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tags/tag9.xml" ContentType="application/vnd.openxmlformats-officedocument.presentationml.tags+xml"/>
  <Override PartName="/ppt/notesSlides/notesSlide11.xml" ContentType="application/vnd.openxmlformats-officedocument.presentationml.notesSlide+xml"/>
  <Override PartName="/ppt/tags/tag10.xml" ContentType="application/vnd.openxmlformats-officedocument.presentationml.tags+xml"/>
  <Override PartName="/ppt/notesSlides/notesSlide12.xml" ContentType="application/vnd.openxmlformats-officedocument.presentationml.notesSlide+xml"/>
  <Override PartName="/ppt/tags/tag11.xml" ContentType="application/vnd.openxmlformats-officedocument.presentationml.tags+xml"/>
  <Override PartName="/ppt/notesSlides/notesSlide13.xml" ContentType="application/vnd.openxmlformats-officedocument.presentationml.notesSlide+xml"/>
  <Override PartName="/ppt/tags/tag12.xml" ContentType="application/vnd.openxmlformats-officedocument.presentationml.tags+xml"/>
  <Override PartName="/ppt/notesSlides/notesSlide14.xml" ContentType="application/vnd.openxmlformats-officedocument.presentationml.notesSlide+xml"/>
  <Override PartName="/ppt/tags/tag13.xml" ContentType="application/vnd.openxmlformats-officedocument.presentationml.tags+xml"/>
  <Override PartName="/ppt/notesSlides/notesSlide15.xml" ContentType="application/vnd.openxmlformats-officedocument.presentationml.notesSlide+xml"/>
  <Override PartName="/ppt/tags/tag14.xml" ContentType="application/vnd.openxmlformats-officedocument.presentationml.tags+xml"/>
  <Override PartName="/ppt/notesSlides/notesSlide16.xml" ContentType="application/vnd.openxmlformats-officedocument.presentationml.notesSlide+xml"/>
  <Override PartName="/ppt/tags/tag15.xml" ContentType="application/vnd.openxmlformats-officedocument.presentationml.tags+xml"/>
  <Override PartName="/ppt/notesSlides/notesSlide17.xml" ContentType="application/vnd.openxmlformats-officedocument.presentationml.notesSlide+xml"/>
  <Override PartName="/ppt/tags/tag16.xml" ContentType="application/vnd.openxmlformats-officedocument.presentationml.tags+xml"/>
  <Override PartName="/ppt/notesSlides/notesSlide18.xml" ContentType="application/vnd.openxmlformats-officedocument.presentationml.notesSlide+xml"/>
  <Override PartName="/ppt/tags/tag17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23"/>
  </p:notesMasterIdLst>
  <p:sldIdLst>
    <p:sldId id="325" r:id="rId2"/>
    <p:sldId id="257" r:id="rId3"/>
    <p:sldId id="320" r:id="rId4"/>
    <p:sldId id="300" r:id="rId5"/>
    <p:sldId id="298" r:id="rId6"/>
    <p:sldId id="321" r:id="rId7"/>
    <p:sldId id="304" r:id="rId8"/>
    <p:sldId id="305" r:id="rId9"/>
    <p:sldId id="322" r:id="rId10"/>
    <p:sldId id="307" r:id="rId11"/>
    <p:sldId id="308" r:id="rId12"/>
    <p:sldId id="309" r:id="rId13"/>
    <p:sldId id="311" r:id="rId14"/>
    <p:sldId id="324" r:id="rId15"/>
    <p:sldId id="313" r:id="rId16"/>
    <p:sldId id="314" r:id="rId17"/>
    <p:sldId id="315" r:id="rId18"/>
    <p:sldId id="316" r:id="rId19"/>
    <p:sldId id="323" r:id="rId20"/>
    <p:sldId id="297" r:id="rId21"/>
    <p:sldId id="326" r:id="rId22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onsolas" panose="020B0609020204030204" pitchFamily="49" charset="0"/>
      <p:regular r:id="rId28"/>
      <p:bold r:id="rId29"/>
      <p:italic r:id="rId30"/>
      <p:boldItalic r:id="rId31"/>
    </p:embeddedFont>
    <p:embeddedFont>
      <p:font typeface="Lexend Deca" panose="020B0604020202020204" charset="-78"/>
      <p:regular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38FF"/>
    <a:srgbClr val="4B58FF"/>
    <a:srgbClr val="00D5D0"/>
    <a:srgbClr val="15B000"/>
    <a:srgbClr val="5357FF"/>
    <a:srgbClr val="535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2449A16-C6F5-41EA-B0B2-5FD8F4971797}" v="666" dt="2022-06-05T12:33:01.231"/>
    <p1510:client id="{E7E68DB9-E086-4AD6-818B-5BCDB423C7AD}" v="2357" dt="2022-06-04T14:59:19.832"/>
  </p1510:revLst>
</p1510:revInfo>
</file>

<file path=ppt/tableStyles.xml><?xml version="1.0" encoding="utf-8"?>
<a:tblStyleLst xmlns:a="http://schemas.openxmlformats.org/drawingml/2006/main" def="{1A138BE6-E374-4A1A-BE6D-9E52B14417BE}">
  <a:tblStyle styleId="{1A138BE6-E374-4A1A-BE6D-9E52B14417B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40286F9A-8295-4760-8310-7838FB866F30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201" d="100"/>
          <a:sy n="201" d="100"/>
        </p:scale>
        <p:origin x="654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is" userId="c2a3f7ab-7905-4d3d-bbf7-e42d19ff11dd" providerId="ADAL" clId="{E7E68DB9-E086-4AD6-818B-5BCDB423C7AD}"/>
    <pc:docChg chg="undo redo custSel addSld delSld modSld sldOrd modMainMaster">
      <pc:chgData name="Luis" userId="c2a3f7ab-7905-4d3d-bbf7-e42d19ff11dd" providerId="ADAL" clId="{E7E68DB9-E086-4AD6-818B-5BCDB423C7AD}" dt="2022-06-04T14:59:19.832" v="4832"/>
      <pc:docMkLst>
        <pc:docMk/>
      </pc:docMkLst>
      <pc:sldChg chg="addSp delSp modSp mod ord modTransition setBg modClrScheme delAnim modAnim chgLayout modNotesTx">
        <pc:chgData name="Luis" userId="c2a3f7ab-7905-4d3d-bbf7-e42d19ff11dd" providerId="ADAL" clId="{E7E68DB9-E086-4AD6-818B-5BCDB423C7AD}" dt="2022-06-04T09:44:24.379" v="3653"/>
        <pc:sldMkLst>
          <pc:docMk/>
          <pc:sldMk cId="0" sldId="256"/>
        </pc:sldMkLst>
        <pc:spChg chg="add del mod">
          <ac:chgData name="Luis" userId="c2a3f7ab-7905-4d3d-bbf7-e42d19ff11dd" providerId="ADAL" clId="{E7E68DB9-E086-4AD6-818B-5BCDB423C7AD}" dt="2022-05-31T20:34:19.163" v="281" actId="478"/>
          <ac:spMkLst>
            <pc:docMk/>
            <pc:sldMk cId="0" sldId="256"/>
            <ac:spMk id="2" creationId="{2691419B-4485-48D8-AE5C-49C0C0F0B06F}"/>
          </ac:spMkLst>
        </pc:spChg>
        <pc:spChg chg="add del mod">
          <ac:chgData name="Luis" userId="c2a3f7ab-7905-4d3d-bbf7-e42d19ff11dd" providerId="ADAL" clId="{E7E68DB9-E086-4AD6-818B-5BCDB423C7AD}" dt="2022-05-31T20:45:20.694" v="653" actId="700"/>
          <ac:spMkLst>
            <pc:docMk/>
            <pc:sldMk cId="0" sldId="256"/>
            <ac:spMk id="6" creationId="{D0B5A334-4390-4E52-B6CD-364B6177F301}"/>
          </ac:spMkLst>
        </pc:spChg>
        <pc:spChg chg="add del mod ord">
          <ac:chgData name="Luis" userId="c2a3f7ab-7905-4d3d-bbf7-e42d19ff11dd" providerId="ADAL" clId="{E7E68DB9-E086-4AD6-818B-5BCDB423C7AD}" dt="2022-05-31T20:45:43.502" v="657" actId="700"/>
          <ac:spMkLst>
            <pc:docMk/>
            <pc:sldMk cId="0" sldId="256"/>
            <ac:spMk id="7" creationId="{22526886-45D4-4DB5-B7D0-4E4B7408F198}"/>
          </ac:spMkLst>
        </pc:spChg>
        <pc:spChg chg="add mod">
          <ac:chgData name="Luis" userId="c2a3f7ab-7905-4d3d-bbf7-e42d19ff11dd" providerId="ADAL" clId="{E7E68DB9-E086-4AD6-818B-5BCDB423C7AD}" dt="2022-05-31T21:21:55.999" v="1185" actId="1036"/>
          <ac:spMkLst>
            <pc:docMk/>
            <pc:sldMk cId="0" sldId="256"/>
            <ac:spMk id="8" creationId="{D82C3A3A-0DBA-41D0-9037-51A941C3D87A}"/>
          </ac:spMkLst>
        </pc:spChg>
        <pc:spChg chg="add del mod">
          <ac:chgData name="Luis" userId="c2a3f7ab-7905-4d3d-bbf7-e42d19ff11dd" providerId="ADAL" clId="{E7E68DB9-E086-4AD6-818B-5BCDB423C7AD}" dt="2022-05-31T20:39:49.552" v="543" actId="21"/>
          <ac:spMkLst>
            <pc:docMk/>
            <pc:sldMk cId="0" sldId="256"/>
            <ac:spMk id="9" creationId="{E9EAFF6F-B872-4E6D-8751-E39340305C68}"/>
          </ac:spMkLst>
        </pc:spChg>
        <pc:spChg chg="add mod ord">
          <ac:chgData name="Luis" userId="c2a3f7ab-7905-4d3d-bbf7-e42d19ff11dd" providerId="ADAL" clId="{E7E68DB9-E086-4AD6-818B-5BCDB423C7AD}" dt="2022-05-31T20:46:51.645" v="738" actId="1035"/>
          <ac:spMkLst>
            <pc:docMk/>
            <pc:sldMk cId="0" sldId="256"/>
            <ac:spMk id="16" creationId="{B9301FE3-DEC7-4497-B80E-179EBD10E068}"/>
          </ac:spMkLst>
        </pc:spChg>
        <pc:spChg chg="add del mod">
          <ac:chgData name="Luis" userId="c2a3f7ab-7905-4d3d-bbf7-e42d19ff11dd" providerId="ADAL" clId="{E7E68DB9-E086-4AD6-818B-5BCDB423C7AD}" dt="2022-05-31T21:21:48.551" v="1181" actId="478"/>
          <ac:spMkLst>
            <pc:docMk/>
            <pc:sldMk cId="0" sldId="256"/>
            <ac:spMk id="17" creationId="{D7ABF63F-B388-438E-9D3D-2D20E2F54468}"/>
          </ac:spMkLst>
        </pc:spChg>
        <pc:spChg chg="add del">
          <ac:chgData name="Luis" userId="c2a3f7ab-7905-4d3d-bbf7-e42d19ff11dd" providerId="ADAL" clId="{E7E68DB9-E086-4AD6-818B-5BCDB423C7AD}" dt="2022-05-31T20:49:34.136" v="749" actId="22"/>
          <ac:spMkLst>
            <pc:docMk/>
            <pc:sldMk cId="0" sldId="256"/>
            <ac:spMk id="21" creationId="{488EFBC8-2C4E-40A0-97A0-BE36C83359BE}"/>
          </ac:spMkLst>
        </pc:spChg>
        <pc:spChg chg="add del">
          <ac:chgData name="Luis" userId="c2a3f7ab-7905-4d3d-bbf7-e42d19ff11dd" providerId="ADAL" clId="{E7E68DB9-E086-4AD6-818B-5BCDB423C7AD}" dt="2022-05-31T20:49:36.641" v="753" actId="22"/>
          <ac:spMkLst>
            <pc:docMk/>
            <pc:sldMk cId="0" sldId="256"/>
            <ac:spMk id="23" creationId="{DB883257-1B18-4F1C-A10C-CF5F8802A958}"/>
          </ac:spMkLst>
        </pc:spChg>
        <pc:spChg chg="add del">
          <ac:chgData name="Luis" userId="c2a3f7ab-7905-4d3d-bbf7-e42d19ff11dd" providerId="ADAL" clId="{E7E68DB9-E086-4AD6-818B-5BCDB423C7AD}" dt="2022-05-31T20:49:40.493" v="759" actId="22"/>
          <ac:spMkLst>
            <pc:docMk/>
            <pc:sldMk cId="0" sldId="256"/>
            <ac:spMk id="25" creationId="{1E98843D-9197-4EA6-A85C-206059677E17}"/>
          </ac:spMkLst>
        </pc:spChg>
        <pc:spChg chg="add mod">
          <ac:chgData name="Luis" userId="c2a3f7ab-7905-4d3d-bbf7-e42d19ff11dd" providerId="ADAL" clId="{E7E68DB9-E086-4AD6-818B-5BCDB423C7AD}" dt="2022-06-02T16:02:37.438" v="3288" actId="1036"/>
          <ac:spMkLst>
            <pc:docMk/>
            <pc:sldMk cId="0" sldId="256"/>
            <ac:spMk id="27" creationId="{11F7C527-6C82-492E-8887-94C3DE95910B}"/>
          </ac:spMkLst>
        </pc:spChg>
        <pc:spChg chg="del mod ord">
          <ac:chgData name="Luis" userId="c2a3f7ab-7905-4d3d-bbf7-e42d19ff11dd" providerId="ADAL" clId="{E7E68DB9-E086-4AD6-818B-5BCDB423C7AD}" dt="2022-05-31T20:39:43.020" v="541" actId="21"/>
          <ac:spMkLst>
            <pc:docMk/>
            <pc:sldMk cId="0" sldId="256"/>
            <ac:spMk id="60" creationId="{00000000-0000-0000-0000-000000000000}"/>
          </ac:spMkLst>
        </pc:spChg>
        <pc:picChg chg="add del mod">
          <ac:chgData name="Luis" userId="c2a3f7ab-7905-4d3d-bbf7-e42d19ff11dd" providerId="ADAL" clId="{E7E68DB9-E086-4AD6-818B-5BCDB423C7AD}" dt="2022-06-01T09:46:04.440" v="2488"/>
          <ac:picMkLst>
            <pc:docMk/>
            <pc:sldMk cId="0" sldId="256"/>
            <ac:picMk id="2" creationId="{4A2D3910-2BB5-47B8-9FD1-823644DA27F5}"/>
          </ac:picMkLst>
        </pc:picChg>
        <pc:picChg chg="add del mod">
          <ac:chgData name="Luis" userId="c2a3f7ab-7905-4d3d-bbf7-e42d19ff11dd" providerId="ADAL" clId="{E7E68DB9-E086-4AD6-818B-5BCDB423C7AD}" dt="2022-06-02T17:00:33.500" v="3386"/>
          <ac:picMkLst>
            <pc:docMk/>
            <pc:sldMk cId="0" sldId="256"/>
            <ac:picMk id="2" creationId="{FE2BB32E-1742-4ABC-9C5D-D054406755FF}"/>
          </ac:picMkLst>
        </pc:picChg>
        <pc:picChg chg="add del mod">
          <ac:chgData name="Luis" userId="c2a3f7ab-7905-4d3d-bbf7-e42d19ff11dd" providerId="ADAL" clId="{E7E68DB9-E086-4AD6-818B-5BCDB423C7AD}" dt="2022-06-02T17:04:06.164" v="3393" actId="21"/>
          <ac:picMkLst>
            <pc:docMk/>
            <pc:sldMk cId="0" sldId="256"/>
            <ac:picMk id="3" creationId="{021B3CE6-0B0E-4173-9B9C-E725A56D36FC}"/>
          </ac:picMkLst>
        </pc:picChg>
        <pc:picChg chg="add del mod">
          <ac:chgData name="Luis" userId="c2a3f7ab-7905-4d3d-bbf7-e42d19ff11dd" providerId="ADAL" clId="{E7E68DB9-E086-4AD6-818B-5BCDB423C7AD}" dt="2022-05-31T20:52:55.386" v="809" actId="478"/>
          <ac:picMkLst>
            <pc:docMk/>
            <pc:sldMk cId="0" sldId="256"/>
            <ac:picMk id="4" creationId="{B24BD702-508B-415B-8D4B-39A0DDFE9150}"/>
          </ac:picMkLst>
        </pc:picChg>
        <pc:picChg chg="add del mod">
          <ac:chgData name="Luis" userId="c2a3f7ab-7905-4d3d-bbf7-e42d19ff11dd" providerId="ADAL" clId="{E7E68DB9-E086-4AD6-818B-5BCDB423C7AD}" dt="2022-06-02T17:05:46.140" v="3396"/>
          <ac:picMkLst>
            <pc:docMk/>
            <pc:sldMk cId="0" sldId="256"/>
            <ac:picMk id="4" creationId="{DCB5C897-250A-4FB6-AF30-0D35EBF29DD9}"/>
          </ac:picMkLst>
        </pc:picChg>
        <pc:picChg chg="add del mod">
          <ac:chgData name="Luis" userId="c2a3f7ab-7905-4d3d-bbf7-e42d19ff11dd" providerId="ADAL" clId="{E7E68DB9-E086-4AD6-818B-5BCDB423C7AD}" dt="2022-06-02T17:08:20.151" v="3398"/>
          <ac:picMkLst>
            <pc:docMk/>
            <pc:sldMk cId="0" sldId="256"/>
            <ac:picMk id="5" creationId="{7A1132F8-AB97-4A02-98B8-B62E80742A57}"/>
          </ac:picMkLst>
        </pc:picChg>
        <pc:picChg chg="add del mod">
          <ac:chgData name="Luis" userId="c2a3f7ab-7905-4d3d-bbf7-e42d19ff11dd" providerId="ADAL" clId="{E7E68DB9-E086-4AD6-818B-5BCDB423C7AD}" dt="2022-06-02T17:10:15.673" v="3400"/>
          <ac:picMkLst>
            <pc:docMk/>
            <pc:sldMk cId="0" sldId="256"/>
            <ac:picMk id="6" creationId="{C4869838-F758-4704-9865-2AA259A3A3C0}"/>
          </ac:picMkLst>
        </pc:picChg>
        <pc:picChg chg="add del mod">
          <ac:chgData name="Luis" userId="c2a3f7ab-7905-4d3d-bbf7-e42d19ff11dd" providerId="ADAL" clId="{E7E68DB9-E086-4AD6-818B-5BCDB423C7AD}" dt="2022-06-02T17:12:20.998" v="3402"/>
          <ac:picMkLst>
            <pc:docMk/>
            <pc:sldMk cId="0" sldId="256"/>
            <ac:picMk id="7" creationId="{4008DAB7-C6F9-42D1-B51C-C6B8EF1D1728}"/>
          </ac:picMkLst>
        </pc:picChg>
        <pc:picChg chg="add del mod">
          <ac:chgData name="Luis" userId="c2a3f7ab-7905-4d3d-bbf7-e42d19ff11dd" providerId="ADAL" clId="{E7E68DB9-E086-4AD6-818B-5BCDB423C7AD}" dt="2022-06-02T17:14:57.235" v="3404"/>
          <ac:picMkLst>
            <pc:docMk/>
            <pc:sldMk cId="0" sldId="256"/>
            <ac:picMk id="9" creationId="{3807A1B7-1944-4EC7-9192-DA0E11B12409}"/>
          </ac:picMkLst>
        </pc:picChg>
        <pc:picChg chg="add del mod">
          <ac:chgData name="Luis" userId="c2a3f7ab-7905-4d3d-bbf7-e42d19ff11dd" providerId="ADAL" clId="{E7E68DB9-E086-4AD6-818B-5BCDB423C7AD}" dt="2022-06-02T17:16:09.859" v="3406"/>
          <ac:picMkLst>
            <pc:docMk/>
            <pc:sldMk cId="0" sldId="256"/>
            <ac:picMk id="10" creationId="{02BC46F4-6EF3-437E-A43E-01491051C2B7}"/>
          </ac:picMkLst>
        </pc:picChg>
        <pc:picChg chg="add del mod">
          <ac:chgData name="Luis" userId="c2a3f7ab-7905-4d3d-bbf7-e42d19ff11dd" providerId="ADAL" clId="{E7E68DB9-E086-4AD6-818B-5BCDB423C7AD}" dt="2022-05-31T21:19:44.414" v="1168" actId="21"/>
          <ac:picMkLst>
            <pc:docMk/>
            <pc:sldMk cId="0" sldId="256"/>
            <ac:picMk id="10" creationId="{6C55E92F-FC95-4CEE-B263-211CC9F14471}"/>
          </ac:picMkLst>
        </pc:picChg>
        <pc:picChg chg="add del mod">
          <ac:chgData name="Luis" userId="c2a3f7ab-7905-4d3d-bbf7-e42d19ff11dd" providerId="ADAL" clId="{E7E68DB9-E086-4AD6-818B-5BCDB423C7AD}" dt="2022-06-02T17:17:00.493" v="3408"/>
          <ac:picMkLst>
            <pc:docMk/>
            <pc:sldMk cId="0" sldId="256"/>
            <ac:picMk id="11" creationId="{BA416EDA-5C83-41BA-9C80-9CF76243EE25}"/>
          </ac:picMkLst>
        </pc:picChg>
        <pc:picChg chg="add del mod">
          <ac:chgData name="Luis" userId="c2a3f7ab-7905-4d3d-bbf7-e42d19ff11dd" providerId="ADAL" clId="{E7E68DB9-E086-4AD6-818B-5BCDB423C7AD}" dt="2022-06-02T17:17:58.307" v="3410"/>
          <ac:picMkLst>
            <pc:docMk/>
            <pc:sldMk cId="0" sldId="256"/>
            <ac:picMk id="12" creationId="{FBC41E2C-ED85-4797-A7D0-B3D81C5F888B}"/>
          </ac:picMkLst>
        </pc:picChg>
        <pc:picChg chg="add del mod">
          <ac:chgData name="Luis" userId="c2a3f7ab-7905-4d3d-bbf7-e42d19ff11dd" providerId="ADAL" clId="{E7E68DB9-E086-4AD6-818B-5BCDB423C7AD}" dt="2022-06-02T17:18:23.538" v="3412"/>
          <ac:picMkLst>
            <pc:docMk/>
            <pc:sldMk cId="0" sldId="256"/>
            <ac:picMk id="13" creationId="{CB8D6551-6520-46A2-A9CB-1DF0B0A034D9}"/>
          </ac:picMkLst>
        </pc:picChg>
        <pc:picChg chg="add del mod">
          <ac:chgData name="Luis" userId="c2a3f7ab-7905-4d3d-bbf7-e42d19ff11dd" providerId="ADAL" clId="{E7E68DB9-E086-4AD6-818B-5BCDB423C7AD}" dt="2022-06-02T17:18:43.451" v="3414"/>
          <ac:picMkLst>
            <pc:docMk/>
            <pc:sldMk cId="0" sldId="256"/>
            <ac:picMk id="14" creationId="{C29BB248-207B-4AB8-B10F-44FD541F6D43}"/>
          </ac:picMkLst>
        </pc:picChg>
        <pc:picChg chg="add del mod">
          <ac:chgData name="Luis" userId="c2a3f7ab-7905-4d3d-bbf7-e42d19ff11dd" providerId="ADAL" clId="{E7E68DB9-E086-4AD6-818B-5BCDB423C7AD}" dt="2022-06-02T17:20:47.423" v="3417" actId="21"/>
          <ac:picMkLst>
            <pc:docMk/>
            <pc:sldMk cId="0" sldId="256"/>
            <ac:picMk id="15" creationId="{937384B9-F07A-4357-99D0-B139BFBA1E9D}"/>
          </ac:picMkLst>
        </pc:picChg>
        <pc:picChg chg="add del mod">
          <ac:chgData name="Luis" userId="c2a3f7ab-7905-4d3d-bbf7-e42d19ff11dd" providerId="ADAL" clId="{E7E68DB9-E086-4AD6-818B-5BCDB423C7AD}" dt="2022-06-02T17:22:01.125" v="3422"/>
          <ac:picMkLst>
            <pc:docMk/>
            <pc:sldMk cId="0" sldId="256"/>
            <ac:picMk id="17" creationId="{2D765DFB-3BB1-48EA-B8FB-025E6CF89DB5}"/>
          </ac:picMkLst>
        </pc:picChg>
        <pc:picChg chg="add mod">
          <ac:chgData name="Luis" userId="c2a3f7ab-7905-4d3d-bbf7-e42d19ff11dd" providerId="ADAL" clId="{E7E68DB9-E086-4AD6-818B-5BCDB423C7AD}" dt="2022-06-04T08:34:00.614" v="3499" actId="1038"/>
          <ac:picMkLst>
            <pc:docMk/>
            <pc:sldMk cId="0" sldId="256"/>
            <ac:picMk id="18" creationId="{CFF38FE9-B1C5-4622-B247-3245547F0D4A}"/>
          </ac:picMkLst>
        </pc:picChg>
        <pc:picChg chg="add del mod">
          <ac:chgData name="Luis" userId="c2a3f7ab-7905-4d3d-bbf7-e42d19ff11dd" providerId="ADAL" clId="{E7E68DB9-E086-4AD6-818B-5BCDB423C7AD}" dt="2022-05-31T21:02:09.548" v="847" actId="478"/>
          <ac:picMkLst>
            <pc:docMk/>
            <pc:sldMk cId="0" sldId="256"/>
            <ac:picMk id="28" creationId="{9FDD9FA3-6B53-41A6-BDE1-96CA27531095}"/>
          </ac:picMkLst>
        </pc:picChg>
        <pc:picChg chg="add del mod ord">
          <ac:chgData name="Luis" userId="c2a3f7ab-7905-4d3d-bbf7-e42d19ff11dd" providerId="ADAL" clId="{E7E68DB9-E086-4AD6-818B-5BCDB423C7AD}" dt="2022-05-31T21:01:20.219" v="842" actId="478"/>
          <ac:picMkLst>
            <pc:docMk/>
            <pc:sldMk cId="0" sldId="256"/>
            <ac:picMk id="61" creationId="{00000000-0000-0000-0000-000000000000}"/>
          </ac:picMkLst>
        </pc:picChg>
        <pc:picChg chg="ord">
          <ac:chgData name="Luis" userId="c2a3f7ab-7905-4d3d-bbf7-e42d19ff11dd" providerId="ADAL" clId="{E7E68DB9-E086-4AD6-818B-5BCDB423C7AD}" dt="2022-05-31T20:34:49.281" v="288" actId="167"/>
          <ac:picMkLst>
            <pc:docMk/>
            <pc:sldMk cId="0" sldId="256"/>
            <ac:picMk id="62" creationId="{00000000-0000-0000-0000-000000000000}"/>
          </ac:picMkLst>
        </pc:picChg>
        <pc:picChg chg="del">
          <ac:chgData name="Luis" userId="c2a3f7ab-7905-4d3d-bbf7-e42d19ff11dd" providerId="ADAL" clId="{E7E68DB9-E086-4AD6-818B-5BCDB423C7AD}" dt="2022-05-31T21:02:01.607" v="845" actId="478"/>
          <ac:picMkLst>
            <pc:docMk/>
            <pc:sldMk cId="0" sldId="256"/>
            <ac:picMk id="64" creationId="{00000000-0000-0000-0000-000000000000}"/>
          </ac:picMkLst>
        </pc:picChg>
        <pc:picChg chg="del">
          <ac:chgData name="Luis" userId="c2a3f7ab-7905-4d3d-bbf7-e42d19ff11dd" providerId="ADAL" clId="{E7E68DB9-E086-4AD6-818B-5BCDB423C7AD}" dt="2022-05-31T21:02:10.269" v="848" actId="478"/>
          <ac:picMkLst>
            <pc:docMk/>
            <pc:sldMk cId="0" sldId="256"/>
            <ac:picMk id="65" creationId="{00000000-0000-0000-0000-000000000000}"/>
          </ac:picMkLst>
        </pc:picChg>
        <pc:picChg chg="del">
          <ac:chgData name="Luis" userId="c2a3f7ab-7905-4d3d-bbf7-e42d19ff11dd" providerId="ADAL" clId="{E7E68DB9-E086-4AD6-818B-5BCDB423C7AD}" dt="2022-05-31T21:02:10.824" v="849" actId="478"/>
          <ac:picMkLst>
            <pc:docMk/>
            <pc:sldMk cId="0" sldId="256"/>
            <ac:picMk id="66" creationId="{00000000-0000-0000-0000-000000000000}"/>
          </ac:picMkLst>
        </pc:picChg>
      </pc:sldChg>
      <pc:sldChg chg="addSp delSp modSp mod ord modTransition modAnim modNotes">
        <pc:chgData name="Luis" userId="c2a3f7ab-7905-4d3d-bbf7-e42d19ff11dd" providerId="ADAL" clId="{E7E68DB9-E086-4AD6-818B-5BCDB423C7AD}" dt="2022-06-04T11:48:43.333" v="4125" actId="20577"/>
        <pc:sldMkLst>
          <pc:docMk/>
          <pc:sldMk cId="0" sldId="257"/>
        </pc:sldMkLst>
        <pc:spChg chg="add mod">
          <ac:chgData name="Luis" userId="c2a3f7ab-7905-4d3d-bbf7-e42d19ff11dd" providerId="ADAL" clId="{E7E68DB9-E086-4AD6-818B-5BCDB423C7AD}" dt="2022-06-04T08:51:35.924" v="3546" actId="1076"/>
          <ac:spMkLst>
            <pc:docMk/>
            <pc:sldMk cId="0" sldId="257"/>
            <ac:spMk id="2" creationId="{568127D2-B6D4-43C1-95B7-2F737D509CDD}"/>
          </ac:spMkLst>
        </pc:spChg>
        <pc:spChg chg="add del mod">
          <ac:chgData name="Luis" userId="c2a3f7ab-7905-4d3d-bbf7-e42d19ff11dd" providerId="ADAL" clId="{E7E68DB9-E086-4AD6-818B-5BCDB423C7AD}" dt="2022-05-31T20:39:27.148" v="534" actId="478"/>
          <ac:spMkLst>
            <pc:docMk/>
            <pc:sldMk cId="0" sldId="257"/>
            <ac:spMk id="3" creationId="{474BBC26-4055-4F24-930B-58F0CA666E10}"/>
          </ac:spMkLst>
        </pc:spChg>
        <pc:spChg chg="add mod">
          <ac:chgData name="Luis" userId="c2a3f7ab-7905-4d3d-bbf7-e42d19ff11dd" providerId="ADAL" clId="{E7E68DB9-E086-4AD6-818B-5BCDB423C7AD}" dt="2022-06-04T08:29:01.165" v="3487" actId="1035"/>
          <ac:spMkLst>
            <pc:docMk/>
            <pc:sldMk cId="0" sldId="257"/>
            <ac:spMk id="3" creationId="{99EAAB0D-41AE-4D02-8174-E98AF29451AF}"/>
          </ac:spMkLst>
        </pc:spChg>
        <pc:spChg chg="add del mod">
          <ac:chgData name="Luis" userId="c2a3f7ab-7905-4d3d-bbf7-e42d19ff11dd" providerId="ADAL" clId="{E7E68DB9-E086-4AD6-818B-5BCDB423C7AD}" dt="2022-06-04T08:51:00.577" v="3536"/>
          <ac:spMkLst>
            <pc:docMk/>
            <pc:sldMk cId="0" sldId="257"/>
            <ac:spMk id="5" creationId="{667FD6F4-23A2-4C7D-A44D-9D291736DC9C}"/>
          </ac:spMkLst>
        </pc:spChg>
        <pc:spChg chg="add del mod">
          <ac:chgData name="Luis" userId="c2a3f7ab-7905-4d3d-bbf7-e42d19ff11dd" providerId="ADAL" clId="{E7E68DB9-E086-4AD6-818B-5BCDB423C7AD}" dt="2022-05-31T20:39:29.804" v="536" actId="478"/>
          <ac:spMkLst>
            <pc:docMk/>
            <pc:sldMk cId="0" sldId="257"/>
            <ac:spMk id="5" creationId="{E5862E47-E5D2-499B-B027-5D66B699A9EC}"/>
          </ac:spMkLst>
        </pc:spChg>
        <pc:spChg chg="add del mod">
          <ac:chgData name="Luis" userId="c2a3f7ab-7905-4d3d-bbf7-e42d19ff11dd" providerId="ADAL" clId="{E7E68DB9-E086-4AD6-818B-5BCDB423C7AD}" dt="2022-06-04T08:51:06.235" v="3538"/>
          <ac:spMkLst>
            <pc:docMk/>
            <pc:sldMk cId="0" sldId="257"/>
            <ac:spMk id="6" creationId="{0FBD96E8-BA5B-4206-A016-1E199F6B6122}"/>
          </ac:spMkLst>
        </pc:spChg>
        <pc:spChg chg="add mod">
          <ac:chgData name="Luis" userId="c2a3f7ab-7905-4d3d-bbf7-e42d19ff11dd" providerId="ADAL" clId="{E7E68DB9-E086-4AD6-818B-5BCDB423C7AD}" dt="2022-06-04T11:48:43.333" v="4125" actId="20577"/>
          <ac:spMkLst>
            <pc:docMk/>
            <pc:sldMk cId="0" sldId="257"/>
            <ac:spMk id="7" creationId="{9451D3E8-426F-4DED-85AC-6B774560E713}"/>
          </ac:spMkLst>
        </pc:spChg>
        <pc:spChg chg="add del mod">
          <ac:chgData name="Luis" userId="c2a3f7ab-7905-4d3d-bbf7-e42d19ff11dd" providerId="ADAL" clId="{E7E68DB9-E086-4AD6-818B-5BCDB423C7AD}" dt="2022-05-31T20:39:34.236" v="538" actId="478"/>
          <ac:spMkLst>
            <pc:docMk/>
            <pc:sldMk cId="0" sldId="257"/>
            <ac:spMk id="7" creationId="{CECB6928-73F9-42DA-B4EB-CAC83DE022FA}"/>
          </ac:spMkLst>
        </pc:spChg>
        <pc:spChg chg="add del mod">
          <ac:chgData name="Luis" userId="c2a3f7ab-7905-4d3d-bbf7-e42d19ff11dd" providerId="ADAL" clId="{E7E68DB9-E086-4AD6-818B-5BCDB423C7AD}" dt="2022-05-31T20:39:37.792" v="540" actId="478"/>
          <ac:spMkLst>
            <pc:docMk/>
            <pc:sldMk cId="0" sldId="257"/>
            <ac:spMk id="9" creationId="{BC0CC06F-A986-4348-B760-D0D704822E81}"/>
          </ac:spMkLst>
        </pc:spChg>
        <pc:spChg chg="add del mod">
          <ac:chgData name="Luis" userId="c2a3f7ab-7905-4d3d-bbf7-e42d19ff11dd" providerId="ADAL" clId="{E7E68DB9-E086-4AD6-818B-5BCDB423C7AD}" dt="2022-05-31T20:45:48.787" v="658" actId="21"/>
          <ac:spMkLst>
            <pc:docMk/>
            <pc:sldMk cId="0" sldId="257"/>
            <ac:spMk id="15" creationId="{9487C6DA-61D2-40A3-8648-23B61957EDDD}"/>
          </ac:spMkLst>
        </pc:spChg>
        <pc:spChg chg="add del mod">
          <ac:chgData name="Luis" userId="c2a3f7ab-7905-4d3d-bbf7-e42d19ff11dd" providerId="ADAL" clId="{E7E68DB9-E086-4AD6-818B-5BCDB423C7AD}" dt="2022-05-31T20:45:54.760" v="660" actId="21"/>
          <ac:spMkLst>
            <pc:docMk/>
            <pc:sldMk cId="0" sldId="257"/>
            <ac:spMk id="16" creationId="{BD41E525-54C0-4975-BC41-0D3EAB727E71}"/>
          </ac:spMkLst>
        </pc:spChg>
        <pc:spChg chg="del mod">
          <ac:chgData name="Luis" userId="c2a3f7ab-7905-4d3d-bbf7-e42d19ff11dd" providerId="ADAL" clId="{E7E68DB9-E086-4AD6-818B-5BCDB423C7AD}" dt="2022-05-31T20:39:25.674" v="533" actId="478"/>
          <ac:spMkLst>
            <pc:docMk/>
            <pc:sldMk cId="0" sldId="257"/>
            <ac:spMk id="71" creationId="{00000000-0000-0000-0000-000000000000}"/>
          </ac:spMkLst>
        </pc:spChg>
        <pc:spChg chg="del mod">
          <ac:chgData name="Luis" userId="c2a3f7ab-7905-4d3d-bbf7-e42d19ff11dd" providerId="ADAL" clId="{E7E68DB9-E086-4AD6-818B-5BCDB423C7AD}" dt="2022-05-31T20:39:31.581" v="537" actId="478"/>
          <ac:spMkLst>
            <pc:docMk/>
            <pc:sldMk cId="0" sldId="257"/>
            <ac:spMk id="72" creationId="{00000000-0000-0000-0000-000000000000}"/>
          </ac:spMkLst>
        </pc:spChg>
        <pc:spChg chg="del mod">
          <ac:chgData name="Luis" userId="c2a3f7ab-7905-4d3d-bbf7-e42d19ff11dd" providerId="ADAL" clId="{E7E68DB9-E086-4AD6-818B-5BCDB423C7AD}" dt="2022-05-31T20:39:28.611" v="535" actId="478"/>
          <ac:spMkLst>
            <pc:docMk/>
            <pc:sldMk cId="0" sldId="257"/>
            <ac:spMk id="73" creationId="{00000000-0000-0000-0000-000000000000}"/>
          </ac:spMkLst>
        </pc:spChg>
        <pc:spChg chg="del mod">
          <ac:chgData name="Luis" userId="c2a3f7ab-7905-4d3d-bbf7-e42d19ff11dd" providerId="ADAL" clId="{E7E68DB9-E086-4AD6-818B-5BCDB423C7AD}" dt="2022-05-31T20:39:36.283" v="539" actId="478"/>
          <ac:spMkLst>
            <pc:docMk/>
            <pc:sldMk cId="0" sldId="257"/>
            <ac:spMk id="74" creationId="{00000000-0000-0000-0000-000000000000}"/>
          </ac:spMkLst>
        </pc:spChg>
        <pc:spChg chg="mod">
          <ac:chgData name="Luis" userId="c2a3f7ab-7905-4d3d-bbf7-e42d19ff11dd" providerId="ADAL" clId="{E7E68DB9-E086-4AD6-818B-5BCDB423C7AD}" dt="2022-05-31T20:30:42.259" v="81"/>
          <ac:spMkLst>
            <pc:docMk/>
            <pc:sldMk cId="0" sldId="257"/>
            <ac:spMk id="75" creationId="{00000000-0000-0000-0000-000000000000}"/>
          </ac:spMkLst>
        </pc:spChg>
        <pc:picChg chg="add del mod">
          <ac:chgData name="Luis" userId="c2a3f7ab-7905-4d3d-bbf7-e42d19ff11dd" providerId="ADAL" clId="{E7E68DB9-E086-4AD6-818B-5BCDB423C7AD}" dt="2022-06-01T09:46:04.440" v="2488"/>
          <ac:picMkLst>
            <pc:docMk/>
            <pc:sldMk cId="0" sldId="257"/>
            <ac:picMk id="2" creationId="{034E652F-0396-4767-8B34-3126F16EE034}"/>
          </ac:picMkLst>
        </pc:picChg>
      </pc:sldChg>
      <pc:sldChg chg="addSp delSp modSp del modTransition modAnim modNotes">
        <pc:chgData name="Luis" userId="c2a3f7ab-7905-4d3d-bbf7-e42d19ff11dd" providerId="ADAL" clId="{E7E68DB9-E086-4AD6-818B-5BCDB423C7AD}" dt="2022-06-04T13:02:51.480" v="4628" actId="47"/>
        <pc:sldMkLst>
          <pc:docMk/>
          <pc:sldMk cId="0" sldId="258"/>
        </pc:sldMkLst>
        <pc:spChg chg="mod">
          <ac:chgData name="Luis" userId="c2a3f7ab-7905-4d3d-bbf7-e42d19ff11dd" providerId="ADAL" clId="{E7E68DB9-E086-4AD6-818B-5BCDB423C7AD}" dt="2022-05-31T20:30:42.259" v="81"/>
          <ac:spMkLst>
            <pc:docMk/>
            <pc:sldMk cId="0" sldId="258"/>
            <ac:spMk id="80" creationId="{00000000-0000-0000-0000-000000000000}"/>
          </ac:spMkLst>
        </pc:spChg>
        <pc:spChg chg="mod">
          <ac:chgData name="Luis" userId="c2a3f7ab-7905-4d3d-bbf7-e42d19ff11dd" providerId="ADAL" clId="{E7E68DB9-E086-4AD6-818B-5BCDB423C7AD}" dt="2022-05-31T20:30:42.259" v="81"/>
          <ac:spMkLst>
            <pc:docMk/>
            <pc:sldMk cId="0" sldId="258"/>
            <ac:spMk id="81" creationId="{00000000-0000-0000-0000-000000000000}"/>
          </ac:spMkLst>
        </pc:spChg>
        <pc:spChg chg="mod">
          <ac:chgData name="Luis" userId="c2a3f7ab-7905-4d3d-bbf7-e42d19ff11dd" providerId="ADAL" clId="{E7E68DB9-E086-4AD6-818B-5BCDB423C7AD}" dt="2022-05-31T20:30:42.259" v="81"/>
          <ac:spMkLst>
            <pc:docMk/>
            <pc:sldMk cId="0" sldId="258"/>
            <ac:spMk id="83" creationId="{00000000-0000-0000-0000-000000000000}"/>
          </ac:spMkLst>
        </pc:spChg>
        <pc:picChg chg="add del mod">
          <ac:chgData name="Luis" userId="c2a3f7ab-7905-4d3d-bbf7-e42d19ff11dd" providerId="ADAL" clId="{E7E68DB9-E086-4AD6-818B-5BCDB423C7AD}" dt="2022-06-01T09:46:04.440" v="2488"/>
          <ac:picMkLst>
            <pc:docMk/>
            <pc:sldMk cId="0" sldId="258"/>
            <ac:picMk id="2" creationId="{4CC80732-8DD7-42D4-8C7E-094E56F0ADED}"/>
          </ac:picMkLst>
        </pc:picChg>
        <pc:picChg chg="add mod">
          <ac:chgData name="Luis" userId="c2a3f7ab-7905-4d3d-bbf7-e42d19ff11dd" providerId="ADAL" clId="{E7E68DB9-E086-4AD6-818B-5BCDB423C7AD}" dt="2022-06-04T09:03:06.785" v="3578"/>
          <ac:picMkLst>
            <pc:docMk/>
            <pc:sldMk cId="0" sldId="258"/>
            <ac:picMk id="2" creationId="{55D7C001-EEFC-448A-A82E-2588BF493888}"/>
          </ac:picMkLst>
        </pc:picChg>
      </pc:sldChg>
      <pc:sldChg chg="addSp delSp modSp del modTransition modAnim modNotes">
        <pc:chgData name="Luis" userId="c2a3f7ab-7905-4d3d-bbf7-e42d19ff11dd" providerId="ADAL" clId="{E7E68DB9-E086-4AD6-818B-5BCDB423C7AD}" dt="2022-06-04T13:02:51.480" v="4628" actId="47"/>
        <pc:sldMkLst>
          <pc:docMk/>
          <pc:sldMk cId="0" sldId="259"/>
        </pc:sldMkLst>
        <pc:spChg chg="mod">
          <ac:chgData name="Luis" userId="c2a3f7ab-7905-4d3d-bbf7-e42d19ff11dd" providerId="ADAL" clId="{E7E68DB9-E086-4AD6-818B-5BCDB423C7AD}" dt="2022-05-31T20:30:42.259" v="81"/>
          <ac:spMkLst>
            <pc:docMk/>
            <pc:sldMk cId="0" sldId="259"/>
            <ac:spMk id="88" creationId="{00000000-0000-0000-0000-000000000000}"/>
          </ac:spMkLst>
        </pc:spChg>
        <pc:spChg chg="mod">
          <ac:chgData name="Luis" userId="c2a3f7ab-7905-4d3d-bbf7-e42d19ff11dd" providerId="ADAL" clId="{E7E68DB9-E086-4AD6-818B-5BCDB423C7AD}" dt="2022-05-31T20:30:42.259" v="81"/>
          <ac:spMkLst>
            <pc:docMk/>
            <pc:sldMk cId="0" sldId="259"/>
            <ac:spMk id="89" creationId="{00000000-0000-0000-0000-000000000000}"/>
          </ac:spMkLst>
        </pc:spChg>
        <pc:picChg chg="add del mod">
          <ac:chgData name="Luis" userId="c2a3f7ab-7905-4d3d-bbf7-e42d19ff11dd" providerId="ADAL" clId="{E7E68DB9-E086-4AD6-818B-5BCDB423C7AD}" dt="2022-06-01T09:46:04.440" v="2488"/>
          <ac:picMkLst>
            <pc:docMk/>
            <pc:sldMk cId="0" sldId="259"/>
            <ac:picMk id="2" creationId="{14CA3766-1A9A-4AA9-BA92-0F322093BC8C}"/>
          </ac:picMkLst>
        </pc:picChg>
        <pc:picChg chg="add mod">
          <ac:chgData name="Luis" userId="c2a3f7ab-7905-4d3d-bbf7-e42d19ff11dd" providerId="ADAL" clId="{E7E68DB9-E086-4AD6-818B-5BCDB423C7AD}" dt="2022-06-04T09:03:06.785" v="3578"/>
          <ac:picMkLst>
            <pc:docMk/>
            <pc:sldMk cId="0" sldId="259"/>
            <ac:picMk id="2" creationId="{CD95FF92-E1BE-4F86-BA7F-EC89792B5097}"/>
          </ac:picMkLst>
        </pc:picChg>
      </pc:sldChg>
      <pc:sldChg chg="addSp delSp modSp del modTransition modAnim modNotes">
        <pc:chgData name="Luis" userId="c2a3f7ab-7905-4d3d-bbf7-e42d19ff11dd" providerId="ADAL" clId="{E7E68DB9-E086-4AD6-818B-5BCDB423C7AD}" dt="2022-06-04T13:02:51.480" v="4628" actId="47"/>
        <pc:sldMkLst>
          <pc:docMk/>
          <pc:sldMk cId="0" sldId="260"/>
        </pc:sldMkLst>
        <pc:spChg chg="mod">
          <ac:chgData name="Luis" userId="c2a3f7ab-7905-4d3d-bbf7-e42d19ff11dd" providerId="ADAL" clId="{E7E68DB9-E086-4AD6-818B-5BCDB423C7AD}" dt="2022-05-31T20:30:42.259" v="81"/>
          <ac:spMkLst>
            <pc:docMk/>
            <pc:sldMk cId="0" sldId="260"/>
            <ac:spMk id="94" creationId="{00000000-0000-0000-0000-000000000000}"/>
          </ac:spMkLst>
        </pc:spChg>
        <pc:spChg chg="mod">
          <ac:chgData name="Luis" userId="c2a3f7ab-7905-4d3d-bbf7-e42d19ff11dd" providerId="ADAL" clId="{E7E68DB9-E086-4AD6-818B-5BCDB423C7AD}" dt="2022-05-31T20:30:42.259" v="81"/>
          <ac:spMkLst>
            <pc:docMk/>
            <pc:sldMk cId="0" sldId="260"/>
            <ac:spMk id="95" creationId="{00000000-0000-0000-0000-000000000000}"/>
          </ac:spMkLst>
        </pc:spChg>
        <pc:picChg chg="add del mod">
          <ac:chgData name="Luis" userId="c2a3f7ab-7905-4d3d-bbf7-e42d19ff11dd" providerId="ADAL" clId="{E7E68DB9-E086-4AD6-818B-5BCDB423C7AD}" dt="2022-06-01T09:46:04.440" v="2488"/>
          <ac:picMkLst>
            <pc:docMk/>
            <pc:sldMk cId="0" sldId="260"/>
            <ac:picMk id="2" creationId="{A5016B2E-0848-4504-9DA9-1CE57558A1DB}"/>
          </ac:picMkLst>
        </pc:picChg>
      </pc:sldChg>
      <pc:sldChg chg="addSp modSp del modTransition modAnim modNotes">
        <pc:chgData name="Luis" userId="c2a3f7ab-7905-4d3d-bbf7-e42d19ff11dd" providerId="ADAL" clId="{E7E68DB9-E086-4AD6-818B-5BCDB423C7AD}" dt="2022-06-04T13:02:51.480" v="4628" actId="47"/>
        <pc:sldMkLst>
          <pc:docMk/>
          <pc:sldMk cId="0" sldId="261"/>
        </pc:sldMkLst>
        <pc:spChg chg="mod">
          <ac:chgData name="Luis" userId="c2a3f7ab-7905-4d3d-bbf7-e42d19ff11dd" providerId="ADAL" clId="{E7E68DB9-E086-4AD6-818B-5BCDB423C7AD}" dt="2022-05-31T20:30:42.259" v="81"/>
          <ac:spMkLst>
            <pc:docMk/>
            <pc:sldMk cId="0" sldId="261"/>
            <ac:spMk id="103" creationId="{00000000-0000-0000-0000-000000000000}"/>
          </ac:spMkLst>
        </pc:spChg>
        <pc:spChg chg="mod">
          <ac:chgData name="Luis" userId="c2a3f7ab-7905-4d3d-bbf7-e42d19ff11dd" providerId="ADAL" clId="{E7E68DB9-E086-4AD6-818B-5BCDB423C7AD}" dt="2022-05-31T20:30:42.259" v="81"/>
          <ac:spMkLst>
            <pc:docMk/>
            <pc:sldMk cId="0" sldId="261"/>
            <ac:spMk id="104" creationId="{00000000-0000-0000-0000-000000000000}"/>
          </ac:spMkLst>
        </pc:spChg>
        <pc:spChg chg="mod">
          <ac:chgData name="Luis" userId="c2a3f7ab-7905-4d3d-bbf7-e42d19ff11dd" providerId="ADAL" clId="{E7E68DB9-E086-4AD6-818B-5BCDB423C7AD}" dt="2022-05-31T20:30:42.259" v="81"/>
          <ac:spMkLst>
            <pc:docMk/>
            <pc:sldMk cId="0" sldId="261"/>
            <ac:spMk id="105" creationId="{00000000-0000-0000-0000-000000000000}"/>
          </ac:spMkLst>
        </pc:spChg>
        <pc:picChg chg="add mod">
          <ac:chgData name="Luis" userId="c2a3f7ab-7905-4d3d-bbf7-e42d19ff11dd" providerId="ADAL" clId="{E7E68DB9-E086-4AD6-818B-5BCDB423C7AD}" dt="2022-06-04T09:03:06.785" v="3578"/>
          <ac:picMkLst>
            <pc:docMk/>
            <pc:sldMk cId="0" sldId="261"/>
            <ac:picMk id="2" creationId="{02E67602-90C4-4E2C-8A4D-5FEBE40A1CDA}"/>
          </ac:picMkLst>
        </pc:picChg>
      </pc:sldChg>
      <pc:sldChg chg="addSp modSp del modTransition modAnim modNotes">
        <pc:chgData name="Luis" userId="c2a3f7ab-7905-4d3d-bbf7-e42d19ff11dd" providerId="ADAL" clId="{E7E68DB9-E086-4AD6-818B-5BCDB423C7AD}" dt="2022-06-04T13:02:51.480" v="4628" actId="47"/>
        <pc:sldMkLst>
          <pc:docMk/>
          <pc:sldMk cId="0" sldId="262"/>
        </pc:sldMkLst>
        <pc:spChg chg="mod">
          <ac:chgData name="Luis" userId="c2a3f7ab-7905-4d3d-bbf7-e42d19ff11dd" providerId="ADAL" clId="{E7E68DB9-E086-4AD6-818B-5BCDB423C7AD}" dt="2022-05-31T20:30:42.259" v="81"/>
          <ac:spMkLst>
            <pc:docMk/>
            <pc:sldMk cId="0" sldId="262"/>
            <ac:spMk id="111" creationId="{00000000-0000-0000-0000-000000000000}"/>
          </ac:spMkLst>
        </pc:spChg>
        <pc:spChg chg="mod">
          <ac:chgData name="Luis" userId="c2a3f7ab-7905-4d3d-bbf7-e42d19ff11dd" providerId="ADAL" clId="{E7E68DB9-E086-4AD6-818B-5BCDB423C7AD}" dt="2022-05-31T20:30:42.259" v="81"/>
          <ac:spMkLst>
            <pc:docMk/>
            <pc:sldMk cId="0" sldId="262"/>
            <ac:spMk id="112" creationId="{00000000-0000-0000-0000-000000000000}"/>
          </ac:spMkLst>
        </pc:spChg>
        <pc:spChg chg="mod">
          <ac:chgData name="Luis" userId="c2a3f7ab-7905-4d3d-bbf7-e42d19ff11dd" providerId="ADAL" clId="{E7E68DB9-E086-4AD6-818B-5BCDB423C7AD}" dt="2022-05-31T20:30:42.259" v="81"/>
          <ac:spMkLst>
            <pc:docMk/>
            <pc:sldMk cId="0" sldId="262"/>
            <ac:spMk id="113" creationId="{00000000-0000-0000-0000-000000000000}"/>
          </ac:spMkLst>
        </pc:spChg>
        <pc:picChg chg="add mod">
          <ac:chgData name="Luis" userId="c2a3f7ab-7905-4d3d-bbf7-e42d19ff11dd" providerId="ADAL" clId="{E7E68DB9-E086-4AD6-818B-5BCDB423C7AD}" dt="2022-06-04T09:03:06.785" v="3578"/>
          <ac:picMkLst>
            <pc:docMk/>
            <pc:sldMk cId="0" sldId="262"/>
            <ac:picMk id="2" creationId="{4B45AC72-A5F2-4EA4-BAA5-720C04666207}"/>
          </ac:picMkLst>
        </pc:picChg>
      </pc:sldChg>
      <pc:sldChg chg="addSp modSp del modTransition modAnim modNotes">
        <pc:chgData name="Luis" userId="c2a3f7ab-7905-4d3d-bbf7-e42d19ff11dd" providerId="ADAL" clId="{E7E68DB9-E086-4AD6-818B-5BCDB423C7AD}" dt="2022-06-04T13:02:51.480" v="4628" actId="47"/>
        <pc:sldMkLst>
          <pc:docMk/>
          <pc:sldMk cId="0" sldId="263"/>
        </pc:sldMkLst>
        <pc:spChg chg="mod">
          <ac:chgData name="Luis" userId="c2a3f7ab-7905-4d3d-bbf7-e42d19ff11dd" providerId="ADAL" clId="{E7E68DB9-E086-4AD6-818B-5BCDB423C7AD}" dt="2022-05-31T20:30:42.259" v="81"/>
          <ac:spMkLst>
            <pc:docMk/>
            <pc:sldMk cId="0" sldId="263"/>
            <ac:spMk id="133" creationId="{00000000-0000-0000-0000-000000000000}"/>
          </ac:spMkLst>
        </pc:spChg>
        <pc:spChg chg="mod">
          <ac:chgData name="Luis" userId="c2a3f7ab-7905-4d3d-bbf7-e42d19ff11dd" providerId="ADAL" clId="{E7E68DB9-E086-4AD6-818B-5BCDB423C7AD}" dt="2022-05-31T20:30:42.259" v="81"/>
          <ac:spMkLst>
            <pc:docMk/>
            <pc:sldMk cId="0" sldId="263"/>
            <ac:spMk id="135" creationId="{00000000-0000-0000-0000-000000000000}"/>
          </ac:spMkLst>
        </pc:spChg>
        <pc:spChg chg="mod">
          <ac:chgData name="Luis" userId="c2a3f7ab-7905-4d3d-bbf7-e42d19ff11dd" providerId="ADAL" clId="{E7E68DB9-E086-4AD6-818B-5BCDB423C7AD}" dt="2022-05-31T20:30:42.259" v="81"/>
          <ac:spMkLst>
            <pc:docMk/>
            <pc:sldMk cId="0" sldId="263"/>
            <ac:spMk id="136" creationId="{00000000-0000-0000-0000-000000000000}"/>
          </ac:spMkLst>
        </pc:spChg>
        <pc:picChg chg="add mod">
          <ac:chgData name="Luis" userId="c2a3f7ab-7905-4d3d-bbf7-e42d19ff11dd" providerId="ADAL" clId="{E7E68DB9-E086-4AD6-818B-5BCDB423C7AD}" dt="2022-06-04T09:03:06.785" v="3578"/>
          <ac:picMkLst>
            <pc:docMk/>
            <pc:sldMk cId="0" sldId="263"/>
            <ac:picMk id="2" creationId="{8201F0FA-E065-415B-8414-FBD5AA357A28}"/>
          </ac:picMkLst>
        </pc:picChg>
      </pc:sldChg>
      <pc:sldChg chg="addSp modSp del modTransition modAnim modNotes">
        <pc:chgData name="Luis" userId="c2a3f7ab-7905-4d3d-bbf7-e42d19ff11dd" providerId="ADAL" clId="{E7E68DB9-E086-4AD6-818B-5BCDB423C7AD}" dt="2022-06-04T13:02:51.480" v="4628" actId="47"/>
        <pc:sldMkLst>
          <pc:docMk/>
          <pc:sldMk cId="0" sldId="264"/>
        </pc:sldMkLst>
        <pc:spChg chg="mod">
          <ac:chgData name="Luis" userId="c2a3f7ab-7905-4d3d-bbf7-e42d19ff11dd" providerId="ADAL" clId="{E7E68DB9-E086-4AD6-818B-5BCDB423C7AD}" dt="2022-05-31T20:30:42.259" v="81"/>
          <ac:spMkLst>
            <pc:docMk/>
            <pc:sldMk cId="0" sldId="264"/>
            <ac:spMk id="141" creationId="{00000000-0000-0000-0000-000000000000}"/>
          </ac:spMkLst>
        </pc:spChg>
        <pc:spChg chg="mod">
          <ac:chgData name="Luis" userId="c2a3f7ab-7905-4d3d-bbf7-e42d19ff11dd" providerId="ADAL" clId="{E7E68DB9-E086-4AD6-818B-5BCDB423C7AD}" dt="2022-05-31T20:30:42.259" v="81"/>
          <ac:spMkLst>
            <pc:docMk/>
            <pc:sldMk cId="0" sldId="264"/>
            <ac:spMk id="142" creationId="{00000000-0000-0000-0000-000000000000}"/>
          </ac:spMkLst>
        </pc:spChg>
        <pc:spChg chg="mod">
          <ac:chgData name="Luis" userId="c2a3f7ab-7905-4d3d-bbf7-e42d19ff11dd" providerId="ADAL" clId="{E7E68DB9-E086-4AD6-818B-5BCDB423C7AD}" dt="2022-05-31T20:30:42.259" v="81"/>
          <ac:spMkLst>
            <pc:docMk/>
            <pc:sldMk cId="0" sldId="264"/>
            <ac:spMk id="143" creationId="{00000000-0000-0000-0000-000000000000}"/>
          </ac:spMkLst>
        </pc:spChg>
        <pc:spChg chg="mod">
          <ac:chgData name="Luis" userId="c2a3f7ab-7905-4d3d-bbf7-e42d19ff11dd" providerId="ADAL" clId="{E7E68DB9-E086-4AD6-818B-5BCDB423C7AD}" dt="2022-05-31T20:30:42.259" v="81"/>
          <ac:spMkLst>
            <pc:docMk/>
            <pc:sldMk cId="0" sldId="264"/>
            <ac:spMk id="144" creationId="{00000000-0000-0000-0000-000000000000}"/>
          </ac:spMkLst>
        </pc:spChg>
        <pc:spChg chg="mod">
          <ac:chgData name="Luis" userId="c2a3f7ab-7905-4d3d-bbf7-e42d19ff11dd" providerId="ADAL" clId="{E7E68DB9-E086-4AD6-818B-5BCDB423C7AD}" dt="2022-05-31T20:30:42.259" v="81"/>
          <ac:spMkLst>
            <pc:docMk/>
            <pc:sldMk cId="0" sldId="264"/>
            <ac:spMk id="145" creationId="{00000000-0000-0000-0000-000000000000}"/>
          </ac:spMkLst>
        </pc:spChg>
        <pc:picChg chg="add mod">
          <ac:chgData name="Luis" userId="c2a3f7ab-7905-4d3d-bbf7-e42d19ff11dd" providerId="ADAL" clId="{E7E68DB9-E086-4AD6-818B-5BCDB423C7AD}" dt="2022-06-04T09:03:06.785" v="3578"/>
          <ac:picMkLst>
            <pc:docMk/>
            <pc:sldMk cId="0" sldId="264"/>
            <ac:picMk id="2" creationId="{30026AD0-F5C4-40EB-B6D7-BE505441AA85}"/>
          </ac:picMkLst>
        </pc:picChg>
      </pc:sldChg>
      <pc:sldChg chg="addSp modSp del modTransition modAnim modNotes">
        <pc:chgData name="Luis" userId="c2a3f7ab-7905-4d3d-bbf7-e42d19ff11dd" providerId="ADAL" clId="{E7E68DB9-E086-4AD6-818B-5BCDB423C7AD}" dt="2022-06-04T13:02:51.480" v="4628" actId="47"/>
        <pc:sldMkLst>
          <pc:docMk/>
          <pc:sldMk cId="0" sldId="265"/>
        </pc:sldMkLst>
        <pc:spChg chg="mod">
          <ac:chgData name="Luis" userId="c2a3f7ab-7905-4d3d-bbf7-e42d19ff11dd" providerId="ADAL" clId="{E7E68DB9-E086-4AD6-818B-5BCDB423C7AD}" dt="2022-05-31T20:30:42.259" v="81"/>
          <ac:spMkLst>
            <pc:docMk/>
            <pc:sldMk cId="0" sldId="265"/>
            <ac:spMk id="152" creationId="{00000000-0000-0000-0000-000000000000}"/>
          </ac:spMkLst>
        </pc:spChg>
        <pc:picChg chg="add mod">
          <ac:chgData name="Luis" userId="c2a3f7ab-7905-4d3d-bbf7-e42d19ff11dd" providerId="ADAL" clId="{E7E68DB9-E086-4AD6-818B-5BCDB423C7AD}" dt="2022-06-04T09:03:06.785" v="3578"/>
          <ac:picMkLst>
            <pc:docMk/>
            <pc:sldMk cId="0" sldId="265"/>
            <ac:picMk id="2" creationId="{C7B76BE8-3616-4051-8451-11C765800634}"/>
          </ac:picMkLst>
        </pc:picChg>
      </pc:sldChg>
      <pc:sldChg chg="addSp modSp del modTransition setBg modAnim modNotes">
        <pc:chgData name="Luis" userId="c2a3f7ab-7905-4d3d-bbf7-e42d19ff11dd" providerId="ADAL" clId="{E7E68DB9-E086-4AD6-818B-5BCDB423C7AD}" dt="2022-06-04T13:02:51.480" v="4628" actId="47"/>
        <pc:sldMkLst>
          <pc:docMk/>
          <pc:sldMk cId="0" sldId="266"/>
        </pc:sldMkLst>
        <pc:spChg chg="mod">
          <ac:chgData name="Luis" userId="c2a3f7ab-7905-4d3d-bbf7-e42d19ff11dd" providerId="ADAL" clId="{E7E68DB9-E086-4AD6-818B-5BCDB423C7AD}" dt="2022-05-31T20:30:42.259" v="81"/>
          <ac:spMkLst>
            <pc:docMk/>
            <pc:sldMk cId="0" sldId="266"/>
            <ac:spMk id="159" creationId="{00000000-0000-0000-0000-000000000000}"/>
          </ac:spMkLst>
        </pc:spChg>
        <pc:picChg chg="add mod">
          <ac:chgData name="Luis" userId="c2a3f7ab-7905-4d3d-bbf7-e42d19ff11dd" providerId="ADAL" clId="{E7E68DB9-E086-4AD6-818B-5BCDB423C7AD}" dt="2022-06-04T09:03:06.785" v="3578"/>
          <ac:picMkLst>
            <pc:docMk/>
            <pc:sldMk cId="0" sldId="266"/>
            <ac:picMk id="2" creationId="{609AC29A-AAA9-4D1B-813E-9B4803D62114}"/>
          </ac:picMkLst>
        </pc:picChg>
      </pc:sldChg>
      <pc:sldChg chg="addSp modSp del modTransition modAnim modNotes">
        <pc:chgData name="Luis" userId="c2a3f7ab-7905-4d3d-bbf7-e42d19ff11dd" providerId="ADAL" clId="{E7E68DB9-E086-4AD6-818B-5BCDB423C7AD}" dt="2022-06-04T13:02:51.480" v="4628" actId="47"/>
        <pc:sldMkLst>
          <pc:docMk/>
          <pc:sldMk cId="0" sldId="267"/>
        </pc:sldMkLst>
        <pc:spChg chg="mod">
          <ac:chgData name="Luis" userId="c2a3f7ab-7905-4d3d-bbf7-e42d19ff11dd" providerId="ADAL" clId="{E7E68DB9-E086-4AD6-818B-5BCDB423C7AD}" dt="2022-05-31T20:30:42.259" v="81"/>
          <ac:spMkLst>
            <pc:docMk/>
            <pc:sldMk cId="0" sldId="267"/>
            <ac:spMk id="165" creationId="{00000000-0000-0000-0000-000000000000}"/>
          </ac:spMkLst>
        </pc:spChg>
        <pc:picChg chg="add mod">
          <ac:chgData name="Luis" userId="c2a3f7ab-7905-4d3d-bbf7-e42d19ff11dd" providerId="ADAL" clId="{E7E68DB9-E086-4AD6-818B-5BCDB423C7AD}" dt="2022-06-04T09:03:06.785" v="3578"/>
          <ac:picMkLst>
            <pc:docMk/>
            <pc:sldMk cId="0" sldId="267"/>
            <ac:picMk id="2" creationId="{67A567C1-416D-43EA-82BA-74AA7F165A0C}"/>
          </ac:picMkLst>
        </pc:picChg>
      </pc:sldChg>
      <pc:sldChg chg="addSp modSp del modTransition modAnim modNotes">
        <pc:chgData name="Luis" userId="c2a3f7ab-7905-4d3d-bbf7-e42d19ff11dd" providerId="ADAL" clId="{E7E68DB9-E086-4AD6-818B-5BCDB423C7AD}" dt="2022-06-04T13:02:51.480" v="4628" actId="47"/>
        <pc:sldMkLst>
          <pc:docMk/>
          <pc:sldMk cId="0" sldId="268"/>
        </pc:sldMkLst>
        <pc:spChg chg="mod">
          <ac:chgData name="Luis" userId="c2a3f7ab-7905-4d3d-bbf7-e42d19ff11dd" providerId="ADAL" clId="{E7E68DB9-E086-4AD6-818B-5BCDB423C7AD}" dt="2022-05-31T20:30:42.259" v="81"/>
          <ac:spMkLst>
            <pc:docMk/>
            <pc:sldMk cId="0" sldId="268"/>
            <ac:spMk id="225" creationId="{00000000-0000-0000-0000-000000000000}"/>
          </ac:spMkLst>
        </pc:spChg>
        <pc:spChg chg="mod">
          <ac:chgData name="Luis" userId="c2a3f7ab-7905-4d3d-bbf7-e42d19ff11dd" providerId="ADAL" clId="{E7E68DB9-E086-4AD6-818B-5BCDB423C7AD}" dt="2022-05-31T20:30:42.259" v="81"/>
          <ac:spMkLst>
            <pc:docMk/>
            <pc:sldMk cId="0" sldId="268"/>
            <ac:spMk id="227" creationId="{00000000-0000-0000-0000-000000000000}"/>
          </ac:spMkLst>
        </pc:spChg>
        <pc:picChg chg="add mod">
          <ac:chgData name="Luis" userId="c2a3f7ab-7905-4d3d-bbf7-e42d19ff11dd" providerId="ADAL" clId="{E7E68DB9-E086-4AD6-818B-5BCDB423C7AD}" dt="2022-06-04T09:03:06.785" v="3578"/>
          <ac:picMkLst>
            <pc:docMk/>
            <pc:sldMk cId="0" sldId="268"/>
            <ac:picMk id="2" creationId="{55F52955-6997-42F5-86E5-7C117193647A}"/>
          </ac:picMkLst>
        </pc:picChg>
      </pc:sldChg>
      <pc:sldChg chg="addSp modSp del modTransition modAnim modNotes">
        <pc:chgData name="Luis" userId="c2a3f7ab-7905-4d3d-bbf7-e42d19ff11dd" providerId="ADAL" clId="{E7E68DB9-E086-4AD6-818B-5BCDB423C7AD}" dt="2022-06-04T13:02:51.480" v="4628" actId="47"/>
        <pc:sldMkLst>
          <pc:docMk/>
          <pc:sldMk cId="0" sldId="269"/>
        </pc:sldMkLst>
        <pc:spChg chg="mod">
          <ac:chgData name="Luis" userId="c2a3f7ab-7905-4d3d-bbf7-e42d19ff11dd" providerId="ADAL" clId="{E7E68DB9-E086-4AD6-818B-5BCDB423C7AD}" dt="2022-05-31T20:30:42.259" v="81"/>
          <ac:spMkLst>
            <pc:docMk/>
            <pc:sldMk cId="0" sldId="269"/>
            <ac:spMk id="233" creationId="{00000000-0000-0000-0000-000000000000}"/>
          </ac:spMkLst>
        </pc:spChg>
        <pc:spChg chg="mod">
          <ac:chgData name="Luis" userId="c2a3f7ab-7905-4d3d-bbf7-e42d19ff11dd" providerId="ADAL" clId="{E7E68DB9-E086-4AD6-818B-5BCDB423C7AD}" dt="2022-05-31T20:30:42.259" v="81"/>
          <ac:spMkLst>
            <pc:docMk/>
            <pc:sldMk cId="0" sldId="269"/>
            <ac:spMk id="235" creationId="{00000000-0000-0000-0000-000000000000}"/>
          </ac:spMkLst>
        </pc:spChg>
        <pc:spChg chg="mod">
          <ac:chgData name="Luis" userId="c2a3f7ab-7905-4d3d-bbf7-e42d19ff11dd" providerId="ADAL" clId="{E7E68DB9-E086-4AD6-818B-5BCDB423C7AD}" dt="2022-05-31T20:30:42.259" v="81"/>
          <ac:spMkLst>
            <pc:docMk/>
            <pc:sldMk cId="0" sldId="269"/>
            <ac:spMk id="236" creationId="{00000000-0000-0000-0000-000000000000}"/>
          </ac:spMkLst>
        </pc:spChg>
        <pc:picChg chg="add mod">
          <ac:chgData name="Luis" userId="c2a3f7ab-7905-4d3d-bbf7-e42d19ff11dd" providerId="ADAL" clId="{E7E68DB9-E086-4AD6-818B-5BCDB423C7AD}" dt="2022-06-04T09:03:06.785" v="3578"/>
          <ac:picMkLst>
            <pc:docMk/>
            <pc:sldMk cId="0" sldId="269"/>
            <ac:picMk id="2" creationId="{7D940AA9-CF17-44A7-BDE3-F6DB17B0ABD1}"/>
          </ac:picMkLst>
        </pc:picChg>
      </pc:sldChg>
      <pc:sldChg chg="addSp modSp del modTransition modAnim modNotes">
        <pc:chgData name="Luis" userId="c2a3f7ab-7905-4d3d-bbf7-e42d19ff11dd" providerId="ADAL" clId="{E7E68DB9-E086-4AD6-818B-5BCDB423C7AD}" dt="2022-06-04T13:02:51.480" v="4628" actId="47"/>
        <pc:sldMkLst>
          <pc:docMk/>
          <pc:sldMk cId="0" sldId="270"/>
        </pc:sldMkLst>
        <pc:spChg chg="mod">
          <ac:chgData name="Luis" userId="c2a3f7ab-7905-4d3d-bbf7-e42d19ff11dd" providerId="ADAL" clId="{E7E68DB9-E086-4AD6-818B-5BCDB423C7AD}" dt="2022-05-31T20:30:42.259" v="81"/>
          <ac:spMkLst>
            <pc:docMk/>
            <pc:sldMk cId="0" sldId="270"/>
            <ac:spMk id="247" creationId="{00000000-0000-0000-0000-000000000000}"/>
          </ac:spMkLst>
        </pc:spChg>
        <pc:spChg chg="mod">
          <ac:chgData name="Luis" userId="c2a3f7ab-7905-4d3d-bbf7-e42d19ff11dd" providerId="ADAL" clId="{E7E68DB9-E086-4AD6-818B-5BCDB423C7AD}" dt="2022-05-31T20:30:42.259" v="81"/>
          <ac:spMkLst>
            <pc:docMk/>
            <pc:sldMk cId="0" sldId="270"/>
            <ac:spMk id="248" creationId="{00000000-0000-0000-0000-000000000000}"/>
          </ac:spMkLst>
        </pc:spChg>
        <pc:spChg chg="mod">
          <ac:chgData name="Luis" userId="c2a3f7ab-7905-4d3d-bbf7-e42d19ff11dd" providerId="ADAL" clId="{E7E68DB9-E086-4AD6-818B-5BCDB423C7AD}" dt="2022-05-31T20:30:42.259" v="81"/>
          <ac:spMkLst>
            <pc:docMk/>
            <pc:sldMk cId="0" sldId="270"/>
            <ac:spMk id="249" creationId="{00000000-0000-0000-0000-000000000000}"/>
          </ac:spMkLst>
        </pc:spChg>
        <pc:picChg chg="add mod">
          <ac:chgData name="Luis" userId="c2a3f7ab-7905-4d3d-bbf7-e42d19ff11dd" providerId="ADAL" clId="{E7E68DB9-E086-4AD6-818B-5BCDB423C7AD}" dt="2022-06-04T09:03:06.785" v="3578"/>
          <ac:picMkLst>
            <pc:docMk/>
            <pc:sldMk cId="0" sldId="270"/>
            <ac:picMk id="2" creationId="{D518DAF6-4F39-4317-8EAD-F9AD08A500F6}"/>
          </ac:picMkLst>
        </pc:picChg>
      </pc:sldChg>
      <pc:sldChg chg="addSp modSp del modTransition modAnim modNotes">
        <pc:chgData name="Luis" userId="c2a3f7ab-7905-4d3d-bbf7-e42d19ff11dd" providerId="ADAL" clId="{E7E68DB9-E086-4AD6-818B-5BCDB423C7AD}" dt="2022-06-04T13:02:51.480" v="4628" actId="47"/>
        <pc:sldMkLst>
          <pc:docMk/>
          <pc:sldMk cId="0" sldId="271"/>
        </pc:sldMkLst>
        <pc:spChg chg="mod">
          <ac:chgData name="Luis" userId="c2a3f7ab-7905-4d3d-bbf7-e42d19ff11dd" providerId="ADAL" clId="{E7E68DB9-E086-4AD6-818B-5BCDB423C7AD}" dt="2022-05-31T20:30:42.259" v="81"/>
          <ac:spMkLst>
            <pc:docMk/>
            <pc:sldMk cId="0" sldId="271"/>
            <ac:spMk id="254" creationId="{00000000-0000-0000-0000-000000000000}"/>
          </ac:spMkLst>
        </pc:spChg>
        <pc:spChg chg="mod">
          <ac:chgData name="Luis" userId="c2a3f7ab-7905-4d3d-bbf7-e42d19ff11dd" providerId="ADAL" clId="{E7E68DB9-E086-4AD6-818B-5BCDB423C7AD}" dt="2022-05-31T20:30:42.259" v="81"/>
          <ac:spMkLst>
            <pc:docMk/>
            <pc:sldMk cId="0" sldId="271"/>
            <ac:spMk id="255" creationId="{00000000-0000-0000-0000-000000000000}"/>
          </ac:spMkLst>
        </pc:spChg>
        <pc:spChg chg="mod">
          <ac:chgData name="Luis" userId="c2a3f7ab-7905-4d3d-bbf7-e42d19ff11dd" providerId="ADAL" clId="{E7E68DB9-E086-4AD6-818B-5BCDB423C7AD}" dt="2022-05-31T20:30:42.259" v="81"/>
          <ac:spMkLst>
            <pc:docMk/>
            <pc:sldMk cId="0" sldId="271"/>
            <ac:spMk id="256" creationId="{00000000-0000-0000-0000-000000000000}"/>
          </ac:spMkLst>
        </pc:spChg>
        <pc:spChg chg="mod">
          <ac:chgData name="Luis" userId="c2a3f7ab-7905-4d3d-bbf7-e42d19ff11dd" providerId="ADAL" clId="{E7E68DB9-E086-4AD6-818B-5BCDB423C7AD}" dt="2022-05-31T20:30:42.259" v="81"/>
          <ac:spMkLst>
            <pc:docMk/>
            <pc:sldMk cId="0" sldId="271"/>
            <ac:spMk id="257" creationId="{00000000-0000-0000-0000-000000000000}"/>
          </ac:spMkLst>
        </pc:spChg>
        <pc:spChg chg="mod">
          <ac:chgData name="Luis" userId="c2a3f7ab-7905-4d3d-bbf7-e42d19ff11dd" providerId="ADAL" clId="{E7E68DB9-E086-4AD6-818B-5BCDB423C7AD}" dt="2022-05-31T20:30:42.259" v="81"/>
          <ac:spMkLst>
            <pc:docMk/>
            <pc:sldMk cId="0" sldId="271"/>
            <ac:spMk id="258" creationId="{00000000-0000-0000-0000-000000000000}"/>
          </ac:spMkLst>
        </pc:spChg>
        <pc:spChg chg="mod">
          <ac:chgData name="Luis" userId="c2a3f7ab-7905-4d3d-bbf7-e42d19ff11dd" providerId="ADAL" clId="{E7E68DB9-E086-4AD6-818B-5BCDB423C7AD}" dt="2022-05-31T20:30:42.259" v="81"/>
          <ac:spMkLst>
            <pc:docMk/>
            <pc:sldMk cId="0" sldId="271"/>
            <ac:spMk id="259" creationId="{00000000-0000-0000-0000-000000000000}"/>
          </ac:spMkLst>
        </pc:spChg>
        <pc:spChg chg="mod">
          <ac:chgData name="Luis" userId="c2a3f7ab-7905-4d3d-bbf7-e42d19ff11dd" providerId="ADAL" clId="{E7E68DB9-E086-4AD6-818B-5BCDB423C7AD}" dt="2022-05-31T20:30:42.259" v="81"/>
          <ac:spMkLst>
            <pc:docMk/>
            <pc:sldMk cId="0" sldId="271"/>
            <ac:spMk id="260" creationId="{00000000-0000-0000-0000-000000000000}"/>
          </ac:spMkLst>
        </pc:spChg>
        <pc:picChg chg="add mod">
          <ac:chgData name="Luis" userId="c2a3f7ab-7905-4d3d-bbf7-e42d19ff11dd" providerId="ADAL" clId="{E7E68DB9-E086-4AD6-818B-5BCDB423C7AD}" dt="2022-06-04T09:03:06.785" v="3578"/>
          <ac:picMkLst>
            <pc:docMk/>
            <pc:sldMk cId="0" sldId="271"/>
            <ac:picMk id="2" creationId="{F44084A1-C2E4-46B7-819A-DBF8194C43C5}"/>
          </ac:picMkLst>
        </pc:picChg>
      </pc:sldChg>
      <pc:sldChg chg="addSp modSp del mod modTransition modAnim modNotes">
        <pc:chgData name="Luis" userId="c2a3f7ab-7905-4d3d-bbf7-e42d19ff11dd" providerId="ADAL" clId="{E7E68DB9-E086-4AD6-818B-5BCDB423C7AD}" dt="2022-06-04T13:02:51.480" v="4628" actId="47"/>
        <pc:sldMkLst>
          <pc:docMk/>
          <pc:sldMk cId="0" sldId="272"/>
        </pc:sldMkLst>
        <pc:spChg chg="mod">
          <ac:chgData name="Luis" userId="c2a3f7ab-7905-4d3d-bbf7-e42d19ff11dd" providerId="ADAL" clId="{E7E68DB9-E086-4AD6-818B-5BCDB423C7AD}" dt="2022-05-31T20:30:42.259" v="81"/>
          <ac:spMkLst>
            <pc:docMk/>
            <pc:sldMk cId="0" sldId="272"/>
            <ac:spMk id="265" creationId="{00000000-0000-0000-0000-000000000000}"/>
          </ac:spMkLst>
        </pc:spChg>
        <pc:spChg chg="mod">
          <ac:chgData name="Luis" userId="c2a3f7ab-7905-4d3d-bbf7-e42d19ff11dd" providerId="ADAL" clId="{E7E68DB9-E086-4AD6-818B-5BCDB423C7AD}" dt="2022-05-31T20:30:42.259" v="81"/>
          <ac:spMkLst>
            <pc:docMk/>
            <pc:sldMk cId="0" sldId="272"/>
            <ac:spMk id="266" creationId="{00000000-0000-0000-0000-000000000000}"/>
          </ac:spMkLst>
        </pc:spChg>
        <pc:grpChg chg="mod">
          <ac:chgData name="Luis" userId="c2a3f7ab-7905-4d3d-bbf7-e42d19ff11dd" providerId="ADAL" clId="{E7E68DB9-E086-4AD6-818B-5BCDB423C7AD}" dt="2022-05-31T21:00:08.857" v="839" actId="1076"/>
          <ac:grpSpMkLst>
            <pc:docMk/>
            <pc:sldMk cId="0" sldId="272"/>
            <ac:grpSpMk id="277" creationId="{00000000-0000-0000-0000-000000000000}"/>
          </ac:grpSpMkLst>
        </pc:grpChg>
        <pc:picChg chg="add mod">
          <ac:chgData name="Luis" userId="c2a3f7ab-7905-4d3d-bbf7-e42d19ff11dd" providerId="ADAL" clId="{E7E68DB9-E086-4AD6-818B-5BCDB423C7AD}" dt="2022-06-04T09:03:06.785" v="3578"/>
          <ac:picMkLst>
            <pc:docMk/>
            <pc:sldMk cId="0" sldId="272"/>
            <ac:picMk id="2" creationId="{C67F5D9C-ABE5-4FB0-9A81-B001F7FEB17B}"/>
          </ac:picMkLst>
        </pc:picChg>
      </pc:sldChg>
      <pc:sldChg chg="addSp modSp del modTransition modAnim modNotes">
        <pc:chgData name="Luis" userId="c2a3f7ab-7905-4d3d-bbf7-e42d19ff11dd" providerId="ADAL" clId="{E7E68DB9-E086-4AD6-818B-5BCDB423C7AD}" dt="2022-06-04T13:02:51.480" v="4628" actId="47"/>
        <pc:sldMkLst>
          <pc:docMk/>
          <pc:sldMk cId="0" sldId="273"/>
        </pc:sldMkLst>
        <pc:spChg chg="mod">
          <ac:chgData name="Luis" userId="c2a3f7ab-7905-4d3d-bbf7-e42d19ff11dd" providerId="ADAL" clId="{E7E68DB9-E086-4AD6-818B-5BCDB423C7AD}" dt="2022-05-31T20:30:42.259" v="81"/>
          <ac:spMkLst>
            <pc:docMk/>
            <pc:sldMk cId="0" sldId="273"/>
            <ac:spMk id="295" creationId="{00000000-0000-0000-0000-000000000000}"/>
          </ac:spMkLst>
        </pc:spChg>
        <pc:spChg chg="mod">
          <ac:chgData name="Luis" userId="c2a3f7ab-7905-4d3d-bbf7-e42d19ff11dd" providerId="ADAL" clId="{E7E68DB9-E086-4AD6-818B-5BCDB423C7AD}" dt="2022-05-31T20:30:42.259" v="81"/>
          <ac:spMkLst>
            <pc:docMk/>
            <pc:sldMk cId="0" sldId="273"/>
            <ac:spMk id="298" creationId="{00000000-0000-0000-0000-000000000000}"/>
          </ac:spMkLst>
        </pc:spChg>
        <pc:spChg chg="mod">
          <ac:chgData name="Luis" userId="c2a3f7ab-7905-4d3d-bbf7-e42d19ff11dd" providerId="ADAL" clId="{E7E68DB9-E086-4AD6-818B-5BCDB423C7AD}" dt="2022-05-31T20:30:42.259" v="81"/>
          <ac:spMkLst>
            <pc:docMk/>
            <pc:sldMk cId="0" sldId="273"/>
            <ac:spMk id="299" creationId="{00000000-0000-0000-0000-000000000000}"/>
          </ac:spMkLst>
        </pc:spChg>
        <pc:spChg chg="mod">
          <ac:chgData name="Luis" userId="c2a3f7ab-7905-4d3d-bbf7-e42d19ff11dd" providerId="ADAL" clId="{E7E68DB9-E086-4AD6-818B-5BCDB423C7AD}" dt="2022-05-31T20:30:42.259" v="81"/>
          <ac:spMkLst>
            <pc:docMk/>
            <pc:sldMk cId="0" sldId="273"/>
            <ac:spMk id="301" creationId="{00000000-0000-0000-0000-000000000000}"/>
          </ac:spMkLst>
        </pc:spChg>
        <pc:spChg chg="mod">
          <ac:chgData name="Luis" userId="c2a3f7ab-7905-4d3d-bbf7-e42d19ff11dd" providerId="ADAL" clId="{E7E68DB9-E086-4AD6-818B-5BCDB423C7AD}" dt="2022-05-31T20:30:42.259" v="81"/>
          <ac:spMkLst>
            <pc:docMk/>
            <pc:sldMk cId="0" sldId="273"/>
            <ac:spMk id="302" creationId="{00000000-0000-0000-0000-000000000000}"/>
          </ac:spMkLst>
        </pc:spChg>
        <pc:picChg chg="add mod">
          <ac:chgData name="Luis" userId="c2a3f7ab-7905-4d3d-bbf7-e42d19ff11dd" providerId="ADAL" clId="{E7E68DB9-E086-4AD6-818B-5BCDB423C7AD}" dt="2022-06-04T09:03:06.785" v="3578"/>
          <ac:picMkLst>
            <pc:docMk/>
            <pc:sldMk cId="0" sldId="273"/>
            <ac:picMk id="2" creationId="{E9C108EA-38F7-448B-B371-0488A356186A}"/>
          </ac:picMkLst>
        </pc:picChg>
      </pc:sldChg>
      <pc:sldChg chg="addSp modSp del modTransition modAnim modNotes">
        <pc:chgData name="Luis" userId="c2a3f7ab-7905-4d3d-bbf7-e42d19ff11dd" providerId="ADAL" clId="{E7E68DB9-E086-4AD6-818B-5BCDB423C7AD}" dt="2022-06-04T13:02:51.480" v="4628" actId="47"/>
        <pc:sldMkLst>
          <pc:docMk/>
          <pc:sldMk cId="0" sldId="274"/>
        </pc:sldMkLst>
        <pc:spChg chg="mod">
          <ac:chgData name="Luis" userId="c2a3f7ab-7905-4d3d-bbf7-e42d19ff11dd" providerId="ADAL" clId="{E7E68DB9-E086-4AD6-818B-5BCDB423C7AD}" dt="2022-05-31T20:30:42.259" v="81"/>
          <ac:spMkLst>
            <pc:docMk/>
            <pc:sldMk cId="0" sldId="274"/>
            <ac:spMk id="307" creationId="{00000000-0000-0000-0000-000000000000}"/>
          </ac:spMkLst>
        </pc:spChg>
        <pc:spChg chg="mod">
          <ac:chgData name="Luis" userId="c2a3f7ab-7905-4d3d-bbf7-e42d19ff11dd" providerId="ADAL" clId="{E7E68DB9-E086-4AD6-818B-5BCDB423C7AD}" dt="2022-05-31T20:30:42.259" v="81"/>
          <ac:spMkLst>
            <pc:docMk/>
            <pc:sldMk cId="0" sldId="274"/>
            <ac:spMk id="308" creationId="{00000000-0000-0000-0000-000000000000}"/>
          </ac:spMkLst>
        </pc:spChg>
        <pc:picChg chg="add mod">
          <ac:chgData name="Luis" userId="c2a3f7ab-7905-4d3d-bbf7-e42d19ff11dd" providerId="ADAL" clId="{E7E68DB9-E086-4AD6-818B-5BCDB423C7AD}" dt="2022-06-04T09:03:06.785" v="3578"/>
          <ac:picMkLst>
            <pc:docMk/>
            <pc:sldMk cId="0" sldId="274"/>
            <ac:picMk id="2" creationId="{5D13F894-05BD-4A18-90FD-6D5C9A275F79}"/>
          </ac:picMkLst>
        </pc:picChg>
      </pc:sldChg>
      <pc:sldChg chg="addSp modSp del modTransition modAnim modNotes">
        <pc:chgData name="Luis" userId="c2a3f7ab-7905-4d3d-bbf7-e42d19ff11dd" providerId="ADAL" clId="{E7E68DB9-E086-4AD6-818B-5BCDB423C7AD}" dt="2022-06-04T13:02:51.480" v="4628" actId="47"/>
        <pc:sldMkLst>
          <pc:docMk/>
          <pc:sldMk cId="0" sldId="275"/>
        </pc:sldMkLst>
        <pc:spChg chg="mod">
          <ac:chgData name="Luis" userId="c2a3f7ab-7905-4d3d-bbf7-e42d19ff11dd" providerId="ADAL" clId="{E7E68DB9-E086-4AD6-818B-5BCDB423C7AD}" dt="2022-05-31T20:30:42.259" v="81"/>
          <ac:spMkLst>
            <pc:docMk/>
            <pc:sldMk cId="0" sldId="275"/>
            <ac:spMk id="331" creationId="{00000000-0000-0000-0000-000000000000}"/>
          </ac:spMkLst>
        </pc:spChg>
        <pc:spChg chg="mod">
          <ac:chgData name="Luis" userId="c2a3f7ab-7905-4d3d-bbf7-e42d19ff11dd" providerId="ADAL" clId="{E7E68DB9-E086-4AD6-818B-5BCDB423C7AD}" dt="2022-05-31T20:30:42.259" v="81"/>
          <ac:spMkLst>
            <pc:docMk/>
            <pc:sldMk cId="0" sldId="275"/>
            <ac:spMk id="332" creationId="{00000000-0000-0000-0000-000000000000}"/>
          </ac:spMkLst>
        </pc:spChg>
        <pc:picChg chg="add mod">
          <ac:chgData name="Luis" userId="c2a3f7ab-7905-4d3d-bbf7-e42d19ff11dd" providerId="ADAL" clId="{E7E68DB9-E086-4AD6-818B-5BCDB423C7AD}" dt="2022-06-04T09:03:06.785" v="3578"/>
          <ac:picMkLst>
            <pc:docMk/>
            <pc:sldMk cId="0" sldId="275"/>
            <ac:picMk id="2" creationId="{398BF7F8-28D5-4783-A77F-50D39BA42A85}"/>
          </ac:picMkLst>
        </pc:picChg>
      </pc:sldChg>
      <pc:sldChg chg="addSp modSp del modTransition modAnim modNotes">
        <pc:chgData name="Luis" userId="c2a3f7ab-7905-4d3d-bbf7-e42d19ff11dd" providerId="ADAL" clId="{E7E68DB9-E086-4AD6-818B-5BCDB423C7AD}" dt="2022-06-04T13:02:51.480" v="4628" actId="47"/>
        <pc:sldMkLst>
          <pc:docMk/>
          <pc:sldMk cId="0" sldId="276"/>
        </pc:sldMkLst>
        <pc:spChg chg="mod">
          <ac:chgData name="Luis" userId="c2a3f7ab-7905-4d3d-bbf7-e42d19ff11dd" providerId="ADAL" clId="{E7E68DB9-E086-4AD6-818B-5BCDB423C7AD}" dt="2022-05-31T20:30:42.259" v="81"/>
          <ac:spMkLst>
            <pc:docMk/>
            <pc:sldMk cId="0" sldId="276"/>
            <ac:spMk id="343" creationId="{00000000-0000-0000-0000-000000000000}"/>
          </ac:spMkLst>
        </pc:spChg>
        <pc:spChg chg="mod">
          <ac:chgData name="Luis" userId="c2a3f7ab-7905-4d3d-bbf7-e42d19ff11dd" providerId="ADAL" clId="{E7E68DB9-E086-4AD6-818B-5BCDB423C7AD}" dt="2022-05-31T20:30:42.259" v="81"/>
          <ac:spMkLst>
            <pc:docMk/>
            <pc:sldMk cId="0" sldId="276"/>
            <ac:spMk id="349" creationId="{00000000-0000-0000-0000-000000000000}"/>
          </ac:spMkLst>
        </pc:spChg>
        <pc:picChg chg="add mod">
          <ac:chgData name="Luis" userId="c2a3f7ab-7905-4d3d-bbf7-e42d19ff11dd" providerId="ADAL" clId="{E7E68DB9-E086-4AD6-818B-5BCDB423C7AD}" dt="2022-06-04T09:03:06.785" v="3578"/>
          <ac:picMkLst>
            <pc:docMk/>
            <pc:sldMk cId="0" sldId="276"/>
            <ac:picMk id="2" creationId="{94CA6973-8EAD-4137-8FD6-78B02606F584}"/>
          </ac:picMkLst>
        </pc:picChg>
      </pc:sldChg>
      <pc:sldChg chg="addSp modSp del modTransition modAnim modNotes">
        <pc:chgData name="Luis" userId="c2a3f7ab-7905-4d3d-bbf7-e42d19ff11dd" providerId="ADAL" clId="{E7E68DB9-E086-4AD6-818B-5BCDB423C7AD}" dt="2022-06-04T13:02:51.480" v="4628" actId="47"/>
        <pc:sldMkLst>
          <pc:docMk/>
          <pc:sldMk cId="0" sldId="277"/>
        </pc:sldMkLst>
        <pc:spChg chg="mod">
          <ac:chgData name="Luis" userId="c2a3f7ab-7905-4d3d-bbf7-e42d19ff11dd" providerId="ADAL" clId="{E7E68DB9-E086-4AD6-818B-5BCDB423C7AD}" dt="2022-05-31T20:30:42.259" v="81"/>
          <ac:spMkLst>
            <pc:docMk/>
            <pc:sldMk cId="0" sldId="277"/>
            <ac:spMk id="355" creationId="{00000000-0000-0000-0000-000000000000}"/>
          </ac:spMkLst>
        </pc:spChg>
        <pc:spChg chg="mod">
          <ac:chgData name="Luis" userId="c2a3f7ab-7905-4d3d-bbf7-e42d19ff11dd" providerId="ADAL" clId="{E7E68DB9-E086-4AD6-818B-5BCDB423C7AD}" dt="2022-05-31T20:30:42.259" v="81"/>
          <ac:spMkLst>
            <pc:docMk/>
            <pc:sldMk cId="0" sldId="277"/>
            <ac:spMk id="361" creationId="{00000000-0000-0000-0000-000000000000}"/>
          </ac:spMkLst>
        </pc:spChg>
        <pc:picChg chg="add mod">
          <ac:chgData name="Luis" userId="c2a3f7ab-7905-4d3d-bbf7-e42d19ff11dd" providerId="ADAL" clId="{E7E68DB9-E086-4AD6-818B-5BCDB423C7AD}" dt="2022-06-04T09:03:06.785" v="3578"/>
          <ac:picMkLst>
            <pc:docMk/>
            <pc:sldMk cId="0" sldId="277"/>
            <ac:picMk id="2" creationId="{AFFE1E01-A92D-4F88-A8FF-38BB31DCB2BC}"/>
          </ac:picMkLst>
        </pc:picChg>
      </pc:sldChg>
      <pc:sldChg chg="addSp modSp del modTransition modAnim modNotes">
        <pc:chgData name="Luis" userId="c2a3f7ab-7905-4d3d-bbf7-e42d19ff11dd" providerId="ADAL" clId="{E7E68DB9-E086-4AD6-818B-5BCDB423C7AD}" dt="2022-06-04T13:02:51.480" v="4628" actId="47"/>
        <pc:sldMkLst>
          <pc:docMk/>
          <pc:sldMk cId="0" sldId="278"/>
        </pc:sldMkLst>
        <pc:spChg chg="mod">
          <ac:chgData name="Luis" userId="c2a3f7ab-7905-4d3d-bbf7-e42d19ff11dd" providerId="ADAL" clId="{E7E68DB9-E086-4AD6-818B-5BCDB423C7AD}" dt="2022-05-31T20:30:42.259" v="81"/>
          <ac:spMkLst>
            <pc:docMk/>
            <pc:sldMk cId="0" sldId="278"/>
            <ac:spMk id="367" creationId="{00000000-0000-0000-0000-000000000000}"/>
          </ac:spMkLst>
        </pc:spChg>
        <pc:spChg chg="mod">
          <ac:chgData name="Luis" userId="c2a3f7ab-7905-4d3d-bbf7-e42d19ff11dd" providerId="ADAL" clId="{E7E68DB9-E086-4AD6-818B-5BCDB423C7AD}" dt="2022-05-31T20:30:42.259" v="81"/>
          <ac:spMkLst>
            <pc:docMk/>
            <pc:sldMk cId="0" sldId="278"/>
            <ac:spMk id="368" creationId="{00000000-0000-0000-0000-000000000000}"/>
          </ac:spMkLst>
        </pc:spChg>
        <pc:spChg chg="mod">
          <ac:chgData name="Luis" userId="c2a3f7ab-7905-4d3d-bbf7-e42d19ff11dd" providerId="ADAL" clId="{E7E68DB9-E086-4AD6-818B-5BCDB423C7AD}" dt="2022-05-31T20:30:42.259" v="81"/>
          <ac:spMkLst>
            <pc:docMk/>
            <pc:sldMk cId="0" sldId="278"/>
            <ac:spMk id="369" creationId="{00000000-0000-0000-0000-000000000000}"/>
          </ac:spMkLst>
        </pc:spChg>
        <pc:picChg chg="add mod">
          <ac:chgData name="Luis" userId="c2a3f7ab-7905-4d3d-bbf7-e42d19ff11dd" providerId="ADAL" clId="{E7E68DB9-E086-4AD6-818B-5BCDB423C7AD}" dt="2022-06-04T09:03:06.785" v="3578"/>
          <ac:picMkLst>
            <pc:docMk/>
            <pc:sldMk cId="0" sldId="278"/>
            <ac:picMk id="2" creationId="{9607EA4B-FE87-4AA1-B627-142AA39EB782}"/>
          </ac:picMkLst>
        </pc:picChg>
      </pc:sldChg>
      <pc:sldChg chg="addSp modSp del modTransition modAnim modNotes">
        <pc:chgData name="Luis" userId="c2a3f7ab-7905-4d3d-bbf7-e42d19ff11dd" providerId="ADAL" clId="{E7E68DB9-E086-4AD6-818B-5BCDB423C7AD}" dt="2022-06-04T13:02:51.480" v="4628" actId="47"/>
        <pc:sldMkLst>
          <pc:docMk/>
          <pc:sldMk cId="0" sldId="279"/>
        </pc:sldMkLst>
        <pc:spChg chg="mod">
          <ac:chgData name="Luis" userId="c2a3f7ab-7905-4d3d-bbf7-e42d19ff11dd" providerId="ADAL" clId="{E7E68DB9-E086-4AD6-818B-5BCDB423C7AD}" dt="2022-05-31T20:30:42.259" v="81"/>
          <ac:spMkLst>
            <pc:docMk/>
            <pc:sldMk cId="0" sldId="279"/>
            <ac:spMk id="377" creationId="{00000000-0000-0000-0000-000000000000}"/>
          </ac:spMkLst>
        </pc:spChg>
        <pc:spChg chg="mod">
          <ac:chgData name="Luis" userId="c2a3f7ab-7905-4d3d-bbf7-e42d19ff11dd" providerId="ADAL" clId="{E7E68DB9-E086-4AD6-818B-5BCDB423C7AD}" dt="2022-05-31T20:30:42.259" v="81"/>
          <ac:spMkLst>
            <pc:docMk/>
            <pc:sldMk cId="0" sldId="279"/>
            <ac:spMk id="378" creationId="{00000000-0000-0000-0000-000000000000}"/>
          </ac:spMkLst>
        </pc:spChg>
        <pc:spChg chg="mod">
          <ac:chgData name="Luis" userId="c2a3f7ab-7905-4d3d-bbf7-e42d19ff11dd" providerId="ADAL" clId="{E7E68DB9-E086-4AD6-818B-5BCDB423C7AD}" dt="2022-05-31T20:30:42.259" v="81"/>
          <ac:spMkLst>
            <pc:docMk/>
            <pc:sldMk cId="0" sldId="279"/>
            <ac:spMk id="379" creationId="{00000000-0000-0000-0000-000000000000}"/>
          </ac:spMkLst>
        </pc:spChg>
        <pc:picChg chg="add mod">
          <ac:chgData name="Luis" userId="c2a3f7ab-7905-4d3d-bbf7-e42d19ff11dd" providerId="ADAL" clId="{E7E68DB9-E086-4AD6-818B-5BCDB423C7AD}" dt="2022-06-04T09:03:06.785" v="3578"/>
          <ac:picMkLst>
            <pc:docMk/>
            <pc:sldMk cId="0" sldId="279"/>
            <ac:picMk id="2" creationId="{3F9D265D-312A-4DA9-9D4B-1D16F19DCDEA}"/>
          </ac:picMkLst>
        </pc:picChg>
      </pc:sldChg>
      <pc:sldChg chg="addSp modSp del modTransition modAnim modNotes">
        <pc:chgData name="Luis" userId="c2a3f7ab-7905-4d3d-bbf7-e42d19ff11dd" providerId="ADAL" clId="{E7E68DB9-E086-4AD6-818B-5BCDB423C7AD}" dt="2022-06-04T13:02:51.480" v="4628" actId="47"/>
        <pc:sldMkLst>
          <pc:docMk/>
          <pc:sldMk cId="0" sldId="280"/>
        </pc:sldMkLst>
        <pc:spChg chg="mod">
          <ac:chgData name="Luis" userId="c2a3f7ab-7905-4d3d-bbf7-e42d19ff11dd" providerId="ADAL" clId="{E7E68DB9-E086-4AD6-818B-5BCDB423C7AD}" dt="2022-05-31T20:30:42.259" v="81"/>
          <ac:spMkLst>
            <pc:docMk/>
            <pc:sldMk cId="0" sldId="280"/>
            <ac:spMk id="384" creationId="{00000000-0000-0000-0000-000000000000}"/>
          </ac:spMkLst>
        </pc:spChg>
        <pc:spChg chg="mod">
          <ac:chgData name="Luis" userId="c2a3f7ab-7905-4d3d-bbf7-e42d19ff11dd" providerId="ADAL" clId="{E7E68DB9-E086-4AD6-818B-5BCDB423C7AD}" dt="2022-05-31T20:30:42.259" v="81"/>
          <ac:spMkLst>
            <pc:docMk/>
            <pc:sldMk cId="0" sldId="280"/>
            <ac:spMk id="387" creationId="{00000000-0000-0000-0000-000000000000}"/>
          </ac:spMkLst>
        </pc:spChg>
        <pc:picChg chg="add mod">
          <ac:chgData name="Luis" userId="c2a3f7ab-7905-4d3d-bbf7-e42d19ff11dd" providerId="ADAL" clId="{E7E68DB9-E086-4AD6-818B-5BCDB423C7AD}" dt="2022-06-04T09:03:06.785" v="3578"/>
          <ac:picMkLst>
            <pc:docMk/>
            <pc:sldMk cId="0" sldId="280"/>
            <ac:picMk id="2" creationId="{B29CAB39-E199-4360-832A-6996957535AE}"/>
          </ac:picMkLst>
        </pc:picChg>
      </pc:sldChg>
      <pc:sldChg chg="addSp modSp del modTransition modAnim modNotes">
        <pc:chgData name="Luis" userId="c2a3f7ab-7905-4d3d-bbf7-e42d19ff11dd" providerId="ADAL" clId="{E7E68DB9-E086-4AD6-818B-5BCDB423C7AD}" dt="2022-06-04T13:02:51.480" v="4628" actId="47"/>
        <pc:sldMkLst>
          <pc:docMk/>
          <pc:sldMk cId="0" sldId="281"/>
        </pc:sldMkLst>
        <pc:spChg chg="mod">
          <ac:chgData name="Luis" userId="c2a3f7ab-7905-4d3d-bbf7-e42d19ff11dd" providerId="ADAL" clId="{E7E68DB9-E086-4AD6-818B-5BCDB423C7AD}" dt="2022-05-31T20:30:42.259" v="81"/>
          <ac:spMkLst>
            <pc:docMk/>
            <pc:sldMk cId="0" sldId="281"/>
            <ac:spMk id="392" creationId="{00000000-0000-0000-0000-000000000000}"/>
          </ac:spMkLst>
        </pc:spChg>
        <pc:spChg chg="mod">
          <ac:chgData name="Luis" userId="c2a3f7ab-7905-4d3d-bbf7-e42d19ff11dd" providerId="ADAL" clId="{E7E68DB9-E086-4AD6-818B-5BCDB423C7AD}" dt="2022-05-31T20:30:42.259" v="81"/>
          <ac:spMkLst>
            <pc:docMk/>
            <pc:sldMk cId="0" sldId="281"/>
            <ac:spMk id="393" creationId="{00000000-0000-0000-0000-000000000000}"/>
          </ac:spMkLst>
        </pc:spChg>
        <pc:picChg chg="add mod">
          <ac:chgData name="Luis" userId="c2a3f7ab-7905-4d3d-bbf7-e42d19ff11dd" providerId="ADAL" clId="{E7E68DB9-E086-4AD6-818B-5BCDB423C7AD}" dt="2022-06-04T09:03:06.785" v="3578"/>
          <ac:picMkLst>
            <pc:docMk/>
            <pc:sldMk cId="0" sldId="281"/>
            <ac:picMk id="2" creationId="{25D7ACEE-CB1C-42AD-B4B9-6E24F0A450F2}"/>
          </ac:picMkLst>
        </pc:picChg>
      </pc:sldChg>
      <pc:sldChg chg="addSp modSp del modTransition modAnim modNotes">
        <pc:chgData name="Luis" userId="c2a3f7ab-7905-4d3d-bbf7-e42d19ff11dd" providerId="ADAL" clId="{E7E68DB9-E086-4AD6-818B-5BCDB423C7AD}" dt="2022-06-04T13:02:51.480" v="4628" actId="47"/>
        <pc:sldMkLst>
          <pc:docMk/>
          <pc:sldMk cId="0" sldId="282"/>
        </pc:sldMkLst>
        <pc:spChg chg="mod">
          <ac:chgData name="Luis" userId="c2a3f7ab-7905-4d3d-bbf7-e42d19ff11dd" providerId="ADAL" clId="{E7E68DB9-E086-4AD6-818B-5BCDB423C7AD}" dt="2022-05-31T20:30:42.259" v="81"/>
          <ac:spMkLst>
            <pc:docMk/>
            <pc:sldMk cId="0" sldId="282"/>
            <ac:spMk id="399" creationId="{00000000-0000-0000-0000-000000000000}"/>
          </ac:spMkLst>
        </pc:spChg>
        <pc:spChg chg="mod">
          <ac:chgData name="Luis" userId="c2a3f7ab-7905-4d3d-bbf7-e42d19ff11dd" providerId="ADAL" clId="{E7E68DB9-E086-4AD6-818B-5BCDB423C7AD}" dt="2022-05-31T20:30:42.259" v="81"/>
          <ac:spMkLst>
            <pc:docMk/>
            <pc:sldMk cId="0" sldId="282"/>
            <ac:spMk id="400" creationId="{00000000-0000-0000-0000-000000000000}"/>
          </ac:spMkLst>
        </pc:spChg>
        <pc:picChg chg="add mod">
          <ac:chgData name="Luis" userId="c2a3f7ab-7905-4d3d-bbf7-e42d19ff11dd" providerId="ADAL" clId="{E7E68DB9-E086-4AD6-818B-5BCDB423C7AD}" dt="2022-06-04T09:03:06.785" v="3578"/>
          <ac:picMkLst>
            <pc:docMk/>
            <pc:sldMk cId="0" sldId="282"/>
            <ac:picMk id="2" creationId="{3692E6A0-0759-4E46-8FFD-EDC080DA38FF}"/>
          </ac:picMkLst>
        </pc:picChg>
      </pc:sldChg>
      <pc:sldChg chg="addSp modSp del modTransition modAnim modNotes">
        <pc:chgData name="Luis" userId="c2a3f7ab-7905-4d3d-bbf7-e42d19ff11dd" providerId="ADAL" clId="{E7E68DB9-E086-4AD6-818B-5BCDB423C7AD}" dt="2022-06-04T13:02:51.480" v="4628" actId="47"/>
        <pc:sldMkLst>
          <pc:docMk/>
          <pc:sldMk cId="0" sldId="283"/>
        </pc:sldMkLst>
        <pc:spChg chg="mod">
          <ac:chgData name="Luis" userId="c2a3f7ab-7905-4d3d-bbf7-e42d19ff11dd" providerId="ADAL" clId="{E7E68DB9-E086-4AD6-818B-5BCDB423C7AD}" dt="2022-05-31T20:30:42.259" v="81"/>
          <ac:spMkLst>
            <pc:docMk/>
            <pc:sldMk cId="0" sldId="283"/>
            <ac:spMk id="442" creationId="{00000000-0000-0000-0000-000000000000}"/>
          </ac:spMkLst>
        </pc:spChg>
        <pc:spChg chg="mod">
          <ac:chgData name="Luis" userId="c2a3f7ab-7905-4d3d-bbf7-e42d19ff11dd" providerId="ADAL" clId="{E7E68DB9-E086-4AD6-818B-5BCDB423C7AD}" dt="2022-05-31T20:30:42.259" v="81"/>
          <ac:spMkLst>
            <pc:docMk/>
            <pc:sldMk cId="0" sldId="283"/>
            <ac:spMk id="443" creationId="{00000000-0000-0000-0000-000000000000}"/>
          </ac:spMkLst>
        </pc:spChg>
        <pc:picChg chg="add mod">
          <ac:chgData name="Luis" userId="c2a3f7ab-7905-4d3d-bbf7-e42d19ff11dd" providerId="ADAL" clId="{E7E68DB9-E086-4AD6-818B-5BCDB423C7AD}" dt="2022-06-04T09:03:06.785" v="3578"/>
          <ac:picMkLst>
            <pc:docMk/>
            <pc:sldMk cId="0" sldId="283"/>
            <ac:picMk id="2" creationId="{18D77CE1-8E94-4BD3-938E-5F4B3C6ED6F3}"/>
          </ac:picMkLst>
        </pc:picChg>
      </pc:sldChg>
      <pc:sldChg chg="addSp delSp modSp del modTransition modAnim modNotes">
        <pc:chgData name="Luis" userId="c2a3f7ab-7905-4d3d-bbf7-e42d19ff11dd" providerId="ADAL" clId="{E7E68DB9-E086-4AD6-818B-5BCDB423C7AD}" dt="2022-06-04T13:02:51.480" v="4628" actId="47"/>
        <pc:sldMkLst>
          <pc:docMk/>
          <pc:sldMk cId="0" sldId="284"/>
        </pc:sldMkLst>
        <pc:spChg chg="mod">
          <ac:chgData name="Luis" userId="c2a3f7ab-7905-4d3d-bbf7-e42d19ff11dd" providerId="ADAL" clId="{E7E68DB9-E086-4AD6-818B-5BCDB423C7AD}" dt="2022-05-31T20:30:42.259" v="81"/>
          <ac:spMkLst>
            <pc:docMk/>
            <pc:sldMk cId="0" sldId="284"/>
            <ac:spMk id="474" creationId="{00000000-0000-0000-0000-000000000000}"/>
          </ac:spMkLst>
        </pc:spChg>
        <pc:spChg chg="mod">
          <ac:chgData name="Luis" userId="c2a3f7ab-7905-4d3d-bbf7-e42d19ff11dd" providerId="ADAL" clId="{E7E68DB9-E086-4AD6-818B-5BCDB423C7AD}" dt="2022-05-31T20:30:42.259" v="81"/>
          <ac:spMkLst>
            <pc:docMk/>
            <pc:sldMk cId="0" sldId="284"/>
            <ac:spMk id="475" creationId="{00000000-0000-0000-0000-000000000000}"/>
          </ac:spMkLst>
        </pc:spChg>
        <pc:picChg chg="add del mod">
          <ac:chgData name="Luis" userId="c2a3f7ab-7905-4d3d-bbf7-e42d19ff11dd" providerId="ADAL" clId="{E7E68DB9-E086-4AD6-818B-5BCDB423C7AD}" dt="2022-06-04T09:03:06.785" v="3578"/>
          <ac:picMkLst>
            <pc:docMk/>
            <pc:sldMk cId="0" sldId="284"/>
            <ac:picMk id="2" creationId="{D3CEAEF0-8E95-434B-B233-F9D7C98D29ED}"/>
          </ac:picMkLst>
        </pc:picChg>
      </pc:sldChg>
      <pc:sldChg chg="modSp del modTransition modNotes">
        <pc:chgData name="Luis" userId="c2a3f7ab-7905-4d3d-bbf7-e42d19ff11dd" providerId="ADAL" clId="{E7E68DB9-E086-4AD6-818B-5BCDB423C7AD}" dt="2022-06-04T13:02:51.480" v="4628" actId="47"/>
        <pc:sldMkLst>
          <pc:docMk/>
          <pc:sldMk cId="0" sldId="285"/>
        </pc:sldMkLst>
        <pc:spChg chg="mod">
          <ac:chgData name="Luis" userId="c2a3f7ab-7905-4d3d-bbf7-e42d19ff11dd" providerId="ADAL" clId="{E7E68DB9-E086-4AD6-818B-5BCDB423C7AD}" dt="2022-05-31T20:30:42.259" v="81"/>
          <ac:spMkLst>
            <pc:docMk/>
            <pc:sldMk cId="0" sldId="285"/>
            <ac:spMk id="481" creationId="{00000000-0000-0000-0000-000000000000}"/>
          </ac:spMkLst>
        </pc:spChg>
        <pc:spChg chg="mod">
          <ac:chgData name="Luis" userId="c2a3f7ab-7905-4d3d-bbf7-e42d19ff11dd" providerId="ADAL" clId="{E7E68DB9-E086-4AD6-818B-5BCDB423C7AD}" dt="2022-05-31T20:30:42.259" v="81"/>
          <ac:spMkLst>
            <pc:docMk/>
            <pc:sldMk cId="0" sldId="285"/>
            <ac:spMk id="482" creationId="{00000000-0000-0000-0000-000000000000}"/>
          </ac:spMkLst>
        </pc:spChg>
      </pc:sldChg>
      <pc:sldChg chg="modSp del modTransition modNotes">
        <pc:chgData name="Luis" userId="c2a3f7ab-7905-4d3d-bbf7-e42d19ff11dd" providerId="ADAL" clId="{E7E68DB9-E086-4AD6-818B-5BCDB423C7AD}" dt="2022-06-04T13:02:51.480" v="4628" actId="47"/>
        <pc:sldMkLst>
          <pc:docMk/>
          <pc:sldMk cId="0" sldId="286"/>
        </pc:sldMkLst>
        <pc:spChg chg="mod">
          <ac:chgData name="Luis" userId="c2a3f7ab-7905-4d3d-bbf7-e42d19ff11dd" providerId="ADAL" clId="{E7E68DB9-E086-4AD6-818B-5BCDB423C7AD}" dt="2022-05-31T20:30:42.259" v="81"/>
          <ac:spMkLst>
            <pc:docMk/>
            <pc:sldMk cId="0" sldId="286"/>
            <ac:spMk id="500" creationId="{00000000-0000-0000-0000-000000000000}"/>
          </ac:spMkLst>
        </pc:spChg>
      </pc:sldChg>
      <pc:sldChg chg="modSp del modTransition modNotes">
        <pc:chgData name="Luis" userId="c2a3f7ab-7905-4d3d-bbf7-e42d19ff11dd" providerId="ADAL" clId="{E7E68DB9-E086-4AD6-818B-5BCDB423C7AD}" dt="2022-06-04T13:02:51.480" v="4628" actId="47"/>
        <pc:sldMkLst>
          <pc:docMk/>
          <pc:sldMk cId="0" sldId="287"/>
        </pc:sldMkLst>
        <pc:spChg chg="mod">
          <ac:chgData name="Luis" userId="c2a3f7ab-7905-4d3d-bbf7-e42d19ff11dd" providerId="ADAL" clId="{E7E68DB9-E086-4AD6-818B-5BCDB423C7AD}" dt="2022-05-31T20:30:42.259" v="81"/>
          <ac:spMkLst>
            <pc:docMk/>
            <pc:sldMk cId="0" sldId="287"/>
            <ac:spMk id="539" creationId="{00000000-0000-0000-0000-000000000000}"/>
          </ac:spMkLst>
        </pc:spChg>
        <pc:spChg chg="mod">
          <ac:chgData name="Luis" userId="c2a3f7ab-7905-4d3d-bbf7-e42d19ff11dd" providerId="ADAL" clId="{E7E68DB9-E086-4AD6-818B-5BCDB423C7AD}" dt="2022-05-31T20:30:42.259" v="81"/>
          <ac:spMkLst>
            <pc:docMk/>
            <pc:sldMk cId="0" sldId="287"/>
            <ac:spMk id="540" creationId="{00000000-0000-0000-0000-000000000000}"/>
          </ac:spMkLst>
        </pc:spChg>
      </pc:sldChg>
      <pc:sldChg chg="modSp del modTransition modNotes">
        <pc:chgData name="Luis" userId="c2a3f7ab-7905-4d3d-bbf7-e42d19ff11dd" providerId="ADAL" clId="{E7E68DB9-E086-4AD6-818B-5BCDB423C7AD}" dt="2022-06-04T13:02:51.480" v="4628" actId="47"/>
        <pc:sldMkLst>
          <pc:docMk/>
          <pc:sldMk cId="0" sldId="288"/>
        </pc:sldMkLst>
        <pc:spChg chg="mod">
          <ac:chgData name="Luis" userId="c2a3f7ab-7905-4d3d-bbf7-e42d19ff11dd" providerId="ADAL" clId="{E7E68DB9-E086-4AD6-818B-5BCDB423C7AD}" dt="2022-05-31T20:30:42.259" v="81"/>
          <ac:spMkLst>
            <pc:docMk/>
            <pc:sldMk cId="0" sldId="288"/>
            <ac:spMk id="565" creationId="{00000000-0000-0000-0000-000000000000}"/>
          </ac:spMkLst>
        </pc:spChg>
        <pc:spChg chg="mod">
          <ac:chgData name="Luis" userId="c2a3f7ab-7905-4d3d-bbf7-e42d19ff11dd" providerId="ADAL" clId="{E7E68DB9-E086-4AD6-818B-5BCDB423C7AD}" dt="2022-05-31T20:30:42.259" v="81"/>
          <ac:spMkLst>
            <pc:docMk/>
            <pc:sldMk cId="0" sldId="288"/>
            <ac:spMk id="566" creationId="{00000000-0000-0000-0000-000000000000}"/>
          </ac:spMkLst>
        </pc:spChg>
      </pc:sldChg>
      <pc:sldChg chg="modSp del modTransition modNotes">
        <pc:chgData name="Luis" userId="c2a3f7ab-7905-4d3d-bbf7-e42d19ff11dd" providerId="ADAL" clId="{E7E68DB9-E086-4AD6-818B-5BCDB423C7AD}" dt="2022-06-04T13:02:51.480" v="4628" actId="47"/>
        <pc:sldMkLst>
          <pc:docMk/>
          <pc:sldMk cId="0" sldId="289"/>
        </pc:sldMkLst>
        <pc:spChg chg="mod">
          <ac:chgData name="Luis" userId="c2a3f7ab-7905-4d3d-bbf7-e42d19ff11dd" providerId="ADAL" clId="{E7E68DB9-E086-4AD6-818B-5BCDB423C7AD}" dt="2022-05-31T20:30:42.259" v="81"/>
          <ac:spMkLst>
            <pc:docMk/>
            <pc:sldMk cId="0" sldId="289"/>
            <ac:spMk id="628" creationId="{00000000-0000-0000-0000-000000000000}"/>
          </ac:spMkLst>
        </pc:spChg>
      </pc:sldChg>
      <pc:sldChg chg="modSp del modTransition">
        <pc:chgData name="Luis" userId="c2a3f7ab-7905-4d3d-bbf7-e42d19ff11dd" providerId="ADAL" clId="{E7E68DB9-E086-4AD6-818B-5BCDB423C7AD}" dt="2022-06-04T13:02:51.480" v="4628" actId="47"/>
        <pc:sldMkLst>
          <pc:docMk/>
          <pc:sldMk cId="0" sldId="290"/>
        </pc:sldMkLst>
        <pc:spChg chg="mod">
          <ac:chgData name="Luis" userId="c2a3f7ab-7905-4d3d-bbf7-e42d19ff11dd" providerId="ADAL" clId="{E7E68DB9-E086-4AD6-818B-5BCDB423C7AD}" dt="2022-05-31T20:30:42.259" v="81"/>
          <ac:spMkLst>
            <pc:docMk/>
            <pc:sldMk cId="0" sldId="290"/>
            <ac:spMk id="669" creationId="{00000000-0000-0000-0000-000000000000}"/>
          </ac:spMkLst>
        </pc:spChg>
        <pc:spChg chg="mod">
          <ac:chgData name="Luis" userId="c2a3f7ab-7905-4d3d-bbf7-e42d19ff11dd" providerId="ADAL" clId="{E7E68DB9-E086-4AD6-818B-5BCDB423C7AD}" dt="2022-05-31T20:30:42.259" v="81"/>
          <ac:spMkLst>
            <pc:docMk/>
            <pc:sldMk cId="0" sldId="290"/>
            <ac:spMk id="670" creationId="{00000000-0000-0000-0000-000000000000}"/>
          </ac:spMkLst>
        </pc:spChg>
      </pc:sldChg>
      <pc:sldChg chg="modSp del modTransition modNotes">
        <pc:chgData name="Luis" userId="c2a3f7ab-7905-4d3d-bbf7-e42d19ff11dd" providerId="ADAL" clId="{E7E68DB9-E086-4AD6-818B-5BCDB423C7AD}" dt="2022-06-04T13:02:51.480" v="4628" actId="47"/>
        <pc:sldMkLst>
          <pc:docMk/>
          <pc:sldMk cId="0" sldId="291"/>
        </pc:sldMkLst>
        <pc:spChg chg="mod">
          <ac:chgData name="Luis" userId="c2a3f7ab-7905-4d3d-bbf7-e42d19ff11dd" providerId="ADAL" clId="{E7E68DB9-E086-4AD6-818B-5BCDB423C7AD}" dt="2022-05-31T20:30:42.259" v="81"/>
          <ac:spMkLst>
            <pc:docMk/>
            <pc:sldMk cId="0" sldId="291"/>
            <ac:spMk id="676" creationId="{00000000-0000-0000-0000-000000000000}"/>
          </ac:spMkLst>
        </pc:spChg>
        <pc:spChg chg="mod">
          <ac:chgData name="Luis" userId="c2a3f7ab-7905-4d3d-bbf7-e42d19ff11dd" providerId="ADAL" clId="{E7E68DB9-E086-4AD6-818B-5BCDB423C7AD}" dt="2022-05-31T20:30:42.259" v="81"/>
          <ac:spMkLst>
            <pc:docMk/>
            <pc:sldMk cId="0" sldId="291"/>
            <ac:spMk id="677" creationId="{00000000-0000-0000-0000-000000000000}"/>
          </ac:spMkLst>
        </pc:spChg>
      </pc:sldChg>
      <pc:sldChg chg="modSp del modTransition modNotes">
        <pc:chgData name="Luis" userId="c2a3f7ab-7905-4d3d-bbf7-e42d19ff11dd" providerId="ADAL" clId="{E7E68DB9-E086-4AD6-818B-5BCDB423C7AD}" dt="2022-06-04T13:02:51.480" v="4628" actId="47"/>
        <pc:sldMkLst>
          <pc:docMk/>
          <pc:sldMk cId="0" sldId="292"/>
        </pc:sldMkLst>
        <pc:spChg chg="mod">
          <ac:chgData name="Luis" userId="c2a3f7ab-7905-4d3d-bbf7-e42d19ff11dd" providerId="ADAL" clId="{E7E68DB9-E086-4AD6-818B-5BCDB423C7AD}" dt="2022-05-31T20:30:42.259" v="81"/>
          <ac:spMkLst>
            <pc:docMk/>
            <pc:sldMk cId="0" sldId="292"/>
            <ac:spMk id="698" creationId="{00000000-0000-0000-0000-000000000000}"/>
          </ac:spMkLst>
        </pc:spChg>
        <pc:spChg chg="mod">
          <ac:chgData name="Luis" userId="c2a3f7ab-7905-4d3d-bbf7-e42d19ff11dd" providerId="ADAL" clId="{E7E68DB9-E086-4AD6-818B-5BCDB423C7AD}" dt="2022-05-31T20:30:42.259" v="81"/>
          <ac:spMkLst>
            <pc:docMk/>
            <pc:sldMk cId="0" sldId="292"/>
            <ac:spMk id="982" creationId="{00000000-0000-0000-0000-000000000000}"/>
          </ac:spMkLst>
        </pc:spChg>
        <pc:spChg chg="mod">
          <ac:chgData name="Luis" userId="c2a3f7ab-7905-4d3d-bbf7-e42d19ff11dd" providerId="ADAL" clId="{E7E68DB9-E086-4AD6-818B-5BCDB423C7AD}" dt="2022-05-31T20:30:42.259" v="81"/>
          <ac:spMkLst>
            <pc:docMk/>
            <pc:sldMk cId="0" sldId="292"/>
            <ac:spMk id="983" creationId="{00000000-0000-0000-0000-000000000000}"/>
          </ac:spMkLst>
        </pc:spChg>
      </pc:sldChg>
      <pc:sldChg chg="modSp del modTransition setBg modNotes">
        <pc:chgData name="Luis" userId="c2a3f7ab-7905-4d3d-bbf7-e42d19ff11dd" providerId="ADAL" clId="{E7E68DB9-E086-4AD6-818B-5BCDB423C7AD}" dt="2022-06-04T13:02:51.480" v="4628" actId="47"/>
        <pc:sldMkLst>
          <pc:docMk/>
          <pc:sldMk cId="0" sldId="293"/>
        </pc:sldMkLst>
        <pc:spChg chg="mod">
          <ac:chgData name="Luis" userId="c2a3f7ab-7905-4d3d-bbf7-e42d19ff11dd" providerId="ADAL" clId="{E7E68DB9-E086-4AD6-818B-5BCDB423C7AD}" dt="2022-05-31T20:30:42.259" v="81"/>
          <ac:spMkLst>
            <pc:docMk/>
            <pc:sldMk cId="0" sldId="293"/>
            <ac:spMk id="1427" creationId="{00000000-0000-0000-0000-000000000000}"/>
          </ac:spMkLst>
        </pc:spChg>
        <pc:spChg chg="mod">
          <ac:chgData name="Luis" userId="c2a3f7ab-7905-4d3d-bbf7-e42d19ff11dd" providerId="ADAL" clId="{E7E68DB9-E086-4AD6-818B-5BCDB423C7AD}" dt="2022-05-31T20:30:42.259" v="81"/>
          <ac:spMkLst>
            <pc:docMk/>
            <pc:sldMk cId="0" sldId="293"/>
            <ac:spMk id="1428" creationId="{00000000-0000-0000-0000-000000000000}"/>
          </ac:spMkLst>
        </pc:spChg>
      </pc:sldChg>
      <pc:sldChg chg="modSp del modTransition modNotes">
        <pc:chgData name="Luis" userId="c2a3f7ab-7905-4d3d-bbf7-e42d19ff11dd" providerId="ADAL" clId="{E7E68DB9-E086-4AD6-818B-5BCDB423C7AD}" dt="2022-06-04T13:02:51.480" v="4628" actId="47"/>
        <pc:sldMkLst>
          <pc:docMk/>
          <pc:sldMk cId="0" sldId="294"/>
        </pc:sldMkLst>
        <pc:spChg chg="mod">
          <ac:chgData name="Luis" userId="c2a3f7ab-7905-4d3d-bbf7-e42d19ff11dd" providerId="ADAL" clId="{E7E68DB9-E086-4AD6-818B-5BCDB423C7AD}" dt="2022-05-31T20:30:42.259" v="81"/>
          <ac:spMkLst>
            <pc:docMk/>
            <pc:sldMk cId="0" sldId="294"/>
            <ac:spMk id="1439" creationId="{00000000-0000-0000-0000-000000000000}"/>
          </ac:spMkLst>
        </pc:spChg>
        <pc:spChg chg="mod">
          <ac:chgData name="Luis" userId="c2a3f7ab-7905-4d3d-bbf7-e42d19ff11dd" providerId="ADAL" clId="{E7E68DB9-E086-4AD6-818B-5BCDB423C7AD}" dt="2022-05-31T20:30:42.259" v="81"/>
          <ac:spMkLst>
            <pc:docMk/>
            <pc:sldMk cId="0" sldId="294"/>
            <ac:spMk id="1440" creationId="{00000000-0000-0000-0000-000000000000}"/>
          </ac:spMkLst>
        </pc:spChg>
      </pc:sldChg>
      <pc:sldChg chg="addSp modSp del modTransition setBg modAnim modNotes">
        <pc:chgData name="Luis" userId="c2a3f7ab-7905-4d3d-bbf7-e42d19ff11dd" providerId="ADAL" clId="{E7E68DB9-E086-4AD6-818B-5BCDB423C7AD}" dt="2022-06-04T13:02:51.480" v="4628" actId="47"/>
        <pc:sldMkLst>
          <pc:docMk/>
          <pc:sldMk cId="0" sldId="295"/>
        </pc:sldMkLst>
        <pc:spChg chg="mod">
          <ac:chgData name="Luis" userId="c2a3f7ab-7905-4d3d-bbf7-e42d19ff11dd" providerId="ADAL" clId="{E7E68DB9-E086-4AD6-818B-5BCDB423C7AD}" dt="2022-05-31T20:30:42.259" v="81"/>
          <ac:spMkLst>
            <pc:docMk/>
            <pc:sldMk cId="0" sldId="295"/>
            <ac:spMk id="1460" creationId="{00000000-0000-0000-0000-000000000000}"/>
          </ac:spMkLst>
        </pc:spChg>
        <pc:picChg chg="add mod">
          <ac:chgData name="Luis" userId="c2a3f7ab-7905-4d3d-bbf7-e42d19ff11dd" providerId="ADAL" clId="{E7E68DB9-E086-4AD6-818B-5BCDB423C7AD}" dt="2022-06-04T09:18:51.194" v="3604"/>
          <ac:picMkLst>
            <pc:docMk/>
            <pc:sldMk cId="0" sldId="295"/>
            <ac:picMk id="18" creationId="{FE5D3FA5-EC80-4864-88B8-B60D268A89C1}"/>
          </ac:picMkLst>
        </pc:picChg>
      </pc:sldChg>
      <pc:sldChg chg="addSp delSp modSp add del mod modTransition addAnim delAnim modAnim">
        <pc:chgData name="Luis" userId="c2a3f7ab-7905-4d3d-bbf7-e42d19ff11dd" providerId="ADAL" clId="{E7E68DB9-E086-4AD6-818B-5BCDB423C7AD}" dt="2022-06-04T13:02:42.772" v="4627" actId="47"/>
        <pc:sldMkLst>
          <pc:docMk/>
          <pc:sldMk cId="2225262461" sldId="296"/>
        </pc:sldMkLst>
        <pc:picChg chg="add mod">
          <ac:chgData name="Luis" userId="c2a3f7ab-7905-4d3d-bbf7-e42d19ff11dd" providerId="ADAL" clId="{E7E68DB9-E086-4AD6-818B-5BCDB423C7AD}" dt="2022-06-04T09:03:06.785" v="3578"/>
          <ac:picMkLst>
            <pc:docMk/>
            <pc:sldMk cId="2225262461" sldId="296"/>
            <ac:picMk id="2" creationId="{50CCA825-2C6A-449E-B304-FD411AFD6B86}"/>
          </ac:picMkLst>
        </pc:picChg>
        <pc:picChg chg="add del mod">
          <ac:chgData name="Luis" userId="c2a3f7ab-7905-4d3d-bbf7-e42d19ff11dd" providerId="ADAL" clId="{E7E68DB9-E086-4AD6-818B-5BCDB423C7AD}" dt="2022-06-02T17:08:14.925" v="3397"/>
          <ac:picMkLst>
            <pc:docMk/>
            <pc:sldMk cId="2225262461" sldId="296"/>
            <ac:picMk id="2" creationId="{97BA68B2-13A8-4D61-99E0-B343F912ED41}"/>
          </ac:picMkLst>
        </pc:picChg>
        <pc:picChg chg="add del mod">
          <ac:chgData name="Luis" userId="c2a3f7ab-7905-4d3d-bbf7-e42d19ff11dd" providerId="ADAL" clId="{E7E68DB9-E086-4AD6-818B-5BCDB423C7AD}" dt="2022-06-01T09:42:40.961" v="2485" actId="478"/>
          <ac:picMkLst>
            <pc:docMk/>
            <pc:sldMk cId="2225262461" sldId="296"/>
            <ac:picMk id="2" creationId="{FD49DEE3-69CF-4FC7-ABBD-1A6819AAE6F8}"/>
          </ac:picMkLst>
        </pc:picChg>
        <pc:picChg chg="add del mod">
          <ac:chgData name="Luis" userId="c2a3f7ab-7905-4d3d-bbf7-e42d19ff11dd" providerId="ADAL" clId="{E7E68DB9-E086-4AD6-818B-5BCDB423C7AD}" dt="2022-06-04T09:18:31.356" v="3602"/>
          <ac:picMkLst>
            <pc:docMk/>
            <pc:sldMk cId="2225262461" sldId="296"/>
            <ac:picMk id="3" creationId="{248C0D2A-C0A3-40D7-997C-EDCE0F0C64DC}"/>
          </ac:picMkLst>
        </pc:picChg>
        <pc:picChg chg="add del mod">
          <ac:chgData name="Luis" userId="c2a3f7ab-7905-4d3d-bbf7-e42d19ff11dd" providerId="ADAL" clId="{E7E68DB9-E086-4AD6-818B-5BCDB423C7AD}" dt="2022-06-02T17:12:01.957" v="3401"/>
          <ac:picMkLst>
            <pc:docMk/>
            <pc:sldMk cId="2225262461" sldId="296"/>
            <ac:picMk id="3" creationId="{AB451A9F-9617-4A65-AE96-0F959E4C606E}"/>
          </ac:picMkLst>
        </pc:picChg>
        <pc:picChg chg="add del mod">
          <ac:chgData name="Luis" userId="c2a3f7ab-7905-4d3d-bbf7-e42d19ff11dd" providerId="ADAL" clId="{E7E68DB9-E086-4AD6-818B-5BCDB423C7AD}" dt="2022-06-01T09:46:04.440" v="2488"/>
          <ac:picMkLst>
            <pc:docMk/>
            <pc:sldMk cId="2225262461" sldId="296"/>
            <ac:picMk id="3" creationId="{CEB0F808-BF05-476B-88AA-9E673C0B1249}"/>
          </ac:picMkLst>
        </pc:picChg>
        <pc:picChg chg="add del mod">
          <ac:chgData name="Luis" userId="c2a3f7ab-7905-4d3d-bbf7-e42d19ff11dd" providerId="ADAL" clId="{E7E68DB9-E086-4AD6-818B-5BCDB423C7AD}" dt="2022-06-04T09:19:53.758" v="3606" actId="21"/>
          <ac:picMkLst>
            <pc:docMk/>
            <pc:sldMk cId="2225262461" sldId="296"/>
            <ac:picMk id="4" creationId="{4384B92C-8D6E-4775-B6B2-0836C7637CFF}"/>
          </ac:picMkLst>
        </pc:picChg>
        <pc:picChg chg="add del mod">
          <ac:chgData name="Luis" userId="c2a3f7ab-7905-4d3d-bbf7-e42d19ff11dd" providerId="ADAL" clId="{E7E68DB9-E086-4AD6-818B-5BCDB423C7AD}" dt="2022-06-02T17:15:38.210" v="3405"/>
          <ac:picMkLst>
            <pc:docMk/>
            <pc:sldMk cId="2225262461" sldId="296"/>
            <ac:picMk id="4" creationId="{EE8D2CEF-1904-419A-8CA5-2D729CF470AA}"/>
          </ac:picMkLst>
        </pc:picChg>
        <pc:picChg chg="add del mod">
          <ac:chgData name="Luis" userId="c2a3f7ab-7905-4d3d-bbf7-e42d19ff11dd" providerId="ADAL" clId="{E7E68DB9-E086-4AD6-818B-5BCDB423C7AD}" dt="2022-06-04T09:26:53.140" v="3633" actId="21"/>
          <ac:picMkLst>
            <pc:docMk/>
            <pc:sldMk cId="2225262461" sldId="296"/>
            <ac:picMk id="5" creationId="{AEB0E226-6CA5-4ED2-8369-C9E3044FBA9F}"/>
          </ac:picMkLst>
        </pc:picChg>
        <pc:picChg chg="add del mod">
          <ac:chgData name="Luis" userId="c2a3f7ab-7905-4d3d-bbf7-e42d19ff11dd" providerId="ADAL" clId="{E7E68DB9-E086-4AD6-818B-5BCDB423C7AD}" dt="2022-06-02T17:16:41.978" v="3407"/>
          <ac:picMkLst>
            <pc:docMk/>
            <pc:sldMk cId="2225262461" sldId="296"/>
            <ac:picMk id="5" creationId="{F99E40DD-FEC4-4BFA-80AF-0A7CA508F1B6}"/>
          </ac:picMkLst>
        </pc:picChg>
        <pc:picChg chg="add del mod">
          <ac:chgData name="Luis" userId="c2a3f7ab-7905-4d3d-bbf7-e42d19ff11dd" providerId="ADAL" clId="{E7E68DB9-E086-4AD6-818B-5BCDB423C7AD}" dt="2022-06-02T17:19:18.028" v="3415"/>
          <ac:picMkLst>
            <pc:docMk/>
            <pc:sldMk cId="2225262461" sldId="296"/>
            <ac:picMk id="6" creationId="{3396F190-1634-4AE1-AF9D-339186975B32}"/>
          </ac:picMkLst>
        </pc:picChg>
        <pc:picChg chg="add del mod">
          <ac:chgData name="Luis" userId="c2a3f7ab-7905-4d3d-bbf7-e42d19ff11dd" providerId="ADAL" clId="{E7E68DB9-E086-4AD6-818B-5BCDB423C7AD}" dt="2022-06-04T09:29:45.824" v="3639"/>
          <ac:picMkLst>
            <pc:docMk/>
            <pc:sldMk cId="2225262461" sldId="296"/>
            <ac:picMk id="6" creationId="{CCAFE736-DEC9-40E4-8493-B047A2EA3347}"/>
          </ac:picMkLst>
        </pc:picChg>
        <pc:picChg chg="add del mod">
          <ac:chgData name="Luis" userId="c2a3f7ab-7905-4d3d-bbf7-e42d19ff11dd" providerId="ADAL" clId="{E7E68DB9-E086-4AD6-818B-5BCDB423C7AD}" dt="2022-06-04T09:18:47.684" v="3603" actId="21"/>
          <ac:picMkLst>
            <pc:docMk/>
            <pc:sldMk cId="2225262461" sldId="296"/>
            <ac:picMk id="7" creationId="{A16085BC-E925-4151-BC5A-CA70F28D430A}"/>
          </ac:picMkLst>
        </pc:picChg>
        <pc:picChg chg="add del mod">
          <ac:chgData name="Luis" userId="c2a3f7ab-7905-4d3d-bbf7-e42d19ff11dd" providerId="ADAL" clId="{E7E68DB9-E086-4AD6-818B-5BCDB423C7AD}" dt="2022-06-04T09:31:56.439" v="3641" actId="478"/>
          <ac:picMkLst>
            <pc:docMk/>
            <pc:sldMk cId="2225262461" sldId="296"/>
            <ac:picMk id="8" creationId="{14BF8A60-379B-4FD3-8656-C40ED06D7F90}"/>
          </ac:picMkLst>
        </pc:picChg>
        <pc:picChg chg="add del mod">
          <ac:chgData name="Luis" userId="c2a3f7ab-7905-4d3d-bbf7-e42d19ff11dd" providerId="ADAL" clId="{E7E68DB9-E086-4AD6-818B-5BCDB423C7AD}" dt="2022-06-02T17:21:39.017" v="3421"/>
          <ac:picMkLst>
            <pc:docMk/>
            <pc:sldMk cId="2225262461" sldId="296"/>
            <ac:picMk id="8" creationId="{A5A5B703-65EF-437A-BBB6-F435833946CC}"/>
          </ac:picMkLst>
        </pc:picChg>
        <pc:picChg chg="add del mod">
          <ac:chgData name="Luis" userId="c2a3f7ab-7905-4d3d-bbf7-e42d19ff11dd" providerId="ADAL" clId="{E7E68DB9-E086-4AD6-818B-5BCDB423C7AD}" dt="2022-06-04T09:33:43.731" v="3643"/>
          <ac:picMkLst>
            <pc:docMk/>
            <pc:sldMk cId="2225262461" sldId="296"/>
            <ac:picMk id="9" creationId="{DF125C97-D359-4296-B30F-7D1B1FC20110}"/>
          </ac:picMkLst>
        </pc:picChg>
        <pc:picChg chg="add del mod">
          <ac:chgData name="Luis" userId="c2a3f7ab-7905-4d3d-bbf7-e42d19ff11dd" providerId="ADAL" clId="{E7E68DB9-E086-4AD6-818B-5BCDB423C7AD}" dt="2022-06-02T17:22:36.233" v="3423"/>
          <ac:picMkLst>
            <pc:docMk/>
            <pc:sldMk cId="2225262461" sldId="296"/>
            <ac:picMk id="9" creationId="{F8285F29-65F5-45F0-8786-CC6F04D8A7D1}"/>
          </ac:picMkLst>
        </pc:picChg>
        <pc:picChg chg="add del mod">
          <ac:chgData name="Luis" userId="c2a3f7ab-7905-4d3d-bbf7-e42d19ff11dd" providerId="ADAL" clId="{E7E68DB9-E086-4AD6-818B-5BCDB423C7AD}" dt="2022-06-04T09:34:40.652" v="3649" actId="21"/>
          <ac:picMkLst>
            <pc:docMk/>
            <pc:sldMk cId="2225262461" sldId="296"/>
            <ac:picMk id="10" creationId="{BF7C5870-3E22-4090-A51B-AC6893720647}"/>
          </ac:picMkLst>
        </pc:picChg>
        <pc:picChg chg="add del mod">
          <ac:chgData name="Luis" userId="c2a3f7ab-7905-4d3d-bbf7-e42d19ff11dd" providerId="ADAL" clId="{E7E68DB9-E086-4AD6-818B-5BCDB423C7AD}" dt="2022-06-02T17:24:29.052" v="3427" actId="478"/>
          <ac:picMkLst>
            <pc:docMk/>
            <pc:sldMk cId="2225262461" sldId="296"/>
            <ac:picMk id="10" creationId="{F2B3BE63-8F83-4C2D-B418-0DC672B4A78C}"/>
          </ac:picMkLst>
        </pc:picChg>
        <pc:picChg chg="add del mod">
          <ac:chgData name="Luis" userId="c2a3f7ab-7905-4d3d-bbf7-e42d19ff11dd" providerId="ADAL" clId="{E7E68DB9-E086-4AD6-818B-5BCDB423C7AD}" dt="2022-06-04T09:50:50.816" v="3655" actId="478"/>
          <ac:picMkLst>
            <pc:docMk/>
            <pc:sldMk cId="2225262461" sldId="296"/>
            <ac:picMk id="11" creationId="{12F2FAC4-1B4A-4C7C-B279-97F431D34F06}"/>
          </ac:picMkLst>
        </pc:picChg>
        <pc:picChg chg="add del mod">
          <ac:chgData name="Luis" userId="c2a3f7ab-7905-4d3d-bbf7-e42d19ff11dd" providerId="ADAL" clId="{E7E68DB9-E086-4AD6-818B-5BCDB423C7AD}" dt="2022-06-04T09:51:20.061" v="3657"/>
          <ac:picMkLst>
            <pc:docMk/>
            <pc:sldMk cId="2225262461" sldId="296"/>
            <ac:picMk id="12" creationId="{ACDA521B-1095-4A04-B2B5-7E39907C9311}"/>
          </ac:picMkLst>
        </pc:picChg>
        <pc:picChg chg="add del mod">
          <ac:chgData name="Luis" userId="c2a3f7ab-7905-4d3d-bbf7-e42d19ff11dd" providerId="ADAL" clId="{E7E68DB9-E086-4AD6-818B-5BCDB423C7AD}" dt="2022-06-04T09:52:08.589" v="3659"/>
          <ac:picMkLst>
            <pc:docMk/>
            <pc:sldMk cId="2225262461" sldId="296"/>
            <ac:picMk id="13" creationId="{DFB6DD53-4EE8-43C4-A280-564641D2B4D7}"/>
          </ac:picMkLst>
        </pc:picChg>
        <pc:picChg chg="add del mod">
          <ac:chgData name="Luis" userId="c2a3f7ab-7905-4d3d-bbf7-e42d19ff11dd" providerId="ADAL" clId="{E7E68DB9-E086-4AD6-818B-5BCDB423C7AD}" dt="2022-06-04T09:53:00.362" v="3661"/>
          <ac:picMkLst>
            <pc:docMk/>
            <pc:sldMk cId="2225262461" sldId="296"/>
            <ac:picMk id="14" creationId="{4EF70516-81C9-43B2-AD18-77B4D427B782}"/>
          </ac:picMkLst>
        </pc:picChg>
        <pc:picChg chg="add del mod">
          <ac:chgData name="Luis" userId="c2a3f7ab-7905-4d3d-bbf7-e42d19ff11dd" providerId="ADAL" clId="{E7E68DB9-E086-4AD6-818B-5BCDB423C7AD}" dt="2022-06-04T09:53:46.564" v="3663"/>
          <ac:picMkLst>
            <pc:docMk/>
            <pc:sldMk cId="2225262461" sldId="296"/>
            <ac:picMk id="15" creationId="{749E8D6C-8A26-4ABF-ABE9-2CA5013EAE67}"/>
          </ac:picMkLst>
        </pc:picChg>
        <pc:picChg chg="add del mod">
          <ac:chgData name="Luis" userId="c2a3f7ab-7905-4d3d-bbf7-e42d19ff11dd" providerId="ADAL" clId="{E7E68DB9-E086-4AD6-818B-5BCDB423C7AD}" dt="2022-06-04T09:54:20.413" v="3665"/>
          <ac:picMkLst>
            <pc:docMk/>
            <pc:sldMk cId="2225262461" sldId="296"/>
            <ac:picMk id="16" creationId="{A170CB57-076D-4E06-8485-E189C6436F59}"/>
          </ac:picMkLst>
        </pc:picChg>
        <pc:picChg chg="add del mod">
          <ac:chgData name="Luis" userId="c2a3f7ab-7905-4d3d-bbf7-e42d19ff11dd" providerId="ADAL" clId="{E7E68DB9-E086-4AD6-818B-5BCDB423C7AD}" dt="2022-06-04T09:54:52.704" v="3667"/>
          <ac:picMkLst>
            <pc:docMk/>
            <pc:sldMk cId="2225262461" sldId="296"/>
            <ac:picMk id="17" creationId="{B6D9A840-96BF-4B19-83A4-5E519C15A694}"/>
          </ac:picMkLst>
        </pc:picChg>
        <pc:picChg chg="add del mod">
          <ac:chgData name="Luis" userId="c2a3f7ab-7905-4d3d-bbf7-e42d19ff11dd" providerId="ADAL" clId="{E7E68DB9-E086-4AD6-818B-5BCDB423C7AD}" dt="2022-06-04T09:55:45.078" v="3669"/>
          <ac:picMkLst>
            <pc:docMk/>
            <pc:sldMk cId="2225262461" sldId="296"/>
            <ac:picMk id="18" creationId="{0AAC6885-FF6B-47D4-A00C-1F9FD99A4392}"/>
          </ac:picMkLst>
        </pc:picChg>
        <pc:picChg chg="add del mod">
          <ac:chgData name="Luis" userId="c2a3f7ab-7905-4d3d-bbf7-e42d19ff11dd" providerId="ADAL" clId="{E7E68DB9-E086-4AD6-818B-5BCDB423C7AD}" dt="2022-06-04T09:56:11.636" v="3671"/>
          <ac:picMkLst>
            <pc:docMk/>
            <pc:sldMk cId="2225262461" sldId="296"/>
            <ac:picMk id="19" creationId="{B4164C18-EA66-4A89-B823-48F517CA0BD2}"/>
          </ac:picMkLst>
        </pc:picChg>
        <pc:picChg chg="add del mod">
          <ac:chgData name="Luis" userId="c2a3f7ab-7905-4d3d-bbf7-e42d19ff11dd" providerId="ADAL" clId="{E7E68DB9-E086-4AD6-818B-5BCDB423C7AD}" dt="2022-06-04T09:56:56.654" v="3673"/>
          <ac:picMkLst>
            <pc:docMk/>
            <pc:sldMk cId="2225262461" sldId="296"/>
            <ac:picMk id="20" creationId="{FBCC595B-3EB5-43C4-A2ED-CF54FC0825F9}"/>
          </ac:picMkLst>
        </pc:picChg>
        <pc:picChg chg="add del mod">
          <ac:chgData name="Luis" userId="c2a3f7ab-7905-4d3d-bbf7-e42d19ff11dd" providerId="ADAL" clId="{E7E68DB9-E086-4AD6-818B-5BCDB423C7AD}" dt="2022-06-04T09:57:42.345" v="3675"/>
          <ac:picMkLst>
            <pc:docMk/>
            <pc:sldMk cId="2225262461" sldId="296"/>
            <ac:picMk id="21" creationId="{89F8534E-688C-447D-8819-D960C27EA9A6}"/>
          </ac:picMkLst>
        </pc:picChg>
        <pc:picChg chg="add del mod">
          <ac:chgData name="Luis" userId="c2a3f7ab-7905-4d3d-bbf7-e42d19ff11dd" providerId="ADAL" clId="{E7E68DB9-E086-4AD6-818B-5BCDB423C7AD}" dt="2022-06-04T09:58:54.274" v="3677"/>
          <ac:picMkLst>
            <pc:docMk/>
            <pc:sldMk cId="2225262461" sldId="296"/>
            <ac:picMk id="22" creationId="{D7531A53-4D52-4336-B173-B91A3B10B090}"/>
          </ac:picMkLst>
        </pc:picChg>
        <pc:picChg chg="add del mod">
          <ac:chgData name="Luis" userId="c2a3f7ab-7905-4d3d-bbf7-e42d19ff11dd" providerId="ADAL" clId="{E7E68DB9-E086-4AD6-818B-5BCDB423C7AD}" dt="2022-06-04T09:59:11.741" v="3679"/>
          <ac:picMkLst>
            <pc:docMk/>
            <pc:sldMk cId="2225262461" sldId="296"/>
            <ac:picMk id="23" creationId="{6CEB38B9-DE65-4D4E-868A-7D525A6DBA08}"/>
          </ac:picMkLst>
        </pc:picChg>
        <pc:picChg chg="add del mod">
          <ac:chgData name="Luis" userId="c2a3f7ab-7905-4d3d-bbf7-e42d19ff11dd" providerId="ADAL" clId="{E7E68DB9-E086-4AD6-818B-5BCDB423C7AD}" dt="2022-06-04T10:00:55.584" v="3681"/>
          <ac:picMkLst>
            <pc:docMk/>
            <pc:sldMk cId="2225262461" sldId="296"/>
            <ac:picMk id="24" creationId="{D660F8F5-00AF-4358-AB46-139DFA1C3B06}"/>
          </ac:picMkLst>
        </pc:picChg>
        <pc:picChg chg="add del mod">
          <ac:chgData name="Luis" userId="c2a3f7ab-7905-4d3d-bbf7-e42d19ff11dd" providerId="ADAL" clId="{E7E68DB9-E086-4AD6-818B-5BCDB423C7AD}" dt="2022-06-04T10:01:33.303" v="3683"/>
          <ac:picMkLst>
            <pc:docMk/>
            <pc:sldMk cId="2225262461" sldId="296"/>
            <ac:picMk id="25" creationId="{0F12DDF1-55A9-4EC9-8902-62E50513456E}"/>
          </ac:picMkLst>
        </pc:picChg>
        <pc:picChg chg="add del mod">
          <ac:chgData name="Luis" userId="c2a3f7ab-7905-4d3d-bbf7-e42d19ff11dd" providerId="ADAL" clId="{E7E68DB9-E086-4AD6-818B-5BCDB423C7AD}" dt="2022-06-04T10:01:43.397" v="3685"/>
          <ac:picMkLst>
            <pc:docMk/>
            <pc:sldMk cId="2225262461" sldId="296"/>
            <ac:picMk id="26" creationId="{26BB00BE-4048-4667-BAD0-42CC4DCF1245}"/>
          </ac:picMkLst>
        </pc:picChg>
        <pc:picChg chg="add del mod">
          <ac:chgData name="Luis" userId="c2a3f7ab-7905-4d3d-bbf7-e42d19ff11dd" providerId="ADAL" clId="{E7E68DB9-E086-4AD6-818B-5BCDB423C7AD}" dt="2022-06-04T10:04:34.565" v="3687" actId="21"/>
          <ac:picMkLst>
            <pc:docMk/>
            <pc:sldMk cId="2225262461" sldId="296"/>
            <ac:picMk id="27" creationId="{7264005B-CDBA-4FD7-8A16-DF152F9FEA7A}"/>
          </ac:picMkLst>
        </pc:picChg>
        <pc:picChg chg="add del mod">
          <ac:chgData name="Luis" userId="c2a3f7ab-7905-4d3d-bbf7-e42d19ff11dd" providerId="ADAL" clId="{E7E68DB9-E086-4AD6-818B-5BCDB423C7AD}" dt="2022-06-04T10:08:44.441" v="3699"/>
          <ac:picMkLst>
            <pc:docMk/>
            <pc:sldMk cId="2225262461" sldId="296"/>
            <ac:picMk id="28" creationId="{ACF8A924-1DA3-4B70-9005-45F946EF6138}"/>
          </ac:picMkLst>
        </pc:picChg>
      </pc:sldChg>
      <pc:sldChg chg="addSp delSp modSp add mod ord modTransition setBg modAnim">
        <pc:chgData name="Luis" userId="c2a3f7ab-7905-4d3d-bbf7-e42d19ff11dd" providerId="ADAL" clId="{E7E68DB9-E086-4AD6-818B-5BCDB423C7AD}" dt="2022-06-04T14:56:00.351" v="4822"/>
        <pc:sldMkLst>
          <pc:docMk/>
          <pc:sldMk cId="706635033" sldId="297"/>
        </pc:sldMkLst>
        <pc:spChg chg="del">
          <ac:chgData name="Luis" userId="c2a3f7ab-7905-4d3d-bbf7-e42d19ff11dd" providerId="ADAL" clId="{E7E68DB9-E086-4AD6-818B-5BCDB423C7AD}" dt="2022-06-01T08:06:28.666" v="1284" actId="478"/>
          <ac:spMkLst>
            <pc:docMk/>
            <pc:sldMk cId="706635033" sldId="297"/>
            <ac:spMk id="8" creationId="{D82C3A3A-0DBA-41D0-9037-51A941C3D87A}"/>
          </ac:spMkLst>
        </pc:spChg>
        <pc:spChg chg="mod">
          <ac:chgData name="Luis" userId="c2a3f7ab-7905-4d3d-bbf7-e42d19ff11dd" providerId="ADAL" clId="{E7E68DB9-E086-4AD6-818B-5BCDB423C7AD}" dt="2022-06-01T08:07:11.104" v="1287" actId="1076"/>
          <ac:spMkLst>
            <pc:docMk/>
            <pc:sldMk cId="706635033" sldId="297"/>
            <ac:spMk id="16" creationId="{B9301FE3-DEC7-4497-B80E-179EBD10E068}"/>
          </ac:spMkLst>
        </pc:spChg>
        <pc:spChg chg="mod">
          <ac:chgData name="Luis" userId="c2a3f7ab-7905-4d3d-bbf7-e42d19ff11dd" providerId="ADAL" clId="{E7E68DB9-E086-4AD6-818B-5BCDB423C7AD}" dt="2022-06-01T08:07:06.606" v="1286" actId="1076"/>
          <ac:spMkLst>
            <pc:docMk/>
            <pc:sldMk cId="706635033" sldId="297"/>
            <ac:spMk id="27" creationId="{11F7C527-6C82-492E-8887-94C3DE95910B}"/>
          </ac:spMkLst>
        </pc:spChg>
        <pc:picChg chg="add del mod">
          <ac:chgData name="Luis" userId="c2a3f7ab-7905-4d3d-bbf7-e42d19ff11dd" providerId="ADAL" clId="{E7E68DB9-E086-4AD6-818B-5BCDB423C7AD}" dt="2022-06-01T09:46:04.440" v="2488"/>
          <ac:picMkLst>
            <pc:docMk/>
            <pc:sldMk cId="706635033" sldId="297"/>
            <ac:picMk id="2" creationId="{450E3DDF-2056-4877-92C6-6F7C57173AB3}"/>
          </ac:picMkLst>
        </pc:picChg>
        <pc:picChg chg="add mod">
          <ac:chgData name="Luis" userId="c2a3f7ab-7905-4d3d-bbf7-e42d19ff11dd" providerId="ADAL" clId="{E7E68DB9-E086-4AD6-818B-5BCDB423C7AD}" dt="2022-06-04T09:03:06.785" v="3578"/>
          <ac:picMkLst>
            <pc:docMk/>
            <pc:sldMk cId="706635033" sldId="297"/>
            <ac:picMk id="2" creationId="{EFF4064B-D049-406E-81EC-4408ADA0E90C}"/>
          </ac:picMkLst>
        </pc:picChg>
        <pc:picChg chg="add del mod">
          <ac:chgData name="Luis" userId="c2a3f7ab-7905-4d3d-bbf7-e42d19ff11dd" providerId="ADAL" clId="{E7E68DB9-E086-4AD6-818B-5BCDB423C7AD}" dt="2022-06-04T09:18:16.911" v="3600"/>
          <ac:picMkLst>
            <pc:docMk/>
            <pc:sldMk cId="706635033" sldId="297"/>
            <ac:picMk id="3" creationId="{714A6670-60BF-41E4-AF91-14B5B50ECDBF}"/>
          </ac:picMkLst>
        </pc:picChg>
        <pc:picChg chg="add del mod">
          <ac:chgData name="Luis" userId="c2a3f7ab-7905-4d3d-bbf7-e42d19ff11dd" providerId="ADAL" clId="{E7E68DB9-E086-4AD6-818B-5BCDB423C7AD}" dt="2022-06-04T14:56:00.351" v="4822"/>
          <ac:picMkLst>
            <pc:docMk/>
            <pc:sldMk cId="706635033" sldId="297"/>
            <ac:picMk id="4" creationId="{720A4A80-C867-4B19-B524-AABEEEAA88AA}"/>
          </ac:picMkLst>
        </pc:picChg>
        <pc:picChg chg="add mod">
          <ac:chgData name="Luis" userId="c2a3f7ab-7905-4d3d-bbf7-e42d19ff11dd" providerId="ADAL" clId="{E7E68DB9-E086-4AD6-818B-5BCDB423C7AD}" dt="2022-06-04T14:56:00.351" v="4822"/>
          <ac:picMkLst>
            <pc:docMk/>
            <pc:sldMk cId="706635033" sldId="297"/>
            <ac:picMk id="5" creationId="{1846C6CB-8A6B-4333-9A74-A85D68EAAA31}"/>
          </ac:picMkLst>
        </pc:picChg>
      </pc:sldChg>
      <pc:sldChg chg="addSp delSp modSp add mod ord modTransition setBg modClrScheme delAnim modAnim chgLayout">
        <pc:chgData name="Luis" userId="c2a3f7ab-7905-4d3d-bbf7-e42d19ff11dd" providerId="ADAL" clId="{E7E68DB9-E086-4AD6-818B-5BCDB423C7AD}" dt="2022-06-04T10:37:13.155" v="3921"/>
        <pc:sldMkLst>
          <pc:docMk/>
          <pc:sldMk cId="2104016467" sldId="298"/>
        </pc:sldMkLst>
        <pc:spChg chg="add del mod">
          <ac:chgData name="Luis" userId="c2a3f7ab-7905-4d3d-bbf7-e42d19ff11dd" providerId="ADAL" clId="{E7E68DB9-E086-4AD6-818B-5BCDB423C7AD}" dt="2022-06-01T08:12:16.778" v="1407" actId="478"/>
          <ac:spMkLst>
            <pc:docMk/>
            <pc:sldMk cId="2104016467" sldId="298"/>
            <ac:spMk id="59" creationId="{ABE027CA-EDC7-4DFA-A4A1-C6CB50843335}"/>
          </ac:spMkLst>
        </pc:spChg>
        <pc:spChg chg="add del mod">
          <ac:chgData name="Luis" userId="c2a3f7ab-7905-4d3d-bbf7-e42d19ff11dd" providerId="ADAL" clId="{E7E68DB9-E086-4AD6-818B-5BCDB423C7AD}" dt="2022-06-01T08:12:17.879" v="1408" actId="478"/>
          <ac:spMkLst>
            <pc:docMk/>
            <pc:sldMk cId="2104016467" sldId="298"/>
            <ac:spMk id="60" creationId="{192F158E-D5C1-410C-A2BB-0254AE40F927}"/>
          </ac:spMkLst>
        </pc:spChg>
        <pc:spChg chg="add del mod">
          <ac:chgData name="Luis" userId="c2a3f7ab-7905-4d3d-bbf7-e42d19ff11dd" providerId="ADAL" clId="{E7E68DB9-E086-4AD6-818B-5BCDB423C7AD}" dt="2022-06-01T08:12:18.668" v="1409" actId="478"/>
          <ac:spMkLst>
            <pc:docMk/>
            <pc:sldMk cId="2104016467" sldId="298"/>
            <ac:spMk id="61" creationId="{A7931792-A500-4D7A-A773-49F0F9CB3939}"/>
          </ac:spMkLst>
        </pc:spChg>
        <pc:spChg chg="add del mod">
          <ac:chgData name="Luis" userId="c2a3f7ab-7905-4d3d-bbf7-e42d19ff11dd" providerId="ADAL" clId="{E7E68DB9-E086-4AD6-818B-5BCDB423C7AD}" dt="2022-06-01T08:12:20.738" v="1410" actId="478"/>
          <ac:spMkLst>
            <pc:docMk/>
            <pc:sldMk cId="2104016467" sldId="298"/>
            <ac:spMk id="62" creationId="{0568AA3F-1F1B-4C1E-82CE-EBBAC3ED99C2}"/>
          </ac:spMkLst>
        </pc:spChg>
        <pc:spChg chg="add del mod">
          <ac:chgData name="Luis" userId="c2a3f7ab-7905-4d3d-bbf7-e42d19ff11dd" providerId="ADAL" clId="{E7E68DB9-E086-4AD6-818B-5BCDB423C7AD}" dt="2022-06-01T08:14:59.152" v="1440" actId="21"/>
          <ac:spMkLst>
            <pc:docMk/>
            <pc:sldMk cId="2104016467" sldId="298"/>
            <ac:spMk id="63" creationId="{ED28F16D-C87C-44E1-8268-29ED72CA8634}"/>
          </ac:spMkLst>
        </pc:spChg>
        <pc:spChg chg="add del mod">
          <ac:chgData name="Luis" userId="c2a3f7ab-7905-4d3d-bbf7-e42d19ff11dd" providerId="ADAL" clId="{E7E68DB9-E086-4AD6-818B-5BCDB423C7AD}" dt="2022-06-01T08:12:53.632" v="1420" actId="478"/>
          <ac:spMkLst>
            <pc:docMk/>
            <pc:sldMk cId="2104016467" sldId="298"/>
            <ac:spMk id="64" creationId="{2A42A2D8-5479-4337-82A9-5AEC3E63E8D3}"/>
          </ac:spMkLst>
        </pc:spChg>
        <pc:spChg chg="add del mod">
          <ac:chgData name="Luis" userId="c2a3f7ab-7905-4d3d-bbf7-e42d19ff11dd" providerId="ADAL" clId="{E7E68DB9-E086-4AD6-818B-5BCDB423C7AD}" dt="2022-06-01T08:12:55.072" v="1421" actId="478"/>
          <ac:spMkLst>
            <pc:docMk/>
            <pc:sldMk cId="2104016467" sldId="298"/>
            <ac:spMk id="65" creationId="{E29E1B3A-B276-43C5-B9E3-F115CFC1D044}"/>
          </ac:spMkLst>
        </pc:spChg>
        <pc:spChg chg="add del mod">
          <ac:chgData name="Luis" userId="c2a3f7ab-7905-4d3d-bbf7-e42d19ff11dd" providerId="ADAL" clId="{E7E68DB9-E086-4AD6-818B-5BCDB423C7AD}" dt="2022-06-01T08:12:55.902" v="1422" actId="478"/>
          <ac:spMkLst>
            <pc:docMk/>
            <pc:sldMk cId="2104016467" sldId="298"/>
            <ac:spMk id="66" creationId="{8BB217A8-14F3-4ED1-8EF7-2020851B27CD}"/>
          </ac:spMkLst>
        </pc:spChg>
        <pc:spChg chg="add del mod">
          <ac:chgData name="Luis" userId="c2a3f7ab-7905-4d3d-bbf7-e42d19ff11dd" providerId="ADAL" clId="{E7E68DB9-E086-4AD6-818B-5BCDB423C7AD}" dt="2022-06-01T08:12:56.826" v="1423" actId="478"/>
          <ac:spMkLst>
            <pc:docMk/>
            <pc:sldMk cId="2104016467" sldId="298"/>
            <ac:spMk id="67" creationId="{1634C286-9D9A-451E-B2D0-59F5B44EE95F}"/>
          </ac:spMkLst>
        </pc:spChg>
        <pc:spChg chg="add del mod">
          <ac:chgData name="Luis" userId="c2a3f7ab-7905-4d3d-bbf7-e42d19ff11dd" providerId="ADAL" clId="{E7E68DB9-E086-4AD6-818B-5BCDB423C7AD}" dt="2022-06-01T08:13:00.725" v="1425"/>
          <ac:spMkLst>
            <pc:docMk/>
            <pc:sldMk cId="2104016467" sldId="298"/>
            <ac:spMk id="68" creationId="{C4CE7488-9E3D-4E9E-8E96-7051FED43220}"/>
          </ac:spMkLst>
        </pc:spChg>
        <pc:spChg chg="add del mod">
          <ac:chgData name="Luis" userId="c2a3f7ab-7905-4d3d-bbf7-e42d19ff11dd" providerId="ADAL" clId="{E7E68DB9-E086-4AD6-818B-5BCDB423C7AD}" dt="2022-06-01T08:14:58.367" v="1439" actId="21"/>
          <ac:spMkLst>
            <pc:docMk/>
            <pc:sldMk cId="2104016467" sldId="298"/>
            <ac:spMk id="69" creationId="{8E5D655E-5887-4CC6-86F5-3C737ABFFFF6}"/>
          </ac:spMkLst>
        </pc:spChg>
        <pc:spChg chg="add del mod">
          <ac:chgData name="Luis" userId="c2a3f7ab-7905-4d3d-bbf7-e42d19ff11dd" providerId="ADAL" clId="{E7E68DB9-E086-4AD6-818B-5BCDB423C7AD}" dt="2022-06-01T08:14:57.711" v="1438" actId="21"/>
          <ac:spMkLst>
            <pc:docMk/>
            <pc:sldMk cId="2104016467" sldId="298"/>
            <ac:spMk id="70" creationId="{F700B01D-6D25-40FA-B3EF-CFA1CBF74597}"/>
          </ac:spMkLst>
        </pc:spChg>
        <pc:spChg chg="add del mod">
          <ac:chgData name="Luis" userId="c2a3f7ab-7905-4d3d-bbf7-e42d19ff11dd" providerId="ADAL" clId="{E7E68DB9-E086-4AD6-818B-5BCDB423C7AD}" dt="2022-06-01T08:14:56.881" v="1437" actId="21"/>
          <ac:spMkLst>
            <pc:docMk/>
            <pc:sldMk cId="2104016467" sldId="298"/>
            <ac:spMk id="71" creationId="{12F859CB-75B7-415C-B8EC-EA6564EF085A}"/>
          </ac:spMkLst>
        </pc:spChg>
        <pc:spChg chg="add mod">
          <ac:chgData name="Luis" userId="c2a3f7ab-7905-4d3d-bbf7-e42d19ff11dd" providerId="ADAL" clId="{E7E68DB9-E086-4AD6-818B-5BCDB423C7AD}" dt="2022-06-02T16:19:05.907" v="3377" actId="1036"/>
          <ac:spMkLst>
            <pc:docMk/>
            <pc:sldMk cId="2104016467" sldId="298"/>
            <ac:spMk id="72" creationId="{44FCC0B4-AA38-44CC-B7F5-AA879134836E}"/>
          </ac:spMkLst>
        </pc:spChg>
        <pc:spChg chg="add mod">
          <ac:chgData name="Luis" userId="c2a3f7ab-7905-4d3d-bbf7-e42d19ff11dd" providerId="ADAL" clId="{E7E68DB9-E086-4AD6-818B-5BCDB423C7AD}" dt="2022-06-02T16:19:05.907" v="3377" actId="1036"/>
          <ac:spMkLst>
            <pc:docMk/>
            <pc:sldMk cId="2104016467" sldId="298"/>
            <ac:spMk id="73" creationId="{321355E5-C27E-44B5-9CD6-9B01AC4116A6}"/>
          </ac:spMkLst>
        </pc:spChg>
        <pc:spChg chg="add mod">
          <ac:chgData name="Luis" userId="c2a3f7ab-7905-4d3d-bbf7-e42d19ff11dd" providerId="ADAL" clId="{E7E68DB9-E086-4AD6-818B-5BCDB423C7AD}" dt="2022-06-02T16:19:05.907" v="3377" actId="1036"/>
          <ac:spMkLst>
            <pc:docMk/>
            <pc:sldMk cId="2104016467" sldId="298"/>
            <ac:spMk id="74" creationId="{B947CAC6-7278-49AD-AC77-E8CA58761814}"/>
          </ac:spMkLst>
        </pc:spChg>
        <pc:spChg chg="add mod">
          <ac:chgData name="Luis" userId="c2a3f7ab-7905-4d3d-bbf7-e42d19ff11dd" providerId="ADAL" clId="{E7E68DB9-E086-4AD6-818B-5BCDB423C7AD}" dt="2022-06-02T16:19:05.907" v="3377" actId="1036"/>
          <ac:spMkLst>
            <pc:docMk/>
            <pc:sldMk cId="2104016467" sldId="298"/>
            <ac:spMk id="75" creationId="{23FC5552-AD50-4BE8-A2A0-02AE577AFDAA}"/>
          </ac:spMkLst>
        </pc:spChg>
        <pc:spChg chg="add mod">
          <ac:chgData name="Luis" userId="c2a3f7ab-7905-4d3d-bbf7-e42d19ff11dd" providerId="ADAL" clId="{E7E68DB9-E086-4AD6-818B-5BCDB423C7AD}" dt="2022-06-02T16:19:05.907" v="3377" actId="1036"/>
          <ac:spMkLst>
            <pc:docMk/>
            <pc:sldMk cId="2104016467" sldId="298"/>
            <ac:spMk id="76" creationId="{050E7657-C0B4-4AF2-BE51-D0531FBA7403}"/>
          </ac:spMkLst>
        </pc:spChg>
        <pc:spChg chg="add del mod">
          <ac:chgData name="Luis" userId="c2a3f7ab-7905-4d3d-bbf7-e42d19ff11dd" providerId="ADAL" clId="{E7E68DB9-E086-4AD6-818B-5BCDB423C7AD}" dt="2022-06-01T08:16:30.737" v="1472" actId="478"/>
          <ac:spMkLst>
            <pc:docMk/>
            <pc:sldMk cId="2104016467" sldId="298"/>
            <ac:spMk id="77" creationId="{35133773-5FEB-4B30-8BD1-29B178E6B17C}"/>
          </ac:spMkLst>
        </pc:spChg>
        <pc:spChg chg="add del mod">
          <ac:chgData name="Luis" userId="c2a3f7ab-7905-4d3d-bbf7-e42d19ff11dd" providerId="ADAL" clId="{E7E68DB9-E086-4AD6-818B-5BCDB423C7AD}" dt="2022-06-01T08:16:30.286" v="1471" actId="478"/>
          <ac:spMkLst>
            <pc:docMk/>
            <pc:sldMk cId="2104016467" sldId="298"/>
            <ac:spMk id="78" creationId="{05D72B5C-3D54-45DD-A528-3414449724D3}"/>
          </ac:spMkLst>
        </pc:spChg>
        <pc:spChg chg="add del mod">
          <ac:chgData name="Luis" userId="c2a3f7ab-7905-4d3d-bbf7-e42d19ff11dd" providerId="ADAL" clId="{E7E68DB9-E086-4AD6-818B-5BCDB423C7AD}" dt="2022-06-01T08:16:29.813" v="1470" actId="478"/>
          <ac:spMkLst>
            <pc:docMk/>
            <pc:sldMk cId="2104016467" sldId="298"/>
            <ac:spMk id="79" creationId="{994EA10D-939A-440E-AE88-752EC90A0F66}"/>
          </ac:spMkLst>
        </pc:spChg>
        <pc:spChg chg="add mod ord">
          <ac:chgData name="Luis" userId="c2a3f7ab-7905-4d3d-bbf7-e42d19ff11dd" providerId="ADAL" clId="{E7E68DB9-E086-4AD6-818B-5BCDB423C7AD}" dt="2022-06-02T16:19:05.907" v="3377" actId="1036"/>
          <ac:spMkLst>
            <pc:docMk/>
            <pc:sldMk cId="2104016467" sldId="298"/>
            <ac:spMk id="80" creationId="{2FCCBD27-FCFF-4939-A3A0-1AFEA220F072}"/>
          </ac:spMkLst>
        </pc:spChg>
        <pc:spChg chg="add mod ord">
          <ac:chgData name="Luis" userId="c2a3f7ab-7905-4d3d-bbf7-e42d19ff11dd" providerId="ADAL" clId="{E7E68DB9-E086-4AD6-818B-5BCDB423C7AD}" dt="2022-06-02T16:19:05.907" v="3377" actId="1036"/>
          <ac:spMkLst>
            <pc:docMk/>
            <pc:sldMk cId="2104016467" sldId="298"/>
            <ac:spMk id="81" creationId="{8C0B5657-7957-4C79-B7F0-DC29B8F278A8}"/>
          </ac:spMkLst>
        </pc:spChg>
        <pc:spChg chg="add mod ord">
          <ac:chgData name="Luis" userId="c2a3f7ab-7905-4d3d-bbf7-e42d19ff11dd" providerId="ADAL" clId="{E7E68DB9-E086-4AD6-818B-5BCDB423C7AD}" dt="2022-06-02T16:19:05.907" v="3377" actId="1036"/>
          <ac:spMkLst>
            <pc:docMk/>
            <pc:sldMk cId="2104016467" sldId="298"/>
            <ac:spMk id="82" creationId="{5F7869E5-D628-4CD6-9A07-99E9AB029229}"/>
          </ac:spMkLst>
        </pc:spChg>
        <pc:spChg chg="add mod ord">
          <ac:chgData name="Luis" userId="c2a3f7ab-7905-4d3d-bbf7-e42d19ff11dd" providerId="ADAL" clId="{E7E68DB9-E086-4AD6-818B-5BCDB423C7AD}" dt="2022-06-02T16:19:05.907" v="3377" actId="1036"/>
          <ac:spMkLst>
            <pc:docMk/>
            <pc:sldMk cId="2104016467" sldId="298"/>
            <ac:spMk id="83" creationId="{88A43674-F925-401D-92FB-E0FB0195A29A}"/>
          </ac:spMkLst>
        </pc:spChg>
        <pc:spChg chg="add mod">
          <ac:chgData name="Luis" userId="c2a3f7ab-7905-4d3d-bbf7-e42d19ff11dd" providerId="ADAL" clId="{E7E68DB9-E086-4AD6-818B-5BCDB423C7AD}" dt="2022-06-02T16:19:05.907" v="3377" actId="1036"/>
          <ac:spMkLst>
            <pc:docMk/>
            <pc:sldMk cId="2104016467" sldId="298"/>
            <ac:spMk id="84" creationId="{9F03549D-2AFB-47E2-9E7B-F3BCE00C7B84}"/>
          </ac:spMkLst>
        </pc:spChg>
        <pc:spChg chg="add mod">
          <ac:chgData name="Luis" userId="c2a3f7ab-7905-4d3d-bbf7-e42d19ff11dd" providerId="ADAL" clId="{E7E68DB9-E086-4AD6-818B-5BCDB423C7AD}" dt="2022-06-02T16:19:05.907" v="3377" actId="1036"/>
          <ac:spMkLst>
            <pc:docMk/>
            <pc:sldMk cId="2104016467" sldId="298"/>
            <ac:spMk id="85" creationId="{D9588F7E-0C99-4976-A576-7C182A4CD47F}"/>
          </ac:spMkLst>
        </pc:spChg>
        <pc:spChg chg="add del mod ord">
          <ac:chgData name="Luis" userId="c2a3f7ab-7905-4d3d-bbf7-e42d19ff11dd" providerId="ADAL" clId="{E7E68DB9-E086-4AD6-818B-5BCDB423C7AD}" dt="2022-06-01T08:36:24.306" v="2329" actId="478"/>
          <ac:spMkLst>
            <pc:docMk/>
            <pc:sldMk cId="2104016467" sldId="298"/>
            <ac:spMk id="86" creationId="{A63F0D56-BB75-4CA1-8BC6-3A7B56052141}"/>
          </ac:spMkLst>
        </pc:spChg>
        <pc:spChg chg="add del mod">
          <ac:chgData name="Luis" userId="c2a3f7ab-7905-4d3d-bbf7-e42d19ff11dd" providerId="ADAL" clId="{E7E68DB9-E086-4AD6-818B-5BCDB423C7AD}" dt="2022-06-01T08:36:27.520" v="2335" actId="478"/>
          <ac:spMkLst>
            <pc:docMk/>
            <pc:sldMk cId="2104016467" sldId="298"/>
            <ac:spMk id="87" creationId="{B30121A7-A544-47DD-BF5E-A84ED63C0649}"/>
          </ac:spMkLst>
        </pc:spChg>
        <pc:spChg chg="add del mod">
          <ac:chgData name="Luis" userId="c2a3f7ab-7905-4d3d-bbf7-e42d19ff11dd" providerId="ADAL" clId="{E7E68DB9-E086-4AD6-818B-5BCDB423C7AD}" dt="2022-06-01T08:36:28.016" v="2336" actId="478"/>
          <ac:spMkLst>
            <pc:docMk/>
            <pc:sldMk cId="2104016467" sldId="298"/>
            <ac:spMk id="88" creationId="{CB003339-3D6F-4548-AED4-E71B9238F08C}"/>
          </ac:spMkLst>
        </pc:spChg>
        <pc:spChg chg="add del mod">
          <ac:chgData name="Luis" userId="c2a3f7ab-7905-4d3d-bbf7-e42d19ff11dd" providerId="ADAL" clId="{E7E68DB9-E086-4AD6-818B-5BCDB423C7AD}" dt="2022-06-01T08:36:30.223" v="2341" actId="478"/>
          <ac:spMkLst>
            <pc:docMk/>
            <pc:sldMk cId="2104016467" sldId="298"/>
            <ac:spMk id="89" creationId="{E1D6248B-FF7E-4815-89D8-F3F9CBF286FF}"/>
          </ac:spMkLst>
        </pc:spChg>
        <pc:spChg chg="add mod">
          <ac:chgData name="Luis" userId="c2a3f7ab-7905-4d3d-bbf7-e42d19ff11dd" providerId="ADAL" clId="{E7E68DB9-E086-4AD6-818B-5BCDB423C7AD}" dt="2022-06-02T16:19:05.907" v="3377" actId="1036"/>
          <ac:spMkLst>
            <pc:docMk/>
            <pc:sldMk cId="2104016467" sldId="298"/>
            <ac:spMk id="90" creationId="{6626665B-0439-4AC5-88EC-5DA0CB276544}"/>
          </ac:spMkLst>
        </pc:spChg>
        <pc:spChg chg="add del mod">
          <ac:chgData name="Luis" userId="c2a3f7ab-7905-4d3d-bbf7-e42d19ff11dd" providerId="ADAL" clId="{E7E68DB9-E086-4AD6-818B-5BCDB423C7AD}" dt="2022-06-01T08:36:23.898" v="2328" actId="478"/>
          <ac:spMkLst>
            <pc:docMk/>
            <pc:sldMk cId="2104016467" sldId="298"/>
            <ac:spMk id="91" creationId="{8EF9F1E9-80B1-4CDB-B3E1-232A000B66E9}"/>
          </ac:spMkLst>
        </pc:spChg>
        <pc:spChg chg="add del mod">
          <ac:chgData name="Luis" userId="c2a3f7ab-7905-4d3d-bbf7-e42d19ff11dd" providerId="ADAL" clId="{E7E68DB9-E086-4AD6-818B-5BCDB423C7AD}" dt="2022-06-01T08:36:27.205" v="2334" actId="478"/>
          <ac:spMkLst>
            <pc:docMk/>
            <pc:sldMk cId="2104016467" sldId="298"/>
            <ac:spMk id="92" creationId="{A3DF2330-68BC-4E51-A49C-0A79E791EFEE}"/>
          </ac:spMkLst>
        </pc:spChg>
        <pc:spChg chg="add del mod">
          <ac:chgData name="Luis" userId="c2a3f7ab-7905-4d3d-bbf7-e42d19ff11dd" providerId="ADAL" clId="{E7E68DB9-E086-4AD6-818B-5BCDB423C7AD}" dt="2022-06-01T08:36:28.399" v="2337" actId="478"/>
          <ac:spMkLst>
            <pc:docMk/>
            <pc:sldMk cId="2104016467" sldId="298"/>
            <ac:spMk id="93" creationId="{E645BB03-8488-4516-ACBE-BEF83EC3371E}"/>
          </ac:spMkLst>
        </pc:spChg>
        <pc:spChg chg="add del mod">
          <ac:chgData name="Luis" userId="c2a3f7ab-7905-4d3d-bbf7-e42d19ff11dd" providerId="ADAL" clId="{E7E68DB9-E086-4AD6-818B-5BCDB423C7AD}" dt="2022-06-01T08:36:29.727" v="2340" actId="478"/>
          <ac:spMkLst>
            <pc:docMk/>
            <pc:sldMk cId="2104016467" sldId="298"/>
            <ac:spMk id="94" creationId="{6D22CD68-8FD1-4FFA-B3B2-9FF1F9E998EE}"/>
          </ac:spMkLst>
        </pc:spChg>
        <pc:spChg chg="add mod">
          <ac:chgData name="Luis" userId="c2a3f7ab-7905-4d3d-bbf7-e42d19ff11dd" providerId="ADAL" clId="{E7E68DB9-E086-4AD6-818B-5BCDB423C7AD}" dt="2022-06-02T16:19:05.907" v="3377" actId="1036"/>
          <ac:spMkLst>
            <pc:docMk/>
            <pc:sldMk cId="2104016467" sldId="298"/>
            <ac:spMk id="95" creationId="{F44F3A2A-C870-40F0-A37A-22292C70E2E9}"/>
          </ac:spMkLst>
        </pc:spChg>
        <pc:spChg chg="add del mod">
          <ac:chgData name="Luis" userId="c2a3f7ab-7905-4d3d-bbf7-e42d19ff11dd" providerId="ADAL" clId="{E7E68DB9-E086-4AD6-818B-5BCDB423C7AD}" dt="2022-06-01T08:36:24.888" v="2330" actId="478"/>
          <ac:spMkLst>
            <pc:docMk/>
            <pc:sldMk cId="2104016467" sldId="298"/>
            <ac:spMk id="96" creationId="{D14A7B6D-65EB-4973-A34E-BC17E7302DE2}"/>
          </ac:spMkLst>
        </pc:spChg>
        <pc:spChg chg="add del mod">
          <ac:chgData name="Luis" userId="c2a3f7ab-7905-4d3d-bbf7-e42d19ff11dd" providerId="ADAL" clId="{E7E68DB9-E086-4AD6-818B-5BCDB423C7AD}" dt="2022-06-01T08:36:26.756" v="2333" actId="478"/>
          <ac:spMkLst>
            <pc:docMk/>
            <pc:sldMk cId="2104016467" sldId="298"/>
            <ac:spMk id="97" creationId="{F8E51A82-8C4D-48F1-A293-7C3D3357B2BF}"/>
          </ac:spMkLst>
        </pc:spChg>
        <pc:spChg chg="add del mod">
          <ac:chgData name="Luis" userId="c2a3f7ab-7905-4d3d-bbf7-e42d19ff11dd" providerId="ADAL" clId="{E7E68DB9-E086-4AD6-818B-5BCDB423C7AD}" dt="2022-06-01T08:36:28.916" v="2338" actId="478"/>
          <ac:spMkLst>
            <pc:docMk/>
            <pc:sldMk cId="2104016467" sldId="298"/>
            <ac:spMk id="98" creationId="{3766A2CF-96E7-46A5-A301-465CE5183612}"/>
          </ac:spMkLst>
        </pc:spChg>
        <pc:spChg chg="add del mod">
          <ac:chgData name="Luis" userId="c2a3f7ab-7905-4d3d-bbf7-e42d19ff11dd" providerId="ADAL" clId="{E7E68DB9-E086-4AD6-818B-5BCDB423C7AD}" dt="2022-06-01T08:36:29.344" v="2339" actId="478"/>
          <ac:spMkLst>
            <pc:docMk/>
            <pc:sldMk cId="2104016467" sldId="298"/>
            <ac:spMk id="99" creationId="{D3991F0A-3C06-4A66-ADE9-0814CE063F58}"/>
          </ac:spMkLst>
        </pc:spChg>
        <pc:spChg chg="add mod">
          <ac:chgData name="Luis" userId="c2a3f7ab-7905-4d3d-bbf7-e42d19ff11dd" providerId="ADAL" clId="{E7E68DB9-E086-4AD6-818B-5BCDB423C7AD}" dt="2022-06-02T16:19:05.907" v="3377" actId="1036"/>
          <ac:spMkLst>
            <pc:docMk/>
            <pc:sldMk cId="2104016467" sldId="298"/>
            <ac:spMk id="100" creationId="{6E94B31E-1426-482E-99C8-81207713A661}"/>
          </ac:spMkLst>
        </pc:spChg>
        <pc:spChg chg="add del mod">
          <ac:chgData name="Luis" userId="c2a3f7ab-7905-4d3d-bbf7-e42d19ff11dd" providerId="ADAL" clId="{E7E68DB9-E086-4AD6-818B-5BCDB423C7AD}" dt="2022-06-01T08:36:25.317" v="2331" actId="478"/>
          <ac:spMkLst>
            <pc:docMk/>
            <pc:sldMk cId="2104016467" sldId="298"/>
            <ac:spMk id="101" creationId="{B68E54A3-E1BB-4B47-B468-29E57E65D9D5}"/>
          </ac:spMkLst>
        </pc:spChg>
        <pc:spChg chg="add del mod">
          <ac:chgData name="Luis" userId="c2a3f7ab-7905-4d3d-bbf7-e42d19ff11dd" providerId="ADAL" clId="{E7E68DB9-E086-4AD6-818B-5BCDB423C7AD}" dt="2022-06-01T08:36:23.223" v="2327" actId="478"/>
          <ac:spMkLst>
            <pc:docMk/>
            <pc:sldMk cId="2104016467" sldId="298"/>
            <ac:spMk id="102" creationId="{D22B5C6F-CD6A-4ADE-AF93-D66025F4BFE8}"/>
          </ac:spMkLst>
        </pc:spChg>
        <pc:spChg chg="add del mod">
          <ac:chgData name="Luis" userId="c2a3f7ab-7905-4d3d-bbf7-e42d19ff11dd" providerId="ADAL" clId="{E7E68DB9-E086-4AD6-818B-5BCDB423C7AD}" dt="2022-06-01T08:36:22.099" v="2325" actId="478"/>
          <ac:spMkLst>
            <pc:docMk/>
            <pc:sldMk cId="2104016467" sldId="298"/>
            <ac:spMk id="103" creationId="{A0DB3C0E-1B28-49A8-8780-23730ADE6852}"/>
          </ac:spMkLst>
        </pc:spChg>
        <pc:spChg chg="add del mod">
          <ac:chgData name="Luis" userId="c2a3f7ab-7905-4d3d-bbf7-e42d19ff11dd" providerId="ADAL" clId="{E7E68DB9-E086-4AD6-818B-5BCDB423C7AD}" dt="2022-06-01T08:36:21.604" v="2324" actId="478"/>
          <ac:spMkLst>
            <pc:docMk/>
            <pc:sldMk cId="2104016467" sldId="298"/>
            <ac:spMk id="104" creationId="{56A2C4E8-E7E2-4520-BE9B-0B67E985060F}"/>
          </ac:spMkLst>
        </pc:spChg>
        <pc:spChg chg="add mod">
          <ac:chgData name="Luis" userId="c2a3f7ab-7905-4d3d-bbf7-e42d19ff11dd" providerId="ADAL" clId="{E7E68DB9-E086-4AD6-818B-5BCDB423C7AD}" dt="2022-06-02T16:19:05.907" v="3377" actId="1036"/>
          <ac:spMkLst>
            <pc:docMk/>
            <pc:sldMk cId="2104016467" sldId="298"/>
            <ac:spMk id="105" creationId="{4F55DE78-1C60-4B8B-9E15-65B4BEA40580}"/>
          </ac:spMkLst>
        </pc:spChg>
        <pc:spChg chg="add del mod">
          <ac:chgData name="Luis" userId="c2a3f7ab-7905-4d3d-bbf7-e42d19ff11dd" providerId="ADAL" clId="{E7E68DB9-E086-4AD6-818B-5BCDB423C7AD}" dt="2022-06-01T08:36:26.013" v="2332" actId="478"/>
          <ac:spMkLst>
            <pc:docMk/>
            <pc:sldMk cId="2104016467" sldId="298"/>
            <ac:spMk id="106" creationId="{22FDD092-ACB6-44A4-8F6E-54548B59A1C8}"/>
          </ac:spMkLst>
        </pc:spChg>
        <pc:spChg chg="add del mod">
          <ac:chgData name="Luis" userId="c2a3f7ab-7905-4d3d-bbf7-e42d19ff11dd" providerId="ADAL" clId="{E7E68DB9-E086-4AD6-818B-5BCDB423C7AD}" dt="2022-06-01T08:36:22.773" v="2326" actId="478"/>
          <ac:spMkLst>
            <pc:docMk/>
            <pc:sldMk cId="2104016467" sldId="298"/>
            <ac:spMk id="107" creationId="{EBA25DB7-5A6C-4686-AC50-AAF090F3530E}"/>
          </ac:spMkLst>
        </pc:spChg>
        <pc:spChg chg="add del mod">
          <ac:chgData name="Luis" userId="c2a3f7ab-7905-4d3d-bbf7-e42d19ff11dd" providerId="ADAL" clId="{E7E68DB9-E086-4AD6-818B-5BCDB423C7AD}" dt="2022-06-01T08:36:17.758" v="2322" actId="478"/>
          <ac:spMkLst>
            <pc:docMk/>
            <pc:sldMk cId="2104016467" sldId="298"/>
            <ac:spMk id="108" creationId="{71B25BBB-DAA4-454A-8907-E5FF746B4816}"/>
          </ac:spMkLst>
        </pc:spChg>
        <pc:spChg chg="add mod ord">
          <ac:chgData name="Luis" userId="c2a3f7ab-7905-4d3d-bbf7-e42d19ff11dd" providerId="ADAL" clId="{E7E68DB9-E086-4AD6-818B-5BCDB423C7AD}" dt="2022-06-02T16:19:05.907" v="3377" actId="1036"/>
          <ac:spMkLst>
            <pc:docMk/>
            <pc:sldMk cId="2104016467" sldId="298"/>
            <ac:spMk id="109" creationId="{75ACCE6C-9A9F-4660-8CDB-3C3A78212943}"/>
          </ac:spMkLst>
        </pc:spChg>
        <pc:spChg chg="add del mod">
          <ac:chgData name="Luis" userId="c2a3f7ab-7905-4d3d-bbf7-e42d19ff11dd" providerId="ADAL" clId="{E7E68DB9-E086-4AD6-818B-5BCDB423C7AD}" dt="2022-06-02T16:19:05.907" v="3377" actId="1036"/>
          <ac:spMkLst>
            <pc:docMk/>
            <pc:sldMk cId="2104016467" sldId="298"/>
            <ac:spMk id="110" creationId="{77751267-4302-45E0-9FAB-9F3AACA7A156}"/>
          </ac:spMkLst>
        </pc:spChg>
        <pc:spChg chg="add mod ord">
          <ac:chgData name="Luis" userId="c2a3f7ab-7905-4d3d-bbf7-e42d19ff11dd" providerId="ADAL" clId="{E7E68DB9-E086-4AD6-818B-5BCDB423C7AD}" dt="2022-06-02T16:19:05.907" v="3377" actId="1036"/>
          <ac:spMkLst>
            <pc:docMk/>
            <pc:sldMk cId="2104016467" sldId="298"/>
            <ac:spMk id="111" creationId="{1A01A104-3993-49EB-B994-5ED2A48B96CA}"/>
          </ac:spMkLst>
        </pc:spChg>
        <pc:spChg chg="add mod ord">
          <ac:chgData name="Luis" userId="c2a3f7ab-7905-4d3d-bbf7-e42d19ff11dd" providerId="ADAL" clId="{E7E68DB9-E086-4AD6-818B-5BCDB423C7AD}" dt="2022-06-02T16:19:05.907" v="3377" actId="1036"/>
          <ac:spMkLst>
            <pc:docMk/>
            <pc:sldMk cId="2104016467" sldId="298"/>
            <ac:spMk id="112" creationId="{7BE1B8D4-9FF9-4ACD-A370-A9F7E85ED10F}"/>
          </ac:spMkLst>
        </pc:spChg>
        <pc:spChg chg="add mod ord">
          <ac:chgData name="Luis" userId="c2a3f7ab-7905-4d3d-bbf7-e42d19ff11dd" providerId="ADAL" clId="{E7E68DB9-E086-4AD6-818B-5BCDB423C7AD}" dt="2022-06-02T16:19:05.907" v="3377" actId="1036"/>
          <ac:spMkLst>
            <pc:docMk/>
            <pc:sldMk cId="2104016467" sldId="298"/>
            <ac:spMk id="113" creationId="{31DB37D9-5938-49A6-8F04-8F40B71CD281}"/>
          </ac:spMkLst>
        </pc:spChg>
        <pc:spChg chg="add mod ord">
          <ac:chgData name="Luis" userId="c2a3f7ab-7905-4d3d-bbf7-e42d19ff11dd" providerId="ADAL" clId="{E7E68DB9-E086-4AD6-818B-5BCDB423C7AD}" dt="2022-06-02T16:19:05.907" v="3377" actId="1036"/>
          <ac:spMkLst>
            <pc:docMk/>
            <pc:sldMk cId="2104016467" sldId="298"/>
            <ac:spMk id="114" creationId="{AA0AD27A-80DD-4412-80D4-3A10D058AF64}"/>
          </ac:spMkLst>
        </pc:spChg>
        <pc:spChg chg="add mod">
          <ac:chgData name="Luis" userId="c2a3f7ab-7905-4d3d-bbf7-e42d19ff11dd" providerId="ADAL" clId="{E7E68DB9-E086-4AD6-818B-5BCDB423C7AD}" dt="2022-06-02T16:19:05.907" v="3377" actId="1036"/>
          <ac:spMkLst>
            <pc:docMk/>
            <pc:sldMk cId="2104016467" sldId="298"/>
            <ac:spMk id="115" creationId="{317AF4C2-A328-447E-8960-F196E353193D}"/>
          </ac:spMkLst>
        </pc:spChg>
        <pc:spChg chg="add mod ord">
          <ac:chgData name="Luis" userId="c2a3f7ab-7905-4d3d-bbf7-e42d19ff11dd" providerId="ADAL" clId="{E7E68DB9-E086-4AD6-818B-5BCDB423C7AD}" dt="2022-06-02T16:19:05.907" v="3377" actId="1036"/>
          <ac:spMkLst>
            <pc:docMk/>
            <pc:sldMk cId="2104016467" sldId="298"/>
            <ac:spMk id="116" creationId="{2CEF3E2D-7DED-42C6-AEEB-9A389608B7E0}"/>
          </ac:spMkLst>
        </pc:spChg>
        <pc:spChg chg="add mod ord">
          <ac:chgData name="Luis" userId="c2a3f7ab-7905-4d3d-bbf7-e42d19ff11dd" providerId="ADAL" clId="{E7E68DB9-E086-4AD6-818B-5BCDB423C7AD}" dt="2022-06-02T16:19:05.907" v="3377" actId="1036"/>
          <ac:spMkLst>
            <pc:docMk/>
            <pc:sldMk cId="2104016467" sldId="298"/>
            <ac:spMk id="117" creationId="{69B9BC4D-5543-42FB-9058-199661127E67}"/>
          </ac:spMkLst>
        </pc:spChg>
        <pc:spChg chg="add mod ord">
          <ac:chgData name="Luis" userId="c2a3f7ab-7905-4d3d-bbf7-e42d19ff11dd" providerId="ADAL" clId="{E7E68DB9-E086-4AD6-818B-5BCDB423C7AD}" dt="2022-06-02T16:19:05.907" v="3377" actId="1036"/>
          <ac:spMkLst>
            <pc:docMk/>
            <pc:sldMk cId="2104016467" sldId="298"/>
            <ac:spMk id="118" creationId="{547DAD42-8214-48CE-B407-331605D43FDB}"/>
          </ac:spMkLst>
        </pc:spChg>
        <pc:spChg chg="add mod ord">
          <ac:chgData name="Luis" userId="c2a3f7ab-7905-4d3d-bbf7-e42d19ff11dd" providerId="ADAL" clId="{E7E68DB9-E086-4AD6-818B-5BCDB423C7AD}" dt="2022-06-02T16:19:05.907" v="3377" actId="1036"/>
          <ac:spMkLst>
            <pc:docMk/>
            <pc:sldMk cId="2104016467" sldId="298"/>
            <ac:spMk id="119" creationId="{1F0F40D1-26C7-4224-8564-640FCD83534D}"/>
          </ac:spMkLst>
        </pc:spChg>
        <pc:spChg chg="add mod">
          <ac:chgData name="Luis" userId="c2a3f7ab-7905-4d3d-bbf7-e42d19ff11dd" providerId="ADAL" clId="{E7E68DB9-E086-4AD6-818B-5BCDB423C7AD}" dt="2022-06-02T16:19:05.907" v="3377" actId="1036"/>
          <ac:spMkLst>
            <pc:docMk/>
            <pc:sldMk cId="2104016467" sldId="298"/>
            <ac:spMk id="120" creationId="{52F63B62-3793-49E7-8F17-8EB77642FB0A}"/>
          </ac:spMkLst>
        </pc:spChg>
        <pc:spChg chg="add mod ord">
          <ac:chgData name="Luis" userId="c2a3f7ab-7905-4d3d-bbf7-e42d19ff11dd" providerId="ADAL" clId="{E7E68DB9-E086-4AD6-818B-5BCDB423C7AD}" dt="2022-06-02T16:19:16.316" v="3383" actId="1036"/>
          <ac:spMkLst>
            <pc:docMk/>
            <pc:sldMk cId="2104016467" sldId="298"/>
            <ac:spMk id="121" creationId="{C5949ACE-8185-4882-92AC-3AC70922DBF5}"/>
          </ac:spMkLst>
        </pc:spChg>
        <pc:spChg chg="add mod ord">
          <ac:chgData name="Luis" userId="c2a3f7ab-7905-4d3d-bbf7-e42d19ff11dd" providerId="ADAL" clId="{E7E68DB9-E086-4AD6-818B-5BCDB423C7AD}" dt="2022-06-02T16:19:16.316" v="3383" actId="1036"/>
          <ac:spMkLst>
            <pc:docMk/>
            <pc:sldMk cId="2104016467" sldId="298"/>
            <ac:spMk id="122" creationId="{A32B1FC6-53C6-47AC-B697-BACC16B92F03}"/>
          </ac:spMkLst>
        </pc:spChg>
        <pc:spChg chg="add mod ord">
          <ac:chgData name="Luis" userId="c2a3f7ab-7905-4d3d-bbf7-e42d19ff11dd" providerId="ADAL" clId="{E7E68DB9-E086-4AD6-818B-5BCDB423C7AD}" dt="2022-06-02T16:19:16.316" v="3383" actId="1036"/>
          <ac:spMkLst>
            <pc:docMk/>
            <pc:sldMk cId="2104016467" sldId="298"/>
            <ac:spMk id="123" creationId="{02E286FE-7660-4ABD-B18F-95276B77A789}"/>
          </ac:spMkLst>
        </pc:spChg>
        <pc:spChg chg="add mod ord">
          <ac:chgData name="Luis" userId="c2a3f7ab-7905-4d3d-bbf7-e42d19ff11dd" providerId="ADAL" clId="{E7E68DB9-E086-4AD6-818B-5BCDB423C7AD}" dt="2022-06-02T16:19:16.316" v="3383" actId="1036"/>
          <ac:spMkLst>
            <pc:docMk/>
            <pc:sldMk cId="2104016467" sldId="298"/>
            <ac:spMk id="124" creationId="{92BEE139-BF77-43AE-93D7-E4B2F5ABD9FD}"/>
          </ac:spMkLst>
        </pc:spChg>
        <pc:spChg chg="add mod">
          <ac:chgData name="Luis" userId="c2a3f7ab-7905-4d3d-bbf7-e42d19ff11dd" providerId="ADAL" clId="{E7E68DB9-E086-4AD6-818B-5BCDB423C7AD}" dt="2022-06-02T16:19:05.907" v="3377" actId="1036"/>
          <ac:spMkLst>
            <pc:docMk/>
            <pc:sldMk cId="2104016467" sldId="298"/>
            <ac:spMk id="125" creationId="{35A4D681-EC15-4C5B-865D-73C72DB2B273}"/>
          </ac:spMkLst>
        </pc:spChg>
        <pc:spChg chg="add mod ord">
          <ac:chgData name="Luis" userId="c2a3f7ab-7905-4d3d-bbf7-e42d19ff11dd" providerId="ADAL" clId="{E7E68DB9-E086-4AD6-818B-5BCDB423C7AD}" dt="2022-06-02T16:19:05.907" v="3377" actId="1036"/>
          <ac:spMkLst>
            <pc:docMk/>
            <pc:sldMk cId="2104016467" sldId="298"/>
            <ac:spMk id="126" creationId="{224FBF09-3D43-4BAD-B18F-2B0AC8A20BD6}"/>
          </ac:spMkLst>
        </pc:spChg>
        <pc:spChg chg="add mod ord">
          <ac:chgData name="Luis" userId="c2a3f7ab-7905-4d3d-bbf7-e42d19ff11dd" providerId="ADAL" clId="{E7E68DB9-E086-4AD6-818B-5BCDB423C7AD}" dt="2022-06-02T16:19:05.907" v="3377" actId="1036"/>
          <ac:spMkLst>
            <pc:docMk/>
            <pc:sldMk cId="2104016467" sldId="298"/>
            <ac:spMk id="127" creationId="{F7E7B13F-1C62-44FB-8056-3A1BB4B55030}"/>
          </ac:spMkLst>
        </pc:spChg>
        <pc:spChg chg="add mod ord">
          <ac:chgData name="Luis" userId="c2a3f7ab-7905-4d3d-bbf7-e42d19ff11dd" providerId="ADAL" clId="{E7E68DB9-E086-4AD6-818B-5BCDB423C7AD}" dt="2022-06-02T16:19:05.907" v="3377" actId="1036"/>
          <ac:spMkLst>
            <pc:docMk/>
            <pc:sldMk cId="2104016467" sldId="298"/>
            <ac:spMk id="128" creationId="{54EA7B00-8B5B-4C65-A2F5-97AA17B8ECB6}"/>
          </ac:spMkLst>
        </pc:spChg>
        <pc:spChg chg="add mod ord">
          <ac:chgData name="Luis" userId="c2a3f7ab-7905-4d3d-bbf7-e42d19ff11dd" providerId="ADAL" clId="{E7E68DB9-E086-4AD6-818B-5BCDB423C7AD}" dt="2022-06-02T16:19:05.907" v="3377" actId="1036"/>
          <ac:spMkLst>
            <pc:docMk/>
            <pc:sldMk cId="2104016467" sldId="298"/>
            <ac:spMk id="129" creationId="{1C44F2D2-A270-4BFC-A93B-75E897E11323}"/>
          </ac:spMkLst>
        </pc:spChg>
        <pc:spChg chg="add mod">
          <ac:chgData name="Luis" userId="c2a3f7ab-7905-4d3d-bbf7-e42d19ff11dd" providerId="ADAL" clId="{E7E68DB9-E086-4AD6-818B-5BCDB423C7AD}" dt="2022-06-02T16:19:05.907" v="3377" actId="1036"/>
          <ac:spMkLst>
            <pc:docMk/>
            <pc:sldMk cId="2104016467" sldId="298"/>
            <ac:spMk id="130" creationId="{C2A28571-7FF8-4ECB-92B7-1ED89C7C21A2}"/>
          </ac:spMkLst>
        </pc:spChg>
        <pc:spChg chg="add mod ord">
          <ac:chgData name="Luis" userId="c2a3f7ab-7905-4d3d-bbf7-e42d19ff11dd" providerId="ADAL" clId="{E7E68DB9-E086-4AD6-818B-5BCDB423C7AD}" dt="2022-06-02T16:19:05.907" v="3377" actId="1036"/>
          <ac:spMkLst>
            <pc:docMk/>
            <pc:sldMk cId="2104016467" sldId="298"/>
            <ac:spMk id="131" creationId="{43DC6EE9-565D-4BA5-A2FF-FB2992009AFC}"/>
          </ac:spMkLst>
        </pc:spChg>
        <pc:spChg chg="add mod ord">
          <ac:chgData name="Luis" userId="c2a3f7ab-7905-4d3d-bbf7-e42d19ff11dd" providerId="ADAL" clId="{E7E68DB9-E086-4AD6-818B-5BCDB423C7AD}" dt="2022-06-02T16:19:05.907" v="3377" actId="1036"/>
          <ac:spMkLst>
            <pc:docMk/>
            <pc:sldMk cId="2104016467" sldId="298"/>
            <ac:spMk id="132" creationId="{418FAD80-E87B-4FDA-8CCE-F7D48AC20FEE}"/>
          </ac:spMkLst>
        </pc:spChg>
        <pc:spChg chg="add mod ord">
          <ac:chgData name="Luis" userId="c2a3f7ab-7905-4d3d-bbf7-e42d19ff11dd" providerId="ADAL" clId="{E7E68DB9-E086-4AD6-818B-5BCDB423C7AD}" dt="2022-06-02T16:19:05.907" v="3377" actId="1036"/>
          <ac:spMkLst>
            <pc:docMk/>
            <pc:sldMk cId="2104016467" sldId="298"/>
            <ac:spMk id="133" creationId="{69DDDE13-690E-4090-8829-D05D31429768}"/>
          </ac:spMkLst>
        </pc:spChg>
        <pc:spChg chg="add mod ord">
          <ac:chgData name="Luis" userId="c2a3f7ab-7905-4d3d-bbf7-e42d19ff11dd" providerId="ADAL" clId="{E7E68DB9-E086-4AD6-818B-5BCDB423C7AD}" dt="2022-06-02T16:19:05.907" v="3377" actId="1036"/>
          <ac:spMkLst>
            <pc:docMk/>
            <pc:sldMk cId="2104016467" sldId="298"/>
            <ac:spMk id="134" creationId="{0A427785-FBC0-4AC0-9537-B96A47A3F6C4}"/>
          </ac:spMkLst>
        </pc:spChg>
        <pc:spChg chg="add mod">
          <ac:chgData name="Luis" userId="c2a3f7ab-7905-4d3d-bbf7-e42d19ff11dd" providerId="ADAL" clId="{E7E68DB9-E086-4AD6-818B-5BCDB423C7AD}" dt="2022-06-02T16:19:05.907" v="3377" actId="1036"/>
          <ac:spMkLst>
            <pc:docMk/>
            <pc:sldMk cId="2104016467" sldId="298"/>
            <ac:spMk id="135" creationId="{6085168E-A471-473E-BE80-53D8B59A62DC}"/>
          </ac:spMkLst>
        </pc:spChg>
        <pc:spChg chg="add mod ord">
          <ac:chgData name="Luis" userId="c2a3f7ab-7905-4d3d-bbf7-e42d19ff11dd" providerId="ADAL" clId="{E7E68DB9-E086-4AD6-818B-5BCDB423C7AD}" dt="2022-06-02T16:19:05.907" v="3377" actId="1036"/>
          <ac:spMkLst>
            <pc:docMk/>
            <pc:sldMk cId="2104016467" sldId="298"/>
            <ac:spMk id="136" creationId="{6D738E30-4032-486D-9326-7B595F6CB630}"/>
          </ac:spMkLst>
        </pc:spChg>
        <pc:spChg chg="add mod ord">
          <ac:chgData name="Luis" userId="c2a3f7ab-7905-4d3d-bbf7-e42d19ff11dd" providerId="ADAL" clId="{E7E68DB9-E086-4AD6-818B-5BCDB423C7AD}" dt="2022-06-02T16:19:05.907" v="3377" actId="1036"/>
          <ac:spMkLst>
            <pc:docMk/>
            <pc:sldMk cId="2104016467" sldId="298"/>
            <ac:spMk id="137" creationId="{E5E5FA83-2BC5-4F40-A7F4-847CACE8FE8B}"/>
          </ac:spMkLst>
        </pc:spChg>
        <pc:spChg chg="add mod ord">
          <ac:chgData name="Luis" userId="c2a3f7ab-7905-4d3d-bbf7-e42d19ff11dd" providerId="ADAL" clId="{E7E68DB9-E086-4AD6-818B-5BCDB423C7AD}" dt="2022-06-02T16:19:05.907" v="3377" actId="1036"/>
          <ac:spMkLst>
            <pc:docMk/>
            <pc:sldMk cId="2104016467" sldId="298"/>
            <ac:spMk id="138" creationId="{E0EDAD8F-847A-4BD9-8A96-7515A09C103F}"/>
          </ac:spMkLst>
        </pc:spChg>
        <pc:spChg chg="add mod ord">
          <ac:chgData name="Luis" userId="c2a3f7ab-7905-4d3d-bbf7-e42d19ff11dd" providerId="ADAL" clId="{E7E68DB9-E086-4AD6-818B-5BCDB423C7AD}" dt="2022-06-02T16:19:05.907" v="3377" actId="1036"/>
          <ac:spMkLst>
            <pc:docMk/>
            <pc:sldMk cId="2104016467" sldId="298"/>
            <ac:spMk id="139" creationId="{90E6E881-6401-49EA-AEEE-DF1B173FAA77}"/>
          </ac:spMkLst>
        </pc:spChg>
        <pc:spChg chg="add mod">
          <ac:chgData name="Luis" userId="c2a3f7ab-7905-4d3d-bbf7-e42d19ff11dd" providerId="ADAL" clId="{E7E68DB9-E086-4AD6-818B-5BCDB423C7AD}" dt="2022-06-02T16:19:05.907" v="3377" actId="1036"/>
          <ac:spMkLst>
            <pc:docMk/>
            <pc:sldMk cId="2104016467" sldId="298"/>
            <ac:spMk id="140" creationId="{0AE68D7B-F7B2-40BF-AFF3-1AB1C45BCE62}"/>
          </ac:spMkLst>
        </pc:spChg>
        <pc:spChg chg="add mod ord">
          <ac:chgData name="Luis" userId="c2a3f7ab-7905-4d3d-bbf7-e42d19ff11dd" providerId="ADAL" clId="{E7E68DB9-E086-4AD6-818B-5BCDB423C7AD}" dt="2022-06-02T16:19:05.907" v="3377" actId="1036"/>
          <ac:spMkLst>
            <pc:docMk/>
            <pc:sldMk cId="2104016467" sldId="298"/>
            <ac:spMk id="141" creationId="{A834507E-9FDB-45EC-977C-A32E441C4E08}"/>
          </ac:spMkLst>
        </pc:spChg>
        <pc:spChg chg="add mod ord">
          <ac:chgData name="Luis" userId="c2a3f7ab-7905-4d3d-bbf7-e42d19ff11dd" providerId="ADAL" clId="{E7E68DB9-E086-4AD6-818B-5BCDB423C7AD}" dt="2022-06-02T16:19:05.907" v="3377" actId="1036"/>
          <ac:spMkLst>
            <pc:docMk/>
            <pc:sldMk cId="2104016467" sldId="298"/>
            <ac:spMk id="142" creationId="{95620BB5-D65E-4565-B5F9-1A8E6193CA44}"/>
          </ac:spMkLst>
        </pc:spChg>
        <pc:spChg chg="add mod ord">
          <ac:chgData name="Luis" userId="c2a3f7ab-7905-4d3d-bbf7-e42d19ff11dd" providerId="ADAL" clId="{E7E68DB9-E086-4AD6-818B-5BCDB423C7AD}" dt="2022-06-02T16:19:05.907" v="3377" actId="1036"/>
          <ac:spMkLst>
            <pc:docMk/>
            <pc:sldMk cId="2104016467" sldId="298"/>
            <ac:spMk id="143" creationId="{547AC011-0F4A-4348-A49F-17ABF57D73C3}"/>
          </ac:spMkLst>
        </pc:spChg>
        <pc:spChg chg="add del mod">
          <ac:chgData name="Luis" userId="c2a3f7ab-7905-4d3d-bbf7-e42d19ff11dd" providerId="ADAL" clId="{E7E68DB9-E086-4AD6-818B-5BCDB423C7AD}" dt="2022-06-02T16:17:12.960" v="3350"/>
          <ac:spMkLst>
            <pc:docMk/>
            <pc:sldMk cId="2104016467" sldId="298"/>
            <ac:spMk id="144" creationId="{46A9C8EC-2EB4-4EF5-94BD-3DF65F8231C8}"/>
          </ac:spMkLst>
        </pc:spChg>
        <pc:spChg chg="add del mod">
          <ac:chgData name="Luis" userId="c2a3f7ab-7905-4d3d-bbf7-e42d19ff11dd" providerId="ADAL" clId="{E7E68DB9-E086-4AD6-818B-5BCDB423C7AD}" dt="2022-06-01T08:36:20.906" v="2323" actId="478"/>
          <ac:spMkLst>
            <pc:docMk/>
            <pc:sldMk cId="2104016467" sldId="298"/>
            <ac:spMk id="144" creationId="{B35D3E33-603D-423D-B292-68EB59DAC918}"/>
          </ac:spMkLst>
        </pc:spChg>
        <pc:spChg chg="add mod">
          <ac:chgData name="Luis" userId="c2a3f7ab-7905-4d3d-bbf7-e42d19ff11dd" providerId="ADAL" clId="{E7E68DB9-E086-4AD6-818B-5BCDB423C7AD}" dt="2022-06-04T08:47:03.320" v="3513" actId="20577"/>
          <ac:spMkLst>
            <pc:docMk/>
            <pc:sldMk cId="2104016467" sldId="298"/>
            <ac:spMk id="144" creationId="{CD278878-A0BC-491A-93D0-1528447CFD9F}"/>
          </ac:spMkLst>
        </pc:spChg>
        <pc:spChg chg="add mod">
          <ac:chgData name="Luis" userId="c2a3f7ab-7905-4d3d-bbf7-e42d19ff11dd" providerId="ADAL" clId="{E7E68DB9-E086-4AD6-818B-5BCDB423C7AD}" dt="2022-06-02T16:19:05.907" v="3377" actId="1036"/>
          <ac:spMkLst>
            <pc:docMk/>
            <pc:sldMk cId="2104016467" sldId="298"/>
            <ac:spMk id="145" creationId="{3C8739FA-F38D-4581-B511-E0601FF6E4DD}"/>
          </ac:spMkLst>
        </pc:spChg>
        <pc:spChg chg="add del mod">
          <ac:chgData name="Luis" userId="c2a3f7ab-7905-4d3d-bbf7-e42d19ff11dd" providerId="ADAL" clId="{E7E68DB9-E086-4AD6-818B-5BCDB423C7AD}" dt="2022-06-02T16:06:07.973" v="3305" actId="478"/>
          <ac:spMkLst>
            <pc:docMk/>
            <pc:sldMk cId="2104016467" sldId="298"/>
            <ac:spMk id="146" creationId="{2301B670-2A9D-4784-935F-9494116610B5}"/>
          </ac:spMkLst>
        </pc:spChg>
        <pc:spChg chg="add mod ord">
          <ac:chgData name="Luis" userId="c2a3f7ab-7905-4d3d-bbf7-e42d19ff11dd" providerId="ADAL" clId="{E7E68DB9-E086-4AD6-818B-5BCDB423C7AD}" dt="2022-06-02T16:19:05.907" v="3377" actId="1036"/>
          <ac:spMkLst>
            <pc:docMk/>
            <pc:sldMk cId="2104016467" sldId="298"/>
            <ac:spMk id="147" creationId="{FC6BBC1C-F415-44B9-8E9E-C755F30CB8F5}"/>
          </ac:spMkLst>
        </pc:spChg>
        <pc:spChg chg="add mod ord">
          <ac:chgData name="Luis" userId="c2a3f7ab-7905-4d3d-bbf7-e42d19ff11dd" providerId="ADAL" clId="{E7E68DB9-E086-4AD6-818B-5BCDB423C7AD}" dt="2022-06-02T16:19:05.907" v="3377" actId="1036"/>
          <ac:spMkLst>
            <pc:docMk/>
            <pc:sldMk cId="2104016467" sldId="298"/>
            <ac:spMk id="148" creationId="{C443754B-4F2F-45F7-BFA7-FFBD06511DD8}"/>
          </ac:spMkLst>
        </pc:spChg>
        <pc:spChg chg="add mod ord">
          <ac:chgData name="Luis" userId="c2a3f7ab-7905-4d3d-bbf7-e42d19ff11dd" providerId="ADAL" clId="{E7E68DB9-E086-4AD6-818B-5BCDB423C7AD}" dt="2022-06-02T16:19:05.907" v="3377" actId="1036"/>
          <ac:spMkLst>
            <pc:docMk/>
            <pc:sldMk cId="2104016467" sldId="298"/>
            <ac:spMk id="149" creationId="{0F777575-E91B-46D7-8892-66F3D46DF89C}"/>
          </ac:spMkLst>
        </pc:spChg>
        <pc:spChg chg="add mod ord">
          <ac:chgData name="Luis" userId="c2a3f7ab-7905-4d3d-bbf7-e42d19ff11dd" providerId="ADAL" clId="{E7E68DB9-E086-4AD6-818B-5BCDB423C7AD}" dt="2022-06-02T16:19:05.907" v="3377" actId="1036"/>
          <ac:spMkLst>
            <pc:docMk/>
            <pc:sldMk cId="2104016467" sldId="298"/>
            <ac:spMk id="150" creationId="{50ED5089-46B3-42B4-B75A-6D1372E24380}"/>
          </ac:spMkLst>
        </pc:spChg>
        <pc:spChg chg="add mod ord">
          <ac:chgData name="Luis" userId="c2a3f7ab-7905-4d3d-bbf7-e42d19ff11dd" providerId="ADAL" clId="{E7E68DB9-E086-4AD6-818B-5BCDB423C7AD}" dt="2022-06-02T16:19:05.907" v="3377" actId="1036"/>
          <ac:spMkLst>
            <pc:docMk/>
            <pc:sldMk cId="2104016467" sldId="298"/>
            <ac:spMk id="151" creationId="{C8FEE8E9-DEAE-470A-97F0-DD60DEC01467}"/>
          </ac:spMkLst>
        </pc:spChg>
        <pc:spChg chg="add mod ord">
          <ac:chgData name="Luis" userId="c2a3f7ab-7905-4d3d-bbf7-e42d19ff11dd" providerId="ADAL" clId="{E7E68DB9-E086-4AD6-818B-5BCDB423C7AD}" dt="2022-06-02T16:19:05.907" v="3377" actId="1036"/>
          <ac:spMkLst>
            <pc:docMk/>
            <pc:sldMk cId="2104016467" sldId="298"/>
            <ac:spMk id="152" creationId="{C4E920D4-B585-4410-BA24-DC91693F44DD}"/>
          </ac:spMkLst>
        </pc:spChg>
        <pc:spChg chg="add mod ord">
          <ac:chgData name="Luis" userId="c2a3f7ab-7905-4d3d-bbf7-e42d19ff11dd" providerId="ADAL" clId="{E7E68DB9-E086-4AD6-818B-5BCDB423C7AD}" dt="2022-06-02T16:19:05.907" v="3377" actId="1036"/>
          <ac:spMkLst>
            <pc:docMk/>
            <pc:sldMk cId="2104016467" sldId="298"/>
            <ac:spMk id="153" creationId="{01D51A16-1FCF-4E98-BE46-A1CA2D4CF8F4}"/>
          </ac:spMkLst>
        </pc:spChg>
        <pc:spChg chg="add mod ord">
          <ac:chgData name="Luis" userId="c2a3f7ab-7905-4d3d-bbf7-e42d19ff11dd" providerId="ADAL" clId="{E7E68DB9-E086-4AD6-818B-5BCDB423C7AD}" dt="2022-06-02T16:19:05.907" v="3377" actId="1036"/>
          <ac:spMkLst>
            <pc:docMk/>
            <pc:sldMk cId="2104016467" sldId="298"/>
            <ac:spMk id="154" creationId="{4E62CBBB-D691-4999-8FB0-652D6348FB5F}"/>
          </ac:spMkLst>
        </pc:spChg>
        <pc:spChg chg="add mod ord">
          <ac:chgData name="Luis" userId="c2a3f7ab-7905-4d3d-bbf7-e42d19ff11dd" providerId="ADAL" clId="{E7E68DB9-E086-4AD6-818B-5BCDB423C7AD}" dt="2022-06-02T16:19:05.907" v="3377" actId="1036"/>
          <ac:spMkLst>
            <pc:docMk/>
            <pc:sldMk cId="2104016467" sldId="298"/>
            <ac:spMk id="155" creationId="{500979DD-5430-4898-AB7B-1F1E12D84DEC}"/>
          </ac:spMkLst>
        </pc:spChg>
        <pc:spChg chg="add mod ord">
          <ac:chgData name="Luis" userId="c2a3f7ab-7905-4d3d-bbf7-e42d19ff11dd" providerId="ADAL" clId="{E7E68DB9-E086-4AD6-818B-5BCDB423C7AD}" dt="2022-06-02T16:19:05.907" v="3377" actId="1036"/>
          <ac:spMkLst>
            <pc:docMk/>
            <pc:sldMk cId="2104016467" sldId="298"/>
            <ac:spMk id="156" creationId="{D5E22E96-6548-4E71-87A8-59E3744D3822}"/>
          </ac:spMkLst>
        </pc:spChg>
        <pc:spChg chg="add mod ord">
          <ac:chgData name="Luis" userId="c2a3f7ab-7905-4d3d-bbf7-e42d19ff11dd" providerId="ADAL" clId="{E7E68DB9-E086-4AD6-818B-5BCDB423C7AD}" dt="2022-06-02T16:19:05.907" v="3377" actId="1036"/>
          <ac:spMkLst>
            <pc:docMk/>
            <pc:sldMk cId="2104016467" sldId="298"/>
            <ac:spMk id="157" creationId="{7177BEEC-43BA-416B-8BD6-737E4E199F62}"/>
          </ac:spMkLst>
        </pc:spChg>
        <pc:spChg chg="add mod ord">
          <ac:chgData name="Luis" userId="c2a3f7ab-7905-4d3d-bbf7-e42d19ff11dd" providerId="ADAL" clId="{E7E68DB9-E086-4AD6-818B-5BCDB423C7AD}" dt="2022-06-02T16:19:05.907" v="3377" actId="1036"/>
          <ac:spMkLst>
            <pc:docMk/>
            <pc:sldMk cId="2104016467" sldId="298"/>
            <ac:spMk id="158" creationId="{2D46D423-E35E-49FB-9A3A-2CF8EBDEF628}"/>
          </ac:spMkLst>
        </pc:spChg>
        <pc:spChg chg="add mod ord">
          <ac:chgData name="Luis" userId="c2a3f7ab-7905-4d3d-bbf7-e42d19ff11dd" providerId="ADAL" clId="{E7E68DB9-E086-4AD6-818B-5BCDB423C7AD}" dt="2022-06-02T16:19:05.907" v="3377" actId="1036"/>
          <ac:spMkLst>
            <pc:docMk/>
            <pc:sldMk cId="2104016467" sldId="298"/>
            <ac:spMk id="159" creationId="{245F2D69-A6E8-42B1-9D25-195E2A789FB5}"/>
          </ac:spMkLst>
        </pc:spChg>
        <pc:spChg chg="add mod ord">
          <ac:chgData name="Luis" userId="c2a3f7ab-7905-4d3d-bbf7-e42d19ff11dd" providerId="ADAL" clId="{E7E68DB9-E086-4AD6-818B-5BCDB423C7AD}" dt="2022-06-02T16:19:05.907" v="3377" actId="1036"/>
          <ac:spMkLst>
            <pc:docMk/>
            <pc:sldMk cId="2104016467" sldId="298"/>
            <ac:spMk id="160" creationId="{791C4A98-0413-48DC-91B1-951E9015C0E5}"/>
          </ac:spMkLst>
        </pc:spChg>
        <pc:spChg chg="add mod ord">
          <ac:chgData name="Luis" userId="c2a3f7ab-7905-4d3d-bbf7-e42d19ff11dd" providerId="ADAL" clId="{E7E68DB9-E086-4AD6-818B-5BCDB423C7AD}" dt="2022-06-02T16:19:05.907" v="3377" actId="1036"/>
          <ac:spMkLst>
            <pc:docMk/>
            <pc:sldMk cId="2104016467" sldId="298"/>
            <ac:spMk id="161" creationId="{25D7F315-46D9-47B5-97F4-7B282CBF4E59}"/>
          </ac:spMkLst>
        </pc:spChg>
        <pc:spChg chg="add mod ord">
          <ac:chgData name="Luis" userId="c2a3f7ab-7905-4d3d-bbf7-e42d19ff11dd" providerId="ADAL" clId="{E7E68DB9-E086-4AD6-818B-5BCDB423C7AD}" dt="2022-06-02T16:19:05.907" v="3377" actId="1036"/>
          <ac:spMkLst>
            <pc:docMk/>
            <pc:sldMk cId="2104016467" sldId="298"/>
            <ac:spMk id="162" creationId="{0E41AFF1-8FD0-4B22-B967-239A7B11DBD0}"/>
          </ac:spMkLst>
        </pc:spChg>
        <pc:spChg chg="add mod ord">
          <ac:chgData name="Luis" userId="c2a3f7ab-7905-4d3d-bbf7-e42d19ff11dd" providerId="ADAL" clId="{E7E68DB9-E086-4AD6-818B-5BCDB423C7AD}" dt="2022-06-02T16:19:05.907" v="3377" actId="1036"/>
          <ac:spMkLst>
            <pc:docMk/>
            <pc:sldMk cId="2104016467" sldId="298"/>
            <ac:spMk id="163" creationId="{4D828FFE-1D42-4F4C-90DA-826CA583DF0B}"/>
          </ac:spMkLst>
        </pc:spChg>
        <pc:spChg chg="del mod ord">
          <ac:chgData name="Luis" userId="c2a3f7ab-7905-4d3d-bbf7-e42d19ff11dd" providerId="ADAL" clId="{E7E68DB9-E086-4AD6-818B-5BCDB423C7AD}" dt="2022-06-04T08:47:06.239" v="3514" actId="478"/>
          <ac:spMkLst>
            <pc:docMk/>
            <pc:sldMk cId="2104016467" sldId="298"/>
            <ac:spMk id="164" creationId="{00000000-0000-0000-0000-000000000000}"/>
          </ac:spMkLst>
        </pc:spChg>
        <pc:spChg chg="mod ord">
          <ac:chgData name="Luis" userId="c2a3f7ab-7905-4d3d-bbf7-e42d19ff11dd" providerId="ADAL" clId="{E7E68DB9-E086-4AD6-818B-5BCDB423C7AD}" dt="2022-06-02T16:07:06.522" v="3311" actId="700"/>
          <ac:spMkLst>
            <pc:docMk/>
            <pc:sldMk cId="2104016467" sldId="298"/>
            <ac:spMk id="165" creationId="{00000000-0000-0000-0000-000000000000}"/>
          </ac:spMkLst>
        </pc:spChg>
        <pc:spChg chg="del mod">
          <ac:chgData name="Luis" userId="c2a3f7ab-7905-4d3d-bbf7-e42d19ff11dd" providerId="ADAL" clId="{E7E68DB9-E086-4AD6-818B-5BCDB423C7AD}" dt="2022-06-01T08:25:22.803" v="1738" actId="478"/>
          <ac:spMkLst>
            <pc:docMk/>
            <pc:sldMk cId="2104016467" sldId="298"/>
            <ac:spMk id="166" creationId="{00000000-0000-0000-0000-000000000000}"/>
          </ac:spMkLst>
        </pc:spChg>
        <pc:spChg chg="del mod">
          <ac:chgData name="Luis" userId="c2a3f7ab-7905-4d3d-bbf7-e42d19ff11dd" providerId="ADAL" clId="{E7E68DB9-E086-4AD6-818B-5BCDB423C7AD}" dt="2022-06-01T08:25:22.803" v="1738" actId="478"/>
          <ac:spMkLst>
            <pc:docMk/>
            <pc:sldMk cId="2104016467" sldId="298"/>
            <ac:spMk id="167" creationId="{00000000-0000-0000-0000-000000000000}"/>
          </ac:spMkLst>
        </pc:spChg>
        <pc:spChg chg="mod">
          <ac:chgData name="Luis" userId="c2a3f7ab-7905-4d3d-bbf7-e42d19ff11dd" providerId="ADAL" clId="{E7E68DB9-E086-4AD6-818B-5BCDB423C7AD}" dt="2022-06-02T16:19:05.907" v="3377" actId="1036"/>
          <ac:spMkLst>
            <pc:docMk/>
            <pc:sldMk cId="2104016467" sldId="298"/>
            <ac:spMk id="168" creationId="{00000000-0000-0000-0000-000000000000}"/>
          </ac:spMkLst>
        </pc:spChg>
        <pc:spChg chg="mod">
          <ac:chgData name="Luis" userId="c2a3f7ab-7905-4d3d-bbf7-e42d19ff11dd" providerId="ADAL" clId="{E7E68DB9-E086-4AD6-818B-5BCDB423C7AD}" dt="2022-06-02T16:19:05.907" v="3377" actId="1036"/>
          <ac:spMkLst>
            <pc:docMk/>
            <pc:sldMk cId="2104016467" sldId="298"/>
            <ac:spMk id="169" creationId="{00000000-0000-0000-0000-000000000000}"/>
          </ac:spMkLst>
        </pc:spChg>
        <pc:spChg chg="del mod">
          <ac:chgData name="Luis" userId="c2a3f7ab-7905-4d3d-bbf7-e42d19ff11dd" providerId="ADAL" clId="{E7E68DB9-E086-4AD6-818B-5BCDB423C7AD}" dt="2022-06-01T08:25:22.803" v="1738" actId="478"/>
          <ac:spMkLst>
            <pc:docMk/>
            <pc:sldMk cId="2104016467" sldId="298"/>
            <ac:spMk id="170" creationId="{00000000-0000-0000-0000-000000000000}"/>
          </ac:spMkLst>
        </pc:spChg>
        <pc:spChg chg="del mod">
          <ac:chgData name="Luis" userId="c2a3f7ab-7905-4d3d-bbf7-e42d19ff11dd" providerId="ADAL" clId="{E7E68DB9-E086-4AD6-818B-5BCDB423C7AD}" dt="2022-06-01T08:25:22.803" v="1738" actId="478"/>
          <ac:spMkLst>
            <pc:docMk/>
            <pc:sldMk cId="2104016467" sldId="298"/>
            <ac:spMk id="171" creationId="{00000000-0000-0000-0000-000000000000}"/>
          </ac:spMkLst>
        </pc:spChg>
        <pc:spChg chg="del mod">
          <ac:chgData name="Luis" userId="c2a3f7ab-7905-4d3d-bbf7-e42d19ff11dd" providerId="ADAL" clId="{E7E68DB9-E086-4AD6-818B-5BCDB423C7AD}" dt="2022-06-01T08:25:22.803" v="1738" actId="478"/>
          <ac:spMkLst>
            <pc:docMk/>
            <pc:sldMk cId="2104016467" sldId="298"/>
            <ac:spMk id="172" creationId="{00000000-0000-0000-0000-000000000000}"/>
          </ac:spMkLst>
        </pc:spChg>
        <pc:spChg chg="mod">
          <ac:chgData name="Luis" userId="c2a3f7ab-7905-4d3d-bbf7-e42d19ff11dd" providerId="ADAL" clId="{E7E68DB9-E086-4AD6-818B-5BCDB423C7AD}" dt="2022-06-02T16:19:05.907" v="3377" actId="1036"/>
          <ac:spMkLst>
            <pc:docMk/>
            <pc:sldMk cId="2104016467" sldId="298"/>
            <ac:spMk id="173" creationId="{00000000-0000-0000-0000-000000000000}"/>
          </ac:spMkLst>
        </pc:spChg>
        <pc:spChg chg="mod">
          <ac:chgData name="Luis" userId="c2a3f7ab-7905-4d3d-bbf7-e42d19ff11dd" providerId="ADAL" clId="{E7E68DB9-E086-4AD6-818B-5BCDB423C7AD}" dt="2022-06-02T16:19:05.907" v="3377" actId="1036"/>
          <ac:spMkLst>
            <pc:docMk/>
            <pc:sldMk cId="2104016467" sldId="298"/>
            <ac:spMk id="174" creationId="{00000000-0000-0000-0000-000000000000}"/>
          </ac:spMkLst>
        </pc:spChg>
        <pc:spChg chg="del mod">
          <ac:chgData name="Luis" userId="c2a3f7ab-7905-4d3d-bbf7-e42d19ff11dd" providerId="ADAL" clId="{E7E68DB9-E086-4AD6-818B-5BCDB423C7AD}" dt="2022-06-01T08:25:22.803" v="1738" actId="478"/>
          <ac:spMkLst>
            <pc:docMk/>
            <pc:sldMk cId="2104016467" sldId="298"/>
            <ac:spMk id="175" creationId="{00000000-0000-0000-0000-000000000000}"/>
          </ac:spMkLst>
        </pc:spChg>
        <pc:spChg chg="del mod">
          <ac:chgData name="Luis" userId="c2a3f7ab-7905-4d3d-bbf7-e42d19ff11dd" providerId="ADAL" clId="{E7E68DB9-E086-4AD6-818B-5BCDB423C7AD}" dt="2022-06-01T08:25:22.803" v="1738" actId="478"/>
          <ac:spMkLst>
            <pc:docMk/>
            <pc:sldMk cId="2104016467" sldId="298"/>
            <ac:spMk id="176" creationId="{00000000-0000-0000-0000-000000000000}"/>
          </ac:spMkLst>
        </pc:spChg>
        <pc:spChg chg="del mod">
          <ac:chgData name="Luis" userId="c2a3f7ab-7905-4d3d-bbf7-e42d19ff11dd" providerId="ADAL" clId="{E7E68DB9-E086-4AD6-818B-5BCDB423C7AD}" dt="2022-06-01T08:25:22.803" v="1738" actId="478"/>
          <ac:spMkLst>
            <pc:docMk/>
            <pc:sldMk cId="2104016467" sldId="298"/>
            <ac:spMk id="177" creationId="{00000000-0000-0000-0000-000000000000}"/>
          </ac:spMkLst>
        </pc:spChg>
        <pc:spChg chg="mod">
          <ac:chgData name="Luis" userId="c2a3f7ab-7905-4d3d-bbf7-e42d19ff11dd" providerId="ADAL" clId="{E7E68DB9-E086-4AD6-818B-5BCDB423C7AD}" dt="2022-06-02T16:19:05.907" v="3377" actId="1036"/>
          <ac:spMkLst>
            <pc:docMk/>
            <pc:sldMk cId="2104016467" sldId="298"/>
            <ac:spMk id="178" creationId="{00000000-0000-0000-0000-000000000000}"/>
          </ac:spMkLst>
        </pc:spChg>
        <pc:spChg chg="mod">
          <ac:chgData name="Luis" userId="c2a3f7ab-7905-4d3d-bbf7-e42d19ff11dd" providerId="ADAL" clId="{E7E68DB9-E086-4AD6-818B-5BCDB423C7AD}" dt="2022-06-02T16:19:05.907" v="3377" actId="1036"/>
          <ac:spMkLst>
            <pc:docMk/>
            <pc:sldMk cId="2104016467" sldId="298"/>
            <ac:spMk id="179" creationId="{00000000-0000-0000-0000-000000000000}"/>
          </ac:spMkLst>
        </pc:spChg>
        <pc:spChg chg="mod">
          <ac:chgData name="Luis" userId="c2a3f7ab-7905-4d3d-bbf7-e42d19ff11dd" providerId="ADAL" clId="{E7E68DB9-E086-4AD6-818B-5BCDB423C7AD}" dt="2022-06-02T16:19:05.907" v="3377" actId="1036"/>
          <ac:spMkLst>
            <pc:docMk/>
            <pc:sldMk cId="2104016467" sldId="298"/>
            <ac:spMk id="180" creationId="{00000000-0000-0000-0000-000000000000}"/>
          </ac:spMkLst>
        </pc:spChg>
        <pc:spChg chg="mod">
          <ac:chgData name="Luis" userId="c2a3f7ab-7905-4d3d-bbf7-e42d19ff11dd" providerId="ADAL" clId="{E7E68DB9-E086-4AD6-818B-5BCDB423C7AD}" dt="2022-06-02T16:19:05.907" v="3377" actId="1036"/>
          <ac:spMkLst>
            <pc:docMk/>
            <pc:sldMk cId="2104016467" sldId="298"/>
            <ac:spMk id="181" creationId="{00000000-0000-0000-0000-000000000000}"/>
          </ac:spMkLst>
        </pc:spChg>
        <pc:spChg chg="mod">
          <ac:chgData name="Luis" userId="c2a3f7ab-7905-4d3d-bbf7-e42d19ff11dd" providerId="ADAL" clId="{E7E68DB9-E086-4AD6-818B-5BCDB423C7AD}" dt="2022-06-02T16:19:05.907" v="3377" actId="1036"/>
          <ac:spMkLst>
            <pc:docMk/>
            <pc:sldMk cId="2104016467" sldId="298"/>
            <ac:spMk id="182" creationId="{00000000-0000-0000-0000-000000000000}"/>
          </ac:spMkLst>
        </pc:spChg>
        <pc:spChg chg="del mod">
          <ac:chgData name="Luis" userId="c2a3f7ab-7905-4d3d-bbf7-e42d19ff11dd" providerId="ADAL" clId="{E7E68DB9-E086-4AD6-818B-5BCDB423C7AD}" dt="2022-06-01T08:15:01.694" v="1441" actId="21"/>
          <ac:spMkLst>
            <pc:docMk/>
            <pc:sldMk cId="2104016467" sldId="298"/>
            <ac:spMk id="183" creationId="{00000000-0000-0000-0000-000000000000}"/>
          </ac:spMkLst>
        </pc:spChg>
        <pc:spChg chg="del mod">
          <ac:chgData name="Luis" userId="c2a3f7ab-7905-4d3d-bbf7-e42d19ff11dd" providerId="ADAL" clId="{E7E68DB9-E086-4AD6-818B-5BCDB423C7AD}" dt="2022-06-01T08:11:54.031" v="1396" actId="478"/>
          <ac:spMkLst>
            <pc:docMk/>
            <pc:sldMk cId="2104016467" sldId="298"/>
            <ac:spMk id="184" creationId="{00000000-0000-0000-0000-000000000000}"/>
          </ac:spMkLst>
        </pc:spChg>
        <pc:spChg chg="del mod">
          <ac:chgData name="Luis" userId="c2a3f7ab-7905-4d3d-bbf7-e42d19ff11dd" providerId="ADAL" clId="{E7E68DB9-E086-4AD6-818B-5BCDB423C7AD}" dt="2022-06-01T08:11:55.243" v="1397" actId="478"/>
          <ac:spMkLst>
            <pc:docMk/>
            <pc:sldMk cId="2104016467" sldId="298"/>
            <ac:spMk id="185" creationId="{00000000-0000-0000-0000-000000000000}"/>
          </ac:spMkLst>
        </pc:spChg>
        <pc:spChg chg="mod">
          <ac:chgData name="Luis" userId="c2a3f7ab-7905-4d3d-bbf7-e42d19ff11dd" providerId="ADAL" clId="{E7E68DB9-E086-4AD6-818B-5BCDB423C7AD}" dt="2022-06-02T16:19:05.907" v="3377" actId="1036"/>
          <ac:spMkLst>
            <pc:docMk/>
            <pc:sldMk cId="2104016467" sldId="298"/>
            <ac:spMk id="186" creationId="{00000000-0000-0000-0000-000000000000}"/>
          </ac:spMkLst>
        </pc:spChg>
        <pc:spChg chg="mod">
          <ac:chgData name="Luis" userId="c2a3f7ab-7905-4d3d-bbf7-e42d19ff11dd" providerId="ADAL" clId="{E7E68DB9-E086-4AD6-818B-5BCDB423C7AD}" dt="2022-06-02T16:19:05.907" v="3377" actId="1036"/>
          <ac:spMkLst>
            <pc:docMk/>
            <pc:sldMk cId="2104016467" sldId="298"/>
            <ac:spMk id="187" creationId="{00000000-0000-0000-0000-000000000000}"/>
          </ac:spMkLst>
        </pc:spChg>
        <pc:spChg chg="del mod">
          <ac:chgData name="Luis" userId="c2a3f7ab-7905-4d3d-bbf7-e42d19ff11dd" providerId="ADAL" clId="{E7E68DB9-E086-4AD6-818B-5BCDB423C7AD}" dt="2022-06-01T08:25:22.803" v="1738" actId="478"/>
          <ac:spMkLst>
            <pc:docMk/>
            <pc:sldMk cId="2104016467" sldId="298"/>
            <ac:spMk id="188" creationId="{00000000-0000-0000-0000-000000000000}"/>
          </ac:spMkLst>
        </pc:spChg>
        <pc:spChg chg="del mod">
          <ac:chgData name="Luis" userId="c2a3f7ab-7905-4d3d-bbf7-e42d19ff11dd" providerId="ADAL" clId="{E7E68DB9-E086-4AD6-818B-5BCDB423C7AD}" dt="2022-06-01T08:25:22.803" v="1738" actId="478"/>
          <ac:spMkLst>
            <pc:docMk/>
            <pc:sldMk cId="2104016467" sldId="298"/>
            <ac:spMk id="189" creationId="{00000000-0000-0000-0000-000000000000}"/>
          </ac:spMkLst>
        </pc:spChg>
        <pc:spChg chg="mod">
          <ac:chgData name="Luis" userId="c2a3f7ab-7905-4d3d-bbf7-e42d19ff11dd" providerId="ADAL" clId="{E7E68DB9-E086-4AD6-818B-5BCDB423C7AD}" dt="2022-06-02T16:19:05.907" v="3377" actId="1036"/>
          <ac:spMkLst>
            <pc:docMk/>
            <pc:sldMk cId="2104016467" sldId="298"/>
            <ac:spMk id="190" creationId="{00000000-0000-0000-0000-000000000000}"/>
          </ac:spMkLst>
        </pc:spChg>
        <pc:spChg chg="add del mod">
          <ac:chgData name="Luis" userId="c2a3f7ab-7905-4d3d-bbf7-e42d19ff11dd" providerId="ADAL" clId="{E7E68DB9-E086-4AD6-818B-5BCDB423C7AD}" dt="2022-06-01T08:16:31.275" v="1473" actId="478"/>
          <ac:spMkLst>
            <pc:docMk/>
            <pc:sldMk cId="2104016467" sldId="298"/>
            <ac:spMk id="191" creationId="{00000000-0000-0000-0000-000000000000}"/>
          </ac:spMkLst>
        </pc:spChg>
        <pc:spChg chg="del mod">
          <ac:chgData name="Luis" userId="c2a3f7ab-7905-4d3d-bbf7-e42d19ff11dd" providerId="ADAL" clId="{E7E68DB9-E086-4AD6-818B-5BCDB423C7AD}" dt="2022-06-01T08:16:06.507" v="1463" actId="478"/>
          <ac:spMkLst>
            <pc:docMk/>
            <pc:sldMk cId="2104016467" sldId="298"/>
            <ac:spMk id="192" creationId="{00000000-0000-0000-0000-000000000000}"/>
          </ac:spMkLst>
        </pc:spChg>
        <pc:spChg chg="del mod">
          <ac:chgData name="Luis" userId="c2a3f7ab-7905-4d3d-bbf7-e42d19ff11dd" providerId="ADAL" clId="{E7E68DB9-E086-4AD6-818B-5BCDB423C7AD}" dt="2022-06-01T08:16:07.134" v="1464" actId="478"/>
          <ac:spMkLst>
            <pc:docMk/>
            <pc:sldMk cId="2104016467" sldId="298"/>
            <ac:spMk id="193" creationId="{00000000-0000-0000-0000-000000000000}"/>
          </ac:spMkLst>
        </pc:spChg>
        <pc:spChg chg="mod">
          <ac:chgData name="Luis" userId="c2a3f7ab-7905-4d3d-bbf7-e42d19ff11dd" providerId="ADAL" clId="{E7E68DB9-E086-4AD6-818B-5BCDB423C7AD}" dt="2022-06-02T16:19:05.907" v="3377" actId="1036"/>
          <ac:spMkLst>
            <pc:docMk/>
            <pc:sldMk cId="2104016467" sldId="298"/>
            <ac:spMk id="194" creationId="{00000000-0000-0000-0000-000000000000}"/>
          </ac:spMkLst>
        </pc:spChg>
        <pc:spChg chg="mod">
          <ac:chgData name="Luis" userId="c2a3f7ab-7905-4d3d-bbf7-e42d19ff11dd" providerId="ADAL" clId="{E7E68DB9-E086-4AD6-818B-5BCDB423C7AD}" dt="2022-06-02T16:19:05.907" v="3377" actId="1036"/>
          <ac:spMkLst>
            <pc:docMk/>
            <pc:sldMk cId="2104016467" sldId="298"/>
            <ac:spMk id="195" creationId="{00000000-0000-0000-0000-000000000000}"/>
          </ac:spMkLst>
        </pc:spChg>
        <pc:spChg chg="del mod">
          <ac:chgData name="Luis" userId="c2a3f7ab-7905-4d3d-bbf7-e42d19ff11dd" providerId="ADAL" clId="{E7E68DB9-E086-4AD6-818B-5BCDB423C7AD}" dt="2022-06-01T08:25:22.803" v="1738" actId="478"/>
          <ac:spMkLst>
            <pc:docMk/>
            <pc:sldMk cId="2104016467" sldId="298"/>
            <ac:spMk id="196" creationId="{00000000-0000-0000-0000-000000000000}"/>
          </ac:spMkLst>
        </pc:spChg>
        <pc:spChg chg="del mod">
          <ac:chgData name="Luis" userId="c2a3f7ab-7905-4d3d-bbf7-e42d19ff11dd" providerId="ADAL" clId="{E7E68DB9-E086-4AD6-818B-5BCDB423C7AD}" dt="2022-06-01T08:25:22.803" v="1738" actId="478"/>
          <ac:spMkLst>
            <pc:docMk/>
            <pc:sldMk cId="2104016467" sldId="298"/>
            <ac:spMk id="197" creationId="{00000000-0000-0000-0000-000000000000}"/>
          </ac:spMkLst>
        </pc:spChg>
        <pc:spChg chg="mod">
          <ac:chgData name="Luis" userId="c2a3f7ab-7905-4d3d-bbf7-e42d19ff11dd" providerId="ADAL" clId="{E7E68DB9-E086-4AD6-818B-5BCDB423C7AD}" dt="2022-06-02T16:19:05.907" v="3377" actId="1036"/>
          <ac:spMkLst>
            <pc:docMk/>
            <pc:sldMk cId="2104016467" sldId="298"/>
            <ac:spMk id="198" creationId="{00000000-0000-0000-0000-000000000000}"/>
          </ac:spMkLst>
        </pc:spChg>
        <pc:spChg chg="mod">
          <ac:chgData name="Luis" userId="c2a3f7ab-7905-4d3d-bbf7-e42d19ff11dd" providerId="ADAL" clId="{E7E68DB9-E086-4AD6-818B-5BCDB423C7AD}" dt="2022-06-02T16:19:05.907" v="3377" actId="1036"/>
          <ac:spMkLst>
            <pc:docMk/>
            <pc:sldMk cId="2104016467" sldId="298"/>
            <ac:spMk id="199" creationId="{00000000-0000-0000-0000-000000000000}"/>
          </ac:spMkLst>
        </pc:spChg>
        <pc:spChg chg="mod">
          <ac:chgData name="Luis" userId="c2a3f7ab-7905-4d3d-bbf7-e42d19ff11dd" providerId="ADAL" clId="{E7E68DB9-E086-4AD6-818B-5BCDB423C7AD}" dt="2022-06-02T16:19:05.907" v="3377" actId="1036"/>
          <ac:spMkLst>
            <pc:docMk/>
            <pc:sldMk cId="2104016467" sldId="298"/>
            <ac:spMk id="200" creationId="{00000000-0000-0000-0000-000000000000}"/>
          </ac:spMkLst>
        </pc:spChg>
        <pc:spChg chg="mod">
          <ac:chgData name="Luis" userId="c2a3f7ab-7905-4d3d-bbf7-e42d19ff11dd" providerId="ADAL" clId="{E7E68DB9-E086-4AD6-818B-5BCDB423C7AD}" dt="2022-06-02T16:19:05.907" v="3377" actId="1036"/>
          <ac:spMkLst>
            <pc:docMk/>
            <pc:sldMk cId="2104016467" sldId="298"/>
            <ac:spMk id="201" creationId="{00000000-0000-0000-0000-000000000000}"/>
          </ac:spMkLst>
        </pc:spChg>
        <pc:spChg chg="del mod">
          <ac:chgData name="Luis" userId="c2a3f7ab-7905-4d3d-bbf7-e42d19ff11dd" providerId="ADAL" clId="{E7E68DB9-E086-4AD6-818B-5BCDB423C7AD}" dt="2022-06-01T08:46:29.349" v="2475" actId="478"/>
          <ac:spMkLst>
            <pc:docMk/>
            <pc:sldMk cId="2104016467" sldId="298"/>
            <ac:spMk id="202" creationId="{00000000-0000-0000-0000-000000000000}"/>
          </ac:spMkLst>
        </pc:spChg>
        <pc:spChg chg="del mod">
          <ac:chgData name="Luis" userId="c2a3f7ab-7905-4d3d-bbf7-e42d19ff11dd" providerId="ADAL" clId="{E7E68DB9-E086-4AD6-818B-5BCDB423C7AD}" dt="2022-06-01T08:46:30.051" v="2476" actId="478"/>
          <ac:spMkLst>
            <pc:docMk/>
            <pc:sldMk cId="2104016467" sldId="298"/>
            <ac:spMk id="203" creationId="{00000000-0000-0000-0000-000000000000}"/>
          </ac:spMkLst>
        </pc:spChg>
        <pc:spChg chg="mod">
          <ac:chgData name="Luis" userId="c2a3f7ab-7905-4d3d-bbf7-e42d19ff11dd" providerId="ADAL" clId="{E7E68DB9-E086-4AD6-818B-5BCDB423C7AD}" dt="2022-06-02T16:19:05.907" v="3377" actId="1036"/>
          <ac:spMkLst>
            <pc:docMk/>
            <pc:sldMk cId="2104016467" sldId="298"/>
            <ac:spMk id="204" creationId="{00000000-0000-0000-0000-000000000000}"/>
          </ac:spMkLst>
        </pc:spChg>
        <pc:spChg chg="mod">
          <ac:chgData name="Luis" userId="c2a3f7ab-7905-4d3d-bbf7-e42d19ff11dd" providerId="ADAL" clId="{E7E68DB9-E086-4AD6-818B-5BCDB423C7AD}" dt="2022-06-02T16:19:05.907" v="3377" actId="1036"/>
          <ac:spMkLst>
            <pc:docMk/>
            <pc:sldMk cId="2104016467" sldId="298"/>
            <ac:spMk id="205" creationId="{00000000-0000-0000-0000-000000000000}"/>
          </ac:spMkLst>
        </pc:spChg>
        <pc:spChg chg="mod">
          <ac:chgData name="Luis" userId="c2a3f7ab-7905-4d3d-bbf7-e42d19ff11dd" providerId="ADAL" clId="{E7E68DB9-E086-4AD6-818B-5BCDB423C7AD}" dt="2022-06-02T16:19:05.907" v="3377" actId="1036"/>
          <ac:spMkLst>
            <pc:docMk/>
            <pc:sldMk cId="2104016467" sldId="298"/>
            <ac:spMk id="206" creationId="{00000000-0000-0000-0000-000000000000}"/>
          </ac:spMkLst>
        </pc:spChg>
        <pc:spChg chg="del mod">
          <ac:chgData name="Luis" userId="c2a3f7ab-7905-4d3d-bbf7-e42d19ff11dd" providerId="ADAL" clId="{E7E68DB9-E086-4AD6-818B-5BCDB423C7AD}" dt="2022-06-01T08:25:22.803" v="1738" actId="478"/>
          <ac:spMkLst>
            <pc:docMk/>
            <pc:sldMk cId="2104016467" sldId="298"/>
            <ac:spMk id="207" creationId="{00000000-0000-0000-0000-000000000000}"/>
          </ac:spMkLst>
        </pc:spChg>
        <pc:spChg chg="del mod">
          <ac:chgData name="Luis" userId="c2a3f7ab-7905-4d3d-bbf7-e42d19ff11dd" providerId="ADAL" clId="{E7E68DB9-E086-4AD6-818B-5BCDB423C7AD}" dt="2022-06-01T08:25:22.803" v="1738" actId="478"/>
          <ac:spMkLst>
            <pc:docMk/>
            <pc:sldMk cId="2104016467" sldId="298"/>
            <ac:spMk id="208" creationId="{00000000-0000-0000-0000-000000000000}"/>
          </ac:spMkLst>
        </pc:spChg>
        <pc:spChg chg="del mod">
          <ac:chgData name="Luis" userId="c2a3f7ab-7905-4d3d-bbf7-e42d19ff11dd" providerId="ADAL" clId="{E7E68DB9-E086-4AD6-818B-5BCDB423C7AD}" dt="2022-06-01T08:25:22.803" v="1738" actId="478"/>
          <ac:spMkLst>
            <pc:docMk/>
            <pc:sldMk cId="2104016467" sldId="298"/>
            <ac:spMk id="209" creationId="{00000000-0000-0000-0000-000000000000}"/>
          </ac:spMkLst>
        </pc:spChg>
        <pc:spChg chg="mod">
          <ac:chgData name="Luis" userId="c2a3f7ab-7905-4d3d-bbf7-e42d19ff11dd" providerId="ADAL" clId="{E7E68DB9-E086-4AD6-818B-5BCDB423C7AD}" dt="2022-06-02T16:19:05.907" v="3377" actId="1036"/>
          <ac:spMkLst>
            <pc:docMk/>
            <pc:sldMk cId="2104016467" sldId="298"/>
            <ac:spMk id="210" creationId="{00000000-0000-0000-0000-000000000000}"/>
          </ac:spMkLst>
        </pc:spChg>
        <pc:spChg chg="add del mod">
          <ac:chgData name="Luis" userId="c2a3f7ab-7905-4d3d-bbf7-e42d19ff11dd" providerId="ADAL" clId="{E7E68DB9-E086-4AD6-818B-5BCDB423C7AD}" dt="2022-06-02T16:19:05.907" v="3377" actId="1036"/>
          <ac:spMkLst>
            <pc:docMk/>
            <pc:sldMk cId="2104016467" sldId="298"/>
            <ac:spMk id="211" creationId="{00000000-0000-0000-0000-000000000000}"/>
          </ac:spMkLst>
        </pc:spChg>
        <pc:spChg chg="del mod">
          <ac:chgData name="Luis" userId="c2a3f7ab-7905-4d3d-bbf7-e42d19ff11dd" providerId="ADAL" clId="{E7E68DB9-E086-4AD6-818B-5BCDB423C7AD}" dt="2022-06-01T08:33:52.172" v="2292" actId="21"/>
          <ac:spMkLst>
            <pc:docMk/>
            <pc:sldMk cId="2104016467" sldId="298"/>
            <ac:spMk id="212" creationId="{00000000-0000-0000-0000-000000000000}"/>
          </ac:spMkLst>
        </pc:spChg>
        <pc:spChg chg="del mod">
          <ac:chgData name="Luis" userId="c2a3f7ab-7905-4d3d-bbf7-e42d19ff11dd" providerId="ADAL" clId="{E7E68DB9-E086-4AD6-818B-5BCDB423C7AD}" dt="2022-06-01T08:23:47.466" v="1720" actId="478"/>
          <ac:spMkLst>
            <pc:docMk/>
            <pc:sldMk cId="2104016467" sldId="298"/>
            <ac:spMk id="213" creationId="{00000000-0000-0000-0000-000000000000}"/>
          </ac:spMkLst>
        </pc:spChg>
        <pc:spChg chg="del mod">
          <ac:chgData name="Luis" userId="c2a3f7ab-7905-4d3d-bbf7-e42d19ff11dd" providerId="ADAL" clId="{E7E68DB9-E086-4AD6-818B-5BCDB423C7AD}" dt="2022-06-01T08:23:45.733" v="1719" actId="478"/>
          <ac:spMkLst>
            <pc:docMk/>
            <pc:sldMk cId="2104016467" sldId="298"/>
            <ac:spMk id="214" creationId="{00000000-0000-0000-0000-000000000000}"/>
          </ac:spMkLst>
        </pc:spChg>
        <pc:spChg chg="del mod">
          <ac:chgData name="Luis" userId="c2a3f7ab-7905-4d3d-bbf7-e42d19ff11dd" providerId="ADAL" clId="{E7E68DB9-E086-4AD6-818B-5BCDB423C7AD}" dt="2022-06-01T08:46:31.754" v="2478" actId="478"/>
          <ac:spMkLst>
            <pc:docMk/>
            <pc:sldMk cId="2104016467" sldId="298"/>
            <ac:spMk id="215" creationId="{00000000-0000-0000-0000-000000000000}"/>
          </ac:spMkLst>
        </pc:spChg>
        <pc:spChg chg="del mod">
          <ac:chgData name="Luis" userId="c2a3f7ab-7905-4d3d-bbf7-e42d19ff11dd" providerId="ADAL" clId="{E7E68DB9-E086-4AD6-818B-5BCDB423C7AD}" dt="2022-06-01T08:46:31.072" v="2477" actId="478"/>
          <ac:spMkLst>
            <pc:docMk/>
            <pc:sldMk cId="2104016467" sldId="298"/>
            <ac:spMk id="216" creationId="{00000000-0000-0000-0000-000000000000}"/>
          </ac:spMkLst>
        </pc:spChg>
        <pc:spChg chg="del">
          <ac:chgData name="Luis" userId="c2a3f7ab-7905-4d3d-bbf7-e42d19ff11dd" providerId="ADAL" clId="{E7E68DB9-E086-4AD6-818B-5BCDB423C7AD}" dt="2022-06-01T08:09:28.368" v="1348" actId="478"/>
          <ac:spMkLst>
            <pc:docMk/>
            <pc:sldMk cId="2104016467" sldId="298"/>
            <ac:spMk id="217" creationId="{00000000-0000-0000-0000-000000000000}"/>
          </ac:spMkLst>
        </pc:spChg>
        <pc:spChg chg="del">
          <ac:chgData name="Luis" userId="c2a3f7ab-7905-4d3d-bbf7-e42d19ff11dd" providerId="ADAL" clId="{E7E68DB9-E086-4AD6-818B-5BCDB423C7AD}" dt="2022-06-01T08:09:31.607" v="1349" actId="478"/>
          <ac:spMkLst>
            <pc:docMk/>
            <pc:sldMk cId="2104016467" sldId="298"/>
            <ac:spMk id="218" creationId="{00000000-0000-0000-0000-000000000000}"/>
          </ac:spMkLst>
        </pc:spChg>
        <pc:spChg chg="add del mod">
          <ac:chgData name="Luis" userId="c2a3f7ab-7905-4d3d-bbf7-e42d19ff11dd" providerId="ADAL" clId="{E7E68DB9-E086-4AD6-818B-5BCDB423C7AD}" dt="2022-06-02T16:05:26.943" v="3298" actId="478"/>
          <ac:spMkLst>
            <pc:docMk/>
            <pc:sldMk cId="2104016467" sldId="298"/>
            <ac:spMk id="219" creationId="{00000000-0000-0000-0000-000000000000}"/>
          </ac:spMkLst>
        </pc:spChg>
        <pc:spChg chg="del mod">
          <ac:chgData name="Luis" userId="c2a3f7ab-7905-4d3d-bbf7-e42d19ff11dd" providerId="ADAL" clId="{E7E68DB9-E086-4AD6-818B-5BCDB423C7AD}" dt="2022-06-01T08:46:32.526" v="2479" actId="478"/>
          <ac:spMkLst>
            <pc:docMk/>
            <pc:sldMk cId="2104016467" sldId="298"/>
            <ac:spMk id="220" creationId="{00000000-0000-0000-0000-000000000000}"/>
          </ac:spMkLst>
        </pc:spChg>
        <pc:spChg chg="add mod ord">
          <ac:chgData name="Luis" userId="c2a3f7ab-7905-4d3d-bbf7-e42d19ff11dd" providerId="ADAL" clId="{E7E68DB9-E086-4AD6-818B-5BCDB423C7AD}" dt="2022-06-02T16:19:05.907" v="3377" actId="1036"/>
          <ac:spMkLst>
            <pc:docMk/>
            <pc:sldMk cId="2104016467" sldId="298"/>
            <ac:spMk id="221" creationId="{BD22AF54-F0D6-4CA3-A6F6-6F6836FA58DD}"/>
          </ac:spMkLst>
        </pc:spChg>
        <pc:spChg chg="add mod ord">
          <ac:chgData name="Luis" userId="c2a3f7ab-7905-4d3d-bbf7-e42d19ff11dd" providerId="ADAL" clId="{E7E68DB9-E086-4AD6-818B-5BCDB423C7AD}" dt="2022-06-02T16:19:05.907" v="3377" actId="1036"/>
          <ac:spMkLst>
            <pc:docMk/>
            <pc:sldMk cId="2104016467" sldId="298"/>
            <ac:spMk id="222" creationId="{7421BB22-471D-4242-92AA-D7C813AAAF84}"/>
          </ac:spMkLst>
        </pc:spChg>
        <pc:spChg chg="add mod ord">
          <ac:chgData name="Luis" userId="c2a3f7ab-7905-4d3d-bbf7-e42d19ff11dd" providerId="ADAL" clId="{E7E68DB9-E086-4AD6-818B-5BCDB423C7AD}" dt="2022-06-02T16:19:05.907" v="3377" actId="1036"/>
          <ac:spMkLst>
            <pc:docMk/>
            <pc:sldMk cId="2104016467" sldId="298"/>
            <ac:spMk id="223" creationId="{DEE7D3C4-9BBD-46C2-B0FF-6B8736497C09}"/>
          </ac:spMkLst>
        </pc:spChg>
        <pc:spChg chg="add del mod ord">
          <ac:chgData name="Luis" userId="c2a3f7ab-7905-4d3d-bbf7-e42d19ff11dd" providerId="ADAL" clId="{E7E68DB9-E086-4AD6-818B-5BCDB423C7AD}" dt="2022-06-02T16:05:59.986" v="3301" actId="478"/>
          <ac:spMkLst>
            <pc:docMk/>
            <pc:sldMk cId="2104016467" sldId="298"/>
            <ac:spMk id="224" creationId="{358FD45D-BC9D-41ED-8BF1-60B8C1B17979}"/>
          </ac:spMkLst>
        </pc:spChg>
        <pc:spChg chg="add mod">
          <ac:chgData name="Luis" userId="c2a3f7ab-7905-4d3d-bbf7-e42d19ff11dd" providerId="ADAL" clId="{E7E68DB9-E086-4AD6-818B-5BCDB423C7AD}" dt="2022-06-02T16:19:05.907" v="3377" actId="1036"/>
          <ac:spMkLst>
            <pc:docMk/>
            <pc:sldMk cId="2104016467" sldId="298"/>
            <ac:spMk id="225" creationId="{6BE09265-8627-40B5-85BE-D96919E0FA5D}"/>
          </ac:spMkLst>
        </pc:spChg>
        <pc:spChg chg="add mod">
          <ac:chgData name="Luis" userId="c2a3f7ab-7905-4d3d-bbf7-e42d19ff11dd" providerId="ADAL" clId="{E7E68DB9-E086-4AD6-818B-5BCDB423C7AD}" dt="2022-06-02T16:19:05.907" v="3377" actId="1036"/>
          <ac:spMkLst>
            <pc:docMk/>
            <pc:sldMk cId="2104016467" sldId="298"/>
            <ac:spMk id="226" creationId="{93594694-D045-45EB-8EA6-67171A5FA08A}"/>
          </ac:spMkLst>
        </pc:spChg>
        <pc:spChg chg="add mod">
          <ac:chgData name="Luis" userId="c2a3f7ab-7905-4d3d-bbf7-e42d19ff11dd" providerId="ADAL" clId="{E7E68DB9-E086-4AD6-818B-5BCDB423C7AD}" dt="2022-06-02T16:19:05.907" v="3377" actId="1036"/>
          <ac:spMkLst>
            <pc:docMk/>
            <pc:sldMk cId="2104016467" sldId="298"/>
            <ac:spMk id="227" creationId="{0C7ED59A-3761-458B-B462-D5B4C6EF988D}"/>
          </ac:spMkLst>
        </pc:spChg>
        <pc:spChg chg="add mod">
          <ac:chgData name="Luis" userId="c2a3f7ab-7905-4d3d-bbf7-e42d19ff11dd" providerId="ADAL" clId="{E7E68DB9-E086-4AD6-818B-5BCDB423C7AD}" dt="2022-06-02T16:19:05.907" v="3377" actId="1036"/>
          <ac:spMkLst>
            <pc:docMk/>
            <pc:sldMk cId="2104016467" sldId="298"/>
            <ac:spMk id="228" creationId="{C90C17BF-4F7E-4AA1-B65F-228C02C1FC6F}"/>
          </ac:spMkLst>
        </pc:spChg>
        <pc:spChg chg="add mod">
          <ac:chgData name="Luis" userId="c2a3f7ab-7905-4d3d-bbf7-e42d19ff11dd" providerId="ADAL" clId="{E7E68DB9-E086-4AD6-818B-5BCDB423C7AD}" dt="2022-06-02T16:19:05.907" v="3377" actId="1036"/>
          <ac:spMkLst>
            <pc:docMk/>
            <pc:sldMk cId="2104016467" sldId="298"/>
            <ac:spMk id="229" creationId="{B9F79378-C397-4CCF-A7AA-B1512725EC98}"/>
          </ac:spMkLst>
        </pc:spChg>
        <pc:spChg chg="add del mod">
          <ac:chgData name="Luis" userId="c2a3f7ab-7905-4d3d-bbf7-e42d19ff11dd" providerId="ADAL" clId="{E7E68DB9-E086-4AD6-818B-5BCDB423C7AD}" dt="2022-06-01T08:40:54.716" v="2412"/>
          <ac:spMkLst>
            <pc:docMk/>
            <pc:sldMk cId="2104016467" sldId="298"/>
            <ac:spMk id="230" creationId="{DBECC041-6E67-492C-805A-02295F2D7DE0}"/>
          </ac:spMkLst>
        </pc:spChg>
        <pc:spChg chg="add del mod">
          <ac:chgData name="Luis" userId="c2a3f7ab-7905-4d3d-bbf7-e42d19ff11dd" providerId="ADAL" clId="{E7E68DB9-E086-4AD6-818B-5BCDB423C7AD}" dt="2022-06-01T08:40:54.716" v="2412"/>
          <ac:spMkLst>
            <pc:docMk/>
            <pc:sldMk cId="2104016467" sldId="298"/>
            <ac:spMk id="231" creationId="{5332F678-3059-4BA4-B525-FD953010C011}"/>
          </ac:spMkLst>
        </pc:spChg>
        <pc:spChg chg="add del mod">
          <ac:chgData name="Luis" userId="c2a3f7ab-7905-4d3d-bbf7-e42d19ff11dd" providerId="ADAL" clId="{E7E68DB9-E086-4AD6-818B-5BCDB423C7AD}" dt="2022-06-01T08:41:33.888" v="2423" actId="478"/>
          <ac:spMkLst>
            <pc:docMk/>
            <pc:sldMk cId="2104016467" sldId="298"/>
            <ac:spMk id="232" creationId="{AABF617F-3463-46EA-A608-DB3E9AB463F1}"/>
          </ac:spMkLst>
        </pc:spChg>
        <pc:spChg chg="add del mod">
          <ac:chgData name="Luis" userId="c2a3f7ab-7905-4d3d-bbf7-e42d19ff11dd" providerId="ADAL" clId="{E7E68DB9-E086-4AD6-818B-5BCDB423C7AD}" dt="2022-06-01T08:41:33.888" v="2423" actId="478"/>
          <ac:spMkLst>
            <pc:docMk/>
            <pc:sldMk cId="2104016467" sldId="298"/>
            <ac:spMk id="233" creationId="{F6874EBF-D92E-4DDA-9CEF-4E33325495A7}"/>
          </ac:spMkLst>
        </pc:spChg>
        <pc:spChg chg="add del mod">
          <ac:chgData name="Luis" userId="c2a3f7ab-7905-4d3d-bbf7-e42d19ff11dd" providerId="ADAL" clId="{E7E68DB9-E086-4AD6-818B-5BCDB423C7AD}" dt="2022-06-02T16:06:00.678" v="3302" actId="478"/>
          <ac:spMkLst>
            <pc:docMk/>
            <pc:sldMk cId="2104016467" sldId="298"/>
            <ac:spMk id="234" creationId="{FFE63AEA-8997-4EB4-89B3-87744C7B919C}"/>
          </ac:spMkLst>
        </pc:spChg>
        <pc:spChg chg="add del mod">
          <ac:chgData name="Luis" userId="c2a3f7ab-7905-4d3d-bbf7-e42d19ff11dd" providerId="ADAL" clId="{E7E68DB9-E086-4AD6-818B-5BCDB423C7AD}" dt="2022-06-01T08:41:47.918" v="2427" actId="21"/>
          <ac:spMkLst>
            <pc:docMk/>
            <pc:sldMk cId="2104016467" sldId="298"/>
            <ac:spMk id="235" creationId="{D61502B6-6AD9-4345-A680-CEDA7777B610}"/>
          </ac:spMkLst>
        </pc:spChg>
        <pc:spChg chg="add del mod">
          <ac:chgData name="Luis" userId="c2a3f7ab-7905-4d3d-bbf7-e42d19ff11dd" providerId="ADAL" clId="{E7E68DB9-E086-4AD6-818B-5BCDB423C7AD}" dt="2022-06-01T08:42:32.076" v="2436" actId="478"/>
          <ac:spMkLst>
            <pc:docMk/>
            <pc:sldMk cId="2104016467" sldId="298"/>
            <ac:spMk id="236" creationId="{C02A04ED-F340-4F7A-A03C-831EF5E97B54}"/>
          </ac:spMkLst>
        </pc:spChg>
        <pc:spChg chg="add mod">
          <ac:chgData name="Luis" userId="c2a3f7ab-7905-4d3d-bbf7-e42d19ff11dd" providerId="ADAL" clId="{E7E68DB9-E086-4AD6-818B-5BCDB423C7AD}" dt="2022-06-02T16:19:05.907" v="3377" actId="1036"/>
          <ac:spMkLst>
            <pc:docMk/>
            <pc:sldMk cId="2104016467" sldId="298"/>
            <ac:spMk id="237" creationId="{94B9E5C5-8A9B-4589-8350-E342FEB9A49E}"/>
          </ac:spMkLst>
        </pc:spChg>
        <pc:spChg chg="add mod">
          <ac:chgData name="Luis" userId="c2a3f7ab-7905-4d3d-bbf7-e42d19ff11dd" providerId="ADAL" clId="{E7E68DB9-E086-4AD6-818B-5BCDB423C7AD}" dt="2022-06-02T16:19:05.907" v="3377" actId="1036"/>
          <ac:spMkLst>
            <pc:docMk/>
            <pc:sldMk cId="2104016467" sldId="298"/>
            <ac:spMk id="238" creationId="{4F8FC2B0-1817-4F71-88F5-9CE48F29778A}"/>
          </ac:spMkLst>
        </pc:spChg>
        <pc:spChg chg="add mod">
          <ac:chgData name="Luis" userId="c2a3f7ab-7905-4d3d-bbf7-e42d19ff11dd" providerId="ADAL" clId="{E7E68DB9-E086-4AD6-818B-5BCDB423C7AD}" dt="2022-06-02T16:19:16.316" v="3383" actId="1036"/>
          <ac:spMkLst>
            <pc:docMk/>
            <pc:sldMk cId="2104016467" sldId="298"/>
            <ac:spMk id="239" creationId="{E75AC2F4-63B7-480D-B8EE-45C36F3D0750}"/>
          </ac:spMkLst>
        </pc:spChg>
        <pc:spChg chg="add del mod">
          <ac:chgData name="Luis" userId="c2a3f7ab-7905-4d3d-bbf7-e42d19ff11dd" providerId="ADAL" clId="{E7E68DB9-E086-4AD6-818B-5BCDB423C7AD}" dt="2022-06-02T16:06:01.557" v="3303" actId="478"/>
          <ac:spMkLst>
            <pc:docMk/>
            <pc:sldMk cId="2104016467" sldId="298"/>
            <ac:spMk id="240" creationId="{DBBA75D9-90F2-4577-82A5-13E2B472889D}"/>
          </ac:spMkLst>
        </pc:spChg>
        <pc:spChg chg="add mod">
          <ac:chgData name="Luis" userId="c2a3f7ab-7905-4d3d-bbf7-e42d19ff11dd" providerId="ADAL" clId="{E7E68DB9-E086-4AD6-818B-5BCDB423C7AD}" dt="2022-06-02T16:19:05.907" v="3377" actId="1036"/>
          <ac:spMkLst>
            <pc:docMk/>
            <pc:sldMk cId="2104016467" sldId="298"/>
            <ac:spMk id="241" creationId="{879E78CB-D468-482C-BEF8-68F98793F4BA}"/>
          </ac:spMkLst>
        </pc:spChg>
        <pc:spChg chg="add mod">
          <ac:chgData name="Luis" userId="c2a3f7ab-7905-4d3d-bbf7-e42d19ff11dd" providerId="ADAL" clId="{E7E68DB9-E086-4AD6-818B-5BCDB423C7AD}" dt="2022-06-02T16:19:05.907" v="3377" actId="1036"/>
          <ac:spMkLst>
            <pc:docMk/>
            <pc:sldMk cId="2104016467" sldId="298"/>
            <ac:spMk id="242" creationId="{1250D16D-EC5A-4685-85D3-69DD6D4C357B}"/>
          </ac:spMkLst>
        </pc:spChg>
        <pc:spChg chg="add mod">
          <ac:chgData name="Luis" userId="c2a3f7ab-7905-4d3d-bbf7-e42d19ff11dd" providerId="ADAL" clId="{E7E68DB9-E086-4AD6-818B-5BCDB423C7AD}" dt="2022-06-02T16:19:05.907" v="3377" actId="1036"/>
          <ac:spMkLst>
            <pc:docMk/>
            <pc:sldMk cId="2104016467" sldId="298"/>
            <ac:spMk id="243" creationId="{5CEEBE62-B58B-43B5-AB79-DC1558C4537D}"/>
          </ac:spMkLst>
        </pc:spChg>
        <pc:spChg chg="add del mod">
          <ac:chgData name="Luis" userId="c2a3f7ab-7905-4d3d-bbf7-e42d19ff11dd" providerId="ADAL" clId="{E7E68DB9-E086-4AD6-818B-5BCDB423C7AD}" dt="2022-06-02T16:06:02.544" v="3304" actId="478"/>
          <ac:spMkLst>
            <pc:docMk/>
            <pc:sldMk cId="2104016467" sldId="298"/>
            <ac:spMk id="244" creationId="{581CC8F9-4D56-427D-A69C-69EFE912E7CF}"/>
          </ac:spMkLst>
        </pc:spChg>
        <pc:spChg chg="add mod">
          <ac:chgData name="Luis" userId="c2a3f7ab-7905-4d3d-bbf7-e42d19ff11dd" providerId="ADAL" clId="{E7E68DB9-E086-4AD6-818B-5BCDB423C7AD}" dt="2022-06-02T16:19:05.907" v="3377" actId="1036"/>
          <ac:spMkLst>
            <pc:docMk/>
            <pc:sldMk cId="2104016467" sldId="298"/>
            <ac:spMk id="245" creationId="{528CD91A-8DF2-46AA-92AB-3D4DFF307EC8}"/>
          </ac:spMkLst>
        </pc:spChg>
        <pc:picChg chg="add del mod">
          <ac:chgData name="Luis" userId="c2a3f7ab-7905-4d3d-bbf7-e42d19ff11dd" providerId="ADAL" clId="{E7E68DB9-E086-4AD6-818B-5BCDB423C7AD}" dt="2022-06-01T09:46:04.440" v="2488"/>
          <ac:picMkLst>
            <pc:docMk/>
            <pc:sldMk cId="2104016467" sldId="298"/>
            <ac:picMk id="2" creationId="{8948910E-A053-47B4-8E34-8FE6958344D9}"/>
          </ac:picMkLst>
        </pc:picChg>
        <pc:picChg chg="add del mod">
          <ac:chgData name="Luis" userId="c2a3f7ab-7905-4d3d-bbf7-e42d19ff11dd" providerId="ADAL" clId="{E7E68DB9-E086-4AD6-818B-5BCDB423C7AD}" dt="2022-06-04T09:16:56.614" v="3597"/>
          <ac:picMkLst>
            <pc:docMk/>
            <pc:sldMk cId="2104016467" sldId="298"/>
            <ac:picMk id="2" creationId="{BA2FE556-F73C-4108-8E5A-68F4AB05D93C}"/>
          </ac:picMkLst>
        </pc:picChg>
        <pc:picChg chg="add del mod">
          <ac:chgData name="Luis" userId="c2a3f7ab-7905-4d3d-bbf7-e42d19ff11dd" providerId="ADAL" clId="{E7E68DB9-E086-4AD6-818B-5BCDB423C7AD}" dt="2022-06-02T16:17:17.084" v="3353" actId="478"/>
          <ac:picMkLst>
            <pc:docMk/>
            <pc:sldMk cId="2104016467" sldId="298"/>
            <ac:picMk id="2" creationId="{E0F9BA4F-8E19-42B7-86AD-D672F222E62A}"/>
          </ac:picMkLst>
        </pc:picChg>
        <pc:picChg chg="add del mod">
          <ac:chgData name="Luis" userId="c2a3f7ab-7905-4d3d-bbf7-e42d19ff11dd" providerId="ADAL" clId="{E7E68DB9-E086-4AD6-818B-5BCDB423C7AD}" dt="2022-06-04T09:18:09.353" v="3599"/>
          <ac:picMkLst>
            <pc:docMk/>
            <pc:sldMk cId="2104016467" sldId="298"/>
            <ac:picMk id="3" creationId="{2A3BC55B-1C91-46BF-B32B-B81742CC08BA}"/>
          </ac:picMkLst>
        </pc:picChg>
        <pc:picChg chg="add del mod">
          <ac:chgData name="Luis" userId="c2a3f7ab-7905-4d3d-bbf7-e42d19ff11dd" providerId="ADAL" clId="{E7E68DB9-E086-4AD6-818B-5BCDB423C7AD}" dt="2022-06-02T17:20:51.375" v="3419" actId="478"/>
          <ac:picMkLst>
            <pc:docMk/>
            <pc:sldMk cId="2104016467" sldId="298"/>
            <ac:picMk id="3" creationId="{C57AD176-8F14-4F9B-8FCA-DB466330D63E}"/>
          </ac:picMkLst>
        </pc:picChg>
        <pc:picChg chg="add del mod">
          <ac:chgData name="Luis" userId="c2a3f7ab-7905-4d3d-bbf7-e42d19ff11dd" providerId="ADAL" clId="{E7E68DB9-E086-4AD6-818B-5BCDB423C7AD}" dt="2022-06-04T09:18:21.964" v="3601"/>
          <ac:picMkLst>
            <pc:docMk/>
            <pc:sldMk cId="2104016467" sldId="298"/>
            <ac:picMk id="4" creationId="{0BB0A319-3BAA-42C0-AA45-DCD6F6D30AED}"/>
          </ac:picMkLst>
        </pc:picChg>
        <pc:picChg chg="add mod">
          <ac:chgData name="Luis" userId="c2a3f7ab-7905-4d3d-bbf7-e42d19ff11dd" providerId="ADAL" clId="{E7E68DB9-E086-4AD6-818B-5BCDB423C7AD}" dt="2022-06-04T10:37:13.155" v="3921"/>
          <ac:picMkLst>
            <pc:docMk/>
            <pc:sldMk cId="2104016467" sldId="298"/>
            <ac:picMk id="5" creationId="{A5443710-68EE-4BB0-A6F7-5342DAE1706C}"/>
          </ac:picMkLst>
        </pc:picChg>
        <pc:picChg chg="add del mod">
          <ac:chgData name="Luis" userId="c2a3f7ab-7905-4d3d-bbf7-e42d19ff11dd" providerId="ADAL" clId="{E7E68DB9-E086-4AD6-818B-5BCDB423C7AD}" dt="2022-06-02T17:24:39.310" v="3429" actId="478"/>
          <ac:picMkLst>
            <pc:docMk/>
            <pc:sldMk cId="2104016467" sldId="298"/>
            <ac:picMk id="166" creationId="{63617BD2-8D8D-48A9-A1C8-9F129A6FE30F}"/>
          </ac:picMkLst>
        </pc:picChg>
      </pc:sldChg>
      <pc:sldChg chg="addSp delSp modSp add mod modTransition delAnim modAnim">
        <pc:chgData name="Luis" userId="c2a3f7ab-7905-4d3d-bbf7-e42d19ff11dd" providerId="ADAL" clId="{E7E68DB9-E086-4AD6-818B-5BCDB423C7AD}" dt="2022-06-04T14:59:19.832" v="4832"/>
        <pc:sldMkLst>
          <pc:docMk/>
          <pc:sldMk cId="3156574460" sldId="299"/>
        </pc:sldMkLst>
        <pc:spChg chg="add mod">
          <ac:chgData name="Luis" userId="c2a3f7ab-7905-4d3d-bbf7-e42d19ff11dd" providerId="ADAL" clId="{E7E68DB9-E086-4AD6-818B-5BCDB423C7AD}" dt="2022-06-04T08:54:44.708" v="3565" actId="14100"/>
          <ac:spMkLst>
            <pc:docMk/>
            <pc:sldMk cId="3156574460" sldId="299"/>
            <ac:spMk id="4" creationId="{4D19BE70-3F12-4490-8DD7-DC51E2F52F81}"/>
          </ac:spMkLst>
        </pc:spChg>
        <pc:spChg chg="add mod">
          <ac:chgData name="Luis" userId="c2a3f7ab-7905-4d3d-bbf7-e42d19ff11dd" providerId="ADAL" clId="{E7E68DB9-E086-4AD6-818B-5BCDB423C7AD}" dt="2022-06-04T08:53:00.245" v="3562" actId="1076"/>
          <ac:spMkLst>
            <pc:docMk/>
            <pc:sldMk cId="3156574460" sldId="299"/>
            <ac:spMk id="5" creationId="{427DA8D2-D498-4973-9F98-B762360F9DC4}"/>
          </ac:spMkLst>
        </pc:spChg>
        <pc:spChg chg="add mod">
          <ac:chgData name="Luis" userId="c2a3f7ab-7905-4d3d-bbf7-e42d19ff11dd" providerId="ADAL" clId="{E7E68DB9-E086-4AD6-818B-5BCDB423C7AD}" dt="2022-06-04T08:52:56.830" v="3561" actId="1076"/>
          <ac:spMkLst>
            <pc:docMk/>
            <pc:sldMk cId="3156574460" sldId="299"/>
            <ac:spMk id="6" creationId="{158D1A54-CC58-457C-AA9B-FC8543534B95}"/>
          </ac:spMkLst>
        </pc:spChg>
        <pc:picChg chg="add del mod">
          <ac:chgData name="Luis" userId="c2a3f7ab-7905-4d3d-bbf7-e42d19ff11dd" providerId="ADAL" clId="{E7E68DB9-E086-4AD6-818B-5BCDB423C7AD}" dt="2022-06-04T08:32:48.293" v="3490" actId="478"/>
          <ac:picMkLst>
            <pc:docMk/>
            <pc:sldMk cId="3156574460" sldId="299"/>
            <ac:picMk id="2" creationId="{926BBA1B-A97C-4BE6-9B22-C2BA6F109537}"/>
          </ac:picMkLst>
        </pc:picChg>
        <pc:picChg chg="add del mod">
          <ac:chgData name="Luis" userId="c2a3f7ab-7905-4d3d-bbf7-e42d19ff11dd" providerId="ADAL" clId="{E7E68DB9-E086-4AD6-818B-5BCDB423C7AD}" dt="2022-06-04T09:00:24.661" v="3570" actId="478"/>
          <ac:picMkLst>
            <pc:docMk/>
            <pc:sldMk cId="3156574460" sldId="299"/>
            <ac:picMk id="7" creationId="{641146A9-301F-4C1E-96B8-1ABCC3BA8D3E}"/>
          </ac:picMkLst>
        </pc:picChg>
        <pc:picChg chg="add del mod">
          <ac:chgData name="Luis" userId="c2a3f7ab-7905-4d3d-bbf7-e42d19ff11dd" providerId="ADAL" clId="{E7E68DB9-E086-4AD6-818B-5BCDB423C7AD}" dt="2022-06-04T09:00:52.392" v="3572"/>
          <ac:picMkLst>
            <pc:docMk/>
            <pc:sldMk cId="3156574460" sldId="299"/>
            <ac:picMk id="8" creationId="{DD1AECE4-EDEF-441C-861C-F95E50B58023}"/>
          </ac:picMkLst>
        </pc:picChg>
        <pc:picChg chg="add del mod">
          <ac:chgData name="Luis" userId="c2a3f7ab-7905-4d3d-bbf7-e42d19ff11dd" providerId="ADAL" clId="{E7E68DB9-E086-4AD6-818B-5BCDB423C7AD}" dt="2022-06-04T09:01:20.623" v="3574"/>
          <ac:picMkLst>
            <pc:docMk/>
            <pc:sldMk cId="3156574460" sldId="299"/>
            <ac:picMk id="9" creationId="{0ECEEC01-5C88-4034-9C16-A2ABC3057DC1}"/>
          </ac:picMkLst>
        </pc:picChg>
        <pc:picChg chg="add mod">
          <ac:chgData name="Luis" userId="c2a3f7ab-7905-4d3d-bbf7-e42d19ff11dd" providerId="ADAL" clId="{E7E68DB9-E086-4AD6-818B-5BCDB423C7AD}" dt="2022-06-04T09:03:06.785" v="3578"/>
          <ac:picMkLst>
            <pc:docMk/>
            <pc:sldMk cId="3156574460" sldId="299"/>
            <ac:picMk id="10" creationId="{E3B9063F-9DDE-4664-BE58-2DDCE63E8B1B}"/>
          </ac:picMkLst>
        </pc:picChg>
        <pc:picChg chg="add del mod">
          <ac:chgData name="Luis" userId="c2a3f7ab-7905-4d3d-bbf7-e42d19ff11dd" providerId="ADAL" clId="{E7E68DB9-E086-4AD6-818B-5BCDB423C7AD}" dt="2022-06-04T09:03:51.001" v="3580"/>
          <ac:picMkLst>
            <pc:docMk/>
            <pc:sldMk cId="3156574460" sldId="299"/>
            <ac:picMk id="11" creationId="{3B828FE1-1650-40A1-9455-5BC2FEA49AB4}"/>
          </ac:picMkLst>
        </pc:picChg>
        <pc:picChg chg="add del mod">
          <ac:chgData name="Luis" userId="c2a3f7ab-7905-4d3d-bbf7-e42d19ff11dd" providerId="ADAL" clId="{E7E68DB9-E086-4AD6-818B-5BCDB423C7AD}" dt="2022-06-04T09:24:18.421" v="3631" actId="962"/>
          <ac:picMkLst>
            <pc:docMk/>
            <pc:sldMk cId="3156574460" sldId="299"/>
            <ac:picMk id="12" creationId="{79361CB3-4F3E-4108-88E1-498E7E6089E6}"/>
          </ac:picMkLst>
        </pc:picChg>
        <pc:picChg chg="add mod">
          <ac:chgData name="Luis" userId="c2a3f7ab-7905-4d3d-bbf7-e42d19ff11dd" providerId="ADAL" clId="{E7E68DB9-E086-4AD6-818B-5BCDB423C7AD}" dt="2022-06-04T09:15:06.506" v="3591"/>
          <ac:picMkLst>
            <pc:docMk/>
            <pc:sldMk cId="3156574460" sldId="299"/>
            <ac:picMk id="13" creationId="{B2C65A91-A4A8-4248-AFC6-8149471A2D0F}"/>
          </ac:picMkLst>
        </pc:picChg>
        <pc:picChg chg="add del mod">
          <ac:chgData name="Luis" userId="c2a3f7ab-7905-4d3d-bbf7-e42d19ff11dd" providerId="ADAL" clId="{E7E68DB9-E086-4AD6-818B-5BCDB423C7AD}" dt="2022-06-04T09:24:04.362" v="3615" actId="478"/>
          <ac:picMkLst>
            <pc:docMk/>
            <pc:sldMk cId="3156574460" sldId="299"/>
            <ac:picMk id="15" creationId="{AD31932A-E45F-4CC6-B6D2-733DAAA7E383}"/>
          </ac:picMkLst>
        </pc:picChg>
        <pc:picChg chg="add mod">
          <ac:chgData name="Luis" userId="c2a3f7ab-7905-4d3d-bbf7-e42d19ff11dd" providerId="ADAL" clId="{E7E68DB9-E086-4AD6-818B-5BCDB423C7AD}" dt="2022-06-04T09:26:59.928" v="3635" actId="1076"/>
          <ac:picMkLst>
            <pc:docMk/>
            <pc:sldMk cId="3156574460" sldId="299"/>
            <ac:picMk id="16" creationId="{48DDDEAB-9626-4E61-853F-72FF8438506B}"/>
          </ac:picMkLst>
        </pc:picChg>
        <pc:picChg chg="add mod">
          <ac:chgData name="Luis" userId="c2a3f7ab-7905-4d3d-bbf7-e42d19ff11dd" providerId="ADAL" clId="{E7E68DB9-E086-4AD6-818B-5BCDB423C7AD}" dt="2022-06-04T09:34:45.159" v="3651" actId="1076"/>
          <ac:picMkLst>
            <pc:docMk/>
            <pc:sldMk cId="3156574460" sldId="299"/>
            <ac:picMk id="17" creationId="{90EA3827-3782-4FC2-A8FA-4E7BC4357ACE}"/>
          </ac:picMkLst>
        </pc:picChg>
        <pc:picChg chg="add mod">
          <ac:chgData name="Luis" userId="c2a3f7ab-7905-4d3d-bbf7-e42d19ff11dd" providerId="ADAL" clId="{E7E68DB9-E086-4AD6-818B-5BCDB423C7AD}" dt="2022-06-04T10:04:41.117" v="3689" actId="1076"/>
          <ac:picMkLst>
            <pc:docMk/>
            <pc:sldMk cId="3156574460" sldId="299"/>
            <ac:picMk id="18" creationId="{83AD2D4B-BE78-4374-BA9D-7DA5C7FFFB46}"/>
          </ac:picMkLst>
        </pc:picChg>
      </pc:sldChg>
      <pc:sldChg chg="addSp delSp modSp add mod modTransition delAnim modAnim">
        <pc:chgData name="Luis" userId="c2a3f7ab-7905-4d3d-bbf7-e42d19ff11dd" providerId="ADAL" clId="{E7E68DB9-E086-4AD6-818B-5BCDB423C7AD}" dt="2022-06-04T10:33:45.475" v="3917"/>
        <pc:sldMkLst>
          <pc:docMk/>
          <pc:sldMk cId="3568397101" sldId="300"/>
        </pc:sldMkLst>
        <pc:spChg chg="del">
          <ac:chgData name="Luis" userId="c2a3f7ab-7905-4d3d-bbf7-e42d19ff11dd" providerId="ADAL" clId="{E7E68DB9-E086-4AD6-818B-5BCDB423C7AD}" dt="2022-06-04T10:09:15.271" v="3701" actId="478"/>
          <ac:spMkLst>
            <pc:docMk/>
            <pc:sldMk cId="3568397101" sldId="300"/>
            <ac:spMk id="4" creationId="{4D19BE70-3F12-4490-8DD7-DC51E2F52F81}"/>
          </ac:spMkLst>
        </pc:spChg>
        <pc:spChg chg="del">
          <ac:chgData name="Luis" userId="c2a3f7ab-7905-4d3d-bbf7-e42d19ff11dd" providerId="ADAL" clId="{E7E68DB9-E086-4AD6-818B-5BCDB423C7AD}" dt="2022-06-04T10:09:17.224" v="3702" actId="478"/>
          <ac:spMkLst>
            <pc:docMk/>
            <pc:sldMk cId="3568397101" sldId="300"/>
            <ac:spMk id="5" creationId="{427DA8D2-D498-4973-9F98-B762360F9DC4}"/>
          </ac:spMkLst>
        </pc:spChg>
        <pc:spChg chg="mod">
          <ac:chgData name="Luis" userId="c2a3f7ab-7905-4d3d-bbf7-e42d19ff11dd" providerId="ADAL" clId="{E7E68DB9-E086-4AD6-818B-5BCDB423C7AD}" dt="2022-06-04T10:11:26.136" v="3765" actId="1076"/>
          <ac:spMkLst>
            <pc:docMk/>
            <pc:sldMk cId="3568397101" sldId="300"/>
            <ac:spMk id="6" creationId="{158D1A54-CC58-457C-AA9B-FC8543534B95}"/>
          </ac:spMkLst>
        </pc:spChg>
        <pc:spChg chg="add mod">
          <ac:chgData name="Luis" userId="c2a3f7ab-7905-4d3d-bbf7-e42d19ff11dd" providerId="ADAL" clId="{E7E68DB9-E086-4AD6-818B-5BCDB423C7AD}" dt="2022-06-04T10:30:55.100" v="3915" actId="20577"/>
          <ac:spMkLst>
            <pc:docMk/>
            <pc:sldMk cId="3568397101" sldId="300"/>
            <ac:spMk id="13" creationId="{5DFC2FA0-B132-4853-82BD-4E15187A8AFB}"/>
          </ac:spMkLst>
        </pc:spChg>
        <pc:spChg chg="add mod">
          <ac:chgData name="Luis" userId="c2a3f7ab-7905-4d3d-bbf7-e42d19ff11dd" providerId="ADAL" clId="{E7E68DB9-E086-4AD6-818B-5BCDB423C7AD}" dt="2022-06-04T10:14:31.691" v="3879" actId="1076"/>
          <ac:spMkLst>
            <pc:docMk/>
            <pc:sldMk cId="3568397101" sldId="300"/>
            <ac:spMk id="14" creationId="{458FF147-A60A-432A-9DE6-E52C30F2B3DE}"/>
          </ac:spMkLst>
        </pc:spChg>
        <pc:picChg chg="add del mod">
          <ac:chgData name="Luis" userId="c2a3f7ab-7905-4d3d-bbf7-e42d19ff11dd" providerId="ADAL" clId="{E7E68DB9-E086-4AD6-818B-5BCDB423C7AD}" dt="2022-06-04T10:16:12.530" v="3882"/>
          <ac:picMkLst>
            <pc:docMk/>
            <pc:sldMk cId="3568397101" sldId="300"/>
            <ac:picMk id="7" creationId="{67707A8D-D1B7-4A41-9885-A443617F5EC5}"/>
          </ac:picMkLst>
        </pc:picChg>
        <pc:picChg chg="add del mod">
          <ac:chgData name="Luis" userId="c2a3f7ab-7905-4d3d-bbf7-e42d19ff11dd" providerId="ADAL" clId="{E7E68DB9-E086-4AD6-818B-5BCDB423C7AD}" dt="2022-06-04T10:16:46.459" v="3884"/>
          <ac:picMkLst>
            <pc:docMk/>
            <pc:sldMk cId="3568397101" sldId="300"/>
            <ac:picMk id="8" creationId="{89F3139D-9919-4DA6-9F35-5F234AA952E8}"/>
          </ac:picMkLst>
        </pc:picChg>
        <pc:picChg chg="add del mod">
          <ac:chgData name="Luis" userId="c2a3f7ab-7905-4d3d-bbf7-e42d19ff11dd" providerId="ADAL" clId="{E7E68DB9-E086-4AD6-818B-5BCDB423C7AD}" dt="2022-06-04T10:17:07.240" v="3886"/>
          <ac:picMkLst>
            <pc:docMk/>
            <pc:sldMk cId="3568397101" sldId="300"/>
            <ac:picMk id="9" creationId="{4BC2D45C-A919-456D-B563-6341033398FD}"/>
          </ac:picMkLst>
        </pc:picChg>
        <pc:picChg chg="add del mod">
          <ac:chgData name="Luis" userId="c2a3f7ab-7905-4d3d-bbf7-e42d19ff11dd" providerId="ADAL" clId="{E7E68DB9-E086-4AD6-818B-5BCDB423C7AD}" dt="2022-06-04T10:20:44.815" v="3888" actId="478"/>
          <ac:picMkLst>
            <pc:docMk/>
            <pc:sldMk cId="3568397101" sldId="300"/>
            <ac:picMk id="10" creationId="{4551CECF-BA00-49C8-B681-43C7077D9277}"/>
          </ac:picMkLst>
        </pc:picChg>
        <pc:picChg chg="add del mod">
          <ac:chgData name="Luis" userId="c2a3f7ab-7905-4d3d-bbf7-e42d19ff11dd" providerId="ADAL" clId="{E7E68DB9-E086-4AD6-818B-5BCDB423C7AD}" dt="2022-06-04T10:28:23.731" v="3896"/>
          <ac:picMkLst>
            <pc:docMk/>
            <pc:sldMk cId="3568397101" sldId="300"/>
            <ac:picMk id="11" creationId="{196376E6-592B-4498-AD29-7B18F2EA99CE}"/>
          </ac:picMkLst>
        </pc:picChg>
        <pc:picChg chg="del">
          <ac:chgData name="Luis" userId="c2a3f7ab-7905-4d3d-bbf7-e42d19ff11dd" providerId="ADAL" clId="{E7E68DB9-E086-4AD6-818B-5BCDB423C7AD}" dt="2022-06-04T10:09:22.398" v="3707" actId="478"/>
          <ac:picMkLst>
            <pc:docMk/>
            <pc:sldMk cId="3568397101" sldId="300"/>
            <ac:picMk id="12" creationId="{79361CB3-4F3E-4108-88E1-498E7E6089E6}"/>
          </ac:picMkLst>
        </pc:picChg>
        <pc:picChg chg="add del mod">
          <ac:chgData name="Luis" userId="c2a3f7ab-7905-4d3d-bbf7-e42d19ff11dd" providerId="ADAL" clId="{E7E68DB9-E086-4AD6-818B-5BCDB423C7AD}" dt="2022-06-04T10:28:26.383" v="3897"/>
          <ac:picMkLst>
            <pc:docMk/>
            <pc:sldMk cId="3568397101" sldId="300"/>
            <ac:picMk id="15" creationId="{6A9E331B-6E38-4872-878C-4FD42E4AFF0A}"/>
          </ac:picMkLst>
        </pc:picChg>
        <pc:picChg chg="del">
          <ac:chgData name="Luis" userId="c2a3f7ab-7905-4d3d-bbf7-e42d19ff11dd" providerId="ADAL" clId="{E7E68DB9-E086-4AD6-818B-5BCDB423C7AD}" dt="2022-06-04T10:09:21.989" v="3706" actId="478"/>
          <ac:picMkLst>
            <pc:docMk/>
            <pc:sldMk cId="3568397101" sldId="300"/>
            <ac:picMk id="16" creationId="{48DDDEAB-9626-4E61-853F-72FF8438506B}"/>
          </ac:picMkLst>
        </pc:picChg>
        <pc:picChg chg="del">
          <ac:chgData name="Luis" userId="c2a3f7ab-7905-4d3d-bbf7-e42d19ff11dd" providerId="ADAL" clId="{E7E68DB9-E086-4AD6-818B-5BCDB423C7AD}" dt="2022-06-04T10:09:21.547" v="3705" actId="478"/>
          <ac:picMkLst>
            <pc:docMk/>
            <pc:sldMk cId="3568397101" sldId="300"/>
            <ac:picMk id="17" creationId="{90EA3827-3782-4FC2-A8FA-4E7BC4357ACE}"/>
          </ac:picMkLst>
        </pc:picChg>
        <pc:picChg chg="del">
          <ac:chgData name="Luis" userId="c2a3f7ab-7905-4d3d-bbf7-e42d19ff11dd" providerId="ADAL" clId="{E7E68DB9-E086-4AD6-818B-5BCDB423C7AD}" dt="2022-06-04T10:09:21.215" v="3704" actId="478"/>
          <ac:picMkLst>
            <pc:docMk/>
            <pc:sldMk cId="3568397101" sldId="300"/>
            <ac:picMk id="18" creationId="{83AD2D4B-BE78-4374-BA9D-7DA5C7FFFB46}"/>
          </ac:picMkLst>
        </pc:picChg>
        <pc:picChg chg="add del mod">
          <ac:chgData name="Luis" userId="c2a3f7ab-7905-4d3d-bbf7-e42d19ff11dd" providerId="ADAL" clId="{E7E68DB9-E086-4AD6-818B-5BCDB423C7AD}" dt="2022-06-04T10:29:05.295" v="3899"/>
          <ac:picMkLst>
            <pc:docMk/>
            <pc:sldMk cId="3568397101" sldId="300"/>
            <ac:picMk id="19" creationId="{B4515D71-B6FE-4196-B458-99D7EB8DDE59}"/>
          </ac:picMkLst>
        </pc:picChg>
        <pc:picChg chg="add del mod">
          <ac:chgData name="Luis" userId="c2a3f7ab-7905-4d3d-bbf7-e42d19ff11dd" providerId="ADAL" clId="{E7E68DB9-E086-4AD6-818B-5BCDB423C7AD}" dt="2022-06-04T10:29:33.398" v="3901"/>
          <ac:picMkLst>
            <pc:docMk/>
            <pc:sldMk cId="3568397101" sldId="300"/>
            <ac:picMk id="20" creationId="{2EEBDB70-AC0D-4073-964C-FAABDAB8195C}"/>
          </ac:picMkLst>
        </pc:picChg>
        <pc:picChg chg="add del mod">
          <ac:chgData name="Luis" userId="c2a3f7ab-7905-4d3d-bbf7-e42d19ff11dd" providerId="ADAL" clId="{E7E68DB9-E086-4AD6-818B-5BCDB423C7AD}" dt="2022-06-04T10:30:13.307" v="3903"/>
          <ac:picMkLst>
            <pc:docMk/>
            <pc:sldMk cId="3568397101" sldId="300"/>
            <ac:picMk id="21" creationId="{53BD6FAA-635B-46F3-8FFF-1E748C371FFB}"/>
          </ac:picMkLst>
        </pc:picChg>
        <pc:picChg chg="add del mod">
          <ac:chgData name="Luis" userId="c2a3f7ab-7905-4d3d-bbf7-e42d19ff11dd" providerId="ADAL" clId="{E7E68DB9-E086-4AD6-818B-5BCDB423C7AD}" dt="2022-06-04T10:33:45.475" v="3917"/>
          <ac:picMkLst>
            <pc:docMk/>
            <pc:sldMk cId="3568397101" sldId="300"/>
            <ac:picMk id="22" creationId="{C6EA4B65-9515-4210-AC64-767B686F10B4}"/>
          </ac:picMkLst>
        </pc:picChg>
        <pc:picChg chg="add mod">
          <ac:chgData name="Luis" userId="c2a3f7ab-7905-4d3d-bbf7-e42d19ff11dd" providerId="ADAL" clId="{E7E68DB9-E086-4AD6-818B-5BCDB423C7AD}" dt="2022-06-04T10:33:45.475" v="3917"/>
          <ac:picMkLst>
            <pc:docMk/>
            <pc:sldMk cId="3568397101" sldId="300"/>
            <ac:picMk id="23" creationId="{E02E4C0C-48A7-45FD-A9F6-F3E9D72001E4}"/>
          </ac:picMkLst>
        </pc:picChg>
      </pc:sldChg>
      <pc:sldChg chg="add del">
        <pc:chgData name="Luis" userId="c2a3f7ab-7905-4d3d-bbf7-e42d19ff11dd" providerId="ADAL" clId="{E7E68DB9-E086-4AD6-818B-5BCDB423C7AD}" dt="2022-06-04T09:34:37.432" v="3647"/>
        <pc:sldMkLst>
          <pc:docMk/>
          <pc:sldMk cId="4286128676" sldId="300"/>
        </pc:sldMkLst>
      </pc:sldChg>
      <pc:sldChg chg="addSp delSp modSp add mod modTransition delAnim modAnim">
        <pc:chgData name="Luis" userId="c2a3f7ab-7905-4d3d-bbf7-e42d19ff11dd" providerId="ADAL" clId="{E7E68DB9-E086-4AD6-818B-5BCDB423C7AD}" dt="2022-06-04T10:53:35.964" v="3974"/>
        <pc:sldMkLst>
          <pc:docMk/>
          <pc:sldMk cId="3052145799" sldId="301"/>
        </pc:sldMkLst>
        <pc:spChg chg="mod">
          <ac:chgData name="Luis" userId="c2a3f7ab-7905-4d3d-bbf7-e42d19ff11dd" providerId="ADAL" clId="{E7E68DB9-E086-4AD6-818B-5BCDB423C7AD}" dt="2022-06-04T10:37:44.623" v="3938" actId="20577"/>
          <ac:spMkLst>
            <pc:docMk/>
            <pc:sldMk cId="3052145799" sldId="301"/>
            <ac:spMk id="3" creationId="{99EAAB0D-41AE-4D02-8174-E98AF29451AF}"/>
          </ac:spMkLst>
        </pc:spChg>
        <pc:spChg chg="mod">
          <ac:chgData name="Luis" userId="c2a3f7ab-7905-4d3d-bbf7-e42d19ff11dd" providerId="ADAL" clId="{E7E68DB9-E086-4AD6-818B-5BCDB423C7AD}" dt="2022-06-04T10:39:52.617" v="3966" actId="1076"/>
          <ac:spMkLst>
            <pc:docMk/>
            <pc:sldMk cId="3052145799" sldId="301"/>
            <ac:spMk id="6" creationId="{158D1A54-CC58-457C-AA9B-FC8543534B95}"/>
          </ac:spMkLst>
        </pc:spChg>
        <pc:spChg chg="del">
          <ac:chgData name="Luis" userId="c2a3f7ab-7905-4d3d-bbf7-e42d19ff11dd" providerId="ADAL" clId="{E7E68DB9-E086-4AD6-818B-5BCDB423C7AD}" dt="2022-06-04T10:38:04.217" v="3939" actId="478"/>
          <ac:spMkLst>
            <pc:docMk/>
            <pc:sldMk cId="3052145799" sldId="301"/>
            <ac:spMk id="13" creationId="{5DFC2FA0-B132-4853-82BD-4E15187A8AFB}"/>
          </ac:spMkLst>
        </pc:spChg>
        <pc:spChg chg="del">
          <ac:chgData name="Luis" userId="c2a3f7ab-7905-4d3d-bbf7-e42d19ff11dd" providerId="ADAL" clId="{E7E68DB9-E086-4AD6-818B-5BCDB423C7AD}" dt="2022-06-04T10:38:06.488" v="3940" actId="478"/>
          <ac:spMkLst>
            <pc:docMk/>
            <pc:sldMk cId="3052145799" sldId="301"/>
            <ac:spMk id="14" creationId="{458FF147-A60A-432A-9DE6-E52C30F2B3DE}"/>
          </ac:spMkLst>
        </pc:spChg>
        <pc:picChg chg="add del mod">
          <ac:chgData name="Luis" userId="c2a3f7ab-7905-4d3d-bbf7-e42d19ff11dd" providerId="ADAL" clId="{E7E68DB9-E086-4AD6-818B-5BCDB423C7AD}" dt="2022-06-04T10:45:45.589" v="3969"/>
          <ac:picMkLst>
            <pc:docMk/>
            <pc:sldMk cId="3052145799" sldId="301"/>
            <ac:picMk id="2" creationId="{30F9F7EB-0082-4F11-98F2-C5066437641D}"/>
          </ac:picMkLst>
        </pc:picChg>
        <pc:picChg chg="add del mod">
          <ac:chgData name="Luis" userId="c2a3f7ab-7905-4d3d-bbf7-e42d19ff11dd" providerId="ADAL" clId="{E7E68DB9-E086-4AD6-818B-5BCDB423C7AD}" dt="2022-06-04T10:47:43.419" v="3971"/>
          <ac:picMkLst>
            <pc:docMk/>
            <pc:sldMk cId="3052145799" sldId="301"/>
            <ac:picMk id="4" creationId="{DC90EFCE-829D-4560-B014-6396414CD3BE}"/>
          </ac:picMkLst>
        </pc:picChg>
        <pc:picChg chg="add del mod">
          <ac:chgData name="Luis" userId="c2a3f7ab-7905-4d3d-bbf7-e42d19ff11dd" providerId="ADAL" clId="{E7E68DB9-E086-4AD6-818B-5BCDB423C7AD}" dt="2022-06-04T10:51:22.166" v="3973"/>
          <ac:picMkLst>
            <pc:docMk/>
            <pc:sldMk cId="3052145799" sldId="301"/>
            <ac:picMk id="5" creationId="{94A97C43-1691-4ECB-9B27-F9E75B6E6558}"/>
          </ac:picMkLst>
        </pc:picChg>
        <pc:picChg chg="add mod">
          <ac:chgData name="Luis" userId="c2a3f7ab-7905-4d3d-bbf7-e42d19ff11dd" providerId="ADAL" clId="{E7E68DB9-E086-4AD6-818B-5BCDB423C7AD}" dt="2022-06-04T10:53:35.964" v="3974"/>
          <ac:picMkLst>
            <pc:docMk/>
            <pc:sldMk cId="3052145799" sldId="301"/>
            <ac:picMk id="7" creationId="{515FBF34-28CA-4238-9A38-5E1D1483C4F4}"/>
          </ac:picMkLst>
        </pc:picChg>
        <pc:picChg chg="del">
          <ac:chgData name="Luis" userId="c2a3f7ab-7905-4d3d-bbf7-e42d19ff11dd" providerId="ADAL" clId="{E7E68DB9-E086-4AD6-818B-5BCDB423C7AD}" dt="2022-06-04T10:45:17.815" v="3967" actId="478"/>
          <ac:picMkLst>
            <pc:docMk/>
            <pc:sldMk cId="3052145799" sldId="301"/>
            <ac:picMk id="23" creationId="{E02E4C0C-48A7-45FD-A9F6-F3E9D72001E4}"/>
          </ac:picMkLst>
        </pc:picChg>
      </pc:sldChg>
      <pc:sldChg chg="addSp delSp modSp add mod modTransition modAnim">
        <pc:chgData name="Luis" userId="c2a3f7ab-7905-4d3d-bbf7-e42d19ff11dd" providerId="ADAL" clId="{E7E68DB9-E086-4AD6-818B-5BCDB423C7AD}" dt="2022-06-04T11:03:41.936" v="4017"/>
        <pc:sldMkLst>
          <pc:docMk/>
          <pc:sldMk cId="2651582752" sldId="302"/>
        </pc:sldMkLst>
        <pc:spChg chg="mod">
          <ac:chgData name="Luis" userId="c2a3f7ab-7905-4d3d-bbf7-e42d19ff11dd" providerId="ADAL" clId="{E7E68DB9-E086-4AD6-818B-5BCDB423C7AD}" dt="2022-06-04T10:55:58.072" v="3987" actId="1076"/>
          <ac:spMkLst>
            <pc:docMk/>
            <pc:sldMk cId="2651582752" sldId="302"/>
            <ac:spMk id="6" creationId="{158D1A54-CC58-457C-AA9B-FC8543534B95}"/>
          </ac:spMkLst>
        </pc:spChg>
        <pc:spChg chg="add mod">
          <ac:chgData name="Luis" userId="c2a3f7ab-7905-4d3d-bbf7-e42d19ff11dd" providerId="ADAL" clId="{E7E68DB9-E086-4AD6-818B-5BCDB423C7AD}" dt="2022-06-04T10:56:35.781" v="4012" actId="1076"/>
          <ac:spMkLst>
            <pc:docMk/>
            <pc:sldMk cId="2651582752" sldId="302"/>
            <ac:spMk id="8" creationId="{FCC6F2D9-570A-425B-B16A-11E018EE118A}"/>
          </ac:spMkLst>
        </pc:spChg>
        <pc:picChg chg="add del mod">
          <ac:chgData name="Luis" userId="c2a3f7ab-7905-4d3d-bbf7-e42d19ff11dd" providerId="ADAL" clId="{E7E68DB9-E086-4AD6-818B-5BCDB423C7AD}" dt="2022-06-04T11:01:32.138" v="4014"/>
          <ac:picMkLst>
            <pc:docMk/>
            <pc:sldMk cId="2651582752" sldId="302"/>
            <ac:picMk id="4" creationId="{FE6B150D-A79B-480C-9493-4BC468884961}"/>
          </ac:picMkLst>
        </pc:picChg>
        <pc:picChg chg="add del mod">
          <ac:chgData name="Luis" userId="c2a3f7ab-7905-4d3d-bbf7-e42d19ff11dd" providerId="ADAL" clId="{E7E68DB9-E086-4AD6-818B-5BCDB423C7AD}" dt="2022-06-04T11:02:05.396" v="4016"/>
          <ac:picMkLst>
            <pc:docMk/>
            <pc:sldMk cId="2651582752" sldId="302"/>
            <ac:picMk id="5" creationId="{8103B306-15D8-4361-AB15-35E1B5A160A8}"/>
          </ac:picMkLst>
        </pc:picChg>
        <pc:picChg chg="del">
          <ac:chgData name="Luis" userId="c2a3f7ab-7905-4d3d-bbf7-e42d19ff11dd" providerId="ADAL" clId="{E7E68DB9-E086-4AD6-818B-5BCDB423C7AD}" dt="2022-06-04T11:01:30.541" v="4013"/>
          <ac:picMkLst>
            <pc:docMk/>
            <pc:sldMk cId="2651582752" sldId="302"/>
            <ac:picMk id="7" creationId="{515FBF34-28CA-4238-9A38-5E1D1483C4F4}"/>
          </ac:picMkLst>
        </pc:picChg>
        <pc:picChg chg="add mod">
          <ac:chgData name="Luis" userId="c2a3f7ab-7905-4d3d-bbf7-e42d19ff11dd" providerId="ADAL" clId="{E7E68DB9-E086-4AD6-818B-5BCDB423C7AD}" dt="2022-06-04T11:03:41.936" v="4017"/>
          <ac:picMkLst>
            <pc:docMk/>
            <pc:sldMk cId="2651582752" sldId="302"/>
            <ac:picMk id="9" creationId="{ECC546C2-38A1-474E-9F1A-92C3302E3710}"/>
          </ac:picMkLst>
        </pc:picChg>
      </pc:sldChg>
      <pc:sldChg chg="addSp delSp modSp add mod modTransition delAnim modAnim">
        <pc:chgData name="Luis" userId="c2a3f7ab-7905-4d3d-bbf7-e42d19ff11dd" providerId="ADAL" clId="{E7E68DB9-E086-4AD6-818B-5BCDB423C7AD}" dt="2022-06-04T11:21:35.628" v="4063" actId="20577"/>
        <pc:sldMkLst>
          <pc:docMk/>
          <pc:sldMk cId="714907399" sldId="303"/>
        </pc:sldMkLst>
        <pc:spChg chg="mod">
          <ac:chgData name="Luis" userId="c2a3f7ab-7905-4d3d-bbf7-e42d19ff11dd" providerId="ADAL" clId="{E7E68DB9-E086-4AD6-818B-5BCDB423C7AD}" dt="2022-06-04T11:06:08.887" v="4029" actId="20577"/>
          <ac:spMkLst>
            <pc:docMk/>
            <pc:sldMk cId="714907399" sldId="303"/>
            <ac:spMk id="6" creationId="{158D1A54-CC58-457C-AA9B-FC8543534B95}"/>
          </ac:spMkLst>
        </pc:spChg>
        <pc:spChg chg="mod">
          <ac:chgData name="Luis" userId="c2a3f7ab-7905-4d3d-bbf7-e42d19ff11dd" providerId="ADAL" clId="{E7E68DB9-E086-4AD6-818B-5BCDB423C7AD}" dt="2022-06-04T11:21:35.628" v="4063" actId="20577"/>
          <ac:spMkLst>
            <pc:docMk/>
            <pc:sldMk cId="714907399" sldId="303"/>
            <ac:spMk id="8" creationId="{FCC6F2D9-570A-425B-B16A-11E018EE118A}"/>
          </ac:spMkLst>
        </pc:spChg>
        <pc:picChg chg="add del mod">
          <ac:chgData name="Luis" userId="c2a3f7ab-7905-4d3d-bbf7-e42d19ff11dd" providerId="ADAL" clId="{E7E68DB9-E086-4AD6-818B-5BCDB423C7AD}" dt="2022-06-04T11:11:22.165" v="4031"/>
          <ac:picMkLst>
            <pc:docMk/>
            <pc:sldMk cId="714907399" sldId="303"/>
            <ac:picMk id="2" creationId="{1DF64549-D15D-42E3-AFE8-E9540B25AF2F}"/>
          </ac:picMkLst>
        </pc:picChg>
        <pc:picChg chg="add del mod">
          <ac:chgData name="Luis" userId="c2a3f7ab-7905-4d3d-bbf7-e42d19ff11dd" providerId="ADAL" clId="{E7E68DB9-E086-4AD6-818B-5BCDB423C7AD}" dt="2022-06-04T11:14:00.999" v="4033"/>
          <ac:picMkLst>
            <pc:docMk/>
            <pc:sldMk cId="714907399" sldId="303"/>
            <ac:picMk id="4" creationId="{468CC87F-676D-4096-BC5A-2B422D059079}"/>
          </ac:picMkLst>
        </pc:picChg>
        <pc:picChg chg="add del mod">
          <ac:chgData name="Luis" userId="c2a3f7ab-7905-4d3d-bbf7-e42d19ff11dd" providerId="ADAL" clId="{E7E68DB9-E086-4AD6-818B-5BCDB423C7AD}" dt="2022-06-04T11:14:25.235" v="4034"/>
          <ac:picMkLst>
            <pc:docMk/>
            <pc:sldMk cId="714907399" sldId="303"/>
            <ac:picMk id="5" creationId="{BF497633-FC33-4603-AF65-51CCC57EF3FB}"/>
          </ac:picMkLst>
        </pc:picChg>
        <pc:picChg chg="add del mod">
          <ac:chgData name="Luis" userId="c2a3f7ab-7905-4d3d-bbf7-e42d19ff11dd" providerId="ADAL" clId="{E7E68DB9-E086-4AD6-818B-5BCDB423C7AD}" dt="2022-06-04T11:15:03.843" v="4035"/>
          <ac:picMkLst>
            <pc:docMk/>
            <pc:sldMk cId="714907399" sldId="303"/>
            <ac:picMk id="7" creationId="{776AD9B9-5410-436A-8A2F-133B06B29A60}"/>
          </ac:picMkLst>
        </pc:picChg>
        <pc:picChg chg="del">
          <ac:chgData name="Luis" userId="c2a3f7ab-7905-4d3d-bbf7-e42d19ff11dd" providerId="ADAL" clId="{E7E68DB9-E086-4AD6-818B-5BCDB423C7AD}" dt="2022-06-04T11:06:01.922" v="4019" actId="478"/>
          <ac:picMkLst>
            <pc:docMk/>
            <pc:sldMk cId="714907399" sldId="303"/>
            <ac:picMk id="9" creationId="{ECC546C2-38A1-474E-9F1A-92C3302E3710}"/>
          </ac:picMkLst>
        </pc:picChg>
        <pc:picChg chg="add del mod">
          <ac:chgData name="Luis" userId="c2a3f7ab-7905-4d3d-bbf7-e42d19ff11dd" providerId="ADAL" clId="{E7E68DB9-E086-4AD6-818B-5BCDB423C7AD}" dt="2022-06-04T11:15:07.124" v="4036"/>
          <ac:picMkLst>
            <pc:docMk/>
            <pc:sldMk cId="714907399" sldId="303"/>
            <ac:picMk id="10" creationId="{9BD4C9C4-235E-4F57-B3AC-0C8FCF3EAD1B}"/>
          </ac:picMkLst>
        </pc:picChg>
        <pc:picChg chg="add del mod">
          <ac:chgData name="Luis" userId="c2a3f7ab-7905-4d3d-bbf7-e42d19ff11dd" providerId="ADAL" clId="{E7E68DB9-E086-4AD6-818B-5BCDB423C7AD}" dt="2022-06-04T11:15:30.319" v="4038"/>
          <ac:picMkLst>
            <pc:docMk/>
            <pc:sldMk cId="714907399" sldId="303"/>
            <ac:picMk id="11" creationId="{5D37B63F-7CD2-4C37-B68A-FB31DDFBF0EA}"/>
          </ac:picMkLst>
        </pc:picChg>
        <pc:picChg chg="add del mod">
          <ac:chgData name="Luis" userId="c2a3f7ab-7905-4d3d-bbf7-e42d19ff11dd" providerId="ADAL" clId="{E7E68DB9-E086-4AD6-818B-5BCDB423C7AD}" dt="2022-06-04T11:17:00.570" v="4040"/>
          <ac:picMkLst>
            <pc:docMk/>
            <pc:sldMk cId="714907399" sldId="303"/>
            <ac:picMk id="12" creationId="{B5D2F7AF-7179-442A-8666-10BF749E0136}"/>
          </ac:picMkLst>
        </pc:picChg>
        <pc:picChg chg="add del mod">
          <ac:chgData name="Luis" userId="c2a3f7ab-7905-4d3d-bbf7-e42d19ff11dd" providerId="ADAL" clId="{E7E68DB9-E086-4AD6-818B-5BCDB423C7AD}" dt="2022-06-04T11:17:03.524" v="4041"/>
          <ac:picMkLst>
            <pc:docMk/>
            <pc:sldMk cId="714907399" sldId="303"/>
            <ac:picMk id="13" creationId="{C1A5CD8F-E26D-47EF-95A2-7D9A592A3F11}"/>
          </ac:picMkLst>
        </pc:picChg>
        <pc:picChg chg="add del mod">
          <ac:chgData name="Luis" userId="c2a3f7ab-7905-4d3d-bbf7-e42d19ff11dd" providerId="ADAL" clId="{E7E68DB9-E086-4AD6-818B-5BCDB423C7AD}" dt="2022-06-04T11:17:20.724" v="4043"/>
          <ac:picMkLst>
            <pc:docMk/>
            <pc:sldMk cId="714907399" sldId="303"/>
            <ac:picMk id="14" creationId="{56832CD2-AEB8-4918-875B-E11FD045A070}"/>
          </ac:picMkLst>
        </pc:picChg>
        <pc:picChg chg="add del mod">
          <ac:chgData name="Luis" userId="c2a3f7ab-7905-4d3d-bbf7-e42d19ff11dd" providerId="ADAL" clId="{E7E68DB9-E086-4AD6-818B-5BCDB423C7AD}" dt="2022-06-04T11:18:49.998" v="4045"/>
          <ac:picMkLst>
            <pc:docMk/>
            <pc:sldMk cId="714907399" sldId="303"/>
            <ac:picMk id="15" creationId="{16FFA733-89BA-46AE-B178-A557C7AD6522}"/>
          </ac:picMkLst>
        </pc:picChg>
        <pc:picChg chg="add del mod">
          <ac:chgData name="Luis" userId="c2a3f7ab-7905-4d3d-bbf7-e42d19ff11dd" providerId="ADAL" clId="{E7E68DB9-E086-4AD6-818B-5BCDB423C7AD}" dt="2022-06-04T11:19:47.693" v="4047"/>
          <ac:picMkLst>
            <pc:docMk/>
            <pc:sldMk cId="714907399" sldId="303"/>
            <ac:picMk id="16" creationId="{A4ECCBF9-2F8C-47F3-A604-E0C9C35E1649}"/>
          </ac:picMkLst>
        </pc:picChg>
        <pc:picChg chg="add mod">
          <ac:chgData name="Luis" userId="c2a3f7ab-7905-4d3d-bbf7-e42d19ff11dd" providerId="ADAL" clId="{E7E68DB9-E086-4AD6-818B-5BCDB423C7AD}" dt="2022-06-04T11:21:07.848" v="4048"/>
          <ac:picMkLst>
            <pc:docMk/>
            <pc:sldMk cId="714907399" sldId="303"/>
            <ac:picMk id="17" creationId="{FFA6D0E2-BAD6-4EA9-BCF3-F34598948E77}"/>
          </ac:picMkLst>
        </pc:picChg>
      </pc:sldChg>
      <pc:sldChg chg="addSp delSp modSp add mod delAnim">
        <pc:chgData name="Luis" userId="c2a3f7ab-7905-4d3d-bbf7-e42d19ff11dd" providerId="ADAL" clId="{E7E68DB9-E086-4AD6-818B-5BCDB423C7AD}" dt="2022-06-04T11:46:52.987" v="4082" actId="20577"/>
        <pc:sldMkLst>
          <pc:docMk/>
          <pc:sldMk cId="1675109358" sldId="304"/>
        </pc:sldMkLst>
        <pc:spChg chg="mod">
          <ac:chgData name="Luis" userId="c2a3f7ab-7905-4d3d-bbf7-e42d19ff11dd" providerId="ADAL" clId="{E7E68DB9-E086-4AD6-818B-5BCDB423C7AD}" dt="2022-06-04T11:46:52.987" v="4082" actId="20577"/>
          <ac:spMkLst>
            <pc:docMk/>
            <pc:sldMk cId="1675109358" sldId="304"/>
            <ac:spMk id="6" creationId="{158D1A54-CC58-457C-AA9B-FC8543534B95}"/>
          </ac:spMkLst>
        </pc:spChg>
        <pc:spChg chg="del">
          <ac:chgData name="Luis" userId="c2a3f7ab-7905-4d3d-bbf7-e42d19ff11dd" providerId="ADAL" clId="{E7E68DB9-E086-4AD6-818B-5BCDB423C7AD}" dt="2022-06-04T11:21:54.946" v="4078" actId="478"/>
          <ac:spMkLst>
            <pc:docMk/>
            <pc:sldMk cId="1675109358" sldId="304"/>
            <ac:spMk id="8" creationId="{FCC6F2D9-570A-425B-B16A-11E018EE118A}"/>
          </ac:spMkLst>
        </pc:spChg>
        <pc:picChg chg="add mod">
          <ac:chgData name="Luis" userId="c2a3f7ab-7905-4d3d-bbf7-e42d19ff11dd" providerId="ADAL" clId="{E7E68DB9-E086-4AD6-818B-5BCDB423C7AD}" dt="2022-06-04T11:26:23.960" v="4081"/>
          <ac:picMkLst>
            <pc:docMk/>
            <pc:sldMk cId="1675109358" sldId="304"/>
            <ac:picMk id="2" creationId="{ED4DE532-DFC4-4648-A8CD-3D17966BAC8B}"/>
          </ac:picMkLst>
        </pc:picChg>
        <pc:picChg chg="add mod">
          <ac:chgData name="Luis" userId="c2a3f7ab-7905-4d3d-bbf7-e42d19ff11dd" providerId="ADAL" clId="{E7E68DB9-E086-4AD6-818B-5BCDB423C7AD}" dt="2022-06-04T11:22:25.105" v="4080" actId="1076"/>
          <ac:picMkLst>
            <pc:docMk/>
            <pc:sldMk cId="1675109358" sldId="304"/>
            <ac:picMk id="7" creationId="{A8C25C16-8504-4D74-ABEC-A8461DE74B1B}"/>
          </ac:picMkLst>
        </pc:picChg>
        <pc:picChg chg="del">
          <ac:chgData name="Luis" userId="c2a3f7ab-7905-4d3d-bbf7-e42d19ff11dd" providerId="ADAL" clId="{E7E68DB9-E086-4AD6-818B-5BCDB423C7AD}" dt="2022-06-04T11:21:45.896" v="4065" actId="478"/>
          <ac:picMkLst>
            <pc:docMk/>
            <pc:sldMk cId="1675109358" sldId="304"/>
            <ac:picMk id="17" creationId="{FFA6D0E2-BAD6-4EA9-BCF3-F34598948E77}"/>
          </ac:picMkLst>
        </pc:picChg>
      </pc:sldChg>
      <pc:sldChg chg="addSp delSp modSp add mod modTransition delAnim modAnim">
        <pc:chgData name="Luis" userId="c2a3f7ab-7905-4d3d-bbf7-e42d19ff11dd" providerId="ADAL" clId="{E7E68DB9-E086-4AD6-818B-5BCDB423C7AD}" dt="2022-06-04T13:15:45.593" v="4658"/>
        <pc:sldMkLst>
          <pc:docMk/>
          <pc:sldMk cId="1668629605" sldId="305"/>
        </pc:sldMkLst>
        <pc:spChg chg="mod">
          <ac:chgData name="Luis" userId="c2a3f7ab-7905-4d3d-bbf7-e42d19ff11dd" providerId="ADAL" clId="{E7E68DB9-E086-4AD6-818B-5BCDB423C7AD}" dt="2022-06-04T11:48:13.500" v="4099" actId="20577"/>
          <ac:spMkLst>
            <pc:docMk/>
            <pc:sldMk cId="1668629605" sldId="305"/>
            <ac:spMk id="3" creationId="{99EAAB0D-41AE-4D02-8174-E98AF29451AF}"/>
          </ac:spMkLst>
        </pc:spChg>
        <pc:spChg chg="mod">
          <ac:chgData name="Luis" userId="c2a3f7ab-7905-4d3d-bbf7-e42d19ff11dd" providerId="ADAL" clId="{E7E68DB9-E086-4AD6-818B-5BCDB423C7AD}" dt="2022-06-04T11:51:09.744" v="4201" actId="1076"/>
          <ac:spMkLst>
            <pc:docMk/>
            <pc:sldMk cId="1668629605" sldId="305"/>
            <ac:spMk id="6" creationId="{158D1A54-CC58-457C-AA9B-FC8543534B95}"/>
          </ac:spMkLst>
        </pc:spChg>
        <pc:spChg chg="add mod">
          <ac:chgData name="Luis" userId="c2a3f7ab-7905-4d3d-bbf7-e42d19ff11dd" providerId="ADAL" clId="{E7E68DB9-E086-4AD6-818B-5BCDB423C7AD}" dt="2022-06-04T13:07:20.250" v="4643" actId="6549"/>
          <ac:spMkLst>
            <pc:docMk/>
            <pc:sldMk cId="1668629605" sldId="305"/>
            <ac:spMk id="8" creationId="{5FEDA3C5-9D25-43FB-9B54-4405611D0053}"/>
          </ac:spMkLst>
        </pc:spChg>
        <pc:picChg chg="del">
          <ac:chgData name="Luis" userId="c2a3f7ab-7905-4d3d-bbf7-e42d19ff11dd" providerId="ADAL" clId="{E7E68DB9-E086-4AD6-818B-5BCDB423C7AD}" dt="2022-06-04T11:47:01.238" v="4085" actId="478"/>
          <ac:picMkLst>
            <pc:docMk/>
            <pc:sldMk cId="1668629605" sldId="305"/>
            <ac:picMk id="2" creationId="{ED4DE532-DFC4-4648-A8CD-3D17966BAC8B}"/>
          </ac:picMkLst>
        </pc:picChg>
        <pc:picChg chg="add del mod">
          <ac:chgData name="Luis" userId="c2a3f7ab-7905-4d3d-bbf7-e42d19ff11dd" providerId="ADAL" clId="{E7E68DB9-E086-4AD6-818B-5BCDB423C7AD}" dt="2022-06-04T13:07:09.276" v="4630"/>
          <ac:picMkLst>
            <pc:docMk/>
            <pc:sldMk cId="1668629605" sldId="305"/>
            <ac:picMk id="4" creationId="{CFE6EBD6-4CE3-4052-A7F6-68ECEE084932}"/>
          </ac:picMkLst>
        </pc:picChg>
        <pc:picChg chg="add del mod">
          <ac:chgData name="Luis" userId="c2a3f7ab-7905-4d3d-bbf7-e42d19ff11dd" providerId="ADAL" clId="{E7E68DB9-E086-4AD6-818B-5BCDB423C7AD}" dt="2022-06-04T13:08:13.132" v="4645"/>
          <ac:picMkLst>
            <pc:docMk/>
            <pc:sldMk cId="1668629605" sldId="305"/>
            <ac:picMk id="5" creationId="{58394733-7687-4947-9F45-6C1547786521}"/>
          </ac:picMkLst>
        </pc:picChg>
        <pc:picChg chg="del">
          <ac:chgData name="Luis" userId="c2a3f7ab-7905-4d3d-bbf7-e42d19ff11dd" providerId="ADAL" clId="{E7E68DB9-E086-4AD6-818B-5BCDB423C7AD}" dt="2022-06-04T11:47:00.415" v="4084" actId="478"/>
          <ac:picMkLst>
            <pc:docMk/>
            <pc:sldMk cId="1668629605" sldId="305"/>
            <ac:picMk id="7" creationId="{A8C25C16-8504-4D74-ABEC-A8461DE74B1B}"/>
          </ac:picMkLst>
        </pc:picChg>
        <pc:picChg chg="add del mod">
          <ac:chgData name="Luis" userId="c2a3f7ab-7905-4d3d-bbf7-e42d19ff11dd" providerId="ADAL" clId="{E7E68DB9-E086-4AD6-818B-5BCDB423C7AD}" dt="2022-06-04T13:09:08.467" v="4647"/>
          <ac:picMkLst>
            <pc:docMk/>
            <pc:sldMk cId="1668629605" sldId="305"/>
            <ac:picMk id="9" creationId="{5854081B-3FA3-48E1-8732-E87A6C84ED5C}"/>
          </ac:picMkLst>
        </pc:picChg>
        <pc:picChg chg="add del mod">
          <ac:chgData name="Luis" userId="c2a3f7ab-7905-4d3d-bbf7-e42d19ff11dd" providerId="ADAL" clId="{E7E68DB9-E086-4AD6-818B-5BCDB423C7AD}" dt="2022-06-04T13:09:55.313" v="4649"/>
          <ac:picMkLst>
            <pc:docMk/>
            <pc:sldMk cId="1668629605" sldId="305"/>
            <ac:picMk id="10" creationId="{198310AB-823E-447D-A68B-40654ABE9936}"/>
          </ac:picMkLst>
        </pc:picChg>
        <pc:picChg chg="add del mod">
          <ac:chgData name="Luis" userId="c2a3f7ab-7905-4d3d-bbf7-e42d19ff11dd" providerId="ADAL" clId="{E7E68DB9-E086-4AD6-818B-5BCDB423C7AD}" dt="2022-06-04T13:11:08.933" v="4651"/>
          <ac:picMkLst>
            <pc:docMk/>
            <pc:sldMk cId="1668629605" sldId="305"/>
            <ac:picMk id="11" creationId="{18E9DD3A-DF44-4284-888A-D0F2B31F60B1}"/>
          </ac:picMkLst>
        </pc:picChg>
        <pc:picChg chg="add del mod">
          <ac:chgData name="Luis" userId="c2a3f7ab-7905-4d3d-bbf7-e42d19ff11dd" providerId="ADAL" clId="{E7E68DB9-E086-4AD6-818B-5BCDB423C7AD}" dt="2022-06-04T13:11:29.869" v="4653"/>
          <ac:picMkLst>
            <pc:docMk/>
            <pc:sldMk cId="1668629605" sldId="305"/>
            <ac:picMk id="12" creationId="{42284560-7CCC-4EE5-900D-81FB3D6FB347}"/>
          </ac:picMkLst>
        </pc:picChg>
        <pc:picChg chg="add del mod">
          <ac:chgData name="Luis" userId="c2a3f7ab-7905-4d3d-bbf7-e42d19ff11dd" providerId="ADAL" clId="{E7E68DB9-E086-4AD6-818B-5BCDB423C7AD}" dt="2022-06-04T13:12:04.862" v="4655"/>
          <ac:picMkLst>
            <pc:docMk/>
            <pc:sldMk cId="1668629605" sldId="305"/>
            <ac:picMk id="13" creationId="{93F0B3DF-C39D-4ADF-842E-8172BB37BB65}"/>
          </ac:picMkLst>
        </pc:picChg>
        <pc:picChg chg="add del mod">
          <ac:chgData name="Luis" userId="c2a3f7ab-7905-4d3d-bbf7-e42d19ff11dd" providerId="ADAL" clId="{E7E68DB9-E086-4AD6-818B-5BCDB423C7AD}" dt="2022-06-04T13:13:04.169" v="4657"/>
          <ac:picMkLst>
            <pc:docMk/>
            <pc:sldMk cId="1668629605" sldId="305"/>
            <ac:picMk id="14" creationId="{73A983AA-1A4B-49E4-917B-B179D56FB595}"/>
          </ac:picMkLst>
        </pc:picChg>
        <pc:picChg chg="add mod">
          <ac:chgData name="Luis" userId="c2a3f7ab-7905-4d3d-bbf7-e42d19ff11dd" providerId="ADAL" clId="{E7E68DB9-E086-4AD6-818B-5BCDB423C7AD}" dt="2022-06-04T13:15:45.593" v="4658"/>
          <ac:picMkLst>
            <pc:docMk/>
            <pc:sldMk cId="1668629605" sldId="305"/>
            <ac:picMk id="15" creationId="{991A8211-ECB8-4120-A6B6-6A6C412C9B36}"/>
          </ac:picMkLst>
        </pc:picChg>
      </pc:sldChg>
      <pc:sldChg chg="addSp delSp modSp add mod modTransition delAnim modAnim">
        <pc:chgData name="Luis" userId="c2a3f7ab-7905-4d3d-bbf7-e42d19ff11dd" providerId="ADAL" clId="{E7E68DB9-E086-4AD6-818B-5BCDB423C7AD}" dt="2022-06-04T13:20:19.324" v="4667"/>
        <pc:sldMkLst>
          <pc:docMk/>
          <pc:sldMk cId="1435407755" sldId="306"/>
        </pc:sldMkLst>
        <pc:spChg chg="mod">
          <ac:chgData name="Luis" userId="c2a3f7ab-7905-4d3d-bbf7-e42d19ff11dd" providerId="ADAL" clId="{E7E68DB9-E086-4AD6-818B-5BCDB423C7AD}" dt="2022-06-04T11:58:26.421" v="4205" actId="14100"/>
          <ac:spMkLst>
            <pc:docMk/>
            <pc:sldMk cId="1435407755" sldId="306"/>
            <ac:spMk id="6" creationId="{158D1A54-CC58-457C-AA9B-FC8543534B95}"/>
          </ac:spMkLst>
        </pc:spChg>
        <pc:spChg chg="add mod">
          <ac:chgData name="Luis" userId="c2a3f7ab-7905-4d3d-bbf7-e42d19ff11dd" providerId="ADAL" clId="{E7E68DB9-E086-4AD6-818B-5BCDB423C7AD}" dt="2022-06-04T12:01:49.453" v="4210"/>
          <ac:spMkLst>
            <pc:docMk/>
            <pc:sldMk cId="1435407755" sldId="306"/>
            <ac:spMk id="7" creationId="{BF1A3E28-2E05-4A00-B26C-25763009F43A}"/>
          </ac:spMkLst>
        </pc:spChg>
        <pc:spChg chg="del">
          <ac:chgData name="Luis" userId="c2a3f7ab-7905-4d3d-bbf7-e42d19ff11dd" providerId="ADAL" clId="{E7E68DB9-E086-4AD6-818B-5BCDB423C7AD}" dt="2022-06-04T11:58:28.496" v="4206" actId="478"/>
          <ac:spMkLst>
            <pc:docMk/>
            <pc:sldMk cId="1435407755" sldId="306"/>
            <ac:spMk id="8" creationId="{5FEDA3C5-9D25-43FB-9B54-4405611D0053}"/>
          </ac:spMkLst>
        </pc:spChg>
        <pc:spChg chg="add mod">
          <ac:chgData name="Luis" userId="c2a3f7ab-7905-4d3d-bbf7-e42d19ff11dd" providerId="ADAL" clId="{E7E68DB9-E086-4AD6-818B-5BCDB423C7AD}" dt="2022-06-04T12:01:57.233" v="4214" actId="1076"/>
          <ac:spMkLst>
            <pc:docMk/>
            <pc:sldMk cId="1435407755" sldId="306"/>
            <ac:spMk id="9" creationId="{1324CDE9-D244-444F-9644-1E96B5D6363F}"/>
          </ac:spMkLst>
        </pc:spChg>
        <pc:picChg chg="add del mod">
          <ac:chgData name="Luis" userId="c2a3f7ab-7905-4d3d-bbf7-e42d19ff11dd" providerId="ADAL" clId="{E7E68DB9-E086-4AD6-818B-5BCDB423C7AD}" dt="2022-06-04T13:17:28.460" v="4660"/>
          <ac:picMkLst>
            <pc:docMk/>
            <pc:sldMk cId="1435407755" sldId="306"/>
            <ac:picMk id="5" creationId="{CC987433-45CE-49DD-8F07-A51E578542A1}"/>
          </ac:picMkLst>
        </pc:picChg>
        <pc:picChg chg="add del mod">
          <ac:chgData name="Luis" userId="c2a3f7ab-7905-4d3d-bbf7-e42d19ff11dd" providerId="ADAL" clId="{E7E68DB9-E086-4AD6-818B-5BCDB423C7AD}" dt="2022-06-04T13:17:43.921" v="4662"/>
          <ac:picMkLst>
            <pc:docMk/>
            <pc:sldMk cId="1435407755" sldId="306"/>
            <ac:picMk id="10" creationId="{50602546-6D9D-47C9-85EF-5E4898E49117}"/>
          </ac:picMkLst>
        </pc:picChg>
        <pc:picChg chg="add del mod">
          <ac:chgData name="Luis" userId="c2a3f7ab-7905-4d3d-bbf7-e42d19ff11dd" providerId="ADAL" clId="{E7E68DB9-E086-4AD6-818B-5BCDB423C7AD}" dt="2022-06-04T13:18:04.521" v="4664"/>
          <ac:picMkLst>
            <pc:docMk/>
            <pc:sldMk cId="1435407755" sldId="306"/>
            <ac:picMk id="11" creationId="{A444C235-9CF0-4692-872F-6D2E5C4C61F9}"/>
          </ac:picMkLst>
        </pc:picChg>
        <pc:picChg chg="add del mod">
          <ac:chgData name="Luis" userId="c2a3f7ab-7905-4d3d-bbf7-e42d19ff11dd" providerId="ADAL" clId="{E7E68DB9-E086-4AD6-818B-5BCDB423C7AD}" dt="2022-06-04T13:18:21.370" v="4666"/>
          <ac:picMkLst>
            <pc:docMk/>
            <pc:sldMk cId="1435407755" sldId="306"/>
            <ac:picMk id="12" creationId="{354F261F-D08F-4C6D-827A-AFCE9BC7313C}"/>
          </ac:picMkLst>
        </pc:picChg>
        <pc:picChg chg="add mod">
          <ac:chgData name="Luis" userId="c2a3f7ab-7905-4d3d-bbf7-e42d19ff11dd" providerId="ADAL" clId="{E7E68DB9-E086-4AD6-818B-5BCDB423C7AD}" dt="2022-06-04T13:20:19.324" v="4667"/>
          <ac:picMkLst>
            <pc:docMk/>
            <pc:sldMk cId="1435407755" sldId="306"/>
            <ac:picMk id="13" creationId="{77A90851-6F2B-4BAC-80B9-EFFCD98212D2}"/>
          </ac:picMkLst>
        </pc:picChg>
      </pc:sldChg>
      <pc:sldChg chg="addSp delSp modSp add mod modTransition modAnim">
        <pc:chgData name="Luis" userId="c2a3f7ab-7905-4d3d-bbf7-e42d19ff11dd" providerId="ADAL" clId="{E7E68DB9-E086-4AD6-818B-5BCDB423C7AD}" dt="2022-06-04T13:24:22.536" v="4672"/>
        <pc:sldMkLst>
          <pc:docMk/>
          <pc:sldMk cId="1523628011" sldId="307"/>
        </pc:sldMkLst>
        <pc:spChg chg="mod">
          <ac:chgData name="Luis" userId="c2a3f7ab-7905-4d3d-bbf7-e42d19ff11dd" providerId="ADAL" clId="{E7E68DB9-E086-4AD6-818B-5BCDB423C7AD}" dt="2022-06-04T12:16:33.965" v="4250" actId="108"/>
          <ac:spMkLst>
            <pc:docMk/>
            <pc:sldMk cId="1523628011" sldId="307"/>
            <ac:spMk id="6" creationId="{158D1A54-CC58-457C-AA9B-FC8543534B95}"/>
          </ac:spMkLst>
        </pc:spChg>
        <pc:spChg chg="del">
          <ac:chgData name="Luis" userId="c2a3f7ab-7905-4d3d-bbf7-e42d19ff11dd" providerId="ADAL" clId="{E7E68DB9-E086-4AD6-818B-5BCDB423C7AD}" dt="2022-06-04T12:07:21.541" v="4225" actId="478"/>
          <ac:spMkLst>
            <pc:docMk/>
            <pc:sldMk cId="1523628011" sldId="307"/>
            <ac:spMk id="7" creationId="{BF1A3E28-2E05-4A00-B26C-25763009F43A}"/>
          </ac:spMkLst>
        </pc:spChg>
        <pc:spChg chg="del">
          <ac:chgData name="Luis" userId="c2a3f7ab-7905-4d3d-bbf7-e42d19ff11dd" providerId="ADAL" clId="{E7E68DB9-E086-4AD6-818B-5BCDB423C7AD}" dt="2022-06-04T12:07:22.777" v="4226" actId="478"/>
          <ac:spMkLst>
            <pc:docMk/>
            <pc:sldMk cId="1523628011" sldId="307"/>
            <ac:spMk id="9" creationId="{1324CDE9-D244-444F-9644-1E96B5D6363F}"/>
          </ac:spMkLst>
        </pc:spChg>
        <pc:picChg chg="add del mod">
          <ac:chgData name="Luis" userId="c2a3f7ab-7905-4d3d-bbf7-e42d19ff11dd" providerId="ADAL" clId="{E7E68DB9-E086-4AD6-818B-5BCDB423C7AD}" dt="2022-06-04T12:15:43.792" v="4241" actId="478"/>
          <ac:picMkLst>
            <pc:docMk/>
            <pc:sldMk cId="1523628011" sldId="307"/>
            <ac:picMk id="4" creationId="{0E84DE0F-FF99-4660-A22A-B95FD22B69CB}"/>
          </ac:picMkLst>
        </pc:picChg>
        <pc:picChg chg="add mod">
          <ac:chgData name="Luis" userId="c2a3f7ab-7905-4d3d-bbf7-e42d19ff11dd" providerId="ADAL" clId="{E7E68DB9-E086-4AD6-818B-5BCDB423C7AD}" dt="2022-06-04T12:15:47.449" v="4243" actId="1076"/>
          <ac:picMkLst>
            <pc:docMk/>
            <pc:sldMk cId="1523628011" sldId="307"/>
            <ac:picMk id="8" creationId="{A549DF5C-820B-4075-B55F-12B4C93FA9CF}"/>
          </ac:picMkLst>
        </pc:picChg>
        <pc:picChg chg="add mod">
          <ac:chgData name="Luis" userId="c2a3f7ab-7905-4d3d-bbf7-e42d19ff11dd" providerId="ADAL" clId="{E7E68DB9-E086-4AD6-818B-5BCDB423C7AD}" dt="2022-06-04T12:16:12.204" v="4249" actId="1076"/>
          <ac:picMkLst>
            <pc:docMk/>
            <pc:sldMk cId="1523628011" sldId="307"/>
            <ac:picMk id="11" creationId="{73E0ED5F-6120-4FB8-A21D-15FBFCC3473C}"/>
          </ac:picMkLst>
        </pc:picChg>
        <pc:picChg chg="add del mod">
          <ac:chgData name="Luis" userId="c2a3f7ab-7905-4d3d-bbf7-e42d19ff11dd" providerId="ADAL" clId="{E7E68DB9-E086-4AD6-818B-5BCDB423C7AD}" dt="2022-06-04T13:23:46.334" v="4669"/>
          <ac:picMkLst>
            <pc:docMk/>
            <pc:sldMk cId="1523628011" sldId="307"/>
            <ac:picMk id="12" creationId="{99EF2BF1-D150-42A7-8ACC-300B636E12E3}"/>
          </ac:picMkLst>
        </pc:picChg>
        <pc:picChg chg="add del mod">
          <ac:chgData name="Luis" userId="c2a3f7ab-7905-4d3d-bbf7-e42d19ff11dd" providerId="ADAL" clId="{E7E68DB9-E086-4AD6-818B-5BCDB423C7AD}" dt="2022-06-04T13:24:03.804" v="4671"/>
          <ac:picMkLst>
            <pc:docMk/>
            <pc:sldMk cId="1523628011" sldId="307"/>
            <ac:picMk id="13" creationId="{BDCB13B6-48E2-45D8-A46D-824E6FDD1224}"/>
          </ac:picMkLst>
        </pc:picChg>
        <pc:picChg chg="add mod">
          <ac:chgData name="Luis" userId="c2a3f7ab-7905-4d3d-bbf7-e42d19ff11dd" providerId="ADAL" clId="{E7E68DB9-E086-4AD6-818B-5BCDB423C7AD}" dt="2022-06-04T13:24:22.536" v="4672"/>
          <ac:picMkLst>
            <pc:docMk/>
            <pc:sldMk cId="1523628011" sldId="307"/>
            <ac:picMk id="14" creationId="{03A01451-4277-4B44-9F26-7071FABBA798}"/>
          </ac:picMkLst>
        </pc:picChg>
        <pc:picChg chg="add del mod">
          <ac:chgData name="Luis" userId="c2a3f7ab-7905-4d3d-bbf7-e42d19ff11dd" providerId="ADAL" clId="{E7E68DB9-E086-4AD6-818B-5BCDB423C7AD}" dt="2022-06-04T12:14:50.650" v="4237" actId="21"/>
          <ac:picMkLst>
            <pc:docMk/>
            <pc:sldMk cId="1523628011" sldId="307"/>
            <ac:picMk id="1026" creationId="{8A464A76-81B7-46CF-8338-8468FF7A8AB0}"/>
          </ac:picMkLst>
        </pc:picChg>
      </pc:sldChg>
      <pc:sldChg chg="addSp delSp modSp add mod">
        <pc:chgData name="Luis" userId="c2a3f7ab-7905-4d3d-bbf7-e42d19ff11dd" providerId="ADAL" clId="{E7E68DB9-E086-4AD6-818B-5BCDB423C7AD}" dt="2022-06-04T13:28:06.770" v="4674"/>
        <pc:sldMkLst>
          <pc:docMk/>
          <pc:sldMk cId="53904447" sldId="308"/>
        </pc:sldMkLst>
        <pc:spChg chg="mod">
          <ac:chgData name="Luis" userId="c2a3f7ab-7905-4d3d-bbf7-e42d19ff11dd" providerId="ADAL" clId="{E7E68DB9-E086-4AD6-818B-5BCDB423C7AD}" dt="2022-06-04T12:18:50.100" v="4300" actId="20577"/>
          <ac:spMkLst>
            <pc:docMk/>
            <pc:sldMk cId="53904447" sldId="308"/>
            <ac:spMk id="6" creationId="{158D1A54-CC58-457C-AA9B-FC8543534B95}"/>
          </ac:spMkLst>
        </pc:spChg>
        <pc:spChg chg="add mod">
          <ac:chgData name="Luis" userId="c2a3f7ab-7905-4d3d-bbf7-e42d19ff11dd" providerId="ADAL" clId="{E7E68DB9-E086-4AD6-818B-5BCDB423C7AD}" dt="2022-06-04T12:19:18.863" v="4308" actId="404"/>
          <ac:spMkLst>
            <pc:docMk/>
            <pc:sldMk cId="53904447" sldId="308"/>
            <ac:spMk id="9" creationId="{BD031897-2020-4690-B6FC-C7B99D5ECB66}"/>
          </ac:spMkLst>
        </pc:spChg>
        <pc:spChg chg="add mod">
          <ac:chgData name="Luis" userId="c2a3f7ab-7905-4d3d-bbf7-e42d19ff11dd" providerId="ADAL" clId="{E7E68DB9-E086-4AD6-818B-5BCDB423C7AD}" dt="2022-06-04T12:19:36.374" v="4313"/>
          <ac:spMkLst>
            <pc:docMk/>
            <pc:sldMk cId="53904447" sldId="308"/>
            <ac:spMk id="10" creationId="{4C5F0111-64E6-412B-985A-E8A85917FF03}"/>
          </ac:spMkLst>
        </pc:spChg>
        <pc:spChg chg="add mod">
          <ac:chgData name="Luis" userId="c2a3f7ab-7905-4d3d-bbf7-e42d19ff11dd" providerId="ADAL" clId="{E7E68DB9-E086-4AD6-818B-5BCDB423C7AD}" dt="2022-06-04T12:19:53.139" v="4319"/>
          <ac:spMkLst>
            <pc:docMk/>
            <pc:sldMk cId="53904447" sldId="308"/>
            <ac:spMk id="12" creationId="{F361AC70-5C49-4125-9816-9E632A6BDF9D}"/>
          </ac:spMkLst>
        </pc:spChg>
        <pc:spChg chg="add mod">
          <ac:chgData name="Luis" userId="c2a3f7ab-7905-4d3d-bbf7-e42d19ff11dd" providerId="ADAL" clId="{E7E68DB9-E086-4AD6-818B-5BCDB423C7AD}" dt="2022-06-04T12:20:01.316" v="4323" actId="1076"/>
          <ac:spMkLst>
            <pc:docMk/>
            <pc:sldMk cId="53904447" sldId="308"/>
            <ac:spMk id="14" creationId="{32289943-E960-4DEA-B69A-0DB760B14084}"/>
          </ac:spMkLst>
        </pc:spChg>
        <pc:spChg chg="add mod">
          <ac:chgData name="Luis" userId="c2a3f7ab-7905-4d3d-bbf7-e42d19ff11dd" providerId="ADAL" clId="{E7E68DB9-E086-4AD6-818B-5BCDB423C7AD}" dt="2022-06-04T12:20:41.195" v="4336" actId="1076"/>
          <ac:spMkLst>
            <pc:docMk/>
            <pc:sldMk cId="53904447" sldId="308"/>
            <ac:spMk id="16" creationId="{48B73D4C-FA50-4E62-9569-3E28D6A26B34}"/>
          </ac:spMkLst>
        </pc:spChg>
        <pc:spChg chg="add mod">
          <ac:chgData name="Luis" userId="c2a3f7ab-7905-4d3d-bbf7-e42d19ff11dd" providerId="ADAL" clId="{E7E68DB9-E086-4AD6-818B-5BCDB423C7AD}" dt="2022-06-04T12:20:25.914" v="4332" actId="1076"/>
          <ac:spMkLst>
            <pc:docMk/>
            <pc:sldMk cId="53904447" sldId="308"/>
            <ac:spMk id="18" creationId="{0FDBD9C7-796F-4A50-9048-DF4AB2C6BE37}"/>
          </ac:spMkLst>
        </pc:spChg>
        <pc:spChg chg="add mod">
          <ac:chgData name="Luis" userId="c2a3f7ab-7905-4d3d-bbf7-e42d19ff11dd" providerId="ADAL" clId="{E7E68DB9-E086-4AD6-818B-5BCDB423C7AD}" dt="2022-06-04T12:21:24.038" v="4346" actId="1076"/>
          <ac:spMkLst>
            <pc:docMk/>
            <pc:sldMk cId="53904447" sldId="308"/>
            <ac:spMk id="20" creationId="{E8BFC757-FA91-4F48-9017-97BCE1D3E273}"/>
          </ac:spMkLst>
        </pc:spChg>
        <pc:spChg chg="add mod">
          <ac:chgData name="Luis" userId="c2a3f7ab-7905-4d3d-bbf7-e42d19ff11dd" providerId="ADAL" clId="{E7E68DB9-E086-4AD6-818B-5BCDB423C7AD}" dt="2022-06-04T12:20:58.376" v="4341" actId="1076"/>
          <ac:spMkLst>
            <pc:docMk/>
            <pc:sldMk cId="53904447" sldId="308"/>
            <ac:spMk id="22" creationId="{C768B5A0-8AAD-4530-AB7D-D5DFE5AB8C87}"/>
          </ac:spMkLst>
        </pc:spChg>
        <pc:spChg chg="add mod">
          <ac:chgData name="Luis" userId="c2a3f7ab-7905-4d3d-bbf7-e42d19ff11dd" providerId="ADAL" clId="{E7E68DB9-E086-4AD6-818B-5BCDB423C7AD}" dt="2022-06-04T12:21:11.871" v="4345" actId="404"/>
          <ac:spMkLst>
            <pc:docMk/>
            <pc:sldMk cId="53904447" sldId="308"/>
            <ac:spMk id="24" creationId="{EC0D2285-A8BC-4262-B719-174E0D5482C8}"/>
          </ac:spMkLst>
        </pc:spChg>
        <pc:spChg chg="add mod">
          <ac:chgData name="Luis" userId="c2a3f7ab-7905-4d3d-bbf7-e42d19ff11dd" providerId="ADAL" clId="{E7E68DB9-E086-4AD6-818B-5BCDB423C7AD}" dt="2022-06-04T12:21:34.321" v="4351" actId="1076"/>
          <ac:spMkLst>
            <pc:docMk/>
            <pc:sldMk cId="53904447" sldId="308"/>
            <ac:spMk id="26" creationId="{A9E3C13A-9FD8-47E4-BE22-2769116E4240}"/>
          </ac:spMkLst>
        </pc:spChg>
        <pc:spChg chg="add mod">
          <ac:chgData name="Luis" userId="c2a3f7ab-7905-4d3d-bbf7-e42d19ff11dd" providerId="ADAL" clId="{E7E68DB9-E086-4AD6-818B-5BCDB423C7AD}" dt="2022-06-04T12:21:52.036" v="4355" actId="1076"/>
          <ac:spMkLst>
            <pc:docMk/>
            <pc:sldMk cId="53904447" sldId="308"/>
            <ac:spMk id="28" creationId="{43339072-863C-4838-A50D-09178C6DC360}"/>
          </ac:spMkLst>
        </pc:spChg>
        <pc:spChg chg="add mod">
          <ac:chgData name="Luis" userId="c2a3f7ab-7905-4d3d-bbf7-e42d19ff11dd" providerId="ADAL" clId="{E7E68DB9-E086-4AD6-818B-5BCDB423C7AD}" dt="2022-06-04T12:22:07.997" v="4360" actId="1076"/>
          <ac:spMkLst>
            <pc:docMk/>
            <pc:sldMk cId="53904447" sldId="308"/>
            <ac:spMk id="30" creationId="{16466024-4B08-494E-9861-8FC095EC8DFA}"/>
          </ac:spMkLst>
        </pc:spChg>
        <pc:spChg chg="add mod">
          <ac:chgData name="Luis" userId="c2a3f7ab-7905-4d3d-bbf7-e42d19ff11dd" providerId="ADAL" clId="{E7E68DB9-E086-4AD6-818B-5BCDB423C7AD}" dt="2022-06-04T12:22:26.841" v="4365" actId="1076"/>
          <ac:spMkLst>
            <pc:docMk/>
            <pc:sldMk cId="53904447" sldId="308"/>
            <ac:spMk id="32" creationId="{46D87CE2-9109-477D-B826-BC9076903131}"/>
          </ac:spMkLst>
        </pc:spChg>
        <pc:spChg chg="add mod">
          <ac:chgData name="Luis" userId="c2a3f7ab-7905-4d3d-bbf7-e42d19ff11dd" providerId="ADAL" clId="{E7E68DB9-E086-4AD6-818B-5BCDB423C7AD}" dt="2022-06-04T12:23:08.367" v="4369" actId="1076"/>
          <ac:spMkLst>
            <pc:docMk/>
            <pc:sldMk cId="53904447" sldId="308"/>
            <ac:spMk id="34" creationId="{B8CFCBDE-A439-417A-9EBB-A9CF845A88AB}"/>
          </ac:spMkLst>
        </pc:spChg>
        <pc:spChg chg="add mod">
          <ac:chgData name="Luis" userId="c2a3f7ab-7905-4d3d-bbf7-e42d19ff11dd" providerId="ADAL" clId="{E7E68DB9-E086-4AD6-818B-5BCDB423C7AD}" dt="2022-06-04T12:23:25.195" v="4373" actId="1076"/>
          <ac:spMkLst>
            <pc:docMk/>
            <pc:sldMk cId="53904447" sldId="308"/>
            <ac:spMk id="36" creationId="{27D54ECE-CCF2-4614-9545-2AD3F4E2E45E}"/>
          </ac:spMkLst>
        </pc:spChg>
        <pc:spChg chg="add mod">
          <ac:chgData name="Luis" userId="c2a3f7ab-7905-4d3d-bbf7-e42d19ff11dd" providerId="ADAL" clId="{E7E68DB9-E086-4AD6-818B-5BCDB423C7AD}" dt="2022-06-04T12:23:54.732" v="4383" actId="404"/>
          <ac:spMkLst>
            <pc:docMk/>
            <pc:sldMk cId="53904447" sldId="308"/>
            <ac:spMk id="38" creationId="{8AE01F0B-EF36-42F4-8B33-4CD148A21EB1}"/>
          </ac:spMkLst>
        </pc:spChg>
        <pc:spChg chg="add mod">
          <ac:chgData name="Luis" userId="c2a3f7ab-7905-4d3d-bbf7-e42d19ff11dd" providerId="ADAL" clId="{E7E68DB9-E086-4AD6-818B-5BCDB423C7AD}" dt="2022-06-04T12:24:09.710" v="4388" actId="1076"/>
          <ac:spMkLst>
            <pc:docMk/>
            <pc:sldMk cId="53904447" sldId="308"/>
            <ac:spMk id="40" creationId="{86A85227-204E-48A7-9D43-FD1C155EF2E0}"/>
          </ac:spMkLst>
        </pc:spChg>
        <pc:picChg chg="del">
          <ac:chgData name="Luis" userId="c2a3f7ab-7905-4d3d-bbf7-e42d19ff11dd" providerId="ADAL" clId="{E7E68DB9-E086-4AD6-818B-5BCDB423C7AD}" dt="2022-06-04T12:18:23.084" v="4253" actId="478"/>
          <ac:picMkLst>
            <pc:docMk/>
            <pc:sldMk cId="53904447" sldId="308"/>
            <ac:picMk id="8" creationId="{A549DF5C-820B-4075-B55F-12B4C93FA9CF}"/>
          </ac:picMkLst>
        </pc:picChg>
        <pc:picChg chg="del">
          <ac:chgData name="Luis" userId="c2a3f7ab-7905-4d3d-bbf7-e42d19ff11dd" providerId="ADAL" clId="{E7E68DB9-E086-4AD6-818B-5BCDB423C7AD}" dt="2022-06-04T12:18:22.354" v="4252" actId="478"/>
          <ac:picMkLst>
            <pc:docMk/>
            <pc:sldMk cId="53904447" sldId="308"/>
            <ac:picMk id="11" creationId="{73E0ED5F-6120-4FB8-A21D-15FBFCC3473C}"/>
          </ac:picMkLst>
        </pc:picChg>
        <pc:picChg chg="add del mod">
          <ac:chgData name="Luis" userId="c2a3f7ab-7905-4d3d-bbf7-e42d19ff11dd" providerId="ADAL" clId="{E7E68DB9-E086-4AD6-818B-5BCDB423C7AD}" dt="2022-06-04T13:28:06.770" v="4674"/>
          <ac:picMkLst>
            <pc:docMk/>
            <pc:sldMk cId="53904447" sldId="308"/>
            <ac:picMk id="39" creationId="{B19B5343-DC01-448C-8FB0-D92985F53EB4}"/>
          </ac:picMkLst>
        </pc:picChg>
        <pc:picChg chg="add mod">
          <ac:chgData name="Luis" userId="c2a3f7ab-7905-4d3d-bbf7-e42d19ff11dd" providerId="ADAL" clId="{E7E68DB9-E086-4AD6-818B-5BCDB423C7AD}" dt="2022-06-04T13:28:06.770" v="4674"/>
          <ac:picMkLst>
            <pc:docMk/>
            <pc:sldMk cId="53904447" sldId="308"/>
            <ac:picMk id="41" creationId="{4EC7D1EA-CA3A-4F69-A8EE-8DCA075A7DEE}"/>
          </ac:picMkLst>
        </pc:picChg>
      </pc:sldChg>
      <pc:sldChg chg="addSp delSp modSp add mod modTransition modAnim">
        <pc:chgData name="Luis" userId="c2a3f7ab-7905-4d3d-bbf7-e42d19ff11dd" providerId="ADAL" clId="{E7E68DB9-E086-4AD6-818B-5BCDB423C7AD}" dt="2022-06-04T13:32:05.097" v="4711"/>
        <pc:sldMkLst>
          <pc:docMk/>
          <pc:sldMk cId="2871908139" sldId="309"/>
        </pc:sldMkLst>
        <pc:spChg chg="mod">
          <ac:chgData name="Luis" userId="c2a3f7ab-7905-4d3d-bbf7-e42d19ff11dd" providerId="ADAL" clId="{E7E68DB9-E086-4AD6-818B-5BCDB423C7AD}" dt="2022-06-04T12:34:09.379" v="4429" actId="20577"/>
          <ac:spMkLst>
            <pc:docMk/>
            <pc:sldMk cId="2871908139" sldId="309"/>
            <ac:spMk id="6" creationId="{158D1A54-CC58-457C-AA9B-FC8543534B95}"/>
          </ac:spMkLst>
        </pc:spChg>
        <pc:spChg chg="add del">
          <ac:chgData name="Luis" userId="c2a3f7ab-7905-4d3d-bbf7-e42d19ff11dd" providerId="ADAL" clId="{E7E68DB9-E086-4AD6-818B-5BCDB423C7AD}" dt="2022-06-04T12:33:28.702" v="4393" actId="478"/>
          <ac:spMkLst>
            <pc:docMk/>
            <pc:sldMk cId="2871908139" sldId="309"/>
            <ac:spMk id="9" creationId="{BD031897-2020-4690-B6FC-C7B99D5ECB66}"/>
          </ac:spMkLst>
        </pc:spChg>
        <pc:spChg chg="del">
          <ac:chgData name="Luis" userId="c2a3f7ab-7905-4d3d-bbf7-e42d19ff11dd" providerId="ADAL" clId="{E7E68DB9-E086-4AD6-818B-5BCDB423C7AD}" dt="2022-06-04T12:33:13.975" v="4390" actId="478"/>
          <ac:spMkLst>
            <pc:docMk/>
            <pc:sldMk cId="2871908139" sldId="309"/>
            <ac:spMk id="10" creationId="{4C5F0111-64E6-412B-985A-E8A85917FF03}"/>
          </ac:spMkLst>
        </pc:spChg>
        <pc:spChg chg="add del">
          <ac:chgData name="Luis" userId="c2a3f7ab-7905-4d3d-bbf7-e42d19ff11dd" providerId="ADAL" clId="{E7E68DB9-E086-4AD6-818B-5BCDB423C7AD}" dt="2022-06-04T12:33:28.702" v="4393" actId="478"/>
          <ac:spMkLst>
            <pc:docMk/>
            <pc:sldMk cId="2871908139" sldId="309"/>
            <ac:spMk id="12" creationId="{F361AC70-5C49-4125-9816-9E632A6BDF9D}"/>
          </ac:spMkLst>
        </pc:spChg>
        <pc:spChg chg="del">
          <ac:chgData name="Luis" userId="c2a3f7ab-7905-4d3d-bbf7-e42d19ff11dd" providerId="ADAL" clId="{E7E68DB9-E086-4AD6-818B-5BCDB423C7AD}" dt="2022-06-04T12:33:13.975" v="4390" actId="478"/>
          <ac:spMkLst>
            <pc:docMk/>
            <pc:sldMk cId="2871908139" sldId="309"/>
            <ac:spMk id="14" creationId="{32289943-E960-4DEA-B69A-0DB760B14084}"/>
          </ac:spMkLst>
        </pc:spChg>
        <pc:spChg chg="del">
          <ac:chgData name="Luis" userId="c2a3f7ab-7905-4d3d-bbf7-e42d19ff11dd" providerId="ADAL" clId="{E7E68DB9-E086-4AD6-818B-5BCDB423C7AD}" dt="2022-06-04T12:33:13.975" v="4390" actId="478"/>
          <ac:spMkLst>
            <pc:docMk/>
            <pc:sldMk cId="2871908139" sldId="309"/>
            <ac:spMk id="16" creationId="{48B73D4C-FA50-4E62-9569-3E28D6A26B34}"/>
          </ac:spMkLst>
        </pc:spChg>
        <pc:spChg chg="add del">
          <ac:chgData name="Luis" userId="c2a3f7ab-7905-4d3d-bbf7-e42d19ff11dd" providerId="ADAL" clId="{E7E68DB9-E086-4AD6-818B-5BCDB423C7AD}" dt="2022-06-04T12:33:28.702" v="4393" actId="478"/>
          <ac:spMkLst>
            <pc:docMk/>
            <pc:sldMk cId="2871908139" sldId="309"/>
            <ac:spMk id="18" creationId="{0FDBD9C7-796F-4A50-9048-DF4AB2C6BE37}"/>
          </ac:spMkLst>
        </pc:spChg>
        <pc:spChg chg="del">
          <ac:chgData name="Luis" userId="c2a3f7ab-7905-4d3d-bbf7-e42d19ff11dd" providerId="ADAL" clId="{E7E68DB9-E086-4AD6-818B-5BCDB423C7AD}" dt="2022-06-04T12:33:13.975" v="4390" actId="478"/>
          <ac:spMkLst>
            <pc:docMk/>
            <pc:sldMk cId="2871908139" sldId="309"/>
            <ac:spMk id="20" creationId="{E8BFC757-FA91-4F48-9017-97BCE1D3E273}"/>
          </ac:spMkLst>
        </pc:spChg>
        <pc:spChg chg="add del">
          <ac:chgData name="Luis" userId="c2a3f7ab-7905-4d3d-bbf7-e42d19ff11dd" providerId="ADAL" clId="{E7E68DB9-E086-4AD6-818B-5BCDB423C7AD}" dt="2022-06-04T12:33:28.702" v="4393" actId="478"/>
          <ac:spMkLst>
            <pc:docMk/>
            <pc:sldMk cId="2871908139" sldId="309"/>
            <ac:spMk id="22" creationId="{C768B5A0-8AAD-4530-AB7D-D5DFE5AB8C87}"/>
          </ac:spMkLst>
        </pc:spChg>
        <pc:spChg chg="del">
          <ac:chgData name="Luis" userId="c2a3f7ab-7905-4d3d-bbf7-e42d19ff11dd" providerId="ADAL" clId="{E7E68DB9-E086-4AD6-818B-5BCDB423C7AD}" dt="2022-06-04T12:33:13.975" v="4390" actId="478"/>
          <ac:spMkLst>
            <pc:docMk/>
            <pc:sldMk cId="2871908139" sldId="309"/>
            <ac:spMk id="24" creationId="{EC0D2285-A8BC-4262-B719-174E0D5482C8}"/>
          </ac:spMkLst>
        </pc:spChg>
        <pc:spChg chg="del">
          <ac:chgData name="Luis" userId="c2a3f7ab-7905-4d3d-bbf7-e42d19ff11dd" providerId="ADAL" clId="{E7E68DB9-E086-4AD6-818B-5BCDB423C7AD}" dt="2022-06-04T12:33:13.975" v="4390" actId="478"/>
          <ac:spMkLst>
            <pc:docMk/>
            <pc:sldMk cId="2871908139" sldId="309"/>
            <ac:spMk id="26" creationId="{A9E3C13A-9FD8-47E4-BE22-2769116E4240}"/>
          </ac:spMkLst>
        </pc:spChg>
        <pc:spChg chg="del">
          <ac:chgData name="Luis" userId="c2a3f7ab-7905-4d3d-bbf7-e42d19ff11dd" providerId="ADAL" clId="{E7E68DB9-E086-4AD6-818B-5BCDB423C7AD}" dt="2022-06-04T12:33:13.975" v="4390" actId="478"/>
          <ac:spMkLst>
            <pc:docMk/>
            <pc:sldMk cId="2871908139" sldId="309"/>
            <ac:spMk id="28" creationId="{43339072-863C-4838-A50D-09178C6DC360}"/>
          </ac:spMkLst>
        </pc:spChg>
        <pc:spChg chg="add del">
          <ac:chgData name="Luis" userId="c2a3f7ab-7905-4d3d-bbf7-e42d19ff11dd" providerId="ADAL" clId="{E7E68DB9-E086-4AD6-818B-5BCDB423C7AD}" dt="2022-06-04T12:33:28.702" v="4393" actId="478"/>
          <ac:spMkLst>
            <pc:docMk/>
            <pc:sldMk cId="2871908139" sldId="309"/>
            <ac:spMk id="30" creationId="{16466024-4B08-494E-9861-8FC095EC8DFA}"/>
          </ac:spMkLst>
        </pc:spChg>
        <pc:spChg chg="add del">
          <ac:chgData name="Luis" userId="c2a3f7ab-7905-4d3d-bbf7-e42d19ff11dd" providerId="ADAL" clId="{E7E68DB9-E086-4AD6-818B-5BCDB423C7AD}" dt="2022-06-04T12:33:28.702" v="4393" actId="478"/>
          <ac:spMkLst>
            <pc:docMk/>
            <pc:sldMk cId="2871908139" sldId="309"/>
            <ac:spMk id="32" creationId="{46D87CE2-9109-477D-B826-BC9076903131}"/>
          </ac:spMkLst>
        </pc:spChg>
        <pc:spChg chg="del">
          <ac:chgData name="Luis" userId="c2a3f7ab-7905-4d3d-bbf7-e42d19ff11dd" providerId="ADAL" clId="{E7E68DB9-E086-4AD6-818B-5BCDB423C7AD}" dt="2022-06-04T12:33:36.595" v="4398" actId="478"/>
          <ac:spMkLst>
            <pc:docMk/>
            <pc:sldMk cId="2871908139" sldId="309"/>
            <ac:spMk id="34" creationId="{B8CFCBDE-A439-417A-9EBB-A9CF845A88AB}"/>
          </ac:spMkLst>
        </pc:spChg>
        <pc:spChg chg="del mod">
          <ac:chgData name="Luis" userId="c2a3f7ab-7905-4d3d-bbf7-e42d19ff11dd" providerId="ADAL" clId="{E7E68DB9-E086-4AD6-818B-5BCDB423C7AD}" dt="2022-06-04T12:33:35.323" v="4397" actId="478"/>
          <ac:spMkLst>
            <pc:docMk/>
            <pc:sldMk cId="2871908139" sldId="309"/>
            <ac:spMk id="36" creationId="{27D54ECE-CCF2-4614-9545-2AD3F4E2E45E}"/>
          </ac:spMkLst>
        </pc:spChg>
        <pc:spChg chg="del">
          <ac:chgData name="Luis" userId="c2a3f7ab-7905-4d3d-bbf7-e42d19ff11dd" providerId="ADAL" clId="{E7E68DB9-E086-4AD6-818B-5BCDB423C7AD}" dt="2022-06-04T12:33:32.340" v="4394" actId="478"/>
          <ac:spMkLst>
            <pc:docMk/>
            <pc:sldMk cId="2871908139" sldId="309"/>
            <ac:spMk id="38" creationId="{8AE01F0B-EF36-42F4-8B33-4CD148A21EB1}"/>
          </ac:spMkLst>
        </pc:spChg>
        <pc:spChg chg="del">
          <ac:chgData name="Luis" userId="c2a3f7ab-7905-4d3d-bbf7-e42d19ff11dd" providerId="ADAL" clId="{E7E68DB9-E086-4AD6-818B-5BCDB423C7AD}" dt="2022-06-04T12:33:33.689" v="4395" actId="478"/>
          <ac:spMkLst>
            <pc:docMk/>
            <pc:sldMk cId="2871908139" sldId="309"/>
            <ac:spMk id="40" creationId="{86A85227-204E-48A7-9D43-FD1C155EF2E0}"/>
          </ac:spMkLst>
        </pc:spChg>
        <pc:graphicFrameChg chg="add del mod">
          <ac:chgData name="Luis" userId="c2a3f7ab-7905-4d3d-bbf7-e42d19ff11dd" providerId="ADAL" clId="{E7E68DB9-E086-4AD6-818B-5BCDB423C7AD}" dt="2022-06-04T12:34:59.493" v="4431"/>
          <ac:graphicFrameMkLst>
            <pc:docMk/>
            <pc:sldMk cId="2871908139" sldId="309"/>
            <ac:graphicFrameMk id="2" creationId="{D232D15A-F298-41CB-93BB-B0B26784AE7D}"/>
          </ac:graphicFrameMkLst>
        </pc:graphicFrameChg>
        <pc:picChg chg="add mod">
          <ac:chgData name="Luis" userId="c2a3f7ab-7905-4d3d-bbf7-e42d19ff11dd" providerId="ADAL" clId="{E7E68DB9-E086-4AD6-818B-5BCDB423C7AD}" dt="2022-06-04T12:35:33.928" v="4434" actId="1076"/>
          <ac:picMkLst>
            <pc:docMk/>
            <pc:sldMk cId="2871908139" sldId="309"/>
            <ac:picMk id="5" creationId="{B3C92F6B-EB23-4854-8D7B-7A6B29BCE2D4}"/>
          </ac:picMkLst>
        </pc:picChg>
        <pc:picChg chg="add del mod">
          <ac:chgData name="Luis" userId="c2a3f7ab-7905-4d3d-bbf7-e42d19ff11dd" providerId="ADAL" clId="{E7E68DB9-E086-4AD6-818B-5BCDB423C7AD}" dt="2022-06-04T13:29:00.173" v="4676"/>
          <ac:picMkLst>
            <pc:docMk/>
            <pc:sldMk cId="2871908139" sldId="309"/>
            <ac:picMk id="7" creationId="{F587B4BF-611B-4AF3-9784-64AC5983F63E}"/>
          </ac:picMkLst>
        </pc:picChg>
        <pc:picChg chg="add del mod">
          <ac:chgData name="Luis" userId="c2a3f7ab-7905-4d3d-bbf7-e42d19ff11dd" providerId="ADAL" clId="{E7E68DB9-E086-4AD6-818B-5BCDB423C7AD}" dt="2022-06-04T13:31:22.442" v="4710"/>
          <ac:picMkLst>
            <pc:docMk/>
            <pc:sldMk cId="2871908139" sldId="309"/>
            <ac:picMk id="8" creationId="{666DEB96-AFCD-4AB2-A1BE-88AB00EBA345}"/>
          </ac:picMkLst>
        </pc:picChg>
        <pc:picChg chg="add mod">
          <ac:chgData name="Luis" userId="c2a3f7ab-7905-4d3d-bbf7-e42d19ff11dd" providerId="ADAL" clId="{E7E68DB9-E086-4AD6-818B-5BCDB423C7AD}" dt="2022-06-04T13:32:05.097" v="4711"/>
          <ac:picMkLst>
            <pc:docMk/>
            <pc:sldMk cId="2871908139" sldId="309"/>
            <ac:picMk id="11" creationId="{8AB94B3A-6F3B-4CEF-BC3F-369D9FDF72D0}"/>
          </ac:picMkLst>
        </pc:picChg>
        <pc:picChg chg="add del mod">
          <ac:chgData name="Luis" userId="c2a3f7ab-7905-4d3d-bbf7-e42d19ff11dd" providerId="ADAL" clId="{E7E68DB9-E086-4AD6-818B-5BCDB423C7AD}" dt="2022-06-04T12:34:59.493" v="4431"/>
          <ac:picMkLst>
            <pc:docMk/>
            <pc:sldMk cId="2871908139" sldId="309"/>
            <ac:picMk id="2049" creationId="{8158B402-C533-413F-9466-53CDB6BED028}"/>
          </ac:picMkLst>
        </pc:picChg>
        <pc:picChg chg="add del mod">
          <ac:chgData name="Luis" userId="c2a3f7ab-7905-4d3d-bbf7-e42d19ff11dd" providerId="ADAL" clId="{E7E68DB9-E086-4AD6-818B-5BCDB423C7AD}" dt="2022-06-04T12:34:59.493" v="4431"/>
          <ac:picMkLst>
            <pc:docMk/>
            <pc:sldMk cId="2871908139" sldId="309"/>
            <ac:picMk id="2050" creationId="{2AC3549F-7F9C-432A-A63E-F775E00D96D4}"/>
          </ac:picMkLst>
        </pc:picChg>
        <pc:picChg chg="add del mod">
          <ac:chgData name="Luis" userId="c2a3f7ab-7905-4d3d-bbf7-e42d19ff11dd" providerId="ADAL" clId="{E7E68DB9-E086-4AD6-818B-5BCDB423C7AD}" dt="2022-06-04T12:34:59.493" v="4431"/>
          <ac:picMkLst>
            <pc:docMk/>
            <pc:sldMk cId="2871908139" sldId="309"/>
            <ac:picMk id="2051" creationId="{7570ABA8-1DA4-44BB-B8DF-C50DBF171DDB}"/>
          </ac:picMkLst>
        </pc:picChg>
        <pc:picChg chg="add del mod">
          <ac:chgData name="Luis" userId="c2a3f7ab-7905-4d3d-bbf7-e42d19ff11dd" providerId="ADAL" clId="{E7E68DB9-E086-4AD6-818B-5BCDB423C7AD}" dt="2022-06-04T12:34:59.493" v="4431"/>
          <ac:picMkLst>
            <pc:docMk/>
            <pc:sldMk cId="2871908139" sldId="309"/>
            <ac:picMk id="2052" creationId="{6E6AF2DB-5D7C-4A23-856F-C09F36FEE50F}"/>
          </ac:picMkLst>
        </pc:picChg>
        <pc:picChg chg="add del mod">
          <ac:chgData name="Luis" userId="c2a3f7ab-7905-4d3d-bbf7-e42d19ff11dd" providerId="ADAL" clId="{E7E68DB9-E086-4AD6-818B-5BCDB423C7AD}" dt="2022-06-04T12:34:59.493" v="4431"/>
          <ac:picMkLst>
            <pc:docMk/>
            <pc:sldMk cId="2871908139" sldId="309"/>
            <ac:picMk id="2053" creationId="{7881A55C-8BAE-4398-A32F-8C95E1B3E3EB}"/>
          </ac:picMkLst>
        </pc:picChg>
        <pc:picChg chg="add del mod">
          <ac:chgData name="Luis" userId="c2a3f7ab-7905-4d3d-bbf7-e42d19ff11dd" providerId="ADAL" clId="{E7E68DB9-E086-4AD6-818B-5BCDB423C7AD}" dt="2022-06-04T12:34:59.493" v="4431"/>
          <ac:picMkLst>
            <pc:docMk/>
            <pc:sldMk cId="2871908139" sldId="309"/>
            <ac:picMk id="2054" creationId="{6E13387D-58F5-43BE-BB1B-D917825354B3}"/>
          </ac:picMkLst>
        </pc:picChg>
        <pc:picChg chg="add del mod">
          <ac:chgData name="Luis" userId="c2a3f7ab-7905-4d3d-bbf7-e42d19ff11dd" providerId="ADAL" clId="{E7E68DB9-E086-4AD6-818B-5BCDB423C7AD}" dt="2022-06-04T12:34:59.493" v="4431"/>
          <ac:picMkLst>
            <pc:docMk/>
            <pc:sldMk cId="2871908139" sldId="309"/>
            <ac:picMk id="2055" creationId="{5383C03F-02A8-4833-988C-617A3ED8E4D5}"/>
          </ac:picMkLst>
        </pc:picChg>
        <pc:picChg chg="add del mod">
          <ac:chgData name="Luis" userId="c2a3f7ab-7905-4d3d-bbf7-e42d19ff11dd" providerId="ADAL" clId="{E7E68DB9-E086-4AD6-818B-5BCDB423C7AD}" dt="2022-06-04T12:34:59.493" v="4431"/>
          <ac:picMkLst>
            <pc:docMk/>
            <pc:sldMk cId="2871908139" sldId="309"/>
            <ac:picMk id="2056" creationId="{6AE746A1-761C-4FC5-8DA0-8070114A355C}"/>
          </ac:picMkLst>
        </pc:picChg>
        <pc:picChg chg="add del mod">
          <ac:chgData name="Luis" userId="c2a3f7ab-7905-4d3d-bbf7-e42d19ff11dd" providerId="ADAL" clId="{E7E68DB9-E086-4AD6-818B-5BCDB423C7AD}" dt="2022-06-04T12:34:59.493" v="4431"/>
          <ac:picMkLst>
            <pc:docMk/>
            <pc:sldMk cId="2871908139" sldId="309"/>
            <ac:picMk id="2057" creationId="{F3988585-9B24-4BDA-A23D-185A9970B0A3}"/>
          </ac:picMkLst>
        </pc:picChg>
        <pc:picChg chg="add del mod">
          <ac:chgData name="Luis" userId="c2a3f7ab-7905-4d3d-bbf7-e42d19ff11dd" providerId="ADAL" clId="{E7E68DB9-E086-4AD6-818B-5BCDB423C7AD}" dt="2022-06-04T12:34:59.493" v="4431"/>
          <ac:picMkLst>
            <pc:docMk/>
            <pc:sldMk cId="2871908139" sldId="309"/>
            <ac:picMk id="2058" creationId="{310B6B84-3599-4964-9664-66B0D35CB459}"/>
          </ac:picMkLst>
        </pc:picChg>
        <pc:picChg chg="add del mod">
          <ac:chgData name="Luis" userId="c2a3f7ab-7905-4d3d-bbf7-e42d19ff11dd" providerId="ADAL" clId="{E7E68DB9-E086-4AD6-818B-5BCDB423C7AD}" dt="2022-06-04T12:34:59.493" v="4431"/>
          <ac:picMkLst>
            <pc:docMk/>
            <pc:sldMk cId="2871908139" sldId="309"/>
            <ac:picMk id="2059" creationId="{B159012F-2454-4A24-B162-D008E4987238}"/>
          </ac:picMkLst>
        </pc:picChg>
        <pc:picChg chg="add del mod">
          <ac:chgData name="Luis" userId="c2a3f7ab-7905-4d3d-bbf7-e42d19ff11dd" providerId="ADAL" clId="{E7E68DB9-E086-4AD6-818B-5BCDB423C7AD}" dt="2022-06-04T12:34:59.493" v="4431"/>
          <ac:picMkLst>
            <pc:docMk/>
            <pc:sldMk cId="2871908139" sldId="309"/>
            <ac:picMk id="2060" creationId="{44C7A104-BC5E-4BB5-B967-70863980C0D9}"/>
          </ac:picMkLst>
        </pc:picChg>
        <pc:picChg chg="add del mod">
          <ac:chgData name="Luis" userId="c2a3f7ab-7905-4d3d-bbf7-e42d19ff11dd" providerId="ADAL" clId="{E7E68DB9-E086-4AD6-818B-5BCDB423C7AD}" dt="2022-06-04T12:34:59.493" v="4431"/>
          <ac:picMkLst>
            <pc:docMk/>
            <pc:sldMk cId="2871908139" sldId="309"/>
            <ac:picMk id="2061" creationId="{9660D323-AD49-4458-A052-40B45794C1F8}"/>
          </ac:picMkLst>
        </pc:picChg>
        <pc:picChg chg="add del mod">
          <ac:chgData name="Luis" userId="c2a3f7ab-7905-4d3d-bbf7-e42d19ff11dd" providerId="ADAL" clId="{E7E68DB9-E086-4AD6-818B-5BCDB423C7AD}" dt="2022-06-04T12:34:59.493" v="4431"/>
          <ac:picMkLst>
            <pc:docMk/>
            <pc:sldMk cId="2871908139" sldId="309"/>
            <ac:picMk id="2062" creationId="{DC4FC91C-B2CF-4F59-B968-284FA57F7B01}"/>
          </ac:picMkLst>
        </pc:picChg>
        <pc:picChg chg="add del mod">
          <ac:chgData name="Luis" userId="c2a3f7ab-7905-4d3d-bbf7-e42d19ff11dd" providerId="ADAL" clId="{E7E68DB9-E086-4AD6-818B-5BCDB423C7AD}" dt="2022-06-04T12:34:59.493" v="4431"/>
          <ac:picMkLst>
            <pc:docMk/>
            <pc:sldMk cId="2871908139" sldId="309"/>
            <ac:picMk id="2063" creationId="{357A9F6D-E6DE-4E16-A5EE-086613AC10D4}"/>
          </ac:picMkLst>
        </pc:picChg>
        <pc:picChg chg="add del mod">
          <ac:chgData name="Luis" userId="c2a3f7ab-7905-4d3d-bbf7-e42d19ff11dd" providerId="ADAL" clId="{E7E68DB9-E086-4AD6-818B-5BCDB423C7AD}" dt="2022-06-04T12:34:59.493" v="4431"/>
          <ac:picMkLst>
            <pc:docMk/>
            <pc:sldMk cId="2871908139" sldId="309"/>
            <ac:picMk id="2064" creationId="{55EA16CB-575A-4B71-BE59-684C64E011D4}"/>
          </ac:picMkLst>
        </pc:picChg>
        <pc:picChg chg="add del mod">
          <ac:chgData name="Luis" userId="c2a3f7ab-7905-4d3d-bbf7-e42d19ff11dd" providerId="ADAL" clId="{E7E68DB9-E086-4AD6-818B-5BCDB423C7AD}" dt="2022-06-04T12:34:59.493" v="4431"/>
          <ac:picMkLst>
            <pc:docMk/>
            <pc:sldMk cId="2871908139" sldId="309"/>
            <ac:picMk id="2065" creationId="{AAB1AB27-497A-4FB5-AB81-E494BAEE9A8F}"/>
          </ac:picMkLst>
        </pc:picChg>
        <pc:picChg chg="add del mod">
          <ac:chgData name="Luis" userId="c2a3f7ab-7905-4d3d-bbf7-e42d19ff11dd" providerId="ADAL" clId="{E7E68DB9-E086-4AD6-818B-5BCDB423C7AD}" dt="2022-06-04T12:34:59.493" v="4431"/>
          <ac:picMkLst>
            <pc:docMk/>
            <pc:sldMk cId="2871908139" sldId="309"/>
            <ac:picMk id="2066" creationId="{BBB4D0D5-7042-41AE-9F14-B6C98C9C5BCB}"/>
          </ac:picMkLst>
        </pc:picChg>
        <pc:picChg chg="add del mod">
          <ac:chgData name="Luis" userId="c2a3f7ab-7905-4d3d-bbf7-e42d19ff11dd" providerId="ADAL" clId="{E7E68DB9-E086-4AD6-818B-5BCDB423C7AD}" dt="2022-06-04T12:34:59.493" v="4431"/>
          <ac:picMkLst>
            <pc:docMk/>
            <pc:sldMk cId="2871908139" sldId="309"/>
            <ac:picMk id="2067" creationId="{38B9B02A-EB50-4959-AD71-CCCD393BCE60}"/>
          </ac:picMkLst>
        </pc:picChg>
        <pc:picChg chg="add del mod">
          <ac:chgData name="Luis" userId="c2a3f7ab-7905-4d3d-bbf7-e42d19ff11dd" providerId="ADAL" clId="{E7E68DB9-E086-4AD6-818B-5BCDB423C7AD}" dt="2022-06-04T12:34:59.493" v="4431"/>
          <ac:picMkLst>
            <pc:docMk/>
            <pc:sldMk cId="2871908139" sldId="309"/>
            <ac:picMk id="2068" creationId="{5A65CAEB-97E2-4A5D-B6D0-EA5CEE49BDB7}"/>
          </ac:picMkLst>
        </pc:picChg>
        <pc:picChg chg="add del mod">
          <ac:chgData name="Luis" userId="c2a3f7ab-7905-4d3d-bbf7-e42d19ff11dd" providerId="ADAL" clId="{E7E68DB9-E086-4AD6-818B-5BCDB423C7AD}" dt="2022-06-04T12:34:59.493" v="4431"/>
          <ac:picMkLst>
            <pc:docMk/>
            <pc:sldMk cId="2871908139" sldId="309"/>
            <ac:picMk id="2069" creationId="{9D13E838-3D26-4DA8-94B9-F2AAE9AE4FD1}"/>
          </ac:picMkLst>
        </pc:picChg>
        <pc:picChg chg="add del mod">
          <ac:chgData name="Luis" userId="c2a3f7ab-7905-4d3d-bbf7-e42d19ff11dd" providerId="ADAL" clId="{E7E68DB9-E086-4AD6-818B-5BCDB423C7AD}" dt="2022-06-04T12:34:59.493" v="4431"/>
          <ac:picMkLst>
            <pc:docMk/>
            <pc:sldMk cId="2871908139" sldId="309"/>
            <ac:picMk id="2070" creationId="{604543A8-8EEE-4419-8571-8697D2359A0F}"/>
          </ac:picMkLst>
        </pc:picChg>
        <pc:picChg chg="add del mod">
          <ac:chgData name="Luis" userId="c2a3f7ab-7905-4d3d-bbf7-e42d19ff11dd" providerId="ADAL" clId="{E7E68DB9-E086-4AD6-818B-5BCDB423C7AD}" dt="2022-06-04T12:34:59.493" v="4431"/>
          <ac:picMkLst>
            <pc:docMk/>
            <pc:sldMk cId="2871908139" sldId="309"/>
            <ac:picMk id="2071" creationId="{AC86AD43-7D9D-4252-9A6B-72FA839BDDC0}"/>
          </ac:picMkLst>
        </pc:picChg>
        <pc:picChg chg="add del mod">
          <ac:chgData name="Luis" userId="c2a3f7ab-7905-4d3d-bbf7-e42d19ff11dd" providerId="ADAL" clId="{E7E68DB9-E086-4AD6-818B-5BCDB423C7AD}" dt="2022-06-04T12:34:59.493" v="4431"/>
          <ac:picMkLst>
            <pc:docMk/>
            <pc:sldMk cId="2871908139" sldId="309"/>
            <ac:picMk id="2072" creationId="{C3F8F94C-55D3-4E0B-8F4B-238D8FCCB66E}"/>
          </ac:picMkLst>
        </pc:picChg>
        <pc:picChg chg="add del mod">
          <ac:chgData name="Luis" userId="c2a3f7ab-7905-4d3d-bbf7-e42d19ff11dd" providerId="ADAL" clId="{E7E68DB9-E086-4AD6-818B-5BCDB423C7AD}" dt="2022-06-04T12:34:59.493" v="4431"/>
          <ac:picMkLst>
            <pc:docMk/>
            <pc:sldMk cId="2871908139" sldId="309"/>
            <ac:picMk id="2073" creationId="{1608727A-AE6B-4238-A497-0C66ECDE461F}"/>
          </ac:picMkLst>
        </pc:picChg>
        <pc:picChg chg="add del mod">
          <ac:chgData name="Luis" userId="c2a3f7ab-7905-4d3d-bbf7-e42d19ff11dd" providerId="ADAL" clId="{E7E68DB9-E086-4AD6-818B-5BCDB423C7AD}" dt="2022-06-04T12:34:59.493" v="4431"/>
          <ac:picMkLst>
            <pc:docMk/>
            <pc:sldMk cId="2871908139" sldId="309"/>
            <ac:picMk id="2074" creationId="{95A413BE-591B-46A0-A5E1-ACC223E4C704}"/>
          </ac:picMkLst>
        </pc:picChg>
        <pc:picChg chg="add del mod">
          <ac:chgData name="Luis" userId="c2a3f7ab-7905-4d3d-bbf7-e42d19ff11dd" providerId="ADAL" clId="{E7E68DB9-E086-4AD6-818B-5BCDB423C7AD}" dt="2022-06-04T12:34:59.493" v="4431"/>
          <ac:picMkLst>
            <pc:docMk/>
            <pc:sldMk cId="2871908139" sldId="309"/>
            <ac:picMk id="2075" creationId="{FAD6F3DC-4330-4E3B-89B6-42532C995DD1}"/>
          </ac:picMkLst>
        </pc:picChg>
        <pc:picChg chg="add del mod">
          <ac:chgData name="Luis" userId="c2a3f7ab-7905-4d3d-bbf7-e42d19ff11dd" providerId="ADAL" clId="{E7E68DB9-E086-4AD6-818B-5BCDB423C7AD}" dt="2022-06-04T12:34:59.493" v="4431"/>
          <ac:picMkLst>
            <pc:docMk/>
            <pc:sldMk cId="2871908139" sldId="309"/>
            <ac:picMk id="2076" creationId="{7C64FF3C-DDC7-4456-A9A4-1808FA834420}"/>
          </ac:picMkLst>
        </pc:picChg>
        <pc:picChg chg="add del mod">
          <ac:chgData name="Luis" userId="c2a3f7ab-7905-4d3d-bbf7-e42d19ff11dd" providerId="ADAL" clId="{E7E68DB9-E086-4AD6-818B-5BCDB423C7AD}" dt="2022-06-04T12:34:59.493" v="4431"/>
          <ac:picMkLst>
            <pc:docMk/>
            <pc:sldMk cId="2871908139" sldId="309"/>
            <ac:picMk id="2077" creationId="{0F23EA01-9F3B-4C12-9106-F8D27C7ED167}"/>
          </ac:picMkLst>
        </pc:picChg>
        <pc:picChg chg="add del mod">
          <ac:chgData name="Luis" userId="c2a3f7ab-7905-4d3d-bbf7-e42d19ff11dd" providerId="ADAL" clId="{E7E68DB9-E086-4AD6-818B-5BCDB423C7AD}" dt="2022-06-04T12:34:59.493" v="4431"/>
          <ac:picMkLst>
            <pc:docMk/>
            <pc:sldMk cId="2871908139" sldId="309"/>
            <ac:picMk id="2078" creationId="{CDA29D9D-AC29-4F97-8FB4-FAF819590AC6}"/>
          </ac:picMkLst>
        </pc:picChg>
        <pc:picChg chg="add del mod">
          <ac:chgData name="Luis" userId="c2a3f7ab-7905-4d3d-bbf7-e42d19ff11dd" providerId="ADAL" clId="{E7E68DB9-E086-4AD6-818B-5BCDB423C7AD}" dt="2022-06-04T12:34:59.493" v="4431"/>
          <ac:picMkLst>
            <pc:docMk/>
            <pc:sldMk cId="2871908139" sldId="309"/>
            <ac:picMk id="2079" creationId="{56A73958-0C6F-436A-9FA3-575F5A50AE43}"/>
          </ac:picMkLst>
        </pc:picChg>
        <pc:picChg chg="add del mod">
          <ac:chgData name="Luis" userId="c2a3f7ab-7905-4d3d-bbf7-e42d19ff11dd" providerId="ADAL" clId="{E7E68DB9-E086-4AD6-818B-5BCDB423C7AD}" dt="2022-06-04T12:34:59.493" v="4431"/>
          <ac:picMkLst>
            <pc:docMk/>
            <pc:sldMk cId="2871908139" sldId="309"/>
            <ac:picMk id="2080" creationId="{6C5C9653-4B89-4E40-82A0-D8E8E0E593AB}"/>
          </ac:picMkLst>
        </pc:picChg>
        <pc:picChg chg="add del mod">
          <ac:chgData name="Luis" userId="c2a3f7ab-7905-4d3d-bbf7-e42d19ff11dd" providerId="ADAL" clId="{E7E68DB9-E086-4AD6-818B-5BCDB423C7AD}" dt="2022-06-04T12:34:59.493" v="4431"/>
          <ac:picMkLst>
            <pc:docMk/>
            <pc:sldMk cId="2871908139" sldId="309"/>
            <ac:picMk id="2081" creationId="{77B48B64-AC89-4982-ADC2-2A59B1CB0B44}"/>
          </ac:picMkLst>
        </pc:picChg>
        <pc:picChg chg="add del mod">
          <ac:chgData name="Luis" userId="c2a3f7ab-7905-4d3d-bbf7-e42d19ff11dd" providerId="ADAL" clId="{E7E68DB9-E086-4AD6-818B-5BCDB423C7AD}" dt="2022-06-04T12:34:59.493" v="4431"/>
          <ac:picMkLst>
            <pc:docMk/>
            <pc:sldMk cId="2871908139" sldId="309"/>
            <ac:picMk id="2082" creationId="{4A5484CE-01CA-403C-8211-DF31A1FFF740}"/>
          </ac:picMkLst>
        </pc:picChg>
        <pc:picChg chg="add del mod">
          <ac:chgData name="Luis" userId="c2a3f7ab-7905-4d3d-bbf7-e42d19ff11dd" providerId="ADAL" clId="{E7E68DB9-E086-4AD6-818B-5BCDB423C7AD}" dt="2022-06-04T12:34:59.493" v="4431"/>
          <ac:picMkLst>
            <pc:docMk/>
            <pc:sldMk cId="2871908139" sldId="309"/>
            <ac:picMk id="2083" creationId="{2948811B-25C8-49B8-8D4E-9FBB752FB34A}"/>
          </ac:picMkLst>
        </pc:picChg>
        <pc:picChg chg="add del mod">
          <ac:chgData name="Luis" userId="c2a3f7ab-7905-4d3d-bbf7-e42d19ff11dd" providerId="ADAL" clId="{E7E68DB9-E086-4AD6-818B-5BCDB423C7AD}" dt="2022-06-04T12:34:59.493" v="4431"/>
          <ac:picMkLst>
            <pc:docMk/>
            <pc:sldMk cId="2871908139" sldId="309"/>
            <ac:picMk id="2084" creationId="{EFAFD302-E7A8-45B0-AF7F-C75A0B578E1B}"/>
          </ac:picMkLst>
        </pc:picChg>
        <pc:picChg chg="add del mod">
          <ac:chgData name="Luis" userId="c2a3f7ab-7905-4d3d-bbf7-e42d19ff11dd" providerId="ADAL" clId="{E7E68DB9-E086-4AD6-818B-5BCDB423C7AD}" dt="2022-06-04T12:34:59.493" v="4431"/>
          <ac:picMkLst>
            <pc:docMk/>
            <pc:sldMk cId="2871908139" sldId="309"/>
            <ac:picMk id="2085" creationId="{B5BE7657-AA18-4245-BA8B-F4E83E383DAF}"/>
          </ac:picMkLst>
        </pc:picChg>
        <pc:picChg chg="add del mod">
          <ac:chgData name="Luis" userId="c2a3f7ab-7905-4d3d-bbf7-e42d19ff11dd" providerId="ADAL" clId="{E7E68DB9-E086-4AD6-818B-5BCDB423C7AD}" dt="2022-06-04T12:34:59.493" v="4431"/>
          <ac:picMkLst>
            <pc:docMk/>
            <pc:sldMk cId="2871908139" sldId="309"/>
            <ac:picMk id="2086" creationId="{9F76C682-F7C0-4B40-9214-2912838C4583}"/>
          </ac:picMkLst>
        </pc:picChg>
        <pc:picChg chg="add del mod">
          <ac:chgData name="Luis" userId="c2a3f7ab-7905-4d3d-bbf7-e42d19ff11dd" providerId="ADAL" clId="{E7E68DB9-E086-4AD6-818B-5BCDB423C7AD}" dt="2022-06-04T12:34:59.493" v="4431"/>
          <ac:picMkLst>
            <pc:docMk/>
            <pc:sldMk cId="2871908139" sldId="309"/>
            <ac:picMk id="2087" creationId="{B335107E-2381-4D49-BF59-9A6BC8EDD5F8}"/>
          </ac:picMkLst>
        </pc:picChg>
        <pc:picChg chg="add del mod">
          <ac:chgData name="Luis" userId="c2a3f7ab-7905-4d3d-bbf7-e42d19ff11dd" providerId="ADAL" clId="{E7E68DB9-E086-4AD6-818B-5BCDB423C7AD}" dt="2022-06-04T12:34:59.493" v="4431"/>
          <ac:picMkLst>
            <pc:docMk/>
            <pc:sldMk cId="2871908139" sldId="309"/>
            <ac:picMk id="2088" creationId="{BCD976F9-4E5D-4868-BBEE-E30BD2080DC9}"/>
          </ac:picMkLst>
        </pc:picChg>
        <pc:picChg chg="add del mod">
          <ac:chgData name="Luis" userId="c2a3f7ab-7905-4d3d-bbf7-e42d19ff11dd" providerId="ADAL" clId="{E7E68DB9-E086-4AD6-818B-5BCDB423C7AD}" dt="2022-06-04T12:34:59.493" v="4431"/>
          <ac:picMkLst>
            <pc:docMk/>
            <pc:sldMk cId="2871908139" sldId="309"/>
            <ac:picMk id="2089" creationId="{9296765D-879D-49B6-BF74-873686D99696}"/>
          </ac:picMkLst>
        </pc:picChg>
        <pc:picChg chg="add del mod">
          <ac:chgData name="Luis" userId="c2a3f7ab-7905-4d3d-bbf7-e42d19ff11dd" providerId="ADAL" clId="{E7E68DB9-E086-4AD6-818B-5BCDB423C7AD}" dt="2022-06-04T12:34:59.493" v="4431"/>
          <ac:picMkLst>
            <pc:docMk/>
            <pc:sldMk cId="2871908139" sldId="309"/>
            <ac:picMk id="2090" creationId="{ECD5BC0A-6F13-4206-9BC4-3127F80C519E}"/>
          </ac:picMkLst>
        </pc:picChg>
        <pc:picChg chg="add del mod">
          <ac:chgData name="Luis" userId="c2a3f7ab-7905-4d3d-bbf7-e42d19ff11dd" providerId="ADAL" clId="{E7E68DB9-E086-4AD6-818B-5BCDB423C7AD}" dt="2022-06-04T12:34:59.493" v="4431"/>
          <ac:picMkLst>
            <pc:docMk/>
            <pc:sldMk cId="2871908139" sldId="309"/>
            <ac:picMk id="2091" creationId="{60363A19-2845-4383-AA0F-AEAAB7614B0E}"/>
          </ac:picMkLst>
        </pc:picChg>
        <pc:picChg chg="add del mod">
          <ac:chgData name="Luis" userId="c2a3f7ab-7905-4d3d-bbf7-e42d19ff11dd" providerId="ADAL" clId="{E7E68DB9-E086-4AD6-818B-5BCDB423C7AD}" dt="2022-06-04T12:34:59.493" v="4431"/>
          <ac:picMkLst>
            <pc:docMk/>
            <pc:sldMk cId="2871908139" sldId="309"/>
            <ac:picMk id="2092" creationId="{0784466B-7805-4B1C-874D-B72E5952F6DC}"/>
          </ac:picMkLst>
        </pc:picChg>
        <pc:picChg chg="add del mod">
          <ac:chgData name="Luis" userId="c2a3f7ab-7905-4d3d-bbf7-e42d19ff11dd" providerId="ADAL" clId="{E7E68DB9-E086-4AD6-818B-5BCDB423C7AD}" dt="2022-06-04T12:34:59.493" v="4431"/>
          <ac:picMkLst>
            <pc:docMk/>
            <pc:sldMk cId="2871908139" sldId="309"/>
            <ac:picMk id="2093" creationId="{F90896BB-0BBF-40D1-80D5-0255F04EF8BB}"/>
          </ac:picMkLst>
        </pc:picChg>
        <pc:picChg chg="add del mod">
          <ac:chgData name="Luis" userId="c2a3f7ab-7905-4d3d-bbf7-e42d19ff11dd" providerId="ADAL" clId="{E7E68DB9-E086-4AD6-818B-5BCDB423C7AD}" dt="2022-06-04T12:34:59.493" v="4431"/>
          <ac:picMkLst>
            <pc:docMk/>
            <pc:sldMk cId="2871908139" sldId="309"/>
            <ac:picMk id="2094" creationId="{6271029C-C3AE-4D4D-850F-CEEF0A8B3182}"/>
          </ac:picMkLst>
        </pc:picChg>
        <pc:picChg chg="add del mod">
          <ac:chgData name="Luis" userId="c2a3f7ab-7905-4d3d-bbf7-e42d19ff11dd" providerId="ADAL" clId="{E7E68DB9-E086-4AD6-818B-5BCDB423C7AD}" dt="2022-06-04T12:34:59.493" v="4431"/>
          <ac:picMkLst>
            <pc:docMk/>
            <pc:sldMk cId="2871908139" sldId="309"/>
            <ac:picMk id="2095" creationId="{3488D334-8502-4043-BB22-CB8DBC96F692}"/>
          </ac:picMkLst>
        </pc:picChg>
        <pc:picChg chg="add del mod">
          <ac:chgData name="Luis" userId="c2a3f7ab-7905-4d3d-bbf7-e42d19ff11dd" providerId="ADAL" clId="{E7E68DB9-E086-4AD6-818B-5BCDB423C7AD}" dt="2022-06-04T12:34:59.493" v="4431"/>
          <ac:picMkLst>
            <pc:docMk/>
            <pc:sldMk cId="2871908139" sldId="309"/>
            <ac:picMk id="2096" creationId="{DBE16787-CBED-4483-BED1-82CC1BB83308}"/>
          </ac:picMkLst>
        </pc:picChg>
        <pc:picChg chg="add del mod">
          <ac:chgData name="Luis" userId="c2a3f7ab-7905-4d3d-bbf7-e42d19ff11dd" providerId="ADAL" clId="{E7E68DB9-E086-4AD6-818B-5BCDB423C7AD}" dt="2022-06-04T12:34:59.493" v="4431"/>
          <ac:picMkLst>
            <pc:docMk/>
            <pc:sldMk cId="2871908139" sldId="309"/>
            <ac:picMk id="2097" creationId="{52E2FE1E-3900-465B-A010-075330918762}"/>
          </ac:picMkLst>
        </pc:picChg>
        <pc:picChg chg="add del mod">
          <ac:chgData name="Luis" userId="c2a3f7ab-7905-4d3d-bbf7-e42d19ff11dd" providerId="ADAL" clId="{E7E68DB9-E086-4AD6-818B-5BCDB423C7AD}" dt="2022-06-04T12:34:59.493" v="4431"/>
          <ac:picMkLst>
            <pc:docMk/>
            <pc:sldMk cId="2871908139" sldId="309"/>
            <ac:picMk id="2098" creationId="{5574C3F1-4CD5-43F7-9082-FA0BEE2C8E76}"/>
          </ac:picMkLst>
        </pc:picChg>
        <pc:picChg chg="add del mod">
          <ac:chgData name="Luis" userId="c2a3f7ab-7905-4d3d-bbf7-e42d19ff11dd" providerId="ADAL" clId="{E7E68DB9-E086-4AD6-818B-5BCDB423C7AD}" dt="2022-06-04T12:34:59.493" v="4431"/>
          <ac:picMkLst>
            <pc:docMk/>
            <pc:sldMk cId="2871908139" sldId="309"/>
            <ac:picMk id="2099" creationId="{39EC91A7-8F36-41B8-8027-A7E606382732}"/>
          </ac:picMkLst>
        </pc:picChg>
        <pc:picChg chg="add del mod">
          <ac:chgData name="Luis" userId="c2a3f7ab-7905-4d3d-bbf7-e42d19ff11dd" providerId="ADAL" clId="{E7E68DB9-E086-4AD6-818B-5BCDB423C7AD}" dt="2022-06-04T12:34:59.493" v="4431"/>
          <ac:picMkLst>
            <pc:docMk/>
            <pc:sldMk cId="2871908139" sldId="309"/>
            <ac:picMk id="2100" creationId="{B28FE513-213A-434A-9B2A-D2C875DFA9FD}"/>
          </ac:picMkLst>
        </pc:picChg>
        <pc:picChg chg="add del mod">
          <ac:chgData name="Luis" userId="c2a3f7ab-7905-4d3d-bbf7-e42d19ff11dd" providerId="ADAL" clId="{E7E68DB9-E086-4AD6-818B-5BCDB423C7AD}" dt="2022-06-04T12:34:59.493" v="4431"/>
          <ac:picMkLst>
            <pc:docMk/>
            <pc:sldMk cId="2871908139" sldId="309"/>
            <ac:picMk id="2101" creationId="{2F9ACB75-2477-4B8D-91C8-9ED08980992D}"/>
          </ac:picMkLst>
        </pc:picChg>
        <pc:picChg chg="add del mod">
          <ac:chgData name="Luis" userId="c2a3f7ab-7905-4d3d-bbf7-e42d19ff11dd" providerId="ADAL" clId="{E7E68DB9-E086-4AD6-818B-5BCDB423C7AD}" dt="2022-06-04T12:34:59.493" v="4431"/>
          <ac:picMkLst>
            <pc:docMk/>
            <pc:sldMk cId="2871908139" sldId="309"/>
            <ac:picMk id="2102" creationId="{D3FDEEE2-A291-4054-AD8E-A1C818EBA519}"/>
          </ac:picMkLst>
        </pc:picChg>
        <pc:picChg chg="add del mod">
          <ac:chgData name="Luis" userId="c2a3f7ab-7905-4d3d-bbf7-e42d19ff11dd" providerId="ADAL" clId="{E7E68DB9-E086-4AD6-818B-5BCDB423C7AD}" dt="2022-06-04T12:34:59.493" v="4431"/>
          <ac:picMkLst>
            <pc:docMk/>
            <pc:sldMk cId="2871908139" sldId="309"/>
            <ac:picMk id="2103" creationId="{C7B52A2B-7B2B-4D29-AC84-D56CCCF8527F}"/>
          </ac:picMkLst>
        </pc:picChg>
        <pc:picChg chg="add del mod">
          <ac:chgData name="Luis" userId="c2a3f7ab-7905-4d3d-bbf7-e42d19ff11dd" providerId="ADAL" clId="{E7E68DB9-E086-4AD6-818B-5BCDB423C7AD}" dt="2022-06-04T12:34:59.493" v="4431"/>
          <ac:picMkLst>
            <pc:docMk/>
            <pc:sldMk cId="2871908139" sldId="309"/>
            <ac:picMk id="2104" creationId="{C0B3454C-741C-4648-A538-E28A9593CAA1}"/>
          </ac:picMkLst>
        </pc:picChg>
        <pc:picChg chg="add del mod">
          <ac:chgData name="Luis" userId="c2a3f7ab-7905-4d3d-bbf7-e42d19ff11dd" providerId="ADAL" clId="{E7E68DB9-E086-4AD6-818B-5BCDB423C7AD}" dt="2022-06-04T12:34:59.493" v="4431"/>
          <ac:picMkLst>
            <pc:docMk/>
            <pc:sldMk cId="2871908139" sldId="309"/>
            <ac:picMk id="2105" creationId="{77FACF15-D4A5-4B90-A12D-C14288F6B265}"/>
          </ac:picMkLst>
        </pc:picChg>
        <pc:picChg chg="add del mod">
          <ac:chgData name="Luis" userId="c2a3f7ab-7905-4d3d-bbf7-e42d19ff11dd" providerId="ADAL" clId="{E7E68DB9-E086-4AD6-818B-5BCDB423C7AD}" dt="2022-06-04T12:34:59.493" v="4431"/>
          <ac:picMkLst>
            <pc:docMk/>
            <pc:sldMk cId="2871908139" sldId="309"/>
            <ac:picMk id="2106" creationId="{F170A102-4E2D-4DB7-998B-9AD7CC2799C9}"/>
          </ac:picMkLst>
        </pc:picChg>
        <pc:picChg chg="add del mod">
          <ac:chgData name="Luis" userId="c2a3f7ab-7905-4d3d-bbf7-e42d19ff11dd" providerId="ADAL" clId="{E7E68DB9-E086-4AD6-818B-5BCDB423C7AD}" dt="2022-06-04T12:34:59.493" v="4431"/>
          <ac:picMkLst>
            <pc:docMk/>
            <pc:sldMk cId="2871908139" sldId="309"/>
            <ac:picMk id="2107" creationId="{559C8894-9BDD-4BDA-8923-555300E64CDC}"/>
          </ac:picMkLst>
        </pc:picChg>
        <pc:picChg chg="add del mod">
          <ac:chgData name="Luis" userId="c2a3f7ab-7905-4d3d-bbf7-e42d19ff11dd" providerId="ADAL" clId="{E7E68DB9-E086-4AD6-818B-5BCDB423C7AD}" dt="2022-06-04T12:34:59.493" v="4431"/>
          <ac:picMkLst>
            <pc:docMk/>
            <pc:sldMk cId="2871908139" sldId="309"/>
            <ac:picMk id="2108" creationId="{7EE2047F-6FD2-4482-9A58-10644EA811BD}"/>
          </ac:picMkLst>
        </pc:picChg>
        <pc:picChg chg="add del mod">
          <ac:chgData name="Luis" userId="c2a3f7ab-7905-4d3d-bbf7-e42d19ff11dd" providerId="ADAL" clId="{E7E68DB9-E086-4AD6-818B-5BCDB423C7AD}" dt="2022-06-04T12:34:59.493" v="4431"/>
          <ac:picMkLst>
            <pc:docMk/>
            <pc:sldMk cId="2871908139" sldId="309"/>
            <ac:picMk id="2109" creationId="{0D5C2A59-FDE5-452E-9587-B236244CBE74}"/>
          </ac:picMkLst>
        </pc:picChg>
        <pc:picChg chg="add del mod">
          <ac:chgData name="Luis" userId="c2a3f7ab-7905-4d3d-bbf7-e42d19ff11dd" providerId="ADAL" clId="{E7E68DB9-E086-4AD6-818B-5BCDB423C7AD}" dt="2022-06-04T12:34:59.493" v="4431"/>
          <ac:picMkLst>
            <pc:docMk/>
            <pc:sldMk cId="2871908139" sldId="309"/>
            <ac:picMk id="2110" creationId="{40FA100F-7E60-4227-8F6C-F228DD6F6AE8}"/>
          </ac:picMkLst>
        </pc:picChg>
      </pc:sldChg>
      <pc:sldChg chg="delSp modSp add del mod">
        <pc:chgData name="Luis" userId="c2a3f7ab-7905-4d3d-bbf7-e42d19ff11dd" providerId="ADAL" clId="{E7E68DB9-E086-4AD6-818B-5BCDB423C7AD}" dt="2022-06-04T12:57:34.212" v="4466" actId="47"/>
        <pc:sldMkLst>
          <pc:docMk/>
          <pc:sldMk cId="3246816658" sldId="310"/>
        </pc:sldMkLst>
        <pc:spChg chg="mod">
          <ac:chgData name="Luis" userId="c2a3f7ab-7905-4d3d-bbf7-e42d19ff11dd" providerId="ADAL" clId="{E7E68DB9-E086-4AD6-818B-5BCDB423C7AD}" dt="2022-06-04T12:57:02.981" v="4458" actId="20577"/>
          <ac:spMkLst>
            <pc:docMk/>
            <pc:sldMk cId="3246816658" sldId="310"/>
            <ac:spMk id="3" creationId="{99EAAB0D-41AE-4D02-8174-E98AF29451AF}"/>
          </ac:spMkLst>
        </pc:spChg>
        <pc:picChg chg="del">
          <ac:chgData name="Luis" userId="c2a3f7ab-7905-4d3d-bbf7-e42d19ff11dd" providerId="ADAL" clId="{E7E68DB9-E086-4AD6-818B-5BCDB423C7AD}" dt="2022-06-04T12:56:28.608" v="4436" actId="478"/>
          <ac:picMkLst>
            <pc:docMk/>
            <pc:sldMk cId="3246816658" sldId="310"/>
            <ac:picMk id="5" creationId="{B3C92F6B-EB23-4854-8D7B-7A6B29BCE2D4}"/>
          </ac:picMkLst>
        </pc:picChg>
      </pc:sldChg>
      <pc:sldChg chg="add del">
        <pc:chgData name="Luis" userId="c2a3f7ab-7905-4d3d-bbf7-e42d19ff11dd" providerId="ADAL" clId="{E7E68DB9-E086-4AD6-818B-5BCDB423C7AD}" dt="2022-06-04T12:57:11.680" v="4459" actId="2696"/>
        <pc:sldMkLst>
          <pc:docMk/>
          <pc:sldMk cId="2975453130" sldId="311"/>
        </pc:sldMkLst>
      </pc:sldChg>
      <pc:sldChg chg="addSp delSp modSp add ord modTransition modAnim">
        <pc:chgData name="Luis" userId="c2a3f7ab-7905-4d3d-bbf7-e42d19ff11dd" providerId="ADAL" clId="{E7E68DB9-E086-4AD6-818B-5BCDB423C7AD}" dt="2022-06-04T13:45:14.687" v="4731"/>
        <pc:sldMkLst>
          <pc:docMk/>
          <pc:sldMk cId="4079050495" sldId="311"/>
        </pc:sldMkLst>
        <pc:spChg chg="mod">
          <ac:chgData name="Luis" userId="c2a3f7ab-7905-4d3d-bbf7-e42d19ff11dd" providerId="ADAL" clId="{E7E68DB9-E086-4AD6-818B-5BCDB423C7AD}" dt="2022-06-04T12:57:28.145" v="4463"/>
          <ac:spMkLst>
            <pc:docMk/>
            <pc:sldMk cId="4079050495" sldId="311"/>
            <ac:spMk id="6" creationId="{158D1A54-CC58-457C-AA9B-FC8543534B95}"/>
          </ac:spMkLst>
        </pc:spChg>
        <pc:picChg chg="add del mod">
          <ac:chgData name="Luis" userId="c2a3f7ab-7905-4d3d-bbf7-e42d19ff11dd" providerId="ADAL" clId="{E7E68DB9-E086-4AD6-818B-5BCDB423C7AD}" dt="2022-06-04T13:35:25.967" v="4712"/>
          <ac:picMkLst>
            <pc:docMk/>
            <pc:sldMk cId="4079050495" sldId="311"/>
            <ac:picMk id="2" creationId="{C317EFFC-A957-4197-B75E-DC08C22D9F61}"/>
          </ac:picMkLst>
        </pc:picChg>
        <pc:picChg chg="add del mod">
          <ac:chgData name="Luis" userId="c2a3f7ab-7905-4d3d-bbf7-e42d19ff11dd" providerId="ADAL" clId="{E7E68DB9-E086-4AD6-818B-5BCDB423C7AD}" dt="2022-06-04T13:36:49.565" v="4714"/>
          <ac:picMkLst>
            <pc:docMk/>
            <pc:sldMk cId="4079050495" sldId="311"/>
            <ac:picMk id="4" creationId="{C50699AF-9A89-4593-87A3-EB2B7A0F1729}"/>
          </ac:picMkLst>
        </pc:picChg>
        <pc:picChg chg="add del mod">
          <ac:chgData name="Luis" userId="c2a3f7ab-7905-4d3d-bbf7-e42d19ff11dd" providerId="ADAL" clId="{E7E68DB9-E086-4AD6-818B-5BCDB423C7AD}" dt="2022-06-04T13:37:06.072" v="4716"/>
          <ac:picMkLst>
            <pc:docMk/>
            <pc:sldMk cId="4079050495" sldId="311"/>
            <ac:picMk id="5" creationId="{9E4113CC-6458-4CEB-85D7-26048C9F6C6A}"/>
          </ac:picMkLst>
        </pc:picChg>
        <pc:picChg chg="add del mod">
          <ac:chgData name="Luis" userId="c2a3f7ab-7905-4d3d-bbf7-e42d19ff11dd" providerId="ADAL" clId="{E7E68DB9-E086-4AD6-818B-5BCDB423C7AD}" dt="2022-06-04T13:38:13.146" v="4718"/>
          <ac:picMkLst>
            <pc:docMk/>
            <pc:sldMk cId="4079050495" sldId="311"/>
            <ac:picMk id="7" creationId="{23AFEEE9-5E48-4685-B975-CB9128DD3BB2}"/>
          </ac:picMkLst>
        </pc:picChg>
        <pc:picChg chg="add del mod">
          <ac:chgData name="Luis" userId="c2a3f7ab-7905-4d3d-bbf7-e42d19ff11dd" providerId="ADAL" clId="{E7E68DB9-E086-4AD6-818B-5BCDB423C7AD}" dt="2022-06-04T13:38:37.339" v="4720"/>
          <ac:picMkLst>
            <pc:docMk/>
            <pc:sldMk cId="4079050495" sldId="311"/>
            <ac:picMk id="8" creationId="{16974781-0BDB-4B85-8613-0C6ABE7C5B93}"/>
          </ac:picMkLst>
        </pc:picChg>
        <pc:picChg chg="add del mod">
          <ac:chgData name="Luis" userId="c2a3f7ab-7905-4d3d-bbf7-e42d19ff11dd" providerId="ADAL" clId="{E7E68DB9-E086-4AD6-818B-5BCDB423C7AD}" dt="2022-06-04T13:39:03.536" v="4722"/>
          <ac:picMkLst>
            <pc:docMk/>
            <pc:sldMk cId="4079050495" sldId="311"/>
            <ac:picMk id="9" creationId="{3530F67C-D601-4CAF-BF29-22C12D60D657}"/>
          </ac:picMkLst>
        </pc:picChg>
        <pc:picChg chg="add del mod">
          <ac:chgData name="Luis" userId="c2a3f7ab-7905-4d3d-bbf7-e42d19ff11dd" providerId="ADAL" clId="{E7E68DB9-E086-4AD6-818B-5BCDB423C7AD}" dt="2022-06-04T13:39:56.755" v="4724"/>
          <ac:picMkLst>
            <pc:docMk/>
            <pc:sldMk cId="4079050495" sldId="311"/>
            <ac:picMk id="10" creationId="{A310B4B1-4FE3-4481-9343-5F674F7CF42E}"/>
          </ac:picMkLst>
        </pc:picChg>
        <pc:picChg chg="add del mod">
          <ac:chgData name="Luis" userId="c2a3f7ab-7905-4d3d-bbf7-e42d19ff11dd" providerId="ADAL" clId="{E7E68DB9-E086-4AD6-818B-5BCDB423C7AD}" dt="2022-06-04T13:40:24.969" v="4726"/>
          <ac:picMkLst>
            <pc:docMk/>
            <pc:sldMk cId="4079050495" sldId="311"/>
            <ac:picMk id="11" creationId="{5819CD8A-1C04-4D53-B688-ECB08F8B806B}"/>
          </ac:picMkLst>
        </pc:picChg>
        <pc:picChg chg="add del mod">
          <ac:chgData name="Luis" userId="c2a3f7ab-7905-4d3d-bbf7-e42d19ff11dd" providerId="ADAL" clId="{E7E68DB9-E086-4AD6-818B-5BCDB423C7AD}" dt="2022-06-04T13:41:41.372" v="4728"/>
          <ac:picMkLst>
            <pc:docMk/>
            <pc:sldMk cId="4079050495" sldId="311"/>
            <ac:picMk id="12" creationId="{1A666464-38E5-4AE0-AD87-A7EDA1216CBC}"/>
          </ac:picMkLst>
        </pc:picChg>
        <pc:picChg chg="add del mod">
          <ac:chgData name="Luis" userId="c2a3f7ab-7905-4d3d-bbf7-e42d19ff11dd" providerId="ADAL" clId="{E7E68DB9-E086-4AD6-818B-5BCDB423C7AD}" dt="2022-06-04T13:43:59.916" v="4730"/>
          <ac:picMkLst>
            <pc:docMk/>
            <pc:sldMk cId="4079050495" sldId="311"/>
            <ac:picMk id="13" creationId="{25FA24EC-36DC-4BB9-8CB2-2DF7E3B990B4}"/>
          </ac:picMkLst>
        </pc:picChg>
        <pc:picChg chg="add mod">
          <ac:chgData name="Luis" userId="c2a3f7ab-7905-4d3d-bbf7-e42d19ff11dd" providerId="ADAL" clId="{E7E68DB9-E086-4AD6-818B-5BCDB423C7AD}" dt="2022-06-04T13:45:14.687" v="4731"/>
          <ac:picMkLst>
            <pc:docMk/>
            <pc:sldMk cId="4079050495" sldId="311"/>
            <ac:picMk id="14" creationId="{142ACF2B-A3A7-4F25-838C-E34AD0C90FF9}"/>
          </ac:picMkLst>
        </pc:picChg>
        <pc:picChg chg="del">
          <ac:chgData name="Luis" userId="c2a3f7ab-7905-4d3d-bbf7-e42d19ff11dd" providerId="ADAL" clId="{E7E68DB9-E086-4AD6-818B-5BCDB423C7AD}" dt="2022-06-04T13:30:24.985" v="4708" actId="478"/>
          <ac:picMkLst>
            <pc:docMk/>
            <pc:sldMk cId="4079050495" sldId="311"/>
            <ac:picMk id="3074" creationId="{945890CC-1887-4844-882E-828217B1B146}"/>
          </ac:picMkLst>
        </pc:picChg>
        <pc:picChg chg="del">
          <ac:chgData name="Luis" userId="c2a3f7ab-7905-4d3d-bbf7-e42d19ff11dd" providerId="ADAL" clId="{E7E68DB9-E086-4AD6-818B-5BCDB423C7AD}" dt="2022-06-04T13:30:24.985" v="4708" actId="478"/>
          <ac:picMkLst>
            <pc:docMk/>
            <pc:sldMk cId="4079050495" sldId="311"/>
            <ac:picMk id="3075" creationId="{14D666DC-A64B-4BAC-BA81-05364B8DA4EA}"/>
          </ac:picMkLst>
        </pc:picChg>
        <pc:picChg chg="del">
          <ac:chgData name="Luis" userId="c2a3f7ab-7905-4d3d-bbf7-e42d19ff11dd" providerId="ADAL" clId="{E7E68DB9-E086-4AD6-818B-5BCDB423C7AD}" dt="2022-06-04T13:30:24.985" v="4708" actId="478"/>
          <ac:picMkLst>
            <pc:docMk/>
            <pc:sldMk cId="4079050495" sldId="311"/>
            <ac:picMk id="3076" creationId="{6AF887C7-F3BD-4E4A-96B9-9D5EEDF2DDF1}"/>
          </ac:picMkLst>
        </pc:picChg>
        <pc:picChg chg="del">
          <ac:chgData name="Luis" userId="c2a3f7ab-7905-4d3d-bbf7-e42d19ff11dd" providerId="ADAL" clId="{E7E68DB9-E086-4AD6-818B-5BCDB423C7AD}" dt="2022-06-04T13:30:24.985" v="4708" actId="478"/>
          <ac:picMkLst>
            <pc:docMk/>
            <pc:sldMk cId="4079050495" sldId="311"/>
            <ac:picMk id="3077" creationId="{4A081F9B-2EB3-423E-BF19-AB36526EDEF7}"/>
          </ac:picMkLst>
        </pc:picChg>
        <pc:picChg chg="del">
          <ac:chgData name="Luis" userId="c2a3f7ab-7905-4d3d-bbf7-e42d19ff11dd" providerId="ADAL" clId="{E7E68DB9-E086-4AD6-818B-5BCDB423C7AD}" dt="2022-06-04T13:30:24.985" v="4708" actId="478"/>
          <ac:picMkLst>
            <pc:docMk/>
            <pc:sldMk cId="4079050495" sldId="311"/>
            <ac:picMk id="3078" creationId="{93191D8F-CC53-4DC3-8520-951837DC4908}"/>
          </ac:picMkLst>
        </pc:picChg>
        <pc:picChg chg="del">
          <ac:chgData name="Luis" userId="c2a3f7ab-7905-4d3d-bbf7-e42d19ff11dd" providerId="ADAL" clId="{E7E68DB9-E086-4AD6-818B-5BCDB423C7AD}" dt="2022-06-04T13:30:24.985" v="4708" actId="478"/>
          <ac:picMkLst>
            <pc:docMk/>
            <pc:sldMk cId="4079050495" sldId="311"/>
            <ac:picMk id="3079" creationId="{717D7665-0497-4DA7-AB0D-F6BBCDC0977E}"/>
          </ac:picMkLst>
        </pc:picChg>
        <pc:picChg chg="del">
          <ac:chgData name="Luis" userId="c2a3f7ab-7905-4d3d-bbf7-e42d19ff11dd" providerId="ADAL" clId="{E7E68DB9-E086-4AD6-818B-5BCDB423C7AD}" dt="2022-06-04T13:30:24.985" v="4708" actId="478"/>
          <ac:picMkLst>
            <pc:docMk/>
            <pc:sldMk cId="4079050495" sldId="311"/>
            <ac:picMk id="3080" creationId="{31859FCD-A821-48EB-94B3-69986D19BC0B}"/>
          </ac:picMkLst>
        </pc:picChg>
        <pc:picChg chg="del">
          <ac:chgData name="Luis" userId="c2a3f7ab-7905-4d3d-bbf7-e42d19ff11dd" providerId="ADAL" clId="{E7E68DB9-E086-4AD6-818B-5BCDB423C7AD}" dt="2022-06-04T13:30:24.985" v="4708" actId="478"/>
          <ac:picMkLst>
            <pc:docMk/>
            <pc:sldMk cId="4079050495" sldId="311"/>
            <ac:picMk id="3081" creationId="{921FAC4F-36F4-4BBC-BB04-EDF89BB8730E}"/>
          </ac:picMkLst>
        </pc:picChg>
        <pc:picChg chg="del">
          <ac:chgData name="Luis" userId="c2a3f7ab-7905-4d3d-bbf7-e42d19ff11dd" providerId="ADAL" clId="{E7E68DB9-E086-4AD6-818B-5BCDB423C7AD}" dt="2022-06-04T13:30:24.985" v="4708" actId="478"/>
          <ac:picMkLst>
            <pc:docMk/>
            <pc:sldMk cId="4079050495" sldId="311"/>
            <ac:picMk id="3082" creationId="{D8821ECC-DD15-4ED9-8A08-8B09C6F0D7D5}"/>
          </ac:picMkLst>
        </pc:picChg>
        <pc:picChg chg="del">
          <ac:chgData name="Luis" userId="c2a3f7ab-7905-4d3d-bbf7-e42d19ff11dd" providerId="ADAL" clId="{E7E68DB9-E086-4AD6-818B-5BCDB423C7AD}" dt="2022-06-04T13:30:24.985" v="4708" actId="478"/>
          <ac:picMkLst>
            <pc:docMk/>
            <pc:sldMk cId="4079050495" sldId="311"/>
            <ac:picMk id="3083" creationId="{F1644683-9B55-4D26-BFDE-7A96D94B88F0}"/>
          </ac:picMkLst>
        </pc:picChg>
        <pc:picChg chg="del">
          <ac:chgData name="Luis" userId="c2a3f7ab-7905-4d3d-bbf7-e42d19ff11dd" providerId="ADAL" clId="{E7E68DB9-E086-4AD6-818B-5BCDB423C7AD}" dt="2022-06-04T13:30:24.985" v="4708" actId="478"/>
          <ac:picMkLst>
            <pc:docMk/>
            <pc:sldMk cId="4079050495" sldId="311"/>
            <ac:picMk id="3084" creationId="{0E492C07-5698-45E9-A900-E3C7D20ECB40}"/>
          </ac:picMkLst>
        </pc:picChg>
        <pc:picChg chg="del">
          <ac:chgData name="Luis" userId="c2a3f7ab-7905-4d3d-bbf7-e42d19ff11dd" providerId="ADAL" clId="{E7E68DB9-E086-4AD6-818B-5BCDB423C7AD}" dt="2022-06-04T13:30:24.985" v="4708" actId="478"/>
          <ac:picMkLst>
            <pc:docMk/>
            <pc:sldMk cId="4079050495" sldId="311"/>
            <ac:picMk id="3085" creationId="{05512133-B694-4D67-9639-2878A5EE9934}"/>
          </ac:picMkLst>
        </pc:picChg>
        <pc:picChg chg="del">
          <ac:chgData name="Luis" userId="c2a3f7ab-7905-4d3d-bbf7-e42d19ff11dd" providerId="ADAL" clId="{E7E68DB9-E086-4AD6-818B-5BCDB423C7AD}" dt="2022-06-04T13:30:24.985" v="4708" actId="478"/>
          <ac:picMkLst>
            <pc:docMk/>
            <pc:sldMk cId="4079050495" sldId="311"/>
            <ac:picMk id="3086" creationId="{FD9F1C8D-7AA9-409B-946F-DC2F0B59060B}"/>
          </ac:picMkLst>
        </pc:picChg>
        <pc:picChg chg="del">
          <ac:chgData name="Luis" userId="c2a3f7ab-7905-4d3d-bbf7-e42d19ff11dd" providerId="ADAL" clId="{E7E68DB9-E086-4AD6-818B-5BCDB423C7AD}" dt="2022-06-04T13:30:24.985" v="4708" actId="478"/>
          <ac:picMkLst>
            <pc:docMk/>
            <pc:sldMk cId="4079050495" sldId="311"/>
            <ac:picMk id="3087" creationId="{21E9A9E6-DC2D-4730-9239-FC4CDAA6BE5C}"/>
          </ac:picMkLst>
        </pc:picChg>
        <pc:picChg chg="del">
          <ac:chgData name="Luis" userId="c2a3f7ab-7905-4d3d-bbf7-e42d19ff11dd" providerId="ADAL" clId="{E7E68DB9-E086-4AD6-818B-5BCDB423C7AD}" dt="2022-06-04T13:30:24.985" v="4708" actId="478"/>
          <ac:picMkLst>
            <pc:docMk/>
            <pc:sldMk cId="4079050495" sldId="311"/>
            <ac:picMk id="3088" creationId="{13DA9F09-64BD-4EAF-A58F-7EB25C589F2B}"/>
          </ac:picMkLst>
        </pc:picChg>
        <pc:picChg chg="del">
          <ac:chgData name="Luis" userId="c2a3f7ab-7905-4d3d-bbf7-e42d19ff11dd" providerId="ADAL" clId="{E7E68DB9-E086-4AD6-818B-5BCDB423C7AD}" dt="2022-06-04T13:30:24.985" v="4708" actId="478"/>
          <ac:picMkLst>
            <pc:docMk/>
            <pc:sldMk cId="4079050495" sldId="311"/>
            <ac:picMk id="3089" creationId="{10F57113-4728-451B-9556-C17E24EE775A}"/>
          </ac:picMkLst>
        </pc:picChg>
        <pc:picChg chg="del">
          <ac:chgData name="Luis" userId="c2a3f7ab-7905-4d3d-bbf7-e42d19ff11dd" providerId="ADAL" clId="{E7E68DB9-E086-4AD6-818B-5BCDB423C7AD}" dt="2022-06-04T13:30:24.985" v="4708" actId="478"/>
          <ac:picMkLst>
            <pc:docMk/>
            <pc:sldMk cId="4079050495" sldId="311"/>
            <ac:picMk id="3090" creationId="{3DF933D2-8E87-48BF-BF5D-CAFDB0BB4EEB}"/>
          </ac:picMkLst>
        </pc:picChg>
        <pc:picChg chg="del">
          <ac:chgData name="Luis" userId="c2a3f7ab-7905-4d3d-bbf7-e42d19ff11dd" providerId="ADAL" clId="{E7E68DB9-E086-4AD6-818B-5BCDB423C7AD}" dt="2022-06-04T13:30:24.985" v="4708" actId="478"/>
          <ac:picMkLst>
            <pc:docMk/>
            <pc:sldMk cId="4079050495" sldId="311"/>
            <ac:picMk id="3091" creationId="{AA47B504-BCB9-4C4F-8612-0AE2C39C9C3D}"/>
          </ac:picMkLst>
        </pc:picChg>
        <pc:picChg chg="del">
          <ac:chgData name="Luis" userId="c2a3f7ab-7905-4d3d-bbf7-e42d19ff11dd" providerId="ADAL" clId="{E7E68DB9-E086-4AD6-818B-5BCDB423C7AD}" dt="2022-06-04T13:30:24.985" v="4708" actId="478"/>
          <ac:picMkLst>
            <pc:docMk/>
            <pc:sldMk cId="4079050495" sldId="311"/>
            <ac:picMk id="3092" creationId="{392999B9-F941-42AC-ACE9-1A7519519CC6}"/>
          </ac:picMkLst>
        </pc:picChg>
        <pc:picChg chg="del">
          <ac:chgData name="Luis" userId="c2a3f7ab-7905-4d3d-bbf7-e42d19ff11dd" providerId="ADAL" clId="{E7E68DB9-E086-4AD6-818B-5BCDB423C7AD}" dt="2022-06-04T13:30:24.985" v="4708" actId="478"/>
          <ac:picMkLst>
            <pc:docMk/>
            <pc:sldMk cId="4079050495" sldId="311"/>
            <ac:picMk id="3093" creationId="{1A92FE55-5DCE-48AA-920F-35C3BEC037CE}"/>
          </ac:picMkLst>
        </pc:picChg>
        <pc:picChg chg="del">
          <ac:chgData name="Luis" userId="c2a3f7ab-7905-4d3d-bbf7-e42d19ff11dd" providerId="ADAL" clId="{E7E68DB9-E086-4AD6-818B-5BCDB423C7AD}" dt="2022-06-04T13:30:24.985" v="4708" actId="478"/>
          <ac:picMkLst>
            <pc:docMk/>
            <pc:sldMk cId="4079050495" sldId="311"/>
            <ac:picMk id="3094" creationId="{64294093-6754-4A0B-8F58-6D613A771E90}"/>
          </ac:picMkLst>
        </pc:picChg>
        <pc:picChg chg="del">
          <ac:chgData name="Luis" userId="c2a3f7ab-7905-4d3d-bbf7-e42d19ff11dd" providerId="ADAL" clId="{E7E68DB9-E086-4AD6-818B-5BCDB423C7AD}" dt="2022-06-04T13:30:24.985" v="4708" actId="478"/>
          <ac:picMkLst>
            <pc:docMk/>
            <pc:sldMk cId="4079050495" sldId="311"/>
            <ac:picMk id="3095" creationId="{23B93FF7-B400-432B-8263-3DD4F1128BDC}"/>
          </ac:picMkLst>
        </pc:picChg>
        <pc:picChg chg="del">
          <ac:chgData name="Luis" userId="c2a3f7ab-7905-4d3d-bbf7-e42d19ff11dd" providerId="ADAL" clId="{E7E68DB9-E086-4AD6-818B-5BCDB423C7AD}" dt="2022-06-04T13:30:24.985" v="4708" actId="478"/>
          <ac:picMkLst>
            <pc:docMk/>
            <pc:sldMk cId="4079050495" sldId="311"/>
            <ac:picMk id="3096" creationId="{37097379-3C0F-4B76-9071-FD083270BD22}"/>
          </ac:picMkLst>
        </pc:picChg>
        <pc:picChg chg="del">
          <ac:chgData name="Luis" userId="c2a3f7ab-7905-4d3d-bbf7-e42d19ff11dd" providerId="ADAL" clId="{E7E68DB9-E086-4AD6-818B-5BCDB423C7AD}" dt="2022-06-04T13:30:24.985" v="4708" actId="478"/>
          <ac:picMkLst>
            <pc:docMk/>
            <pc:sldMk cId="4079050495" sldId="311"/>
            <ac:picMk id="3097" creationId="{51B9CDBA-4A41-43C4-A4BB-99E3D70B70E9}"/>
          </ac:picMkLst>
        </pc:picChg>
        <pc:picChg chg="del">
          <ac:chgData name="Luis" userId="c2a3f7ab-7905-4d3d-bbf7-e42d19ff11dd" providerId="ADAL" clId="{E7E68DB9-E086-4AD6-818B-5BCDB423C7AD}" dt="2022-06-04T13:30:24.985" v="4708" actId="478"/>
          <ac:picMkLst>
            <pc:docMk/>
            <pc:sldMk cId="4079050495" sldId="311"/>
            <ac:picMk id="3098" creationId="{1D8442DD-CC93-4BAA-852C-89F441CEE8B0}"/>
          </ac:picMkLst>
        </pc:picChg>
        <pc:picChg chg="del">
          <ac:chgData name="Luis" userId="c2a3f7ab-7905-4d3d-bbf7-e42d19ff11dd" providerId="ADAL" clId="{E7E68DB9-E086-4AD6-818B-5BCDB423C7AD}" dt="2022-06-04T13:30:24.985" v="4708" actId="478"/>
          <ac:picMkLst>
            <pc:docMk/>
            <pc:sldMk cId="4079050495" sldId="311"/>
            <ac:picMk id="3099" creationId="{BE9E5977-78F3-4442-878F-CA4B0E2EA7AD}"/>
          </ac:picMkLst>
        </pc:picChg>
        <pc:picChg chg="del">
          <ac:chgData name="Luis" userId="c2a3f7ab-7905-4d3d-bbf7-e42d19ff11dd" providerId="ADAL" clId="{E7E68DB9-E086-4AD6-818B-5BCDB423C7AD}" dt="2022-06-04T13:30:24.985" v="4708" actId="478"/>
          <ac:picMkLst>
            <pc:docMk/>
            <pc:sldMk cId="4079050495" sldId="311"/>
            <ac:picMk id="3100" creationId="{4013DCBF-FE50-42A6-9981-220109ECE6A5}"/>
          </ac:picMkLst>
        </pc:picChg>
        <pc:picChg chg="del">
          <ac:chgData name="Luis" userId="c2a3f7ab-7905-4d3d-bbf7-e42d19ff11dd" providerId="ADAL" clId="{E7E68DB9-E086-4AD6-818B-5BCDB423C7AD}" dt="2022-06-04T13:30:24.985" v="4708" actId="478"/>
          <ac:picMkLst>
            <pc:docMk/>
            <pc:sldMk cId="4079050495" sldId="311"/>
            <ac:picMk id="3101" creationId="{19667FB1-3BD2-4A2A-9D9C-594327811997}"/>
          </ac:picMkLst>
        </pc:picChg>
        <pc:picChg chg="del">
          <ac:chgData name="Luis" userId="c2a3f7ab-7905-4d3d-bbf7-e42d19ff11dd" providerId="ADAL" clId="{E7E68DB9-E086-4AD6-818B-5BCDB423C7AD}" dt="2022-06-04T13:30:24.985" v="4708" actId="478"/>
          <ac:picMkLst>
            <pc:docMk/>
            <pc:sldMk cId="4079050495" sldId="311"/>
            <ac:picMk id="3102" creationId="{FCB41939-E431-41C2-A3D2-E47F1C0406DB}"/>
          </ac:picMkLst>
        </pc:picChg>
        <pc:picChg chg="del">
          <ac:chgData name="Luis" userId="c2a3f7ab-7905-4d3d-bbf7-e42d19ff11dd" providerId="ADAL" clId="{E7E68DB9-E086-4AD6-818B-5BCDB423C7AD}" dt="2022-06-04T13:30:24.985" v="4708" actId="478"/>
          <ac:picMkLst>
            <pc:docMk/>
            <pc:sldMk cId="4079050495" sldId="311"/>
            <ac:picMk id="3103" creationId="{F06335B0-2128-43FA-82D4-3112297EC385}"/>
          </ac:picMkLst>
        </pc:picChg>
        <pc:picChg chg="del">
          <ac:chgData name="Luis" userId="c2a3f7ab-7905-4d3d-bbf7-e42d19ff11dd" providerId="ADAL" clId="{E7E68DB9-E086-4AD6-818B-5BCDB423C7AD}" dt="2022-06-04T13:30:24.985" v="4708" actId="478"/>
          <ac:picMkLst>
            <pc:docMk/>
            <pc:sldMk cId="4079050495" sldId="311"/>
            <ac:picMk id="3104" creationId="{882D7BCA-725E-41B9-AAB8-78F99FC866E4}"/>
          </ac:picMkLst>
        </pc:picChg>
        <pc:picChg chg="del">
          <ac:chgData name="Luis" userId="c2a3f7ab-7905-4d3d-bbf7-e42d19ff11dd" providerId="ADAL" clId="{E7E68DB9-E086-4AD6-818B-5BCDB423C7AD}" dt="2022-06-04T13:30:24.985" v="4708" actId="478"/>
          <ac:picMkLst>
            <pc:docMk/>
            <pc:sldMk cId="4079050495" sldId="311"/>
            <ac:picMk id="3105" creationId="{DBBF35B6-D6C1-4D1C-AA22-F9C4FC2B0CF1}"/>
          </ac:picMkLst>
        </pc:picChg>
        <pc:picChg chg="del">
          <ac:chgData name="Luis" userId="c2a3f7ab-7905-4d3d-bbf7-e42d19ff11dd" providerId="ADAL" clId="{E7E68DB9-E086-4AD6-818B-5BCDB423C7AD}" dt="2022-06-04T13:30:24.985" v="4708" actId="478"/>
          <ac:picMkLst>
            <pc:docMk/>
            <pc:sldMk cId="4079050495" sldId="311"/>
            <ac:picMk id="3106" creationId="{06741639-6AB0-464B-94E9-89778C20A3A1}"/>
          </ac:picMkLst>
        </pc:picChg>
        <pc:picChg chg="del">
          <ac:chgData name="Luis" userId="c2a3f7ab-7905-4d3d-bbf7-e42d19ff11dd" providerId="ADAL" clId="{E7E68DB9-E086-4AD6-818B-5BCDB423C7AD}" dt="2022-06-04T13:30:24.985" v="4708" actId="478"/>
          <ac:picMkLst>
            <pc:docMk/>
            <pc:sldMk cId="4079050495" sldId="311"/>
            <ac:picMk id="3107" creationId="{DF80C1B1-EF08-4C54-ACCB-9A2FE56450B9}"/>
          </ac:picMkLst>
        </pc:picChg>
        <pc:picChg chg="del">
          <ac:chgData name="Luis" userId="c2a3f7ab-7905-4d3d-bbf7-e42d19ff11dd" providerId="ADAL" clId="{E7E68DB9-E086-4AD6-818B-5BCDB423C7AD}" dt="2022-06-04T13:30:24.985" v="4708" actId="478"/>
          <ac:picMkLst>
            <pc:docMk/>
            <pc:sldMk cId="4079050495" sldId="311"/>
            <ac:picMk id="3108" creationId="{581E3460-D148-41B8-BE67-0F05F74DCA5E}"/>
          </ac:picMkLst>
        </pc:picChg>
        <pc:picChg chg="del">
          <ac:chgData name="Luis" userId="c2a3f7ab-7905-4d3d-bbf7-e42d19ff11dd" providerId="ADAL" clId="{E7E68DB9-E086-4AD6-818B-5BCDB423C7AD}" dt="2022-06-04T13:30:24.985" v="4708" actId="478"/>
          <ac:picMkLst>
            <pc:docMk/>
            <pc:sldMk cId="4079050495" sldId="311"/>
            <ac:picMk id="3109" creationId="{A1489FCE-921E-486C-B96A-95A30363CEC5}"/>
          </ac:picMkLst>
        </pc:picChg>
        <pc:picChg chg="del">
          <ac:chgData name="Luis" userId="c2a3f7ab-7905-4d3d-bbf7-e42d19ff11dd" providerId="ADAL" clId="{E7E68DB9-E086-4AD6-818B-5BCDB423C7AD}" dt="2022-06-04T13:30:24.985" v="4708" actId="478"/>
          <ac:picMkLst>
            <pc:docMk/>
            <pc:sldMk cId="4079050495" sldId="311"/>
            <ac:picMk id="3110" creationId="{B56DFE17-FE31-40A2-AFBE-3C30DDD17532}"/>
          </ac:picMkLst>
        </pc:picChg>
        <pc:picChg chg="del">
          <ac:chgData name="Luis" userId="c2a3f7ab-7905-4d3d-bbf7-e42d19ff11dd" providerId="ADAL" clId="{E7E68DB9-E086-4AD6-818B-5BCDB423C7AD}" dt="2022-06-04T13:30:24.985" v="4708" actId="478"/>
          <ac:picMkLst>
            <pc:docMk/>
            <pc:sldMk cId="4079050495" sldId="311"/>
            <ac:picMk id="3111" creationId="{B8FA29FC-810E-4255-BC3B-D65A79F066D7}"/>
          </ac:picMkLst>
        </pc:picChg>
        <pc:picChg chg="del">
          <ac:chgData name="Luis" userId="c2a3f7ab-7905-4d3d-bbf7-e42d19ff11dd" providerId="ADAL" clId="{E7E68DB9-E086-4AD6-818B-5BCDB423C7AD}" dt="2022-06-04T13:30:24.985" v="4708" actId="478"/>
          <ac:picMkLst>
            <pc:docMk/>
            <pc:sldMk cId="4079050495" sldId="311"/>
            <ac:picMk id="3112" creationId="{D805495D-3BD3-4B0E-BE6D-1197B3824281}"/>
          </ac:picMkLst>
        </pc:picChg>
        <pc:picChg chg="del">
          <ac:chgData name="Luis" userId="c2a3f7ab-7905-4d3d-bbf7-e42d19ff11dd" providerId="ADAL" clId="{E7E68DB9-E086-4AD6-818B-5BCDB423C7AD}" dt="2022-06-04T13:30:24.985" v="4708" actId="478"/>
          <ac:picMkLst>
            <pc:docMk/>
            <pc:sldMk cId="4079050495" sldId="311"/>
            <ac:picMk id="3113" creationId="{56353D57-A55D-47D8-8A57-680F7F7ABE13}"/>
          </ac:picMkLst>
        </pc:picChg>
        <pc:picChg chg="del">
          <ac:chgData name="Luis" userId="c2a3f7ab-7905-4d3d-bbf7-e42d19ff11dd" providerId="ADAL" clId="{E7E68DB9-E086-4AD6-818B-5BCDB423C7AD}" dt="2022-06-04T13:30:24.985" v="4708" actId="478"/>
          <ac:picMkLst>
            <pc:docMk/>
            <pc:sldMk cId="4079050495" sldId="311"/>
            <ac:picMk id="3114" creationId="{2DE9D597-102B-4F3C-B599-E4C640339B7E}"/>
          </ac:picMkLst>
        </pc:picChg>
        <pc:picChg chg="del">
          <ac:chgData name="Luis" userId="c2a3f7ab-7905-4d3d-bbf7-e42d19ff11dd" providerId="ADAL" clId="{E7E68DB9-E086-4AD6-818B-5BCDB423C7AD}" dt="2022-06-04T13:30:24.985" v="4708" actId="478"/>
          <ac:picMkLst>
            <pc:docMk/>
            <pc:sldMk cId="4079050495" sldId="311"/>
            <ac:picMk id="3115" creationId="{704E4CF6-4057-47FA-91DC-1F71BADF82DB}"/>
          </ac:picMkLst>
        </pc:picChg>
        <pc:picChg chg="del">
          <ac:chgData name="Luis" userId="c2a3f7ab-7905-4d3d-bbf7-e42d19ff11dd" providerId="ADAL" clId="{E7E68DB9-E086-4AD6-818B-5BCDB423C7AD}" dt="2022-06-04T13:29:51.492" v="4698" actId="478"/>
          <ac:picMkLst>
            <pc:docMk/>
            <pc:sldMk cId="4079050495" sldId="311"/>
            <ac:picMk id="3116" creationId="{031F0035-3D39-4411-AAC3-F36B543A2788}"/>
          </ac:picMkLst>
        </pc:picChg>
        <pc:picChg chg="del mod">
          <ac:chgData name="Luis" userId="c2a3f7ab-7905-4d3d-bbf7-e42d19ff11dd" providerId="ADAL" clId="{E7E68DB9-E086-4AD6-818B-5BCDB423C7AD}" dt="2022-06-04T13:29:50.109" v="4697" actId="478"/>
          <ac:picMkLst>
            <pc:docMk/>
            <pc:sldMk cId="4079050495" sldId="311"/>
            <ac:picMk id="3117" creationId="{3D17124B-1F29-45E4-A244-E8372C70900A}"/>
          </ac:picMkLst>
        </pc:picChg>
        <pc:picChg chg="del">
          <ac:chgData name="Luis" userId="c2a3f7ab-7905-4d3d-bbf7-e42d19ff11dd" providerId="ADAL" clId="{E7E68DB9-E086-4AD6-818B-5BCDB423C7AD}" dt="2022-06-04T13:29:47.565" v="4695" actId="478"/>
          <ac:picMkLst>
            <pc:docMk/>
            <pc:sldMk cId="4079050495" sldId="311"/>
            <ac:picMk id="3118" creationId="{A902FCAE-D199-4AB1-9C60-B25DD57BD2D4}"/>
          </ac:picMkLst>
        </pc:picChg>
        <pc:picChg chg="del">
          <ac:chgData name="Luis" userId="c2a3f7ab-7905-4d3d-bbf7-e42d19ff11dd" providerId="ADAL" clId="{E7E68DB9-E086-4AD6-818B-5BCDB423C7AD}" dt="2022-06-04T13:29:46.442" v="4694" actId="478"/>
          <ac:picMkLst>
            <pc:docMk/>
            <pc:sldMk cId="4079050495" sldId="311"/>
            <ac:picMk id="3119" creationId="{8118CB9F-F885-4CF8-AA45-5805F3D2EA89}"/>
          </ac:picMkLst>
        </pc:picChg>
        <pc:picChg chg="del">
          <ac:chgData name="Luis" userId="c2a3f7ab-7905-4d3d-bbf7-e42d19ff11dd" providerId="ADAL" clId="{E7E68DB9-E086-4AD6-818B-5BCDB423C7AD}" dt="2022-06-04T13:29:45.938" v="4693" actId="478"/>
          <ac:picMkLst>
            <pc:docMk/>
            <pc:sldMk cId="4079050495" sldId="311"/>
            <ac:picMk id="3120" creationId="{65DEE3E1-D2CB-4D4A-8971-BF66A1D7EFCD}"/>
          </ac:picMkLst>
        </pc:picChg>
        <pc:picChg chg="del">
          <ac:chgData name="Luis" userId="c2a3f7ab-7905-4d3d-bbf7-e42d19ff11dd" providerId="ADAL" clId="{E7E68DB9-E086-4AD6-818B-5BCDB423C7AD}" dt="2022-06-04T13:29:45.381" v="4692" actId="478"/>
          <ac:picMkLst>
            <pc:docMk/>
            <pc:sldMk cId="4079050495" sldId="311"/>
            <ac:picMk id="3121" creationId="{5EE3B7CB-739D-4215-8BD0-C1B5A7A5F84C}"/>
          </ac:picMkLst>
        </pc:picChg>
        <pc:picChg chg="del">
          <ac:chgData name="Luis" userId="c2a3f7ab-7905-4d3d-bbf7-e42d19ff11dd" providerId="ADAL" clId="{E7E68DB9-E086-4AD6-818B-5BCDB423C7AD}" dt="2022-06-04T13:29:44.770" v="4691" actId="478"/>
          <ac:picMkLst>
            <pc:docMk/>
            <pc:sldMk cId="4079050495" sldId="311"/>
            <ac:picMk id="3122" creationId="{2AAFDCC3-CC20-4FB9-B523-4CF272062872}"/>
          </ac:picMkLst>
        </pc:picChg>
        <pc:picChg chg="del">
          <ac:chgData name="Luis" userId="c2a3f7ab-7905-4d3d-bbf7-e42d19ff11dd" providerId="ADAL" clId="{E7E68DB9-E086-4AD6-818B-5BCDB423C7AD}" dt="2022-06-04T13:29:43.628" v="4690" actId="478"/>
          <ac:picMkLst>
            <pc:docMk/>
            <pc:sldMk cId="4079050495" sldId="311"/>
            <ac:picMk id="3123" creationId="{3C0DB2E9-C0F6-4FC6-8260-D01F2AA54A00}"/>
          </ac:picMkLst>
        </pc:picChg>
        <pc:picChg chg="del">
          <ac:chgData name="Luis" userId="c2a3f7ab-7905-4d3d-bbf7-e42d19ff11dd" providerId="ADAL" clId="{E7E68DB9-E086-4AD6-818B-5BCDB423C7AD}" dt="2022-06-04T13:29:43.078" v="4689" actId="478"/>
          <ac:picMkLst>
            <pc:docMk/>
            <pc:sldMk cId="4079050495" sldId="311"/>
            <ac:picMk id="3124" creationId="{DB4F3A69-D355-41C3-87CC-0B501536DDC8}"/>
          </ac:picMkLst>
        </pc:picChg>
        <pc:picChg chg="del">
          <ac:chgData name="Luis" userId="c2a3f7ab-7905-4d3d-bbf7-e42d19ff11dd" providerId="ADAL" clId="{E7E68DB9-E086-4AD6-818B-5BCDB423C7AD}" dt="2022-06-04T13:29:42.560" v="4688" actId="478"/>
          <ac:picMkLst>
            <pc:docMk/>
            <pc:sldMk cId="4079050495" sldId="311"/>
            <ac:picMk id="3125" creationId="{08B0A6A4-B235-4D23-8738-369AF5CF0680}"/>
          </ac:picMkLst>
        </pc:picChg>
        <pc:picChg chg="del">
          <ac:chgData name="Luis" userId="c2a3f7ab-7905-4d3d-bbf7-e42d19ff11dd" providerId="ADAL" clId="{E7E68DB9-E086-4AD6-818B-5BCDB423C7AD}" dt="2022-06-04T13:29:42.027" v="4687" actId="478"/>
          <ac:picMkLst>
            <pc:docMk/>
            <pc:sldMk cId="4079050495" sldId="311"/>
            <ac:picMk id="3126" creationId="{451BFB4C-18CC-42D3-8EB9-40B68581EF52}"/>
          </ac:picMkLst>
        </pc:picChg>
        <pc:picChg chg="del">
          <ac:chgData name="Luis" userId="c2a3f7ab-7905-4d3d-bbf7-e42d19ff11dd" providerId="ADAL" clId="{E7E68DB9-E086-4AD6-818B-5BCDB423C7AD}" dt="2022-06-04T13:29:41.541" v="4686" actId="478"/>
          <ac:picMkLst>
            <pc:docMk/>
            <pc:sldMk cId="4079050495" sldId="311"/>
            <ac:picMk id="3127" creationId="{3BF109AF-391C-4CD5-B22B-837C7682E299}"/>
          </ac:picMkLst>
        </pc:picChg>
        <pc:picChg chg="del">
          <ac:chgData name="Luis" userId="c2a3f7ab-7905-4d3d-bbf7-e42d19ff11dd" providerId="ADAL" clId="{E7E68DB9-E086-4AD6-818B-5BCDB423C7AD}" dt="2022-06-04T13:29:40.960" v="4685" actId="478"/>
          <ac:picMkLst>
            <pc:docMk/>
            <pc:sldMk cId="4079050495" sldId="311"/>
            <ac:picMk id="3128" creationId="{B118CE94-7E28-4201-9403-0D80198A74C6}"/>
          </ac:picMkLst>
        </pc:picChg>
        <pc:picChg chg="del">
          <ac:chgData name="Luis" userId="c2a3f7ab-7905-4d3d-bbf7-e42d19ff11dd" providerId="ADAL" clId="{E7E68DB9-E086-4AD6-818B-5BCDB423C7AD}" dt="2022-06-04T13:29:40.383" v="4684" actId="478"/>
          <ac:picMkLst>
            <pc:docMk/>
            <pc:sldMk cId="4079050495" sldId="311"/>
            <ac:picMk id="3129" creationId="{7F9DA015-B5C1-4CB3-9BFC-B3A02A698BBF}"/>
          </ac:picMkLst>
        </pc:picChg>
        <pc:picChg chg="del">
          <ac:chgData name="Luis" userId="c2a3f7ab-7905-4d3d-bbf7-e42d19ff11dd" providerId="ADAL" clId="{E7E68DB9-E086-4AD6-818B-5BCDB423C7AD}" dt="2022-06-04T13:29:39.688" v="4683" actId="478"/>
          <ac:picMkLst>
            <pc:docMk/>
            <pc:sldMk cId="4079050495" sldId="311"/>
            <ac:picMk id="3130" creationId="{CE2CA279-8DEA-4E82-A5B3-0E4889859BF2}"/>
          </ac:picMkLst>
        </pc:picChg>
        <pc:picChg chg="del">
          <ac:chgData name="Luis" userId="c2a3f7ab-7905-4d3d-bbf7-e42d19ff11dd" providerId="ADAL" clId="{E7E68DB9-E086-4AD6-818B-5BCDB423C7AD}" dt="2022-06-04T13:29:38.935" v="4682" actId="478"/>
          <ac:picMkLst>
            <pc:docMk/>
            <pc:sldMk cId="4079050495" sldId="311"/>
            <ac:picMk id="3131" creationId="{C5BBE454-987A-4A5B-A704-E1DCAFAFA91B}"/>
          </ac:picMkLst>
        </pc:picChg>
        <pc:picChg chg="del">
          <ac:chgData name="Luis" userId="c2a3f7ab-7905-4d3d-bbf7-e42d19ff11dd" providerId="ADAL" clId="{E7E68DB9-E086-4AD6-818B-5BCDB423C7AD}" dt="2022-06-04T13:29:38.337" v="4681" actId="478"/>
          <ac:picMkLst>
            <pc:docMk/>
            <pc:sldMk cId="4079050495" sldId="311"/>
            <ac:picMk id="3132" creationId="{41FE7D88-E5C4-4359-9155-FECD3C7F26C1}"/>
          </ac:picMkLst>
        </pc:picChg>
        <pc:picChg chg="del">
          <ac:chgData name="Luis" userId="c2a3f7ab-7905-4d3d-bbf7-e42d19ff11dd" providerId="ADAL" clId="{E7E68DB9-E086-4AD6-818B-5BCDB423C7AD}" dt="2022-06-04T13:29:37.599" v="4680" actId="478"/>
          <ac:picMkLst>
            <pc:docMk/>
            <pc:sldMk cId="4079050495" sldId="311"/>
            <ac:picMk id="3133" creationId="{D541B418-0D93-4FB0-AF4A-317F918DE3E0}"/>
          </ac:picMkLst>
        </pc:picChg>
        <pc:picChg chg="del">
          <ac:chgData name="Luis" userId="c2a3f7ab-7905-4d3d-bbf7-e42d19ff11dd" providerId="ADAL" clId="{E7E68DB9-E086-4AD6-818B-5BCDB423C7AD}" dt="2022-06-04T13:29:36.108" v="4679" actId="478"/>
          <ac:picMkLst>
            <pc:docMk/>
            <pc:sldMk cId="4079050495" sldId="311"/>
            <ac:picMk id="3134" creationId="{79520EA9-DBD0-4E82-B2AD-B457BBF30B2E}"/>
          </ac:picMkLst>
        </pc:picChg>
        <pc:picChg chg="del">
          <ac:chgData name="Luis" userId="c2a3f7ab-7905-4d3d-bbf7-e42d19ff11dd" providerId="ADAL" clId="{E7E68DB9-E086-4AD6-818B-5BCDB423C7AD}" dt="2022-06-04T13:29:34.523" v="4678" actId="478"/>
          <ac:picMkLst>
            <pc:docMk/>
            <pc:sldMk cId="4079050495" sldId="311"/>
            <ac:picMk id="3135" creationId="{12B1D378-7DD3-4CA7-B0F6-1D8FA6B5E96C}"/>
          </ac:picMkLst>
        </pc:picChg>
      </pc:sldChg>
      <pc:sldChg chg="addSp delSp modSp add mod modTransition modAnim">
        <pc:chgData name="Luis" userId="c2a3f7ab-7905-4d3d-bbf7-e42d19ff11dd" providerId="ADAL" clId="{E7E68DB9-E086-4AD6-818B-5BCDB423C7AD}" dt="2022-06-04T13:58:07.730" v="4741"/>
        <pc:sldMkLst>
          <pc:docMk/>
          <pc:sldMk cId="3770272334" sldId="312"/>
        </pc:sldMkLst>
        <pc:spChg chg="mod">
          <ac:chgData name="Luis" userId="c2a3f7ab-7905-4d3d-bbf7-e42d19ff11dd" providerId="ADAL" clId="{E7E68DB9-E086-4AD6-818B-5BCDB423C7AD}" dt="2022-06-04T12:58:03.995" v="4470"/>
          <ac:spMkLst>
            <pc:docMk/>
            <pc:sldMk cId="3770272334" sldId="312"/>
            <ac:spMk id="6" creationId="{158D1A54-CC58-457C-AA9B-FC8543534B95}"/>
          </ac:spMkLst>
        </pc:spChg>
        <pc:picChg chg="add del mod">
          <ac:chgData name="Luis" userId="c2a3f7ab-7905-4d3d-bbf7-e42d19ff11dd" providerId="ADAL" clId="{E7E68DB9-E086-4AD6-818B-5BCDB423C7AD}" dt="2022-06-04T13:51:02.827" v="4733"/>
          <ac:picMkLst>
            <pc:docMk/>
            <pc:sldMk cId="3770272334" sldId="312"/>
            <ac:picMk id="2" creationId="{274DF818-C29E-4033-80EB-497F743B1A6E}"/>
          </ac:picMkLst>
        </pc:picChg>
        <pc:picChg chg="add del mod">
          <ac:chgData name="Luis" userId="c2a3f7ab-7905-4d3d-bbf7-e42d19ff11dd" providerId="ADAL" clId="{E7E68DB9-E086-4AD6-818B-5BCDB423C7AD}" dt="2022-06-04T13:52:41.056" v="4735"/>
          <ac:picMkLst>
            <pc:docMk/>
            <pc:sldMk cId="3770272334" sldId="312"/>
            <ac:picMk id="4" creationId="{21D3E2DC-2CCA-44C9-B435-39AC792E1B77}"/>
          </ac:picMkLst>
        </pc:picChg>
        <pc:picChg chg="add del mod">
          <ac:chgData name="Luis" userId="c2a3f7ab-7905-4d3d-bbf7-e42d19ff11dd" providerId="ADAL" clId="{E7E68DB9-E086-4AD6-818B-5BCDB423C7AD}" dt="2022-06-04T13:52:51.120" v="4736"/>
          <ac:picMkLst>
            <pc:docMk/>
            <pc:sldMk cId="3770272334" sldId="312"/>
            <ac:picMk id="5" creationId="{3C76E798-E9C0-42BE-AAEE-B527BE5655D4}"/>
          </ac:picMkLst>
        </pc:picChg>
        <pc:picChg chg="add del mod">
          <ac:chgData name="Luis" userId="c2a3f7ab-7905-4d3d-bbf7-e42d19ff11dd" providerId="ADAL" clId="{E7E68DB9-E086-4AD6-818B-5BCDB423C7AD}" dt="2022-06-04T13:54:19.509" v="4738"/>
          <ac:picMkLst>
            <pc:docMk/>
            <pc:sldMk cId="3770272334" sldId="312"/>
            <ac:picMk id="7" creationId="{A281B23A-2A22-4779-82BB-599C6E3147A9}"/>
          </ac:picMkLst>
        </pc:picChg>
        <pc:picChg chg="add del mod">
          <ac:chgData name="Luis" userId="c2a3f7ab-7905-4d3d-bbf7-e42d19ff11dd" providerId="ADAL" clId="{E7E68DB9-E086-4AD6-818B-5BCDB423C7AD}" dt="2022-06-04T13:56:21.808" v="4740"/>
          <ac:picMkLst>
            <pc:docMk/>
            <pc:sldMk cId="3770272334" sldId="312"/>
            <ac:picMk id="8" creationId="{226DBE8A-9C8A-448D-9635-59D1DD42D907}"/>
          </ac:picMkLst>
        </pc:picChg>
        <pc:picChg chg="add mod">
          <ac:chgData name="Luis" userId="c2a3f7ab-7905-4d3d-bbf7-e42d19ff11dd" providerId="ADAL" clId="{E7E68DB9-E086-4AD6-818B-5BCDB423C7AD}" dt="2022-06-04T13:58:07.730" v="4741"/>
          <ac:picMkLst>
            <pc:docMk/>
            <pc:sldMk cId="3770272334" sldId="312"/>
            <ac:picMk id="9" creationId="{D5E79A6F-BA16-4187-AA94-F6E63312132B}"/>
          </ac:picMkLst>
        </pc:picChg>
        <pc:picChg chg="add mod modCrop">
          <ac:chgData name="Luis" userId="c2a3f7ab-7905-4d3d-bbf7-e42d19ff11dd" providerId="ADAL" clId="{E7E68DB9-E086-4AD6-818B-5BCDB423C7AD}" dt="2022-06-04T12:58:34.253" v="4473" actId="732"/>
          <ac:picMkLst>
            <pc:docMk/>
            <pc:sldMk cId="3770272334" sldId="312"/>
            <ac:picMk id="67" creationId="{C45582E1-6338-4175-AB60-97F12F44334B}"/>
          </ac:picMkLst>
        </pc:picChg>
        <pc:picChg chg="del">
          <ac:chgData name="Luis" userId="c2a3f7ab-7905-4d3d-bbf7-e42d19ff11dd" providerId="ADAL" clId="{E7E68DB9-E086-4AD6-818B-5BCDB423C7AD}" dt="2022-06-04T13:30:22.021" v="4707" actId="478"/>
          <ac:picMkLst>
            <pc:docMk/>
            <pc:sldMk cId="3770272334" sldId="312"/>
            <ac:picMk id="3074" creationId="{945890CC-1887-4844-882E-828217B1B146}"/>
          </ac:picMkLst>
        </pc:picChg>
        <pc:picChg chg="del">
          <ac:chgData name="Luis" userId="c2a3f7ab-7905-4d3d-bbf7-e42d19ff11dd" providerId="ADAL" clId="{E7E68DB9-E086-4AD6-818B-5BCDB423C7AD}" dt="2022-06-04T13:30:22.021" v="4707" actId="478"/>
          <ac:picMkLst>
            <pc:docMk/>
            <pc:sldMk cId="3770272334" sldId="312"/>
            <ac:picMk id="3075" creationId="{14D666DC-A64B-4BAC-BA81-05364B8DA4EA}"/>
          </ac:picMkLst>
        </pc:picChg>
        <pc:picChg chg="del">
          <ac:chgData name="Luis" userId="c2a3f7ab-7905-4d3d-bbf7-e42d19ff11dd" providerId="ADAL" clId="{E7E68DB9-E086-4AD6-818B-5BCDB423C7AD}" dt="2022-06-04T13:30:22.021" v="4707" actId="478"/>
          <ac:picMkLst>
            <pc:docMk/>
            <pc:sldMk cId="3770272334" sldId="312"/>
            <ac:picMk id="3076" creationId="{6AF887C7-F3BD-4E4A-96B9-9D5EEDF2DDF1}"/>
          </ac:picMkLst>
        </pc:picChg>
        <pc:picChg chg="del">
          <ac:chgData name="Luis" userId="c2a3f7ab-7905-4d3d-bbf7-e42d19ff11dd" providerId="ADAL" clId="{E7E68DB9-E086-4AD6-818B-5BCDB423C7AD}" dt="2022-06-04T13:30:22.021" v="4707" actId="478"/>
          <ac:picMkLst>
            <pc:docMk/>
            <pc:sldMk cId="3770272334" sldId="312"/>
            <ac:picMk id="3077" creationId="{4A081F9B-2EB3-423E-BF19-AB36526EDEF7}"/>
          </ac:picMkLst>
        </pc:picChg>
        <pc:picChg chg="del">
          <ac:chgData name="Luis" userId="c2a3f7ab-7905-4d3d-bbf7-e42d19ff11dd" providerId="ADAL" clId="{E7E68DB9-E086-4AD6-818B-5BCDB423C7AD}" dt="2022-06-04T13:30:22.021" v="4707" actId="478"/>
          <ac:picMkLst>
            <pc:docMk/>
            <pc:sldMk cId="3770272334" sldId="312"/>
            <ac:picMk id="3078" creationId="{93191D8F-CC53-4DC3-8520-951837DC4908}"/>
          </ac:picMkLst>
        </pc:picChg>
        <pc:picChg chg="del">
          <ac:chgData name="Luis" userId="c2a3f7ab-7905-4d3d-bbf7-e42d19ff11dd" providerId="ADAL" clId="{E7E68DB9-E086-4AD6-818B-5BCDB423C7AD}" dt="2022-06-04T13:30:22.021" v="4707" actId="478"/>
          <ac:picMkLst>
            <pc:docMk/>
            <pc:sldMk cId="3770272334" sldId="312"/>
            <ac:picMk id="3079" creationId="{717D7665-0497-4DA7-AB0D-F6BBCDC0977E}"/>
          </ac:picMkLst>
        </pc:picChg>
        <pc:picChg chg="del">
          <ac:chgData name="Luis" userId="c2a3f7ab-7905-4d3d-bbf7-e42d19ff11dd" providerId="ADAL" clId="{E7E68DB9-E086-4AD6-818B-5BCDB423C7AD}" dt="2022-06-04T13:30:22.021" v="4707" actId="478"/>
          <ac:picMkLst>
            <pc:docMk/>
            <pc:sldMk cId="3770272334" sldId="312"/>
            <ac:picMk id="3080" creationId="{31859FCD-A821-48EB-94B3-69986D19BC0B}"/>
          </ac:picMkLst>
        </pc:picChg>
        <pc:picChg chg="del">
          <ac:chgData name="Luis" userId="c2a3f7ab-7905-4d3d-bbf7-e42d19ff11dd" providerId="ADAL" clId="{E7E68DB9-E086-4AD6-818B-5BCDB423C7AD}" dt="2022-06-04T13:30:22.021" v="4707" actId="478"/>
          <ac:picMkLst>
            <pc:docMk/>
            <pc:sldMk cId="3770272334" sldId="312"/>
            <ac:picMk id="3081" creationId="{921FAC4F-36F4-4BBC-BB04-EDF89BB8730E}"/>
          </ac:picMkLst>
        </pc:picChg>
        <pc:picChg chg="del">
          <ac:chgData name="Luis" userId="c2a3f7ab-7905-4d3d-bbf7-e42d19ff11dd" providerId="ADAL" clId="{E7E68DB9-E086-4AD6-818B-5BCDB423C7AD}" dt="2022-06-04T13:30:22.021" v="4707" actId="478"/>
          <ac:picMkLst>
            <pc:docMk/>
            <pc:sldMk cId="3770272334" sldId="312"/>
            <ac:picMk id="3082" creationId="{D8821ECC-DD15-4ED9-8A08-8B09C6F0D7D5}"/>
          </ac:picMkLst>
        </pc:picChg>
        <pc:picChg chg="del">
          <ac:chgData name="Luis" userId="c2a3f7ab-7905-4d3d-bbf7-e42d19ff11dd" providerId="ADAL" clId="{E7E68DB9-E086-4AD6-818B-5BCDB423C7AD}" dt="2022-06-04T13:30:22.021" v="4707" actId="478"/>
          <ac:picMkLst>
            <pc:docMk/>
            <pc:sldMk cId="3770272334" sldId="312"/>
            <ac:picMk id="3083" creationId="{F1644683-9B55-4D26-BFDE-7A96D94B88F0}"/>
          </ac:picMkLst>
        </pc:picChg>
        <pc:picChg chg="del">
          <ac:chgData name="Luis" userId="c2a3f7ab-7905-4d3d-bbf7-e42d19ff11dd" providerId="ADAL" clId="{E7E68DB9-E086-4AD6-818B-5BCDB423C7AD}" dt="2022-06-04T13:30:22.021" v="4707" actId="478"/>
          <ac:picMkLst>
            <pc:docMk/>
            <pc:sldMk cId="3770272334" sldId="312"/>
            <ac:picMk id="3084" creationId="{0E492C07-5698-45E9-A900-E3C7D20ECB40}"/>
          </ac:picMkLst>
        </pc:picChg>
        <pc:picChg chg="del">
          <ac:chgData name="Luis" userId="c2a3f7ab-7905-4d3d-bbf7-e42d19ff11dd" providerId="ADAL" clId="{E7E68DB9-E086-4AD6-818B-5BCDB423C7AD}" dt="2022-06-04T13:30:22.021" v="4707" actId="478"/>
          <ac:picMkLst>
            <pc:docMk/>
            <pc:sldMk cId="3770272334" sldId="312"/>
            <ac:picMk id="3085" creationId="{05512133-B694-4D67-9639-2878A5EE9934}"/>
          </ac:picMkLst>
        </pc:picChg>
        <pc:picChg chg="del">
          <ac:chgData name="Luis" userId="c2a3f7ab-7905-4d3d-bbf7-e42d19ff11dd" providerId="ADAL" clId="{E7E68DB9-E086-4AD6-818B-5BCDB423C7AD}" dt="2022-06-04T13:30:22.021" v="4707" actId="478"/>
          <ac:picMkLst>
            <pc:docMk/>
            <pc:sldMk cId="3770272334" sldId="312"/>
            <ac:picMk id="3086" creationId="{FD9F1C8D-7AA9-409B-946F-DC2F0B59060B}"/>
          </ac:picMkLst>
        </pc:picChg>
        <pc:picChg chg="del">
          <ac:chgData name="Luis" userId="c2a3f7ab-7905-4d3d-bbf7-e42d19ff11dd" providerId="ADAL" clId="{E7E68DB9-E086-4AD6-818B-5BCDB423C7AD}" dt="2022-06-04T13:30:22.021" v="4707" actId="478"/>
          <ac:picMkLst>
            <pc:docMk/>
            <pc:sldMk cId="3770272334" sldId="312"/>
            <ac:picMk id="3087" creationId="{21E9A9E6-DC2D-4730-9239-FC4CDAA6BE5C}"/>
          </ac:picMkLst>
        </pc:picChg>
        <pc:picChg chg="del">
          <ac:chgData name="Luis" userId="c2a3f7ab-7905-4d3d-bbf7-e42d19ff11dd" providerId="ADAL" clId="{E7E68DB9-E086-4AD6-818B-5BCDB423C7AD}" dt="2022-06-04T13:30:22.021" v="4707" actId="478"/>
          <ac:picMkLst>
            <pc:docMk/>
            <pc:sldMk cId="3770272334" sldId="312"/>
            <ac:picMk id="3088" creationId="{13DA9F09-64BD-4EAF-A58F-7EB25C589F2B}"/>
          </ac:picMkLst>
        </pc:picChg>
        <pc:picChg chg="del">
          <ac:chgData name="Luis" userId="c2a3f7ab-7905-4d3d-bbf7-e42d19ff11dd" providerId="ADAL" clId="{E7E68DB9-E086-4AD6-818B-5BCDB423C7AD}" dt="2022-06-04T13:30:22.021" v="4707" actId="478"/>
          <ac:picMkLst>
            <pc:docMk/>
            <pc:sldMk cId="3770272334" sldId="312"/>
            <ac:picMk id="3089" creationId="{10F57113-4728-451B-9556-C17E24EE775A}"/>
          </ac:picMkLst>
        </pc:picChg>
        <pc:picChg chg="del">
          <ac:chgData name="Luis" userId="c2a3f7ab-7905-4d3d-bbf7-e42d19ff11dd" providerId="ADAL" clId="{E7E68DB9-E086-4AD6-818B-5BCDB423C7AD}" dt="2022-06-04T13:30:22.021" v="4707" actId="478"/>
          <ac:picMkLst>
            <pc:docMk/>
            <pc:sldMk cId="3770272334" sldId="312"/>
            <ac:picMk id="3090" creationId="{3DF933D2-8E87-48BF-BF5D-CAFDB0BB4EEB}"/>
          </ac:picMkLst>
        </pc:picChg>
        <pc:picChg chg="del">
          <ac:chgData name="Luis" userId="c2a3f7ab-7905-4d3d-bbf7-e42d19ff11dd" providerId="ADAL" clId="{E7E68DB9-E086-4AD6-818B-5BCDB423C7AD}" dt="2022-06-04T13:30:22.021" v="4707" actId="478"/>
          <ac:picMkLst>
            <pc:docMk/>
            <pc:sldMk cId="3770272334" sldId="312"/>
            <ac:picMk id="3091" creationId="{AA47B504-BCB9-4C4F-8612-0AE2C39C9C3D}"/>
          </ac:picMkLst>
        </pc:picChg>
        <pc:picChg chg="del">
          <ac:chgData name="Luis" userId="c2a3f7ab-7905-4d3d-bbf7-e42d19ff11dd" providerId="ADAL" clId="{E7E68DB9-E086-4AD6-818B-5BCDB423C7AD}" dt="2022-06-04T13:30:22.021" v="4707" actId="478"/>
          <ac:picMkLst>
            <pc:docMk/>
            <pc:sldMk cId="3770272334" sldId="312"/>
            <ac:picMk id="3092" creationId="{392999B9-F941-42AC-ACE9-1A7519519CC6}"/>
          </ac:picMkLst>
        </pc:picChg>
        <pc:picChg chg="del">
          <ac:chgData name="Luis" userId="c2a3f7ab-7905-4d3d-bbf7-e42d19ff11dd" providerId="ADAL" clId="{E7E68DB9-E086-4AD6-818B-5BCDB423C7AD}" dt="2022-06-04T13:30:22.021" v="4707" actId="478"/>
          <ac:picMkLst>
            <pc:docMk/>
            <pc:sldMk cId="3770272334" sldId="312"/>
            <ac:picMk id="3093" creationId="{1A92FE55-5DCE-48AA-920F-35C3BEC037CE}"/>
          </ac:picMkLst>
        </pc:picChg>
        <pc:picChg chg="del">
          <ac:chgData name="Luis" userId="c2a3f7ab-7905-4d3d-bbf7-e42d19ff11dd" providerId="ADAL" clId="{E7E68DB9-E086-4AD6-818B-5BCDB423C7AD}" dt="2022-06-04T13:30:22.021" v="4707" actId="478"/>
          <ac:picMkLst>
            <pc:docMk/>
            <pc:sldMk cId="3770272334" sldId="312"/>
            <ac:picMk id="3094" creationId="{64294093-6754-4A0B-8F58-6D613A771E90}"/>
          </ac:picMkLst>
        </pc:picChg>
        <pc:picChg chg="del">
          <ac:chgData name="Luis" userId="c2a3f7ab-7905-4d3d-bbf7-e42d19ff11dd" providerId="ADAL" clId="{E7E68DB9-E086-4AD6-818B-5BCDB423C7AD}" dt="2022-06-04T13:30:22.021" v="4707" actId="478"/>
          <ac:picMkLst>
            <pc:docMk/>
            <pc:sldMk cId="3770272334" sldId="312"/>
            <ac:picMk id="3095" creationId="{23B93FF7-B400-432B-8263-3DD4F1128BDC}"/>
          </ac:picMkLst>
        </pc:picChg>
        <pc:picChg chg="del">
          <ac:chgData name="Luis" userId="c2a3f7ab-7905-4d3d-bbf7-e42d19ff11dd" providerId="ADAL" clId="{E7E68DB9-E086-4AD6-818B-5BCDB423C7AD}" dt="2022-06-04T13:30:22.021" v="4707" actId="478"/>
          <ac:picMkLst>
            <pc:docMk/>
            <pc:sldMk cId="3770272334" sldId="312"/>
            <ac:picMk id="3096" creationId="{37097379-3C0F-4B76-9071-FD083270BD22}"/>
          </ac:picMkLst>
        </pc:picChg>
        <pc:picChg chg="del">
          <ac:chgData name="Luis" userId="c2a3f7ab-7905-4d3d-bbf7-e42d19ff11dd" providerId="ADAL" clId="{E7E68DB9-E086-4AD6-818B-5BCDB423C7AD}" dt="2022-06-04T13:30:22.021" v="4707" actId="478"/>
          <ac:picMkLst>
            <pc:docMk/>
            <pc:sldMk cId="3770272334" sldId="312"/>
            <ac:picMk id="3097" creationId="{51B9CDBA-4A41-43C4-A4BB-99E3D70B70E9}"/>
          </ac:picMkLst>
        </pc:picChg>
        <pc:picChg chg="del">
          <ac:chgData name="Luis" userId="c2a3f7ab-7905-4d3d-bbf7-e42d19ff11dd" providerId="ADAL" clId="{E7E68DB9-E086-4AD6-818B-5BCDB423C7AD}" dt="2022-06-04T13:30:22.021" v="4707" actId="478"/>
          <ac:picMkLst>
            <pc:docMk/>
            <pc:sldMk cId="3770272334" sldId="312"/>
            <ac:picMk id="3098" creationId="{1D8442DD-CC93-4BAA-852C-89F441CEE8B0}"/>
          </ac:picMkLst>
        </pc:picChg>
        <pc:picChg chg="del">
          <ac:chgData name="Luis" userId="c2a3f7ab-7905-4d3d-bbf7-e42d19ff11dd" providerId="ADAL" clId="{E7E68DB9-E086-4AD6-818B-5BCDB423C7AD}" dt="2022-06-04T13:30:22.021" v="4707" actId="478"/>
          <ac:picMkLst>
            <pc:docMk/>
            <pc:sldMk cId="3770272334" sldId="312"/>
            <ac:picMk id="3099" creationId="{BE9E5977-78F3-4442-878F-CA4B0E2EA7AD}"/>
          </ac:picMkLst>
        </pc:picChg>
        <pc:picChg chg="del">
          <ac:chgData name="Luis" userId="c2a3f7ab-7905-4d3d-bbf7-e42d19ff11dd" providerId="ADAL" clId="{E7E68DB9-E086-4AD6-818B-5BCDB423C7AD}" dt="2022-06-04T13:30:22.021" v="4707" actId="478"/>
          <ac:picMkLst>
            <pc:docMk/>
            <pc:sldMk cId="3770272334" sldId="312"/>
            <ac:picMk id="3100" creationId="{4013DCBF-FE50-42A6-9981-220109ECE6A5}"/>
          </ac:picMkLst>
        </pc:picChg>
        <pc:picChg chg="del">
          <ac:chgData name="Luis" userId="c2a3f7ab-7905-4d3d-bbf7-e42d19ff11dd" providerId="ADAL" clId="{E7E68DB9-E086-4AD6-818B-5BCDB423C7AD}" dt="2022-06-04T13:30:22.021" v="4707" actId="478"/>
          <ac:picMkLst>
            <pc:docMk/>
            <pc:sldMk cId="3770272334" sldId="312"/>
            <ac:picMk id="3101" creationId="{19667FB1-3BD2-4A2A-9D9C-594327811997}"/>
          </ac:picMkLst>
        </pc:picChg>
        <pc:picChg chg="del">
          <ac:chgData name="Luis" userId="c2a3f7ab-7905-4d3d-bbf7-e42d19ff11dd" providerId="ADAL" clId="{E7E68DB9-E086-4AD6-818B-5BCDB423C7AD}" dt="2022-06-04T13:30:22.021" v="4707" actId="478"/>
          <ac:picMkLst>
            <pc:docMk/>
            <pc:sldMk cId="3770272334" sldId="312"/>
            <ac:picMk id="3102" creationId="{FCB41939-E431-41C2-A3D2-E47F1C0406DB}"/>
          </ac:picMkLst>
        </pc:picChg>
        <pc:picChg chg="del">
          <ac:chgData name="Luis" userId="c2a3f7ab-7905-4d3d-bbf7-e42d19ff11dd" providerId="ADAL" clId="{E7E68DB9-E086-4AD6-818B-5BCDB423C7AD}" dt="2022-06-04T13:30:22.021" v="4707" actId="478"/>
          <ac:picMkLst>
            <pc:docMk/>
            <pc:sldMk cId="3770272334" sldId="312"/>
            <ac:picMk id="3103" creationId="{F06335B0-2128-43FA-82D4-3112297EC385}"/>
          </ac:picMkLst>
        </pc:picChg>
        <pc:picChg chg="del">
          <ac:chgData name="Luis" userId="c2a3f7ab-7905-4d3d-bbf7-e42d19ff11dd" providerId="ADAL" clId="{E7E68DB9-E086-4AD6-818B-5BCDB423C7AD}" dt="2022-06-04T13:30:22.021" v="4707" actId="478"/>
          <ac:picMkLst>
            <pc:docMk/>
            <pc:sldMk cId="3770272334" sldId="312"/>
            <ac:picMk id="3104" creationId="{882D7BCA-725E-41B9-AAB8-78F99FC866E4}"/>
          </ac:picMkLst>
        </pc:picChg>
        <pc:picChg chg="del">
          <ac:chgData name="Luis" userId="c2a3f7ab-7905-4d3d-bbf7-e42d19ff11dd" providerId="ADAL" clId="{E7E68DB9-E086-4AD6-818B-5BCDB423C7AD}" dt="2022-06-04T13:30:22.021" v="4707" actId="478"/>
          <ac:picMkLst>
            <pc:docMk/>
            <pc:sldMk cId="3770272334" sldId="312"/>
            <ac:picMk id="3105" creationId="{DBBF35B6-D6C1-4D1C-AA22-F9C4FC2B0CF1}"/>
          </ac:picMkLst>
        </pc:picChg>
        <pc:picChg chg="del">
          <ac:chgData name="Luis" userId="c2a3f7ab-7905-4d3d-bbf7-e42d19ff11dd" providerId="ADAL" clId="{E7E68DB9-E086-4AD6-818B-5BCDB423C7AD}" dt="2022-06-04T13:30:22.021" v="4707" actId="478"/>
          <ac:picMkLst>
            <pc:docMk/>
            <pc:sldMk cId="3770272334" sldId="312"/>
            <ac:picMk id="3106" creationId="{06741639-6AB0-464B-94E9-89778C20A3A1}"/>
          </ac:picMkLst>
        </pc:picChg>
        <pc:picChg chg="del">
          <ac:chgData name="Luis" userId="c2a3f7ab-7905-4d3d-bbf7-e42d19ff11dd" providerId="ADAL" clId="{E7E68DB9-E086-4AD6-818B-5BCDB423C7AD}" dt="2022-06-04T13:30:22.021" v="4707" actId="478"/>
          <ac:picMkLst>
            <pc:docMk/>
            <pc:sldMk cId="3770272334" sldId="312"/>
            <ac:picMk id="3107" creationId="{DF80C1B1-EF08-4C54-ACCB-9A2FE56450B9}"/>
          </ac:picMkLst>
        </pc:picChg>
        <pc:picChg chg="del">
          <ac:chgData name="Luis" userId="c2a3f7ab-7905-4d3d-bbf7-e42d19ff11dd" providerId="ADAL" clId="{E7E68DB9-E086-4AD6-818B-5BCDB423C7AD}" dt="2022-06-04T13:30:22.021" v="4707" actId="478"/>
          <ac:picMkLst>
            <pc:docMk/>
            <pc:sldMk cId="3770272334" sldId="312"/>
            <ac:picMk id="3108" creationId="{581E3460-D148-41B8-BE67-0F05F74DCA5E}"/>
          </ac:picMkLst>
        </pc:picChg>
        <pc:picChg chg="del">
          <ac:chgData name="Luis" userId="c2a3f7ab-7905-4d3d-bbf7-e42d19ff11dd" providerId="ADAL" clId="{E7E68DB9-E086-4AD6-818B-5BCDB423C7AD}" dt="2022-06-04T13:30:22.021" v="4707" actId="478"/>
          <ac:picMkLst>
            <pc:docMk/>
            <pc:sldMk cId="3770272334" sldId="312"/>
            <ac:picMk id="3109" creationId="{A1489FCE-921E-486C-B96A-95A30363CEC5}"/>
          </ac:picMkLst>
        </pc:picChg>
        <pc:picChg chg="del">
          <ac:chgData name="Luis" userId="c2a3f7ab-7905-4d3d-bbf7-e42d19ff11dd" providerId="ADAL" clId="{E7E68DB9-E086-4AD6-818B-5BCDB423C7AD}" dt="2022-06-04T13:30:22.021" v="4707" actId="478"/>
          <ac:picMkLst>
            <pc:docMk/>
            <pc:sldMk cId="3770272334" sldId="312"/>
            <ac:picMk id="3110" creationId="{B56DFE17-FE31-40A2-AFBE-3C30DDD17532}"/>
          </ac:picMkLst>
        </pc:picChg>
        <pc:picChg chg="del">
          <ac:chgData name="Luis" userId="c2a3f7ab-7905-4d3d-bbf7-e42d19ff11dd" providerId="ADAL" clId="{E7E68DB9-E086-4AD6-818B-5BCDB423C7AD}" dt="2022-06-04T13:30:22.021" v="4707" actId="478"/>
          <ac:picMkLst>
            <pc:docMk/>
            <pc:sldMk cId="3770272334" sldId="312"/>
            <ac:picMk id="3111" creationId="{B8FA29FC-810E-4255-BC3B-D65A79F066D7}"/>
          </ac:picMkLst>
        </pc:picChg>
        <pc:picChg chg="del">
          <ac:chgData name="Luis" userId="c2a3f7ab-7905-4d3d-bbf7-e42d19ff11dd" providerId="ADAL" clId="{E7E68DB9-E086-4AD6-818B-5BCDB423C7AD}" dt="2022-06-04T13:30:22.021" v="4707" actId="478"/>
          <ac:picMkLst>
            <pc:docMk/>
            <pc:sldMk cId="3770272334" sldId="312"/>
            <ac:picMk id="3112" creationId="{D805495D-3BD3-4B0E-BE6D-1197B3824281}"/>
          </ac:picMkLst>
        </pc:picChg>
        <pc:picChg chg="del">
          <ac:chgData name="Luis" userId="c2a3f7ab-7905-4d3d-bbf7-e42d19ff11dd" providerId="ADAL" clId="{E7E68DB9-E086-4AD6-818B-5BCDB423C7AD}" dt="2022-06-04T13:30:22.021" v="4707" actId="478"/>
          <ac:picMkLst>
            <pc:docMk/>
            <pc:sldMk cId="3770272334" sldId="312"/>
            <ac:picMk id="3113" creationId="{56353D57-A55D-47D8-8A57-680F7F7ABE13}"/>
          </ac:picMkLst>
        </pc:picChg>
        <pc:picChg chg="del">
          <ac:chgData name="Luis" userId="c2a3f7ab-7905-4d3d-bbf7-e42d19ff11dd" providerId="ADAL" clId="{E7E68DB9-E086-4AD6-818B-5BCDB423C7AD}" dt="2022-06-04T13:30:22.021" v="4707" actId="478"/>
          <ac:picMkLst>
            <pc:docMk/>
            <pc:sldMk cId="3770272334" sldId="312"/>
            <ac:picMk id="3114" creationId="{2DE9D597-102B-4F3C-B599-E4C640339B7E}"/>
          </ac:picMkLst>
        </pc:picChg>
        <pc:picChg chg="del">
          <ac:chgData name="Luis" userId="c2a3f7ab-7905-4d3d-bbf7-e42d19ff11dd" providerId="ADAL" clId="{E7E68DB9-E086-4AD6-818B-5BCDB423C7AD}" dt="2022-06-04T13:30:22.021" v="4707" actId="478"/>
          <ac:picMkLst>
            <pc:docMk/>
            <pc:sldMk cId="3770272334" sldId="312"/>
            <ac:picMk id="3115" creationId="{704E4CF6-4057-47FA-91DC-1F71BADF82DB}"/>
          </ac:picMkLst>
        </pc:picChg>
        <pc:picChg chg="del">
          <ac:chgData name="Luis" userId="c2a3f7ab-7905-4d3d-bbf7-e42d19ff11dd" providerId="ADAL" clId="{E7E68DB9-E086-4AD6-818B-5BCDB423C7AD}" dt="2022-06-04T13:30:22.021" v="4707" actId="478"/>
          <ac:picMkLst>
            <pc:docMk/>
            <pc:sldMk cId="3770272334" sldId="312"/>
            <ac:picMk id="3116" creationId="{031F0035-3D39-4411-AAC3-F36B543A2788}"/>
          </ac:picMkLst>
        </pc:picChg>
        <pc:picChg chg="del">
          <ac:chgData name="Luis" userId="c2a3f7ab-7905-4d3d-bbf7-e42d19ff11dd" providerId="ADAL" clId="{E7E68DB9-E086-4AD6-818B-5BCDB423C7AD}" dt="2022-06-04T13:30:22.021" v="4707" actId="478"/>
          <ac:picMkLst>
            <pc:docMk/>
            <pc:sldMk cId="3770272334" sldId="312"/>
            <ac:picMk id="3117" creationId="{3D17124B-1F29-45E4-A244-E8372C70900A}"/>
          </ac:picMkLst>
        </pc:picChg>
        <pc:picChg chg="del">
          <ac:chgData name="Luis" userId="c2a3f7ab-7905-4d3d-bbf7-e42d19ff11dd" providerId="ADAL" clId="{E7E68DB9-E086-4AD6-818B-5BCDB423C7AD}" dt="2022-06-04T13:30:22.021" v="4707" actId="478"/>
          <ac:picMkLst>
            <pc:docMk/>
            <pc:sldMk cId="3770272334" sldId="312"/>
            <ac:picMk id="3118" creationId="{A902FCAE-D199-4AB1-9C60-B25DD57BD2D4}"/>
          </ac:picMkLst>
        </pc:picChg>
        <pc:picChg chg="del">
          <ac:chgData name="Luis" userId="c2a3f7ab-7905-4d3d-bbf7-e42d19ff11dd" providerId="ADAL" clId="{E7E68DB9-E086-4AD6-818B-5BCDB423C7AD}" dt="2022-06-04T13:30:22.021" v="4707" actId="478"/>
          <ac:picMkLst>
            <pc:docMk/>
            <pc:sldMk cId="3770272334" sldId="312"/>
            <ac:picMk id="3119" creationId="{8118CB9F-F885-4CF8-AA45-5805F3D2EA89}"/>
          </ac:picMkLst>
        </pc:picChg>
        <pc:picChg chg="del">
          <ac:chgData name="Luis" userId="c2a3f7ab-7905-4d3d-bbf7-e42d19ff11dd" providerId="ADAL" clId="{E7E68DB9-E086-4AD6-818B-5BCDB423C7AD}" dt="2022-06-04T13:30:22.021" v="4707" actId="478"/>
          <ac:picMkLst>
            <pc:docMk/>
            <pc:sldMk cId="3770272334" sldId="312"/>
            <ac:picMk id="3120" creationId="{65DEE3E1-D2CB-4D4A-8971-BF66A1D7EFCD}"/>
          </ac:picMkLst>
        </pc:picChg>
        <pc:picChg chg="del">
          <ac:chgData name="Luis" userId="c2a3f7ab-7905-4d3d-bbf7-e42d19ff11dd" providerId="ADAL" clId="{E7E68DB9-E086-4AD6-818B-5BCDB423C7AD}" dt="2022-06-04T13:30:22.021" v="4707" actId="478"/>
          <ac:picMkLst>
            <pc:docMk/>
            <pc:sldMk cId="3770272334" sldId="312"/>
            <ac:picMk id="3121" creationId="{5EE3B7CB-739D-4215-8BD0-C1B5A7A5F84C}"/>
          </ac:picMkLst>
        </pc:picChg>
        <pc:picChg chg="del">
          <ac:chgData name="Luis" userId="c2a3f7ab-7905-4d3d-bbf7-e42d19ff11dd" providerId="ADAL" clId="{E7E68DB9-E086-4AD6-818B-5BCDB423C7AD}" dt="2022-06-04T13:30:22.021" v="4707" actId="478"/>
          <ac:picMkLst>
            <pc:docMk/>
            <pc:sldMk cId="3770272334" sldId="312"/>
            <ac:picMk id="3122" creationId="{2AAFDCC3-CC20-4FB9-B523-4CF272062872}"/>
          </ac:picMkLst>
        </pc:picChg>
        <pc:picChg chg="del">
          <ac:chgData name="Luis" userId="c2a3f7ab-7905-4d3d-bbf7-e42d19ff11dd" providerId="ADAL" clId="{E7E68DB9-E086-4AD6-818B-5BCDB423C7AD}" dt="2022-06-04T13:30:22.021" v="4707" actId="478"/>
          <ac:picMkLst>
            <pc:docMk/>
            <pc:sldMk cId="3770272334" sldId="312"/>
            <ac:picMk id="3123" creationId="{3C0DB2E9-C0F6-4FC6-8260-D01F2AA54A00}"/>
          </ac:picMkLst>
        </pc:picChg>
        <pc:picChg chg="del">
          <ac:chgData name="Luis" userId="c2a3f7ab-7905-4d3d-bbf7-e42d19ff11dd" providerId="ADAL" clId="{E7E68DB9-E086-4AD6-818B-5BCDB423C7AD}" dt="2022-06-04T13:30:22.021" v="4707" actId="478"/>
          <ac:picMkLst>
            <pc:docMk/>
            <pc:sldMk cId="3770272334" sldId="312"/>
            <ac:picMk id="3124" creationId="{DB4F3A69-D355-41C3-87CC-0B501536DDC8}"/>
          </ac:picMkLst>
        </pc:picChg>
        <pc:picChg chg="del">
          <ac:chgData name="Luis" userId="c2a3f7ab-7905-4d3d-bbf7-e42d19ff11dd" providerId="ADAL" clId="{E7E68DB9-E086-4AD6-818B-5BCDB423C7AD}" dt="2022-06-04T13:30:22.021" v="4707" actId="478"/>
          <ac:picMkLst>
            <pc:docMk/>
            <pc:sldMk cId="3770272334" sldId="312"/>
            <ac:picMk id="3125" creationId="{08B0A6A4-B235-4D23-8738-369AF5CF0680}"/>
          </ac:picMkLst>
        </pc:picChg>
        <pc:picChg chg="del">
          <ac:chgData name="Luis" userId="c2a3f7ab-7905-4d3d-bbf7-e42d19ff11dd" providerId="ADAL" clId="{E7E68DB9-E086-4AD6-818B-5BCDB423C7AD}" dt="2022-06-04T13:30:22.021" v="4707" actId="478"/>
          <ac:picMkLst>
            <pc:docMk/>
            <pc:sldMk cId="3770272334" sldId="312"/>
            <ac:picMk id="3126" creationId="{451BFB4C-18CC-42D3-8EB9-40B68581EF52}"/>
          </ac:picMkLst>
        </pc:picChg>
        <pc:picChg chg="del">
          <ac:chgData name="Luis" userId="c2a3f7ab-7905-4d3d-bbf7-e42d19ff11dd" providerId="ADAL" clId="{E7E68DB9-E086-4AD6-818B-5BCDB423C7AD}" dt="2022-06-04T13:30:22.021" v="4707" actId="478"/>
          <ac:picMkLst>
            <pc:docMk/>
            <pc:sldMk cId="3770272334" sldId="312"/>
            <ac:picMk id="3127" creationId="{3BF109AF-391C-4CD5-B22B-837C7682E299}"/>
          </ac:picMkLst>
        </pc:picChg>
        <pc:picChg chg="del">
          <ac:chgData name="Luis" userId="c2a3f7ab-7905-4d3d-bbf7-e42d19ff11dd" providerId="ADAL" clId="{E7E68DB9-E086-4AD6-818B-5BCDB423C7AD}" dt="2022-06-04T13:30:22.021" v="4707" actId="478"/>
          <ac:picMkLst>
            <pc:docMk/>
            <pc:sldMk cId="3770272334" sldId="312"/>
            <ac:picMk id="3128" creationId="{B118CE94-7E28-4201-9403-0D80198A74C6}"/>
          </ac:picMkLst>
        </pc:picChg>
        <pc:picChg chg="del">
          <ac:chgData name="Luis" userId="c2a3f7ab-7905-4d3d-bbf7-e42d19ff11dd" providerId="ADAL" clId="{E7E68DB9-E086-4AD6-818B-5BCDB423C7AD}" dt="2022-06-04T13:30:22.021" v="4707" actId="478"/>
          <ac:picMkLst>
            <pc:docMk/>
            <pc:sldMk cId="3770272334" sldId="312"/>
            <ac:picMk id="3129" creationId="{7F9DA015-B5C1-4CB3-9BFC-B3A02A698BBF}"/>
          </ac:picMkLst>
        </pc:picChg>
        <pc:picChg chg="del">
          <ac:chgData name="Luis" userId="c2a3f7ab-7905-4d3d-bbf7-e42d19ff11dd" providerId="ADAL" clId="{E7E68DB9-E086-4AD6-818B-5BCDB423C7AD}" dt="2022-06-04T13:30:22.021" v="4707" actId="478"/>
          <ac:picMkLst>
            <pc:docMk/>
            <pc:sldMk cId="3770272334" sldId="312"/>
            <ac:picMk id="3130" creationId="{CE2CA279-8DEA-4E82-A5B3-0E4889859BF2}"/>
          </ac:picMkLst>
        </pc:picChg>
        <pc:picChg chg="del">
          <ac:chgData name="Luis" userId="c2a3f7ab-7905-4d3d-bbf7-e42d19ff11dd" providerId="ADAL" clId="{E7E68DB9-E086-4AD6-818B-5BCDB423C7AD}" dt="2022-06-04T13:30:22.021" v="4707" actId="478"/>
          <ac:picMkLst>
            <pc:docMk/>
            <pc:sldMk cId="3770272334" sldId="312"/>
            <ac:picMk id="3131" creationId="{C5BBE454-987A-4A5B-A704-E1DCAFAFA91B}"/>
          </ac:picMkLst>
        </pc:picChg>
        <pc:picChg chg="del">
          <ac:chgData name="Luis" userId="c2a3f7ab-7905-4d3d-bbf7-e42d19ff11dd" providerId="ADAL" clId="{E7E68DB9-E086-4AD6-818B-5BCDB423C7AD}" dt="2022-06-04T13:30:22.021" v="4707" actId="478"/>
          <ac:picMkLst>
            <pc:docMk/>
            <pc:sldMk cId="3770272334" sldId="312"/>
            <ac:picMk id="3132" creationId="{41FE7D88-E5C4-4359-9155-FECD3C7F26C1}"/>
          </ac:picMkLst>
        </pc:picChg>
        <pc:picChg chg="del">
          <ac:chgData name="Luis" userId="c2a3f7ab-7905-4d3d-bbf7-e42d19ff11dd" providerId="ADAL" clId="{E7E68DB9-E086-4AD6-818B-5BCDB423C7AD}" dt="2022-06-04T13:30:22.021" v="4707" actId="478"/>
          <ac:picMkLst>
            <pc:docMk/>
            <pc:sldMk cId="3770272334" sldId="312"/>
            <ac:picMk id="3133" creationId="{D541B418-0D93-4FB0-AF4A-317F918DE3E0}"/>
          </ac:picMkLst>
        </pc:picChg>
        <pc:picChg chg="del">
          <ac:chgData name="Luis" userId="c2a3f7ab-7905-4d3d-bbf7-e42d19ff11dd" providerId="ADAL" clId="{E7E68DB9-E086-4AD6-818B-5BCDB423C7AD}" dt="2022-06-04T13:30:22.021" v="4707" actId="478"/>
          <ac:picMkLst>
            <pc:docMk/>
            <pc:sldMk cId="3770272334" sldId="312"/>
            <ac:picMk id="3134" creationId="{79520EA9-DBD0-4E82-B2AD-B457BBF30B2E}"/>
          </ac:picMkLst>
        </pc:picChg>
        <pc:picChg chg="del">
          <ac:chgData name="Luis" userId="c2a3f7ab-7905-4d3d-bbf7-e42d19ff11dd" providerId="ADAL" clId="{E7E68DB9-E086-4AD6-818B-5BCDB423C7AD}" dt="2022-06-04T13:30:22.021" v="4707" actId="478"/>
          <ac:picMkLst>
            <pc:docMk/>
            <pc:sldMk cId="3770272334" sldId="312"/>
            <ac:picMk id="3135" creationId="{12B1D378-7DD3-4CA7-B0F6-1D8FA6B5E96C}"/>
          </ac:picMkLst>
        </pc:picChg>
      </pc:sldChg>
      <pc:sldChg chg="addSp delSp modSp add mod modAnim">
        <pc:chgData name="Luis" userId="c2a3f7ab-7905-4d3d-bbf7-e42d19ff11dd" providerId="ADAL" clId="{E7E68DB9-E086-4AD6-818B-5BCDB423C7AD}" dt="2022-06-04T14:26:38.567" v="4795"/>
        <pc:sldMkLst>
          <pc:docMk/>
          <pc:sldMk cId="2361259727" sldId="313"/>
        </pc:sldMkLst>
        <pc:spChg chg="mod">
          <ac:chgData name="Luis" userId="c2a3f7ab-7905-4d3d-bbf7-e42d19ff11dd" providerId="ADAL" clId="{E7E68DB9-E086-4AD6-818B-5BCDB423C7AD}" dt="2022-06-04T12:59:09.378" v="4489" actId="20577"/>
          <ac:spMkLst>
            <pc:docMk/>
            <pc:sldMk cId="2361259727" sldId="313"/>
            <ac:spMk id="3" creationId="{99EAAB0D-41AE-4D02-8174-E98AF29451AF}"/>
          </ac:spMkLst>
        </pc:spChg>
        <pc:spChg chg="mod">
          <ac:chgData name="Luis" userId="c2a3f7ab-7905-4d3d-bbf7-e42d19ff11dd" providerId="ADAL" clId="{E7E68DB9-E086-4AD6-818B-5BCDB423C7AD}" dt="2022-06-04T12:59:20.854" v="4492"/>
          <ac:spMkLst>
            <pc:docMk/>
            <pc:sldMk cId="2361259727" sldId="313"/>
            <ac:spMk id="6" creationId="{158D1A54-CC58-457C-AA9B-FC8543534B95}"/>
          </ac:spMkLst>
        </pc:spChg>
        <pc:graphicFrameChg chg="add del mod">
          <ac:chgData name="Luis" userId="c2a3f7ab-7905-4d3d-bbf7-e42d19ff11dd" providerId="ADAL" clId="{E7E68DB9-E086-4AD6-818B-5BCDB423C7AD}" dt="2022-06-04T14:01:28.788" v="4743"/>
          <ac:graphicFrameMkLst>
            <pc:docMk/>
            <pc:sldMk cId="2361259727" sldId="313"/>
            <ac:graphicFrameMk id="2" creationId="{18EBA6AE-66EE-4DE5-A556-ADB7248E68A3}"/>
          </ac:graphicFrameMkLst>
        </pc:graphicFrameChg>
        <pc:graphicFrameChg chg="add del mod">
          <ac:chgData name="Luis" userId="c2a3f7ab-7905-4d3d-bbf7-e42d19ff11dd" providerId="ADAL" clId="{E7E68DB9-E086-4AD6-818B-5BCDB423C7AD}" dt="2022-06-04T14:04:17.515" v="4759"/>
          <ac:graphicFrameMkLst>
            <pc:docMk/>
            <pc:sldMk cId="2361259727" sldId="313"/>
            <ac:graphicFrameMk id="5" creationId="{867FAA48-C5D8-46FB-9821-C1011390CDA2}"/>
          </ac:graphicFrameMkLst>
        </pc:graphicFrameChg>
        <pc:graphicFrameChg chg="add mod">
          <ac:chgData name="Luis" userId="c2a3f7ab-7905-4d3d-bbf7-e42d19ff11dd" providerId="ADAL" clId="{E7E68DB9-E086-4AD6-818B-5BCDB423C7AD}" dt="2022-06-04T14:04:17.656" v="4760"/>
          <ac:graphicFrameMkLst>
            <pc:docMk/>
            <pc:sldMk cId="2361259727" sldId="313"/>
            <ac:graphicFrameMk id="7" creationId="{FB4E40F7-7B02-457E-936E-1CE1000F5C4C}"/>
          </ac:graphicFrameMkLst>
        </pc:graphicFrameChg>
        <pc:picChg chg="add del mod">
          <ac:chgData name="Luis" userId="c2a3f7ab-7905-4d3d-bbf7-e42d19ff11dd" providerId="ADAL" clId="{E7E68DB9-E086-4AD6-818B-5BCDB423C7AD}" dt="2022-06-04T14:04:14.249" v="4755" actId="478"/>
          <ac:picMkLst>
            <pc:docMk/>
            <pc:sldMk cId="2361259727" sldId="313"/>
            <ac:picMk id="4" creationId="{A166F3E8-B6B0-4C9A-BBC6-73820292DDC2}"/>
          </ac:picMkLst>
        </pc:picChg>
        <pc:picChg chg="add mod">
          <ac:chgData name="Luis" userId="c2a3f7ab-7905-4d3d-bbf7-e42d19ff11dd" providerId="ADAL" clId="{E7E68DB9-E086-4AD6-818B-5BCDB423C7AD}" dt="2022-06-04T14:26:38.567" v="4795"/>
          <ac:picMkLst>
            <pc:docMk/>
            <pc:sldMk cId="2361259727" sldId="313"/>
            <ac:picMk id="8" creationId="{48E68154-8982-4F24-BB21-5EE1195F3DBF}"/>
          </ac:picMkLst>
        </pc:picChg>
        <pc:picChg chg="del">
          <ac:chgData name="Luis" userId="c2a3f7ab-7905-4d3d-bbf7-e42d19ff11dd" providerId="ADAL" clId="{E7E68DB9-E086-4AD6-818B-5BCDB423C7AD}" dt="2022-06-04T12:58:58.946" v="4475" actId="478"/>
          <ac:picMkLst>
            <pc:docMk/>
            <pc:sldMk cId="2361259727" sldId="313"/>
            <ac:picMk id="67" creationId="{C45582E1-6338-4175-AB60-97F12F44334B}"/>
          </ac:picMkLst>
        </pc:picChg>
        <pc:picChg chg="del">
          <ac:chgData name="Luis" userId="c2a3f7ab-7905-4d3d-bbf7-e42d19ff11dd" providerId="ADAL" clId="{E7E68DB9-E086-4AD6-818B-5BCDB423C7AD}" dt="2022-06-04T13:30:18.660" v="4706" actId="478"/>
          <ac:picMkLst>
            <pc:docMk/>
            <pc:sldMk cId="2361259727" sldId="313"/>
            <ac:picMk id="3074" creationId="{945890CC-1887-4844-882E-828217B1B146}"/>
          </ac:picMkLst>
        </pc:picChg>
        <pc:picChg chg="del">
          <ac:chgData name="Luis" userId="c2a3f7ab-7905-4d3d-bbf7-e42d19ff11dd" providerId="ADAL" clId="{E7E68DB9-E086-4AD6-818B-5BCDB423C7AD}" dt="2022-06-04T13:30:18.660" v="4706" actId="478"/>
          <ac:picMkLst>
            <pc:docMk/>
            <pc:sldMk cId="2361259727" sldId="313"/>
            <ac:picMk id="3075" creationId="{14D666DC-A64B-4BAC-BA81-05364B8DA4EA}"/>
          </ac:picMkLst>
        </pc:picChg>
        <pc:picChg chg="del">
          <ac:chgData name="Luis" userId="c2a3f7ab-7905-4d3d-bbf7-e42d19ff11dd" providerId="ADAL" clId="{E7E68DB9-E086-4AD6-818B-5BCDB423C7AD}" dt="2022-06-04T13:30:18.660" v="4706" actId="478"/>
          <ac:picMkLst>
            <pc:docMk/>
            <pc:sldMk cId="2361259727" sldId="313"/>
            <ac:picMk id="3076" creationId="{6AF887C7-F3BD-4E4A-96B9-9D5EEDF2DDF1}"/>
          </ac:picMkLst>
        </pc:picChg>
        <pc:picChg chg="del">
          <ac:chgData name="Luis" userId="c2a3f7ab-7905-4d3d-bbf7-e42d19ff11dd" providerId="ADAL" clId="{E7E68DB9-E086-4AD6-818B-5BCDB423C7AD}" dt="2022-06-04T13:30:18.660" v="4706" actId="478"/>
          <ac:picMkLst>
            <pc:docMk/>
            <pc:sldMk cId="2361259727" sldId="313"/>
            <ac:picMk id="3077" creationId="{4A081F9B-2EB3-423E-BF19-AB36526EDEF7}"/>
          </ac:picMkLst>
        </pc:picChg>
        <pc:picChg chg="del">
          <ac:chgData name="Luis" userId="c2a3f7ab-7905-4d3d-bbf7-e42d19ff11dd" providerId="ADAL" clId="{E7E68DB9-E086-4AD6-818B-5BCDB423C7AD}" dt="2022-06-04T13:30:18.660" v="4706" actId="478"/>
          <ac:picMkLst>
            <pc:docMk/>
            <pc:sldMk cId="2361259727" sldId="313"/>
            <ac:picMk id="3078" creationId="{93191D8F-CC53-4DC3-8520-951837DC4908}"/>
          </ac:picMkLst>
        </pc:picChg>
        <pc:picChg chg="del">
          <ac:chgData name="Luis" userId="c2a3f7ab-7905-4d3d-bbf7-e42d19ff11dd" providerId="ADAL" clId="{E7E68DB9-E086-4AD6-818B-5BCDB423C7AD}" dt="2022-06-04T13:30:18.660" v="4706" actId="478"/>
          <ac:picMkLst>
            <pc:docMk/>
            <pc:sldMk cId="2361259727" sldId="313"/>
            <ac:picMk id="3079" creationId="{717D7665-0497-4DA7-AB0D-F6BBCDC0977E}"/>
          </ac:picMkLst>
        </pc:picChg>
        <pc:picChg chg="del">
          <ac:chgData name="Luis" userId="c2a3f7ab-7905-4d3d-bbf7-e42d19ff11dd" providerId="ADAL" clId="{E7E68DB9-E086-4AD6-818B-5BCDB423C7AD}" dt="2022-06-04T13:30:18.660" v="4706" actId="478"/>
          <ac:picMkLst>
            <pc:docMk/>
            <pc:sldMk cId="2361259727" sldId="313"/>
            <ac:picMk id="3080" creationId="{31859FCD-A821-48EB-94B3-69986D19BC0B}"/>
          </ac:picMkLst>
        </pc:picChg>
        <pc:picChg chg="del">
          <ac:chgData name="Luis" userId="c2a3f7ab-7905-4d3d-bbf7-e42d19ff11dd" providerId="ADAL" clId="{E7E68DB9-E086-4AD6-818B-5BCDB423C7AD}" dt="2022-06-04T13:30:18.660" v="4706" actId="478"/>
          <ac:picMkLst>
            <pc:docMk/>
            <pc:sldMk cId="2361259727" sldId="313"/>
            <ac:picMk id="3081" creationId="{921FAC4F-36F4-4BBC-BB04-EDF89BB8730E}"/>
          </ac:picMkLst>
        </pc:picChg>
        <pc:picChg chg="del">
          <ac:chgData name="Luis" userId="c2a3f7ab-7905-4d3d-bbf7-e42d19ff11dd" providerId="ADAL" clId="{E7E68DB9-E086-4AD6-818B-5BCDB423C7AD}" dt="2022-06-04T13:30:18.660" v="4706" actId="478"/>
          <ac:picMkLst>
            <pc:docMk/>
            <pc:sldMk cId="2361259727" sldId="313"/>
            <ac:picMk id="3082" creationId="{D8821ECC-DD15-4ED9-8A08-8B09C6F0D7D5}"/>
          </ac:picMkLst>
        </pc:picChg>
        <pc:picChg chg="del">
          <ac:chgData name="Luis" userId="c2a3f7ab-7905-4d3d-bbf7-e42d19ff11dd" providerId="ADAL" clId="{E7E68DB9-E086-4AD6-818B-5BCDB423C7AD}" dt="2022-06-04T13:30:18.660" v="4706" actId="478"/>
          <ac:picMkLst>
            <pc:docMk/>
            <pc:sldMk cId="2361259727" sldId="313"/>
            <ac:picMk id="3083" creationId="{F1644683-9B55-4D26-BFDE-7A96D94B88F0}"/>
          </ac:picMkLst>
        </pc:picChg>
        <pc:picChg chg="del">
          <ac:chgData name="Luis" userId="c2a3f7ab-7905-4d3d-bbf7-e42d19ff11dd" providerId="ADAL" clId="{E7E68DB9-E086-4AD6-818B-5BCDB423C7AD}" dt="2022-06-04T13:30:18.660" v="4706" actId="478"/>
          <ac:picMkLst>
            <pc:docMk/>
            <pc:sldMk cId="2361259727" sldId="313"/>
            <ac:picMk id="3084" creationId="{0E492C07-5698-45E9-A900-E3C7D20ECB40}"/>
          </ac:picMkLst>
        </pc:picChg>
        <pc:picChg chg="del">
          <ac:chgData name="Luis" userId="c2a3f7ab-7905-4d3d-bbf7-e42d19ff11dd" providerId="ADAL" clId="{E7E68DB9-E086-4AD6-818B-5BCDB423C7AD}" dt="2022-06-04T13:30:18.660" v="4706" actId="478"/>
          <ac:picMkLst>
            <pc:docMk/>
            <pc:sldMk cId="2361259727" sldId="313"/>
            <ac:picMk id="3085" creationId="{05512133-B694-4D67-9639-2878A5EE9934}"/>
          </ac:picMkLst>
        </pc:picChg>
        <pc:picChg chg="del">
          <ac:chgData name="Luis" userId="c2a3f7ab-7905-4d3d-bbf7-e42d19ff11dd" providerId="ADAL" clId="{E7E68DB9-E086-4AD6-818B-5BCDB423C7AD}" dt="2022-06-04T13:30:18.660" v="4706" actId="478"/>
          <ac:picMkLst>
            <pc:docMk/>
            <pc:sldMk cId="2361259727" sldId="313"/>
            <ac:picMk id="3086" creationId="{FD9F1C8D-7AA9-409B-946F-DC2F0B59060B}"/>
          </ac:picMkLst>
        </pc:picChg>
        <pc:picChg chg="del">
          <ac:chgData name="Luis" userId="c2a3f7ab-7905-4d3d-bbf7-e42d19ff11dd" providerId="ADAL" clId="{E7E68DB9-E086-4AD6-818B-5BCDB423C7AD}" dt="2022-06-04T13:30:18.660" v="4706" actId="478"/>
          <ac:picMkLst>
            <pc:docMk/>
            <pc:sldMk cId="2361259727" sldId="313"/>
            <ac:picMk id="3087" creationId="{21E9A9E6-DC2D-4730-9239-FC4CDAA6BE5C}"/>
          </ac:picMkLst>
        </pc:picChg>
        <pc:picChg chg="del">
          <ac:chgData name="Luis" userId="c2a3f7ab-7905-4d3d-bbf7-e42d19ff11dd" providerId="ADAL" clId="{E7E68DB9-E086-4AD6-818B-5BCDB423C7AD}" dt="2022-06-04T13:30:18.660" v="4706" actId="478"/>
          <ac:picMkLst>
            <pc:docMk/>
            <pc:sldMk cId="2361259727" sldId="313"/>
            <ac:picMk id="3088" creationId="{13DA9F09-64BD-4EAF-A58F-7EB25C589F2B}"/>
          </ac:picMkLst>
        </pc:picChg>
        <pc:picChg chg="del">
          <ac:chgData name="Luis" userId="c2a3f7ab-7905-4d3d-bbf7-e42d19ff11dd" providerId="ADAL" clId="{E7E68DB9-E086-4AD6-818B-5BCDB423C7AD}" dt="2022-06-04T13:30:18.660" v="4706" actId="478"/>
          <ac:picMkLst>
            <pc:docMk/>
            <pc:sldMk cId="2361259727" sldId="313"/>
            <ac:picMk id="3089" creationId="{10F57113-4728-451B-9556-C17E24EE775A}"/>
          </ac:picMkLst>
        </pc:picChg>
        <pc:picChg chg="del">
          <ac:chgData name="Luis" userId="c2a3f7ab-7905-4d3d-bbf7-e42d19ff11dd" providerId="ADAL" clId="{E7E68DB9-E086-4AD6-818B-5BCDB423C7AD}" dt="2022-06-04T13:30:18.660" v="4706" actId="478"/>
          <ac:picMkLst>
            <pc:docMk/>
            <pc:sldMk cId="2361259727" sldId="313"/>
            <ac:picMk id="3090" creationId="{3DF933D2-8E87-48BF-BF5D-CAFDB0BB4EEB}"/>
          </ac:picMkLst>
        </pc:picChg>
        <pc:picChg chg="del">
          <ac:chgData name="Luis" userId="c2a3f7ab-7905-4d3d-bbf7-e42d19ff11dd" providerId="ADAL" clId="{E7E68DB9-E086-4AD6-818B-5BCDB423C7AD}" dt="2022-06-04T13:30:18.660" v="4706" actId="478"/>
          <ac:picMkLst>
            <pc:docMk/>
            <pc:sldMk cId="2361259727" sldId="313"/>
            <ac:picMk id="3091" creationId="{AA47B504-BCB9-4C4F-8612-0AE2C39C9C3D}"/>
          </ac:picMkLst>
        </pc:picChg>
        <pc:picChg chg="del">
          <ac:chgData name="Luis" userId="c2a3f7ab-7905-4d3d-bbf7-e42d19ff11dd" providerId="ADAL" clId="{E7E68DB9-E086-4AD6-818B-5BCDB423C7AD}" dt="2022-06-04T13:30:18.660" v="4706" actId="478"/>
          <ac:picMkLst>
            <pc:docMk/>
            <pc:sldMk cId="2361259727" sldId="313"/>
            <ac:picMk id="3092" creationId="{392999B9-F941-42AC-ACE9-1A7519519CC6}"/>
          </ac:picMkLst>
        </pc:picChg>
        <pc:picChg chg="del">
          <ac:chgData name="Luis" userId="c2a3f7ab-7905-4d3d-bbf7-e42d19ff11dd" providerId="ADAL" clId="{E7E68DB9-E086-4AD6-818B-5BCDB423C7AD}" dt="2022-06-04T13:30:18.660" v="4706" actId="478"/>
          <ac:picMkLst>
            <pc:docMk/>
            <pc:sldMk cId="2361259727" sldId="313"/>
            <ac:picMk id="3093" creationId="{1A92FE55-5DCE-48AA-920F-35C3BEC037CE}"/>
          </ac:picMkLst>
        </pc:picChg>
        <pc:picChg chg="del">
          <ac:chgData name="Luis" userId="c2a3f7ab-7905-4d3d-bbf7-e42d19ff11dd" providerId="ADAL" clId="{E7E68DB9-E086-4AD6-818B-5BCDB423C7AD}" dt="2022-06-04T13:30:18.660" v="4706" actId="478"/>
          <ac:picMkLst>
            <pc:docMk/>
            <pc:sldMk cId="2361259727" sldId="313"/>
            <ac:picMk id="3094" creationId="{64294093-6754-4A0B-8F58-6D613A771E90}"/>
          </ac:picMkLst>
        </pc:picChg>
        <pc:picChg chg="del">
          <ac:chgData name="Luis" userId="c2a3f7ab-7905-4d3d-bbf7-e42d19ff11dd" providerId="ADAL" clId="{E7E68DB9-E086-4AD6-818B-5BCDB423C7AD}" dt="2022-06-04T13:30:18.660" v="4706" actId="478"/>
          <ac:picMkLst>
            <pc:docMk/>
            <pc:sldMk cId="2361259727" sldId="313"/>
            <ac:picMk id="3095" creationId="{23B93FF7-B400-432B-8263-3DD4F1128BDC}"/>
          </ac:picMkLst>
        </pc:picChg>
        <pc:picChg chg="del">
          <ac:chgData name="Luis" userId="c2a3f7ab-7905-4d3d-bbf7-e42d19ff11dd" providerId="ADAL" clId="{E7E68DB9-E086-4AD6-818B-5BCDB423C7AD}" dt="2022-06-04T13:30:18.660" v="4706" actId="478"/>
          <ac:picMkLst>
            <pc:docMk/>
            <pc:sldMk cId="2361259727" sldId="313"/>
            <ac:picMk id="3096" creationId="{37097379-3C0F-4B76-9071-FD083270BD22}"/>
          </ac:picMkLst>
        </pc:picChg>
        <pc:picChg chg="del">
          <ac:chgData name="Luis" userId="c2a3f7ab-7905-4d3d-bbf7-e42d19ff11dd" providerId="ADAL" clId="{E7E68DB9-E086-4AD6-818B-5BCDB423C7AD}" dt="2022-06-04T13:30:18.660" v="4706" actId="478"/>
          <ac:picMkLst>
            <pc:docMk/>
            <pc:sldMk cId="2361259727" sldId="313"/>
            <ac:picMk id="3097" creationId="{51B9CDBA-4A41-43C4-A4BB-99E3D70B70E9}"/>
          </ac:picMkLst>
        </pc:picChg>
        <pc:picChg chg="del">
          <ac:chgData name="Luis" userId="c2a3f7ab-7905-4d3d-bbf7-e42d19ff11dd" providerId="ADAL" clId="{E7E68DB9-E086-4AD6-818B-5BCDB423C7AD}" dt="2022-06-04T13:30:18.660" v="4706" actId="478"/>
          <ac:picMkLst>
            <pc:docMk/>
            <pc:sldMk cId="2361259727" sldId="313"/>
            <ac:picMk id="3098" creationId="{1D8442DD-CC93-4BAA-852C-89F441CEE8B0}"/>
          </ac:picMkLst>
        </pc:picChg>
        <pc:picChg chg="del">
          <ac:chgData name="Luis" userId="c2a3f7ab-7905-4d3d-bbf7-e42d19ff11dd" providerId="ADAL" clId="{E7E68DB9-E086-4AD6-818B-5BCDB423C7AD}" dt="2022-06-04T13:30:18.660" v="4706" actId="478"/>
          <ac:picMkLst>
            <pc:docMk/>
            <pc:sldMk cId="2361259727" sldId="313"/>
            <ac:picMk id="3099" creationId="{BE9E5977-78F3-4442-878F-CA4B0E2EA7AD}"/>
          </ac:picMkLst>
        </pc:picChg>
        <pc:picChg chg="del">
          <ac:chgData name="Luis" userId="c2a3f7ab-7905-4d3d-bbf7-e42d19ff11dd" providerId="ADAL" clId="{E7E68DB9-E086-4AD6-818B-5BCDB423C7AD}" dt="2022-06-04T13:30:18.660" v="4706" actId="478"/>
          <ac:picMkLst>
            <pc:docMk/>
            <pc:sldMk cId="2361259727" sldId="313"/>
            <ac:picMk id="3100" creationId="{4013DCBF-FE50-42A6-9981-220109ECE6A5}"/>
          </ac:picMkLst>
        </pc:picChg>
        <pc:picChg chg="del">
          <ac:chgData name="Luis" userId="c2a3f7ab-7905-4d3d-bbf7-e42d19ff11dd" providerId="ADAL" clId="{E7E68DB9-E086-4AD6-818B-5BCDB423C7AD}" dt="2022-06-04T13:30:18.660" v="4706" actId="478"/>
          <ac:picMkLst>
            <pc:docMk/>
            <pc:sldMk cId="2361259727" sldId="313"/>
            <ac:picMk id="3101" creationId="{19667FB1-3BD2-4A2A-9D9C-594327811997}"/>
          </ac:picMkLst>
        </pc:picChg>
        <pc:picChg chg="del">
          <ac:chgData name="Luis" userId="c2a3f7ab-7905-4d3d-bbf7-e42d19ff11dd" providerId="ADAL" clId="{E7E68DB9-E086-4AD6-818B-5BCDB423C7AD}" dt="2022-06-04T13:30:18.660" v="4706" actId="478"/>
          <ac:picMkLst>
            <pc:docMk/>
            <pc:sldMk cId="2361259727" sldId="313"/>
            <ac:picMk id="3102" creationId="{FCB41939-E431-41C2-A3D2-E47F1C0406DB}"/>
          </ac:picMkLst>
        </pc:picChg>
        <pc:picChg chg="del">
          <ac:chgData name="Luis" userId="c2a3f7ab-7905-4d3d-bbf7-e42d19ff11dd" providerId="ADAL" clId="{E7E68DB9-E086-4AD6-818B-5BCDB423C7AD}" dt="2022-06-04T13:30:18.660" v="4706" actId="478"/>
          <ac:picMkLst>
            <pc:docMk/>
            <pc:sldMk cId="2361259727" sldId="313"/>
            <ac:picMk id="3103" creationId="{F06335B0-2128-43FA-82D4-3112297EC385}"/>
          </ac:picMkLst>
        </pc:picChg>
        <pc:picChg chg="del">
          <ac:chgData name="Luis" userId="c2a3f7ab-7905-4d3d-bbf7-e42d19ff11dd" providerId="ADAL" clId="{E7E68DB9-E086-4AD6-818B-5BCDB423C7AD}" dt="2022-06-04T13:30:18.660" v="4706" actId="478"/>
          <ac:picMkLst>
            <pc:docMk/>
            <pc:sldMk cId="2361259727" sldId="313"/>
            <ac:picMk id="3104" creationId="{882D7BCA-725E-41B9-AAB8-78F99FC866E4}"/>
          </ac:picMkLst>
        </pc:picChg>
        <pc:picChg chg="del">
          <ac:chgData name="Luis" userId="c2a3f7ab-7905-4d3d-bbf7-e42d19ff11dd" providerId="ADAL" clId="{E7E68DB9-E086-4AD6-818B-5BCDB423C7AD}" dt="2022-06-04T13:30:18.660" v="4706" actId="478"/>
          <ac:picMkLst>
            <pc:docMk/>
            <pc:sldMk cId="2361259727" sldId="313"/>
            <ac:picMk id="3105" creationId="{DBBF35B6-D6C1-4D1C-AA22-F9C4FC2B0CF1}"/>
          </ac:picMkLst>
        </pc:picChg>
        <pc:picChg chg="del">
          <ac:chgData name="Luis" userId="c2a3f7ab-7905-4d3d-bbf7-e42d19ff11dd" providerId="ADAL" clId="{E7E68DB9-E086-4AD6-818B-5BCDB423C7AD}" dt="2022-06-04T13:30:18.660" v="4706" actId="478"/>
          <ac:picMkLst>
            <pc:docMk/>
            <pc:sldMk cId="2361259727" sldId="313"/>
            <ac:picMk id="3106" creationId="{06741639-6AB0-464B-94E9-89778C20A3A1}"/>
          </ac:picMkLst>
        </pc:picChg>
        <pc:picChg chg="del">
          <ac:chgData name="Luis" userId="c2a3f7ab-7905-4d3d-bbf7-e42d19ff11dd" providerId="ADAL" clId="{E7E68DB9-E086-4AD6-818B-5BCDB423C7AD}" dt="2022-06-04T13:30:18.660" v="4706" actId="478"/>
          <ac:picMkLst>
            <pc:docMk/>
            <pc:sldMk cId="2361259727" sldId="313"/>
            <ac:picMk id="3107" creationId="{DF80C1B1-EF08-4C54-ACCB-9A2FE56450B9}"/>
          </ac:picMkLst>
        </pc:picChg>
        <pc:picChg chg="del">
          <ac:chgData name="Luis" userId="c2a3f7ab-7905-4d3d-bbf7-e42d19ff11dd" providerId="ADAL" clId="{E7E68DB9-E086-4AD6-818B-5BCDB423C7AD}" dt="2022-06-04T13:30:18.660" v="4706" actId="478"/>
          <ac:picMkLst>
            <pc:docMk/>
            <pc:sldMk cId="2361259727" sldId="313"/>
            <ac:picMk id="3108" creationId="{581E3460-D148-41B8-BE67-0F05F74DCA5E}"/>
          </ac:picMkLst>
        </pc:picChg>
        <pc:picChg chg="del">
          <ac:chgData name="Luis" userId="c2a3f7ab-7905-4d3d-bbf7-e42d19ff11dd" providerId="ADAL" clId="{E7E68DB9-E086-4AD6-818B-5BCDB423C7AD}" dt="2022-06-04T13:30:18.660" v="4706" actId="478"/>
          <ac:picMkLst>
            <pc:docMk/>
            <pc:sldMk cId="2361259727" sldId="313"/>
            <ac:picMk id="3109" creationId="{A1489FCE-921E-486C-B96A-95A30363CEC5}"/>
          </ac:picMkLst>
        </pc:picChg>
        <pc:picChg chg="del">
          <ac:chgData name="Luis" userId="c2a3f7ab-7905-4d3d-bbf7-e42d19ff11dd" providerId="ADAL" clId="{E7E68DB9-E086-4AD6-818B-5BCDB423C7AD}" dt="2022-06-04T13:30:18.660" v="4706" actId="478"/>
          <ac:picMkLst>
            <pc:docMk/>
            <pc:sldMk cId="2361259727" sldId="313"/>
            <ac:picMk id="3110" creationId="{B56DFE17-FE31-40A2-AFBE-3C30DDD17532}"/>
          </ac:picMkLst>
        </pc:picChg>
        <pc:picChg chg="del">
          <ac:chgData name="Luis" userId="c2a3f7ab-7905-4d3d-bbf7-e42d19ff11dd" providerId="ADAL" clId="{E7E68DB9-E086-4AD6-818B-5BCDB423C7AD}" dt="2022-06-04T13:30:18.660" v="4706" actId="478"/>
          <ac:picMkLst>
            <pc:docMk/>
            <pc:sldMk cId="2361259727" sldId="313"/>
            <ac:picMk id="3111" creationId="{B8FA29FC-810E-4255-BC3B-D65A79F066D7}"/>
          </ac:picMkLst>
        </pc:picChg>
        <pc:picChg chg="del">
          <ac:chgData name="Luis" userId="c2a3f7ab-7905-4d3d-bbf7-e42d19ff11dd" providerId="ADAL" clId="{E7E68DB9-E086-4AD6-818B-5BCDB423C7AD}" dt="2022-06-04T13:30:18.660" v="4706" actId="478"/>
          <ac:picMkLst>
            <pc:docMk/>
            <pc:sldMk cId="2361259727" sldId="313"/>
            <ac:picMk id="3112" creationId="{D805495D-3BD3-4B0E-BE6D-1197B3824281}"/>
          </ac:picMkLst>
        </pc:picChg>
        <pc:picChg chg="del">
          <ac:chgData name="Luis" userId="c2a3f7ab-7905-4d3d-bbf7-e42d19ff11dd" providerId="ADAL" clId="{E7E68DB9-E086-4AD6-818B-5BCDB423C7AD}" dt="2022-06-04T13:30:18.660" v="4706" actId="478"/>
          <ac:picMkLst>
            <pc:docMk/>
            <pc:sldMk cId="2361259727" sldId="313"/>
            <ac:picMk id="3113" creationId="{56353D57-A55D-47D8-8A57-680F7F7ABE13}"/>
          </ac:picMkLst>
        </pc:picChg>
        <pc:picChg chg="del">
          <ac:chgData name="Luis" userId="c2a3f7ab-7905-4d3d-bbf7-e42d19ff11dd" providerId="ADAL" clId="{E7E68DB9-E086-4AD6-818B-5BCDB423C7AD}" dt="2022-06-04T13:30:18.660" v="4706" actId="478"/>
          <ac:picMkLst>
            <pc:docMk/>
            <pc:sldMk cId="2361259727" sldId="313"/>
            <ac:picMk id="3114" creationId="{2DE9D597-102B-4F3C-B599-E4C640339B7E}"/>
          </ac:picMkLst>
        </pc:picChg>
        <pc:picChg chg="del">
          <ac:chgData name="Luis" userId="c2a3f7ab-7905-4d3d-bbf7-e42d19ff11dd" providerId="ADAL" clId="{E7E68DB9-E086-4AD6-818B-5BCDB423C7AD}" dt="2022-06-04T13:30:18.660" v="4706" actId="478"/>
          <ac:picMkLst>
            <pc:docMk/>
            <pc:sldMk cId="2361259727" sldId="313"/>
            <ac:picMk id="3115" creationId="{704E4CF6-4057-47FA-91DC-1F71BADF82DB}"/>
          </ac:picMkLst>
        </pc:picChg>
        <pc:picChg chg="del">
          <ac:chgData name="Luis" userId="c2a3f7ab-7905-4d3d-bbf7-e42d19ff11dd" providerId="ADAL" clId="{E7E68DB9-E086-4AD6-818B-5BCDB423C7AD}" dt="2022-06-04T13:30:18.660" v="4706" actId="478"/>
          <ac:picMkLst>
            <pc:docMk/>
            <pc:sldMk cId="2361259727" sldId="313"/>
            <ac:picMk id="3116" creationId="{031F0035-3D39-4411-AAC3-F36B543A2788}"/>
          </ac:picMkLst>
        </pc:picChg>
        <pc:picChg chg="del">
          <ac:chgData name="Luis" userId="c2a3f7ab-7905-4d3d-bbf7-e42d19ff11dd" providerId="ADAL" clId="{E7E68DB9-E086-4AD6-818B-5BCDB423C7AD}" dt="2022-06-04T13:30:18.660" v="4706" actId="478"/>
          <ac:picMkLst>
            <pc:docMk/>
            <pc:sldMk cId="2361259727" sldId="313"/>
            <ac:picMk id="3117" creationId="{3D17124B-1F29-45E4-A244-E8372C70900A}"/>
          </ac:picMkLst>
        </pc:picChg>
        <pc:picChg chg="del">
          <ac:chgData name="Luis" userId="c2a3f7ab-7905-4d3d-bbf7-e42d19ff11dd" providerId="ADAL" clId="{E7E68DB9-E086-4AD6-818B-5BCDB423C7AD}" dt="2022-06-04T13:30:18.660" v="4706" actId="478"/>
          <ac:picMkLst>
            <pc:docMk/>
            <pc:sldMk cId="2361259727" sldId="313"/>
            <ac:picMk id="3118" creationId="{A902FCAE-D199-4AB1-9C60-B25DD57BD2D4}"/>
          </ac:picMkLst>
        </pc:picChg>
        <pc:picChg chg="del">
          <ac:chgData name="Luis" userId="c2a3f7ab-7905-4d3d-bbf7-e42d19ff11dd" providerId="ADAL" clId="{E7E68DB9-E086-4AD6-818B-5BCDB423C7AD}" dt="2022-06-04T13:30:18.660" v="4706" actId="478"/>
          <ac:picMkLst>
            <pc:docMk/>
            <pc:sldMk cId="2361259727" sldId="313"/>
            <ac:picMk id="3119" creationId="{8118CB9F-F885-4CF8-AA45-5805F3D2EA89}"/>
          </ac:picMkLst>
        </pc:picChg>
        <pc:picChg chg="del">
          <ac:chgData name="Luis" userId="c2a3f7ab-7905-4d3d-bbf7-e42d19ff11dd" providerId="ADAL" clId="{E7E68DB9-E086-4AD6-818B-5BCDB423C7AD}" dt="2022-06-04T13:30:18.660" v="4706" actId="478"/>
          <ac:picMkLst>
            <pc:docMk/>
            <pc:sldMk cId="2361259727" sldId="313"/>
            <ac:picMk id="3120" creationId="{65DEE3E1-D2CB-4D4A-8971-BF66A1D7EFCD}"/>
          </ac:picMkLst>
        </pc:picChg>
        <pc:picChg chg="del">
          <ac:chgData name="Luis" userId="c2a3f7ab-7905-4d3d-bbf7-e42d19ff11dd" providerId="ADAL" clId="{E7E68DB9-E086-4AD6-818B-5BCDB423C7AD}" dt="2022-06-04T13:30:18.660" v="4706" actId="478"/>
          <ac:picMkLst>
            <pc:docMk/>
            <pc:sldMk cId="2361259727" sldId="313"/>
            <ac:picMk id="3121" creationId="{5EE3B7CB-739D-4215-8BD0-C1B5A7A5F84C}"/>
          </ac:picMkLst>
        </pc:picChg>
        <pc:picChg chg="del">
          <ac:chgData name="Luis" userId="c2a3f7ab-7905-4d3d-bbf7-e42d19ff11dd" providerId="ADAL" clId="{E7E68DB9-E086-4AD6-818B-5BCDB423C7AD}" dt="2022-06-04T13:30:18.660" v="4706" actId="478"/>
          <ac:picMkLst>
            <pc:docMk/>
            <pc:sldMk cId="2361259727" sldId="313"/>
            <ac:picMk id="3122" creationId="{2AAFDCC3-CC20-4FB9-B523-4CF272062872}"/>
          </ac:picMkLst>
        </pc:picChg>
        <pc:picChg chg="del">
          <ac:chgData name="Luis" userId="c2a3f7ab-7905-4d3d-bbf7-e42d19ff11dd" providerId="ADAL" clId="{E7E68DB9-E086-4AD6-818B-5BCDB423C7AD}" dt="2022-06-04T13:30:18.660" v="4706" actId="478"/>
          <ac:picMkLst>
            <pc:docMk/>
            <pc:sldMk cId="2361259727" sldId="313"/>
            <ac:picMk id="3123" creationId="{3C0DB2E9-C0F6-4FC6-8260-D01F2AA54A00}"/>
          </ac:picMkLst>
        </pc:picChg>
        <pc:picChg chg="del">
          <ac:chgData name="Luis" userId="c2a3f7ab-7905-4d3d-bbf7-e42d19ff11dd" providerId="ADAL" clId="{E7E68DB9-E086-4AD6-818B-5BCDB423C7AD}" dt="2022-06-04T13:30:18.660" v="4706" actId="478"/>
          <ac:picMkLst>
            <pc:docMk/>
            <pc:sldMk cId="2361259727" sldId="313"/>
            <ac:picMk id="3124" creationId="{DB4F3A69-D355-41C3-87CC-0B501536DDC8}"/>
          </ac:picMkLst>
        </pc:picChg>
        <pc:picChg chg="del">
          <ac:chgData name="Luis" userId="c2a3f7ab-7905-4d3d-bbf7-e42d19ff11dd" providerId="ADAL" clId="{E7E68DB9-E086-4AD6-818B-5BCDB423C7AD}" dt="2022-06-04T13:30:18.660" v="4706" actId="478"/>
          <ac:picMkLst>
            <pc:docMk/>
            <pc:sldMk cId="2361259727" sldId="313"/>
            <ac:picMk id="3125" creationId="{08B0A6A4-B235-4D23-8738-369AF5CF0680}"/>
          </ac:picMkLst>
        </pc:picChg>
        <pc:picChg chg="del">
          <ac:chgData name="Luis" userId="c2a3f7ab-7905-4d3d-bbf7-e42d19ff11dd" providerId="ADAL" clId="{E7E68DB9-E086-4AD6-818B-5BCDB423C7AD}" dt="2022-06-04T13:30:18.660" v="4706" actId="478"/>
          <ac:picMkLst>
            <pc:docMk/>
            <pc:sldMk cId="2361259727" sldId="313"/>
            <ac:picMk id="3126" creationId="{451BFB4C-18CC-42D3-8EB9-40B68581EF52}"/>
          </ac:picMkLst>
        </pc:picChg>
        <pc:picChg chg="del">
          <ac:chgData name="Luis" userId="c2a3f7ab-7905-4d3d-bbf7-e42d19ff11dd" providerId="ADAL" clId="{E7E68DB9-E086-4AD6-818B-5BCDB423C7AD}" dt="2022-06-04T13:30:18.660" v="4706" actId="478"/>
          <ac:picMkLst>
            <pc:docMk/>
            <pc:sldMk cId="2361259727" sldId="313"/>
            <ac:picMk id="3127" creationId="{3BF109AF-391C-4CD5-B22B-837C7682E299}"/>
          </ac:picMkLst>
        </pc:picChg>
        <pc:picChg chg="del">
          <ac:chgData name="Luis" userId="c2a3f7ab-7905-4d3d-bbf7-e42d19ff11dd" providerId="ADAL" clId="{E7E68DB9-E086-4AD6-818B-5BCDB423C7AD}" dt="2022-06-04T13:30:18.660" v="4706" actId="478"/>
          <ac:picMkLst>
            <pc:docMk/>
            <pc:sldMk cId="2361259727" sldId="313"/>
            <ac:picMk id="3128" creationId="{B118CE94-7E28-4201-9403-0D80198A74C6}"/>
          </ac:picMkLst>
        </pc:picChg>
        <pc:picChg chg="del">
          <ac:chgData name="Luis" userId="c2a3f7ab-7905-4d3d-bbf7-e42d19ff11dd" providerId="ADAL" clId="{E7E68DB9-E086-4AD6-818B-5BCDB423C7AD}" dt="2022-06-04T13:30:18.660" v="4706" actId="478"/>
          <ac:picMkLst>
            <pc:docMk/>
            <pc:sldMk cId="2361259727" sldId="313"/>
            <ac:picMk id="3129" creationId="{7F9DA015-B5C1-4CB3-9BFC-B3A02A698BBF}"/>
          </ac:picMkLst>
        </pc:picChg>
        <pc:picChg chg="del">
          <ac:chgData name="Luis" userId="c2a3f7ab-7905-4d3d-bbf7-e42d19ff11dd" providerId="ADAL" clId="{E7E68DB9-E086-4AD6-818B-5BCDB423C7AD}" dt="2022-06-04T13:30:18.660" v="4706" actId="478"/>
          <ac:picMkLst>
            <pc:docMk/>
            <pc:sldMk cId="2361259727" sldId="313"/>
            <ac:picMk id="3130" creationId="{CE2CA279-8DEA-4E82-A5B3-0E4889859BF2}"/>
          </ac:picMkLst>
        </pc:picChg>
        <pc:picChg chg="del">
          <ac:chgData name="Luis" userId="c2a3f7ab-7905-4d3d-bbf7-e42d19ff11dd" providerId="ADAL" clId="{E7E68DB9-E086-4AD6-818B-5BCDB423C7AD}" dt="2022-06-04T13:30:18.660" v="4706" actId="478"/>
          <ac:picMkLst>
            <pc:docMk/>
            <pc:sldMk cId="2361259727" sldId="313"/>
            <ac:picMk id="3131" creationId="{C5BBE454-987A-4A5B-A704-E1DCAFAFA91B}"/>
          </ac:picMkLst>
        </pc:picChg>
        <pc:picChg chg="del">
          <ac:chgData name="Luis" userId="c2a3f7ab-7905-4d3d-bbf7-e42d19ff11dd" providerId="ADAL" clId="{E7E68DB9-E086-4AD6-818B-5BCDB423C7AD}" dt="2022-06-04T13:30:18.660" v="4706" actId="478"/>
          <ac:picMkLst>
            <pc:docMk/>
            <pc:sldMk cId="2361259727" sldId="313"/>
            <ac:picMk id="3132" creationId="{41FE7D88-E5C4-4359-9155-FECD3C7F26C1}"/>
          </ac:picMkLst>
        </pc:picChg>
        <pc:picChg chg="del">
          <ac:chgData name="Luis" userId="c2a3f7ab-7905-4d3d-bbf7-e42d19ff11dd" providerId="ADAL" clId="{E7E68DB9-E086-4AD6-818B-5BCDB423C7AD}" dt="2022-06-04T13:30:18.660" v="4706" actId="478"/>
          <ac:picMkLst>
            <pc:docMk/>
            <pc:sldMk cId="2361259727" sldId="313"/>
            <ac:picMk id="3133" creationId="{D541B418-0D93-4FB0-AF4A-317F918DE3E0}"/>
          </ac:picMkLst>
        </pc:picChg>
        <pc:picChg chg="del">
          <ac:chgData name="Luis" userId="c2a3f7ab-7905-4d3d-bbf7-e42d19ff11dd" providerId="ADAL" clId="{E7E68DB9-E086-4AD6-818B-5BCDB423C7AD}" dt="2022-06-04T13:30:18.660" v="4706" actId="478"/>
          <ac:picMkLst>
            <pc:docMk/>
            <pc:sldMk cId="2361259727" sldId="313"/>
            <ac:picMk id="3134" creationId="{79520EA9-DBD0-4E82-B2AD-B457BBF30B2E}"/>
          </ac:picMkLst>
        </pc:picChg>
        <pc:picChg chg="del">
          <ac:chgData name="Luis" userId="c2a3f7ab-7905-4d3d-bbf7-e42d19ff11dd" providerId="ADAL" clId="{E7E68DB9-E086-4AD6-818B-5BCDB423C7AD}" dt="2022-06-04T13:30:18.660" v="4706" actId="478"/>
          <ac:picMkLst>
            <pc:docMk/>
            <pc:sldMk cId="2361259727" sldId="313"/>
            <ac:picMk id="3135" creationId="{12B1D378-7DD3-4CA7-B0F6-1D8FA6B5E96C}"/>
          </ac:picMkLst>
        </pc:picChg>
      </pc:sldChg>
      <pc:sldChg chg="addSp delSp modSp add mod modTransition modAnim">
        <pc:chgData name="Luis" userId="c2a3f7ab-7905-4d3d-bbf7-e42d19ff11dd" providerId="ADAL" clId="{E7E68DB9-E086-4AD6-818B-5BCDB423C7AD}" dt="2022-06-04T14:39:12.181" v="4809"/>
        <pc:sldMkLst>
          <pc:docMk/>
          <pc:sldMk cId="3651764936" sldId="314"/>
        </pc:sldMkLst>
        <pc:spChg chg="mod">
          <ac:chgData name="Luis" userId="c2a3f7ab-7905-4d3d-bbf7-e42d19ff11dd" providerId="ADAL" clId="{E7E68DB9-E086-4AD6-818B-5BCDB423C7AD}" dt="2022-06-04T12:59:38.309" v="4496"/>
          <ac:spMkLst>
            <pc:docMk/>
            <pc:sldMk cId="3651764936" sldId="314"/>
            <ac:spMk id="6" creationId="{158D1A54-CC58-457C-AA9B-FC8543534B95}"/>
          </ac:spMkLst>
        </pc:spChg>
        <pc:spChg chg="add mod">
          <ac:chgData name="Luis" userId="c2a3f7ab-7905-4d3d-bbf7-e42d19ff11dd" providerId="ADAL" clId="{E7E68DB9-E086-4AD6-818B-5BCDB423C7AD}" dt="2022-06-04T13:00:12.622" v="4527" actId="20577"/>
          <ac:spMkLst>
            <pc:docMk/>
            <pc:sldMk cId="3651764936" sldId="314"/>
            <ac:spMk id="67" creationId="{5A0CB9C3-291B-4B39-BB87-7DE07BA913DB}"/>
          </ac:spMkLst>
        </pc:spChg>
        <pc:graphicFrameChg chg="add del mod">
          <ac:chgData name="Luis" userId="c2a3f7ab-7905-4d3d-bbf7-e42d19ff11dd" providerId="ADAL" clId="{E7E68DB9-E086-4AD6-818B-5BCDB423C7AD}" dt="2022-06-04T14:04:02.398" v="4752"/>
          <ac:graphicFrameMkLst>
            <pc:docMk/>
            <pc:sldMk cId="3651764936" sldId="314"/>
            <ac:graphicFrameMk id="2" creationId="{492DB15C-A93C-4EB3-B456-75B13683B0B3}"/>
          </ac:graphicFrameMkLst>
        </pc:graphicFrameChg>
        <pc:graphicFrameChg chg="add mod modGraphic">
          <ac:chgData name="Luis" userId="c2a3f7ab-7905-4d3d-bbf7-e42d19ff11dd" providerId="ADAL" clId="{E7E68DB9-E086-4AD6-818B-5BCDB423C7AD}" dt="2022-06-04T14:05:52.226" v="4765" actId="1076"/>
          <ac:graphicFrameMkLst>
            <pc:docMk/>
            <pc:sldMk cId="3651764936" sldId="314"/>
            <ac:graphicFrameMk id="4" creationId="{65A8C211-DF4C-4231-AD70-D2499DC4543F}"/>
          </ac:graphicFrameMkLst>
        </pc:graphicFrameChg>
        <pc:graphicFrameChg chg="add del mod">
          <ac:chgData name="Luis" userId="c2a3f7ab-7905-4d3d-bbf7-e42d19ff11dd" providerId="ADAL" clId="{E7E68DB9-E086-4AD6-818B-5BCDB423C7AD}" dt="2022-06-04T14:06:03.507" v="4768"/>
          <ac:graphicFrameMkLst>
            <pc:docMk/>
            <pc:sldMk cId="3651764936" sldId="314"/>
            <ac:graphicFrameMk id="5" creationId="{277FCC81-D30F-472F-8B71-A3FE522FCC93}"/>
          </ac:graphicFrameMkLst>
        </pc:graphicFrameChg>
        <pc:graphicFrameChg chg="add mod">
          <ac:chgData name="Luis" userId="c2a3f7ab-7905-4d3d-bbf7-e42d19ff11dd" providerId="ADAL" clId="{E7E68DB9-E086-4AD6-818B-5BCDB423C7AD}" dt="2022-06-04T14:06:08.126" v="4770" actId="1076"/>
          <ac:graphicFrameMkLst>
            <pc:docMk/>
            <pc:sldMk cId="3651764936" sldId="314"/>
            <ac:graphicFrameMk id="7" creationId="{06F0947B-A39E-4C17-B754-BB63C8D53619}"/>
          </ac:graphicFrameMkLst>
        </pc:graphicFrameChg>
        <pc:graphicFrameChg chg="add del mod">
          <ac:chgData name="Luis" userId="c2a3f7ab-7905-4d3d-bbf7-e42d19ff11dd" providerId="ADAL" clId="{E7E68DB9-E086-4AD6-818B-5BCDB423C7AD}" dt="2022-06-04T14:06:20.484" v="4772"/>
          <ac:graphicFrameMkLst>
            <pc:docMk/>
            <pc:sldMk cId="3651764936" sldId="314"/>
            <ac:graphicFrameMk id="8" creationId="{480F6B6B-19E2-48B3-844C-3E09A5542833}"/>
          </ac:graphicFrameMkLst>
        </pc:graphicFrameChg>
        <pc:graphicFrameChg chg="add mod">
          <ac:chgData name="Luis" userId="c2a3f7ab-7905-4d3d-bbf7-e42d19ff11dd" providerId="ADAL" clId="{E7E68DB9-E086-4AD6-818B-5BCDB423C7AD}" dt="2022-06-04T14:06:23.288" v="4774" actId="1076"/>
          <ac:graphicFrameMkLst>
            <pc:docMk/>
            <pc:sldMk cId="3651764936" sldId="314"/>
            <ac:graphicFrameMk id="9" creationId="{1112E6DB-D0FB-4F21-BAC4-79EE09AC5F37}"/>
          </ac:graphicFrameMkLst>
        </pc:graphicFrameChg>
        <pc:graphicFrameChg chg="add del mod">
          <ac:chgData name="Luis" userId="c2a3f7ab-7905-4d3d-bbf7-e42d19ff11dd" providerId="ADAL" clId="{E7E68DB9-E086-4AD6-818B-5BCDB423C7AD}" dt="2022-06-04T14:06:36.995" v="4776"/>
          <ac:graphicFrameMkLst>
            <pc:docMk/>
            <pc:sldMk cId="3651764936" sldId="314"/>
            <ac:graphicFrameMk id="10" creationId="{F6FFBE7B-49B7-435D-8194-84A308126E19}"/>
          </ac:graphicFrameMkLst>
        </pc:graphicFrameChg>
        <pc:graphicFrameChg chg="add mod">
          <ac:chgData name="Luis" userId="c2a3f7ab-7905-4d3d-bbf7-e42d19ff11dd" providerId="ADAL" clId="{E7E68DB9-E086-4AD6-818B-5BCDB423C7AD}" dt="2022-06-04T14:06:40.715" v="4778" actId="1076"/>
          <ac:graphicFrameMkLst>
            <pc:docMk/>
            <pc:sldMk cId="3651764936" sldId="314"/>
            <ac:graphicFrameMk id="11" creationId="{A91A62A0-1C25-45E5-8F40-09F1384BE255}"/>
          </ac:graphicFrameMkLst>
        </pc:graphicFrameChg>
        <pc:picChg chg="add del mod">
          <ac:chgData name="Luis" userId="c2a3f7ab-7905-4d3d-bbf7-e42d19ff11dd" providerId="ADAL" clId="{E7E68DB9-E086-4AD6-818B-5BCDB423C7AD}" dt="2022-06-04T14:29:38.740" v="4797"/>
          <ac:picMkLst>
            <pc:docMk/>
            <pc:sldMk cId="3651764936" sldId="314"/>
            <ac:picMk id="12" creationId="{8093F943-A1C4-42CD-9F74-6D53F5F35AC9}"/>
          </ac:picMkLst>
        </pc:picChg>
        <pc:picChg chg="add del mod">
          <ac:chgData name="Luis" userId="c2a3f7ab-7905-4d3d-bbf7-e42d19ff11dd" providerId="ADAL" clId="{E7E68DB9-E086-4AD6-818B-5BCDB423C7AD}" dt="2022-06-04T14:29:55.118" v="4799"/>
          <ac:picMkLst>
            <pc:docMk/>
            <pc:sldMk cId="3651764936" sldId="314"/>
            <ac:picMk id="13" creationId="{9F31FA0C-1253-4EDD-B9A1-B6A977D715E3}"/>
          </ac:picMkLst>
        </pc:picChg>
        <pc:picChg chg="add del mod">
          <ac:chgData name="Luis" userId="c2a3f7ab-7905-4d3d-bbf7-e42d19ff11dd" providerId="ADAL" clId="{E7E68DB9-E086-4AD6-818B-5BCDB423C7AD}" dt="2022-06-04T14:30:24.659" v="4801"/>
          <ac:picMkLst>
            <pc:docMk/>
            <pc:sldMk cId="3651764936" sldId="314"/>
            <ac:picMk id="14" creationId="{4D7764E1-F702-46FE-8557-81309CBA2DFF}"/>
          </ac:picMkLst>
        </pc:picChg>
        <pc:picChg chg="add del mod">
          <ac:chgData name="Luis" userId="c2a3f7ab-7905-4d3d-bbf7-e42d19ff11dd" providerId="ADAL" clId="{E7E68DB9-E086-4AD6-818B-5BCDB423C7AD}" dt="2022-06-04T14:32:26.720" v="4803"/>
          <ac:picMkLst>
            <pc:docMk/>
            <pc:sldMk cId="3651764936" sldId="314"/>
            <ac:picMk id="15" creationId="{5614E676-DC6B-498E-8DB0-FF5CC33D541C}"/>
          </ac:picMkLst>
        </pc:picChg>
        <pc:picChg chg="add del mod">
          <ac:chgData name="Luis" userId="c2a3f7ab-7905-4d3d-bbf7-e42d19ff11dd" providerId="ADAL" clId="{E7E68DB9-E086-4AD6-818B-5BCDB423C7AD}" dt="2022-06-04T14:34:07.939" v="4805"/>
          <ac:picMkLst>
            <pc:docMk/>
            <pc:sldMk cId="3651764936" sldId="314"/>
            <ac:picMk id="16" creationId="{95BBBB82-67EA-4614-989C-A90BB2B7ECE0}"/>
          </ac:picMkLst>
        </pc:picChg>
        <pc:picChg chg="add del mod">
          <ac:chgData name="Luis" userId="c2a3f7ab-7905-4d3d-bbf7-e42d19ff11dd" providerId="ADAL" clId="{E7E68DB9-E086-4AD6-818B-5BCDB423C7AD}" dt="2022-06-04T14:36:28.446" v="4807"/>
          <ac:picMkLst>
            <pc:docMk/>
            <pc:sldMk cId="3651764936" sldId="314"/>
            <ac:picMk id="17" creationId="{75616F1B-F009-4005-9C00-CD1A9499E866}"/>
          </ac:picMkLst>
        </pc:picChg>
        <pc:picChg chg="add del mod">
          <ac:chgData name="Luis" userId="c2a3f7ab-7905-4d3d-bbf7-e42d19ff11dd" providerId="ADAL" clId="{E7E68DB9-E086-4AD6-818B-5BCDB423C7AD}" dt="2022-06-04T14:36:49.413" v="4808"/>
          <ac:picMkLst>
            <pc:docMk/>
            <pc:sldMk cId="3651764936" sldId="314"/>
            <ac:picMk id="18" creationId="{19071337-7515-4CB6-AFB1-8CCE8B713781}"/>
          </ac:picMkLst>
        </pc:picChg>
        <pc:picChg chg="add del mod">
          <ac:chgData name="Luis" userId="c2a3f7ab-7905-4d3d-bbf7-e42d19ff11dd" providerId="ADAL" clId="{E7E68DB9-E086-4AD6-818B-5BCDB423C7AD}" dt="2022-06-04T14:39:12.181" v="4809"/>
          <ac:picMkLst>
            <pc:docMk/>
            <pc:sldMk cId="3651764936" sldId="314"/>
            <ac:picMk id="19" creationId="{2046BA26-B308-4461-B30A-EB57ED196CBE}"/>
          </ac:picMkLst>
        </pc:picChg>
        <pc:picChg chg="add mod">
          <ac:chgData name="Luis" userId="c2a3f7ab-7905-4d3d-bbf7-e42d19ff11dd" providerId="ADAL" clId="{E7E68DB9-E086-4AD6-818B-5BCDB423C7AD}" dt="2022-06-04T14:39:12.181" v="4809"/>
          <ac:picMkLst>
            <pc:docMk/>
            <pc:sldMk cId="3651764936" sldId="314"/>
            <ac:picMk id="20" creationId="{F97ACF10-9FE6-4679-8D27-41CEF35E3CE0}"/>
          </ac:picMkLst>
        </pc:picChg>
        <pc:picChg chg="add mod">
          <ac:chgData name="Luis" userId="c2a3f7ab-7905-4d3d-bbf7-e42d19ff11dd" providerId="ADAL" clId="{E7E68DB9-E086-4AD6-818B-5BCDB423C7AD}" dt="2022-06-04T14:05:55.303" v="4766" actId="1076"/>
          <ac:picMkLst>
            <pc:docMk/>
            <pc:sldMk cId="3651764936" sldId="314"/>
            <ac:picMk id="70" creationId="{57D8BEA6-EFC3-4925-9AE9-E4ADFD1DE490}"/>
          </ac:picMkLst>
        </pc:picChg>
        <pc:picChg chg="del">
          <ac:chgData name="Luis" userId="c2a3f7ab-7905-4d3d-bbf7-e42d19ff11dd" providerId="ADAL" clId="{E7E68DB9-E086-4AD6-818B-5BCDB423C7AD}" dt="2022-06-04T13:30:16.424" v="4705" actId="478"/>
          <ac:picMkLst>
            <pc:docMk/>
            <pc:sldMk cId="3651764936" sldId="314"/>
            <ac:picMk id="3074" creationId="{945890CC-1887-4844-882E-828217B1B146}"/>
          </ac:picMkLst>
        </pc:picChg>
        <pc:picChg chg="del">
          <ac:chgData name="Luis" userId="c2a3f7ab-7905-4d3d-bbf7-e42d19ff11dd" providerId="ADAL" clId="{E7E68DB9-E086-4AD6-818B-5BCDB423C7AD}" dt="2022-06-04T13:30:16.424" v="4705" actId="478"/>
          <ac:picMkLst>
            <pc:docMk/>
            <pc:sldMk cId="3651764936" sldId="314"/>
            <ac:picMk id="3075" creationId="{14D666DC-A64B-4BAC-BA81-05364B8DA4EA}"/>
          </ac:picMkLst>
        </pc:picChg>
        <pc:picChg chg="del">
          <ac:chgData name="Luis" userId="c2a3f7ab-7905-4d3d-bbf7-e42d19ff11dd" providerId="ADAL" clId="{E7E68DB9-E086-4AD6-818B-5BCDB423C7AD}" dt="2022-06-04T13:30:16.424" v="4705" actId="478"/>
          <ac:picMkLst>
            <pc:docMk/>
            <pc:sldMk cId="3651764936" sldId="314"/>
            <ac:picMk id="3076" creationId="{6AF887C7-F3BD-4E4A-96B9-9D5EEDF2DDF1}"/>
          </ac:picMkLst>
        </pc:picChg>
        <pc:picChg chg="del">
          <ac:chgData name="Luis" userId="c2a3f7ab-7905-4d3d-bbf7-e42d19ff11dd" providerId="ADAL" clId="{E7E68DB9-E086-4AD6-818B-5BCDB423C7AD}" dt="2022-06-04T13:30:16.424" v="4705" actId="478"/>
          <ac:picMkLst>
            <pc:docMk/>
            <pc:sldMk cId="3651764936" sldId="314"/>
            <ac:picMk id="3077" creationId="{4A081F9B-2EB3-423E-BF19-AB36526EDEF7}"/>
          </ac:picMkLst>
        </pc:picChg>
        <pc:picChg chg="del">
          <ac:chgData name="Luis" userId="c2a3f7ab-7905-4d3d-bbf7-e42d19ff11dd" providerId="ADAL" clId="{E7E68DB9-E086-4AD6-818B-5BCDB423C7AD}" dt="2022-06-04T13:30:16.424" v="4705" actId="478"/>
          <ac:picMkLst>
            <pc:docMk/>
            <pc:sldMk cId="3651764936" sldId="314"/>
            <ac:picMk id="3078" creationId="{93191D8F-CC53-4DC3-8520-951837DC4908}"/>
          </ac:picMkLst>
        </pc:picChg>
        <pc:picChg chg="del">
          <ac:chgData name="Luis" userId="c2a3f7ab-7905-4d3d-bbf7-e42d19ff11dd" providerId="ADAL" clId="{E7E68DB9-E086-4AD6-818B-5BCDB423C7AD}" dt="2022-06-04T13:30:16.424" v="4705" actId="478"/>
          <ac:picMkLst>
            <pc:docMk/>
            <pc:sldMk cId="3651764936" sldId="314"/>
            <ac:picMk id="3079" creationId="{717D7665-0497-4DA7-AB0D-F6BBCDC0977E}"/>
          </ac:picMkLst>
        </pc:picChg>
        <pc:picChg chg="del">
          <ac:chgData name="Luis" userId="c2a3f7ab-7905-4d3d-bbf7-e42d19ff11dd" providerId="ADAL" clId="{E7E68DB9-E086-4AD6-818B-5BCDB423C7AD}" dt="2022-06-04T13:30:16.424" v="4705" actId="478"/>
          <ac:picMkLst>
            <pc:docMk/>
            <pc:sldMk cId="3651764936" sldId="314"/>
            <ac:picMk id="3080" creationId="{31859FCD-A821-48EB-94B3-69986D19BC0B}"/>
          </ac:picMkLst>
        </pc:picChg>
        <pc:picChg chg="del">
          <ac:chgData name="Luis" userId="c2a3f7ab-7905-4d3d-bbf7-e42d19ff11dd" providerId="ADAL" clId="{E7E68DB9-E086-4AD6-818B-5BCDB423C7AD}" dt="2022-06-04T13:30:16.424" v="4705" actId="478"/>
          <ac:picMkLst>
            <pc:docMk/>
            <pc:sldMk cId="3651764936" sldId="314"/>
            <ac:picMk id="3081" creationId="{921FAC4F-36F4-4BBC-BB04-EDF89BB8730E}"/>
          </ac:picMkLst>
        </pc:picChg>
        <pc:picChg chg="del">
          <ac:chgData name="Luis" userId="c2a3f7ab-7905-4d3d-bbf7-e42d19ff11dd" providerId="ADAL" clId="{E7E68DB9-E086-4AD6-818B-5BCDB423C7AD}" dt="2022-06-04T13:30:16.424" v="4705" actId="478"/>
          <ac:picMkLst>
            <pc:docMk/>
            <pc:sldMk cId="3651764936" sldId="314"/>
            <ac:picMk id="3082" creationId="{D8821ECC-DD15-4ED9-8A08-8B09C6F0D7D5}"/>
          </ac:picMkLst>
        </pc:picChg>
        <pc:picChg chg="del">
          <ac:chgData name="Luis" userId="c2a3f7ab-7905-4d3d-bbf7-e42d19ff11dd" providerId="ADAL" clId="{E7E68DB9-E086-4AD6-818B-5BCDB423C7AD}" dt="2022-06-04T13:30:16.424" v="4705" actId="478"/>
          <ac:picMkLst>
            <pc:docMk/>
            <pc:sldMk cId="3651764936" sldId="314"/>
            <ac:picMk id="3083" creationId="{F1644683-9B55-4D26-BFDE-7A96D94B88F0}"/>
          </ac:picMkLst>
        </pc:picChg>
        <pc:picChg chg="del">
          <ac:chgData name="Luis" userId="c2a3f7ab-7905-4d3d-bbf7-e42d19ff11dd" providerId="ADAL" clId="{E7E68DB9-E086-4AD6-818B-5BCDB423C7AD}" dt="2022-06-04T13:30:16.424" v="4705" actId="478"/>
          <ac:picMkLst>
            <pc:docMk/>
            <pc:sldMk cId="3651764936" sldId="314"/>
            <ac:picMk id="3084" creationId="{0E492C07-5698-45E9-A900-E3C7D20ECB40}"/>
          </ac:picMkLst>
        </pc:picChg>
        <pc:picChg chg="del">
          <ac:chgData name="Luis" userId="c2a3f7ab-7905-4d3d-bbf7-e42d19ff11dd" providerId="ADAL" clId="{E7E68DB9-E086-4AD6-818B-5BCDB423C7AD}" dt="2022-06-04T13:30:16.424" v="4705" actId="478"/>
          <ac:picMkLst>
            <pc:docMk/>
            <pc:sldMk cId="3651764936" sldId="314"/>
            <ac:picMk id="3085" creationId="{05512133-B694-4D67-9639-2878A5EE9934}"/>
          </ac:picMkLst>
        </pc:picChg>
        <pc:picChg chg="del">
          <ac:chgData name="Luis" userId="c2a3f7ab-7905-4d3d-bbf7-e42d19ff11dd" providerId="ADAL" clId="{E7E68DB9-E086-4AD6-818B-5BCDB423C7AD}" dt="2022-06-04T13:30:16.424" v="4705" actId="478"/>
          <ac:picMkLst>
            <pc:docMk/>
            <pc:sldMk cId="3651764936" sldId="314"/>
            <ac:picMk id="3086" creationId="{FD9F1C8D-7AA9-409B-946F-DC2F0B59060B}"/>
          </ac:picMkLst>
        </pc:picChg>
        <pc:picChg chg="del">
          <ac:chgData name="Luis" userId="c2a3f7ab-7905-4d3d-bbf7-e42d19ff11dd" providerId="ADAL" clId="{E7E68DB9-E086-4AD6-818B-5BCDB423C7AD}" dt="2022-06-04T13:30:16.424" v="4705" actId="478"/>
          <ac:picMkLst>
            <pc:docMk/>
            <pc:sldMk cId="3651764936" sldId="314"/>
            <ac:picMk id="3087" creationId="{21E9A9E6-DC2D-4730-9239-FC4CDAA6BE5C}"/>
          </ac:picMkLst>
        </pc:picChg>
        <pc:picChg chg="del">
          <ac:chgData name="Luis" userId="c2a3f7ab-7905-4d3d-bbf7-e42d19ff11dd" providerId="ADAL" clId="{E7E68DB9-E086-4AD6-818B-5BCDB423C7AD}" dt="2022-06-04T13:30:16.424" v="4705" actId="478"/>
          <ac:picMkLst>
            <pc:docMk/>
            <pc:sldMk cId="3651764936" sldId="314"/>
            <ac:picMk id="3088" creationId="{13DA9F09-64BD-4EAF-A58F-7EB25C589F2B}"/>
          </ac:picMkLst>
        </pc:picChg>
        <pc:picChg chg="del">
          <ac:chgData name="Luis" userId="c2a3f7ab-7905-4d3d-bbf7-e42d19ff11dd" providerId="ADAL" clId="{E7E68DB9-E086-4AD6-818B-5BCDB423C7AD}" dt="2022-06-04T13:30:16.424" v="4705" actId="478"/>
          <ac:picMkLst>
            <pc:docMk/>
            <pc:sldMk cId="3651764936" sldId="314"/>
            <ac:picMk id="3089" creationId="{10F57113-4728-451B-9556-C17E24EE775A}"/>
          </ac:picMkLst>
        </pc:picChg>
        <pc:picChg chg="del">
          <ac:chgData name="Luis" userId="c2a3f7ab-7905-4d3d-bbf7-e42d19ff11dd" providerId="ADAL" clId="{E7E68DB9-E086-4AD6-818B-5BCDB423C7AD}" dt="2022-06-04T13:30:16.424" v="4705" actId="478"/>
          <ac:picMkLst>
            <pc:docMk/>
            <pc:sldMk cId="3651764936" sldId="314"/>
            <ac:picMk id="3090" creationId="{3DF933D2-8E87-48BF-BF5D-CAFDB0BB4EEB}"/>
          </ac:picMkLst>
        </pc:picChg>
        <pc:picChg chg="del">
          <ac:chgData name="Luis" userId="c2a3f7ab-7905-4d3d-bbf7-e42d19ff11dd" providerId="ADAL" clId="{E7E68DB9-E086-4AD6-818B-5BCDB423C7AD}" dt="2022-06-04T13:30:16.424" v="4705" actId="478"/>
          <ac:picMkLst>
            <pc:docMk/>
            <pc:sldMk cId="3651764936" sldId="314"/>
            <ac:picMk id="3091" creationId="{AA47B504-BCB9-4C4F-8612-0AE2C39C9C3D}"/>
          </ac:picMkLst>
        </pc:picChg>
        <pc:picChg chg="del">
          <ac:chgData name="Luis" userId="c2a3f7ab-7905-4d3d-bbf7-e42d19ff11dd" providerId="ADAL" clId="{E7E68DB9-E086-4AD6-818B-5BCDB423C7AD}" dt="2022-06-04T13:30:16.424" v="4705" actId="478"/>
          <ac:picMkLst>
            <pc:docMk/>
            <pc:sldMk cId="3651764936" sldId="314"/>
            <ac:picMk id="3092" creationId="{392999B9-F941-42AC-ACE9-1A7519519CC6}"/>
          </ac:picMkLst>
        </pc:picChg>
        <pc:picChg chg="del">
          <ac:chgData name="Luis" userId="c2a3f7ab-7905-4d3d-bbf7-e42d19ff11dd" providerId="ADAL" clId="{E7E68DB9-E086-4AD6-818B-5BCDB423C7AD}" dt="2022-06-04T13:30:16.424" v="4705" actId="478"/>
          <ac:picMkLst>
            <pc:docMk/>
            <pc:sldMk cId="3651764936" sldId="314"/>
            <ac:picMk id="3093" creationId="{1A92FE55-5DCE-48AA-920F-35C3BEC037CE}"/>
          </ac:picMkLst>
        </pc:picChg>
        <pc:picChg chg="del">
          <ac:chgData name="Luis" userId="c2a3f7ab-7905-4d3d-bbf7-e42d19ff11dd" providerId="ADAL" clId="{E7E68DB9-E086-4AD6-818B-5BCDB423C7AD}" dt="2022-06-04T13:30:16.424" v="4705" actId="478"/>
          <ac:picMkLst>
            <pc:docMk/>
            <pc:sldMk cId="3651764936" sldId="314"/>
            <ac:picMk id="3094" creationId="{64294093-6754-4A0B-8F58-6D613A771E90}"/>
          </ac:picMkLst>
        </pc:picChg>
        <pc:picChg chg="del">
          <ac:chgData name="Luis" userId="c2a3f7ab-7905-4d3d-bbf7-e42d19ff11dd" providerId="ADAL" clId="{E7E68DB9-E086-4AD6-818B-5BCDB423C7AD}" dt="2022-06-04T13:30:16.424" v="4705" actId="478"/>
          <ac:picMkLst>
            <pc:docMk/>
            <pc:sldMk cId="3651764936" sldId="314"/>
            <ac:picMk id="3095" creationId="{23B93FF7-B400-432B-8263-3DD4F1128BDC}"/>
          </ac:picMkLst>
        </pc:picChg>
        <pc:picChg chg="del">
          <ac:chgData name="Luis" userId="c2a3f7ab-7905-4d3d-bbf7-e42d19ff11dd" providerId="ADAL" clId="{E7E68DB9-E086-4AD6-818B-5BCDB423C7AD}" dt="2022-06-04T13:30:16.424" v="4705" actId="478"/>
          <ac:picMkLst>
            <pc:docMk/>
            <pc:sldMk cId="3651764936" sldId="314"/>
            <ac:picMk id="3096" creationId="{37097379-3C0F-4B76-9071-FD083270BD22}"/>
          </ac:picMkLst>
        </pc:picChg>
        <pc:picChg chg="del">
          <ac:chgData name="Luis" userId="c2a3f7ab-7905-4d3d-bbf7-e42d19ff11dd" providerId="ADAL" clId="{E7E68DB9-E086-4AD6-818B-5BCDB423C7AD}" dt="2022-06-04T13:30:16.424" v="4705" actId="478"/>
          <ac:picMkLst>
            <pc:docMk/>
            <pc:sldMk cId="3651764936" sldId="314"/>
            <ac:picMk id="3097" creationId="{51B9CDBA-4A41-43C4-A4BB-99E3D70B70E9}"/>
          </ac:picMkLst>
        </pc:picChg>
        <pc:picChg chg="del">
          <ac:chgData name="Luis" userId="c2a3f7ab-7905-4d3d-bbf7-e42d19ff11dd" providerId="ADAL" clId="{E7E68DB9-E086-4AD6-818B-5BCDB423C7AD}" dt="2022-06-04T13:30:16.424" v="4705" actId="478"/>
          <ac:picMkLst>
            <pc:docMk/>
            <pc:sldMk cId="3651764936" sldId="314"/>
            <ac:picMk id="3098" creationId="{1D8442DD-CC93-4BAA-852C-89F441CEE8B0}"/>
          </ac:picMkLst>
        </pc:picChg>
        <pc:picChg chg="del">
          <ac:chgData name="Luis" userId="c2a3f7ab-7905-4d3d-bbf7-e42d19ff11dd" providerId="ADAL" clId="{E7E68DB9-E086-4AD6-818B-5BCDB423C7AD}" dt="2022-06-04T13:30:16.424" v="4705" actId="478"/>
          <ac:picMkLst>
            <pc:docMk/>
            <pc:sldMk cId="3651764936" sldId="314"/>
            <ac:picMk id="3099" creationId="{BE9E5977-78F3-4442-878F-CA4B0E2EA7AD}"/>
          </ac:picMkLst>
        </pc:picChg>
        <pc:picChg chg="del">
          <ac:chgData name="Luis" userId="c2a3f7ab-7905-4d3d-bbf7-e42d19ff11dd" providerId="ADAL" clId="{E7E68DB9-E086-4AD6-818B-5BCDB423C7AD}" dt="2022-06-04T13:30:16.424" v="4705" actId="478"/>
          <ac:picMkLst>
            <pc:docMk/>
            <pc:sldMk cId="3651764936" sldId="314"/>
            <ac:picMk id="3100" creationId="{4013DCBF-FE50-42A6-9981-220109ECE6A5}"/>
          </ac:picMkLst>
        </pc:picChg>
        <pc:picChg chg="del">
          <ac:chgData name="Luis" userId="c2a3f7ab-7905-4d3d-bbf7-e42d19ff11dd" providerId="ADAL" clId="{E7E68DB9-E086-4AD6-818B-5BCDB423C7AD}" dt="2022-06-04T13:30:16.424" v="4705" actId="478"/>
          <ac:picMkLst>
            <pc:docMk/>
            <pc:sldMk cId="3651764936" sldId="314"/>
            <ac:picMk id="3101" creationId="{19667FB1-3BD2-4A2A-9D9C-594327811997}"/>
          </ac:picMkLst>
        </pc:picChg>
        <pc:picChg chg="del">
          <ac:chgData name="Luis" userId="c2a3f7ab-7905-4d3d-bbf7-e42d19ff11dd" providerId="ADAL" clId="{E7E68DB9-E086-4AD6-818B-5BCDB423C7AD}" dt="2022-06-04T13:30:16.424" v="4705" actId="478"/>
          <ac:picMkLst>
            <pc:docMk/>
            <pc:sldMk cId="3651764936" sldId="314"/>
            <ac:picMk id="3102" creationId="{FCB41939-E431-41C2-A3D2-E47F1C0406DB}"/>
          </ac:picMkLst>
        </pc:picChg>
        <pc:picChg chg="del">
          <ac:chgData name="Luis" userId="c2a3f7ab-7905-4d3d-bbf7-e42d19ff11dd" providerId="ADAL" clId="{E7E68DB9-E086-4AD6-818B-5BCDB423C7AD}" dt="2022-06-04T13:30:16.424" v="4705" actId="478"/>
          <ac:picMkLst>
            <pc:docMk/>
            <pc:sldMk cId="3651764936" sldId="314"/>
            <ac:picMk id="3103" creationId="{F06335B0-2128-43FA-82D4-3112297EC385}"/>
          </ac:picMkLst>
        </pc:picChg>
        <pc:picChg chg="del">
          <ac:chgData name="Luis" userId="c2a3f7ab-7905-4d3d-bbf7-e42d19ff11dd" providerId="ADAL" clId="{E7E68DB9-E086-4AD6-818B-5BCDB423C7AD}" dt="2022-06-04T13:30:16.424" v="4705" actId="478"/>
          <ac:picMkLst>
            <pc:docMk/>
            <pc:sldMk cId="3651764936" sldId="314"/>
            <ac:picMk id="3104" creationId="{882D7BCA-725E-41B9-AAB8-78F99FC866E4}"/>
          </ac:picMkLst>
        </pc:picChg>
        <pc:picChg chg="del">
          <ac:chgData name="Luis" userId="c2a3f7ab-7905-4d3d-bbf7-e42d19ff11dd" providerId="ADAL" clId="{E7E68DB9-E086-4AD6-818B-5BCDB423C7AD}" dt="2022-06-04T13:30:16.424" v="4705" actId="478"/>
          <ac:picMkLst>
            <pc:docMk/>
            <pc:sldMk cId="3651764936" sldId="314"/>
            <ac:picMk id="3105" creationId="{DBBF35B6-D6C1-4D1C-AA22-F9C4FC2B0CF1}"/>
          </ac:picMkLst>
        </pc:picChg>
        <pc:picChg chg="del">
          <ac:chgData name="Luis" userId="c2a3f7ab-7905-4d3d-bbf7-e42d19ff11dd" providerId="ADAL" clId="{E7E68DB9-E086-4AD6-818B-5BCDB423C7AD}" dt="2022-06-04T13:30:16.424" v="4705" actId="478"/>
          <ac:picMkLst>
            <pc:docMk/>
            <pc:sldMk cId="3651764936" sldId="314"/>
            <ac:picMk id="3106" creationId="{06741639-6AB0-464B-94E9-89778C20A3A1}"/>
          </ac:picMkLst>
        </pc:picChg>
        <pc:picChg chg="del">
          <ac:chgData name="Luis" userId="c2a3f7ab-7905-4d3d-bbf7-e42d19ff11dd" providerId="ADAL" clId="{E7E68DB9-E086-4AD6-818B-5BCDB423C7AD}" dt="2022-06-04T13:30:16.424" v="4705" actId="478"/>
          <ac:picMkLst>
            <pc:docMk/>
            <pc:sldMk cId="3651764936" sldId="314"/>
            <ac:picMk id="3107" creationId="{DF80C1B1-EF08-4C54-ACCB-9A2FE56450B9}"/>
          </ac:picMkLst>
        </pc:picChg>
        <pc:picChg chg="del">
          <ac:chgData name="Luis" userId="c2a3f7ab-7905-4d3d-bbf7-e42d19ff11dd" providerId="ADAL" clId="{E7E68DB9-E086-4AD6-818B-5BCDB423C7AD}" dt="2022-06-04T13:30:16.424" v="4705" actId="478"/>
          <ac:picMkLst>
            <pc:docMk/>
            <pc:sldMk cId="3651764936" sldId="314"/>
            <ac:picMk id="3108" creationId="{581E3460-D148-41B8-BE67-0F05F74DCA5E}"/>
          </ac:picMkLst>
        </pc:picChg>
        <pc:picChg chg="del">
          <ac:chgData name="Luis" userId="c2a3f7ab-7905-4d3d-bbf7-e42d19ff11dd" providerId="ADAL" clId="{E7E68DB9-E086-4AD6-818B-5BCDB423C7AD}" dt="2022-06-04T13:30:16.424" v="4705" actId="478"/>
          <ac:picMkLst>
            <pc:docMk/>
            <pc:sldMk cId="3651764936" sldId="314"/>
            <ac:picMk id="3109" creationId="{A1489FCE-921E-486C-B96A-95A30363CEC5}"/>
          </ac:picMkLst>
        </pc:picChg>
        <pc:picChg chg="del">
          <ac:chgData name="Luis" userId="c2a3f7ab-7905-4d3d-bbf7-e42d19ff11dd" providerId="ADAL" clId="{E7E68DB9-E086-4AD6-818B-5BCDB423C7AD}" dt="2022-06-04T13:30:16.424" v="4705" actId="478"/>
          <ac:picMkLst>
            <pc:docMk/>
            <pc:sldMk cId="3651764936" sldId="314"/>
            <ac:picMk id="3110" creationId="{B56DFE17-FE31-40A2-AFBE-3C30DDD17532}"/>
          </ac:picMkLst>
        </pc:picChg>
        <pc:picChg chg="del">
          <ac:chgData name="Luis" userId="c2a3f7ab-7905-4d3d-bbf7-e42d19ff11dd" providerId="ADAL" clId="{E7E68DB9-E086-4AD6-818B-5BCDB423C7AD}" dt="2022-06-04T13:30:16.424" v="4705" actId="478"/>
          <ac:picMkLst>
            <pc:docMk/>
            <pc:sldMk cId="3651764936" sldId="314"/>
            <ac:picMk id="3111" creationId="{B8FA29FC-810E-4255-BC3B-D65A79F066D7}"/>
          </ac:picMkLst>
        </pc:picChg>
        <pc:picChg chg="del">
          <ac:chgData name="Luis" userId="c2a3f7ab-7905-4d3d-bbf7-e42d19ff11dd" providerId="ADAL" clId="{E7E68DB9-E086-4AD6-818B-5BCDB423C7AD}" dt="2022-06-04T13:30:16.424" v="4705" actId="478"/>
          <ac:picMkLst>
            <pc:docMk/>
            <pc:sldMk cId="3651764936" sldId="314"/>
            <ac:picMk id="3112" creationId="{D805495D-3BD3-4B0E-BE6D-1197B3824281}"/>
          </ac:picMkLst>
        </pc:picChg>
        <pc:picChg chg="del">
          <ac:chgData name="Luis" userId="c2a3f7ab-7905-4d3d-bbf7-e42d19ff11dd" providerId="ADAL" clId="{E7E68DB9-E086-4AD6-818B-5BCDB423C7AD}" dt="2022-06-04T13:30:16.424" v="4705" actId="478"/>
          <ac:picMkLst>
            <pc:docMk/>
            <pc:sldMk cId="3651764936" sldId="314"/>
            <ac:picMk id="3113" creationId="{56353D57-A55D-47D8-8A57-680F7F7ABE13}"/>
          </ac:picMkLst>
        </pc:picChg>
        <pc:picChg chg="del">
          <ac:chgData name="Luis" userId="c2a3f7ab-7905-4d3d-bbf7-e42d19ff11dd" providerId="ADAL" clId="{E7E68DB9-E086-4AD6-818B-5BCDB423C7AD}" dt="2022-06-04T13:30:16.424" v="4705" actId="478"/>
          <ac:picMkLst>
            <pc:docMk/>
            <pc:sldMk cId="3651764936" sldId="314"/>
            <ac:picMk id="3114" creationId="{2DE9D597-102B-4F3C-B599-E4C640339B7E}"/>
          </ac:picMkLst>
        </pc:picChg>
        <pc:picChg chg="del">
          <ac:chgData name="Luis" userId="c2a3f7ab-7905-4d3d-bbf7-e42d19ff11dd" providerId="ADAL" clId="{E7E68DB9-E086-4AD6-818B-5BCDB423C7AD}" dt="2022-06-04T13:30:16.424" v="4705" actId="478"/>
          <ac:picMkLst>
            <pc:docMk/>
            <pc:sldMk cId="3651764936" sldId="314"/>
            <ac:picMk id="3115" creationId="{704E4CF6-4057-47FA-91DC-1F71BADF82DB}"/>
          </ac:picMkLst>
        </pc:picChg>
        <pc:picChg chg="del">
          <ac:chgData name="Luis" userId="c2a3f7ab-7905-4d3d-bbf7-e42d19ff11dd" providerId="ADAL" clId="{E7E68DB9-E086-4AD6-818B-5BCDB423C7AD}" dt="2022-06-04T13:30:16.424" v="4705" actId="478"/>
          <ac:picMkLst>
            <pc:docMk/>
            <pc:sldMk cId="3651764936" sldId="314"/>
            <ac:picMk id="3116" creationId="{031F0035-3D39-4411-AAC3-F36B543A2788}"/>
          </ac:picMkLst>
        </pc:picChg>
        <pc:picChg chg="del">
          <ac:chgData name="Luis" userId="c2a3f7ab-7905-4d3d-bbf7-e42d19ff11dd" providerId="ADAL" clId="{E7E68DB9-E086-4AD6-818B-5BCDB423C7AD}" dt="2022-06-04T13:30:16.424" v="4705" actId="478"/>
          <ac:picMkLst>
            <pc:docMk/>
            <pc:sldMk cId="3651764936" sldId="314"/>
            <ac:picMk id="3117" creationId="{3D17124B-1F29-45E4-A244-E8372C70900A}"/>
          </ac:picMkLst>
        </pc:picChg>
        <pc:picChg chg="del">
          <ac:chgData name="Luis" userId="c2a3f7ab-7905-4d3d-bbf7-e42d19ff11dd" providerId="ADAL" clId="{E7E68DB9-E086-4AD6-818B-5BCDB423C7AD}" dt="2022-06-04T13:30:16.424" v="4705" actId="478"/>
          <ac:picMkLst>
            <pc:docMk/>
            <pc:sldMk cId="3651764936" sldId="314"/>
            <ac:picMk id="3118" creationId="{A902FCAE-D199-4AB1-9C60-B25DD57BD2D4}"/>
          </ac:picMkLst>
        </pc:picChg>
        <pc:picChg chg="del">
          <ac:chgData name="Luis" userId="c2a3f7ab-7905-4d3d-bbf7-e42d19ff11dd" providerId="ADAL" clId="{E7E68DB9-E086-4AD6-818B-5BCDB423C7AD}" dt="2022-06-04T13:30:16.424" v="4705" actId="478"/>
          <ac:picMkLst>
            <pc:docMk/>
            <pc:sldMk cId="3651764936" sldId="314"/>
            <ac:picMk id="3119" creationId="{8118CB9F-F885-4CF8-AA45-5805F3D2EA89}"/>
          </ac:picMkLst>
        </pc:picChg>
        <pc:picChg chg="del">
          <ac:chgData name="Luis" userId="c2a3f7ab-7905-4d3d-bbf7-e42d19ff11dd" providerId="ADAL" clId="{E7E68DB9-E086-4AD6-818B-5BCDB423C7AD}" dt="2022-06-04T13:30:16.424" v="4705" actId="478"/>
          <ac:picMkLst>
            <pc:docMk/>
            <pc:sldMk cId="3651764936" sldId="314"/>
            <ac:picMk id="3120" creationId="{65DEE3E1-D2CB-4D4A-8971-BF66A1D7EFCD}"/>
          </ac:picMkLst>
        </pc:picChg>
        <pc:picChg chg="del">
          <ac:chgData name="Luis" userId="c2a3f7ab-7905-4d3d-bbf7-e42d19ff11dd" providerId="ADAL" clId="{E7E68DB9-E086-4AD6-818B-5BCDB423C7AD}" dt="2022-06-04T13:30:16.424" v="4705" actId="478"/>
          <ac:picMkLst>
            <pc:docMk/>
            <pc:sldMk cId="3651764936" sldId="314"/>
            <ac:picMk id="3121" creationId="{5EE3B7CB-739D-4215-8BD0-C1B5A7A5F84C}"/>
          </ac:picMkLst>
        </pc:picChg>
        <pc:picChg chg="del">
          <ac:chgData name="Luis" userId="c2a3f7ab-7905-4d3d-bbf7-e42d19ff11dd" providerId="ADAL" clId="{E7E68DB9-E086-4AD6-818B-5BCDB423C7AD}" dt="2022-06-04T13:30:16.424" v="4705" actId="478"/>
          <ac:picMkLst>
            <pc:docMk/>
            <pc:sldMk cId="3651764936" sldId="314"/>
            <ac:picMk id="3122" creationId="{2AAFDCC3-CC20-4FB9-B523-4CF272062872}"/>
          </ac:picMkLst>
        </pc:picChg>
        <pc:picChg chg="del">
          <ac:chgData name="Luis" userId="c2a3f7ab-7905-4d3d-bbf7-e42d19ff11dd" providerId="ADAL" clId="{E7E68DB9-E086-4AD6-818B-5BCDB423C7AD}" dt="2022-06-04T13:30:16.424" v="4705" actId="478"/>
          <ac:picMkLst>
            <pc:docMk/>
            <pc:sldMk cId="3651764936" sldId="314"/>
            <ac:picMk id="3123" creationId="{3C0DB2E9-C0F6-4FC6-8260-D01F2AA54A00}"/>
          </ac:picMkLst>
        </pc:picChg>
        <pc:picChg chg="del">
          <ac:chgData name="Luis" userId="c2a3f7ab-7905-4d3d-bbf7-e42d19ff11dd" providerId="ADAL" clId="{E7E68DB9-E086-4AD6-818B-5BCDB423C7AD}" dt="2022-06-04T13:30:16.424" v="4705" actId="478"/>
          <ac:picMkLst>
            <pc:docMk/>
            <pc:sldMk cId="3651764936" sldId="314"/>
            <ac:picMk id="3124" creationId="{DB4F3A69-D355-41C3-87CC-0B501536DDC8}"/>
          </ac:picMkLst>
        </pc:picChg>
        <pc:picChg chg="del">
          <ac:chgData name="Luis" userId="c2a3f7ab-7905-4d3d-bbf7-e42d19ff11dd" providerId="ADAL" clId="{E7E68DB9-E086-4AD6-818B-5BCDB423C7AD}" dt="2022-06-04T13:30:16.424" v="4705" actId="478"/>
          <ac:picMkLst>
            <pc:docMk/>
            <pc:sldMk cId="3651764936" sldId="314"/>
            <ac:picMk id="3125" creationId="{08B0A6A4-B235-4D23-8738-369AF5CF0680}"/>
          </ac:picMkLst>
        </pc:picChg>
        <pc:picChg chg="del">
          <ac:chgData name="Luis" userId="c2a3f7ab-7905-4d3d-bbf7-e42d19ff11dd" providerId="ADAL" clId="{E7E68DB9-E086-4AD6-818B-5BCDB423C7AD}" dt="2022-06-04T13:30:16.424" v="4705" actId="478"/>
          <ac:picMkLst>
            <pc:docMk/>
            <pc:sldMk cId="3651764936" sldId="314"/>
            <ac:picMk id="3126" creationId="{451BFB4C-18CC-42D3-8EB9-40B68581EF52}"/>
          </ac:picMkLst>
        </pc:picChg>
        <pc:picChg chg="del">
          <ac:chgData name="Luis" userId="c2a3f7ab-7905-4d3d-bbf7-e42d19ff11dd" providerId="ADAL" clId="{E7E68DB9-E086-4AD6-818B-5BCDB423C7AD}" dt="2022-06-04T13:30:16.424" v="4705" actId="478"/>
          <ac:picMkLst>
            <pc:docMk/>
            <pc:sldMk cId="3651764936" sldId="314"/>
            <ac:picMk id="3127" creationId="{3BF109AF-391C-4CD5-B22B-837C7682E299}"/>
          </ac:picMkLst>
        </pc:picChg>
        <pc:picChg chg="del">
          <ac:chgData name="Luis" userId="c2a3f7ab-7905-4d3d-bbf7-e42d19ff11dd" providerId="ADAL" clId="{E7E68DB9-E086-4AD6-818B-5BCDB423C7AD}" dt="2022-06-04T13:30:16.424" v="4705" actId="478"/>
          <ac:picMkLst>
            <pc:docMk/>
            <pc:sldMk cId="3651764936" sldId="314"/>
            <ac:picMk id="3128" creationId="{B118CE94-7E28-4201-9403-0D80198A74C6}"/>
          </ac:picMkLst>
        </pc:picChg>
        <pc:picChg chg="del">
          <ac:chgData name="Luis" userId="c2a3f7ab-7905-4d3d-bbf7-e42d19ff11dd" providerId="ADAL" clId="{E7E68DB9-E086-4AD6-818B-5BCDB423C7AD}" dt="2022-06-04T13:30:16.424" v="4705" actId="478"/>
          <ac:picMkLst>
            <pc:docMk/>
            <pc:sldMk cId="3651764936" sldId="314"/>
            <ac:picMk id="3129" creationId="{7F9DA015-B5C1-4CB3-9BFC-B3A02A698BBF}"/>
          </ac:picMkLst>
        </pc:picChg>
        <pc:picChg chg="del">
          <ac:chgData name="Luis" userId="c2a3f7ab-7905-4d3d-bbf7-e42d19ff11dd" providerId="ADAL" clId="{E7E68DB9-E086-4AD6-818B-5BCDB423C7AD}" dt="2022-06-04T13:30:16.424" v="4705" actId="478"/>
          <ac:picMkLst>
            <pc:docMk/>
            <pc:sldMk cId="3651764936" sldId="314"/>
            <ac:picMk id="3130" creationId="{CE2CA279-8DEA-4E82-A5B3-0E4889859BF2}"/>
          </ac:picMkLst>
        </pc:picChg>
        <pc:picChg chg="del">
          <ac:chgData name="Luis" userId="c2a3f7ab-7905-4d3d-bbf7-e42d19ff11dd" providerId="ADAL" clId="{E7E68DB9-E086-4AD6-818B-5BCDB423C7AD}" dt="2022-06-04T13:30:16.424" v="4705" actId="478"/>
          <ac:picMkLst>
            <pc:docMk/>
            <pc:sldMk cId="3651764936" sldId="314"/>
            <ac:picMk id="3131" creationId="{C5BBE454-987A-4A5B-A704-E1DCAFAFA91B}"/>
          </ac:picMkLst>
        </pc:picChg>
        <pc:picChg chg="del">
          <ac:chgData name="Luis" userId="c2a3f7ab-7905-4d3d-bbf7-e42d19ff11dd" providerId="ADAL" clId="{E7E68DB9-E086-4AD6-818B-5BCDB423C7AD}" dt="2022-06-04T13:30:16.424" v="4705" actId="478"/>
          <ac:picMkLst>
            <pc:docMk/>
            <pc:sldMk cId="3651764936" sldId="314"/>
            <ac:picMk id="3132" creationId="{41FE7D88-E5C4-4359-9155-FECD3C7F26C1}"/>
          </ac:picMkLst>
        </pc:picChg>
        <pc:picChg chg="del">
          <ac:chgData name="Luis" userId="c2a3f7ab-7905-4d3d-bbf7-e42d19ff11dd" providerId="ADAL" clId="{E7E68DB9-E086-4AD6-818B-5BCDB423C7AD}" dt="2022-06-04T13:30:16.424" v="4705" actId="478"/>
          <ac:picMkLst>
            <pc:docMk/>
            <pc:sldMk cId="3651764936" sldId="314"/>
            <ac:picMk id="3133" creationId="{D541B418-0D93-4FB0-AF4A-317F918DE3E0}"/>
          </ac:picMkLst>
        </pc:picChg>
        <pc:picChg chg="del">
          <ac:chgData name="Luis" userId="c2a3f7ab-7905-4d3d-bbf7-e42d19ff11dd" providerId="ADAL" clId="{E7E68DB9-E086-4AD6-818B-5BCDB423C7AD}" dt="2022-06-04T13:30:16.424" v="4705" actId="478"/>
          <ac:picMkLst>
            <pc:docMk/>
            <pc:sldMk cId="3651764936" sldId="314"/>
            <ac:picMk id="3134" creationId="{79520EA9-DBD0-4E82-B2AD-B457BBF30B2E}"/>
          </ac:picMkLst>
        </pc:picChg>
        <pc:picChg chg="del">
          <ac:chgData name="Luis" userId="c2a3f7ab-7905-4d3d-bbf7-e42d19ff11dd" providerId="ADAL" clId="{E7E68DB9-E086-4AD6-818B-5BCDB423C7AD}" dt="2022-06-04T13:30:16.424" v="4705" actId="478"/>
          <ac:picMkLst>
            <pc:docMk/>
            <pc:sldMk cId="3651764936" sldId="314"/>
            <ac:picMk id="3135" creationId="{12B1D378-7DD3-4CA7-B0F6-1D8FA6B5E96C}"/>
          </ac:picMkLst>
        </pc:picChg>
      </pc:sldChg>
      <pc:sldChg chg="addSp delSp modSp add mod">
        <pc:chgData name="Luis" userId="c2a3f7ab-7905-4d3d-bbf7-e42d19ff11dd" providerId="ADAL" clId="{E7E68DB9-E086-4AD6-818B-5BCDB423C7AD}" dt="2022-06-04T14:42:04.385" v="4810"/>
        <pc:sldMkLst>
          <pc:docMk/>
          <pc:sldMk cId="2736689115" sldId="315"/>
        </pc:sldMkLst>
        <pc:spChg chg="mod">
          <ac:chgData name="Luis" userId="c2a3f7ab-7905-4d3d-bbf7-e42d19ff11dd" providerId="ADAL" clId="{E7E68DB9-E086-4AD6-818B-5BCDB423C7AD}" dt="2022-06-04T13:00:21.210" v="4535" actId="20577"/>
          <ac:spMkLst>
            <pc:docMk/>
            <pc:sldMk cId="2736689115" sldId="315"/>
            <ac:spMk id="67" creationId="{5A0CB9C3-291B-4B39-BB87-7DE07BA913DB}"/>
          </ac:spMkLst>
        </pc:spChg>
        <pc:spChg chg="add mod">
          <ac:chgData name="Luis" userId="c2a3f7ab-7905-4d3d-bbf7-e42d19ff11dd" providerId="ADAL" clId="{E7E68DB9-E086-4AD6-818B-5BCDB423C7AD}" dt="2022-06-04T14:14:38.713" v="4787" actId="1076"/>
          <ac:spMkLst>
            <pc:docMk/>
            <pc:sldMk cId="2736689115" sldId="315"/>
            <ac:spMk id="69" creationId="{45CEA690-8B29-4F85-A69C-D493CB8F5F8B}"/>
          </ac:spMkLst>
        </pc:spChg>
        <pc:picChg chg="add mod">
          <ac:chgData name="Luis" userId="c2a3f7ab-7905-4d3d-bbf7-e42d19ff11dd" providerId="ADAL" clId="{E7E68DB9-E086-4AD6-818B-5BCDB423C7AD}" dt="2022-06-04T14:42:04.385" v="4810"/>
          <ac:picMkLst>
            <pc:docMk/>
            <pc:sldMk cId="2736689115" sldId="315"/>
            <ac:picMk id="4" creationId="{7002C86A-C459-4714-A989-9D53FC36F337}"/>
          </ac:picMkLst>
        </pc:picChg>
        <pc:picChg chg="add mod">
          <ac:chgData name="Luis" userId="c2a3f7ab-7905-4d3d-bbf7-e42d19ff11dd" providerId="ADAL" clId="{E7E68DB9-E086-4AD6-818B-5BCDB423C7AD}" dt="2022-06-04T14:14:40.676" v="4788" actId="1076"/>
          <ac:picMkLst>
            <pc:docMk/>
            <pc:sldMk cId="2736689115" sldId="315"/>
            <ac:picMk id="70" creationId="{8362C4CF-3E82-4D57-AEC8-93AD78C602BF}"/>
          </ac:picMkLst>
        </pc:picChg>
        <pc:picChg chg="del">
          <ac:chgData name="Luis" userId="c2a3f7ab-7905-4d3d-bbf7-e42d19ff11dd" providerId="ADAL" clId="{E7E68DB9-E086-4AD6-818B-5BCDB423C7AD}" dt="2022-06-04T13:30:13.503" v="4704" actId="478"/>
          <ac:picMkLst>
            <pc:docMk/>
            <pc:sldMk cId="2736689115" sldId="315"/>
            <ac:picMk id="3074" creationId="{945890CC-1887-4844-882E-828217B1B146}"/>
          </ac:picMkLst>
        </pc:picChg>
        <pc:picChg chg="del">
          <ac:chgData name="Luis" userId="c2a3f7ab-7905-4d3d-bbf7-e42d19ff11dd" providerId="ADAL" clId="{E7E68DB9-E086-4AD6-818B-5BCDB423C7AD}" dt="2022-06-04T13:30:13.503" v="4704" actId="478"/>
          <ac:picMkLst>
            <pc:docMk/>
            <pc:sldMk cId="2736689115" sldId="315"/>
            <ac:picMk id="3075" creationId="{14D666DC-A64B-4BAC-BA81-05364B8DA4EA}"/>
          </ac:picMkLst>
        </pc:picChg>
        <pc:picChg chg="del">
          <ac:chgData name="Luis" userId="c2a3f7ab-7905-4d3d-bbf7-e42d19ff11dd" providerId="ADAL" clId="{E7E68DB9-E086-4AD6-818B-5BCDB423C7AD}" dt="2022-06-04T13:30:13.503" v="4704" actId="478"/>
          <ac:picMkLst>
            <pc:docMk/>
            <pc:sldMk cId="2736689115" sldId="315"/>
            <ac:picMk id="3076" creationId="{6AF887C7-F3BD-4E4A-96B9-9D5EEDF2DDF1}"/>
          </ac:picMkLst>
        </pc:picChg>
        <pc:picChg chg="del">
          <ac:chgData name="Luis" userId="c2a3f7ab-7905-4d3d-bbf7-e42d19ff11dd" providerId="ADAL" clId="{E7E68DB9-E086-4AD6-818B-5BCDB423C7AD}" dt="2022-06-04T13:30:13.503" v="4704" actId="478"/>
          <ac:picMkLst>
            <pc:docMk/>
            <pc:sldMk cId="2736689115" sldId="315"/>
            <ac:picMk id="3077" creationId="{4A081F9B-2EB3-423E-BF19-AB36526EDEF7}"/>
          </ac:picMkLst>
        </pc:picChg>
        <pc:picChg chg="del">
          <ac:chgData name="Luis" userId="c2a3f7ab-7905-4d3d-bbf7-e42d19ff11dd" providerId="ADAL" clId="{E7E68DB9-E086-4AD6-818B-5BCDB423C7AD}" dt="2022-06-04T13:30:13.503" v="4704" actId="478"/>
          <ac:picMkLst>
            <pc:docMk/>
            <pc:sldMk cId="2736689115" sldId="315"/>
            <ac:picMk id="3078" creationId="{93191D8F-CC53-4DC3-8520-951837DC4908}"/>
          </ac:picMkLst>
        </pc:picChg>
        <pc:picChg chg="del">
          <ac:chgData name="Luis" userId="c2a3f7ab-7905-4d3d-bbf7-e42d19ff11dd" providerId="ADAL" clId="{E7E68DB9-E086-4AD6-818B-5BCDB423C7AD}" dt="2022-06-04T13:30:13.503" v="4704" actId="478"/>
          <ac:picMkLst>
            <pc:docMk/>
            <pc:sldMk cId="2736689115" sldId="315"/>
            <ac:picMk id="3079" creationId="{717D7665-0497-4DA7-AB0D-F6BBCDC0977E}"/>
          </ac:picMkLst>
        </pc:picChg>
        <pc:picChg chg="del">
          <ac:chgData name="Luis" userId="c2a3f7ab-7905-4d3d-bbf7-e42d19ff11dd" providerId="ADAL" clId="{E7E68DB9-E086-4AD6-818B-5BCDB423C7AD}" dt="2022-06-04T13:30:13.503" v="4704" actId="478"/>
          <ac:picMkLst>
            <pc:docMk/>
            <pc:sldMk cId="2736689115" sldId="315"/>
            <ac:picMk id="3080" creationId="{31859FCD-A821-48EB-94B3-69986D19BC0B}"/>
          </ac:picMkLst>
        </pc:picChg>
        <pc:picChg chg="del">
          <ac:chgData name="Luis" userId="c2a3f7ab-7905-4d3d-bbf7-e42d19ff11dd" providerId="ADAL" clId="{E7E68DB9-E086-4AD6-818B-5BCDB423C7AD}" dt="2022-06-04T13:30:13.503" v="4704" actId="478"/>
          <ac:picMkLst>
            <pc:docMk/>
            <pc:sldMk cId="2736689115" sldId="315"/>
            <ac:picMk id="3081" creationId="{921FAC4F-36F4-4BBC-BB04-EDF89BB8730E}"/>
          </ac:picMkLst>
        </pc:picChg>
        <pc:picChg chg="del">
          <ac:chgData name="Luis" userId="c2a3f7ab-7905-4d3d-bbf7-e42d19ff11dd" providerId="ADAL" clId="{E7E68DB9-E086-4AD6-818B-5BCDB423C7AD}" dt="2022-06-04T13:30:13.503" v="4704" actId="478"/>
          <ac:picMkLst>
            <pc:docMk/>
            <pc:sldMk cId="2736689115" sldId="315"/>
            <ac:picMk id="3082" creationId="{D8821ECC-DD15-4ED9-8A08-8B09C6F0D7D5}"/>
          </ac:picMkLst>
        </pc:picChg>
        <pc:picChg chg="del">
          <ac:chgData name="Luis" userId="c2a3f7ab-7905-4d3d-bbf7-e42d19ff11dd" providerId="ADAL" clId="{E7E68DB9-E086-4AD6-818B-5BCDB423C7AD}" dt="2022-06-04T13:30:13.503" v="4704" actId="478"/>
          <ac:picMkLst>
            <pc:docMk/>
            <pc:sldMk cId="2736689115" sldId="315"/>
            <ac:picMk id="3083" creationId="{F1644683-9B55-4D26-BFDE-7A96D94B88F0}"/>
          </ac:picMkLst>
        </pc:picChg>
        <pc:picChg chg="del">
          <ac:chgData name="Luis" userId="c2a3f7ab-7905-4d3d-bbf7-e42d19ff11dd" providerId="ADAL" clId="{E7E68DB9-E086-4AD6-818B-5BCDB423C7AD}" dt="2022-06-04T13:30:13.503" v="4704" actId="478"/>
          <ac:picMkLst>
            <pc:docMk/>
            <pc:sldMk cId="2736689115" sldId="315"/>
            <ac:picMk id="3084" creationId="{0E492C07-5698-45E9-A900-E3C7D20ECB40}"/>
          </ac:picMkLst>
        </pc:picChg>
        <pc:picChg chg="del">
          <ac:chgData name="Luis" userId="c2a3f7ab-7905-4d3d-bbf7-e42d19ff11dd" providerId="ADAL" clId="{E7E68DB9-E086-4AD6-818B-5BCDB423C7AD}" dt="2022-06-04T13:30:13.503" v="4704" actId="478"/>
          <ac:picMkLst>
            <pc:docMk/>
            <pc:sldMk cId="2736689115" sldId="315"/>
            <ac:picMk id="3085" creationId="{05512133-B694-4D67-9639-2878A5EE9934}"/>
          </ac:picMkLst>
        </pc:picChg>
        <pc:picChg chg="del">
          <ac:chgData name="Luis" userId="c2a3f7ab-7905-4d3d-bbf7-e42d19ff11dd" providerId="ADAL" clId="{E7E68DB9-E086-4AD6-818B-5BCDB423C7AD}" dt="2022-06-04T13:30:13.503" v="4704" actId="478"/>
          <ac:picMkLst>
            <pc:docMk/>
            <pc:sldMk cId="2736689115" sldId="315"/>
            <ac:picMk id="3086" creationId="{FD9F1C8D-7AA9-409B-946F-DC2F0B59060B}"/>
          </ac:picMkLst>
        </pc:picChg>
        <pc:picChg chg="del">
          <ac:chgData name="Luis" userId="c2a3f7ab-7905-4d3d-bbf7-e42d19ff11dd" providerId="ADAL" clId="{E7E68DB9-E086-4AD6-818B-5BCDB423C7AD}" dt="2022-06-04T13:30:13.503" v="4704" actId="478"/>
          <ac:picMkLst>
            <pc:docMk/>
            <pc:sldMk cId="2736689115" sldId="315"/>
            <ac:picMk id="3087" creationId="{21E9A9E6-DC2D-4730-9239-FC4CDAA6BE5C}"/>
          </ac:picMkLst>
        </pc:picChg>
        <pc:picChg chg="del">
          <ac:chgData name="Luis" userId="c2a3f7ab-7905-4d3d-bbf7-e42d19ff11dd" providerId="ADAL" clId="{E7E68DB9-E086-4AD6-818B-5BCDB423C7AD}" dt="2022-06-04T13:30:13.503" v="4704" actId="478"/>
          <ac:picMkLst>
            <pc:docMk/>
            <pc:sldMk cId="2736689115" sldId="315"/>
            <ac:picMk id="3088" creationId="{13DA9F09-64BD-4EAF-A58F-7EB25C589F2B}"/>
          </ac:picMkLst>
        </pc:picChg>
        <pc:picChg chg="del">
          <ac:chgData name="Luis" userId="c2a3f7ab-7905-4d3d-bbf7-e42d19ff11dd" providerId="ADAL" clId="{E7E68DB9-E086-4AD6-818B-5BCDB423C7AD}" dt="2022-06-04T13:30:13.503" v="4704" actId="478"/>
          <ac:picMkLst>
            <pc:docMk/>
            <pc:sldMk cId="2736689115" sldId="315"/>
            <ac:picMk id="3089" creationId="{10F57113-4728-451B-9556-C17E24EE775A}"/>
          </ac:picMkLst>
        </pc:picChg>
        <pc:picChg chg="del">
          <ac:chgData name="Luis" userId="c2a3f7ab-7905-4d3d-bbf7-e42d19ff11dd" providerId="ADAL" clId="{E7E68DB9-E086-4AD6-818B-5BCDB423C7AD}" dt="2022-06-04T13:30:13.503" v="4704" actId="478"/>
          <ac:picMkLst>
            <pc:docMk/>
            <pc:sldMk cId="2736689115" sldId="315"/>
            <ac:picMk id="3090" creationId="{3DF933D2-8E87-48BF-BF5D-CAFDB0BB4EEB}"/>
          </ac:picMkLst>
        </pc:picChg>
        <pc:picChg chg="del">
          <ac:chgData name="Luis" userId="c2a3f7ab-7905-4d3d-bbf7-e42d19ff11dd" providerId="ADAL" clId="{E7E68DB9-E086-4AD6-818B-5BCDB423C7AD}" dt="2022-06-04T13:30:13.503" v="4704" actId="478"/>
          <ac:picMkLst>
            <pc:docMk/>
            <pc:sldMk cId="2736689115" sldId="315"/>
            <ac:picMk id="3091" creationId="{AA47B504-BCB9-4C4F-8612-0AE2C39C9C3D}"/>
          </ac:picMkLst>
        </pc:picChg>
        <pc:picChg chg="del">
          <ac:chgData name="Luis" userId="c2a3f7ab-7905-4d3d-bbf7-e42d19ff11dd" providerId="ADAL" clId="{E7E68DB9-E086-4AD6-818B-5BCDB423C7AD}" dt="2022-06-04T13:30:13.503" v="4704" actId="478"/>
          <ac:picMkLst>
            <pc:docMk/>
            <pc:sldMk cId="2736689115" sldId="315"/>
            <ac:picMk id="3092" creationId="{392999B9-F941-42AC-ACE9-1A7519519CC6}"/>
          </ac:picMkLst>
        </pc:picChg>
        <pc:picChg chg="del">
          <ac:chgData name="Luis" userId="c2a3f7ab-7905-4d3d-bbf7-e42d19ff11dd" providerId="ADAL" clId="{E7E68DB9-E086-4AD6-818B-5BCDB423C7AD}" dt="2022-06-04T13:30:13.503" v="4704" actId="478"/>
          <ac:picMkLst>
            <pc:docMk/>
            <pc:sldMk cId="2736689115" sldId="315"/>
            <ac:picMk id="3093" creationId="{1A92FE55-5DCE-48AA-920F-35C3BEC037CE}"/>
          </ac:picMkLst>
        </pc:picChg>
        <pc:picChg chg="del">
          <ac:chgData name="Luis" userId="c2a3f7ab-7905-4d3d-bbf7-e42d19ff11dd" providerId="ADAL" clId="{E7E68DB9-E086-4AD6-818B-5BCDB423C7AD}" dt="2022-06-04T13:30:13.503" v="4704" actId="478"/>
          <ac:picMkLst>
            <pc:docMk/>
            <pc:sldMk cId="2736689115" sldId="315"/>
            <ac:picMk id="3094" creationId="{64294093-6754-4A0B-8F58-6D613A771E90}"/>
          </ac:picMkLst>
        </pc:picChg>
        <pc:picChg chg="del">
          <ac:chgData name="Luis" userId="c2a3f7ab-7905-4d3d-bbf7-e42d19ff11dd" providerId="ADAL" clId="{E7E68DB9-E086-4AD6-818B-5BCDB423C7AD}" dt="2022-06-04T13:30:13.503" v="4704" actId="478"/>
          <ac:picMkLst>
            <pc:docMk/>
            <pc:sldMk cId="2736689115" sldId="315"/>
            <ac:picMk id="3095" creationId="{23B93FF7-B400-432B-8263-3DD4F1128BDC}"/>
          </ac:picMkLst>
        </pc:picChg>
        <pc:picChg chg="del">
          <ac:chgData name="Luis" userId="c2a3f7ab-7905-4d3d-bbf7-e42d19ff11dd" providerId="ADAL" clId="{E7E68DB9-E086-4AD6-818B-5BCDB423C7AD}" dt="2022-06-04T13:30:13.503" v="4704" actId="478"/>
          <ac:picMkLst>
            <pc:docMk/>
            <pc:sldMk cId="2736689115" sldId="315"/>
            <ac:picMk id="3096" creationId="{37097379-3C0F-4B76-9071-FD083270BD22}"/>
          </ac:picMkLst>
        </pc:picChg>
        <pc:picChg chg="del">
          <ac:chgData name="Luis" userId="c2a3f7ab-7905-4d3d-bbf7-e42d19ff11dd" providerId="ADAL" clId="{E7E68DB9-E086-4AD6-818B-5BCDB423C7AD}" dt="2022-06-04T13:30:13.503" v="4704" actId="478"/>
          <ac:picMkLst>
            <pc:docMk/>
            <pc:sldMk cId="2736689115" sldId="315"/>
            <ac:picMk id="3097" creationId="{51B9CDBA-4A41-43C4-A4BB-99E3D70B70E9}"/>
          </ac:picMkLst>
        </pc:picChg>
        <pc:picChg chg="del">
          <ac:chgData name="Luis" userId="c2a3f7ab-7905-4d3d-bbf7-e42d19ff11dd" providerId="ADAL" clId="{E7E68DB9-E086-4AD6-818B-5BCDB423C7AD}" dt="2022-06-04T13:30:13.503" v="4704" actId="478"/>
          <ac:picMkLst>
            <pc:docMk/>
            <pc:sldMk cId="2736689115" sldId="315"/>
            <ac:picMk id="3098" creationId="{1D8442DD-CC93-4BAA-852C-89F441CEE8B0}"/>
          </ac:picMkLst>
        </pc:picChg>
        <pc:picChg chg="del">
          <ac:chgData name="Luis" userId="c2a3f7ab-7905-4d3d-bbf7-e42d19ff11dd" providerId="ADAL" clId="{E7E68DB9-E086-4AD6-818B-5BCDB423C7AD}" dt="2022-06-04T13:30:13.503" v="4704" actId="478"/>
          <ac:picMkLst>
            <pc:docMk/>
            <pc:sldMk cId="2736689115" sldId="315"/>
            <ac:picMk id="3099" creationId="{BE9E5977-78F3-4442-878F-CA4B0E2EA7AD}"/>
          </ac:picMkLst>
        </pc:picChg>
        <pc:picChg chg="del">
          <ac:chgData name="Luis" userId="c2a3f7ab-7905-4d3d-bbf7-e42d19ff11dd" providerId="ADAL" clId="{E7E68DB9-E086-4AD6-818B-5BCDB423C7AD}" dt="2022-06-04T13:30:13.503" v="4704" actId="478"/>
          <ac:picMkLst>
            <pc:docMk/>
            <pc:sldMk cId="2736689115" sldId="315"/>
            <ac:picMk id="3100" creationId="{4013DCBF-FE50-42A6-9981-220109ECE6A5}"/>
          </ac:picMkLst>
        </pc:picChg>
        <pc:picChg chg="del">
          <ac:chgData name="Luis" userId="c2a3f7ab-7905-4d3d-bbf7-e42d19ff11dd" providerId="ADAL" clId="{E7E68DB9-E086-4AD6-818B-5BCDB423C7AD}" dt="2022-06-04T13:30:13.503" v="4704" actId="478"/>
          <ac:picMkLst>
            <pc:docMk/>
            <pc:sldMk cId="2736689115" sldId="315"/>
            <ac:picMk id="3101" creationId="{19667FB1-3BD2-4A2A-9D9C-594327811997}"/>
          </ac:picMkLst>
        </pc:picChg>
        <pc:picChg chg="del">
          <ac:chgData name="Luis" userId="c2a3f7ab-7905-4d3d-bbf7-e42d19ff11dd" providerId="ADAL" clId="{E7E68DB9-E086-4AD6-818B-5BCDB423C7AD}" dt="2022-06-04T13:30:13.503" v="4704" actId="478"/>
          <ac:picMkLst>
            <pc:docMk/>
            <pc:sldMk cId="2736689115" sldId="315"/>
            <ac:picMk id="3102" creationId="{FCB41939-E431-41C2-A3D2-E47F1C0406DB}"/>
          </ac:picMkLst>
        </pc:picChg>
        <pc:picChg chg="del">
          <ac:chgData name="Luis" userId="c2a3f7ab-7905-4d3d-bbf7-e42d19ff11dd" providerId="ADAL" clId="{E7E68DB9-E086-4AD6-818B-5BCDB423C7AD}" dt="2022-06-04T13:30:13.503" v="4704" actId="478"/>
          <ac:picMkLst>
            <pc:docMk/>
            <pc:sldMk cId="2736689115" sldId="315"/>
            <ac:picMk id="3103" creationId="{F06335B0-2128-43FA-82D4-3112297EC385}"/>
          </ac:picMkLst>
        </pc:picChg>
        <pc:picChg chg="del">
          <ac:chgData name="Luis" userId="c2a3f7ab-7905-4d3d-bbf7-e42d19ff11dd" providerId="ADAL" clId="{E7E68DB9-E086-4AD6-818B-5BCDB423C7AD}" dt="2022-06-04T13:30:13.503" v="4704" actId="478"/>
          <ac:picMkLst>
            <pc:docMk/>
            <pc:sldMk cId="2736689115" sldId="315"/>
            <ac:picMk id="3104" creationId="{882D7BCA-725E-41B9-AAB8-78F99FC866E4}"/>
          </ac:picMkLst>
        </pc:picChg>
        <pc:picChg chg="del">
          <ac:chgData name="Luis" userId="c2a3f7ab-7905-4d3d-bbf7-e42d19ff11dd" providerId="ADAL" clId="{E7E68DB9-E086-4AD6-818B-5BCDB423C7AD}" dt="2022-06-04T13:30:13.503" v="4704" actId="478"/>
          <ac:picMkLst>
            <pc:docMk/>
            <pc:sldMk cId="2736689115" sldId="315"/>
            <ac:picMk id="3105" creationId="{DBBF35B6-D6C1-4D1C-AA22-F9C4FC2B0CF1}"/>
          </ac:picMkLst>
        </pc:picChg>
        <pc:picChg chg="del">
          <ac:chgData name="Luis" userId="c2a3f7ab-7905-4d3d-bbf7-e42d19ff11dd" providerId="ADAL" clId="{E7E68DB9-E086-4AD6-818B-5BCDB423C7AD}" dt="2022-06-04T13:30:13.503" v="4704" actId="478"/>
          <ac:picMkLst>
            <pc:docMk/>
            <pc:sldMk cId="2736689115" sldId="315"/>
            <ac:picMk id="3106" creationId="{06741639-6AB0-464B-94E9-89778C20A3A1}"/>
          </ac:picMkLst>
        </pc:picChg>
        <pc:picChg chg="del">
          <ac:chgData name="Luis" userId="c2a3f7ab-7905-4d3d-bbf7-e42d19ff11dd" providerId="ADAL" clId="{E7E68DB9-E086-4AD6-818B-5BCDB423C7AD}" dt="2022-06-04T13:30:13.503" v="4704" actId="478"/>
          <ac:picMkLst>
            <pc:docMk/>
            <pc:sldMk cId="2736689115" sldId="315"/>
            <ac:picMk id="3107" creationId="{DF80C1B1-EF08-4C54-ACCB-9A2FE56450B9}"/>
          </ac:picMkLst>
        </pc:picChg>
        <pc:picChg chg="del">
          <ac:chgData name="Luis" userId="c2a3f7ab-7905-4d3d-bbf7-e42d19ff11dd" providerId="ADAL" clId="{E7E68DB9-E086-4AD6-818B-5BCDB423C7AD}" dt="2022-06-04T13:30:13.503" v="4704" actId="478"/>
          <ac:picMkLst>
            <pc:docMk/>
            <pc:sldMk cId="2736689115" sldId="315"/>
            <ac:picMk id="3108" creationId="{581E3460-D148-41B8-BE67-0F05F74DCA5E}"/>
          </ac:picMkLst>
        </pc:picChg>
        <pc:picChg chg="del">
          <ac:chgData name="Luis" userId="c2a3f7ab-7905-4d3d-bbf7-e42d19ff11dd" providerId="ADAL" clId="{E7E68DB9-E086-4AD6-818B-5BCDB423C7AD}" dt="2022-06-04T13:30:13.503" v="4704" actId="478"/>
          <ac:picMkLst>
            <pc:docMk/>
            <pc:sldMk cId="2736689115" sldId="315"/>
            <ac:picMk id="3109" creationId="{A1489FCE-921E-486C-B96A-95A30363CEC5}"/>
          </ac:picMkLst>
        </pc:picChg>
        <pc:picChg chg="del">
          <ac:chgData name="Luis" userId="c2a3f7ab-7905-4d3d-bbf7-e42d19ff11dd" providerId="ADAL" clId="{E7E68DB9-E086-4AD6-818B-5BCDB423C7AD}" dt="2022-06-04T13:30:13.503" v="4704" actId="478"/>
          <ac:picMkLst>
            <pc:docMk/>
            <pc:sldMk cId="2736689115" sldId="315"/>
            <ac:picMk id="3110" creationId="{B56DFE17-FE31-40A2-AFBE-3C30DDD17532}"/>
          </ac:picMkLst>
        </pc:picChg>
        <pc:picChg chg="del">
          <ac:chgData name="Luis" userId="c2a3f7ab-7905-4d3d-bbf7-e42d19ff11dd" providerId="ADAL" clId="{E7E68DB9-E086-4AD6-818B-5BCDB423C7AD}" dt="2022-06-04T13:30:13.503" v="4704" actId="478"/>
          <ac:picMkLst>
            <pc:docMk/>
            <pc:sldMk cId="2736689115" sldId="315"/>
            <ac:picMk id="3111" creationId="{B8FA29FC-810E-4255-BC3B-D65A79F066D7}"/>
          </ac:picMkLst>
        </pc:picChg>
        <pc:picChg chg="del">
          <ac:chgData name="Luis" userId="c2a3f7ab-7905-4d3d-bbf7-e42d19ff11dd" providerId="ADAL" clId="{E7E68DB9-E086-4AD6-818B-5BCDB423C7AD}" dt="2022-06-04T13:30:13.503" v="4704" actId="478"/>
          <ac:picMkLst>
            <pc:docMk/>
            <pc:sldMk cId="2736689115" sldId="315"/>
            <ac:picMk id="3112" creationId="{D805495D-3BD3-4B0E-BE6D-1197B3824281}"/>
          </ac:picMkLst>
        </pc:picChg>
        <pc:picChg chg="del">
          <ac:chgData name="Luis" userId="c2a3f7ab-7905-4d3d-bbf7-e42d19ff11dd" providerId="ADAL" clId="{E7E68DB9-E086-4AD6-818B-5BCDB423C7AD}" dt="2022-06-04T13:30:13.503" v="4704" actId="478"/>
          <ac:picMkLst>
            <pc:docMk/>
            <pc:sldMk cId="2736689115" sldId="315"/>
            <ac:picMk id="3113" creationId="{56353D57-A55D-47D8-8A57-680F7F7ABE13}"/>
          </ac:picMkLst>
        </pc:picChg>
        <pc:picChg chg="del">
          <ac:chgData name="Luis" userId="c2a3f7ab-7905-4d3d-bbf7-e42d19ff11dd" providerId="ADAL" clId="{E7E68DB9-E086-4AD6-818B-5BCDB423C7AD}" dt="2022-06-04T13:30:13.503" v="4704" actId="478"/>
          <ac:picMkLst>
            <pc:docMk/>
            <pc:sldMk cId="2736689115" sldId="315"/>
            <ac:picMk id="3114" creationId="{2DE9D597-102B-4F3C-B599-E4C640339B7E}"/>
          </ac:picMkLst>
        </pc:picChg>
        <pc:picChg chg="del">
          <ac:chgData name="Luis" userId="c2a3f7ab-7905-4d3d-bbf7-e42d19ff11dd" providerId="ADAL" clId="{E7E68DB9-E086-4AD6-818B-5BCDB423C7AD}" dt="2022-06-04T13:30:13.503" v="4704" actId="478"/>
          <ac:picMkLst>
            <pc:docMk/>
            <pc:sldMk cId="2736689115" sldId="315"/>
            <ac:picMk id="3115" creationId="{704E4CF6-4057-47FA-91DC-1F71BADF82DB}"/>
          </ac:picMkLst>
        </pc:picChg>
        <pc:picChg chg="del">
          <ac:chgData name="Luis" userId="c2a3f7ab-7905-4d3d-bbf7-e42d19ff11dd" providerId="ADAL" clId="{E7E68DB9-E086-4AD6-818B-5BCDB423C7AD}" dt="2022-06-04T13:30:13.503" v="4704" actId="478"/>
          <ac:picMkLst>
            <pc:docMk/>
            <pc:sldMk cId="2736689115" sldId="315"/>
            <ac:picMk id="3116" creationId="{031F0035-3D39-4411-AAC3-F36B543A2788}"/>
          </ac:picMkLst>
        </pc:picChg>
        <pc:picChg chg="del">
          <ac:chgData name="Luis" userId="c2a3f7ab-7905-4d3d-bbf7-e42d19ff11dd" providerId="ADAL" clId="{E7E68DB9-E086-4AD6-818B-5BCDB423C7AD}" dt="2022-06-04T13:30:13.503" v="4704" actId="478"/>
          <ac:picMkLst>
            <pc:docMk/>
            <pc:sldMk cId="2736689115" sldId="315"/>
            <ac:picMk id="3117" creationId="{3D17124B-1F29-45E4-A244-E8372C70900A}"/>
          </ac:picMkLst>
        </pc:picChg>
        <pc:picChg chg="del">
          <ac:chgData name="Luis" userId="c2a3f7ab-7905-4d3d-bbf7-e42d19ff11dd" providerId="ADAL" clId="{E7E68DB9-E086-4AD6-818B-5BCDB423C7AD}" dt="2022-06-04T13:30:13.503" v="4704" actId="478"/>
          <ac:picMkLst>
            <pc:docMk/>
            <pc:sldMk cId="2736689115" sldId="315"/>
            <ac:picMk id="3118" creationId="{A902FCAE-D199-4AB1-9C60-B25DD57BD2D4}"/>
          </ac:picMkLst>
        </pc:picChg>
        <pc:picChg chg="del">
          <ac:chgData name="Luis" userId="c2a3f7ab-7905-4d3d-bbf7-e42d19ff11dd" providerId="ADAL" clId="{E7E68DB9-E086-4AD6-818B-5BCDB423C7AD}" dt="2022-06-04T13:30:13.503" v="4704" actId="478"/>
          <ac:picMkLst>
            <pc:docMk/>
            <pc:sldMk cId="2736689115" sldId="315"/>
            <ac:picMk id="3119" creationId="{8118CB9F-F885-4CF8-AA45-5805F3D2EA89}"/>
          </ac:picMkLst>
        </pc:picChg>
        <pc:picChg chg="del">
          <ac:chgData name="Luis" userId="c2a3f7ab-7905-4d3d-bbf7-e42d19ff11dd" providerId="ADAL" clId="{E7E68DB9-E086-4AD6-818B-5BCDB423C7AD}" dt="2022-06-04T13:30:13.503" v="4704" actId="478"/>
          <ac:picMkLst>
            <pc:docMk/>
            <pc:sldMk cId="2736689115" sldId="315"/>
            <ac:picMk id="3120" creationId="{65DEE3E1-D2CB-4D4A-8971-BF66A1D7EFCD}"/>
          </ac:picMkLst>
        </pc:picChg>
        <pc:picChg chg="del">
          <ac:chgData name="Luis" userId="c2a3f7ab-7905-4d3d-bbf7-e42d19ff11dd" providerId="ADAL" clId="{E7E68DB9-E086-4AD6-818B-5BCDB423C7AD}" dt="2022-06-04T13:30:13.503" v="4704" actId="478"/>
          <ac:picMkLst>
            <pc:docMk/>
            <pc:sldMk cId="2736689115" sldId="315"/>
            <ac:picMk id="3121" creationId="{5EE3B7CB-739D-4215-8BD0-C1B5A7A5F84C}"/>
          </ac:picMkLst>
        </pc:picChg>
        <pc:picChg chg="del">
          <ac:chgData name="Luis" userId="c2a3f7ab-7905-4d3d-bbf7-e42d19ff11dd" providerId="ADAL" clId="{E7E68DB9-E086-4AD6-818B-5BCDB423C7AD}" dt="2022-06-04T13:30:13.503" v="4704" actId="478"/>
          <ac:picMkLst>
            <pc:docMk/>
            <pc:sldMk cId="2736689115" sldId="315"/>
            <ac:picMk id="3122" creationId="{2AAFDCC3-CC20-4FB9-B523-4CF272062872}"/>
          </ac:picMkLst>
        </pc:picChg>
        <pc:picChg chg="del">
          <ac:chgData name="Luis" userId="c2a3f7ab-7905-4d3d-bbf7-e42d19ff11dd" providerId="ADAL" clId="{E7E68DB9-E086-4AD6-818B-5BCDB423C7AD}" dt="2022-06-04T13:30:13.503" v="4704" actId="478"/>
          <ac:picMkLst>
            <pc:docMk/>
            <pc:sldMk cId="2736689115" sldId="315"/>
            <ac:picMk id="3123" creationId="{3C0DB2E9-C0F6-4FC6-8260-D01F2AA54A00}"/>
          </ac:picMkLst>
        </pc:picChg>
        <pc:picChg chg="del">
          <ac:chgData name="Luis" userId="c2a3f7ab-7905-4d3d-bbf7-e42d19ff11dd" providerId="ADAL" clId="{E7E68DB9-E086-4AD6-818B-5BCDB423C7AD}" dt="2022-06-04T13:30:13.503" v="4704" actId="478"/>
          <ac:picMkLst>
            <pc:docMk/>
            <pc:sldMk cId="2736689115" sldId="315"/>
            <ac:picMk id="3124" creationId="{DB4F3A69-D355-41C3-87CC-0B501536DDC8}"/>
          </ac:picMkLst>
        </pc:picChg>
        <pc:picChg chg="del">
          <ac:chgData name="Luis" userId="c2a3f7ab-7905-4d3d-bbf7-e42d19ff11dd" providerId="ADAL" clId="{E7E68DB9-E086-4AD6-818B-5BCDB423C7AD}" dt="2022-06-04T13:30:13.503" v="4704" actId="478"/>
          <ac:picMkLst>
            <pc:docMk/>
            <pc:sldMk cId="2736689115" sldId="315"/>
            <ac:picMk id="3125" creationId="{08B0A6A4-B235-4D23-8738-369AF5CF0680}"/>
          </ac:picMkLst>
        </pc:picChg>
        <pc:picChg chg="del">
          <ac:chgData name="Luis" userId="c2a3f7ab-7905-4d3d-bbf7-e42d19ff11dd" providerId="ADAL" clId="{E7E68DB9-E086-4AD6-818B-5BCDB423C7AD}" dt="2022-06-04T13:30:13.503" v="4704" actId="478"/>
          <ac:picMkLst>
            <pc:docMk/>
            <pc:sldMk cId="2736689115" sldId="315"/>
            <ac:picMk id="3126" creationId="{451BFB4C-18CC-42D3-8EB9-40B68581EF52}"/>
          </ac:picMkLst>
        </pc:picChg>
        <pc:picChg chg="del">
          <ac:chgData name="Luis" userId="c2a3f7ab-7905-4d3d-bbf7-e42d19ff11dd" providerId="ADAL" clId="{E7E68DB9-E086-4AD6-818B-5BCDB423C7AD}" dt="2022-06-04T13:30:13.503" v="4704" actId="478"/>
          <ac:picMkLst>
            <pc:docMk/>
            <pc:sldMk cId="2736689115" sldId="315"/>
            <ac:picMk id="3127" creationId="{3BF109AF-391C-4CD5-B22B-837C7682E299}"/>
          </ac:picMkLst>
        </pc:picChg>
        <pc:picChg chg="del">
          <ac:chgData name="Luis" userId="c2a3f7ab-7905-4d3d-bbf7-e42d19ff11dd" providerId="ADAL" clId="{E7E68DB9-E086-4AD6-818B-5BCDB423C7AD}" dt="2022-06-04T13:30:13.503" v="4704" actId="478"/>
          <ac:picMkLst>
            <pc:docMk/>
            <pc:sldMk cId="2736689115" sldId="315"/>
            <ac:picMk id="3128" creationId="{B118CE94-7E28-4201-9403-0D80198A74C6}"/>
          </ac:picMkLst>
        </pc:picChg>
        <pc:picChg chg="del">
          <ac:chgData name="Luis" userId="c2a3f7ab-7905-4d3d-bbf7-e42d19ff11dd" providerId="ADAL" clId="{E7E68DB9-E086-4AD6-818B-5BCDB423C7AD}" dt="2022-06-04T13:30:13.503" v="4704" actId="478"/>
          <ac:picMkLst>
            <pc:docMk/>
            <pc:sldMk cId="2736689115" sldId="315"/>
            <ac:picMk id="3129" creationId="{7F9DA015-B5C1-4CB3-9BFC-B3A02A698BBF}"/>
          </ac:picMkLst>
        </pc:picChg>
        <pc:picChg chg="del">
          <ac:chgData name="Luis" userId="c2a3f7ab-7905-4d3d-bbf7-e42d19ff11dd" providerId="ADAL" clId="{E7E68DB9-E086-4AD6-818B-5BCDB423C7AD}" dt="2022-06-04T13:30:13.503" v="4704" actId="478"/>
          <ac:picMkLst>
            <pc:docMk/>
            <pc:sldMk cId="2736689115" sldId="315"/>
            <ac:picMk id="3130" creationId="{CE2CA279-8DEA-4E82-A5B3-0E4889859BF2}"/>
          </ac:picMkLst>
        </pc:picChg>
        <pc:picChg chg="del">
          <ac:chgData name="Luis" userId="c2a3f7ab-7905-4d3d-bbf7-e42d19ff11dd" providerId="ADAL" clId="{E7E68DB9-E086-4AD6-818B-5BCDB423C7AD}" dt="2022-06-04T13:30:13.503" v="4704" actId="478"/>
          <ac:picMkLst>
            <pc:docMk/>
            <pc:sldMk cId="2736689115" sldId="315"/>
            <ac:picMk id="3131" creationId="{C5BBE454-987A-4A5B-A704-E1DCAFAFA91B}"/>
          </ac:picMkLst>
        </pc:picChg>
        <pc:picChg chg="del">
          <ac:chgData name="Luis" userId="c2a3f7ab-7905-4d3d-bbf7-e42d19ff11dd" providerId="ADAL" clId="{E7E68DB9-E086-4AD6-818B-5BCDB423C7AD}" dt="2022-06-04T13:30:13.503" v="4704" actId="478"/>
          <ac:picMkLst>
            <pc:docMk/>
            <pc:sldMk cId="2736689115" sldId="315"/>
            <ac:picMk id="3132" creationId="{41FE7D88-E5C4-4359-9155-FECD3C7F26C1}"/>
          </ac:picMkLst>
        </pc:picChg>
        <pc:picChg chg="del">
          <ac:chgData name="Luis" userId="c2a3f7ab-7905-4d3d-bbf7-e42d19ff11dd" providerId="ADAL" clId="{E7E68DB9-E086-4AD6-818B-5BCDB423C7AD}" dt="2022-06-04T13:30:13.503" v="4704" actId="478"/>
          <ac:picMkLst>
            <pc:docMk/>
            <pc:sldMk cId="2736689115" sldId="315"/>
            <ac:picMk id="3133" creationId="{D541B418-0D93-4FB0-AF4A-317F918DE3E0}"/>
          </ac:picMkLst>
        </pc:picChg>
        <pc:picChg chg="del">
          <ac:chgData name="Luis" userId="c2a3f7ab-7905-4d3d-bbf7-e42d19ff11dd" providerId="ADAL" clId="{E7E68DB9-E086-4AD6-818B-5BCDB423C7AD}" dt="2022-06-04T13:30:13.503" v="4704" actId="478"/>
          <ac:picMkLst>
            <pc:docMk/>
            <pc:sldMk cId="2736689115" sldId="315"/>
            <ac:picMk id="3134" creationId="{79520EA9-DBD0-4E82-B2AD-B457BBF30B2E}"/>
          </ac:picMkLst>
        </pc:picChg>
        <pc:picChg chg="del">
          <ac:chgData name="Luis" userId="c2a3f7ab-7905-4d3d-bbf7-e42d19ff11dd" providerId="ADAL" clId="{E7E68DB9-E086-4AD6-818B-5BCDB423C7AD}" dt="2022-06-04T13:30:13.503" v="4704" actId="478"/>
          <ac:picMkLst>
            <pc:docMk/>
            <pc:sldMk cId="2736689115" sldId="315"/>
            <ac:picMk id="3135" creationId="{12B1D378-7DD3-4CA7-B0F6-1D8FA6B5E96C}"/>
          </ac:picMkLst>
        </pc:picChg>
      </pc:sldChg>
      <pc:sldChg chg="addSp delSp modSp add mod">
        <pc:chgData name="Luis" userId="c2a3f7ab-7905-4d3d-bbf7-e42d19ff11dd" providerId="ADAL" clId="{E7E68DB9-E086-4AD6-818B-5BCDB423C7AD}" dt="2022-06-04T14:46:09.663" v="4811"/>
        <pc:sldMkLst>
          <pc:docMk/>
          <pc:sldMk cId="654633616" sldId="316"/>
        </pc:sldMkLst>
        <pc:spChg chg="mod">
          <ac:chgData name="Luis" userId="c2a3f7ab-7905-4d3d-bbf7-e42d19ff11dd" providerId="ADAL" clId="{E7E68DB9-E086-4AD6-818B-5BCDB423C7AD}" dt="2022-06-04T13:00:59.183" v="4544" actId="20577"/>
          <ac:spMkLst>
            <pc:docMk/>
            <pc:sldMk cId="654633616" sldId="316"/>
            <ac:spMk id="67" creationId="{5A0CB9C3-291B-4B39-BB87-7DE07BA913DB}"/>
          </ac:spMkLst>
        </pc:spChg>
        <pc:graphicFrameChg chg="add del mod">
          <ac:chgData name="Luis" userId="c2a3f7ab-7905-4d3d-bbf7-e42d19ff11dd" providerId="ADAL" clId="{E7E68DB9-E086-4AD6-818B-5BCDB423C7AD}" dt="2022-06-04T14:16:59.841" v="4790"/>
          <ac:graphicFrameMkLst>
            <pc:docMk/>
            <pc:sldMk cId="654633616" sldId="316"/>
            <ac:graphicFrameMk id="2" creationId="{DA7EFD65-3D34-4C29-A206-90FCE829E257}"/>
          </ac:graphicFrameMkLst>
        </pc:graphicFrameChg>
        <pc:graphicFrameChg chg="add mod modGraphic">
          <ac:chgData name="Luis" userId="c2a3f7ab-7905-4d3d-bbf7-e42d19ff11dd" providerId="ADAL" clId="{E7E68DB9-E086-4AD6-818B-5BCDB423C7AD}" dt="2022-06-04T14:17:11.598" v="4794" actId="20577"/>
          <ac:graphicFrameMkLst>
            <pc:docMk/>
            <pc:sldMk cId="654633616" sldId="316"/>
            <ac:graphicFrameMk id="4" creationId="{663501CD-4416-498A-87ED-F14BFF6D6EAA}"/>
          </ac:graphicFrameMkLst>
        </pc:graphicFrameChg>
        <pc:picChg chg="add mod">
          <ac:chgData name="Luis" userId="c2a3f7ab-7905-4d3d-bbf7-e42d19ff11dd" providerId="ADAL" clId="{E7E68DB9-E086-4AD6-818B-5BCDB423C7AD}" dt="2022-06-04T14:46:09.663" v="4811"/>
          <ac:picMkLst>
            <pc:docMk/>
            <pc:sldMk cId="654633616" sldId="316"/>
            <ac:picMk id="5" creationId="{EC6239C3-D0AC-4C8A-BF8A-0F9066FB3BC7}"/>
          </ac:picMkLst>
        </pc:picChg>
        <pc:picChg chg="add mod">
          <ac:chgData name="Luis" userId="c2a3f7ab-7905-4d3d-bbf7-e42d19ff11dd" providerId="ADAL" clId="{E7E68DB9-E086-4AD6-818B-5BCDB423C7AD}" dt="2022-06-04T13:01:48.584" v="4560" actId="1076"/>
          <ac:picMkLst>
            <pc:docMk/>
            <pc:sldMk cId="654633616" sldId="316"/>
            <ac:picMk id="68" creationId="{40D33AAA-4A15-4FBF-AE3F-25A39538FCC2}"/>
          </ac:picMkLst>
        </pc:picChg>
        <pc:picChg chg="add mod">
          <ac:chgData name="Luis" userId="c2a3f7ab-7905-4d3d-bbf7-e42d19ff11dd" providerId="ADAL" clId="{E7E68DB9-E086-4AD6-818B-5BCDB423C7AD}" dt="2022-06-04T13:01:44.317" v="4559" actId="1076"/>
          <ac:picMkLst>
            <pc:docMk/>
            <pc:sldMk cId="654633616" sldId="316"/>
            <ac:picMk id="69" creationId="{ED6AE094-EC62-4408-A06F-C5A09C3EAACD}"/>
          </ac:picMkLst>
        </pc:picChg>
        <pc:picChg chg="add mod">
          <ac:chgData name="Luis" userId="c2a3f7ab-7905-4d3d-bbf7-e42d19ff11dd" providerId="ADAL" clId="{E7E68DB9-E086-4AD6-818B-5BCDB423C7AD}" dt="2022-06-04T13:01:41.733" v="4558" actId="1076"/>
          <ac:picMkLst>
            <pc:docMk/>
            <pc:sldMk cId="654633616" sldId="316"/>
            <ac:picMk id="70" creationId="{AB612DDA-055C-4108-9F03-D69E7BC4B964}"/>
          </ac:picMkLst>
        </pc:picChg>
        <pc:picChg chg="del">
          <ac:chgData name="Luis" userId="c2a3f7ab-7905-4d3d-bbf7-e42d19ff11dd" providerId="ADAL" clId="{E7E68DB9-E086-4AD6-818B-5BCDB423C7AD}" dt="2022-06-04T13:30:11.291" v="4703" actId="478"/>
          <ac:picMkLst>
            <pc:docMk/>
            <pc:sldMk cId="654633616" sldId="316"/>
            <ac:picMk id="3074" creationId="{945890CC-1887-4844-882E-828217B1B146}"/>
          </ac:picMkLst>
        </pc:picChg>
        <pc:picChg chg="del">
          <ac:chgData name="Luis" userId="c2a3f7ab-7905-4d3d-bbf7-e42d19ff11dd" providerId="ADAL" clId="{E7E68DB9-E086-4AD6-818B-5BCDB423C7AD}" dt="2022-06-04T13:30:11.291" v="4703" actId="478"/>
          <ac:picMkLst>
            <pc:docMk/>
            <pc:sldMk cId="654633616" sldId="316"/>
            <ac:picMk id="3075" creationId="{14D666DC-A64B-4BAC-BA81-05364B8DA4EA}"/>
          </ac:picMkLst>
        </pc:picChg>
        <pc:picChg chg="del">
          <ac:chgData name="Luis" userId="c2a3f7ab-7905-4d3d-bbf7-e42d19ff11dd" providerId="ADAL" clId="{E7E68DB9-E086-4AD6-818B-5BCDB423C7AD}" dt="2022-06-04T13:30:11.291" v="4703" actId="478"/>
          <ac:picMkLst>
            <pc:docMk/>
            <pc:sldMk cId="654633616" sldId="316"/>
            <ac:picMk id="3076" creationId="{6AF887C7-F3BD-4E4A-96B9-9D5EEDF2DDF1}"/>
          </ac:picMkLst>
        </pc:picChg>
        <pc:picChg chg="del">
          <ac:chgData name="Luis" userId="c2a3f7ab-7905-4d3d-bbf7-e42d19ff11dd" providerId="ADAL" clId="{E7E68DB9-E086-4AD6-818B-5BCDB423C7AD}" dt="2022-06-04T13:30:11.291" v="4703" actId="478"/>
          <ac:picMkLst>
            <pc:docMk/>
            <pc:sldMk cId="654633616" sldId="316"/>
            <ac:picMk id="3077" creationId="{4A081F9B-2EB3-423E-BF19-AB36526EDEF7}"/>
          </ac:picMkLst>
        </pc:picChg>
        <pc:picChg chg="del">
          <ac:chgData name="Luis" userId="c2a3f7ab-7905-4d3d-bbf7-e42d19ff11dd" providerId="ADAL" clId="{E7E68DB9-E086-4AD6-818B-5BCDB423C7AD}" dt="2022-06-04T13:30:11.291" v="4703" actId="478"/>
          <ac:picMkLst>
            <pc:docMk/>
            <pc:sldMk cId="654633616" sldId="316"/>
            <ac:picMk id="3078" creationId="{93191D8F-CC53-4DC3-8520-951837DC4908}"/>
          </ac:picMkLst>
        </pc:picChg>
        <pc:picChg chg="del">
          <ac:chgData name="Luis" userId="c2a3f7ab-7905-4d3d-bbf7-e42d19ff11dd" providerId="ADAL" clId="{E7E68DB9-E086-4AD6-818B-5BCDB423C7AD}" dt="2022-06-04T13:30:11.291" v="4703" actId="478"/>
          <ac:picMkLst>
            <pc:docMk/>
            <pc:sldMk cId="654633616" sldId="316"/>
            <ac:picMk id="3079" creationId="{717D7665-0497-4DA7-AB0D-F6BBCDC0977E}"/>
          </ac:picMkLst>
        </pc:picChg>
        <pc:picChg chg="del">
          <ac:chgData name="Luis" userId="c2a3f7ab-7905-4d3d-bbf7-e42d19ff11dd" providerId="ADAL" clId="{E7E68DB9-E086-4AD6-818B-5BCDB423C7AD}" dt="2022-06-04T13:30:11.291" v="4703" actId="478"/>
          <ac:picMkLst>
            <pc:docMk/>
            <pc:sldMk cId="654633616" sldId="316"/>
            <ac:picMk id="3080" creationId="{31859FCD-A821-48EB-94B3-69986D19BC0B}"/>
          </ac:picMkLst>
        </pc:picChg>
        <pc:picChg chg="del">
          <ac:chgData name="Luis" userId="c2a3f7ab-7905-4d3d-bbf7-e42d19ff11dd" providerId="ADAL" clId="{E7E68DB9-E086-4AD6-818B-5BCDB423C7AD}" dt="2022-06-04T13:30:11.291" v="4703" actId="478"/>
          <ac:picMkLst>
            <pc:docMk/>
            <pc:sldMk cId="654633616" sldId="316"/>
            <ac:picMk id="3081" creationId="{921FAC4F-36F4-4BBC-BB04-EDF89BB8730E}"/>
          </ac:picMkLst>
        </pc:picChg>
        <pc:picChg chg="del">
          <ac:chgData name="Luis" userId="c2a3f7ab-7905-4d3d-bbf7-e42d19ff11dd" providerId="ADAL" clId="{E7E68DB9-E086-4AD6-818B-5BCDB423C7AD}" dt="2022-06-04T13:30:11.291" v="4703" actId="478"/>
          <ac:picMkLst>
            <pc:docMk/>
            <pc:sldMk cId="654633616" sldId="316"/>
            <ac:picMk id="3082" creationId="{D8821ECC-DD15-4ED9-8A08-8B09C6F0D7D5}"/>
          </ac:picMkLst>
        </pc:picChg>
        <pc:picChg chg="del">
          <ac:chgData name="Luis" userId="c2a3f7ab-7905-4d3d-bbf7-e42d19ff11dd" providerId="ADAL" clId="{E7E68DB9-E086-4AD6-818B-5BCDB423C7AD}" dt="2022-06-04T13:30:11.291" v="4703" actId="478"/>
          <ac:picMkLst>
            <pc:docMk/>
            <pc:sldMk cId="654633616" sldId="316"/>
            <ac:picMk id="3083" creationId="{F1644683-9B55-4D26-BFDE-7A96D94B88F0}"/>
          </ac:picMkLst>
        </pc:picChg>
        <pc:picChg chg="del">
          <ac:chgData name="Luis" userId="c2a3f7ab-7905-4d3d-bbf7-e42d19ff11dd" providerId="ADAL" clId="{E7E68DB9-E086-4AD6-818B-5BCDB423C7AD}" dt="2022-06-04T13:30:11.291" v="4703" actId="478"/>
          <ac:picMkLst>
            <pc:docMk/>
            <pc:sldMk cId="654633616" sldId="316"/>
            <ac:picMk id="3084" creationId="{0E492C07-5698-45E9-A900-E3C7D20ECB40}"/>
          </ac:picMkLst>
        </pc:picChg>
        <pc:picChg chg="del">
          <ac:chgData name="Luis" userId="c2a3f7ab-7905-4d3d-bbf7-e42d19ff11dd" providerId="ADAL" clId="{E7E68DB9-E086-4AD6-818B-5BCDB423C7AD}" dt="2022-06-04T13:30:11.291" v="4703" actId="478"/>
          <ac:picMkLst>
            <pc:docMk/>
            <pc:sldMk cId="654633616" sldId="316"/>
            <ac:picMk id="3085" creationId="{05512133-B694-4D67-9639-2878A5EE9934}"/>
          </ac:picMkLst>
        </pc:picChg>
        <pc:picChg chg="del">
          <ac:chgData name="Luis" userId="c2a3f7ab-7905-4d3d-bbf7-e42d19ff11dd" providerId="ADAL" clId="{E7E68DB9-E086-4AD6-818B-5BCDB423C7AD}" dt="2022-06-04T13:30:11.291" v="4703" actId="478"/>
          <ac:picMkLst>
            <pc:docMk/>
            <pc:sldMk cId="654633616" sldId="316"/>
            <ac:picMk id="3086" creationId="{FD9F1C8D-7AA9-409B-946F-DC2F0B59060B}"/>
          </ac:picMkLst>
        </pc:picChg>
        <pc:picChg chg="del">
          <ac:chgData name="Luis" userId="c2a3f7ab-7905-4d3d-bbf7-e42d19ff11dd" providerId="ADAL" clId="{E7E68DB9-E086-4AD6-818B-5BCDB423C7AD}" dt="2022-06-04T13:30:11.291" v="4703" actId="478"/>
          <ac:picMkLst>
            <pc:docMk/>
            <pc:sldMk cId="654633616" sldId="316"/>
            <ac:picMk id="3087" creationId="{21E9A9E6-DC2D-4730-9239-FC4CDAA6BE5C}"/>
          </ac:picMkLst>
        </pc:picChg>
        <pc:picChg chg="del">
          <ac:chgData name="Luis" userId="c2a3f7ab-7905-4d3d-bbf7-e42d19ff11dd" providerId="ADAL" clId="{E7E68DB9-E086-4AD6-818B-5BCDB423C7AD}" dt="2022-06-04T13:30:11.291" v="4703" actId="478"/>
          <ac:picMkLst>
            <pc:docMk/>
            <pc:sldMk cId="654633616" sldId="316"/>
            <ac:picMk id="3088" creationId="{13DA9F09-64BD-4EAF-A58F-7EB25C589F2B}"/>
          </ac:picMkLst>
        </pc:picChg>
        <pc:picChg chg="del">
          <ac:chgData name="Luis" userId="c2a3f7ab-7905-4d3d-bbf7-e42d19ff11dd" providerId="ADAL" clId="{E7E68DB9-E086-4AD6-818B-5BCDB423C7AD}" dt="2022-06-04T13:30:11.291" v="4703" actId="478"/>
          <ac:picMkLst>
            <pc:docMk/>
            <pc:sldMk cId="654633616" sldId="316"/>
            <ac:picMk id="3089" creationId="{10F57113-4728-451B-9556-C17E24EE775A}"/>
          </ac:picMkLst>
        </pc:picChg>
        <pc:picChg chg="del">
          <ac:chgData name="Luis" userId="c2a3f7ab-7905-4d3d-bbf7-e42d19ff11dd" providerId="ADAL" clId="{E7E68DB9-E086-4AD6-818B-5BCDB423C7AD}" dt="2022-06-04T13:30:11.291" v="4703" actId="478"/>
          <ac:picMkLst>
            <pc:docMk/>
            <pc:sldMk cId="654633616" sldId="316"/>
            <ac:picMk id="3090" creationId="{3DF933D2-8E87-48BF-BF5D-CAFDB0BB4EEB}"/>
          </ac:picMkLst>
        </pc:picChg>
        <pc:picChg chg="del">
          <ac:chgData name="Luis" userId="c2a3f7ab-7905-4d3d-bbf7-e42d19ff11dd" providerId="ADAL" clId="{E7E68DB9-E086-4AD6-818B-5BCDB423C7AD}" dt="2022-06-04T13:30:11.291" v="4703" actId="478"/>
          <ac:picMkLst>
            <pc:docMk/>
            <pc:sldMk cId="654633616" sldId="316"/>
            <ac:picMk id="3091" creationId="{AA47B504-BCB9-4C4F-8612-0AE2C39C9C3D}"/>
          </ac:picMkLst>
        </pc:picChg>
        <pc:picChg chg="del">
          <ac:chgData name="Luis" userId="c2a3f7ab-7905-4d3d-bbf7-e42d19ff11dd" providerId="ADAL" clId="{E7E68DB9-E086-4AD6-818B-5BCDB423C7AD}" dt="2022-06-04T13:30:11.291" v="4703" actId="478"/>
          <ac:picMkLst>
            <pc:docMk/>
            <pc:sldMk cId="654633616" sldId="316"/>
            <ac:picMk id="3092" creationId="{392999B9-F941-42AC-ACE9-1A7519519CC6}"/>
          </ac:picMkLst>
        </pc:picChg>
        <pc:picChg chg="del">
          <ac:chgData name="Luis" userId="c2a3f7ab-7905-4d3d-bbf7-e42d19ff11dd" providerId="ADAL" clId="{E7E68DB9-E086-4AD6-818B-5BCDB423C7AD}" dt="2022-06-04T13:30:11.291" v="4703" actId="478"/>
          <ac:picMkLst>
            <pc:docMk/>
            <pc:sldMk cId="654633616" sldId="316"/>
            <ac:picMk id="3093" creationId="{1A92FE55-5DCE-48AA-920F-35C3BEC037CE}"/>
          </ac:picMkLst>
        </pc:picChg>
        <pc:picChg chg="del">
          <ac:chgData name="Luis" userId="c2a3f7ab-7905-4d3d-bbf7-e42d19ff11dd" providerId="ADAL" clId="{E7E68DB9-E086-4AD6-818B-5BCDB423C7AD}" dt="2022-06-04T13:30:11.291" v="4703" actId="478"/>
          <ac:picMkLst>
            <pc:docMk/>
            <pc:sldMk cId="654633616" sldId="316"/>
            <ac:picMk id="3094" creationId="{64294093-6754-4A0B-8F58-6D613A771E90}"/>
          </ac:picMkLst>
        </pc:picChg>
        <pc:picChg chg="del">
          <ac:chgData name="Luis" userId="c2a3f7ab-7905-4d3d-bbf7-e42d19ff11dd" providerId="ADAL" clId="{E7E68DB9-E086-4AD6-818B-5BCDB423C7AD}" dt="2022-06-04T13:30:11.291" v="4703" actId="478"/>
          <ac:picMkLst>
            <pc:docMk/>
            <pc:sldMk cId="654633616" sldId="316"/>
            <ac:picMk id="3095" creationId="{23B93FF7-B400-432B-8263-3DD4F1128BDC}"/>
          </ac:picMkLst>
        </pc:picChg>
        <pc:picChg chg="del">
          <ac:chgData name="Luis" userId="c2a3f7ab-7905-4d3d-bbf7-e42d19ff11dd" providerId="ADAL" clId="{E7E68DB9-E086-4AD6-818B-5BCDB423C7AD}" dt="2022-06-04T13:30:11.291" v="4703" actId="478"/>
          <ac:picMkLst>
            <pc:docMk/>
            <pc:sldMk cId="654633616" sldId="316"/>
            <ac:picMk id="3096" creationId="{37097379-3C0F-4B76-9071-FD083270BD22}"/>
          </ac:picMkLst>
        </pc:picChg>
        <pc:picChg chg="del">
          <ac:chgData name="Luis" userId="c2a3f7ab-7905-4d3d-bbf7-e42d19ff11dd" providerId="ADAL" clId="{E7E68DB9-E086-4AD6-818B-5BCDB423C7AD}" dt="2022-06-04T13:30:11.291" v="4703" actId="478"/>
          <ac:picMkLst>
            <pc:docMk/>
            <pc:sldMk cId="654633616" sldId="316"/>
            <ac:picMk id="3097" creationId="{51B9CDBA-4A41-43C4-A4BB-99E3D70B70E9}"/>
          </ac:picMkLst>
        </pc:picChg>
        <pc:picChg chg="del">
          <ac:chgData name="Luis" userId="c2a3f7ab-7905-4d3d-bbf7-e42d19ff11dd" providerId="ADAL" clId="{E7E68DB9-E086-4AD6-818B-5BCDB423C7AD}" dt="2022-06-04T13:30:11.291" v="4703" actId="478"/>
          <ac:picMkLst>
            <pc:docMk/>
            <pc:sldMk cId="654633616" sldId="316"/>
            <ac:picMk id="3098" creationId="{1D8442DD-CC93-4BAA-852C-89F441CEE8B0}"/>
          </ac:picMkLst>
        </pc:picChg>
        <pc:picChg chg="del">
          <ac:chgData name="Luis" userId="c2a3f7ab-7905-4d3d-bbf7-e42d19ff11dd" providerId="ADAL" clId="{E7E68DB9-E086-4AD6-818B-5BCDB423C7AD}" dt="2022-06-04T13:30:11.291" v="4703" actId="478"/>
          <ac:picMkLst>
            <pc:docMk/>
            <pc:sldMk cId="654633616" sldId="316"/>
            <ac:picMk id="3099" creationId="{BE9E5977-78F3-4442-878F-CA4B0E2EA7AD}"/>
          </ac:picMkLst>
        </pc:picChg>
        <pc:picChg chg="del">
          <ac:chgData name="Luis" userId="c2a3f7ab-7905-4d3d-bbf7-e42d19ff11dd" providerId="ADAL" clId="{E7E68DB9-E086-4AD6-818B-5BCDB423C7AD}" dt="2022-06-04T13:30:11.291" v="4703" actId="478"/>
          <ac:picMkLst>
            <pc:docMk/>
            <pc:sldMk cId="654633616" sldId="316"/>
            <ac:picMk id="3100" creationId="{4013DCBF-FE50-42A6-9981-220109ECE6A5}"/>
          </ac:picMkLst>
        </pc:picChg>
        <pc:picChg chg="del">
          <ac:chgData name="Luis" userId="c2a3f7ab-7905-4d3d-bbf7-e42d19ff11dd" providerId="ADAL" clId="{E7E68DB9-E086-4AD6-818B-5BCDB423C7AD}" dt="2022-06-04T13:30:11.291" v="4703" actId="478"/>
          <ac:picMkLst>
            <pc:docMk/>
            <pc:sldMk cId="654633616" sldId="316"/>
            <ac:picMk id="3101" creationId="{19667FB1-3BD2-4A2A-9D9C-594327811997}"/>
          </ac:picMkLst>
        </pc:picChg>
        <pc:picChg chg="del">
          <ac:chgData name="Luis" userId="c2a3f7ab-7905-4d3d-bbf7-e42d19ff11dd" providerId="ADAL" clId="{E7E68DB9-E086-4AD6-818B-5BCDB423C7AD}" dt="2022-06-04T13:30:11.291" v="4703" actId="478"/>
          <ac:picMkLst>
            <pc:docMk/>
            <pc:sldMk cId="654633616" sldId="316"/>
            <ac:picMk id="3102" creationId="{FCB41939-E431-41C2-A3D2-E47F1C0406DB}"/>
          </ac:picMkLst>
        </pc:picChg>
        <pc:picChg chg="del">
          <ac:chgData name="Luis" userId="c2a3f7ab-7905-4d3d-bbf7-e42d19ff11dd" providerId="ADAL" clId="{E7E68DB9-E086-4AD6-818B-5BCDB423C7AD}" dt="2022-06-04T13:30:11.291" v="4703" actId="478"/>
          <ac:picMkLst>
            <pc:docMk/>
            <pc:sldMk cId="654633616" sldId="316"/>
            <ac:picMk id="3103" creationId="{F06335B0-2128-43FA-82D4-3112297EC385}"/>
          </ac:picMkLst>
        </pc:picChg>
        <pc:picChg chg="del">
          <ac:chgData name="Luis" userId="c2a3f7ab-7905-4d3d-bbf7-e42d19ff11dd" providerId="ADAL" clId="{E7E68DB9-E086-4AD6-818B-5BCDB423C7AD}" dt="2022-06-04T13:30:11.291" v="4703" actId="478"/>
          <ac:picMkLst>
            <pc:docMk/>
            <pc:sldMk cId="654633616" sldId="316"/>
            <ac:picMk id="3104" creationId="{882D7BCA-725E-41B9-AAB8-78F99FC866E4}"/>
          </ac:picMkLst>
        </pc:picChg>
        <pc:picChg chg="del">
          <ac:chgData name="Luis" userId="c2a3f7ab-7905-4d3d-bbf7-e42d19ff11dd" providerId="ADAL" clId="{E7E68DB9-E086-4AD6-818B-5BCDB423C7AD}" dt="2022-06-04T13:30:11.291" v="4703" actId="478"/>
          <ac:picMkLst>
            <pc:docMk/>
            <pc:sldMk cId="654633616" sldId="316"/>
            <ac:picMk id="3105" creationId="{DBBF35B6-D6C1-4D1C-AA22-F9C4FC2B0CF1}"/>
          </ac:picMkLst>
        </pc:picChg>
        <pc:picChg chg="del">
          <ac:chgData name="Luis" userId="c2a3f7ab-7905-4d3d-bbf7-e42d19ff11dd" providerId="ADAL" clId="{E7E68DB9-E086-4AD6-818B-5BCDB423C7AD}" dt="2022-06-04T13:30:11.291" v="4703" actId="478"/>
          <ac:picMkLst>
            <pc:docMk/>
            <pc:sldMk cId="654633616" sldId="316"/>
            <ac:picMk id="3106" creationId="{06741639-6AB0-464B-94E9-89778C20A3A1}"/>
          </ac:picMkLst>
        </pc:picChg>
        <pc:picChg chg="del">
          <ac:chgData name="Luis" userId="c2a3f7ab-7905-4d3d-bbf7-e42d19ff11dd" providerId="ADAL" clId="{E7E68DB9-E086-4AD6-818B-5BCDB423C7AD}" dt="2022-06-04T13:30:11.291" v="4703" actId="478"/>
          <ac:picMkLst>
            <pc:docMk/>
            <pc:sldMk cId="654633616" sldId="316"/>
            <ac:picMk id="3107" creationId="{DF80C1B1-EF08-4C54-ACCB-9A2FE56450B9}"/>
          </ac:picMkLst>
        </pc:picChg>
        <pc:picChg chg="del">
          <ac:chgData name="Luis" userId="c2a3f7ab-7905-4d3d-bbf7-e42d19ff11dd" providerId="ADAL" clId="{E7E68DB9-E086-4AD6-818B-5BCDB423C7AD}" dt="2022-06-04T13:30:11.291" v="4703" actId="478"/>
          <ac:picMkLst>
            <pc:docMk/>
            <pc:sldMk cId="654633616" sldId="316"/>
            <ac:picMk id="3108" creationId="{581E3460-D148-41B8-BE67-0F05F74DCA5E}"/>
          </ac:picMkLst>
        </pc:picChg>
        <pc:picChg chg="del">
          <ac:chgData name="Luis" userId="c2a3f7ab-7905-4d3d-bbf7-e42d19ff11dd" providerId="ADAL" clId="{E7E68DB9-E086-4AD6-818B-5BCDB423C7AD}" dt="2022-06-04T13:30:11.291" v="4703" actId="478"/>
          <ac:picMkLst>
            <pc:docMk/>
            <pc:sldMk cId="654633616" sldId="316"/>
            <ac:picMk id="3109" creationId="{A1489FCE-921E-486C-B96A-95A30363CEC5}"/>
          </ac:picMkLst>
        </pc:picChg>
        <pc:picChg chg="del">
          <ac:chgData name="Luis" userId="c2a3f7ab-7905-4d3d-bbf7-e42d19ff11dd" providerId="ADAL" clId="{E7E68DB9-E086-4AD6-818B-5BCDB423C7AD}" dt="2022-06-04T13:30:11.291" v="4703" actId="478"/>
          <ac:picMkLst>
            <pc:docMk/>
            <pc:sldMk cId="654633616" sldId="316"/>
            <ac:picMk id="3110" creationId="{B56DFE17-FE31-40A2-AFBE-3C30DDD17532}"/>
          </ac:picMkLst>
        </pc:picChg>
        <pc:picChg chg="del">
          <ac:chgData name="Luis" userId="c2a3f7ab-7905-4d3d-bbf7-e42d19ff11dd" providerId="ADAL" clId="{E7E68DB9-E086-4AD6-818B-5BCDB423C7AD}" dt="2022-06-04T13:30:11.291" v="4703" actId="478"/>
          <ac:picMkLst>
            <pc:docMk/>
            <pc:sldMk cId="654633616" sldId="316"/>
            <ac:picMk id="3111" creationId="{B8FA29FC-810E-4255-BC3B-D65A79F066D7}"/>
          </ac:picMkLst>
        </pc:picChg>
        <pc:picChg chg="del">
          <ac:chgData name="Luis" userId="c2a3f7ab-7905-4d3d-bbf7-e42d19ff11dd" providerId="ADAL" clId="{E7E68DB9-E086-4AD6-818B-5BCDB423C7AD}" dt="2022-06-04T13:30:11.291" v="4703" actId="478"/>
          <ac:picMkLst>
            <pc:docMk/>
            <pc:sldMk cId="654633616" sldId="316"/>
            <ac:picMk id="3112" creationId="{D805495D-3BD3-4B0E-BE6D-1197B3824281}"/>
          </ac:picMkLst>
        </pc:picChg>
        <pc:picChg chg="del">
          <ac:chgData name="Luis" userId="c2a3f7ab-7905-4d3d-bbf7-e42d19ff11dd" providerId="ADAL" clId="{E7E68DB9-E086-4AD6-818B-5BCDB423C7AD}" dt="2022-06-04T13:30:11.291" v="4703" actId="478"/>
          <ac:picMkLst>
            <pc:docMk/>
            <pc:sldMk cId="654633616" sldId="316"/>
            <ac:picMk id="3113" creationId="{56353D57-A55D-47D8-8A57-680F7F7ABE13}"/>
          </ac:picMkLst>
        </pc:picChg>
        <pc:picChg chg="del">
          <ac:chgData name="Luis" userId="c2a3f7ab-7905-4d3d-bbf7-e42d19ff11dd" providerId="ADAL" clId="{E7E68DB9-E086-4AD6-818B-5BCDB423C7AD}" dt="2022-06-04T13:30:11.291" v="4703" actId="478"/>
          <ac:picMkLst>
            <pc:docMk/>
            <pc:sldMk cId="654633616" sldId="316"/>
            <ac:picMk id="3114" creationId="{2DE9D597-102B-4F3C-B599-E4C640339B7E}"/>
          </ac:picMkLst>
        </pc:picChg>
        <pc:picChg chg="del">
          <ac:chgData name="Luis" userId="c2a3f7ab-7905-4d3d-bbf7-e42d19ff11dd" providerId="ADAL" clId="{E7E68DB9-E086-4AD6-818B-5BCDB423C7AD}" dt="2022-06-04T13:30:11.291" v="4703" actId="478"/>
          <ac:picMkLst>
            <pc:docMk/>
            <pc:sldMk cId="654633616" sldId="316"/>
            <ac:picMk id="3115" creationId="{704E4CF6-4057-47FA-91DC-1F71BADF82DB}"/>
          </ac:picMkLst>
        </pc:picChg>
        <pc:picChg chg="del">
          <ac:chgData name="Luis" userId="c2a3f7ab-7905-4d3d-bbf7-e42d19ff11dd" providerId="ADAL" clId="{E7E68DB9-E086-4AD6-818B-5BCDB423C7AD}" dt="2022-06-04T13:30:11.291" v="4703" actId="478"/>
          <ac:picMkLst>
            <pc:docMk/>
            <pc:sldMk cId="654633616" sldId="316"/>
            <ac:picMk id="3116" creationId="{031F0035-3D39-4411-AAC3-F36B543A2788}"/>
          </ac:picMkLst>
        </pc:picChg>
        <pc:picChg chg="del">
          <ac:chgData name="Luis" userId="c2a3f7ab-7905-4d3d-bbf7-e42d19ff11dd" providerId="ADAL" clId="{E7E68DB9-E086-4AD6-818B-5BCDB423C7AD}" dt="2022-06-04T13:30:11.291" v="4703" actId="478"/>
          <ac:picMkLst>
            <pc:docMk/>
            <pc:sldMk cId="654633616" sldId="316"/>
            <ac:picMk id="3117" creationId="{3D17124B-1F29-45E4-A244-E8372C70900A}"/>
          </ac:picMkLst>
        </pc:picChg>
        <pc:picChg chg="del">
          <ac:chgData name="Luis" userId="c2a3f7ab-7905-4d3d-bbf7-e42d19ff11dd" providerId="ADAL" clId="{E7E68DB9-E086-4AD6-818B-5BCDB423C7AD}" dt="2022-06-04T13:30:11.291" v="4703" actId="478"/>
          <ac:picMkLst>
            <pc:docMk/>
            <pc:sldMk cId="654633616" sldId="316"/>
            <ac:picMk id="3118" creationId="{A902FCAE-D199-4AB1-9C60-B25DD57BD2D4}"/>
          </ac:picMkLst>
        </pc:picChg>
        <pc:picChg chg="del">
          <ac:chgData name="Luis" userId="c2a3f7ab-7905-4d3d-bbf7-e42d19ff11dd" providerId="ADAL" clId="{E7E68DB9-E086-4AD6-818B-5BCDB423C7AD}" dt="2022-06-04T13:30:11.291" v="4703" actId="478"/>
          <ac:picMkLst>
            <pc:docMk/>
            <pc:sldMk cId="654633616" sldId="316"/>
            <ac:picMk id="3119" creationId="{8118CB9F-F885-4CF8-AA45-5805F3D2EA89}"/>
          </ac:picMkLst>
        </pc:picChg>
        <pc:picChg chg="del">
          <ac:chgData name="Luis" userId="c2a3f7ab-7905-4d3d-bbf7-e42d19ff11dd" providerId="ADAL" clId="{E7E68DB9-E086-4AD6-818B-5BCDB423C7AD}" dt="2022-06-04T13:30:11.291" v="4703" actId="478"/>
          <ac:picMkLst>
            <pc:docMk/>
            <pc:sldMk cId="654633616" sldId="316"/>
            <ac:picMk id="3120" creationId="{65DEE3E1-D2CB-4D4A-8971-BF66A1D7EFCD}"/>
          </ac:picMkLst>
        </pc:picChg>
        <pc:picChg chg="del">
          <ac:chgData name="Luis" userId="c2a3f7ab-7905-4d3d-bbf7-e42d19ff11dd" providerId="ADAL" clId="{E7E68DB9-E086-4AD6-818B-5BCDB423C7AD}" dt="2022-06-04T13:30:11.291" v="4703" actId="478"/>
          <ac:picMkLst>
            <pc:docMk/>
            <pc:sldMk cId="654633616" sldId="316"/>
            <ac:picMk id="3121" creationId="{5EE3B7CB-739D-4215-8BD0-C1B5A7A5F84C}"/>
          </ac:picMkLst>
        </pc:picChg>
        <pc:picChg chg="del">
          <ac:chgData name="Luis" userId="c2a3f7ab-7905-4d3d-bbf7-e42d19ff11dd" providerId="ADAL" clId="{E7E68DB9-E086-4AD6-818B-5BCDB423C7AD}" dt="2022-06-04T13:30:11.291" v="4703" actId="478"/>
          <ac:picMkLst>
            <pc:docMk/>
            <pc:sldMk cId="654633616" sldId="316"/>
            <ac:picMk id="3122" creationId="{2AAFDCC3-CC20-4FB9-B523-4CF272062872}"/>
          </ac:picMkLst>
        </pc:picChg>
        <pc:picChg chg="del">
          <ac:chgData name="Luis" userId="c2a3f7ab-7905-4d3d-bbf7-e42d19ff11dd" providerId="ADAL" clId="{E7E68DB9-E086-4AD6-818B-5BCDB423C7AD}" dt="2022-06-04T13:30:11.291" v="4703" actId="478"/>
          <ac:picMkLst>
            <pc:docMk/>
            <pc:sldMk cId="654633616" sldId="316"/>
            <ac:picMk id="3123" creationId="{3C0DB2E9-C0F6-4FC6-8260-D01F2AA54A00}"/>
          </ac:picMkLst>
        </pc:picChg>
        <pc:picChg chg="del">
          <ac:chgData name="Luis" userId="c2a3f7ab-7905-4d3d-bbf7-e42d19ff11dd" providerId="ADAL" clId="{E7E68DB9-E086-4AD6-818B-5BCDB423C7AD}" dt="2022-06-04T13:30:11.291" v="4703" actId="478"/>
          <ac:picMkLst>
            <pc:docMk/>
            <pc:sldMk cId="654633616" sldId="316"/>
            <ac:picMk id="3124" creationId="{DB4F3A69-D355-41C3-87CC-0B501536DDC8}"/>
          </ac:picMkLst>
        </pc:picChg>
        <pc:picChg chg="del">
          <ac:chgData name="Luis" userId="c2a3f7ab-7905-4d3d-bbf7-e42d19ff11dd" providerId="ADAL" clId="{E7E68DB9-E086-4AD6-818B-5BCDB423C7AD}" dt="2022-06-04T13:30:11.291" v="4703" actId="478"/>
          <ac:picMkLst>
            <pc:docMk/>
            <pc:sldMk cId="654633616" sldId="316"/>
            <ac:picMk id="3125" creationId="{08B0A6A4-B235-4D23-8738-369AF5CF0680}"/>
          </ac:picMkLst>
        </pc:picChg>
        <pc:picChg chg="del">
          <ac:chgData name="Luis" userId="c2a3f7ab-7905-4d3d-bbf7-e42d19ff11dd" providerId="ADAL" clId="{E7E68DB9-E086-4AD6-818B-5BCDB423C7AD}" dt="2022-06-04T13:30:11.291" v="4703" actId="478"/>
          <ac:picMkLst>
            <pc:docMk/>
            <pc:sldMk cId="654633616" sldId="316"/>
            <ac:picMk id="3126" creationId="{451BFB4C-18CC-42D3-8EB9-40B68581EF52}"/>
          </ac:picMkLst>
        </pc:picChg>
        <pc:picChg chg="del">
          <ac:chgData name="Luis" userId="c2a3f7ab-7905-4d3d-bbf7-e42d19ff11dd" providerId="ADAL" clId="{E7E68DB9-E086-4AD6-818B-5BCDB423C7AD}" dt="2022-06-04T13:30:11.291" v="4703" actId="478"/>
          <ac:picMkLst>
            <pc:docMk/>
            <pc:sldMk cId="654633616" sldId="316"/>
            <ac:picMk id="3127" creationId="{3BF109AF-391C-4CD5-B22B-837C7682E299}"/>
          </ac:picMkLst>
        </pc:picChg>
        <pc:picChg chg="del">
          <ac:chgData name="Luis" userId="c2a3f7ab-7905-4d3d-bbf7-e42d19ff11dd" providerId="ADAL" clId="{E7E68DB9-E086-4AD6-818B-5BCDB423C7AD}" dt="2022-06-04T13:30:11.291" v="4703" actId="478"/>
          <ac:picMkLst>
            <pc:docMk/>
            <pc:sldMk cId="654633616" sldId="316"/>
            <ac:picMk id="3128" creationId="{B118CE94-7E28-4201-9403-0D80198A74C6}"/>
          </ac:picMkLst>
        </pc:picChg>
        <pc:picChg chg="del">
          <ac:chgData name="Luis" userId="c2a3f7ab-7905-4d3d-bbf7-e42d19ff11dd" providerId="ADAL" clId="{E7E68DB9-E086-4AD6-818B-5BCDB423C7AD}" dt="2022-06-04T13:30:11.291" v="4703" actId="478"/>
          <ac:picMkLst>
            <pc:docMk/>
            <pc:sldMk cId="654633616" sldId="316"/>
            <ac:picMk id="3129" creationId="{7F9DA015-B5C1-4CB3-9BFC-B3A02A698BBF}"/>
          </ac:picMkLst>
        </pc:picChg>
        <pc:picChg chg="del">
          <ac:chgData name="Luis" userId="c2a3f7ab-7905-4d3d-bbf7-e42d19ff11dd" providerId="ADAL" clId="{E7E68DB9-E086-4AD6-818B-5BCDB423C7AD}" dt="2022-06-04T13:30:11.291" v="4703" actId="478"/>
          <ac:picMkLst>
            <pc:docMk/>
            <pc:sldMk cId="654633616" sldId="316"/>
            <ac:picMk id="3130" creationId="{CE2CA279-8DEA-4E82-A5B3-0E4889859BF2}"/>
          </ac:picMkLst>
        </pc:picChg>
        <pc:picChg chg="del">
          <ac:chgData name="Luis" userId="c2a3f7ab-7905-4d3d-bbf7-e42d19ff11dd" providerId="ADAL" clId="{E7E68DB9-E086-4AD6-818B-5BCDB423C7AD}" dt="2022-06-04T13:30:11.291" v="4703" actId="478"/>
          <ac:picMkLst>
            <pc:docMk/>
            <pc:sldMk cId="654633616" sldId="316"/>
            <ac:picMk id="3131" creationId="{C5BBE454-987A-4A5B-A704-E1DCAFAFA91B}"/>
          </ac:picMkLst>
        </pc:picChg>
        <pc:picChg chg="del">
          <ac:chgData name="Luis" userId="c2a3f7ab-7905-4d3d-bbf7-e42d19ff11dd" providerId="ADAL" clId="{E7E68DB9-E086-4AD6-818B-5BCDB423C7AD}" dt="2022-06-04T13:30:11.291" v="4703" actId="478"/>
          <ac:picMkLst>
            <pc:docMk/>
            <pc:sldMk cId="654633616" sldId="316"/>
            <ac:picMk id="3132" creationId="{41FE7D88-E5C4-4359-9155-FECD3C7F26C1}"/>
          </ac:picMkLst>
        </pc:picChg>
        <pc:picChg chg="del">
          <ac:chgData name="Luis" userId="c2a3f7ab-7905-4d3d-bbf7-e42d19ff11dd" providerId="ADAL" clId="{E7E68DB9-E086-4AD6-818B-5BCDB423C7AD}" dt="2022-06-04T13:30:11.291" v="4703" actId="478"/>
          <ac:picMkLst>
            <pc:docMk/>
            <pc:sldMk cId="654633616" sldId="316"/>
            <ac:picMk id="3133" creationId="{D541B418-0D93-4FB0-AF4A-317F918DE3E0}"/>
          </ac:picMkLst>
        </pc:picChg>
        <pc:picChg chg="del">
          <ac:chgData name="Luis" userId="c2a3f7ab-7905-4d3d-bbf7-e42d19ff11dd" providerId="ADAL" clId="{E7E68DB9-E086-4AD6-818B-5BCDB423C7AD}" dt="2022-06-04T13:30:11.291" v="4703" actId="478"/>
          <ac:picMkLst>
            <pc:docMk/>
            <pc:sldMk cId="654633616" sldId="316"/>
            <ac:picMk id="3134" creationId="{79520EA9-DBD0-4E82-B2AD-B457BBF30B2E}"/>
          </ac:picMkLst>
        </pc:picChg>
        <pc:picChg chg="del">
          <ac:chgData name="Luis" userId="c2a3f7ab-7905-4d3d-bbf7-e42d19ff11dd" providerId="ADAL" clId="{E7E68DB9-E086-4AD6-818B-5BCDB423C7AD}" dt="2022-06-04T13:30:11.291" v="4703" actId="478"/>
          <ac:picMkLst>
            <pc:docMk/>
            <pc:sldMk cId="654633616" sldId="316"/>
            <ac:picMk id="3135" creationId="{12B1D378-7DD3-4CA7-B0F6-1D8FA6B5E96C}"/>
          </ac:picMkLst>
        </pc:picChg>
      </pc:sldChg>
      <pc:sldChg chg="addSp delSp modSp add mod modTransition delAnim modAnim">
        <pc:chgData name="Luis" userId="c2a3f7ab-7905-4d3d-bbf7-e42d19ff11dd" providerId="ADAL" clId="{E7E68DB9-E086-4AD6-818B-5BCDB423C7AD}" dt="2022-06-04T14:53:42.953" v="4820"/>
        <pc:sldMkLst>
          <pc:docMk/>
          <pc:sldMk cId="3489496424" sldId="317"/>
        </pc:sldMkLst>
        <pc:spChg chg="mod">
          <ac:chgData name="Luis" userId="c2a3f7ab-7905-4d3d-bbf7-e42d19ff11dd" providerId="ADAL" clId="{E7E68DB9-E086-4AD6-818B-5BCDB423C7AD}" dt="2022-06-04T13:02:20.236" v="4609" actId="6549"/>
          <ac:spMkLst>
            <pc:docMk/>
            <pc:sldMk cId="3489496424" sldId="317"/>
            <ac:spMk id="3" creationId="{99EAAB0D-41AE-4D02-8174-E98AF29451AF}"/>
          </ac:spMkLst>
        </pc:spChg>
        <pc:spChg chg="mod">
          <ac:chgData name="Luis" userId="c2a3f7ab-7905-4d3d-bbf7-e42d19ff11dd" providerId="ADAL" clId="{E7E68DB9-E086-4AD6-818B-5BCDB423C7AD}" dt="2022-06-04T13:30:08.827" v="4702" actId="1076"/>
          <ac:spMkLst>
            <pc:docMk/>
            <pc:sldMk cId="3489496424" sldId="317"/>
            <ac:spMk id="6" creationId="{158D1A54-CC58-457C-AA9B-FC8543534B95}"/>
          </ac:spMkLst>
        </pc:spChg>
        <pc:spChg chg="del">
          <ac:chgData name="Luis" userId="c2a3f7ab-7905-4d3d-bbf7-e42d19ff11dd" providerId="ADAL" clId="{E7E68DB9-E086-4AD6-818B-5BCDB423C7AD}" dt="2022-06-04T13:02:36.197" v="4626" actId="478"/>
          <ac:spMkLst>
            <pc:docMk/>
            <pc:sldMk cId="3489496424" sldId="317"/>
            <ac:spMk id="67" creationId="{5A0CB9C3-291B-4B39-BB87-7DE07BA913DB}"/>
          </ac:spMkLst>
        </pc:spChg>
        <pc:picChg chg="add del mod">
          <ac:chgData name="Luis" userId="c2a3f7ab-7905-4d3d-bbf7-e42d19ff11dd" providerId="ADAL" clId="{E7E68DB9-E086-4AD6-818B-5BCDB423C7AD}" dt="2022-06-04T14:47:26.233" v="4813"/>
          <ac:picMkLst>
            <pc:docMk/>
            <pc:sldMk cId="3489496424" sldId="317"/>
            <ac:picMk id="2" creationId="{C1A6B9D0-8006-4BFE-BCB2-EBEC83840511}"/>
          </ac:picMkLst>
        </pc:picChg>
        <pc:picChg chg="add del mod">
          <ac:chgData name="Luis" userId="c2a3f7ab-7905-4d3d-bbf7-e42d19ff11dd" providerId="ADAL" clId="{E7E68DB9-E086-4AD6-818B-5BCDB423C7AD}" dt="2022-06-04T14:48:27.999" v="4815"/>
          <ac:picMkLst>
            <pc:docMk/>
            <pc:sldMk cId="3489496424" sldId="317"/>
            <ac:picMk id="4" creationId="{0C8D874B-9CE3-4FB0-AB7E-AD329A90C8B2}"/>
          </ac:picMkLst>
        </pc:picChg>
        <pc:picChg chg="add del mod">
          <ac:chgData name="Luis" userId="c2a3f7ab-7905-4d3d-bbf7-e42d19ff11dd" providerId="ADAL" clId="{E7E68DB9-E086-4AD6-818B-5BCDB423C7AD}" dt="2022-06-04T14:48:49.086" v="4817"/>
          <ac:picMkLst>
            <pc:docMk/>
            <pc:sldMk cId="3489496424" sldId="317"/>
            <ac:picMk id="5" creationId="{A449A648-BCD9-49B3-8B56-551830282413}"/>
          </ac:picMkLst>
        </pc:picChg>
        <pc:picChg chg="add del mod">
          <ac:chgData name="Luis" userId="c2a3f7ab-7905-4d3d-bbf7-e42d19ff11dd" providerId="ADAL" clId="{E7E68DB9-E086-4AD6-818B-5BCDB423C7AD}" dt="2022-06-04T14:50:34.981" v="4819"/>
          <ac:picMkLst>
            <pc:docMk/>
            <pc:sldMk cId="3489496424" sldId="317"/>
            <ac:picMk id="7" creationId="{26EE5E4B-BF0D-4847-8DF5-C183F98A8BC4}"/>
          </ac:picMkLst>
        </pc:picChg>
        <pc:picChg chg="add del mod">
          <ac:chgData name="Luis" userId="c2a3f7ab-7905-4d3d-bbf7-e42d19ff11dd" providerId="ADAL" clId="{E7E68DB9-E086-4AD6-818B-5BCDB423C7AD}" dt="2022-06-04T14:53:42.953" v="4820"/>
          <ac:picMkLst>
            <pc:docMk/>
            <pc:sldMk cId="3489496424" sldId="317"/>
            <ac:picMk id="8" creationId="{CDEB2D0F-E41D-4C3A-89C3-8E1729492F08}"/>
          </ac:picMkLst>
        </pc:picChg>
        <pc:picChg chg="add mod">
          <ac:chgData name="Luis" userId="c2a3f7ab-7905-4d3d-bbf7-e42d19ff11dd" providerId="ADAL" clId="{E7E68DB9-E086-4AD6-818B-5BCDB423C7AD}" dt="2022-06-04T14:53:42.953" v="4820"/>
          <ac:picMkLst>
            <pc:docMk/>
            <pc:sldMk cId="3489496424" sldId="317"/>
            <ac:picMk id="9" creationId="{1D967D38-6A9F-4379-8A6E-08AC692D2E6C}"/>
          </ac:picMkLst>
        </pc:picChg>
        <pc:picChg chg="del">
          <ac:chgData name="Luis" userId="c2a3f7ab-7905-4d3d-bbf7-e42d19ff11dd" providerId="ADAL" clId="{E7E68DB9-E086-4AD6-818B-5BCDB423C7AD}" dt="2022-06-04T13:02:22.249" v="4610" actId="478"/>
          <ac:picMkLst>
            <pc:docMk/>
            <pc:sldMk cId="3489496424" sldId="317"/>
            <ac:picMk id="68" creationId="{40D33AAA-4A15-4FBF-AE3F-25A39538FCC2}"/>
          </ac:picMkLst>
        </pc:picChg>
        <pc:picChg chg="del">
          <ac:chgData name="Luis" userId="c2a3f7ab-7905-4d3d-bbf7-e42d19ff11dd" providerId="ADAL" clId="{E7E68DB9-E086-4AD6-818B-5BCDB423C7AD}" dt="2022-06-04T13:02:22.720" v="4611" actId="478"/>
          <ac:picMkLst>
            <pc:docMk/>
            <pc:sldMk cId="3489496424" sldId="317"/>
            <ac:picMk id="69" creationId="{ED6AE094-EC62-4408-A06F-C5A09C3EAACD}"/>
          </ac:picMkLst>
        </pc:picChg>
        <pc:picChg chg="del">
          <ac:chgData name="Luis" userId="c2a3f7ab-7905-4d3d-bbf7-e42d19ff11dd" providerId="ADAL" clId="{E7E68DB9-E086-4AD6-818B-5BCDB423C7AD}" dt="2022-06-04T13:02:23.175" v="4612" actId="478"/>
          <ac:picMkLst>
            <pc:docMk/>
            <pc:sldMk cId="3489496424" sldId="317"/>
            <ac:picMk id="70" creationId="{AB612DDA-055C-4108-9F03-D69E7BC4B964}"/>
          </ac:picMkLst>
        </pc:picChg>
        <pc:picChg chg="del">
          <ac:chgData name="Luis" userId="c2a3f7ab-7905-4d3d-bbf7-e42d19ff11dd" providerId="ADAL" clId="{E7E68DB9-E086-4AD6-818B-5BCDB423C7AD}" dt="2022-06-04T13:30:06.256" v="4701" actId="478"/>
          <ac:picMkLst>
            <pc:docMk/>
            <pc:sldMk cId="3489496424" sldId="317"/>
            <ac:picMk id="3074" creationId="{945890CC-1887-4844-882E-828217B1B146}"/>
          </ac:picMkLst>
        </pc:picChg>
        <pc:picChg chg="del">
          <ac:chgData name="Luis" userId="c2a3f7ab-7905-4d3d-bbf7-e42d19ff11dd" providerId="ADAL" clId="{E7E68DB9-E086-4AD6-818B-5BCDB423C7AD}" dt="2022-06-04T13:30:06.256" v="4701" actId="478"/>
          <ac:picMkLst>
            <pc:docMk/>
            <pc:sldMk cId="3489496424" sldId="317"/>
            <ac:picMk id="3075" creationId="{14D666DC-A64B-4BAC-BA81-05364B8DA4EA}"/>
          </ac:picMkLst>
        </pc:picChg>
        <pc:picChg chg="del">
          <ac:chgData name="Luis" userId="c2a3f7ab-7905-4d3d-bbf7-e42d19ff11dd" providerId="ADAL" clId="{E7E68DB9-E086-4AD6-818B-5BCDB423C7AD}" dt="2022-06-04T13:30:06.256" v="4701" actId="478"/>
          <ac:picMkLst>
            <pc:docMk/>
            <pc:sldMk cId="3489496424" sldId="317"/>
            <ac:picMk id="3076" creationId="{6AF887C7-F3BD-4E4A-96B9-9D5EEDF2DDF1}"/>
          </ac:picMkLst>
        </pc:picChg>
        <pc:picChg chg="del">
          <ac:chgData name="Luis" userId="c2a3f7ab-7905-4d3d-bbf7-e42d19ff11dd" providerId="ADAL" clId="{E7E68DB9-E086-4AD6-818B-5BCDB423C7AD}" dt="2022-06-04T13:30:06.256" v="4701" actId="478"/>
          <ac:picMkLst>
            <pc:docMk/>
            <pc:sldMk cId="3489496424" sldId="317"/>
            <ac:picMk id="3077" creationId="{4A081F9B-2EB3-423E-BF19-AB36526EDEF7}"/>
          </ac:picMkLst>
        </pc:picChg>
        <pc:picChg chg="del">
          <ac:chgData name="Luis" userId="c2a3f7ab-7905-4d3d-bbf7-e42d19ff11dd" providerId="ADAL" clId="{E7E68DB9-E086-4AD6-818B-5BCDB423C7AD}" dt="2022-06-04T13:30:06.256" v="4701" actId="478"/>
          <ac:picMkLst>
            <pc:docMk/>
            <pc:sldMk cId="3489496424" sldId="317"/>
            <ac:picMk id="3078" creationId="{93191D8F-CC53-4DC3-8520-951837DC4908}"/>
          </ac:picMkLst>
        </pc:picChg>
        <pc:picChg chg="del">
          <ac:chgData name="Luis" userId="c2a3f7ab-7905-4d3d-bbf7-e42d19ff11dd" providerId="ADAL" clId="{E7E68DB9-E086-4AD6-818B-5BCDB423C7AD}" dt="2022-06-04T13:30:06.256" v="4701" actId="478"/>
          <ac:picMkLst>
            <pc:docMk/>
            <pc:sldMk cId="3489496424" sldId="317"/>
            <ac:picMk id="3079" creationId="{717D7665-0497-4DA7-AB0D-F6BBCDC0977E}"/>
          </ac:picMkLst>
        </pc:picChg>
        <pc:picChg chg="del">
          <ac:chgData name="Luis" userId="c2a3f7ab-7905-4d3d-bbf7-e42d19ff11dd" providerId="ADAL" clId="{E7E68DB9-E086-4AD6-818B-5BCDB423C7AD}" dt="2022-06-04T13:30:06.256" v="4701" actId="478"/>
          <ac:picMkLst>
            <pc:docMk/>
            <pc:sldMk cId="3489496424" sldId="317"/>
            <ac:picMk id="3080" creationId="{31859FCD-A821-48EB-94B3-69986D19BC0B}"/>
          </ac:picMkLst>
        </pc:picChg>
        <pc:picChg chg="del">
          <ac:chgData name="Luis" userId="c2a3f7ab-7905-4d3d-bbf7-e42d19ff11dd" providerId="ADAL" clId="{E7E68DB9-E086-4AD6-818B-5BCDB423C7AD}" dt="2022-06-04T13:30:06.256" v="4701" actId="478"/>
          <ac:picMkLst>
            <pc:docMk/>
            <pc:sldMk cId="3489496424" sldId="317"/>
            <ac:picMk id="3081" creationId="{921FAC4F-36F4-4BBC-BB04-EDF89BB8730E}"/>
          </ac:picMkLst>
        </pc:picChg>
        <pc:picChg chg="del">
          <ac:chgData name="Luis" userId="c2a3f7ab-7905-4d3d-bbf7-e42d19ff11dd" providerId="ADAL" clId="{E7E68DB9-E086-4AD6-818B-5BCDB423C7AD}" dt="2022-06-04T13:30:06.256" v="4701" actId="478"/>
          <ac:picMkLst>
            <pc:docMk/>
            <pc:sldMk cId="3489496424" sldId="317"/>
            <ac:picMk id="3082" creationId="{D8821ECC-DD15-4ED9-8A08-8B09C6F0D7D5}"/>
          </ac:picMkLst>
        </pc:picChg>
        <pc:picChg chg="del">
          <ac:chgData name="Luis" userId="c2a3f7ab-7905-4d3d-bbf7-e42d19ff11dd" providerId="ADAL" clId="{E7E68DB9-E086-4AD6-818B-5BCDB423C7AD}" dt="2022-06-04T13:30:06.256" v="4701" actId="478"/>
          <ac:picMkLst>
            <pc:docMk/>
            <pc:sldMk cId="3489496424" sldId="317"/>
            <ac:picMk id="3083" creationId="{F1644683-9B55-4D26-BFDE-7A96D94B88F0}"/>
          </ac:picMkLst>
        </pc:picChg>
        <pc:picChg chg="del">
          <ac:chgData name="Luis" userId="c2a3f7ab-7905-4d3d-bbf7-e42d19ff11dd" providerId="ADAL" clId="{E7E68DB9-E086-4AD6-818B-5BCDB423C7AD}" dt="2022-06-04T13:30:06.256" v="4701" actId="478"/>
          <ac:picMkLst>
            <pc:docMk/>
            <pc:sldMk cId="3489496424" sldId="317"/>
            <ac:picMk id="3084" creationId="{0E492C07-5698-45E9-A900-E3C7D20ECB40}"/>
          </ac:picMkLst>
        </pc:picChg>
        <pc:picChg chg="del">
          <ac:chgData name="Luis" userId="c2a3f7ab-7905-4d3d-bbf7-e42d19ff11dd" providerId="ADAL" clId="{E7E68DB9-E086-4AD6-818B-5BCDB423C7AD}" dt="2022-06-04T13:30:06.256" v="4701" actId="478"/>
          <ac:picMkLst>
            <pc:docMk/>
            <pc:sldMk cId="3489496424" sldId="317"/>
            <ac:picMk id="3085" creationId="{05512133-B694-4D67-9639-2878A5EE9934}"/>
          </ac:picMkLst>
        </pc:picChg>
        <pc:picChg chg="del">
          <ac:chgData name="Luis" userId="c2a3f7ab-7905-4d3d-bbf7-e42d19ff11dd" providerId="ADAL" clId="{E7E68DB9-E086-4AD6-818B-5BCDB423C7AD}" dt="2022-06-04T13:30:06.256" v="4701" actId="478"/>
          <ac:picMkLst>
            <pc:docMk/>
            <pc:sldMk cId="3489496424" sldId="317"/>
            <ac:picMk id="3086" creationId="{FD9F1C8D-7AA9-409B-946F-DC2F0B59060B}"/>
          </ac:picMkLst>
        </pc:picChg>
        <pc:picChg chg="del">
          <ac:chgData name="Luis" userId="c2a3f7ab-7905-4d3d-bbf7-e42d19ff11dd" providerId="ADAL" clId="{E7E68DB9-E086-4AD6-818B-5BCDB423C7AD}" dt="2022-06-04T13:30:06.256" v="4701" actId="478"/>
          <ac:picMkLst>
            <pc:docMk/>
            <pc:sldMk cId="3489496424" sldId="317"/>
            <ac:picMk id="3087" creationId="{21E9A9E6-DC2D-4730-9239-FC4CDAA6BE5C}"/>
          </ac:picMkLst>
        </pc:picChg>
        <pc:picChg chg="del">
          <ac:chgData name="Luis" userId="c2a3f7ab-7905-4d3d-bbf7-e42d19ff11dd" providerId="ADAL" clId="{E7E68DB9-E086-4AD6-818B-5BCDB423C7AD}" dt="2022-06-04T13:30:06.256" v="4701" actId="478"/>
          <ac:picMkLst>
            <pc:docMk/>
            <pc:sldMk cId="3489496424" sldId="317"/>
            <ac:picMk id="3088" creationId="{13DA9F09-64BD-4EAF-A58F-7EB25C589F2B}"/>
          </ac:picMkLst>
        </pc:picChg>
        <pc:picChg chg="del">
          <ac:chgData name="Luis" userId="c2a3f7ab-7905-4d3d-bbf7-e42d19ff11dd" providerId="ADAL" clId="{E7E68DB9-E086-4AD6-818B-5BCDB423C7AD}" dt="2022-06-04T13:30:06.256" v="4701" actId="478"/>
          <ac:picMkLst>
            <pc:docMk/>
            <pc:sldMk cId="3489496424" sldId="317"/>
            <ac:picMk id="3089" creationId="{10F57113-4728-451B-9556-C17E24EE775A}"/>
          </ac:picMkLst>
        </pc:picChg>
        <pc:picChg chg="del">
          <ac:chgData name="Luis" userId="c2a3f7ab-7905-4d3d-bbf7-e42d19ff11dd" providerId="ADAL" clId="{E7E68DB9-E086-4AD6-818B-5BCDB423C7AD}" dt="2022-06-04T13:30:06.256" v="4701" actId="478"/>
          <ac:picMkLst>
            <pc:docMk/>
            <pc:sldMk cId="3489496424" sldId="317"/>
            <ac:picMk id="3090" creationId="{3DF933D2-8E87-48BF-BF5D-CAFDB0BB4EEB}"/>
          </ac:picMkLst>
        </pc:picChg>
        <pc:picChg chg="del">
          <ac:chgData name="Luis" userId="c2a3f7ab-7905-4d3d-bbf7-e42d19ff11dd" providerId="ADAL" clId="{E7E68DB9-E086-4AD6-818B-5BCDB423C7AD}" dt="2022-06-04T13:30:06.256" v="4701" actId="478"/>
          <ac:picMkLst>
            <pc:docMk/>
            <pc:sldMk cId="3489496424" sldId="317"/>
            <ac:picMk id="3091" creationId="{AA47B504-BCB9-4C4F-8612-0AE2C39C9C3D}"/>
          </ac:picMkLst>
        </pc:picChg>
        <pc:picChg chg="del">
          <ac:chgData name="Luis" userId="c2a3f7ab-7905-4d3d-bbf7-e42d19ff11dd" providerId="ADAL" clId="{E7E68DB9-E086-4AD6-818B-5BCDB423C7AD}" dt="2022-06-04T13:30:06.256" v="4701" actId="478"/>
          <ac:picMkLst>
            <pc:docMk/>
            <pc:sldMk cId="3489496424" sldId="317"/>
            <ac:picMk id="3092" creationId="{392999B9-F941-42AC-ACE9-1A7519519CC6}"/>
          </ac:picMkLst>
        </pc:picChg>
        <pc:picChg chg="del">
          <ac:chgData name="Luis" userId="c2a3f7ab-7905-4d3d-bbf7-e42d19ff11dd" providerId="ADAL" clId="{E7E68DB9-E086-4AD6-818B-5BCDB423C7AD}" dt="2022-06-04T13:30:06.256" v="4701" actId="478"/>
          <ac:picMkLst>
            <pc:docMk/>
            <pc:sldMk cId="3489496424" sldId="317"/>
            <ac:picMk id="3093" creationId="{1A92FE55-5DCE-48AA-920F-35C3BEC037CE}"/>
          </ac:picMkLst>
        </pc:picChg>
        <pc:picChg chg="del">
          <ac:chgData name="Luis" userId="c2a3f7ab-7905-4d3d-bbf7-e42d19ff11dd" providerId="ADAL" clId="{E7E68DB9-E086-4AD6-818B-5BCDB423C7AD}" dt="2022-06-04T13:30:06.256" v="4701" actId="478"/>
          <ac:picMkLst>
            <pc:docMk/>
            <pc:sldMk cId="3489496424" sldId="317"/>
            <ac:picMk id="3094" creationId="{64294093-6754-4A0B-8F58-6D613A771E90}"/>
          </ac:picMkLst>
        </pc:picChg>
        <pc:picChg chg="del">
          <ac:chgData name="Luis" userId="c2a3f7ab-7905-4d3d-bbf7-e42d19ff11dd" providerId="ADAL" clId="{E7E68DB9-E086-4AD6-818B-5BCDB423C7AD}" dt="2022-06-04T13:30:06.256" v="4701" actId="478"/>
          <ac:picMkLst>
            <pc:docMk/>
            <pc:sldMk cId="3489496424" sldId="317"/>
            <ac:picMk id="3095" creationId="{23B93FF7-B400-432B-8263-3DD4F1128BDC}"/>
          </ac:picMkLst>
        </pc:picChg>
        <pc:picChg chg="del">
          <ac:chgData name="Luis" userId="c2a3f7ab-7905-4d3d-bbf7-e42d19ff11dd" providerId="ADAL" clId="{E7E68DB9-E086-4AD6-818B-5BCDB423C7AD}" dt="2022-06-04T13:30:06.256" v="4701" actId="478"/>
          <ac:picMkLst>
            <pc:docMk/>
            <pc:sldMk cId="3489496424" sldId="317"/>
            <ac:picMk id="3096" creationId="{37097379-3C0F-4B76-9071-FD083270BD22}"/>
          </ac:picMkLst>
        </pc:picChg>
        <pc:picChg chg="del">
          <ac:chgData name="Luis" userId="c2a3f7ab-7905-4d3d-bbf7-e42d19ff11dd" providerId="ADAL" clId="{E7E68DB9-E086-4AD6-818B-5BCDB423C7AD}" dt="2022-06-04T13:30:06.256" v="4701" actId="478"/>
          <ac:picMkLst>
            <pc:docMk/>
            <pc:sldMk cId="3489496424" sldId="317"/>
            <ac:picMk id="3097" creationId="{51B9CDBA-4A41-43C4-A4BB-99E3D70B70E9}"/>
          </ac:picMkLst>
        </pc:picChg>
        <pc:picChg chg="del">
          <ac:chgData name="Luis" userId="c2a3f7ab-7905-4d3d-bbf7-e42d19ff11dd" providerId="ADAL" clId="{E7E68DB9-E086-4AD6-818B-5BCDB423C7AD}" dt="2022-06-04T13:30:06.256" v="4701" actId="478"/>
          <ac:picMkLst>
            <pc:docMk/>
            <pc:sldMk cId="3489496424" sldId="317"/>
            <ac:picMk id="3098" creationId="{1D8442DD-CC93-4BAA-852C-89F441CEE8B0}"/>
          </ac:picMkLst>
        </pc:picChg>
        <pc:picChg chg="del">
          <ac:chgData name="Luis" userId="c2a3f7ab-7905-4d3d-bbf7-e42d19ff11dd" providerId="ADAL" clId="{E7E68DB9-E086-4AD6-818B-5BCDB423C7AD}" dt="2022-06-04T13:30:06.256" v="4701" actId="478"/>
          <ac:picMkLst>
            <pc:docMk/>
            <pc:sldMk cId="3489496424" sldId="317"/>
            <ac:picMk id="3099" creationId="{BE9E5977-78F3-4442-878F-CA4B0E2EA7AD}"/>
          </ac:picMkLst>
        </pc:picChg>
        <pc:picChg chg="del">
          <ac:chgData name="Luis" userId="c2a3f7ab-7905-4d3d-bbf7-e42d19ff11dd" providerId="ADAL" clId="{E7E68DB9-E086-4AD6-818B-5BCDB423C7AD}" dt="2022-06-04T13:30:06.256" v="4701" actId="478"/>
          <ac:picMkLst>
            <pc:docMk/>
            <pc:sldMk cId="3489496424" sldId="317"/>
            <ac:picMk id="3100" creationId="{4013DCBF-FE50-42A6-9981-220109ECE6A5}"/>
          </ac:picMkLst>
        </pc:picChg>
        <pc:picChg chg="del">
          <ac:chgData name="Luis" userId="c2a3f7ab-7905-4d3d-bbf7-e42d19ff11dd" providerId="ADAL" clId="{E7E68DB9-E086-4AD6-818B-5BCDB423C7AD}" dt="2022-06-04T13:30:06.256" v="4701" actId="478"/>
          <ac:picMkLst>
            <pc:docMk/>
            <pc:sldMk cId="3489496424" sldId="317"/>
            <ac:picMk id="3101" creationId="{19667FB1-3BD2-4A2A-9D9C-594327811997}"/>
          </ac:picMkLst>
        </pc:picChg>
        <pc:picChg chg="del">
          <ac:chgData name="Luis" userId="c2a3f7ab-7905-4d3d-bbf7-e42d19ff11dd" providerId="ADAL" clId="{E7E68DB9-E086-4AD6-818B-5BCDB423C7AD}" dt="2022-06-04T13:30:06.256" v="4701" actId="478"/>
          <ac:picMkLst>
            <pc:docMk/>
            <pc:sldMk cId="3489496424" sldId="317"/>
            <ac:picMk id="3102" creationId="{FCB41939-E431-41C2-A3D2-E47F1C0406DB}"/>
          </ac:picMkLst>
        </pc:picChg>
        <pc:picChg chg="del">
          <ac:chgData name="Luis" userId="c2a3f7ab-7905-4d3d-bbf7-e42d19ff11dd" providerId="ADAL" clId="{E7E68DB9-E086-4AD6-818B-5BCDB423C7AD}" dt="2022-06-04T13:30:06.256" v="4701" actId="478"/>
          <ac:picMkLst>
            <pc:docMk/>
            <pc:sldMk cId="3489496424" sldId="317"/>
            <ac:picMk id="3103" creationId="{F06335B0-2128-43FA-82D4-3112297EC385}"/>
          </ac:picMkLst>
        </pc:picChg>
        <pc:picChg chg="del">
          <ac:chgData name="Luis" userId="c2a3f7ab-7905-4d3d-bbf7-e42d19ff11dd" providerId="ADAL" clId="{E7E68DB9-E086-4AD6-818B-5BCDB423C7AD}" dt="2022-06-04T13:30:06.256" v="4701" actId="478"/>
          <ac:picMkLst>
            <pc:docMk/>
            <pc:sldMk cId="3489496424" sldId="317"/>
            <ac:picMk id="3104" creationId="{882D7BCA-725E-41B9-AAB8-78F99FC866E4}"/>
          </ac:picMkLst>
        </pc:picChg>
        <pc:picChg chg="del">
          <ac:chgData name="Luis" userId="c2a3f7ab-7905-4d3d-bbf7-e42d19ff11dd" providerId="ADAL" clId="{E7E68DB9-E086-4AD6-818B-5BCDB423C7AD}" dt="2022-06-04T13:30:06.256" v="4701" actId="478"/>
          <ac:picMkLst>
            <pc:docMk/>
            <pc:sldMk cId="3489496424" sldId="317"/>
            <ac:picMk id="3105" creationId="{DBBF35B6-D6C1-4D1C-AA22-F9C4FC2B0CF1}"/>
          </ac:picMkLst>
        </pc:picChg>
        <pc:picChg chg="del">
          <ac:chgData name="Luis" userId="c2a3f7ab-7905-4d3d-bbf7-e42d19ff11dd" providerId="ADAL" clId="{E7E68DB9-E086-4AD6-818B-5BCDB423C7AD}" dt="2022-06-04T13:30:06.256" v="4701" actId="478"/>
          <ac:picMkLst>
            <pc:docMk/>
            <pc:sldMk cId="3489496424" sldId="317"/>
            <ac:picMk id="3106" creationId="{06741639-6AB0-464B-94E9-89778C20A3A1}"/>
          </ac:picMkLst>
        </pc:picChg>
        <pc:picChg chg="del">
          <ac:chgData name="Luis" userId="c2a3f7ab-7905-4d3d-bbf7-e42d19ff11dd" providerId="ADAL" clId="{E7E68DB9-E086-4AD6-818B-5BCDB423C7AD}" dt="2022-06-04T13:30:06.256" v="4701" actId="478"/>
          <ac:picMkLst>
            <pc:docMk/>
            <pc:sldMk cId="3489496424" sldId="317"/>
            <ac:picMk id="3107" creationId="{DF80C1B1-EF08-4C54-ACCB-9A2FE56450B9}"/>
          </ac:picMkLst>
        </pc:picChg>
        <pc:picChg chg="del">
          <ac:chgData name="Luis" userId="c2a3f7ab-7905-4d3d-bbf7-e42d19ff11dd" providerId="ADAL" clId="{E7E68DB9-E086-4AD6-818B-5BCDB423C7AD}" dt="2022-06-04T13:30:06.256" v="4701" actId="478"/>
          <ac:picMkLst>
            <pc:docMk/>
            <pc:sldMk cId="3489496424" sldId="317"/>
            <ac:picMk id="3108" creationId="{581E3460-D148-41B8-BE67-0F05F74DCA5E}"/>
          </ac:picMkLst>
        </pc:picChg>
        <pc:picChg chg="del">
          <ac:chgData name="Luis" userId="c2a3f7ab-7905-4d3d-bbf7-e42d19ff11dd" providerId="ADAL" clId="{E7E68DB9-E086-4AD6-818B-5BCDB423C7AD}" dt="2022-06-04T13:30:06.256" v="4701" actId="478"/>
          <ac:picMkLst>
            <pc:docMk/>
            <pc:sldMk cId="3489496424" sldId="317"/>
            <ac:picMk id="3109" creationId="{A1489FCE-921E-486C-B96A-95A30363CEC5}"/>
          </ac:picMkLst>
        </pc:picChg>
        <pc:picChg chg="del">
          <ac:chgData name="Luis" userId="c2a3f7ab-7905-4d3d-bbf7-e42d19ff11dd" providerId="ADAL" clId="{E7E68DB9-E086-4AD6-818B-5BCDB423C7AD}" dt="2022-06-04T13:30:06.256" v="4701" actId="478"/>
          <ac:picMkLst>
            <pc:docMk/>
            <pc:sldMk cId="3489496424" sldId="317"/>
            <ac:picMk id="3110" creationId="{B56DFE17-FE31-40A2-AFBE-3C30DDD17532}"/>
          </ac:picMkLst>
        </pc:picChg>
        <pc:picChg chg="del">
          <ac:chgData name="Luis" userId="c2a3f7ab-7905-4d3d-bbf7-e42d19ff11dd" providerId="ADAL" clId="{E7E68DB9-E086-4AD6-818B-5BCDB423C7AD}" dt="2022-06-04T13:30:06.256" v="4701" actId="478"/>
          <ac:picMkLst>
            <pc:docMk/>
            <pc:sldMk cId="3489496424" sldId="317"/>
            <ac:picMk id="3111" creationId="{B8FA29FC-810E-4255-BC3B-D65A79F066D7}"/>
          </ac:picMkLst>
        </pc:picChg>
        <pc:picChg chg="del">
          <ac:chgData name="Luis" userId="c2a3f7ab-7905-4d3d-bbf7-e42d19ff11dd" providerId="ADAL" clId="{E7E68DB9-E086-4AD6-818B-5BCDB423C7AD}" dt="2022-06-04T13:30:06.256" v="4701" actId="478"/>
          <ac:picMkLst>
            <pc:docMk/>
            <pc:sldMk cId="3489496424" sldId="317"/>
            <ac:picMk id="3112" creationId="{D805495D-3BD3-4B0E-BE6D-1197B3824281}"/>
          </ac:picMkLst>
        </pc:picChg>
        <pc:picChg chg="del">
          <ac:chgData name="Luis" userId="c2a3f7ab-7905-4d3d-bbf7-e42d19ff11dd" providerId="ADAL" clId="{E7E68DB9-E086-4AD6-818B-5BCDB423C7AD}" dt="2022-06-04T13:30:06.256" v="4701" actId="478"/>
          <ac:picMkLst>
            <pc:docMk/>
            <pc:sldMk cId="3489496424" sldId="317"/>
            <ac:picMk id="3113" creationId="{56353D57-A55D-47D8-8A57-680F7F7ABE13}"/>
          </ac:picMkLst>
        </pc:picChg>
        <pc:picChg chg="del">
          <ac:chgData name="Luis" userId="c2a3f7ab-7905-4d3d-bbf7-e42d19ff11dd" providerId="ADAL" clId="{E7E68DB9-E086-4AD6-818B-5BCDB423C7AD}" dt="2022-06-04T13:30:06.256" v="4701" actId="478"/>
          <ac:picMkLst>
            <pc:docMk/>
            <pc:sldMk cId="3489496424" sldId="317"/>
            <ac:picMk id="3114" creationId="{2DE9D597-102B-4F3C-B599-E4C640339B7E}"/>
          </ac:picMkLst>
        </pc:picChg>
        <pc:picChg chg="del">
          <ac:chgData name="Luis" userId="c2a3f7ab-7905-4d3d-bbf7-e42d19ff11dd" providerId="ADAL" clId="{E7E68DB9-E086-4AD6-818B-5BCDB423C7AD}" dt="2022-06-04T13:30:06.256" v="4701" actId="478"/>
          <ac:picMkLst>
            <pc:docMk/>
            <pc:sldMk cId="3489496424" sldId="317"/>
            <ac:picMk id="3115" creationId="{704E4CF6-4057-47FA-91DC-1F71BADF82DB}"/>
          </ac:picMkLst>
        </pc:picChg>
        <pc:picChg chg="del">
          <ac:chgData name="Luis" userId="c2a3f7ab-7905-4d3d-bbf7-e42d19ff11dd" providerId="ADAL" clId="{E7E68DB9-E086-4AD6-818B-5BCDB423C7AD}" dt="2022-06-04T13:30:06.256" v="4701" actId="478"/>
          <ac:picMkLst>
            <pc:docMk/>
            <pc:sldMk cId="3489496424" sldId="317"/>
            <ac:picMk id="3116" creationId="{031F0035-3D39-4411-AAC3-F36B543A2788}"/>
          </ac:picMkLst>
        </pc:picChg>
        <pc:picChg chg="del">
          <ac:chgData name="Luis" userId="c2a3f7ab-7905-4d3d-bbf7-e42d19ff11dd" providerId="ADAL" clId="{E7E68DB9-E086-4AD6-818B-5BCDB423C7AD}" dt="2022-06-04T13:30:06.256" v="4701" actId="478"/>
          <ac:picMkLst>
            <pc:docMk/>
            <pc:sldMk cId="3489496424" sldId="317"/>
            <ac:picMk id="3117" creationId="{3D17124B-1F29-45E4-A244-E8372C70900A}"/>
          </ac:picMkLst>
        </pc:picChg>
        <pc:picChg chg="del">
          <ac:chgData name="Luis" userId="c2a3f7ab-7905-4d3d-bbf7-e42d19ff11dd" providerId="ADAL" clId="{E7E68DB9-E086-4AD6-818B-5BCDB423C7AD}" dt="2022-06-04T13:30:06.256" v="4701" actId="478"/>
          <ac:picMkLst>
            <pc:docMk/>
            <pc:sldMk cId="3489496424" sldId="317"/>
            <ac:picMk id="3118" creationId="{A902FCAE-D199-4AB1-9C60-B25DD57BD2D4}"/>
          </ac:picMkLst>
        </pc:picChg>
        <pc:picChg chg="del">
          <ac:chgData name="Luis" userId="c2a3f7ab-7905-4d3d-bbf7-e42d19ff11dd" providerId="ADAL" clId="{E7E68DB9-E086-4AD6-818B-5BCDB423C7AD}" dt="2022-06-04T13:30:06.256" v="4701" actId="478"/>
          <ac:picMkLst>
            <pc:docMk/>
            <pc:sldMk cId="3489496424" sldId="317"/>
            <ac:picMk id="3119" creationId="{8118CB9F-F885-4CF8-AA45-5805F3D2EA89}"/>
          </ac:picMkLst>
        </pc:picChg>
        <pc:picChg chg="del">
          <ac:chgData name="Luis" userId="c2a3f7ab-7905-4d3d-bbf7-e42d19ff11dd" providerId="ADAL" clId="{E7E68DB9-E086-4AD6-818B-5BCDB423C7AD}" dt="2022-06-04T13:30:06.256" v="4701" actId="478"/>
          <ac:picMkLst>
            <pc:docMk/>
            <pc:sldMk cId="3489496424" sldId="317"/>
            <ac:picMk id="3120" creationId="{65DEE3E1-D2CB-4D4A-8971-BF66A1D7EFCD}"/>
          </ac:picMkLst>
        </pc:picChg>
        <pc:picChg chg="del">
          <ac:chgData name="Luis" userId="c2a3f7ab-7905-4d3d-bbf7-e42d19ff11dd" providerId="ADAL" clId="{E7E68DB9-E086-4AD6-818B-5BCDB423C7AD}" dt="2022-06-04T13:30:06.256" v="4701" actId="478"/>
          <ac:picMkLst>
            <pc:docMk/>
            <pc:sldMk cId="3489496424" sldId="317"/>
            <ac:picMk id="3121" creationId="{5EE3B7CB-739D-4215-8BD0-C1B5A7A5F84C}"/>
          </ac:picMkLst>
        </pc:picChg>
        <pc:picChg chg="del">
          <ac:chgData name="Luis" userId="c2a3f7ab-7905-4d3d-bbf7-e42d19ff11dd" providerId="ADAL" clId="{E7E68DB9-E086-4AD6-818B-5BCDB423C7AD}" dt="2022-06-04T13:30:06.256" v="4701" actId="478"/>
          <ac:picMkLst>
            <pc:docMk/>
            <pc:sldMk cId="3489496424" sldId="317"/>
            <ac:picMk id="3122" creationId="{2AAFDCC3-CC20-4FB9-B523-4CF272062872}"/>
          </ac:picMkLst>
        </pc:picChg>
        <pc:picChg chg="del">
          <ac:chgData name="Luis" userId="c2a3f7ab-7905-4d3d-bbf7-e42d19ff11dd" providerId="ADAL" clId="{E7E68DB9-E086-4AD6-818B-5BCDB423C7AD}" dt="2022-06-04T13:30:06.256" v="4701" actId="478"/>
          <ac:picMkLst>
            <pc:docMk/>
            <pc:sldMk cId="3489496424" sldId="317"/>
            <ac:picMk id="3123" creationId="{3C0DB2E9-C0F6-4FC6-8260-D01F2AA54A00}"/>
          </ac:picMkLst>
        </pc:picChg>
        <pc:picChg chg="del">
          <ac:chgData name="Luis" userId="c2a3f7ab-7905-4d3d-bbf7-e42d19ff11dd" providerId="ADAL" clId="{E7E68DB9-E086-4AD6-818B-5BCDB423C7AD}" dt="2022-06-04T13:30:06.256" v="4701" actId="478"/>
          <ac:picMkLst>
            <pc:docMk/>
            <pc:sldMk cId="3489496424" sldId="317"/>
            <ac:picMk id="3124" creationId="{DB4F3A69-D355-41C3-87CC-0B501536DDC8}"/>
          </ac:picMkLst>
        </pc:picChg>
        <pc:picChg chg="del">
          <ac:chgData name="Luis" userId="c2a3f7ab-7905-4d3d-bbf7-e42d19ff11dd" providerId="ADAL" clId="{E7E68DB9-E086-4AD6-818B-5BCDB423C7AD}" dt="2022-06-04T13:30:06.256" v="4701" actId="478"/>
          <ac:picMkLst>
            <pc:docMk/>
            <pc:sldMk cId="3489496424" sldId="317"/>
            <ac:picMk id="3125" creationId="{08B0A6A4-B235-4D23-8738-369AF5CF0680}"/>
          </ac:picMkLst>
        </pc:picChg>
        <pc:picChg chg="del">
          <ac:chgData name="Luis" userId="c2a3f7ab-7905-4d3d-bbf7-e42d19ff11dd" providerId="ADAL" clId="{E7E68DB9-E086-4AD6-818B-5BCDB423C7AD}" dt="2022-06-04T13:30:06.256" v="4701" actId="478"/>
          <ac:picMkLst>
            <pc:docMk/>
            <pc:sldMk cId="3489496424" sldId="317"/>
            <ac:picMk id="3126" creationId="{451BFB4C-18CC-42D3-8EB9-40B68581EF52}"/>
          </ac:picMkLst>
        </pc:picChg>
        <pc:picChg chg="del">
          <ac:chgData name="Luis" userId="c2a3f7ab-7905-4d3d-bbf7-e42d19ff11dd" providerId="ADAL" clId="{E7E68DB9-E086-4AD6-818B-5BCDB423C7AD}" dt="2022-06-04T13:30:06.256" v="4701" actId="478"/>
          <ac:picMkLst>
            <pc:docMk/>
            <pc:sldMk cId="3489496424" sldId="317"/>
            <ac:picMk id="3127" creationId="{3BF109AF-391C-4CD5-B22B-837C7682E299}"/>
          </ac:picMkLst>
        </pc:picChg>
        <pc:picChg chg="del">
          <ac:chgData name="Luis" userId="c2a3f7ab-7905-4d3d-bbf7-e42d19ff11dd" providerId="ADAL" clId="{E7E68DB9-E086-4AD6-818B-5BCDB423C7AD}" dt="2022-06-04T13:30:06.256" v="4701" actId="478"/>
          <ac:picMkLst>
            <pc:docMk/>
            <pc:sldMk cId="3489496424" sldId="317"/>
            <ac:picMk id="3128" creationId="{B118CE94-7E28-4201-9403-0D80198A74C6}"/>
          </ac:picMkLst>
        </pc:picChg>
        <pc:picChg chg="del">
          <ac:chgData name="Luis" userId="c2a3f7ab-7905-4d3d-bbf7-e42d19ff11dd" providerId="ADAL" clId="{E7E68DB9-E086-4AD6-818B-5BCDB423C7AD}" dt="2022-06-04T13:30:06.256" v="4701" actId="478"/>
          <ac:picMkLst>
            <pc:docMk/>
            <pc:sldMk cId="3489496424" sldId="317"/>
            <ac:picMk id="3129" creationId="{7F9DA015-B5C1-4CB3-9BFC-B3A02A698BBF}"/>
          </ac:picMkLst>
        </pc:picChg>
        <pc:picChg chg="del">
          <ac:chgData name="Luis" userId="c2a3f7ab-7905-4d3d-bbf7-e42d19ff11dd" providerId="ADAL" clId="{E7E68DB9-E086-4AD6-818B-5BCDB423C7AD}" dt="2022-06-04T13:30:06.256" v="4701" actId="478"/>
          <ac:picMkLst>
            <pc:docMk/>
            <pc:sldMk cId="3489496424" sldId="317"/>
            <ac:picMk id="3130" creationId="{CE2CA279-8DEA-4E82-A5B3-0E4889859BF2}"/>
          </ac:picMkLst>
        </pc:picChg>
        <pc:picChg chg="del">
          <ac:chgData name="Luis" userId="c2a3f7ab-7905-4d3d-bbf7-e42d19ff11dd" providerId="ADAL" clId="{E7E68DB9-E086-4AD6-818B-5BCDB423C7AD}" dt="2022-06-04T13:30:06.256" v="4701" actId="478"/>
          <ac:picMkLst>
            <pc:docMk/>
            <pc:sldMk cId="3489496424" sldId="317"/>
            <ac:picMk id="3131" creationId="{C5BBE454-987A-4A5B-A704-E1DCAFAFA91B}"/>
          </ac:picMkLst>
        </pc:picChg>
        <pc:picChg chg="del">
          <ac:chgData name="Luis" userId="c2a3f7ab-7905-4d3d-bbf7-e42d19ff11dd" providerId="ADAL" clId="{E7E68DB9-E086-4AD6-818B-5BCDB423C7AD}" dt="2022-06-04T13:30:06.256" v="4701" actId="478"/>
          <ac:picMkLst>
            <pc:docMk/>
            <pc:sldMk cId="3489496424" sldId="317"/>
            <ac:picMk id="3132" creationId="{41FE7D88-E5C4-4359-9155-FECD3C7F26C1}"/>
          </ac:picMkLst>
        </pc:picChg>
        <pc:picChg chg="del">
          <ac:chgData name="Luis" userId="c2a3f7ab-7905-4d3d-bbf7-e42d19ff11dd" providerId="ADAL" clId="{E7E68DB9-E086-4AD6-818B-5BCDB423C7AD}" dt="2022-06-04T13:30:06.256" v="4701" actId="478"/>
          <ac:picMkLst>
            <pc:docMk/>
            <pc:sldMk cId="3489496424" sldId="317"/>
            <ac:picMk id="3133" creationId="{D541B418-0D93-4FB0-AF4A-317F918DE3E0}"/>
          </ac:picMkLst>
        </pc:picChg>
        <pc:picChg chg="del">
          <ac:chgData name="Luis" userId="c2a3f7ab-7905-4d3d-bbf7-e42d19ff11dd" providerId="ADAL" clId="{E7E68DB9-E086-4AD6-818B-5BCDB423C7AD}" dt="2022-06-04T13:30:06.256" v="4701" actId="478"/>
          <ac:picMkLst>
            <pc:docMk/>
            <pc:sldMk cId="3489496424" sldId="317"/>
            <ac:picMk id="3134" creationId="{79520EA9-DBD0-4E82-B2AD-B457BBF30B2E}"/>
          </ac:picMkLst>
        </pc:picChg>
        <pc:picChg chg="del">
          <ac:chgData name="Luis" userId="c2a3f7ab-7905-4d3d-bbf7-e42d19ff11dd" providerId="ADAL" clId="{E7E68DB9-E086-4AD6-818B-5BCDB423C7AD}" dt="2022-06-04T13:30:03.102" v="4699" actId="478"/>
          <ac:picMkLst>
            <pc:docMk/>
            <pc:sldMk cId="3489496424" sldId="317"/>
            <ac:picMk id="3135" creationId="{12B1D378-7DD3-4CA7-B0F6-1D8FA6B5E96C}"/>
          </ac:picMkLst>
        </pc:picChg>
      </pc:sldChg>
      <pc:sldMasterChg chg="addSp modSp mod setBg delSldLayout modSldLayout">
        <pc:chgData name="Luis" userId="c2a3f7ab-7905-4d3d-bbf7-e42d19ff11dd" providerId="ADAL" clId="{E7E68DB9-E086-4AD6-818B-5BCDB423C7AD}" dt="2022-06-04T13:02:51.480" v="4628" actId="47"/>
        <pc:sldMasterMkLst>
          <pc:docMk/>
          <pc:sldMasterMk cId="0" sldId="2147483659"/>
        </pc:sldMasterMkLst>
        <pc:picChg chg="add mod">
          <ac:chgData name="Luis" userId="c2a3f7ab-7905-4d3d-bbf7-e42d19ff11dd" providerId="ADAL" clId="{E7E68DB9-E086-4AD6-818B-5BCDB423C7AD}" dt="2022-05-31T21:20:23.477" v="1178" actId="1036"/>
          <ac:picMkLst>
            <pc:docMk/>
            <pc:sldMasterMk cId="0" sldId="2147483659"/>
            <ac:picMk id="3" creationId="{19532EAB-7584-42D2-B371-C6DA7014FA6F}"/>
          </ac:picMkLst>
        </pc:picChg>
        <pc:sldLayoutChg chg="setBg">
          <pc:chgData name="Luis" userId="c2a3f7ab-7905-4d3d-bbf7-e42d19ff11dd" providerId="ADAL" clId="{E7E68DB9-E086-4AD6-818B-5BCDB423C7AD}" dt="2022-06-02T16:05:12.827" v="3297"/>
          <pc:sldLayoutMkLst>
            <pc:docMk/>
            <pc:sldMasterMk cId="0" sldId="2147483659"/>
            <pc:sldLayoutMk cId="0" sldId="2147483648"/>
          </pc:sldLayoutMkLst>
        </pc:sldLayoutChg>
        <pc:sldLayoutChg chg="del setBg">
          <pc:chgData name="Luis" userId="c2a3f7ab-7905-4d3d-bbf7-e42d19ff11dd" providerId="ADAL" clId="{E7E68DB9-E086-4AD6-818B-5BCDB423C7AD}" dt="2022-06-04T13:02:51.480" v="4628" actId="47"/>
          <pc:sldLayoutMkLst>
            <pc:docMk/>
            <pc:sldMasterMk cId="0" sldId="2147483659"/>
            <pc:sldLayoutMk cId="0" sldId="2147483649"/>
          </pc:sldLayoutMkLst>
        </pc:sldLayoutChg>
        <pc:sldLayoutChg chg="del setBg">
          <pc:chgData name="Luis" userId="c2a3f7ab-7905-4d3d-bbf7-e42d19ff11dd" providerId="ADAL" clId="{E7E68DB9-E086-4AD6-818B-5BCDB423C7AD}" dt="2022-06-04T13:02:51.480" v="4628" actId="47"/>
          <pc:sldLayoutMkLst>
            <pc:docMk/>
            <pc:sldMasterMk cId="0" sldId="2147483659"/>
            <pc:sldLayoutMk cId="0" sldId="2147483650"/>
          </pc:sldLayoutMkLst>
        </pc:sldLayoutChg>
        <pc:sldLayoutChg chg="del setBg">
          <pc:chgData name="Luis" userId="c2a3f7ab-7905-4d3d-bbf7-e42d19ff11dd" providerId="ADAL" clId="{E7E68DB9-E086-4AD6-818B-5BCDB423C7AD}" dt="2022-06-04T13:02:51.480" v="4628" actId="47"/>
          <pc:sldLayoutMkLst>
            <pc:docMk/>
            <pc:sldMasterMk cId="0" sldId="2147483659"/>
            <pc:sldLayoutMk cId="0" sldId="2147483651"/>
          </pc:sldLayoutMkLst>
        </pc:sldLayoutChg>
        <pc:sldLayoutChg chg="setBg">
          <pc:chgData name="Luis" userId="c2a3f7ab-7905-4d3d-bbf7-e42d19ff11dd" providerId="ADAL" clId="{E7E68DB9-E086-4AD6-818B-5BCDB423C7AD}" dt="2022-06-02T16:05:12.827" v="3297"/>
          <pc:sldLayoutMkLst>
            <pc:docMk/>
            <pc:sldMasterMk cId="0" sldId="2147483659"/>
            <pc:sldLayoutMk cId="0" sldId="2147483652"/>
          </pc:sldLayoutMkLst>
        </pc:sldLayoutChg>
        <pc:sldLayoutChg chg="del setBg">
          <pc:chgData name="Luis" userId="c2a3f7ab-7905-4d3d-bbf7-e42d19ff11dd" providerId="ADAL" clId="{E7E68DB9-E086-4AD6-818B-5BCDB423C7AD}" dt="2022-06-04T13:02:51.480" v="4628" actId="47"/>
          <pc:sldLayoutMkLst>
            <pc:docMk/>
            <pc:sldMasterMk cId="0" sldId="2147483659"/>
            <pc:sldLayoutMk cId="0" sldId="2147483653"/>
          </pc:sldLayoutMkLst>
        </pc:sldLayoutChg>
        <pc:sldLayoutChg chg="del setBg">
          <pc:chgData name="Luis" userId="c2a3f7ab-7905-4d3d-bbf7-e42d19ff11dd" providerId="ADAL" clId="{E7E68DB9-E086-4AD6-818B-5BCDB423C7AD}" dt="2022-06-04T13:02:51.480" v="4628" actId="47"/>
          <pc:sldLayoutMkLst>
            <pc:docMk/>
            <pc:sldMasterMk cId="0" sldId="2147483659"/>
            <pc:sldLayoutMk cId="0" sldId="2147483654"/>
          </pc:sldLayoutMkLst>
        </pc:sldLayoutChg>
        <pc:sldLayoutChg chg="del setBg">
          <pc:chgData name="Luis" userId="c2a3f7ab-7905-4d3d-bbf7-e42d19ff11dd" providerId="ADAL" clId="{E7E68DB9-E086-4AD6-818B-5BCDB423C7AD}" dt="2022-06-04T13:02:51.480" v="4628" actId="47"/>
          <pc:sldLayoutMkLst>
            <pc:docMk/>
            <pc:sldMasterMk cId="0" sldId="2147483659"/>
            <pc:sldLayoutMk cId="0" sldId="2147483655"/>
          </pc:sldLayoutMkLst>
        </pc:sldLayoutChg>
        <pc:sldLayoutChg chg="addSp delSp modSp mod setBg">
          <pc:chgData name="Luis" userId="c2a3f7ab-7905-4d3d-bbf7-e42d19ff11dd" providerId="ADAL" clId="{E7E68DB9-E086-4AD6-818B-5BCDB423C7AD}" dt="2022-06-02T16:05:12.827" v="3297"/>
          <pc:sldLayoutMkLst>
            <pc:docMk/>
            <pc:sldMasterMk cId="0" sldId="2147483659"/>
            <pc:sldLayoutMk cId="0" sldId="2147483656"/>
          </pc:sldLayoutMkLst>
          <pc:picChg chg="add del mod">
            <ac:chgData name="Luis" userId="c2a3f7ab-7905-4d3d-bbf7-e42d19ff11dd" providerId="ADAL" clId="{E7E68DB9-E086-4AD6-818B-5BCDB423C7AD}" dt="2022-05-31T21:16:39.079" v="1153" actId="478"/>
            <ac:picMkLst>
              <pc:docMk/>
              <pc:sldMasterMk cId="0" sldId="2147483659"/>
              <pc:sldLayoutMk cId="0" sldId="2147483656"/>
              <ac:picMk id="3" creationId="{9594CAA8-12E5-4C06-8FBD-CF54E069BA3A}"/>
            </ac:picMkLst>
          </pc:picChg>
        </pc:sldLayoutChg>
        <pc:sldLayoutChg chg="del setBg">
          <pc:chgData name="Luis" userId="c2a3f7ab-7905-4d3d-bbf7-e42d19ff11dd" providerId="ADAL" clId="{E7E68DB9-E086-4AD6-818B-5BCDB423C7AD}" dt="2022-06-04T13:02:51.480" v="4628" actId="47"/>
          <pc:sldLayoutMkLst>
            <pc:docMk/>
            <pc:sldMasterMk cId="0" sldId="2147483659"/>
            <pc:sldLayoutMk cId="0" sldId="2147483657"/>
          </pc:sldLayoutMkLst>
        </pc:sldLayoutChg>
        <pc:sldLayoutChg chg="setBg">
          <pc:chgData name="Luis" userId="c2a3f7ab-7905-4d3d-bbf7-e42d19ff11dd" providerId="ADAL" clId="{E7E68DB9-E086-4AD6-818B-5BCDB423C7AD}" dt="2022-06-02T16:05:12.827" v="3297"/>
          <pc:sldLayoutMkLst>
            <pc:docMk/>
            <pc:sldMasterMk cId="0" sldId="2147483659"/>
            <pc:sldLayoutMk cId="0" sldId="2147483658"/>
          </pc:sldLayoutMkLst>
        </pc:sldLayoutChg>
      </pc:sldMasterChg>
      <pc:sldMasterChg chg="modTransition modSldLayout">
        <pc:chgData name="Luis" userId="c2a3f7ab-7905-4d3d-bbf7-e42d19ff11dd" providerId="ADAL" clId="{E7E68DB9-E086-4AD6-818B-5BCDB423C7AD}" dt="2022-05-31T20:30:42.259" v="81"/>
        <pc:sldMasterMkLst>
          <pc:docMk/>
          <pc:sldMasterMk cId="186349546" sldId="2147483660"/>
        </pc:sldMasterMkLst>
        <pc:sldLayoutChg chg="addSp delSp">
          <pc:chgData name="Luis" userId="c2a3f7ab-7905-4d3d-bbf7-e42d19ff11dd" providerId="ADAL" clId="{E7E68DB9-E086-4AD6-818B-5BCDB423C7AD}" dt="2022-05-31T20:30:42.259" v="81"/>
          <pc:sldLayoutMkLst>
            <pc:docMk/>
            <pc:sldMasterMk cId="186349546" sldId="2147483660"/>
            <pc:sldLayoutMk cId="2072593692" sldId="2147483672"/>
          </pc:sldLayoutMkLst>
          <pc:picChg chg="add del">
            <ac:chgData name="Luis" userId="c2a3f7ab-7905-4d3d-bbf7-e42d19ff11dd" providerId="ADAL" clId="{E7E68DB9-E086-4AD6-818B-5BCDB423C7AD}" dt="2022-05-31T20:30:42.259" v="81"/>
            <ac:picMkLst>
              <pc:docMk/>
              <pc:sldMasterMk cId="186349546" sldId="2147483660"/>
              <pc:sldLayoutMk cId="2072593692" sldId="2147483672"/>
              <ac:picMk id="10" creationId="{00000000-0000-0000-0000-000000000000}"/>
            </ac:picMkLst>
          </pc:picChg>
        </pc:sldLayoutChg>
        <pc:sldLayoutChg chg="addSp delSp">
          <pc:chgData name="Luis" userId="c2a3f7ab-7905-4d3d-bbf7-e42d19ff11dd" providerId="ADAL" clId="{E7E68DB9-E086-4AD6-818B-5BCDB423C7AD}" dt="2022-05-31T20:30:42.259" v="81"/>
          <pc:sldLayoutMkLst>
            <pc:docMk/>
            <pc:sldMasterMk cId="186349546" sldId="2147483660"/>
            <pc:sldLayoutMk cId="549971506" sldId="2147483673"/>
          </pc:sldLayoutMkLst>
          <pc:picChg chg="add del">
            <ac:chgData name="Luis" userId="c2a3f7ab-7905-4d3d-bbf7-e42d19ff11dd" providerId="ADAL" clId="{E7E68DB9-E086-4AD6-818B-5BCDB423C7AD}" dt="2022-05-31T20:30:42.259" v="81"/>
            <ac:picMkLst>
              <pc:docMk/>
              <pc:sldMasterMk cId="186349546" sldId="2147483660"/>
              <pc:sldLayoutMk cId="549971506" sldId="2147483673"/>
              <ac:picMk id="28" creationId="{00000000-0000-0000-0000-000000000000}"/>
            </ac:picMkLst>
          </pc:picChg>
        </pc:sldLayoutChg>
        <pc:sldLayoutChg chg="addSp delSp">
          <pc:chgData name="Luis" userId="c2a3f7ab-7905-4d3d-bbf7-e42d19ff11dd" providerId="ADAL" clId="{E7E68DB9-E086-4AD6-818B-5BCDB423C7AD}" dt="2022-05-31T20:30:42.259" v="81"/>
          <pc:sldLayoutMkLst>
            <pc:docMk/>
            <pc:sldMasterMk cId="186349546" sldId="2147483660"/>
            <pc:sldLayoutMk cId="90758816" sldId="2147483674"/>
          </pc:sldLayoutMkLst>
          <pc:picChg chg="add del">
            <ac:chgData name="Luis" userId="c2a3f7ab-7905-4d3d-bbf7-e42d19ff11dd" providerId="ADAL" clId="{E7E68DB9-E086-4AD6-818B-5BCDB423C7AD}" dt="2022-05-31T20:30:42.259" v="81"/>
            <ac:picMkLst>
              <pc:docMk/>
              <pc:sldMasterMk cId="186349546" sldId="2147483660"/>
              <pc:sldLayoutMk cId="90758816" sldId="2147483674"/>
              <ac:picMk id="52" creationId="{00000000-0000-0000-0000-000000000000}"/>
            </ac:picMkLst>
          </pc:picChg>
        </pc:sldLayoutChg>
        <pc:sldLayoutChg chg="addSp delSp">
          <pc:chgData name="Luis" userId="c2a3f7ab-7905-4d3d-bbf7-e42d19ff11dd" providerId="ADAL" clId="{E7E68DB9-E086-4AD6-818B-5BCDB423C7AD}" dt="2022-05-31T20:30:42.259" v="81"/>
          <pc:sldLayoutMkLst>
            <pc:docMk/>
            <pc:sldMasterMk cId="186349546" sldId="2147483660"/>
            <pc:sldLayoutMk cId="3104931124" sldId="2147483675"/>
          </pc:sldLayoutMkLst>
          <pc:spChg chg="add del">
            <ac:chgData name="Luis" userId="c2a3f7ab-7905-4d3d-bbf7-e42d19ff11dd" providerId="ADAL" clId="{E7E68DB9-E086-4AD6-818B-5BCDB423C7AD}" dt="2022-05-31T20:30:42.259" v="81"/>
            <ac:spMkLst>
              <pc:docMk/>
              <pc:sldMasterMk cId="186349546" sldId="2147483660"/>
              <pc:sldLayoutMk cId="3104931124" sldId="2147483675"/>
              <ac:spMk id="18" creationId="{00000000-0000-0000-0000-000000000000}"/>
            </ac:spMkLst>
          </pc:spChg>
          <pc:spChg chg="add del">
            <ac:chgData name="Luis" userId="c2a3f7ab-7905-4d3d-bbf7-e42d19ff11dd" providerId="ADAL" clId="{E7E68DB9-E086-4AD6-818B-5BCDB423C7AD}" dt="2022-05-31T20:30:42.259" v="81"/>
            <ac:spMkLst>
              <pc:docMk/>
              <pc:sldMasterMk cId="186349546" sldId="2147483660"/>
              <pc:sldLayoutMk cId="3104931124" sldId="2147483675"/>
              <ac:spMk id="20" creationId="{00000000-0000-0000-0000-000000000000}"/>
            </ac:spMkLst>
          </pc:spChg>
          <pc:picChg chg="add del">
            <ac:chgData name="Luis" userId="c2a3f7ab-7905-4d3d-bbf7-e42d19ff11dd" providerId="ADAL" clId="{E7E68DB9-E086-4AD6-818B-5BCDB423C7AD}" dt="2022-05-31T20:30:42.259" v="81"/>
            <ac:picMkLst>
              <pc:docMk/>
              <pc:sldMasterMk cId="186349546" sldId="2147483660"/>
              <pc:sldLayoutMk cId="3104931124" sldId="2147483675"/>
              <ac:picMk id="17" creationId="{00000000-0000-0000-0000-000000000000}"/>
            </ac:picMkLst>
          </pc:picChg>
        </pc:sldLayoutChg>
        <pc:sldLayoutChg chg="addSp delSp">
          <pc:chgData name="Luis" userId="c2a3f7ab-7905-4d3d-bbf7-e42d19ff11dd" providerId="ADAL" clId="{E7E68DB9-E086-4AD6-818B-5BCDB423C7AD}" dt="2022-05-31T20:30:42.259" v="81"/>
          <pc:sldLayoutMkLst>
            <pc:docMk/>
            <pc:sldMasterMk cId="186349546" sldId="2147483660"/>
            <pc:sldLayoutMk cId="3344236190" sldId="2147483676"/>
          </pc:sldLayoutMkLst>
          <pc:picChg chg="add del">
            <ac:chgData name="Luis" userId="c2a3f7ab-7905-4d3d-bbf7-e42d19ff11dd" providerId="ADAL" clId="{E7E68DB9-E086-4AD6-818B-5BCDB423C7AD}" dt="2022-05-31T20:30:42.259" v="81"/>
            <ac:picMkLst>
              <pc:docMk/>
              <pc:sldMasterMk cId="186349546" sldId="2147483660"/>
              <pc:sldLayoutMk cId="3344236190" sldId="2147483676"/>
              <ac:picMk id="13" creationId="{00000000-0000-0000-0000-000000000000}"/>
            </ac:picMkLst>
          </pc:picChg>
        </pc:sldLayoutChg>
        <pc:sldLayoutChg chg="addSp delSp">
          <pc:chgData name="Luis" userId="c2a3f7ab-7905-4d3d-bbf7-e42d19ff11dd" providerId="ADAL" clId="{E7E68DB9-E086-4AD6-818B-5BCDB423C7AD}" dt="2022-05-31T20:30:42.259" v="81"/>
          <pc:sldLayoutMkLst>
            <pc:docMk/>
            <pc:sldMasterMk cId="186349546" sldId="2147483660"/>
            <pc:sldLayoutMk cId="3491899905" sldId="2147483677"/>
          </pc:sldLayoutMkLst>
          <pc:picChg chg="add del">
            <ac:chgData name="Luis" userId="c2a3f7ab-7905-4d3d-bbf7-e42d19ff11dd" providerId="ADAL" clId="{E7E68DB9-E086-4AD6-818B-5BCDB423C7AD}" dt="2022-05-31T20:30:42.259" v="81"/>
            <ac:picMkLst>
              <pc:docMk/>
              <pc:sldMasterMk cId="186349546" sldId="2147483660"/>
              <pc:sldLayoutMk cId="3491899905" sldId="2147483677"/>
              <ac:picMk id="23" creationId="{00000000-0000-0000-0000-000000000000}"/>
            </ac:picMkLst>
          </pc:picChg>
        </pc:sldLayoutChg>
        <pc:sldLayoutChg chg="addSp delSp">
          <pc:chgData name="Luis" userId="c2a3f7ab-7905-4d3d-bbf7-e42d19ff11dd" providerId="ADAL" clId="{E7E68DB9-E086-4AD6-818B-5BCDB423C7AD}" dt="2022-05-31T20:30:42.259" v="81"/>
          <pc:sldLayoutMkLst>
            <pc:docMk/>
            <pc:sldMasterMk cId="186349546" sldId="2147483660"/>
            <pc:sldLayoutMk cId="1368307137" sldId="2147483679"/>
          </pc:sldLayoutMkLst>
          <pc:picChg chg="add del">
            <ac:chgData name="Luis" userId="c2a3f7ab-7905-4d3d-bbf7-e42d19ff11dd" providerId="ADAL" clId="{E7E68DB9-E086-4AD6-818B-5BCDB423C7AD}" dt="2022-05-31T20:30:42.259" v="81"/>
            <ac:picMkLst>
              <pc:docMk/>
              <pc:sldMasterMk cId="186349546" sldId="2147483660"/>
              <pc:sldLayoutMk cId="1368307137" sldId="2147483679"/>
              <ac:picMk id="34" creationId="{00000000-0000-0000-0000-000000000000}"/>
            </ac:picMkLst>
          </pc:picChg>
        </pc:sldLayoutChg>
        <pc:sldLayoutChg chg="addSp delSp">
          <pc:chgData name="Luis" userId="c2a3f7ab-7905-4d3d-bbf7-e42d19ff11dd" providerId="ADAL" clId="{E7E68DB9-E086-4AD6-818B-5BCDB423C7AD}" dt="2022-05-31T20:30:42.259" v="81"/>
          <pc:sldLayoutMkLst>
            <pc:docMk/>
            <pc:sldMasterMk cId="186349546" sldId="2147483660"/>
            <pc:sldLayoutMk cId="3003401983" sldId="2147483680"/>
          </pc:sldLayoutMkLst>
          <pc:picChg chg="add del">
            <ac:chgData name="Luis" userId="c2a3f7ab-7905-4d3d-bbf7-e42d19ff11dd" providerId="ADAL" clId="{E7E68DB9-E086-4AD6-818B-5BCDB423C7AD}" dt="2022-05-31T20:30:42.259" v="81"/>
            <ac:picMkLst>
              <pc:docMk/>
              <pc:sldMasterMk cId="186349546" sldId="2147483660"/>
              <pc:sldLayoutMk cId="3003401983" sldId="2147483680"/>
              <ac:picMk id="45" creationId="{00000000-0000-0000-0000-000000000000}"/>
            </ac:picMkLst>
          </pc:picChg>
        </pc:sldLayoutChg>
      </pc:sldMasterChg>
      <pc:sldMasterChg chg="modTransition">
        <pc:chgData name="Luis" userId="c2a3f7ab-7905-4d3d-bbf7-e42d19ff11dd" providerId="ADAL" clId="{E7E68DB9-E086-4AD6-818B-5BCDB423C7AD}" dt="2022-05-31T20:30:35.940" v="74"/>
        <pc:sldMasterMkLst>
          <pc:docMk/>
          <pc:sldMasterMk cId="2582009255" sldId="2147483681"/>
        </pc:sldMasterMkLst>
      </pc:sldMasterChg>
      <pc:sldMasterChg chg="modTransition">
        <pc:chgData name="Luis" userId="c2a3f7ab-7905-4d3d-bbf7-e42d19ff11dd" providerId="ADAL" clId="{E7E68DB9-E086-4AD6-818B-5BCDB423C7AD}" dt="2022-05-31T20:30:35.918" v="73"/>
        <pc:sldMasterMkLst>
          <pc:docMk/>
          <pc:sldMasterMk cId="3240468516" sldId="2147483708"/>
        </pc:sldMasterMkLst>
      </pc:sldMasterChg>
      <pc:sldMasterChg chg="modTransition">
        <pc:chgData name="Luis" userId="c2a3f7ab-7905-4d3d-bbf7-e42d19ff11dd" providerId="ADAL" clId="{E7E68DB9-E086-4AD6-818B-5BCDB423C7AD}" dt="2022-05-31T20:30:35.634" v="72"/>
        <pc:sldMasterMkLst>
          <pc:docMk/>
          <pc:sldMasterMk cId="1192101027" sldId="2147483729"/>
        </pc:sldMasterMkLst>
      </pc:sldMasterChg>
      <pc:sldMasterChg chg="modTransition">
        <pc:chgData name="Luis" userId="c2a3f7ab-7905-4d3d-bbf7-e42d19ff11dd" providerId="ADAL" clId="{E7E68DB9-E086-4AD6-818B-5BCDB423C7AD}" dt="2022-05-31T20:30:35.452" v="71"/>
        <pc:sldMasterMkLst>
          <pc:docMk/>
          <pc:sldMasterMk cId="714461010" sldId="2147483750"/>
        </pc:sldMasterMkLst>
      </pc:sldMasterChg>
      <pc:sldMasterChg chg="modTransition">
        <pc:chgData name="Luis" userId="c2a3f7ab-7905-4d3d-bbf7-e42d19ff11dd" providerId="ADAL" clId="{E7E68DB9-E086-4AD6-818B-5BCDB423C7AD}" dt="2022-05-31T20:30:35.321" v="70"/>
        <pc:sldMasterMkLst>
          <pc:docMk/>
          <pc:sldMasterMk cId="292604384" sldId="2147483771"/>
        </pc:sldMasterMkLst>
      </pc:sldMasterChg>
      <pc:sldMasterChg chg="modTransition">
        <pc:chgData name="Luis" userId="c2a3f7ab-7905-4d3d-bbf7-e42d19ff11dd" providerId="ADAL" clId="{E7E68DB9-E086-4AD6-818B-5BCDB423C7AD}" dt="2022-05-31T20:30:35.109" v="69"/>
        <pc:sldMasterMkLst>
          <pc:docMk/>
          <pc:sldMasterMk cId="1710833870" sldId="2147483798"/>
        </pc:sldMasterMkLst>
      </pc:sldMasterChg>
    </pc:docChg>
  </pc:docChgLst>
  <pc:docChgLst>
    <pc:chgData name="Luis" userId="c2a3f7ab-7905-4d3d-bbf7-e42d19ff11dd" providerId="ADAL" clId="{C2449A16-C6F5-41EA-B0B2-5FD8F4971797}"/>
    <pc:docChg chg="undo redo custSel addSld delSld modSld">
      <pc:chgData name="Luis" userId="c2a3f7ab-7905-4d3d-bbf7-e42d19ff11dd" providerId="ADAL" clId="{C2449A16-C6F5-41EA-B0B2-5FD8F4971797}" dt="2022-06-05T12:33:01.230" v="2553"/>
      <pc:docMkLst>
        <pc:docMk/>
      </pc:docMkLst>
      <pc:sldChg chg="addSp delSp modSp mod modTransition addAnim delAnim modAnim">
        <pc:chgData name="Luis" userId="c2a3f7ab-7905-4d3d-bbf7-e42d19ff11dd" providerId="ADAL" clId="{C2449A16-C6F5-41EA-B0B2-5FD8F4971797}" dt="2022-06-04T19:13:24.299" v="2219" actId="478"/>
        <pc:sldMkLst>
          <pc:docMk/>
          <pc:sldMk cId="0" sldId="256"/>
        </pc:sldMkLst>
        <pc:picChg chg="add del mod">
          <ac:chgData name="Luis" userId="c2a3f7ab-7905-4d3d-bbf7-e42d19ff11dd" providerId="ADAL" clId="{C2449A16-C6F5-41EA-B0B2-5FD8F4971797}" dt="2022-06-04T19:13:24.299" v="2219" actId="478"/>
          <ac:picMkLst>
            <pc:docMk/>
            <pc:sldMk cId="0" sldId="256"/>
            <ac:picMk id="9" creationId="{A89AFF6E-6DE0-4A43-A6CF-8DA2E4CE8989}"/>
          </ac:picMkLst>
        </pc:picChg>
        <pc:picChg chg="del">
          <ac:chgData name="Luis" userId="c2a3f7ab-7905-4d3d-bbf7-e42d19ff11dd" providerId="ADAL" clId="{C2449A16-C6F5-41EA-B0B2-5FD8F4971797}" dt="2022-06-04T18:43:19.509" v="2130" actId="478"/>
          <ac:picMkLst>
            <pc:docMk/>
            <pc:sldMk cId="0" sldId="256"/>
            <ac:picMk id="18" creationId="{CFF38FE9-B1C5-4622-B247-3245547F0D4A}"/>
          </ac:picMkLst>
        </pc:picChg>
      </pc:sldChg>
      <pc:sldChg chg="addSp delSp modSp mod modTransition">
        <pc:chgData name="Luis" userId="c2a3f7ab-7905-4d3d-bbf7-e42d19ff11dd" providerId="ADAL" clId="{C2449A16-C6F5-41EA-B0B2-5FD8F4971797}" dt="2022-06-05T12:33:01.230" v="2553"/>
        <pc:sldMkLst>
          <pc:docMk/>
          <pc:sldMk cId="0" sldId="257"/>
        </pc:sldMkLst>
        <pc:spChg chg="add del mod">
          <ac:chgData name="Luis" userId="c2a3f7ab-7905-4d3d-bbf7-e42d19ff11dd" providerId="ADAL" clId="{C2449A16-C6F5-41EA-B0B2-5FD8F4971797}" dt="2022-06-04T17:58:44.962" v="1918" actId="1035"/>
          <ac:spMkLst>
            <pc:docMk/>
            <pc:sldMk cId="0" sldId="257"/>
            <ac:spMk id="2" creationId="{568127D2-B6D4-43C1-95B7-2F737D509CDD}"/>
          </ac:spMkLst>
        </pc:spChg>
        <pc:spChg chg="mod">
          <ac:chgData name="Luis" userId="c2a3f7ab-7905-4d3d-bbf7-e42d19ff11dd" providerId="ADAL" clId="{C2449A16-C6F5-41EA-B0B2-5FD8F4971797}" dt="2022-06-04T16:28:25.173" v="62" actId="20577"/>
          <ac:spMkLst>
            <pc:docMk/>
            <pc:sldMk cId="0" sldId="257"/>
            <ac:spMk id="3" creationId="{99EAAB0D-41AE-4D02-8174-E98AF29451AF}"/>
          </ac:spMkLst>
        </pc:spChg>
        <pc:spChg chg="del mod">
          <ac:chgData name="Luis" userId="c2a3f7ab-7905-4d3d-bbf7-e42d19ff11dd" providerId="ADAL" clId="{C2449A16-C6F5-41EA-B0B2-5FD8F4971797}" dt="2022-06-04T16:48:47.961" v="658"/>
          <ac:spMkLst>
            <pc:docMk/>
            <pc:sldMk cId="0" sldId="257"/>
            <ac:spMk id="7" creationId="{9451D3E8-426F-4DED-85AC-6B774560E713}"/>
          </ac:spMkLst>
        </pc:spChg>
        <pc:spChg chg="add mod">
          <ac:chgData name="Luis" userId="c2a3f7ab-7905-4d3d-bbf7-e42d19ff11dd" providerId="ADAL" clId="{C2449A16-C6F5-41EA-B0B2-5FD8F4971797}" dt="2022-06-04T19:23:29.109" v="2227" actId="6549"/>
          <ac:spMkLst>
            <pc:docMk/>
            <pc:sldMk cId="0" sldId="257"/>
            <ac:spMk id="8" creationId="{41249B49-8AFA-4745-8E9A-7FB94E9F5DF5}"/>
          </ac:spMkLst>
        </pc:spChg>
      </pc:sldChg>
      <pc:sldChg chg="add del">
        <pc:chgData name="Luis" userId="c2a3f7ab-7905-4d3d-bbf7-e42d19ff11dd" providerId="ADAL" clId="{C2449A16-C6F5-41EA-B0B2-5FD8F4971797}" dt="2022-06-04T16:35:23.917" v="131" actId="2696"/>
        <pc:sldMkLst>
          <pc:docMk/>
          <pc:sldMk cId="0" sldId="258"/>
        </pc:sldMkLst>
      </pc:sldChg>
      <pc:sldChg chg="add del modNotes">
        <pc:chgData name="Luis" userId="c2a3f7ab-7905-4d3d-bbf7-e42d19ff11dd" providerId="ADAL" clId="{C2449A16-C6F5-41EA-B0B2-5FD8F4971797}" dt="2022-06-04T17:58:12.358" v="1873" actId="47"/>
        <pc:sldMkLst>
          <pc:docMk/>
          <pc:sldMk cId="1738700975" sldId="258"/>
        </pc:sldMkLst>
      </pc:sldChg>
      <pc:sldChg chg="add del">
        <pc:chgData name="Luis" userId="c2a3f7ab-7905-4d3d-bbf7-e42d19ff11dd" providerId="ADAL" clId="{C2449A16-C6F5-41EA-B0B2-5FD8F4971797}" dt="2022-06-04T16:35:23.917" v="131" actId="2696"/>
        <pc:sldMkLst>
          <pc:docMk/>
          <pc:sldMk cId="0" sldId="259"/>
        </pc:sldMkLst>
      </pc:sldChg>
      <pc:sldChg chg="add del modNotes">
        <pc:chgData name="Luis" userId="c2a3f7ab-7905-4d3d-bbf7-e42d19ff11dd" providerId="ADAL" clId="{C2449A16-C6F5-41EA-B0B2-5FD8F4971797}" dt="2022-06-04T17:58:12.358" v="1873" actId="47"/>
        <pc:sldMkLst>
          <pc:docMk/>
          <pc:sldMk cId="150954227" sldId="259"/>
        </pc:sldMkLst>
      </pc:sldChg>
      <pc:sldChg chg="add del">
        <pc:chgData name="Luis" userId="c2a3f7ab-7905-4d3d-bbf7-e42d19ff11dd" providerId="ADAL" clId="{C2449A16-C6F5-41EA-B0B2-5FD8F4971797}" dt="2022-06-04T16:35:23.917" v="131" actId="2696"/>
        <pc:sldMkLst>
          <pc:docMk/>
          <pc:sldMk cId="0" sldId="260"/>
        </pc:sldMkLst>
      </pc:sldChg>
      <pc:sldChg chg="add del">
        <pc:chgData name="Luis" userId="c2a3f7ab-7905-4d3d-bbf7-e42d19ff11dd" providerId="ADAL" clId="{C2449A16-C6F5-41EA-B0B2-5FD8F4971797}" dt="2022-06-04T17:58:12.358" v="1873" actId="47"/>
        <pc:sldMkLst>
          <pc:docMk/>
          <pc:sldMk cId="1187099199" sldId="260"/>
        </pc:sldMkLst>
      </pc:sldChg>
      <pc:sldChg chg="add del">
        <pc:chgData name="Luis" userId="c2a3f7ab-7905-4d3d-bbf7-e42d19ff11dd" providerId="ADAL" clId="{C2449A16-C6F5-41EA-B0B2-5FD8F4971797}" dt="2022-06-04T16:35:23.917" v="131" actId="2696"/>
        <pc:sldMkLst>
          <pc:docMk/>
          <pc:sldMk cId="0" sldId="261"/>
        </pc:sldMkLst>
      </pc:sldChg>
      <pc:sldChg chg="add del modNotes">
        <pc:chgData name="Luis" userId="c2a3f7ab-7905-4d3d-bbf7-e42d19ff11dd" providerId="ADAL" clId="{C2449A16-C6F5-41EA-B0B2-5FD8F4971797}" dt="2022-06-04T17:58:12.358" v="1873" actId="47"/>
        <pc:sldMkLst>
          <pc:docMk/>
          <pc:sldMk cId="2243200862" sldId="261"/>
        </pc:sldMkLst>
      </pc:sldChg>
      <pc:sldChg chg="add del">
        <pc:chgData name="Luis" userId="c2a3f7ab-7905-4d3d-bbf7-e42d19ff11dd" providerId="ADAL" clId="{C2449A16-C6F5-41EA-B0B2-5FD8F4971797}" dt="2022-06-04T16:35:23.917" v="131" actId="2696"/>
        <pc:sldMkLst>
          <pc:docMk/>
          <pc:sldMk cId="0" sldId="262"/>
        </pc:sldMkLst>
      </pc:sldChg>
      <pc:sldChg chg="add del modNotes">
        <pc:chgData name="Luis" userId="c2a3f7ab-7905-4d3d-bbf7-e42d19ff11dd" providerId="ADAL" clId="{C2449A16-C6F5-41EA-B0B2-5FD8F4971797}" dt="2022-06-04T17:58:12.358" v="1873" actId="47"/>
        <pc:sldMkLst>
          <pc:docMk/>
          <pc:sldMk cId="1783399726" sldId="262"/>
        </pc:sldMkLst>
      </pc:sldChg>
      <pc:sldChg chg="add del">
        <pc:chgData name="Luis" userId="c2a3f7ab-7905-4d3d-bbf7-e42d19ff11dd" providerId="ADAL" clId="{C2449A16-C6F5-41EA-B0B2-5FD8F4971797}" dt="2022-06-04T16:35:23.917" v="131" actId="2696"/>
        <pc:sldMkLst>
          <pc:docMk/>
          <pc:sldMk cId="0" sldId="263"/>
        </pc:sldMkLst>
      </pc:sldChg>
      <pc:sldChg chg="add del modNotes">
        <pc:chgData name="Luis" userId="c2a3f7ab-7905-4d3d-bbf7-e42d19ff11dd" providerId="ADAL" clId="{C2449A16-C6F5-41EA-B0B2-5FD8F4971797}" dt="2022-06-04T17:58:12.358" v="1873" actId="47"/>
        <pc:sldMkLst>
          <pc:docMk/>
          <pc:sldMk cId="414811187" sldId="263"/>
        </pc:sldMkLst>
      </pc:sldChg>
      <pc:sldChg chg="add del">
        <pc:chgData name="Luis" userId="c2a3f7ab-7905-4d3d-bbf7-e42d19ff11dd" providerId="ADAL" clId="{C2449A16-C6F5-41EA-B0B2-5FD8F4971797}" dt="2022-06-04T16:35:23.917" v="131" actId="2696"/>
        <pc:sldMkLst>
          <pc:docMk/>
          <pc:sldMk cId="0" sldId="264"/>
        </pc:sldMkLst>
      </pc:sldChg>
      <pc:sldChg chg="add del modNotes">
        <pc:chgData name="Luis" userId="c2a3f7ab-7905-4d3d-bbf7-e42d19ff11dd" providerId="ADAL" clId="{C2449A16-C6F5-41EA-B0B2-5FD8F4971797}" dt="2022-06-04T17:58:12.358" v="1873" actId="47"/>
        <pc:sldMkLst>
          <pc:docMk/>
          <pc:sldMk cId="3701197621" sldId="264"/>
        </pc:sldMkLst>
      </pc:sldChg>
      <pc:sldChg chg="add del">
        <pc:chgData name="Luis" userId="c2a3f7ab-7905-4d3d-bbf7-e42d19ff11dd" providerId="ADAL" clId="{C2449A16-C6F5-41EA-B0B2-5FD8F4971797}" dt="2022-06-04T16:35:23.917" v="131" actId="2696"/>
        <pc:sldMkLst>
          <pc:docMk/>
          <pc:sldMk cId="0" sldId="265"/>
        </pc:sldMkLst>
      </pc:sldChg>
      <pc:sldChg chg="add del modNotes">
        <pc:chgData name="Luis" userId="c2a3f7ab-7905-4d3d-bbf7-e42d19ff11dd" providerId="ADAL" clId="{C2449A16-C6F5-41EA-B0B2-5FD8F4971797}" dt="2022-06-04T17:58:12.358" v="1873" actId="47"/>
        <pc:sldMkLst>
          <pc:docMk/>
          <pc:sldMk cId="2428355820" sldId="265"/>
        </pc:sldMkLst>
      </pc:sldChg>
      <pc:sldChg chg="add del setBg modNotes">
        <pc:chgData name="Luis" userId="c2a3f7ab-7905-4d3d-bbf7-e42d19ff11dd" providerId="ADAL" clId="{C2449A16-C6F5-41EA-B0B2-5FD8F4971797}" dt="2022-06-04T16:35:23.917" v="131" actId="2696"/>
        <pc:sldMkLst>
          <pc:docMk/>
          <pc:sldMk cId="0" sldId="266"/>
        </pc:sldMkLst>
      </pc:sldChg>
      <pc:sldChg chg="add del">
        <pc:chgData name="Luis" userId="c2a3f7ab-7905-4d3d-bbf7-e42d19ff11dd" providerId="ADAL" clId="{C2449A16-C6F5-41EA-B0B2-5FD8F4971797}" dt="2022-06-04T17:58:12.358" v="1873" actId="47"/>
        <pc:sldMkLst>
          <pc:docMk/>
          <pc:sldMk cId="113148372" sldId="266"/>
        </pc:sldMkLst>
      </pc:sldChg>
      <pc:sldChg chg="add del">
        <pc:chgData name="Luis" userId="c2a3f7ab-7905-4d3d-bbf7-e42d19ff11dd" providerId="ADAL" clId="{C2449A16-C6F5-41EA-B0B2-5FD8F4971797}" dt="2022-06-04T16:35:23.917" v="131" actId="2696"/>
        <pc:sldMkLst>
          <pc:docMk/>
          <pc:sldMk cId="0" sldId="267"/>
        </pc:sldMkLst>
      </pc:sldChg>
      <pc:sldChg chg="add del modNotes">
        <pc:chgData name="Luis" userId="c2a3f7ab-7905-4d3d-bbf7-e42d19ff11dd" providerId="ADAL" clId="{C2449A16-C6F5-41EA-B0B2-5FD8F4971797}" dt="2022-06-04T17:58:12.358" v="1873" actId="47"/>
        <pc:sldMkLst>
          <pc:docMk/>
          <pc:sldMk cId="3381706023" sldId="267"/>
        </pc:sldMkLst>
      </pc:sldChg>
      <pc:sldChg chg="add del">
        <pc:chgData name="Luis" userId="c2a3f7ab-7905-4d3d-bbf7-e42d19ff11dd" providerId="ADAL" clId="{C2449A16-C6F5-41EA-B0B2-5FD8F4971797}" dt="2022-06-04T16:35:23.917" v="131" actId="2696"/>
        <pc:sldMkLst>
          <pc:docMk/>
          <pc:sldMk cId="0" sldId="268"/>
        </pc:sldMkLst>
      </pc:sldChg>
      <pc:sldChg chg="add del modNotes">
        <pc:chgData name="Luis" userId="c2a3f7ab-7905-4d3d-bbf7-e42d19ff11dd" providerId="ADAL" clId="{C2449A16-C6F5-41EA-B0B2-5FD8F4971797}" dt="2022-06-04T17:58:12.358" v="1873" actId="47"/>
        <pc:sldMkLst>
          <pc:docMk/>
          <pc:sldMk cId="1116259255" sldId="268"/>
        </pc:sldMkLst>
      </pc:sldChg>
      <pc:sldChg chg="add del">
        <pc:chgData name="Luis" userId="c2a3f7ab-7905-4d3d-bbf7-e42d19ff11dd" providerId="ADAL" clId="{C2449A16-C6F5-41EA-B0B2-5FD8F4971797}" dt="2022-06-04T16:35:23.917" v="131" actId="2696"/>
        <pc:sldMkLst>
          <pc:docMk/>
          <pc:sldMk cId="0" sldId="269"/>
        </pc:sldMkLst>
      </pc:sldChg>
      <pc:sldChg chg="add del modNotes">
        <pc:chgData name="Luis" userId="c2a3f7ab-7905-4d3d-bbf7-e42d19ff11dd" providerId="ADAL" clId="{C2449A16-C6F5-41EA-B0B2-5FD8F4971797}" dt="2022-06-04T17:58:12.358" v="1873" actId="47"/>
        <pc:sldMkLst>
          <pc:docMk/>
          <pc:sldMk cId="435304755" sldId="269"/>
        </pc:sldMkLst>
      </pc:sldChg>
      <pc:sldChg chg="add del">
        <pc:chgData name="Luis" userId="c2a3f7ab-7905-4d3d-bbf7-e42d19ff11dd" providerId="ADAL" clId="{C2449A16-C6F5-41EA-B0B2-5FD8F4971797}" dt="2022-06-04T16:35:23.917" v="131" actId="2696"/>
        <pc:sldMkLst>
          <pc:docMk/>
          <pc:sldMk cId="0" sldId="270"/>
        </pc:sldMkLst>
      </pc:sldChg>
      <pc:sldChg chg="add del modNotes">
        <pc:chgData name="Luis" userId="c2a3f7ab-7905-4d3d-bbf7-e42d19ff11dd" providerId="ADAL" clId="{C2449A16-C6F5-41EA-B0B2-5FD8F4971797}" dt="2022-06-04T17:58:12.358" v="1873" actId="47"/>
        <pc:sldMkLst>
          <pc:docMk/>
          <pc:sldMk cId="110692358" sldId="270"/>
        </pc:sldMkLst>
      </pc:sldChg>
      <pc:sldChg chg="add del">
        <pc:chgData name="Luis" userId="c2a3f7ab-7905-4d3d-bbf7-e42d19ff11dd" providerId="ADAL" clId="{C2449A16-C6F5-41EA-B0B2-5FD8F4971797}" dt="2022-06-04T16:35:23.917" v="131" actId="2696"/>
        <pc:sldMkLst>
          <pc:docMk/>
          <pc:sldMk cId="0" sldId="271"/>
        </pc:sldMkLst>
      </pc:sldChg>
      <pc:sldChg chg="add del modNotes">
        <pc:chgData name="Luis" userId="c2a3f7ab-7905-4d3d-bbf7-e42d19ff11dd" providerId="ADAL" clId="{C2449A16-C6F5-41EA-B0B2-5FD8F4971797}" dt="2022-06-04T17:58:12.358" v="1873" actId="47"/>
        <pc:sldMkLst>
          <pc:docMk/>
          <pc:sldMk cId="387545404" sldId="271"/>
        </pc:sldMkLst>
      </pc:sldChg>
      <pc:sldChg chg="add del">
        <pc:chgData name="Luis" userId="c2a3f7ab-7905-4d3d-bbf7-e42d19ff11dd" providerId="ADAL" clId="{C2449A16-C6F5-41EA-B0B2-5FD8F4971797}" dt="2022-06-04T16:35:23.917" v="131" actId="2696"/>
        <pc:sldMkLst>
          <pc:docMk/>
          <pc:sldMk cId="0" sldId="272"/>
        </pc:sldMkLst>
      </pc:sldChg>
      <pc:sldChg chg="add del modNotes">
        <pc:chgData name="Luis" userId="c2a3f7ab-7905-4d3d-bbf7-e42d19ff11dd" providerId="ADAL" clId="{C2449A16-C6F5-41EA-B0B2-5FD8F4971797}" dt="2022-06-04T17:58:12.358" v="1873" actId="47"/>
        <pc:sldMkLst>
          <pc:docMk/>
          <pc:sldMk cId="32275319" sldId="272"/>
        </pc:sldMkLst>
      </pc:sldChg>
      <pc:sldChg chg="add del">
        <pc:chgData name="Luis" userId="c2a3f7ab-7905-4d3d-bbf7-e42d19ff11dd" providerId="ADAL" clId="{C2449A16-C6F5-41EA-B0B2-5FD8F4971797}" dt="2022-06-04T16:35:23.917" v="131" actId="2696"/>
        <pc:sldMkLst>
          <pc:docMk/>
          <pc:sldMk cId="0" sldId="273"/>
        </pc:sldMkLst>
      </pc:sldChg>
      <pc:sldChg chg="add del modNotes">
        <pc:chgData name="Luis" userId="c2a3f7ab-7905-4d3d-bbf7-e42d19ff11dd" providerId="ADAL" clId="{C2449A16-C6F5-41EA-B0B2-5FD8F4971797}" dt="2022-06-04T17:58:12.358" v="1873" actId="47"/>
        <pc:sldMkLst>
          <pc:docMk/>
          <pc:sldMk cId="1262451224" sldId="273"/>
        </pc:sldMkLst>
      </pc:sldChg>
      <pc:sldChg chg="add del">
        <pc:chgData name="Luis" userId="c2a3f7ab-7905-4d3d-bbf7-e42d19ff11dd" providerId="ADAL" clId="{C2449A16-C6F5-41EA-B0B2-5FD8F4971797}" dt="2022-06-04T16:35:23.917" v="131" actId="2696"/>
        <pc:sldMkLst>
          <pc:docMk/>
          <pc:sldMk cId="0" sldId="274"/>
        </pc:sldMkLst>
      </pc:sldChg>
      <pc:sldChg chg="add del modNotes">
        <pc:chgData name="Luis" userId="c2a3f7ab-7905-4d3d-bbf7-e42d19ff11dd" providerId="ADAL" clId="{C2449A16-C6F5-41EA-B0B2-5FD8F4971797}" dt="2022-06-04T17:58:12.358" v="1873" actId="47"/>
        <pc:sldMkLst>
          <pc:docMk/>
          <pc:sldMk cId="3029024118" sldId="274"/>
        </pc:sldMkLst>
      </pc:sldChg>
      <pc:sldChg chg="add del">
        <pc:chgData name="Luis" userId="c2a3f7ab-7905-4d3d-bbf7-e42d19ff11dd" providerId="ADAL" clId="{C2449A16-C6F5-41EA-B0B2-5FD8F4971797}" dt="2022-06-04T16:35:23.917" v="131" actId="2696"/>
        <pc:sldMkLst>
          <pc:docMk/>
          <pc:sldMk cId="0" sldId="275"/>
        </pc:sldMkLst>
      </pc:sldChg>
      <pc:sldChg chg="add del modNotes">
        <pc:chgData name="Luis" userId="c2a3f7ab-7905-4d3d-bbf7-e42d19ff11dd" providerId="ADAL" clId="{C2449A16-C6F5-41EA-B0B2-5FD8F4971797}" dt="2022-06-04T17:58:12.358" v="1873" actId="47"/>
        <pc:sldMkLst>
          <pc:docMk/>
          <pc:sldMk cId="1998462366" sldId="275"/>
        </pc:sldMkLst>
      </pc:sldChg>
      <pc:sldChg chg="add del">
        <pc:chgData name="Luis" userId="c2a3f7ab-7905-4d3d-bbf7-e42d19ff11dd" providerId="ADAL" clId="{C2449A16-C6F5-41EA-B0B2-5FD8F4971797}" dt="2022-06-04T16:35:23.917" v="131" actId="2696"/>
        <pc:sldMkLst>
          <pc:docMk/>
          <pc:sldMk cId="0" sldId="276"/>
        </pc:sldMkLst>
      </pc:sldChg>
      <pc:sldChg chg="add del modNotes">
        <pc:chgData name="Luis" userId="c2a3f7ab-7905-4d3d-bbf7-e42d19ff11dd" providerId="ADAL" clId="{C2449A16-C6F5-41EA-B0B2-5FD8F4971797}" dt="2022-06-04T17:58:12.358" v="1873" actId="47"/>
        <pc:sldMkLst>
          <pc:docMk/>
          <pc:sldMk cId="563816376" sldId="276"/>
        </pc:sldMkLst>
      </pc:sldChg>
      <pc:sldChg chg="add del">
        <pc:chgData name="Luis" userId="c2a3f7ab-7905-4d3d-bbf7-e42d19ff11dd" providerId="ADAL" clId="{C2449A16-C6F5-41EA-B0B2-5FD8F4971797}" dt="2022-06-04T16:35:23.917" v="131" actId="2696"/>
        <pc:sldMkLst>
          <pc:docMk/>
          <pc:sldMk cId="0" sldId="277"/>
        </pc:sldMkLst>
      </pc:sldChg>
      <pc:sldChg chg="add del modNotes">
        <pc:chgData name="Luis" userId="c2a3f7ab-7905-4d3d-bbf7-e42d19ff11dd" providerId="ADAL" clId="{C2449A16-C6F5-41EA-B0B2-5FD8F4971797}" dt="2022-06-04T17:58:12.358" v="1873" actId="47"/>
        <pc:sldMkLst>
          <pc:docMk/>
          <pc:sldMk cId="2688099682" sldId="277"/>
        </pc:sldMkLst>
      </pc:sldChg>
      <pc:sldChg chg="add del">
        <pc:chgData name="Luis" userId="c2a3f7ab-7905-4d3d-bbf7-e42d19ff11dd" providerId="ADAL" clId="{C2449A16-C6F5-41EA-B0B2-5FD8F4971797}" dt="2022-06-04T16:35:23.917" v="131" actId="2696"/>
        <pc:sldMkLst>
          <pc:docMk/>
          <pc:sldMk cId="0" sldId="278"/>
        </pc:sldMkLst>
      </pc:sldChg>
      <pc:sldChg chg="add del modNotes">
        <pc:chgData name="Luis" userId="c2a3f7ab-7905-4d3d-bbf7-e42d19ff11dd" providerId="ADAL" clId="{C2449A16-C6F5-41EA-B0B2-5FD8F4971797}" dt="2022-06-04T17:58:12.358" v="1873" actId="47"/>
        <pc:sldMkLst>
          <pc:docMk/>
          <pc:sldMk cId="4053596717" sldId="278"/>
        </pc:sldMkLst>
      </pc:sldChg>
      <pc:sldChg chg="add del">
        <pc:chgData name="Luis" userId="c2a3f7ab-7905-4d3d-bbf7-e42d19ff11dd" providerId="ADAL" clId="{C2449A16-C6F5-41EA-B0B2-5FD8F4971797}" dt="2022-06-04T16:35:23.917" v="131" actId="2696"/>
        <pc:sldMkLst>
          <pc:docMk/>
          <pc:sldMk cId="0" sldId="279"/>
        </pc:sldMkLst>
      </pc:sldChg>
      <pc:sldChg chg="add del modNotes">
        <pc:chgData name="Luis" userId="c2a3f7ab-7905-4d3d-bbf7-e42d19ff11dd" providerId="ADAL" clId="{C2449A16-C6F5-41EA-B0B2-5FD8F4971797}" dt="2022-06-04T17:58:12.358" v="1873" actId="47"/>
        <pc:sldMkLst>
          <pc:docMk/>
          <pc:sldMk cId="2232562904" sldId="279"/>
        </pc:sldMkLst>
      </pc:sldChg>
      <pc:sldChg chg="add del">
        <pc:chgData name="Luis" userId="c2a3f7ab-7905-4d3d-bbf7-e42d19ff11dd" providerId="ADAL" clId="{C2449A16-C6F5-41EA-B0B2-5FD8F4971797}" dt="2022-06-04T16:35:23.917" v="131" actId="2696"/>
        <pc:sldMkLst>
          <pc:docMk/>
          <pc:sldMk cId="0" sldId="280"/>
        </pc:sldMkLst>
      </pc:sldChg>
      <pc:sldChg chg="add del modNotes">
        <pc:chgData name="Luis" userId="c2a3f7ab-7905-4d3d-bbf7-e42d19ff11dd" providerId="ADAL" clId="{C2449A16-C6F5-41EA-B0B2-5FD8F4971797}" dt="2022-06-04T17:58:12.358" v="1873" actId="47"/>
        <pc:sldMkLst>
          <pc:docMk/>
          <pc:sldMk cId="515364141" sldId="280"/>
        </pc:sldMkLst>
      </pc:sldChg>
      <pc:sldChg chg="add del">
        <pc:chgData name="Luis" userId="c2a3f7ab-7905-4d3d-bbf7-e42d19ff11dd" providerId="ADAL" clId="{C2449A16-C6F5-41EA-B0B2-5FD8F4971797}" dt="2022-06-04T16:35:23.917" v="131" actId="2696"/>
        <pc:sldMkLst>
          <pc:docMk/>
          <pc:sldMk cId="0" sldId="281"/>
        </pc:sldMkLst>
      </pc:sldChg>
      <pc:sldChg chg="add del">
        <pc:chgData name="Luis" userId="c2a3f7ab-7905-4d3d-bbf7-e42d19ff11dd" providerId="ADAL" clId="{C2449A16-C6F5-41EA-B0B2-5FD8F4971797}" dt="2022-06-04T17:58:12.358" v="1873" actId="47"/>
        <pc:sldMkLst>
          <pc:docMk/>
          <pc:sldMk cId="1919436181" sldId="281"/>
        </pc:sldMkLst>
      </pc:sldChg>
      <pc:sldChg chg="add del">
        <pc:chgData name="Luis" userId="c2a3f7ab-7905-4d3d-bbf7-e42d19ff11dd" providerId="ADAL" clId="{C2449A16-C6F5-41EA-B0B2-5FD8F4971797}" dt="2022-06-04T16:35:23.917" v="131" actId="2696"/>
        <pc:sldMkLst>
          <pc:docMk/>
          <pc:sldMk cId="0" sldId="282"/>
        </pc:sldMkLst>
      </pc:sldChg>
      <pc:sldChg chg="add del modNotes">
        <pc:chgData name="Luis" userId="c2a3f7ab-7905-4d3d-bbf7-e42d19ff11dd" providerId="ADAL" clId="{C2449A16-C6F5-41EA-B0B2-5FD8F4971797}" dt="2022-06-04T17:58:12.358" v="1873" actId="47"/>
        <pc:sldMkLst>
          <pc:docMk/>
          <pc:sldMk cId="3001837031" sldId="282"/>
        </pc:sldMkLst>
      </pc:sldChg>
      <pc:sldChg chg="add del">
        <pc:chgData name="Luis" userId="c2a3f7ab-7905-4d3d-bbf7-e42d19ff11dd" providerId="ADAL" clId="{C2449A16-C6F5-41EA-B0B2-5FD8F4971797}" dt="2022-06-04T16:35:23.917" v="131" actId="2696"/>
        <pc:sldMkLst>
          <pc:docMk/>
          <pc:sldMk cId="0" sldId="283"/>
        </pc:sldMkLst>
      </pc:sldChg>
      <pc:sldChg chg="add del modNotes">
        <pc:chgData name="Luis" userId="c2a3f7ab-7905-4d3d-bbf7-e42d19ff11dd" providerId="ADAL" clId="{C2449A16-C6F5-41EA-B0B2-5FD8F4971797}" dt="2022-06-04T17:58:12.358" v="1873" actId="47"/>
        <pc:sldMkLst>
          <pc:docMk/>
          <pc:sldMk cId="2811325674" sldId="283"/>
        </pc:sldMkLst>
      </pc:sldChg>
      <pc:sldChg chg="add del">
        <pc:chgData name="Luis" userId="c2a3f7ab-7905-4d3d-bbf7-e42d19ff11dd" providerId="ADAL" clId="{C2449A16-C6F5-41EA-B0B2-5FD8F4971797}" dt="2022-06-04T16:35:23.917" v="131" actId="2696"/>
        <pc:sldMkLst>
          <pc:docMk/>
          <pc:sldMk cId="0" sldId="284"/>
        </pc:sldMkLst>
      </pc:sldChg>
      <pc:sldChg chg="add del modNotes">
        <pc:chgData name="Luis" userId="c2a3f7ab-7905-4d3d-bbf7-e42d19ff11dd" providerId="ADAL" clId="{C2449A16-C6F5-41EA-B0B2-5FD8F4971797}" dt="2022-06-04T17:58:12.358" v="1873" actId="47"/>
        <pc:sldMkLst>
          <pc:docMk/>
          <pc:sldMk cId="282575334" sldId="284"/>
        </pc:sldMkLst>
      </pc:sldChg>
      <pc:sldChg chg="add del">
        <pc:chgData name="Luis" userId="c2a3f7ab-7905-4d3d-bbf7-e42d19ff11dd" providerId="ADAL" clId="{C2449A16-C6F5-41EA-B0B2-5FD8F4971797}" dt="2022-06-04T16:35:23.917" v="131" actId="2696"/>
        <pc:sldMkLst>
          <pc:docMk/>
          <pc:sldMk cId="0" sldId="285"/>
        </pc:sldMkLst>
      </pc:sldChg>
      <pc:sldChg chg="add del modNotes">
        <pc:chgData name="Luis" userId="c2a3f7ab-7905-4d3d-bbf7-e42d19ff11dd" providerId="ADAL" clId="{C2449A16-C6F5-41EA-B0B2-5FD8F4971797}" dt="2022-06-04T17:58:12.358" v="1873" actId="47"/>
        <pc:sldMkLst>
          <pc:docMk/>
          <pc:sldMk cId="387413257" sldId="285"/>
        </pc:sldMkLst>
      </pc:sldChg>
      <pc:sldChg chg="add del">
        <pc:chgData name="Luis" userId="c2a3f7ab-7905-4d3d-bbf7-e42d19ff11dd" providerId="ADAL" clId="{C2449A16-C6F5-41EA-B0B2-5FD8F4971797}" dt="2022-06-04T16:35:23.917" v="131" actId="2696"/>
        <pc:sldMkLst>
          <pc:docMk/>
          <pc:sldMk cId="0" sldId="286"/>
        </pc:sldMkLst>
      </pc:sldChg>
      <pc:sldChg chg="add del modNotes">
        <pc:chgData name="Luis" userId="c2a3f7ab-7905-4d3d-bbf7-e42d19ff11dd" providerId="ADAL" clId="{C2449A16-C6F5-41EA-B0B2-5FD8F4971797}" dt="2022-06-04T17:58:12.358" v="1873" actId="47"/>
        <pc:sldMkLst>
          <pc:docMk/>
          <pc:sldMk cId="3918095836" sldId="286"/>
        </pc:sldMkLst>
      </pc:sldChg>
      <pc:sldChg chg="add del">
        <pc:chgData name="Luis" userId="c2a3f7ab-7905-4d3d-bbf7-e42d19ff11dd" providerId="ADAL" clId="{C2449A16-C6F5-41EA-B0B2-5FD8F4971797}" dt="2022-06-04T16:35:23.917" v="131" actId="2696"/>
        <pc:sldMkLst>
          <pc:docMk/>
          <pc:sldMk cId="0" sldId="287"/>
        </pc:sldMkLst>
      </pc:sldChg>
      <pc:sldChg chg="add del modNotes">
        <pc:chgData name="Luis" userId="c2a3f7ab-7905-4d3d-bbf7-e42d19ff11dd" providerId="ADAL" clId="{C2449A16-C6F5-41EA-B0B2-5FD8F4971797}" dt="2022-06-04T17:58:12.358" v="1873" actId="47"/>
        <pc:sldMkLst>
          <pc:docMk/>
          <pc:sldMk cId="4129467920" sldId="287"/>
        </pc:sldMkLst>
      </pc:sldChg>
      <pc:sldChg chg="add del">
        <pc:chgData name="Luis" userId="c2a3f7ab-7905-4d3d-bbf7-e42d19ff11dd" providerId="ADAL" clId="{C2449A16-C6F5-41EA-B0B2-5FD8F4971797}" dt="2022-06-04T16:35:23.917" v="131" actId="2696"/>
        <pc:sldMkLst>
          <pc:docMk/>
          <pc:sldMk cId="0" sldId="288"/>
        </pc:sldMkLst>
      </pc:sldChg>
      <pc:sldChg chg="add del modNotes">
        <pc:chgData name="Luis" userId="c2a3f7ab-7905-4d3d-bbf7-e42d19ff11dd" providerId="ADAL" clId="{C2449A16-C6F5-41EA-B0B2-5FD8F4971797}" dt="2022-06-04T17:58:12.358" v="1873" actId="47"/>
        <pc:sldMkLst>
          <pc:docMk/>
          <pc:sldMk cId="1510145563" sldId="288"/>
        </pc:sldMkLst>
      </pc:sldChg>
      <pc:sldChg chg="add del">
        <pc:chgData name="Luis" userId="c2a3f7ab-7905-4d3d-bbf7-e42d19ff11dd" providerId="ADAL" clId="{C2449A16-C6F5-41EA-B0B2-5FD8F4971797}" dt="2022-06-04T16:35:23.917" v="131" actId="2696"/>
        <pc:sldMkLst>
          <pc:docMk/>
          <pc:sldMk cId="0" sldId="289"/>
        </pc:sldMkLst>
      </pc:sldChg>
      <pc:sldChg chg="add del modNotes">
        <pc:chgData name="Luis" userId="c2a3f7ab-7905-4d3d-bbf7-e42d19ff11dd" providerId="ADAL" clId="{C2449A16-C6F5-41EA-B0B2-5FD8F4971797}" dt="2022-06-04T17:58:12.358" v="1873" actId="47"/>
        <pc:sldMkLst>
          <pc:docMk/>
          <pc:sldMk cId="3406593348" sldId="289"/>
        </pc:sldMkLst>
      </pc:sldChg>
      <pc:sldChg chg="add del">
        <pc:chgData name="Luis" userId="c2a3f7ab-7905-4d3d-bbf7-e42d19ff11dd" providerId="ADAL" clId="{C2449A16-C6F5-41EA-B0B2-5FD8F4971797}" dt="2022-06-04T16:35:23.917" v="131" actId="2696"/>
        <pc:sldMkLst>
          <pc:docMk/>
          <pc:sldMk cId="0" sldId="290"/>
        </pc:sldMkLst>
      </pc:sldChg>
      <pc:sldChg chg="add del modNotes">
        <pc:chgData name="Luis" userId="c2a3f7ab-7905-4d3d-bbf7-e42d19ff11dd" providerId="ADAL" clId="{C2449A16-C6F5-41EA-B0B2-5FD8F4971797}" dt="2022-06-04T17:58:12.358" v="1873" actId="47"/>
        <pc:sldMkLst>
          <pc:docMk/>
          <pc:sldMk cId="4206564722" sldId="290"/>
        </pc:sldMkLst>
      </pc:sldChg>
      <pc:sldChg chg="add del">
        <pc:chgData name="Luis" userId="c2a3f7ab-7905-4d3d-bbf7-e42d19ff11dd" providerId="ADAL" clId="{C2449A16-C6F5-41EA-B0B2-5FD8F4971797}" dt="2022-06-04T16:35:23.917" v="131" actId="2696"/>
        <pc:sldMkLst>
          <pc:docMk/>
          <pc:sldMk cId="0" sldId="291"/>
        </pc:sldMkLst>
      </pc:sldChg>
      <pc:sldChg chg="add del modNotes">
        <pc:chgData name="Luis" userId="c2a3f7ab-7905-4d3d-bbf7-e42d19ff11dd" providerId="ADAL" clId="{C2449A16-C6F5-41EA-B0B2-5FD8F4971797}" dt="2022-06-04T17:58:12.358" v="1873" actId="47"/>
        <pc:sldMkLst>
          <pc:docMk/>
          <pc:sldMk cId="1599184531" sldId="291"/>
        </pc:sldMkLst>
      </pc:sldChg>
      <pc:sldChg chg="add del">
        <pc:chgData name="Luis" userId="c2a3f7ab-7905-4d3d-bbf7-e42d19ff11dd" providerId="ADAL" clId="{C2449A16-C6F5-41EA-B0B2-5FD8F4971797}" dt="2022-06-04T16:35:23.917" v="131" actId="2696"/>
        <pc:sldMkLst>
          <pc:docMk/>
          <pc:sldMk cId="0" sldId="292"/>
        </pc:sldMkLst>
      </pc:sldChg>
      <pc:sldChg chg="add del modNotes">
        <pc:chgData name="Luis" userId="c2a3f7ab-7905-4d3d-bbf7-e42d19ff11dd" providerId="ADAL" clId="{C2449A16-C6F5-41EA-B0B2-5FD8F4971797}" dt="2022-06-04T17:58:12.358" v="1873" actId="47"/>
        <pc:sldMkLst>
          <pc:docMk/>
          <pc:sldMk cId="1310717071" sldId="292"/>
        </pc:sldMkLst>
      </pc:sldChg>
      <pc:sldChg chg="add del setBg modNotes">
        <pc:chgData name="Luis" userId="c2a3f7ab-7905-4d3d-bbf7-e42d19ff11dd" providerId="ADAL" clId="{C2449A16-C6F5-41EA-B0B2-5FD8F4971797}" dt="2022-06-04T16:35:23.917" v="131" actId="2696"/>
        <pc:sldMkLst>
          <pc:docMk/>
          <pc:sldMk cId="0" sldId="293"/>
        </pc:sldMkLst>
      </pc:sldChg>
      <pc:sldChg chg="add del">
        <pc:chgData name="Luis" userId="c2a3f7ab-7905-4d3d-bbf7-e42d19ff11dd" providerId="ADAL" clId="{C2449A16-C6F5-41EA-B0B2-5FD8F4971797}" dt="2022-06-04T17:58:12.358" v="1873" actId="47"/>
        <pc:sldMkLst>
          <pc:docMk/>
          <pc:sldMk cId="652073919" sldId="293"/>
        </pc:sldMkLst>
      </pc:sldChg>
      <pc:sldChg chg="add del">
        <pc:chgData name="Luis" userId="c2a3f7ab-7905-4d3d-bbf7-e42d19ff11dd" providerId="ADAL" clId="{C2449A16-C6F5-41EA-B0B2-5FD8F4971797}" dt="2022-06-04T16:35:23.917" v="131" actId="2696"/>
        <pc:sldMkLst>
          <pc:docMk/>
          <pc:sldMk cId="0" sldId="294"/>
        </pc:sldMkLst>
      </pc:sldChg>
      <pc:sldChg chg="add del modNotes">
        <pc:chgData name="Luis" userId="c2a3f7ab-7905-4d3d-bbf7-e42d19ff11dd" providerId="ADAL" clId="{C2449A16-C6F5-41EA-B0B2-5FD8F4971797}" dt="2022-06-04T17:58:12.358" v="1873" actId="47"/>
        <pc:sldMkLst>
          <pc:docMk/>
          <pc:sldMk cId="4251626583" sldId="294"/>
        </pc:sldMkLst>
      </pc:sldChg>
      <pc:sldChg chg="add del setBg modNotes">
        <pc:chgData name="Luis" userId="c2a3f7ab-7905-4d3d-bbf7-e42d19ff11dd" providerId="ADAL" clId="{C2449A16-C6F5-41EA-B0B2-5FD8F4971797}" dt="2022-06-04T16:35:23.917" v="131" actId="2696"/>
        <pc:sldMkLst>
          <pc:docMk/>
          <pc:sldMk cId="0" sldId="295"/>
        </pc:sldMkLst>
      </pc:sldChg>
      <pc:sldChg chg="add del">
        <pc:chgData name="Luis" userId="c2a3f7ab-7905-4d3d-bbf7-e42d19ff11dd" providerId="ADAL" clId="{C2449A16-C6F5-41EA-B0B2-5FD8F4971797}" dt="2022-06-04T17:58:12.358" v="1873" actId="47"/>
        <pc:sldMkLst>
          <pc:docMk/>
          <pc:sldMk cId="840188490" sldId="295"/>
        </pc:sldMkLst>
      </pc:sldChg>
      <pc:sldChg chg="addSp delSp modSp mod modTransition delAnim modAnim">
        <pc:chgData name="Luis" userId="c2a3f7ab-7905-4d3d-bbf7-e42d19ff11dd" providerId="ADAL" clId="{C2449A16-C6F5-41EA-B0B2-5FD8F4971797}" dt="2022-06-05T12:33:01.230" v="2553"/>
        <pc:sldMkLst>
          <pc:docMk/>
          <pc:sldMk cId="706635033" sldId="297"/>
        </pc:sldMkLst>
        <pc:picChg chg="del">
          <ac:chgData name="Luis" userId="c2a3f7ab-7905-4d3d-bbf7-e42d19ff11dd" providerId="ADAL" clId="{C2449A16-C6F5-41EA-B0B2-5FD8F4971797}" dt="2022-06-04T18:44:50.747" v="2174" actId="478"/>
          <ac:picMkLst>
            <pc:docMk/>
            <pc:sldMk cId="706635033" sldId="297"/>
            <ac:picMk id="5" creationId="{1846C6CB-8A6B-4333-9A74-A85D68EAAA31}"/>
          </ac:picMkLst>
        </pc:picChg>
        <pc:picChg chg="add mod">
          <ac:chgData name="Luis" userId="c2a3f7ab-7905-4d3d-bbf7-e42d19ff11dd" providerId="ADAL" clId="{C2449A16-C6F5-41EA-B0B2-5FD8F4971797}" dt="2022-06-04T18:44:49.529" v="2173" actId="1076"/>
          <ac:picMkLst>
            <pc:docMk/>
            <pc:sldMk cId="706635033" sldId="297"/>
            <ac:picMk id="7" creationId="{E63A2175-9BA8-4EA3-9C47-3B61E383F0EE}"/>
          </ac:picMkLst>
        </pc:picChg>
      </pc:sldChg>
      <pc:sldChg chg="addSp delSp modSp mod modTransition delAnim modAnim">
        <pc:chgData name="Luis" userId="c2a3f7ab-7905-4d3d-bbf7-e42d19ff11dd" providerId="ADAL" clId="{C2449A16-C6F5-41EA-B0B2-5FD8F4971797}" dt="2022-06-05T12:33:01.230" v="2553"/>
        <pc:sldMkLst>
          <pc:docMk/>
          <pc:sldMk cId="2104016467" sldId="298"/>
        </pc:sldMkLst>
        <pc:spChg chg="mod">
          <ac:chgData name="Luis" userId="c2a3f7ab-7905-4d3d-bbf7-e42d19ff11dd" providerId="ADAL" clId="{C2449A16-C6F5-41EA-B0B2-5FD8F4971797}" dt="2022-06-04T16:49:50.787" v="692" actId="20577"/>
          <ac:spMkLst>
            <pc:docMk/>
            <pc:sldMk cId="2104016467" sldId="298"/>
            <ac:spMk id="144" creationId="{CD278878-A0BC-491A-93D0-1528447CFD9F}"/>
          </ac:spMkLst>
        </pc:spChg>
        <pc:spChg chg="add mod">
          <ac:chgData name="Luis" userId="c2a3f7ab-7905-4d3d-bbf7-e42d19ff11dd" providerId="ADAL" clId="{C2449A16-C6F5-41EA-B0B2-5FD8F4971797}" dt="2022-06-04T16:49:44.592" v="690" actId="20577"/>
          <ac:spMkLst>
            <pc:docMk/>
            <pc:sldMk cId="2104016467" sldId="298"/>
            <ac:spMk id="146" creationId="{471E869E-4327-430B-B65F-0C83943D37CD}"/>
          </ac:spMkLst>
        </pc:spChg>
        <pc:picChg chg="add del mod">
          <ac:chgData name="Luis" userId="c2a3f7ab-7905-4d3d-bbf7-e42d19ff11dd" providerId="ADAL" clId="{C2449A16-C6F5-41EA-B0B2-5FD8F4971797}" dt="2022-06-04T15:42:00.405" v="27"/>
          <ac:picMkLst>
            <pc:docMk/>
            <pc:sldMk cId="2104016467" sldId="298"/>
            <ac:picMk id="2" creationId="{7ABEA5A6-E8EA-411D-B739-89E3F7BA4DBA}"/>
          </ac:picMkLst>
        </pc:picChg>
        <pc:picChg chg="add del mod">
          <ac:chgData name="Luis" userId="c2a3f7ab-7905-4d3d-bbf7-e42d19ff11dd" providerId="ADAL" clId="{C2449A16-C6F5-41EA-B0B2-5FD8F4971797}" dt="2022-06-04T15:42:16.008" v="28"/>
          <ac:picMkLst>
            <pc:docMk/>
            <pc:sldMk cId="2104016467" sldId="298"/>
            <ac:picMk id="3" creationId="{EA51E613-8C56-4855-8445-88DB1174DF9E}"/>
          </ac:picMkLst>
        </pc:picChg>
        <pc:picChg chg="add del mod">
          <ac:chgData name="Luis" userId="c2a3f7ab-7905-4d3d-bbf7-e42d19ff11dd" providerId="ADAL" clId="{C2449A16-C6F5-41EA-B0B2-5FD8F4971797}" dt="2022-06-04T18:35:21.894" v="2123" actId="478"/>
          <ac:picMkLst>
            <pc:docMk/>
            <pc:sldMk cId="2104016467" sldId="298"/>
            <ac:picMk id="4" creationId="{9ECF3FA8-FF76-4436-8CBB-B3516FFD6A31}"/>
          </ac:picMkLst>
        </pc:picChg>
        <pc:picChg chg="del">
          <ac:chgData name="Luis" userId="c2a3f7ab-7905-4d3d-bbf7-e42d19ff11dd" providerId="ADAL" clId="{C2449A16-C6F5-41EA-B0B2-5FD8F4971797}" dt="2022-06-04T15:41:27.312" v="26"/>
          <ac:picMkLst>
            <pc:docMk/>
            <pc:sldMk cId="2104016467" sldId="298"/>
            <ac:picMk id="5" creationId="{A5443710-68EE-4BB0-A6F7-5342DAE1706C}"/>
          </ac:picMkLst>
        </pc:picChg>
        <pc:picChg chg="add mod">
          <ac:chgData name="Luis" userId="c2a3f7ab-7905-4d3d-bbf7-e42d19ff11dd" providerId="ADAL" clId="{C2449A16-C6F5-41EA-B0B2-5FD8F4971797}" dt="2022-06-04T18:35:23.284" v="2124" actId="1076"/>
          <ac:picMkLst>
            <pc:docMk/>
            <pc:sldMk cId="2104016467" sldId="298"/>
            <ac:picMk id="164" creationId="{2164495D-0445-45D7-A419-C4BC317BCF2C}"/>
          </ac:picMkLst>
        </pc:picChg>
      </pc:sldChg>
      <pc:sldChg chg="addSp delSp modSp add del mod addAnim delAnim">
        <pc:chgData name="Luis" userId="c2a3f7ab-7905-4d3d-bbf7-e42d19ff11dd" providerId="ADAL" clId="{C2449A16-C6F5-41EA-B0B2-5FD8F4971797}" dt="2022-06-04T16:38:19.194" v="186" actId="2696"/>
        <pc:sldMkLst>
          <pc:docMk/>
          <pc:sldMk cId="3156574460" sldId="299"/>
        </pc:sldMkLst>
        <pc:spChg chg="del">
          <ac:chgData name="Luis" userId="c2a3f7ab-7905-4d3d-bbf7-e42d19ff11dd" providerId="ADAL" clId="{C2449A16-C6F5-41EA-B0B2-5FD8F4971797}" dt="2022-06-04T15:20:08.200" v="10" actId="478"/>
          <ac:spMkLst>
            <pc:docMk/>
            <pc:sldMk cId="3156574460" sldId="299"/>
            <ac:spMk id="4" creationId="{4D19BE70-3F12-4490-8DD7-DC51E2F52F81}"/>
          </ac:spMkLst>
        </pc:spChg>
        <pc:spChg chg="del">
          <ac:chgData name="Luis" userId="c2a3f7ab-7905-4d3d-bbf7-e42d19ff11dd" providerId="ADAL" clId="{C2449A16-C6F5-41EA-B0B2-5FD8F4971797}" dt="2022-06-04T15:09:28.638" v="1" actId="478"/>
          <ac:spMkLst>
            <pc:docMk/>
            <pc:sldMk cId="3156574460" sldId="299"/>
            <ac:spMk id="6" creationId="{158D1A54-CC58-457C-AA9B-FC8543534B95}"/>
          </ac:spMkLst>
        </pc:spChg>
        <pc:picChg chg="add del mod">
          <ac:chgData name="Luis" userId="c2a3f7ab-7905-4d3d-bbf7-e42d19ff11dd" providerId="ADAL" clId="{C2449A16-C6F5-41EA-B0B2-5FD8F4971797}" dt="2022-06-04T15:26:23.575" v="18"/>
          <ac:picMkLst>
            <pc:docMk/>
            <pc:sldMk cId="3156574460" sldId="299"/>
            <ac:picMk id="2" creationId="{5D2CC810-2319-4DE1-B9F2-2DDCB489058F}"/>
          </ac:picMkLst>
        </pc:picChg>
        <pc:picChg chg="add del mod">
          <ac:chgData name="Luis" userId="c2a3f7ab-7905-4d3d-bbf7-e42d19ff11dd" providerId="ADAL" clId="{C2449A16-C6F5-41EA-B0B2-5FD8F4971797}" dt="2022-06-04T15:27:34.247" v="19"/>
          <ac:picMkLst>
            <pc:docMk/>
            <pc:sldMk cId="3156574460" sldId="299"/>
            <ac:picMk id="7" creationId="{4B00C674-06ED-4937-992F-0719A698888F}"/>
          </ac:picMkLst>
        </pc:picChg>
        <pc:picChg chg="add del mod">
          <ac:chgData name="Luis" userId="c2a3f7ab-7905-4d3d-bbf7-e42d19ff11dd" providerId="ADAL" clId="{C2449A16-C6F5-41EA-B0B2-5FD8F4971797}" dt="2022-06-04T16:38:15.002" v="184" actId="21"/>
          <ac:picMkLst>
            <pc:docMk/>
            <pc:sldMk cId="3156574460" sldId="299"/>
            <ac:picMk id="8" creationId="{780A25E9-0DB5-4236-8547-3D474398F9A5}"/>
          </ac:picMkLst>
        </pc:picChg>
        <pc:picChg chg="del">
          <ac:chgData name="Luis" userId="c2a3f7ab-7905-4d3d-bbf7-e42d19ff11dd" providerId="ADAL" clId="{C2449A16-C6F5-41EA-B0B2-5FD8F4971797}" dt="2022-06-04T15:20:03.950" v="9" actId="478"/>
          <ac:picMkLst>
            <pc:docMk/>
            <pc:sldMk cId="3156574460" sldId="299"/>
            <ac:picMk id="12" creationId="{79361CB3-4F3E-4108-88E1-498E7E6089E6}"/>
          </ac:picMkLst>
        </pc:picChg>
        <pc:picChg chg="del">
          <ac:chgData name="Luis" userId="c2a3f7ab-7905-4d3d-bbf7-e42d19ff11dd" providerId="ADAL" clId="{C2449A16-C6F5-41EA-B0B2-5FD8F4971797}" dt="2022-06-04T15:25:02.518" v="15" actId="478"/>
          <ac:picMkLst>
            <pc:docMk/>
            <pc:sldMk cId="3156574460" sldId="299"/>
            <ac:picMk id="16" creationId="{48DDDEAB-9626-4E61-853F-72FF8438506B}"/>
          </ac:picMkLst>
        </pc:picChg>
        <pc:picChg chg="del">
          <ac:chgData name="Luis" userId="c2a3f7ab-7905-4d3d-bbf7-e42d19ff11dd" providerId="ADAL" clId="{C2449A16-C6F5-41EA-B0B2-5FD8F4971797}" dt="2022-06-04T15:25:03.043" v="16" actId="478"/>
          <ac:picMkLst>
            <pc:docMk/>
            <pc:sldMk cId="3156574460" sldId="299"/>
            <ac:picMk id="17" creationId="{90EA3827-3782-4FC2-A8FA-4E7BC4357ACE}"/>
          </ac:picMkLst>
        </pc:picChg>
        <pc:picChg chg="del">
          <ac:chgData name="Luis" userId="c2a3f7ab-7905-4d3d-bbf7-e42d19ff11dd" providerId="ADAL" clId="{C2449A16-C6F5-41EA-B0B2-5FD8F4971797}" dt="2022-06-04T15:09:18.478" v="0" actId="478"/>
          <ac:picMkLst>
            <pc:docMk/>
            <pc:sldMk cId="3156574460" sldId="299"/>
            <ac:picMk id="18" creationId="{83AD2D4B-BE78-4374-BA9D-7DA5C7FFFB46}"/>
          </ac:picMkLst>
        </pc:picChg>
      </pc:sldChg>
      <pc:sldChg chg="addSp delSp modSp mod modTransition delAnim modAnim">
        <pc:chgData name="Luis" userId="c2a3f7ab-7905-4d3d-bbf7-e42d19ff11dd" providerId="ADAL" clId="{C2449A16-C6F5-41EA-B0B2-5FD8F4971797}" dt="2022-06-05T12:33:01.230" v="2553"/>
        <pc:sldMkLst>
          <pc:docMk/>
          <pc:sldMk cId="3568397101" sldId="300"/>
        </pc:sldMkLst>
        <pc:spChg chg="del mod">
          <ac:chgData name="Luis" userId="c2a3f7ab-7905-4d3d-bbf7-e42d19ff11dd" providerId="ADAL" clId="{C2449A16-C6F5-41EA-B0B2-5FD8F4971797}" dt="2022-06-04T16:47:00.192" v="590" actId="478"/>
          <ac:spMkLst>
            <pc:docMk/>
            <pc:sldMk cId="3568397101" sldId="300"/>
            <ac:spMk id="6" creationId="{158D1A54-CC58-457C-AA9B-FC8543534B95}"/>
          </ac:spMkLst>
        </pc:spChg>
        <pc:spChg chg="mod">
          <ac:chgData name="Luis" userId="c2a3f7ab-7905-4d3d-bbf7-e42d19ff11dd" providerId="ADAL" clId="{C2449A16-C6F5-41EA-B0B2-5FD8F4971797}" dt="2022-06-05T12:11:43.375" v="2552" actId="20577"/>
          <ac:spMkLst>
            <pc:docMk/>
            <pc:sldMk cId="3568397101" sldId="300"/>
            <ac:spMk id="13" creationId="{5DFC2FA0-B132-4853-82BD-4E15187A8AFB}"/>
          </ac:spMkLst>
        </pc:spChg>
        <pc:spChg chg="add mod">
          <ac:chgData name="Luis" userId="c2a3f7ab-7905-4d3d-bbf7-e42d19ff11dd" providerId="ADAL" clId="{C2449A16-C6F5-41EA-B0B2-5FD8F4971797}" dt="2022-06-04T16:46:22.242" v="573" actId="1076"/>
          <ac:spMkLst>
            <pc:docMk/>
            <pc:sldMk cId="3568397101" sldId="300"/>
            <ac:spMk id="15" creationId="{BADFD00B-1190-4098-950B-EA31F7AB0AD2}"/>
          </ac:spMkLst>
        </pc:spChg>
        <pc:spChg chg="add mod">
          <ac:chgData name="Luis" userId="c2a3f7ab-7905-4d3d-bbf7-e42d19ff11dd" providerId="ADAL" clId="{C2449A16-C6F5-41EA-B0B2-5FD8F4971797}" dt="2022-06-04T16:46:52.880" v="587" actId="20577"/>
          <ac:spMkLst>
            <pc:docMk/>
            <pc:sldMk cId="3568397101" sldId="300"/>
            <ac:spMk id="16" creationId="{10198E48-3298-42D5-BC25-4C1D4F739945}"/>
          </ac:spMkLst>
        </pc:spChg>
        <pc:spChg chg="add mod">
          <ac:chgData name="Luis" userId="c2a3f7ab-7905-4d3d-bbf7-e42d19ff11dd" providerId="ADAL" clId="{C2449A16-C6F5-41EA-B0B2-5FD8F4971797}" dt="2022-06-04T18:23:20.282" v="2014" actId="1076"/>
          <ac:spMkLst>
            <pc:docMk/>
            <pc:sldMk cId="3568397101" sldId="300"/>
            <ac:spMk id="17" creationId="{83FA9DE3-28DF-429F-A437-75F551CAE821}"/>
          </ac:spMkLst>
        </pc:spChg>
        <pc:picChg chg="add del mod">
          <ac:chgData name="Luis" userId="c2a3f7ab-7905-4d3d-bbf7-e42d19ff11dd" providerId="ADAL" clId="{C2449A16-C6F5-41EA-B0B2-5FD8F4971797}" dt="2022-06-04T15:35:23.562" v="21"/>
          <ac:picMkLst>
            <pc:docMk/>
            <pc:sldMk cId="3568397101" sldId="300"/>
            <ac:picMk id="2" creationId="{8CD3138D-5AFF-4998-B4D2-C98698E6BCB9}"/>
          </ac:picMkLst>
        </pc:picChg>
        <pc:picChg chg="add del mod">
          <ac:chgData name="Luis" userId="c2a3f7ab-7905-4d3d-bbf7-e42d19ff11dd" providerId="ADAL" clId="{C2449A16-C6F5-41EA-B0B2-5FD8F4971797}" dt="2022-06-04T15:36:13.054" v="22"/>
          <ac:picMkLst>
            <pc:docMk/>
            <pc:sldMk cId="3568397101" sldId="300"/>
            <ac:picMk id="4" creationId="{C2B83AA8-AF6A-45D5-85B2-A80C1CF6F641}"/>
          </ac:picMkLst>
        </pc:picChg>
        <pc:picChg chg="add del mod">
          <ac:chgData name="Luis" userId="c2a3f7ab-7905-4d3d-bbf7-e42d19ff11dd" providerId="ADAL" clId="{C2449A16-C6F5-41EA-B0B2-5FD8F4971797}" dt="2022-06-04T15:36:46.696" v="23"/>
          <ac:picMkLst>
            <pc:docMk/>
            <pc:sldMk cId="3568397101" sldId="300"/>
            <ac:picMk id="5" creationId="{378C2855-564E-4209-AD59-1CBE48D2DDF2}"/>
          </ac:picMkLst>
        </pc:picChg>
        <pc:picChg chg="add del mod">
          <ac:chgData name="Luis" userId="c2a3f7ab-7905-4d3d-bbf7-e42d19ff11dd" providerId="ADAL" clId="{C2449A16-C6F5-41EA-B0B2-5FD8F4971797}" dt="2022-06-04T15:37:24.083" v="24"/>
          <ac:picMkLst>
            <pc:docMk/>
            <pc:sldMk cId="3568397101" sldId="300"/>
            <ac:picMk id="7" creationId="{274264D4-18EA-4562-9989-5BBE9D9D653B}"/>
          </ac:picMkLst>
        </pc:picChg>
        <pc:picChg chg="add del mod">
          <ac:chgData name="Luis" userId="c2a3f7ab-7905-4d3d-bbf7-e42d19ff11dd" providerId="ADAL" clId="{C2449A16-C6F5-41EA-B0B2-5FD8F4971797}" dt="2022-06-04T15:39:51.798" v="25"/>
          <ac:picMkLst>
            <pc:docMk/>
            <pc:sldMk cId="3568397101" sldId="300"/>
            <ac:picMk id="8" creationId="{3BA40726-14E7-43E2-B07F-E9A77A104CBB}"/>
          </ac:picMkLst>
        </pc:picChg>
        <pc:picChg chg="add del mod">
          <ac:chgData name="Luis" userId="c2a3f7ab-7905-4d3d-bbf7-e42d19ff11dd" providerId="ADAL" clId="{C2449A16-C6F5-41EA-B0B2-5FD8F4971797}" dt="2022-06-04T18:35:10.094" v="2119" actId="478"/>
          <ac:picMkLst>
            <pc:docMk/>
            <pc:sldMk cId="3568397101" sldId="300"/>
            <ac:picMk id="9" creationId="{4636CCEA-C03F-4F5C-9241-7793E7635A10}"/>
          </ac:picMkLst>
        </pc:picChg>
        <pc:picChg chg="add mod">
          <ac:chgData name="Luis" userId="c2a3f7ab-7905-4d3d-bbf7-e42d19ff11dd" providerId="ADAL" clId="{C2449A16-C6F5-41EA-B0B2-5FD8F4971797}" dt="2022-06-04T18:35:08.824" v="2118" actId="1076"/>
          <ac:picMkLst>
            <pc:docMk/>
            <pc:sldMk cId="3568397101" sldId="300"/>
            <ac:picMk id="18" creationId="{A9BCABBF-45E3-4FB5-9A06-E4DDE305B1B2}"/>
          </ac:picMkLst>
        </pc:picChg>
        <pc:picChg chg="del mod">
          <ac:chgData name="Luis" userId="c2a3f7ab-7905-4d3d-bbf7-e42d19ff11dd" providerId="ADAL" clId="{C2449A16-C6F5-41EA-B0B2-5FD8F4971797}" dt="2022-06-04T15:35:04.173" v="20"/>
          <ac:picMkLst>
            <pc:docMk/>
            <pc:sldMk cId="3568397101" sldId="300"/>
            <ac:picMk id="23" creationId="{E02E4C0C-48A7-45FD-A9F6-F3E9D72001E4}"/>
          </ac:picMkLst>
        </pc:picChg>
      </pc:sldChg>
      <pc:sldChg chg="del">
        <pc:chgData name="Luis" userId="c2a3f7ab-7905-4d3d-bbf7-e42d19ff11dd" providerId="ADAL" clId="{C2449A16-C6F5-41EA-B0B2-5FD8F4971797}" dt="2022-06-04T15:10:59.040" v="2" actId="47"/>
        <pc:sldMkLst>
          <pc:docMk/>
          <pc:sldMk cId="3052145799" sldId="301"/>
        </pc:sldMkLst>
      </pc:sldChg>
      <pc:sldChg chg="del">
        <pc:chgData name="Luis" userId="c2a3f7ab-7905-4d3d-bbf7-e42d19ff11dd" providerId="ADAL" clId="{C2449A16-C6F5-41EA-B0B2-5FD8F4971797}" dt="2022-06-04T15:11:38.869" v="3" actId="47"/>
        <pc:sldMkLst>
          <pc:docMk/>
          <pc:sldMk cId="2651582752" sldId="302"/>
        </pc:sldMkLst>
      </pc:sldChg>
      <pc:sldChg chg="addSp delSp modSp del mod delAnim">
        <pc:chgData name="Luis" userId="c2a3f7ab-7905-4d3d-bbf7-e42d19ff11dd" providerId="ADAL" clId="{C2449A16-C6F5-41EA-B0B2-5FD8F4971797}" dt="2022-06-04T16:52:57.944" v="755" actId="47"/>
        <pc:sldMkLst>
          <pc:docMk/>
          <pc:sldMk cId="714907399" sldId="303"/>
        </pc:sldMkLst>
        <pc:spChg chg="del">
          <ac:chgData name="Luis" userId="c2a3f7ab-7905-4d3d-bbf7-e42d19ff11dd" providerId="ADAL" clId="{C2449A16-C6F5-41EA-B0B2-5FD8F4971797}" dt="2022-06-04T16:50:52.273" v="718" actId="478"/>
          <ac:spMkLst>
            <pc:docMk/>
            <pc:sldMk cId="714907399" sldId="303"/>
            <ac:spMk id="6" creationId="{158D1A54-CC58-457C-AA9B-FC8543534B95}"/>
          </ac:spMkLst>
        </pc:spChg>
        <pc:spChg chg="add mod">
          <ac:chgData name="Luis" userId="c2a3f7ab-7905-4d3d-bbf7-e42d19ff11dd" providerId="ADAL" clId="{C2449A16-C6F5-41EA-B0B2-5FD8F4971797}" dt="2022-06-04T16:50:49.768" v="717" actId="20577"/>
          <ac:spMkLst>
            <pc:docMk/>
            <pc:sldMk cId="714907399" sldId="303"/>
            <ac:spMk id="7" creationId="{AF55CB0A-69C3-4C44-9790-D1A8D042CC62}"/>
          </ac:spMkLst>
        </pc:spChg>
        <pc:spChg chg="del">
          <ac:chgData name="Luis" userId="c2a3f7ab-7905-4d3d-bbf7-e42d19ff11dd" providerId="ADAL" clId="{C2449A16-C6F5-41EA-B0B2-5FD8F4971797}" dt="2022-06-04T16:50:55.723" v="719" actId="478"/>
          <ac:spMkLst>
            <pc:docMk/>
            <pc:sldMk cId="714907399" sldId="303"/>
            <ac:spMk id="8" creationId="{FCC6F2D9-570A-425B-B16A-11E018EE118A}"/>
          </ac:spMkLst>
        </pc:spChg>
        <pc:spChg chg="add mod">
          <ac:chgData name="Luis" userId="c2a3f7ab-7905-4d3d-bbf7-e42d19ff11dd" providerId="ADAL" clId="{C2449A16-C6F5-41EA-B0B2-5FD8F4971797}" dt="2022-06-04T16:51:14.655" v="746" actId="1076"/>
          <ac:spMkLst>
            <pc:docMk/>
            <pc:sldMk cId="714907399" sldId="303"/>
            <ac:spMk id="9" creationId="{A7B2D9F9-ED30-4690-8CCC-A4919B45C687}"/>
          </ac:spMkLst>
        </pc:spChg>
      </pc:sldChg>
      <pc:sldChg chg="addSp delSp modSp mod modTransition delAnim modAnim">
        <pc:chgData name="Luis" userId="c2a3f7ab-7905-4d3d-bbf7-e42d19ff11dd" providerId="ADAL" clId="{C2449A16-C6F5-41EA-B0B2-5FD8F4971797}" dt="2022-06-05T12:33:01.230" v="2553"/>
        <pc:sldMkLst>
          <pc:docMk/>
          <pc:sldMk cId="1675109358" sldId="304"/>
        </pc:sldMkLst>
        <pc:spChg chg="del">
          <ac:chgData name="Luis" userId="c2a3f7ab-7905-4d3d-bbf7-e42d19ff11dd" providerId="ADAL" clId="{C2449A16-C6F5-41EA-B0B2-5FD8F4971797}" dt="2022-06-04T16:57:35.593" v="846" actId="478"/>
          <ac:spMkLst>
            <pc:docMk/>
            <pc:sldMk cId="1675109358" sldId="304"/>
            <ac:spMk id="6" creationId="{158D1A54-CC58-457C-AA9B-FC8543534B95}"/>
          </ac:spMkLst>
        </pc:spChg>
        <pc:spChg chg="add mod">
          <ac:chgData name="Luis" userId="c2a3f7ab-7905-4d3d-bbf7-e42d19ff11dd" providerId="ADAL" clId="{C2449A16-C6F5-41EA-B0B2-5FD8F4971797}" dt="2022-06-04T16:57:32.482" v="845" actId="20577"/>
          <ac:spMkLst>
            <pc:docMk/>
            <pc:sldMk cId="1675109358" sldId="304"/>
            <ac:spMk id="8" creationId="{6E8FECDB-07DB-4615-B9C1-4BADD4BC6B54}"/>
          </ac:spMkLst>
        </pc:spChg>
        <pc:spChg chg="add mod">
          <ac:chgData name="Luis" userId="c2a3f7ab-7905-4d3d-bbf7-e42d19ff11dd" providerId="ADAL" clId="{C2449A16-C6F5-41EA-B0B2-5FD8F4971797}" dt="2022-06-04T16:58:56.668" v="878" actId="1076"/>
          <ac:spMkLst>
            <pc:docMk/>
            <pc:sldMk cId="1675109358" sldId="304"/>
            <ac:spMk id="9" creationId="{937A42C0-AF6F-4A4A-BA74-3D0BD1F21768}"/>
          </ac:spMkLst>
        </pc:spChg>
        <pc:spChg chg="add mod">
          <ac:chgData name="Luis" userId="c2a3f7ab-7905-4d3d-bbf7-e42d19ff11dd" providerId="ADAL" clId="{C2449A16-C6F5-41EA-B0B2-5FD8F4971797}" dt="2022-06-04T16:59:23.307" v="889" actId="1076"/>
          <ac:spMkLst>
            <pc:docMk/>
            <pc:sldMk cId="1675109358" sldId="304"/>
            <ac:spMk id="10" creationId="{A8AFC3AE-B8E7-4060-97C8-17AE96FDC457}"/>
          </ac:spMkLst>
        </pc:spChg>
        <pc:spChg chg="add mod">
          <ac:chgData name="Luis" userId="c2a3f7ab-7905-4d3d-bbf7-e42d19ff11dd" providerId="ADAL" clId="{C2449A16-C6F5-41EA-B0B2-5FD8F4971797}" dt="2022-06-04T16:59:12.429" v="884" actId="1076"/>
          <ac:spMkLst>
            <pc:docMk/>
            <pc:sldMk cId="1675109358" sldId="304"/>
            <ac:spMk id="11" creationId="{92BD5741-032B-4E5A-8AEE-B4C82FF772DF}"/>
          </ac:spMkLst>
        </pc:spChg>
        <pc:spChg chg="add mod">
          <ac:chgData name="Luis" userId="c2a3f7ab-7905-4d3d-bbf7-e42d19ff11dd" providerId="ADAL" clId="{C2449A16-C6F5-41EA-B0B2-5FD8F4971797}" dt="2022-06-04T16:59:34.277" v="907" actId="1038"/>
          <ac:spMkLst>
            <pc:docMk/>
            <pc:sldMk cId="1675109358" sldId="304"/>
            <ac:spMk id="12" creationId="{E4E1110C-09CA-4E93-B8AD-652239785829}"/>
          </ac:spMkLst>
        </pc:spChg>
        <pc:picChg chg="del">
          <ac:chgData name="Luis" userId="c2a3f7ab-7905-4d3d-bbf7-e42d19ff11dd" providerId="ADAL" clId="{C2449A16-C6F5-41EA-B0B2-5FD8F4971797}" dt="2022-06-04T18:43:32.458" v="2134" actId="478"/>
          <ac:picMkLst>
            <pc:docMk/>
            <pc:sldMk cId="1675109358" sldId="304"/>
            <ac:picMk id="2" creationId="{ED4DE532-DFC4-4648-A8CD-3D17966BAC8B}"/>
          </ac:picMkLst>
        </pc:picChg>
        <pc:picChg chg="mod">
          <ac:chgData name="Luis" userId="c2a3f7ab-7905-4d3d-bbf7-e42d19ff11dd" providerId="ADAL" clId="{C2449A16-C6F5-41EA-B0B2-5FD8F4971797}" dt="2022-06-04T16:59:20.858" v="888" actId="1076"/>
          <ac:picMkLst>
            <pc:docMk/>
            <pc:sldMk cId="1675109358" sldId="304"/>
            <ac:picMk id="7" creationId="{A8C25C16-8504-4D74-ABEC-A8461DE74B1B}"/>
          </ac:picMkLst>
        </pc:picChg>
        <pc:picChg chg="add del mod">
          <ac:chgData name="Luis" userId="c2a3f7ab-7905-4d3d-bbf7-e42d19ff11dd" providerId="ADAL" clId="{C2449A16-C6F5-41EA-B0B2-5FD8F4971797}" dt="2022-06-05T11:25:23.656" v="2346" actId="478"/>
          <ac:picMkLst>
            <pc:docMk/>
            <pc:sldMk cId="1675109358" sldId="304"/>
            <ac:picMk id="13" creationId="{EAE52F8A-35D8-4EAA-B59B-A3AB839457F9}"/>
          </ac:picMkLst>
        </pc:picChg>
        <pc:picChg chg="add mod">
          <ac:chgData name="Luis" userId="c2a3f7ab-7905-4d3d-bbf7-e42d19ff11dd" providerId="ADAL" clId="{C2449A16-C6F5-41EA-B0B2-5FD8F4971797}" dt="2022-06-05T11:25:22.981" v="2345" actId="1076"/>
          <ac:picMkLst>
            <pc:docMk/>
            <pc:sldMk cId="1675109358" sldId="304"/>
            <ac:picMk id="14" creationId="{958CD138-3661-4FAB-99AF-98741EDD4CA8}"/>
          </ac:picMkLst>
        </pc:picChg>
      </pc:sldChg>
      <pc:sldChg chg="addSp delSp modSp mod modTransition delAnim modAnim">
        <pc:chgData name="Luis" userId="c2a3f7ab-7905-4d3d-bbf7-e42d19ff11dd" providerId="ADAL" clId="{C2449A16-C6F5-41EA-B0B2-5FD8F4971797}" dt="2022-06-05T12:33:01.230" v="2553"/>
        <pc:sldMkLst>
          <pc:docMk/>
          <pc:sldMk cId="1668629605" sldId="305"/>
        </pc:sldMkLst>
        <pc:spChg chg="del">
          <ac:chgData name="Luis" userId="c2a3f7ab-7905-4d3d-bbf7-e42d19ff11dd" providerId="ADAL" clId="{C2449A16-C6F5-41EA-B0B2-5FD8F4971797}" dt="2022-06-04T15:45:47.109" v="29" actId="478"/>
          <ac:spMkLst>
            <pc:docMk/>
            <pc:sldMk cId="1668629605" sldId="305"/>
            <ac:spMk id="6" creationId="{158D1A54-CC58-457C-AA9B-FC8543534B95}"/>
          </ac:spMkLst>
        </pc:spChg>
        <pc:spChg chg="del">
          <ac:chgData name="Luis" userId="c2a3f7ab-7905-4d3d-bbf7-e42d19ff11dd" providerId="ADAL" clId="{C2449A16-C6F5-41EA-B0B2-5FD8F4971797}" dt="2022-06-04T17:00:43.184" v="950" actId="478"/>
          <ac:spMkLst>
            <pc:docMk/>
            <pc:sldMk cId="1668629605" sldId="305"/>
            <ac:spMk id="8" creationId="{5FEDA3C5-9D25-43FB-9B54-4405611D0053}"/>
          </ac:spMkLst>
        </pc:spChg>
        <pc:spChg chg="add mod">
          <ac:chgData name="Luis" userId="c2a3f7ab-7905-4d3d-bbf7-e42d19ff11dd" providerId="ADAL" clId="{C2449A16-C6F5-41EA-B0B2-5FD8F4971797}" dt="2022-06-04T17:00:40.232" v="949" actId="20577"/>
          <ac:spMkLst>
            <pc:docMk/>
            <pc:sldMk cId="1668629605" sldId="305"/>
            <ac:spMk id="14" creationId="{8E46DCB4-C089-4336-8B7E-224FB189CAE6}"/>
          </ac:spMkLst>
        </pc:spChg>
        <pc:spChg chg="add mod">
          <ac:chgData name="Luis" userId="c2a3f7ab-7905-4d3d-bbf7-e42d19ff11dd" providerId="ADAL" clId="{C2449A16-C6F5-41EA-B0B2-5FD8F4971797}" dt="2022-06-04T19:11:05.378" v="2205" actId="207"/>
          <ac:spMkLst>
            <pc:docMk/>
            <pc:sldMk cId="1668629605" sldId="305"/>
            <ac:spMk id="18" creationId="{C4312FEA-6FD1-4E42-83E5-FD0653182DBB}"/>
          </ac:spMkLst>
        </pc:spChg>
        <pc:spChg chg="add mod">
          <ac:chgData name="Luis" userId="c2a3f7ab-7905-4d3d-bbf7-e42d19ff11dd" providerId="ADAL" clId="{C2449A16-C6F5-41EA-B0B2-5FD8F4971797}" dt="2022-06-04T17:06:33.639" v="1018" actId="207"/>
          <ac:spMkLst>
            <pc:docMk/>
            <pc:sldMk cId="1668629605" sldId="305"/>
            <ac:spMk id="20" creationId="{D7CEF440-601E-439B-AF97-BB52E0B6A79F}"/>
          </ac:spMkLst>
        </pc:spChg>
        <pc:spChg chg="add mod">
          <ac:chgData name="Luis" userId="c2a3f7ab-7905-4d3d-bbf7-e42d19ff11dd" providerId="ADAL" clId="{C2449A16-C6F5-41EA-B0B2-5FD8F4971797}" dt="2022-06-04T19:11:08.540" v="2206" actId="207"/>
          <ac:spMkLst>
            <pc:docMk/>
            <pc:sldMk cId="1668629605" sldId="305"/>
            <ac:spMk id="22" creationId="{4ACFC355-2D22-4FA3-B1A6-460EEFD4C447}"/>
          </ac:spMkLst>
        </pc:spChg>
        <pc:picChg chg="add del mod">
          <ac:chgData name="Luis" userId="c2a3f7ab-7905-4d3d-bbf7-e42d19ff11dd" providerId="ADAL" clId="{C2449A16-C6F5-41EA-B0B2-5FD8F4971797}" dt="2022-06-04T15:51:58.141" v="34" actId="478"/>
          <ac:picMkLst>
            <pc:docMk/>
            <pc:sldMk cId="1668629605" sldId="305"/>
            <ac:picMk id="2" creationId="{0BBBF9D7-9B6B-4A4D-9212-EAE5EDFC1114}"/>
          </ac:picMkLst>
        </pc:picChg>
        <pc:picChg chg="add del mod">
          <ac:chgData name="Luis" userId="c2a3f7ab-7905-4d3d-bbf7-e42d19ff11dd" providerId="ADAL" clId="{C2449A16-C6F5-41EA-B0B2-5FD8F4971797}" dt="2022-06-04T15:52:35.499" v="36"/>
          <ac:picMkLst>
            <pc:docMk/>
            <pc:sldMk cId="1668629605" sldId="305"/>
            <ac:picMk id="4" creationId="{C1C512F8-FD91-409D-AB53-F5850D0E26F0}"/>
          </ac:picMkLst>
        </pc:picChg>
        <pc:picChg chg="add del mod">
          <ac:chgData name="Luis" userId="c2a3f7ab-7905-4d3d-bbf7-e42d19ff11dd" providerId="ADAL" clId="{C2449A16-C6F5-41EA-B0B2-5FD8F4971797}" dt="2022-06-04T15:53:33.293" v="37"/>
          <ac:picMkLst>
            <pc:docMk/>
            <pc:sldMk cId="1668629605" sldId="305"/>
            <ac:picMk id="5" creationId="{C83AA454-10A7-4529-9062-AFF719977730}"/>
          </ac:picMkLst>
        </pc:picChg>
        <pc:picChg chg="add del mod">
          <ac:chgData name="Luis" userId="c2a3f7ab-7905-4d3d-bbf7-e42d19ff11dd" providerId="ADAL" clId="{C2449A16-C6F5-41EA-B0B2-5FD8F4971797}" dt="2022-06-04T15:55:21.769" v="38"/>
          <ac:picMkLst>
            <pc:docMk/>
            <pc:sldMk cId="1668629605" sldId="305"/>
            <ac:picMk id="7" creationId="{88F0866B-F9FF-4561-B86B-0D9118E3E52F}"/>
          </ac:picMkLst>
        </pc:picChg>
        <pc:picChg chg="add del mod">
          <ac:chgData name="Luis" userId="c2a3f7ab-7905-4d3d-bbf7-e42d19ff11dd" providerId="ADAL" clId="{C2449A16-C6F5-41EA-B0B2-5FD8F4971797}" dt="2022-06-04T15:56:24.461" v="39"/>
          <ac:picMkLst>
            <pc:docMk/>
            <pc:sldMk cId="1668629605" sldId="305"/>
            <ac:picMk id="9" creationId="{567F3224-E469-4519-AC0F-33E968BB27C8}"/>
          </ac:picMkLst>
        </pc:picChg>
        <pc:picChg chg="add del mod">
          <ac:chgData name="Luis" userId="c2a3f7ab-7905-4d3d-bbf7-e42d19ff11dd" providerId="ADAL" clId="{C2449A16-C6F5-41EA-B0B2-5FD8F4971797}" dt="2022-06-04T15:57:34.760" v="40"/>
          <ac:picMkLst>
            <pc:docMk/>
            <pc:sldMk cId="1668629605" sldId="305"/>
            <ac:picMk id="10" creationId="{64D40EC4-992B-4F4B-8335-34810A18750D}"/>
          </ac:picMkLst>
        </pc:picChg>
        <pc:picChg chg="add mod">
          <ac:chgData name="Luis" userId="c2a3f7ab-7905-4d3d-bbf7-e42d19ff11dd" providerId="ADAL" clId="{C2449A16-C6F5-41EA-B0B2-5FD8F4971797}" dt="2022-06-04T18:43:42.609" v="2140" actId="1076"/>
          <ac:picMkLst>
            <pc:docMk/>
            <pc:sldMk cId="1668629605" sldId="305"/>
            <ac:picMk id="10" creationId="{9DF232BE-6FEE-4A2B-ACA2-B734E85127FB}"/>
          </ac:picMkLst>
        </pc:picChg>
        <pc:picChg chg="add del mod">
          <ac:chgData name="Luis" userId="c2a3f7ab-7905-4d3d-bbf7-e42d19ff11dd" providerId="ADAL" clId="{C2449A16-C6F5-41EA-B0B2-5FD8F4971797}" dt="2022-06-04T18:43:43.881" v="2141" actId="478"/>
          <ac:picMkLst>
            <pc:docMk/>
            <pc:sldMk cId="1668629605" sldId="305"/>
            <ac:picMk id="11" creationId="{F3260F34-8195-4301-A03D-6649A15E24E5}"/>
          </ac:picMkLst>
        </pc:picChg>
        <pc:picChg chg="add mod">
          <ac:chgData name="Luis" userId="c2a3f7ab-7905-4d3d-bbf7-e42d19ff11dd" providerId="ADAL" clId="{C2449A16-C6F5-41EA-B0B2-5FD8F4971797}" dt="2022-06-04T17:06:08.179" v="1015" actId="1036"/>
          <ac:picMkLst>
            <pc:docMk/>
            <pc:sldMk cId="1668629605" sldId="305"/>
            <ac:picMk id="13" creationId="{DD95204C-8A35-4B81-9A14-7271EB2E061F}"/>
          </ac:picMkLst>
        </pc:picChg>
        <pc:picChg chg="del">
          <ac:chgData name="Luis" userId="c2a3f7ab-7905-4d3d-bbf7-e42d19ff11dd" providerId="ADAL" clId="{C2449A16-C6F5-41EA-B0B2-5FD8F4971797}" dt="2022-06-04T15:51:32.027" v="31"/>
          <ac:picMkLst>
            <pc:docMk/>
            <pc:sldMk cId="1668629605" sldId="305"/>
            <ac:picMk id="15" creationId="{991A8211-ECB8-4120-A6B6-6A6C412C9B36}"/>
          </ac:picMkLst>
        </pc:picChg>
      </pc:sldChg>
      <pc:sldChg chg="addSp delSp modSp del mod modTransition delAnim modAnim">
        <pc:chgData name="Luis" userId="c2a3f7ab-7905-4d3d-bbf7-e42d19ff11dd" providerId="ADAL" clId="{C2449A16-C6F5-41EA-B0B2-5FD8F4971797}" dt="2022-06-04T17:22:56.686" v="1346" actId="47"/>
        <pc:sldMkLst>
          <pc:docMk/>
          <pc:sldMk cId="1435407755" sldId="306"/>
        </pc:sldMkLst>
        <pc:spChg chg="del mod">
          <ac:chgData name="Luis" userId="c2a3f7ab-7905-4d3d-bbf7-e42d19ff11dd" providerId="ADAL" clId="{C2449A16-C6F5-41EA-B0B2-5FD8F4971797}" dt="2022-06-04T17:07:22.210" v="1028" actId="478"/>
          <ac:spMkLst>
            <pc:docMk/>
            <pc:sldMk cId="1435407755" sldId="306"/>
            <ac:spMk id="6" creationId="{158D1A54-CC58-457C-AA9B-FC8543534B95}"/>
          </ac:spMkLst>
        </pc:spChg>
        <pc:spChg chg="add mod">
          <ac:chgData name="Luis" userId="c2a3f7ab-7905-4d3d-bbf7-e42d19ff11dd" providerId="ADAL" clId="{C2449A16-C6F5-41EA-B0B2-5FD8F4971797}" dt="2022-06-04T17:07:57.447" v="1034" actId="21"/>
          <ac:spMkLst>
            <pc:docMk/>
            <pc:sldMk cId="1435407755" sldId="306"/>
            <ac:spMk id="12" creationId="{020E86C3-6163-42DC-9DA8-48F580168311}"/>
          </ac:spMkLst>
        </pc:spChg>
        <pc:picChg chg="add del mod">
          <ac:chgData name="Luis" userId="c2a3f7ab-7905-4d3d-bbf7-e42d19ff11dd" providerId="ADAL" clId="{C2449A16-C6F5-41EA-B0B2-5FD8F4971797}" dt="2022-06-04T15:58:08.641" v="41" actId="478"/>
          <ac:picMkLst>
            <pc:docMk/>
            <pc:sldMk cId="1435407755" sldId="306"/>
            <ac:picMk id="2" creationId="{C94DE5BB-20A5-4468-9879-91F9B7FEDC2E}"/>
          </ac:picMkLst>
        </pc:picChg>
        <pc:picChg chg="add mod">
          <ac:chgData name="Luis" userId="c2a3f7ab-7905-4d3d-bbf7-e42d19ff11dd" providerId="ADAL" clId="{C2449A16-C6F5-41EA-B0B2-5FD8F4971797}" dt="2022-06-04T15:51:47.899" v="33"/>
          <ac:picMkLst>
            <pc:docMk/>
            <pc:sldMk cId="1435407755" sldId="306"/>
            <ac:picMk id="4" creationId="{12380B76-1DA5-4827-AB5A-6E769C714BCA}"/>
          </ac:picMkLst>
        </pc:picChg>
        <pc:picChg chg="add del mod">
          <ac:chgData name="Luis" userId="c2a3f7ab-7905-4d3d-bbf7-e42d19ff11dd" providerId="ADAL" clId="{C2449A16-C6F5-41EA-B0B2-5FD8F4971797}" dt="2022-06-04T16:10:09.741" v="46" actId="478"/>
          <ac:picMkLst>
            <pc:docMk/>
            <pc:sldMk cId="1435407755" sldId="306"/>
            <ac:picMk id="5" creationId="{1AEC7C73-E3F8-41E9-802A-43E4E85A3973}"/>
          </ac:picMkLst>
        </pc:picChg>
        <pc:picChg chg="add del mod">
          <ac:chgData name="Luis" userId="c2a3f7ab-7905-4d3d-bbf7-e42d19ff11dd" providerId="ADAL" clId="{C2449A16-C6F5-41EA-B0B2-5FD8F4971797}" dt="2022-06-04T17:07:50.847" v="1032" actId="21"/>
          <ac:picMkLst>
            <pc:docMk/>
            <pc:sldMk cId="1435407755" sldId="306"/>
            <ac:picMk id="10" creationId="{AAD752E9-AC86-4720-AEDF-4FA6A11585F3}"/>
          </ac:picMkLst>
        </pc:picChg>
        <pc:picChg chg="del">
          <ac:chgData name="Luis" userId="c2a3f7ab-7905-4d3d-bbf7-e42d19ff11dd" providerId="ADAL" clId="{C2449A16-C6F5-41EA-B0B2-5FD8F4971797}" dt="2022-06-04T15:50:35.020" v="30"/>
          <ac:picMkLst>
            <pc:docMk/>
            <pc:sldMk cId="1435407755" sldId="306"/>
            <ac:picMk id="13" creationId="{77A90851-6F2B-4BAC-80B9-EFFCD98212D2}"/>
          </ac:picMkLst>
        </pc:picChg>
      </pc:sldChg>
      <pc:sldChg chg="addSp delSp modSp mod modTransition delAnim modAnim">
        <pc:chgData name="Luis" userId="c2a3f7ab-7905-4d3d-bbf7-e42d19ff11dd" providerId="ADAL" clId="{C2449A16-C6F5-41EA-B0B2-5FD8F4971797}" dt="2022-06-05T12:33:01.230" v="2553"/>
        <pc:sldMkLst>
          <pc:docMk/>
          <pc:sldMk cId="1523628011" sldId="307"/>
        </pc:sldMkLst>
        <pc:spChg chg="del">
          <ac:chgData name="Luis" userId="c2a3f7ab-7905-4d3d-bbf7-e42d19ff11dd" providerId="ADAL" clId="{C2449A16-C6F5-41EA-B0B2-5FD8F4971797}" dt="2022-06-04T17:07:44.079" v="1030" actId="21"/>
          <ac:spMkLst>
            <pc:docMk/>
            <pc:sldMk cId="1523628011" sldId="307"/>
            <ac:spMk id="3" creationId="{99EAAB0D-41AE-4D02-8174-E98AF29451AF}"/>
          </ac:spMkLst>
        </pc:spChg>
        <pc:spChg chg="del mod">
          <ac:chgData name="Luis" userId="c2a3f7ab-7905-4d3d-bbf7-e42d19ff11dd" providerId="ADAL" clId="{C2449A16-C6F5-41EA-B0B2-5FD8F4971797}" dt="2022-06-04T17:23:57.602" v="1376" actId="478"/>
          <ac:spMkLst>
            <pc:docMk/>
            <pc:sldMk cId="1523628011" sldId="307"/>
            <ac:spMk id="6" creationId="{158D1A54-CC58-457C-AA9B-FC8543534B95}"/>
          </ac:spMkLst>
        </pc:spChg>
        <pc:spChg chg="add mod">
          <ac:chgData name="Luis" userId="c2a3f7ab-7905-4d3d-bbf7-e42d19ff11dd" providerId="ADAL" clId="{C2449A16-C6F5-41EA-B0B2-5FD8F4971797}" dt="2022-06-04T17:23:54.508" v="1375" actId="20577"/>
          <ac:spMkLst>
            <pc:docMk/>
            <pc:sldMk cId="1523628011" sldId="307"/>
            <ac:spMk id="9" creationId="{FF377CD0-6000-48DD-A35F-A1A953BE1451}"/>
          </ac:spMkLst>
        </pc:spChg>
        <pc:picChg chg="add mod">
          <ac:chgData name="Luis" userId="c2a3f7ab-7905-4d3d-bbf7-e42d19ff11dd" providerId="ADAL" clId="{C2449A16-C6F5-41EA-B0B2-5FD8F4971797}" dt="2022-06-04T18:43:51.315" v="2143" actId="1076"/>
          <ac:picMkLst>
            <pc:docMk/>
            <pc:sldMk cId="1523628011" sldId="307"/>
            <ac:picMk id="7" creationId="{99784B26-A5C3-4F6C-9CFD-115A7E02F61B}"/>
          </ac:picMkLst>
        </pc:picChg>
        <pc:picChg chg="mod">
          <ac:chgData name="Luis" userId="c2a3f7ab-7905-4d3d-bbf7-e42d19ff11dd" providerId="ADAL" clId="{C2449A16-C6F5-41EA-B0B2-5FD8F4971797}" dt="2022-06-04T17:24:10.757" v="1381" actId="1076"/>
          <ac:picMkLst>
            <pc:docMk/>
            <pc:sldMk cId="1523628011" sldId="307"/>
            <ac:picMk id="8" creationId="{A549DF5C-820B-4075-B55F-12B4C93FA9CF}"/>
          </ac:picMkLst>
        </pc:picChg>
        <pc:picChg chg="mod">
          <ac:chgData name="Luis" userId="c2a3f7ab-7905-4d3d-bbf7-e42d19ff11dd" providerId="ADAL" clId="{C2449A16-C6F5-41EA-B0B2-5FD8F4971797}" dt="2022-06-04T17:24:13.284" v="1382" actId="1076"/>
          <ac:picMkLst>
            <pc:docMk/>
            <pc:sldMk cId="1523628011" sldId="307"/>
            <ac:picMk id="11" creationId="{73E0ED5F-6120-4FB8-A21D-15FBFCC3473C}"/>
          </ac:picMkLst>
        </pc:picChg>
        <pc:picChg chg="del mod">
          <ac:chgData name="Luis" userId="c2a3f7ab-7905-4d3d-bbf7-e42d19ff11dd" providerId="ADAL" clId="{C2449A16-C6F5-41EA-B0B2-5FD8F4971797}" dt="2022-06-04T18:43:52.543" v="2144" actId="478"/>
          <ac:picMkLst>
            <pc:docMk/>
            <pc:sldMk cId="1523628011" sldId="307"/>
            <ac:picMk id="14" creationId="{03A01451-4277-4B44-9F26-7071FABBA798}"/>
          </ac:picMkLst>
        </pc:picChg>
      </pc:sldChg>
      <pc:sldChg chg="addSp delSp modSp mod modTransition delAnim modAnim">
        <pc:chgData name="Luis" userId="c2a3f7ab-7905-4d3d-bbf7-e42d19ff11dd" providerId="ADAL" clId="{C2449A16-C6F5-41EA-B0B2-5FD8F4971797}" dt="2022-06-05T12:33:01.230" v="2553"/>
        <pc:sldMkLst>
          <pc:docMk/>
          <pc:sldMk cId="53904447" sldId="308"/>
        </pc:sldMkLst>
        <pc:spChg chg="del mod">
          <ac:chgData name="Luis" userId="c2a3f7ab-7905-4d3d-bbf7-e42d19ff11dd" providerId="ADAL" clId="{C2449A16-C6F5-41EA-B0B2-5FD8F4971797}" dt="2022-06-04T17:29:15.587" v="1390" actId="478"/>
          <ac:spMkLst>
            <pc:docMk/>
            <pc:sldMk cId="53904447" sldId="308"/>
            <ac:spMk id="6" creationId="{158D1A54-CC58-457C-AA9B-FC8543534B95}"/>
          </ac:spMkLst>
        </pc:spChg>
        <pc:spChg chg="mod">
          <ac:chgData name="Luis" userId="c2a3f7ab-7905-4d3d-bbf7-e42d19ff11dd" providerId="ADAL" clId="{C2449A16-C6F5-41EA-B0B2-5FD8F4971797}" dt="2022-06-04T17:29:40.127" v="1394" actId="108"/>
          <ac:spMkLst>
            <pc:docMk/>
            <pc:sldMk cId="53904447" sldId="308"/>
            <ac:spMk id="9" creationId="{BD031897-2020-4690-B6FC-C7B99D5ECB66}"/>
          </ac:spMkLst>
        </pc:spChg>
        <pc:spChg chg="mod">
          <ac:chgData name="Luis" userId="c2a3f7ab-7905-4d3d-bbf7-e42d19ff11dd" providerId="ADAL" clId="{C2449A16-C6F5-41EA-B0B2-5FD8F4971797}" dt="2022-06-04T17:30:05.560" v="1400" actId="108"/>
          <ac:spMkLst>
            <pc:docMk/>
            <pc:sldMk cId="53904447" sldId="308"/>
            <ac:spMk id="10" creationId="{4C5F0111-64E6-412B-985A-E8A85917FF03}"/>
          </ac:spMkLst>
        </pc:spChg>
        <pc:spChg chg="mod">
          <ac:chgData name="Luis" userId="c2a3f7ab-7905-4d3d-bbf7-e42d19ff11dd" providerId="ADAL" clId="{C2449A16-C6F5-41EA-B0B2-5FD8F4971797}" dt="2022-06-04T17:29:42.786" v="1395" actId="108"/>
          <ac:spMkLst>
            <pc:docMk/>
            <pc:sldMk cId="53904447" sldId="308"/>
            <ac:spMk id="12" creationId="{F361AC70-5C49-4125-9816-9E632A6BDF9D}"/>
          </ac:spMkLst>
        </pc:spChg>
        <pc:spChg chg="mod">
          <ac:chgData name="Luis" userId="c2a3f7ab-7905-4d3d-bbf7-e42d19ff11dd" providerId="ADAL" clId="{C2449A16-C6F5-41EA-B0B2-5FD8F4971797}" dt="2022-06-04T17:30:33.197" v="1414" actId="1076"/>
          <ac:spMkLst>
            <pc:docMk/>
            <pc:sldMk cId="53904447" sldId="308"/>
            <ac:spMk id="14" creationId="{32289943-E960-4DEA-B69A-0DB760B14084}"/>
          </ac:spMkLst>
        </pc:spChg>
        <pc:spChg chg="mod">
          <ac:chgData name="Luis" userId="c2a3f7ab-7905-4d3d-bbf7-e42d19ff11dd" providerId="ADAL" clId="{C2449A16-C6F5-41EA-B0B2-5FD8F4971797}" dt="2022-06-05T12:06:17.532" v="2529"/>
          <ac:spMkLst>
            <pc:docMk/>
            <pc:sldMk cId="53904447" sldId="308"/>
            <ac:spMk id="16" creationId="{48B73D4C-FA50-4E62-9569-3E28D6A26B34}"/>
          </ac:spMkLst>
        </pc:spChg>
        <pc:spChg chg="mod">
          <ac:chgData name="Luis" userId="c2a3f7ab-7905-4d3d-bbf7-e42d19ff11dd" providerId="ADAL" clId="{C2449A16-C6F5-41EA-B0B2-5FD8F4971797}" dt="2022-06-04T17:29:44.315" v="1396" actId="108"/>
          <ac:spMkLst>
            <pc:docMk/>
            <pc:sldMk cId="53904447" sldId="308"/>
            <ac:spMk id="18" creationId="{0FDBD9C7-796F-4A50-9048-DF4AB2C6BE37}"/>
          </ac:spMkLst>
        </pc:spChg>
        <pc:spChg chg="mod">
          <ac:chgData name="Luis" userId="c2a3f7ab-7905-4d3d-bbf7-e42d19ff11dd" providerId="ADAL" clId="{C2449A16-C6F5-41EA-B0B2-5FD8F4971797}" dt="2022-06-05T12:06:16.559" v="2528" actId="21"/>
          <ac:spMkLst>
            <pc:docMk/>
            <pc:sldMk cId="53904447" sldId="308"/>
            <ac:spMk id="20" creationId="{E8BFC757-FA91-4F48-9017-97BCE1D3E273}"/>
          </ac:spMkLst>
        </pc:spChg>
        <pc:spChg chg="mod">
          <ac:chgData name="Luis" userId="c2a3f7ab-7905-4d3d-bbf7-e42d19ff11dd" providerId="ADAL" clId="{C2449A16-C6F5-41EA-B0B2-5FD8F4971797}" dt="2022-06-05T12:06:04.344" v="2524" actId="1037"/>
          <ac:spMkLst>
            <pc:docMk/>
            <pc:sldMk cId="53904447" sldId="308"/>
            <ac:spMk id="22" creationId="{C768B5A0-8AAD-4530-AB7D-D5DFE5AB8C87}"/>
          </ac:spMkLst>
        </pc:spChg>
        <pc:spChg chg="add mod">
          <ac:chgData name="Luis" userId="c2a3f7ab-7905-4d3d-bbf7-e42d19ff11dd" providerId="ADAL" clId="{C2449A16-C6F5-41EA-B0B2-5FD8F4971797}" dt="2022-06-04T17:27:24.102" v="1388" actId="1076"/>
          <ac:spMkLst>
            <pc:docMk/>
            <pc:sldMk cId="53904447" sldId="308"/>
            <ac:spMk id="23" creationId="{7D6154C2-6A7D-47FD-91A5-F07508CB6928}"/>
          </ac:spMkLst>
        </pc:spChg>
        <pc:spChg chg="mod">
          <ac:chgData name="Luis" userId="c2a3f7ab-7905-4d3d-bbf7-e42d19ff11dd" providerId="ADAL" clId="{C2449A16-C6F5-41EA-B0B2-5FD8F4971797}" dt="2022-06-04T17:30:12.386" v="1404" actId="108"/>
          <ac:spMkLst>
            <pc:docMk/>
            <pc:sldMk cId="53904447" sldId="308"/>
            <ac:spMk id="24" creationId="{EC0D2285-A8BC-4262-B719-174E0D5482C8}"/>
          </ac:spMkLst>
        </pc:spChg>
        <pc:spChg chg="mod">
          <ac:chgData name="Luis" userId="c2a3f7ab-7905-4d3d-bbf7-e42d19ff11dd" providerId="ADAL" clId="{C2449A16-C6F5-41EA-B0B2-5FD8F4971797}" dt="2022-06-04T17:30:13.734" v="1405" actId="108"/>
          <ac:spMkLst>
            <pc:docMk/>
            <pc:sldMk cId="53904447" sldId="308"/>
            <ac:spMk id="26" creationId="{A9E3C13A-9FD8-47E4-BE22-2769116E4240}"/>
          </ac:spMkLst>
        </pc:spChg>
        <pc:spChg chg="mod">
          <ac:chgData name="Luis" userId="c2a3f7ab-7905-4d3d-bbf7-e42d19ff11dd" providerId="ADAL" clId="{C2449A16-C6F5-41EA-B0B2-5FD8F4971797}" dt="2022-06-04T17:30:15.366" v="1406" actId="108"/>
          <ac:spMkLst>
            <pc:docMk/>
            <pc:sldMk cId="53904447" sldId="308"/>
            <ac:spMk id="28" creationId="{43339072-863C-4838-A50D-09178C6DC360}"/>
          </ac:spMkLst>
        </pc:spChg>
        <pc:spChg chg="mod">
          <ac:chgData name="Luis" userId="c2a3f7ab-7905-4d3d-bbf7-e42d19ff11dd" providerId="ADAL" clId="{C2449A16-C6F5-41EA-B0B2-5FD8F4971797}" dt="2022-06-04T17:29:48.270" v="1398" actId="108"/>
          <ac:spMkLst>
            <pc:docMk/>
            <pc:sldMk cId="53904447" sldId="308"/>
            <ac:spMk id="30" creationId="{16466024-4B08-494E-9861-8FC095EC8DFA}"/>
          </ac:spMkLst>
        </pc:spChg>
        <pc:spChg chg="mod">
          <ac:chgData name="Luis" userId="c2a3f7ab-7905-4d3d-bbf7-e42d19ff11dd" providerId="ADAL" clId="{C2449A16-C6F5-41EA-B0B2-5FD8F4971797}" dt="2022-06-04T17:30:17.097" v="1407" actId="108"/>
          <ac:spMkLst>
            <pc:docMk/>
            <pc:sldMk cId="53904447" sldId="308"/>
            <ac:spMk id="32" creationId="{46D87CE2-9109-477D-B826-BC9076903131}"/>
          </ac:spMkLst>
        </pc:spChg>
        <pc:spChg chg="mod">
          <ac:chgData name="Luis" userId="c2a3f7ab-7905-4d3d-bbf7-e42d19ff11dd" providerId="ADAL" clId="{C2449A16-C6F5-41EA-B0B2-5FD8F4971797}" dt="2022-06-04T17:30:18.841" v="1408" actId="108"/>
          <ac:spMkLst>
            <pc:docMk/>
            <pc:sldMk cId="53904447" sldId="308"/>
            <ac:spMk id="34" creationId="{B8CFCBDE-A439-417A-9EBB-A9CF845A88AB}"/>
          </ac:spMkLst>
        </pc:spChg>
        <pc:spChg chg="mod">
          <ac:chgData name="Luis" userId="c2a3f7ab-7905-4d3d-bbf7-e42d19ff11dd" providerId="ADAL" clId="{C2449A16-C6F5-41EA-B0B2-5FD8F4971797}" dt="2022-06-04T19:23:53.361" v="2272" actId="20577"/>
          <ac:spMkLst>
            <pc:docMk/>
            <pc:sldMk cId="53904447" sldId="308"/>
            <ac:spMk id="36" creationId="{27D54ECE-CCF2-4614-9545-2AD3F4E2E45E}"/>
          </ac:spMkLst>
        </pc:spChg>
        <pc:spChg chg="mod">
          <ac:chgData name="Luis" userId="c2a3f7ab-7905-4d3d-bbf7-e42d19ff11dd" providerId="ADAL" clId="{C2449A16-C6F5-41EA-B0B2-5FD8F4971797}" dt="2022-06-04T19:24:00.810" v="2297" actId="1036"/>
          <ac:spMkLst>
            <pc:docMk/>
            <pc:sldMk cId="53904447" sldId="308"/>
            <ac:spMk id="38" creationId="{8AE01F0B-EF36-42F4-8B33-4CD148A21EB1}"/>
          </ac:spMkLst>
        </pc:spChg>
        <pc:spChg chg="mod">
          <ac:chgData name="Luis" userId="c2a3f7ab-7905-4d3d-bbf7-e42d19ff11dd" providerId="ADAL" clId="{C2449A16-C6F5-41EA-B0B2-5FD8F4971797}" dt="2022-06-04T19:24:08.868" v="2309" actId="1036"/>
          <ac:spMkLst>
            <pc:docMk/>
            <pc:sldMk cId="53904447" sldId="308"/>
            <ac:spMk id="40" creationId="{86A85227-204E-48A7-9D43-FD1C155EF2E0}"/>
          </ac:spMkLst>
        </pc:spChg>
        <pc:picChg chg="add mod">
          <ac:chgData name="Luis" userId="c2a3f7ab-7905-4d3d-bbf7-e42d19ff11dd" providerId="ADAL" clId="{C2449A16-C6F5-41EA-B0B2-5FD8F4971797}" dt="2022-06-04T17:32:19.531" v="1449" actId="1076"/>
          <ac:picMkLst>
            <pc:docMk/>
            <pc:sldMk cId="53904447" sldId="308"/>
            <ac:picMk id="4" creationId="{9A727194-52CD-4A7E-B18E-7D55BEF5495A}"/>
          </ac:picMkLst>
        </pc:picChg>
        <pc:picChg chg="add mod">
          <ac:chgData name="Luis" userId="c2a3f7ab-7905-4d3d-bbf7-e42d19ff11dd" providerId="ADAL" clId="{C2449A16-C6F5-41EA-B0B2-5FD8F4971797}" dt="2022-06-04T18:43:57.121" v="2146" actId="1076"/>
          <ac:picMkLst>
            <pc:docMk/>
            <pc:sldMk cId="53904447" sldId="308"/>
            <ac:picMk id="25" creationId="{00A86F93-685E-4AD8-8003-CEBA14D4A31E}"/>
          </ac:picMkLst>
        </pc:picChg>
        <pc:picChg chg="add del mod">
          <ac:chgData name="Luis" userId="c2a3f7ab-7905-4d3d-bbf7-e42d19ff11dd" providerId="ADAL" clId="{C2449A16-C6F5-41EA-B0B2-5FD8F4971797}" dt="2022-06-04T17:30:41.688" v="1435" actId="478"/>
          <ac:picMkLst>
            <pc:docMk/>
            <pc:sldMk cId="53904447" sldId="308"/>
            <ac:picMk id="25" creationId="{1027476E-3AA4-4F6B-A334-50A1B9FBB8FF}"/>
          </ac:picMkLst>
        </pc:picChg>
        <pc:picChg chg="del mod">
          <ac:chgData name="Luis" userId="c2a3f7ab-7905-4d3d-bbf7-e42d19ff11dd" providerId="ADAL" clId="{C2449A16-C6F5-41EA-B0B2-5FD8F4971797}" dt="2022-06-04T18:43:58.297" v="2147" actId="478"/>
          <ac:picMkLst>
            <pc:docMk/>
            <pc:sldMk cId="53904447" sldId="308"/>
            <ac:picMk id="41" creationId="{4EC7D1EA-CA3A-4F69-A8EE-8DCA075A7DEE}"/>
          </ac:picMkLst>
        </pc:picChg>
      </pc:sldChg>
      <pc:sldChg chg="addSp delSp modSp mod modTransition delAnim modAnim">
        <pc:chgData name="Luis" userId="c2a3f7ab-7905-4d3d-bbf7-e42d19ff11dd" providerId="ADAL" clId="{C2449A16-C6F5-41EA-B0B2-5FD8F4971797}" dt="2022-06-05T12:33:01.230" v="2553"/>
        <pc:sldMkLst>
          <pc:docMk/>
          <pc:sldMk cId="2871908139" sldId="309"/>
        </pc:sldMkLst>
        <pc:spChg chg="del mod">
          <ac:chgData name="Luis" userId="c2a3f7ab-7905-4d3d-bbf7-e42d19ff11dd" providerId="ADAL" clId="{C2449A16-C6F5-41EA-B0B2-5FD8F4971797}" dt="2022-06-04T17:33:10.196" v="1462" actId="478"/>
          <ac:spMkLst>
            <pc:docMk/>
            <pc:sldMk cId="2871908139" sldId="309"/>
            <ac:spMk id="6" creationId="{158D1A54-CC58-457C-AA9B-FC8543534B95}"/>
          </ac:spMkLst>
        </pc:spChg>
        <pc:spChg chg="add mod">
          <ac:chgData name="Luis" userId="c2a3f7ab-7905-4d3d-bbf7-e42d19ff11dd" providerId="ADAL" clId="{C2449A16-C6F5-41EA-B0B2-5FD8F4971797}" dt="2022-06-04T17:33:06.037" v="1461" actId="20577"/>
          <ac:spMkLst>
            <pc:docMk/>
            <pc:sldMk cId="2871908139" sldId="309"/>
            <ac:spMk id="7" creationId="{A54475CF-5082-4DB4-8EEA-160CD13652A5}"/>
          </ac:spMkLst>
        </pc:spChg>
        <pc:picChg chg="mod">
          <ac:chgData name="Luis" userId="c2a3f7ab-7905-4d3d-bbf7-e42d19ff11dd" providerId="ADAL" clId="{C2449A16-C6F5-41EA-B0B2-5FD8F4971797}" dt="2022-06-04T17:33:16.014" v="1464" actId="1076"/>
          <ac:picMkLst>
            <pc:docMk/>
            <pc:sldMk cId="2871908139" sldId="309"/>
            <ac:picMk id="5" creationId="{B3C92F6B-EB23-4854-8D7B-7A6B29BCE2D4}"/>
          </ac:picMkLst>
        </pc:picChg>
        <pc:picChg chg="add mod">
          <ac:chgData name="Luis" userId="c2a3f7ab-7905-4d3d-bbf7-e42d19ff11dd" providerId="ADAL" clId="{C2449A16-C6F5-41EA-B0B2-5FD8F4971797}" dt="2022-06-04T18:44:03.257" v="2149" actId="1076"/>
          <ac:picMkLst>
            <pc:docMk/>
            <pc:sldMk cId="2871908139" sldId="309"/>
            <ac:picMk id="8" creationId="{F46E0627-CF68-40FE-83F4-0381F29DFE32}"/>
          </ac:picMkLst>
        </pc:picChg>
        <pc:picChg chg="del">
          <ac:chgData name="Luis" userId="c2a3f7ab-7905-4d3d-bbf7-e42d19ff11dd" providerId="ADAL" clId="{C2449A16-C6F5-41EA-B0B2-5FD8F4971797}" dt="2022-06-04T18:44:04.559" v="2150" actId="478"/>
          <ac:picMkLst>
            <pc:docMk/>
            <pc:sldMk cId="2871908139" sldId="309"/>
            <ac:picMk id="11" creationId="{8AB94B3A-6F3B-4CEF-BC3F-369D9FDF72D0}"/>
          </ac:picMkLst>
        </pc:picChg>
      </pc:sldChg>
      <pc:sldChg chg="addSp delSp modSp mod modTransition delAnim modAnim">
        <pc:chgData name="Luis" userId="c2a3f7ab-7905-4d3d-bbf7-e42d19ff11dd" providerId="ADAL" clId="{C2449A16-C6F5-41EA-B0B2-5FD8F4971797}" dt="2022-06-05T12:33:01.230" v="2553"/>
        <pc:sldMkLst>
          <pc:docMk/>
          <pc:sldMk cId="4079050495" sldId="311"/>
        </pc:sldMkLst>
        <pc:spChg chg="del mod">
          <ac:chgData name="Luis" userId="c2a3f7ab-7905-4d3d-bbf7-e42d19ff11dd" providerId="ADAL" clId="{C2449A16-C6F5-41EA-B0B2-5FD8F4971797}" dt="2022-06-04T17:33:37.236" v="1468" actId="478"/>
          <ac:spMkLst>
            <pc:docMk/>
            <pc:sldMk cId="4079050495" sldId="311"/>
            <ac:spMk id="6" creationId="{158D1A54-CC58-457C-AA9B-FC8543534B95}"/>
          </ac:spMkLst>
        </pc:spChg>
        <pc:spChg chg="add mod">
          <ac:chgData name="Luis" userId="c2a3f7ab-7905-4d3d-bbf7-e42d19ff11dd" providerId="ADAL" clId="{C2449A16-C6F5-41EA-B0B2-5FD8F4971797}" dt="2022-06-04T17:34:11.228" v="1473" actId="1076"/>
          <ac:spMkLst>
            <pc:docMk/>
            <pc:sldMk cId="4079050495" sldId="311"/>
            <ac:spMk id="7" creationId="{F26CED0E-E236-4987-9DF5-1CE2B99436CD}"/>
          </ac:spMkLst>
        </pc:spChg>
        <pc:spChg chg="add mod">
          <ac:chgData name="Luis" userId="c2a3f7ab-7905-4d3d-bbf7-e42d19ff11dd" providerId="ADAL" clId="{C2449A16-C6F5-41EA-B0B2-5FD8F4971797}" dt="2022-06-04T17:41:57.754" v="1563" actId="164"/>
          <ac:spMkLst>
            <pc:docMk/>
            <pc:sldMk cId="4079050495" sldId="311"/>
            <ac:spMk id="13" creationId="{73AF74B5-0BB9-4955-B03A-698A79B3EF51}"/>
          </ac:spMkLst>
        </pc:spChg>
        <pc:spChg chg="add mod">
          <ac:chgData name="Luis" userId="c2a3f7ab-7905-4d3d-bbf7-e42d19ff11dd" providerId="ADAL" clId="{C2449A16-C6F5-41EA-B0B2-5FD8F4971797}" dt="2022-06-04T17:42:47.223" v="1573" actId="1076"/>
          <ac:spMkLst>
            <pc:docMk/>
            <pc:sldMk cId="4079050495" sldId="311"/>
            <ac:spMk id="15" creationId="{CD6206F6-7555-48D7-8866-0E40BF34F1BF}"/>
          </ac:spMkLst>
        </pc:spChg>
        <pc:spChg chg="mod">
          <ac:chgData name="Luis" userId="c2a3f7ab-7905-4d3d-bbf7-e42d19ff11dd" providerId="ADAL" clId="{C2449A16-C6F5-41EA-B0B2-5FD8F4971797}" dt="2022-06-04T17:42:55.886" v="1575" actId="1076"/>
          <ac:spMkLst>
            <pc:docMk/>
            <pc:sldMk cId="4079050495" sldId="311"/>
            <ac:spMk id="19" creationId="{55E1C2B8-DE33-41D7-AF34-D1F6BEA08AC3}"/>
          </ac:spMkLst>
        </pc:spChg>
        <pc:spChg chg="add mod">
          <ac:chgData name="Luis" userId="c2a3f7ab-7905-4d3d-bbf7-e42d19ff11dd" providerId="ADAL" clId="{C2449A16-C6F5-41EA-B0B2-5FD8F4971797}" dt="2022-06-04T17:44:34.990" v="1610" actId="164"/>
          <ac:spMkLst>
            <pc:docMk/>
            <pc:sldMk cId="4079050495" sldId="311"/>
            <ac:spMk id="21" creationId="{8274307F-A041-431E-BA00-C02181BDFDF2}"/>
          </ac:spMkLst>
        </pc:spChg>
        <pc:grpChg chg="add mod">
          <ac:chgData name="Luis" userId="c2a3f7ab-7905-4d3d-bbf7-e42d19ff11dd" providerId="ADAL" clId="{C2449A16-C6F5-41EA-B0B2-5FD8F4971797}" dt="2022-06-04T17:45:00.584" v="1611" actId="1076"/>
          <ac:grpSpMkLst>
            <pc:docMk/>
            <pc:sldMk cId="4079050495" sldId="311"/>
            <ac:grpSpMk id="10" creationId="{0E948553-907F-460E-8E77-F7931144C598}"/>
          </ac:grpSpMkLst>
        </pc:grpChg>
        <pc:grpChg chg="add mod">
          <ac:chgData name="Luis" userId="c2a3f7ab-7905-4d3d-bbf7-e42d19ff11dd" providerId="ADAL" clId="{C2449A16-C6F5-41EA-B0B2-5FD8F4971797}" dt="2022-06-04T17:45:00.584" v="1611" actId="1076"/>
          <ac:grpSpMkLst>
            <pc:docMk/>
            <pc:sldMk cId="4079050495" sldId="311"/>
            <ac:grpSpMk id="12" creationId="{138A83A7-3CBA-46E0-957C-B11D08D1D9F2}"/>
          </ac:grpSpMkLst>
        </pc:grpChg>
        <pc:grpChg chg="add mod">
          <ac:chgData name="Luis" userId="c2a3f7ab-7905-4d3d-bbf7-e42d19ff11dd" providerId="ADAL" clId="{C2449A16-C6F5-41EA-B0B2-5FD8F4971797}" dt="2022-06-04T17:45:00.584" v="1611" actId="1076"/>
          <ac:grpSpMkLst>
            <pc:docMk/>
            <pc:sldMk cId="4079050495" sldId="311"/>
            <ac:grpSpMk id="17" creationId="{EF72863D-F302-4C15-B84D-71AB0D549418}"/>
          </ac:grpSpMkLst>
        </pc:grpChg>
        <pc:grpChg chg="add mod">
          <ac:chgData name="Luis" userId="c2a3f7ab-7905-4d3d-bbf7-e42d19ff11dd" providerId="ADAL" clId="{C2449A16-C6F5-41EA-B0B2-5FD8F4971797}" dt="2022-06-04T18:28:06.243" v="2082" actId="1076"/>
          <ac:grpSpMkLst>
            <pc:docMk/>
            <pc:sldMk cId="4079050495" sldId="311"/>
            <ac:grpSpMk id="18" creationId="{F4BBF271-97BB-4BBE-B53D-159CEEACECF1}"/>
          </ac:grpSpMkLst>
        </pc:grpChg>
        <pc:picChg chg="add mod">
          <ac:chgData name="Luis" userId="c2a3f7ab-7905-4d3d-bbf7-e42d19ff11dd" providerId="ADAL" clId="{C2449A16-C6F5-41EA-B0B2-5FD8F4971797}" dt="2022-06-04T17:44:14.077" v="1605" actId="1076"/>
          <ac:picMkLst>
            <pc:docMk/>
            <pc:sldMk cId="4079050495" sldId="311"/>
            <ac:picMk id="4" creationId="{233EF25B-47C6-42B2-8F62-8693A4FDB0E9}"/>
          </ac:picMkLst>
        </pc:picChg>
        <pc:picChg chg="add mod modCrop">
          <ac:chgData name="Luis" userId="c2a3f7ab-7905-4d3d-bbf7-e42d19ff11dd" providerId="ADAL" clId="{C2449A16-C6F5-41EA-B0B2-5FD8F4971797}" dt="2022-06-04T17:41:57.754" v="1563" actId="164"/>
          <ac:picMkLst>
            <pc:docMk/>
            <pc:sldMk cId="4079050495" sldId="311"/>
            <ac:picMk id="8" creationId="{147A47D3-0F0F-4712-95A6-8C0550EC850F}"/>
          </ac:picMkLst>
        </pc:picChg>
        <pc:picChg chg="add del mod modCrop">
          <ac:chgData name="Luis" userId="c2a3f7ab-7905-4d3d-bbf7-e42d19ff11dd" providerId="ADAL" clId="{C2449A16-C6F5-41EA-B0B2-5FD8F4971797}" dt="2022-06-04T17:40:48.111" v="1524" actId="478"/>
          <ac:picMkLst>
            <pc:docMk/>
            <pc:sldMk cId="4079050495" sldId="311"/>
            <ac:picMk id="11" creationId="{A3639A2E-696B-4911-AA69-E52FE569667E}"/>
          </ac:picMkLst>
        </pc:picChg>
        <pc:picChg chg="del">
          <ac:chgData name="Luis" userId="c2a3f7ab-7905-4d3d-bbf7-e42d19ff11dd" providerId="ADAL" clId="{C2449A16-C6F5-41EA-B0B2-5FD8F4971797}" dt="2022-06-04T18:44:10.739" v="2153" actId="478"/>
          <ac:picMkLst>
            <pc:docMk/>
            <pc:sldMk cId="4079050495" sldId="311"/>
            <ac:picMk id="14" creationId="{142ACF2B-A3A7-4F25-838C-E34AD0C90FF9}"/>
          </ac:picMkLst>
        </pc:picChg>
        <pc:picChg chg="add mod">
          <ac:chgData name="Luis" userId="c2a3f7ab-7905-4d3d-bbf7-e42d19ff11dd" providerId="ADAL" clId="{C2449A16-C6F5-41EA-B0B2-5FD8F4971797}" dt="2022-06-04T17:43:15.225" v="1589" actId="1037"/>
          <ac:picMkLst>
            <pc:docMk/>
            <pc:sldMk cId="4079050495" sldId="311"/>
            <ac:picMk id="16" creationId="{7EF14F21-440B-4356-92A0-A11ACF819E14}"/>
          </ac:picMkLst>
        </pc:picChg>
        <pc:picChg chg="mod">
          <ac:chgData name="Luis" userId="c2a3f7ab-7905-4d3d-bbf7-e42d19ff11dd" providerId="ADAL" clId="{C2449A16-C6F5-41EA-B0B2-5FD8F4971797}" dt="2022-06-04T17:43:11.628" v="1583" actId="1037"/>
          <ac:picMkLst>
            <pc:docMk/>
            <pc:sldMk cId="4079050495" sldId="311"/>
            <ac:picMk id="20" creationId="{14F050B9-65AB-413B-B250-799AAE1751E4}"/>
          </ac:picMkLst>
        </pc:picChg>
        <pc:picChg chg="add mod">
          <ac:chgData name="Luis" userId="c2a3f7ab-7905-4d3d-bbf7-e42d19ff11dd" providerId="ADAL" clId="{C2449A16-C6F5-41EA-B0B2-5FD8F4971797}" dt="2022-06-04T17:44:34.990" v="1610" actId="164"/>
          <ac:picMkLst>
            <pc:docMk/>
            <pc:sldMk cId="4079050495" sldId="311"/>
            <ac:picMk id="22" creationId="{F9A622EC-4BAC-4086-8479-1391EB27D2EA}"/>
          </ac:picMkLst>
        </pc:picChg>
        <pc:picChg chg="add mod">
          <ac:chgData name="Luis" userId="c2a3f7ab-7905-4d3d-bbf7-e42d19ff11dd" providerId="ADAL" clId="{C2449A16-C6F5-41EA-B0B2-5FD8F4971797}" dt="2022-06-04T18:44:09.552" v="2152" actId="1076"/>
          <ac:picMkLst>
            <pc:docMk/>
            <pc:sldMk cId="4079050495" sldId="311"/>
            <ac:picMk id="23" creationId="{BF5FF63D-FD95-46B7-A3F6-A9C24609D5FB}"/>
          </ac:picMkLst>
        </pc:picChg>
      </pc:sldChg>
      <pc:sldChg chg="addSp delSp modSp del mod modTransition delAnim modAnim">
        <pc:chgData name="Luis" userId="c2a3f7ab-7905-4d3d-bbf7-e42d19ff11dd" providerId="ADAL" clId="{C2449A16-C6F5-41EA-B0B2-5FD8F4971797}" dt="2022-06-05T11:47:21.271" v="2513" actId="47"/>
        <pc:sldMkLst>
          <pc:docMk/>
          <pc:sldMk cId="3770272334" sldId="312"/>
        </pc:sldMkLst>
        <pc:spChg chg="del mod">
          <ac:chgData name="Luis" userId="c2a3f7ab-7905-4d3d-bbf7-e42d19ff11dd" providerId="ADAL" clId="{C2449A16-C6F5-41EA-B0B2-5FD8F4971797}" dt="2022-06-04T17:45:23.938" v="1615" actId="478"/>
          <ac:spMkLst>
            <pc:docMk/>
            <pc:sldMk cId="3770272334" sldId="312"/>
            <ac:spMk id="6" creationId="{158D1A54-CC58-457C-AA9B-FC8543534B95}"/>
          </ac:spMkLst>
        </pc:spChg>
        <pc:spChg chg="add mod">
          <ac:chgData name="Luis" userId="c2a3f7ab-7905-4d3d-bbf7-e42d19ff11dd" providerId="ADAL" clId="{C2449A16-C6F5-41EA-B0B2-5FD8F4971797}" dt="2022-06-04T17:45:21.170" v="1614"/>
          <ac:spMkLst>
            <pc:docMk/>
            <pc:sldMk cId="3770272334" sldId="312"/>
            <ac:spMk id="7" creationId="{9FC913B1-467C-42AE-9065-8870461AE959}"/>
          </ac:spMkLst>
        </pc:spChg>
        <pc:picChg chg="add mod">
          <ac:chgData name="Luis" userId="c2a3f7ab-7905-4d3d-bbf7-e42d19ff11dd" providerId="ADAL" clId="{C2449A16-C6F5-41EA-B0B2-5FD8F4971797}" dt="2022-06-04T18:44:15.069" v="2155" actId="1076"/>
          <ac:picMkLst>
            <pc:docMk/>
            <pc:sldMk cId="3770272334" sldId="312"/>
            <ac:picMk id="8" creationId="{52202214-3F1E-40C6-8AE5-611A906695B7}"/>
          </ac:picMkLst>
        </pc:picChg>
        <pc:picChg chg="del">
          <ac:chgData name="Luis" userId="c2a3f7ab-7905-4d3d-bbf7-e42d19ff11dd" providerId="ADAL" clId="{C2449A16-C6F5-41EA-B0B2-5FD8F4971797}" dt="2022-06-04T18:44:16.101" v="2156" actId="478"/>
          <ac:picMkLst>
            <pc:docMk/>
            <pc:sldMk cId="3770272334" sldId="312"/>
            <ac:picMk id="9" creationId="{D5E79A6F-BA16-4187-AA94-F6E63312132B}"/>
          </ac:picMkLst>
        </pc:picChg>
        <pc:picChg chg="mod">
          <ac:chgData name="Luis" userId="c2a3f7ab-7905-4d3d-bbf7-e42d19ff11dd" providerId="ADAL" clId="{C2449A16-C6F5-41EA-B0B2-5FD8F4971797}" dt="2022-06-04T17:45:32.242" v="1617" actId="1076"/>
          <ac:picMkLst>
            <pc:docMk/>
            <pc:sldMk cId="3770272334" sldId="312"/>
            <ac:picMk id="67" creationId="{C45582E1-6338-4175-AB60-97F12F44334B}"/>
          </ac:picMkLst>
        </pc:picChg>
      </pc:sldChg>
      <pc:sldChg chg="addSp delSp modSp mod modTransition delAnim modAnim">
        <pc:chgData name="Luis" userId="c2a3f7ab-7905-4d3d-bbf7-e42d19ff11dd" providerId="ADAL" clId="{C2449A16-C6F5-41EA-B0B2-5FD8F4971797}" dt="2022-06-05T12:33:01.230" v="2553"/>
        <pc:sldMkLst>
          <pc:docMk/>
          <pc:sldMk cId="2361259727" sldId="313"/>
        </pc:sldMkLst>
        <pc:spChg chg="del mod">
          <ac:chgData name="Luis" userId="c2a3f7ab-7905-4d3d-bbf7-e42d19ff11dd" providerId="ADAL" clId="{C2449A16-C6F5-41EA-B0B2-5FD8F4971797}" dt="2022-06-04T17:46:20.922" v="1628" actId="478"/>
          <ac:spMkLst>
            <pc:docMk/>
            <pc:sldMk cId="2361259727" sldId="313"/>
            <ac:spMk id="6" creationId="{158D1A54-CC58-457C-AA9B-FC8543534B95}"/>
          </ac:spMkLst>
        </pc:spChg>
        <pc:spChg chg="add mod">
          <ac:chgData name="Luis" userId="c2a3f7ab-7905-4d3d-bbf7-e42d19ff11dd" providerId="ADAL" clId="{C2449A16-C6F5-41EA-B0B2-5FD8F4971797}" dt="2022-06-04T17:46:16.909" v="1627" actId="20577"/>
          <ac:spMkLst>
            <pc:docMk/>
            <pc:sldMk cId="2361259727" sldId="313"/>
            <ac:spMk id="9" creationId="{E85D6758-855F-4429-A5EF-937581CCFA9A}"/>
          </ac:spMkLst>
        </pc:spChg>
        <pc:spChg chg="add mod">
          <ac:chgData name="Luis" userId="c2a3f7ab-7905-4d3d-bbf7-e42d19ff11dd" providerId="ADAL" clId="{C2449A16-C6F5-41EA-B0B2-5FD8F4971797}" dt="2022-06-04T17:51:00.231" v="1723" actId="164"/>
          <ac:spMkLst>
            <pc:docMk/>
            <pc:sldMk cId="2361259727" sldId="313"/>
            <ac:spMk id="10" creationId="{D7FEB2AE-B959-4DAE-8071-7C135230BF12}"/>
          </ac:spMkLst>
        </pc:spChg>
        <pc:grpChg chg="add mod">
          <ac:chgData name="Luis" userId="c2a3f7ab-7905-4d3d-bbf7-e42d19ff11dd" providerId="ADAL" clId="{C2449A16-C6F5-41EA-B0B2-5FD8F4971797}" dt="2022-06-04T17:51:19.037" v="1727" actId="1076"/>
          <ac:grpSpMkLst>
            <pc:docMk/>
            <pc:sldMk cId="2361259727" sldId="313"/>
            <ac:grpSpMk id="5" creationId="{5E28DD4D-2ECD-4D1D-AE8F-94F8F632D9D8}"/>
          </ac:grpSpMkLst>
        </pc:grpChg>
        <pc:graphicFrameChg chg="mod">
          <ac:chgData name="Luis" userId="c2a3f7ab-7905-4d3d-bbf7-e42d19ff11dd" providerId="ADAL" clId="{C2449A16-C6F5-41EA-B0B2-5FD8F4971797}" dt="2022-06-04T17:51:11.046" v="1725" actId="1076"/>
          <ac:graphicFrameMkLst>
            <pc:docMk/>
            <pc:sldMk cId="2361259727" sldId="313"/>
            <ac:graphicFrameMk id="7" creationId="{FB4E40F7-7B02-457E-936E-1CE1000F5C4C}"/>
          </ac:graphicFrameMkLst>
        </pc:graphicFrameChg>
        <pc:picChg chg="add mod">
          <ac:chgData name="Luis" userId="c2a3f7ab-7905-4d3d-bbf7-e42d19ff11dd" providerId="ADAL" clId="{C2449A16-C6F5-41EA-B0B2-5FD8F4971797}" dt="2022-06-04T17:51:00.231" v="1723" actId="164"/>
          <ac:picMkLst>
            <pc:docMk/>
            <pc:sldMk cId="2361259727" sldId="313"/>
            <ac:picMk id="4" creationId="{25CEF52F-7604-4D4E-9319-C2F5831AF32E}"/>
          </ac:picMkLst>
        </pc:picChg>
        <pc:picChg chg="del">
          <ac:chgData name="Luis" userId="c2a3f7ab-7905-4d3d-bbf7-e42d19ff11dd" providerId="ADAL" clId="{C2449A16-C6F5-41EA-B0B2-5FD8F4971797}" dt="2022-06-04T18:44:22.189" v="2159" actId="478"/>
          <ac:picMkLst>
            <pc:docMk/>
            <pc:sldMk cId="2361259727" sldId="313"/>
            <ac:picMk id="8" creationId="{48E68154-8982-4F24-BB21-5EE1195F3DBF}"/>
          </ac:picMkLst>
        </pc:picChg>
        <pc:picChg chg="add mod">
          <ac:chgData name="Luis" userId="c2a3f7ab-7905-4d3d-bbf7-e42d19ff11dd" providerId="ADAL" clId="{C2449A16-C6F5-41EA-B0B2-5FD8F4971797}" dt="2022-06-04T18:44:20.887" v="2158" actId="1076"/>
          <ac:picMkLst>
            <pc:docMk/>
            <pc:sldMk cId="2361259727" sldId="313"/>
            <ac:picMk id="11" creationId="{BD772728-ABF5-4C50-9E40-6E75F4CB47E6}"/>
          </ac:picMkLst>
        </pc:picChg>
      </pc:sldChg>
      <pc:sldChg chg="addSp delSp modSp mod modTransition delAnim modAnim">
        <pc:chgData name="Luis" userId="c2a3f7ab-7905-4d3d-bbf7-e42d19ff11dd" providerId="ADAL" clId="{C2449A16-C6F5-41EA-B0B2-5FD8F4971797}" dt="2022-06-05T12:33:01.230" v="2553"/>
        <pc:sldMkLst>
          <pc:docMk/>
          <pc:sldMk cId="3651764936" sldId="314"/>
        </pc:sldMkLst>
        <pc:spChg chg="del">
          <ac:chgData name="Luis" userId="c2a3f7ab-7905-4d3d-bbf7-e42d19ff11dd" providerId="ADAL" clId="{C2449A16-C6F5-41EA-B0B2-5FD8F4971797}" dt="2022-06-04T17:51:37.973" v="1728" actId="478"/>
          <ac:spMkLst>
            <pc:docMk/>
            <pc:sldMk cId="3651764936" sldId="314"/>
            <ac:spMk id="6" creationId="{158D1A54-CC58-457C-AA9B-FC8543534B95}"/>
          </ac:spMkLst>
        </pc:spChg>
        <pc:spChg chg="add mod">
          <ac:chgData name="Luis" userId="c2a3f7ab-7905-4d3d-bbf7-e42d19ff11dd" providerId="ADAL" clId="{C2449A16-C6F5-41EA-B0B2-5FD8F4971797}" dt="2022-06-04T17:52:03.693" v="1777" actId="20577"/>
          <ac:spMkLst>
            <pc:docMk/>
            <pc:sldMk cId="3651764936" sldId="314"/>
            <ac:spMk id="12" creationId="{CA1349D4-A7A7-409F-B4A6-C165B4AD6427}"/>
          </ac:spMkLst>
        </pc:spChg>
        <pc:spChg chg="add mod">
          <ac:chgData name="Luis" userId="c2a3f7ab-7905-4d3d-bbf7-e42d19ff11dd" providerId="ADAL" clId="{C2449A16-C6F5-41EA-B0B2-5FD8F4971797}" dt="2022-06-04T17:53:05.795" v="1801" actId="571"/>
          <ac:spMkLst>
            <pc:docMk/>
            <pc:sldMk cId="3651764936" sldId="314"/>
            <ac:spMk id="14" creationId="{54B0C0AE-1D66-4143-A7AC-8F6E081D6F30}"/>
          </ac:spMkLst>
        </pc:spChg>
        <pc:spChg chg="del">
          <ac:chgData name="Luis" userId="c2a3f7ab-7905-4d3d-bbf7-e42d19ff11dd" providerId="ADAL" clId="{C2449A16-C6F5-41EA-B0B2-5FD8F4971797}" dt="2022-06-04T17:51:40.061" v="1729" actId="478"/>
          <ac:spMkLst>
            <pc:docMk/>
            <pc:sldMk cId="3651764936" sldId="314"/>
            <ac:spMk id="67" creationId="{5A0CB9C3-291B-4B39-BB87-7DE07BA913DB}"/>
          </ac:spMkLst>
        </pc:spChg>
        <pc:graphicFrameChg chg="mod">
          <ac:chgData name="Luis" userId="c2a3f7ab-7905-4d3d-bbf7-e42d19ff11dd" providerId="ADAL" clId="{C2449A16-C6F5-41EA-B0B2-5FD8F4971797}" dt="2022-06-04T17:53:15.873" v="1802" actId="1076"/>
          <ac:graphicFrameMkLst>
            <pc:docMk/>
            <pc:sldMk cId="3651764936" sldId="314"/>
            <ac:graphicFrameMk id="4" creationId="{65A8C211-DF4C-4231-AD70-D2499DC4543F}"/>
          </ac:graphicFrameMkLst>
        </pc:graphicFrameChg>
        <pc:graphicFrameChg chg="mod">
          <ac:chgData name="Luis" userId="c2a3f7ab-7905-4d3d-bbf7-e42d19ff11dd" providerId="ADAL" clId="{C2449A16-C6F5-41EA-B0B2-5FD8F4971797}" dt="2022-06-04T17:53:15.873" v="1802" actId="1076"/>
          <ac:graphicFrameMkLst>
            <pc:docMk/>
            <pc:sldMk cId="3651764936" sldId="314"/>
            <ac:graphicFrameMk id="7" creationId="{06F0947B-A39E-4C17-B754-BB63C8D53619}"/>
          </ac:graphicFrameMkLst>
        </pc:graphicFrameChg>
        <pc:graphicFrameChg chg="mod">
          <ac:chgData name="Luis" userId="c2a3f7ab-7905-4d3d-bbf7-e42d19ff11dd" providerId="ADAL" clId="{C2449A16-C6F5-41EA-B0B2-5FD8F4971797}" dt="2022-06-04T17:53:15.873" v="1802" actId="1076"/>
          <ac:graphicFrameMkLst>
            <pc:docMk/>
            <pc:sldMk cId="3651764936" sldId="314"/>
            <ac:graphicFrameMk id="9" creationId="{1112E6DB-D0FB-4F21-BAC4-79EE09AC5F37}"/>
          </ac:graphicFrameMkLst>
        </pc:graphicFrameChg>
        <pc:graphicFrameChg chg="mod">
          <ac:chgData name="Luis" userId="c2a3f7ab-7905-4d3d-bbf7-e42d19ff11dd" providerId="ADAL" clId="{C2449A16-C6F5-41EA-B0B2-5FD8F4971797}" dt="2022-06-04T17:53:15.873" v="1802" actId="1076"/>
          <ac:graphicFrameMkLst>
            <pc:docMk/>
            <pc:sldMk cId="3651764936" sldId="314"/>
            <ac:graphicFrameMk id="11" creationId="{A91A62A0-1C25-45E5-8F40-09F1384BE255}"/>
          </ac:graphicFrameMkLst>
        </pc:graphicFrameChg>
        <pc:picChg chg="add mod">
          <ac:chgData name="Luis" userId="c2a3f7ab-7905-4d3d-bbf7-e42d19ff11dd" providerId="ADAL" clId="{C2449A16-C6F5-41EA-B0B2-5FD8F4971797}" dt="2022-06-04T17:53:05.795" v="1801" actId="571"/>
          <ac:picMkLst>
            <pc:docMk/>
            <pc:sldMk cId="3651764936" sldId="314"/>
            <ac:picMk id="13" creationId="{0695C0EE-BA3B-4473-8BC7-D04BE67ADF12}"/>
          </ac:picMkLst>
        </pc:picChg>
        <pc:picChg chg="add mod">
          <ac:chgData name="Luis" userId="c2a3f7ab-7905-4d3d-bbf7-e42d19ff11dd" providerId="ADAL" clId="{C2449A16-C6F5-41EA-B0B2-5FD8F4971797}" dt="2022-06-04T18:44:26.789" v="2161" actId="1076"/>
          <ac:picMkLst>
            <pc:docMk/>
            <pc:sldMk cId="3651764936" sldId="314"/>
            <ac:picMk id="13" creationId="{BD188821-3AAB-41B3-B6B8-222BB22C7DDF}"/>
          </ac:picMkLst>
        </pc:picChg>
        <pc:picChg chg="del">
          <ac:chgData name="Luis" userId="c2a3f7ab-7905-4d3d-bbf7-e42d19ff11dd" providerId="ADAL" clId="{C2449A16-C6F5-41EA-B0B2-5FD8F4971797}" dt="2022-06-04T18:44:28.157" v="2162" actId="478"/>
          <ac:picMkLst>
            <pc:docMk/>
            <pc:sldMk cId="3651764936" sldId="314"/>
            <ac:picMk id="20" creationId="{F97ACF10-9FE6-4679-8D27-41CEF35E3CE0}"/>
          </ac:picMkLst>
        </pc:picChg>
        <pc:picChg chg="mod">
          <ac:chgData name="Luis" userId="c2a3f7ab-7905-4d3d-bbf7-e42d19ff11dd" providerId="ADAL" clId="{C2449A16-C6F5-41EA-B0B2-5FD8F4971797}" dt="2022-06-04T17:53:15.873" v="1802" actId="1076"/>
          <ac:picMkLst>
            <pc:docMk/>
            <pc:sldMk cId="3651764936" sldId="314"/>
            <ac:picMk id="70" creationId="{57D8BEA6-EFC3-4925-9AE9-E4ADFD1DE490}"/>
          </ac:picMkLst>
        </pc:picChg>
      </pc:sldChg>
      <pc:sldChg chg="addSp delSp modSp mod modTransition delAnim modAnim">
        <pc:chgData name="Luis" userId="c2a3f7ab-7905-4d3d-bbf7-e42d19ff11dd" providerId="ADAL" clId="{C2449A16-C6F5-41EA-B0B2-5FD8F4971797}" dt="2022-06-05T12:33:01.230" v="2553"/>
        <pc:sldMkLst>
          <pc:docMk/>
          <pc:sldMk cId="2736689115" sldId="315"/>
        </pc:sldMkLst>
        <pc:spChg chg="del mod">
          <ac:chgData name="Luis" userId="c2a3f7ab-7905-4d3d-bbf7-e42d19ff11dd" providerId="ADAL" clId="{C2449A16-C6F5-41EA-B0B2-5FD8F4971797}" dt="2022-06-04T17:53:30.251" v="1804" actId="478"/>
          <ac:spMkLst>
            <pc:docMk/>
            <pc:sldMk cId="2736689115" sldId="315"/>
            <ac:spMk id="6" creationId="{158D1A54-CC58-457C-AA9B-FC8543534B95}"/>
          </ac:spMkLst>
        </pc:spChg>
        <pc:spChg chg="add mod">
          <ac:chgData name="Luis" userId="c2a3f7ab-7905-4d3d-bbf7-e42d19ff11dd" providerId="ADAL" clId="{C2449A16-C6F5-41EA-B0B2-5FD8F4971797}" dt="2022-06-04T17:55:14.768" v="1831" actId="1076"/>
          <ac:spMkLst>
            <pc:docMk/>
            <pc:sldMk cId="2736689115" sldId="315"/>
            <ac:spMk id="9" creationId="{BAE9586B-D014-404C-818C-CAC18BDC09C9}"/>
          </ac:spMkLst>
        </pc:spChg>
        <pc:spChg chg="del">
          <ac:chgData name="Luis" userId="c2a3f7ab-7905-4d3d-bbf7-e42d19ff11dd" providerId="ADAL" clId="{C2449A16-C6F5-41EA-B0B2-5FD8F4971797}" dt="2022-06-04T17:53:32.776" v="1805" actId="478"/>
          <ac:spMkLst>
            <pc:docMk/>
            <pc:sldMk cId="2736689115" sldId="315"/>
            <ac:spMk id="67" creationId="{5A0CB9C3-291B-4B39-BB87-7DE07BA913DB}"/>
          </ac:spMkLst>
        </pc:spChg>
        <pc:spChg chg="mod">
          <ac:chgData name="Luis" userId="c2a3f7ab-7905-4d3d-bbf7-e42d19ff11dd" providerId="ADAL" clId="{C2449A16-C6F5-41EA-B0B2-5FD8F4971797}" dt="2022-06-04T17:54:53.217" v="1828" actId="1076"/>
          <ac:spMkLst>
            <pc:docMk/>
            <pc:sldMk cId="2736689115" sldId="315"/>
            <ac:spMk id="69" creationId="{45CEA690-8B29-4F85-A69C-D493CB8F5F8B}"/>
          </ac:spMkLst>
        </pc:spChg>
        <pc:picChg chg="del">
          <ac:chgData name="Luis" userId="c2a3f7ab-7905-4d3d-bbf7-e42d19ff11dd" providerId="ADAL" clId="{C2449A16-C6F5-41EA-B0B2-5FD8F4971797}" dt="2022-06-04T18:44:35.148" v="2165" actId="478"/>
          <ac:picMkLst>
            <pc:docMk/>
            <pc:sldMk cId="2736689115" sldId="315"/>
            <ac:picMk id="4" creationId="{7002C86A-C459-4714-A989-9D53FC36F337}"/>
          </ac:picMkLst>
        </pc:picChg>
        <pc:picChg chg="add mod">
          <ac:chgData name="Luis" userId="c2a3f7ab-7905-4d3d-bbf7-e42d19ff11dd" providerId="ADAL" clId="{C2449A16-C6F5-41EA-B0B2-5FD8F4971797}" dt="2022-06-04T18:44:33.988" v="2164" actId="1076"/>
          <ac:picMkLst>
            <pc:docMk/>
            <pc:sldMk cId="2736689115" sldId="315"/>
            <ac:picMk id="8" creationId="{9BB6AEF9-F554-4B23-B674-E53005891C76}"/>
          </ac:picMkLst>
        </pc:picChg>
        <pc:picChg chg="mod">
          <ac:chgData name="Luis" userId="c2a3f7ab-7905-4d3d-bbf7-e42d19ff11dd" providerId="ADAL" clId="{C2449A16-C6F5-41EA-B0B2-5FD8F4971797}" dt="2022-06-04T17:55:01.166" v="1830" actId="1076"/>
          <ac:picMkLst>
            <pc:docMk/>
            <pc:sldMk cId="2736689115" sldId="315"/>
            <ac:picMk id="70" creationId="{8362C4CF-3E82-4D57-AEC8-93AD78C602BF}"/>
          </ac:picMkLst>
        </pc:picChg>
      </pc:sldChg>
      <pc:sldChg chg="addSp delSp modSp mod modTransition delAnim modAnim">
        <pc:chgData name="Luis" userId="c2a3f7ab-7905-4d3d-bbf7-e42d19ff11dd" providerId="ADAL" clId="{C2449A16-C6F5-41EA-B0B2-5FD8F4971797}" dt="2022-06-05T12:33:01.230" v="2553"/>
        <pc:sldMkLst>
          <pc:docMk/>
          <pc:sldMk cId="654633616" sldId="316"/>
        </pc:sldMkLst>
        <pc:spChg chg="del mod">
          <ac:chgData name="Luis" userId="c2a3f7ab-7905-4d3d-bbf7-e42d19ff11dd" providerId="ADAL" clId="{C2449A16-C6F5-41EA-B0B2-5FD8F4971797}" dt="2022-06-04T17:55:34.240" v="1833" actId="478"/>
          <ac:spMkLst>
            <pc:docMk/>
            <pc:sldMk cId="654633616" sldId="316"/>
            <ac:spMk id="6" creationId="{158D1A54-CC58-457C-AA9B-FC8543534B95}"/>
          </ac:spMkLst>
        </pc:spChg>
        <pc:spChg chg="add mod">
          <ac:chgData name="Luis" userId="c2a3f7ab-7905-4d3d-bbf7-e42d19ff11dd" providerId="ADAL" clId="{C2449A16-C6F5-41EA-B0B2-5FD8F4971797}" dt="2022-06-04T17:55:40.441" v="1842" actId="20577"/>
          <ac:spMkLst>
            <pc:docMk/>
            <pc:sldMk cId="654633616" sldId="316"/>
            <ac:spMk id="11" creationId="{E115ED75-8667-463D-9102-1542C51046E8}"/>
          </ac:spMkLst>
        </pc:spChg>
        <pc:spChg chg="del">
          <ac:chgData name="Luis" userId="c2a3f7ab-7905-4d3d-bbf7-e42d19ff11dd" providerId="ADAL" clId="{C2449A16-C6F5-41EA-B0B2-5FD8F4971797}" dt="2022-06-04T17:55:36.487" v="1834" actId="478"/>
          <ac:spMkLst>
            <pc:docMk/>
            <pc:sldMk cId="654633616" sldId="316"/>
            <ac:spMk id="67" creationId="{5A0CB9C3-291B-4B39-BB87-7DE07BA913DB}"/>
          </ac:spMkLst>
        </pc:spChg>
        <pc:graphicFrameChg chg="mod modGraphic">
          <ac:chgData name="Luis" userId="c2a3f7ab-7905-4d3d-bbf7-e42d19ff11dd" providerId="ADAL" clId="{C2449A16-C6F5-41EA-B0B2-5FD8F4971797}" dt="2022-06-04T17:57:35.939" v="1869" actId="1076"/>
          <ac:graphicFrameMkLst>
            <pc:docMk/>
            <pc:sldMk cId="654633616" sldId="316"/>
            <ac:graphicFrameMk id="4" creationId="{663501CD-4416-498A-87ED-F14BFF6D6EAA}"/>
          </ac:graphicFrameMkLst>
        </pc:graphicFrameChg>
        <pc:picChg chg="del">
          <ac:chgData name="Luis" userId="c2a3f7ab-7905-4d3d-bbf7-e42d19ff11dd" providerId="ADAL" clId="{C2449A16-C6F5-41EA-B0B2-5FD8F4971797}" dt="2022-06-04T18:44:40.446" v="2168" actId="478"/>
          <ac:picMkLst>
            <pc:docMk/>
            <pc:sldMk cId="654633616" sldId="316"/>
            <ac:picMk id="5" creationId="{EC6239C3-D0AC-4C8A-BF8A-0F9066FB3BC7}"/>
          </ac:picMkLst>
        </pc:picChg>
        <pc:picChg chg="add mod ord">
          <ac:chgData name="Luis" userId="c2a3f7ab-7905-4d3d-bbf7-e42d19ff11dd" providerId="ADAL" clId="{C2449A16-C6F5-41EA-B0B2-5FD8F4971797}" dt="2022-06-04T17:56:32.923" v="1849" actId="167"/>
          <ac:picMkLst>
            <pc:docMk/>
            <pc:sldMk cId="654633616" sldId="316"/>
            <ac:picMk id="12" creationId="{44BCD131-EEE8-4AF9-B138-3709C7444EB3}"/>
          </ac:picMkLst>
        </pc:picChg>
        <pc:picChg chg="add mod">
          <ac:chgData name="Luis" userId="c2a3f7ab-7905-4d3d-bbf7-e42d19ff11dd" providerId="ADAL" clId="{C2449A16-C6F5-41EA-B0B2-5FD8F4971797}" dt="2022-06-04T18:44:39.450" v="2167" actId="1076"/>
          <ac:picMkLst>
            <pc:docMk/>
            <pc:sldMk cId="654633616" sldId="316"/>
            <ac:picMk id="13" creationId="{C9EF5D0B-0DB5-4DB2-B748-537456FF6D94}"/>
          </ac:picMkLst>
        </pc:picChg>
        <pc:picChg chg="mod">
          <ac:chgData name="Luis" userId="c2a3f7ab-7905-4d3d-bbf7-e42d19ff11dd" providerId="ADAL" clId="{C2449A16-C6F5-41EA-B0B2-5FD8F4971797}" dt="2022-06-04T17:56:47.558" v="1852" actId="14100"/>
          <ac:picMkLst>
            <pc:docMk/>
            <pc:sldMk cId="654633616" sldId="316"/>
            <ac:picMk id="68" creationId="{40D33AAA-4A15-4FBF-AE3F-25A39538FCC2}"/>
          </ac:picMkLst>
        </pc:picChg>
        <pc:picChg chg="mod">
          <ac:chgData name="Luis" userId="c2a3f7ab-7905-4d3d-bbf7-e42d19ff11dd" providerId="ADAL" clId="{C2449A16-C6F5-41EA-B0B2-5FD8F4971797}" dt="2022-06-04T17:57:03.836" v="1856" actId="14100"/>
          <ac:picMkLst>
            <pc:docMk/>
            <pc:sldMk cId="654633616" sldId="316"/>
            <ac:picMk id="69" creationId="{ED6AE094-EC62-4408-A06F-C5A09C3EAACD}"/>
          </ac:picMkLst>
        </pc:picChg>
        <pc:picChg chg="mod">
          <ac:chgData name="Luis" userId="c2a3f7ab-7905-4d3d-bbf7-e42d19ff11dd" providerId="ADAL" clId="{C2449A16-C6F5-41EA-B0B2-5FD8F4971797}" dt="2022-06-04T17:57:43.033" v="1872" actId="1076"/>
          <ac:picMkLst>
            <pc:docMk/>
            <pc:sldMk cId="654633616" sldId="316"/>
            <ac:picMk id="70" creationId="{AB612DDA-055C-4108-9F03-D69E7BC4B964}"/>
          </ac:picMkLst>
        </pc:picChg>
      </pc:sldChg>
      <pc:sldChg chg="delSp del mod delAnim">
        <pc:chgData name="Luis" userId="c2a3f7ab-7905-4d3d-bbf7-e42d19ff11dd" providerId="ADAL" clId="{C2449A16-C6F5-41EA-B0B2-5FD8F4971797}" dt="2022-06-04T17:47:43.227" v="1653" actId="47"/>
        <pc:sldMkLst>
          <pc:docMk/>
          <pc:sldMk cId="3489496424" sldId="317"/>
        </pc:sldMkLst>
        <pc:picChg chg="del">
          <ac:chgData name="Luis" userId="c2a3f7ab-7905-4d3d-bbf7-e42d19ff11dd" providerId="ADAL" clId="{C2449A16-C6F5-41EA-B0B2-5FD8F4971797}" dt="2022-06-04T17:46:59.642" v="1631" actId="21"/>
          <ac:picMkLst>
            <pc:docMk/>
            <pc:sldMk cId="3489496424" sldId="317"/>
            <ac:picMk id="9" creationId="{1D967D38-6A9F-4379-8A6E-08AC692D2E6C}"/>
          </ac:picMkLst>
        </pc:picChg>
      </pc:sldChg>
      <pc:sldChg chg="add del">
        <pc:chgData name="Luis" userId="c2a3f7ab-7905-4d3d-bbf7-e42d19ff11dd" providerId="ADAL" clId="{C2449A16-C6F5-41EA-B0B2-5FD8F4971797}" dt="2022-06-04T16:35:23.917" v="131" actId="2696"/>
        <pc:sldMkLst>
          <pc:docMk/>
          <pc:sldMk cId="0" sldId="318"/>
        </pc:sldMkLst>
      </pc:sldChg>
      <pc:sldChg chg="add del modNotes">
        <pc:chgData name="Luis" userId="c2a3f7ab-7905-4d3d-bbf7-e42d19ff11dd" providerId="ADAL" clId="{C2449A16-C6F5-41EA-B0B2-5FD8F4971797}" dt="2022-06-04T17:58:12.358" v="1873" actId="47"/>
        <pc:sldMkLst>
          <pc:docMk/>
          <pc:sldMk cId="737579114" sldId="318"/>
        </pc:sldMkLst>
      </pc:sldChg>
      <pc:sldChg chg="addSp delSp modSp add del mod delAnim modAnim modNotes">
        <pc:chgData name="Luis" userId="c2a3f7ab-7905-4d3d-bbf7-e42d19ff11dd" providerId="ADAL" clId="{C2449A16-C6F5-41EA-B0B2-5FD8F4971797}" dt="2022-06-04T16:43:56.688" v="542" actId="47"/>
        <pc:sldMkLst>
          <pc:docMk/>
          <pc:sldMk cId="3497776838" sldId="319"/>
        </pc:sldMkLst>
        <pc:spChg chg="add del mod">
          <ac:chgData name="Luis" userId="c2a3f7ab-7905-4d3d-bbf7-e42d19ff11dd" providerId="ADAL" clId="{C2449A16-C6F5-41EA-B0B2-5FD8F4971797}" dt="2022-06-04T16:42:30.021" v="511" actId="207"/>
          <ac:spMkLst>
            <pc:docMk/>
            <pc:sldMk cId="3497776838" sldId="319"/>
            <ac:spMk id="3" creationId="{C52270E7-136F-45F2-AAFA-4CB2B57F2C3F}"/>
          </ac:spMkLst>
        </pc:spChg>
        <pc:spChg chg="add mod">
          <ac:chgData name="Luis" userId="c2a3f7ab-7905-4d3d-bbf7-e42d19ff11dd" providerId="ADAL" clId="{C2449A16-C6F5-41EA-B0B2-5FD8F4971797}" dt="2022-06-04T16:36:22.553" v="134"/>
          <ac:spMkLst>
            <pc:docMk/>
            <pc:sldMk cId="3497776838" sldId="319"/>
            <ac:spMk id="5" creationId="{0C2E782E-DFBD-4381-A924-53D28EF72B89}"/>
          </ac:spMkLst>
        </pc:spChg>
        <pc:spChg chg="add mod">
          <ac:chgData name="Luis" userId="c2a3f7ab-7905-4d3d-bbf7-e42d19ff11dd" providerId="ADAL" clId="{C2449A16-C6F5-41EA-B0B2-5FD8F4971797}" dt="2022-06-04T16:39:34.977" v="287" actId="20577"/>
          <ac:spMkLst>
            <pc:docMk/>
            <pc:sldMk cId="3497776838" sldId="319"/>
            <ac:spMk id="10" creationId="{389621A4-6275-4A32-884F-7FDB7D1C9CBC}"/>
          </ac:spMkLst>
        </pc:spChg>
        <pc:spChg chg="add mod">
          <ac:chgData name="Luis" userId="c2a3f7ab-7905-4d3d-bbf7-e42d19ff11dd" providerId="ADAL" clId="{C2449A16-C6F5-41EA-B0B2-5FD8F4971797}" dt="2022-06-04T16:41:23.604" v="499" actId="20577"/>
          <ac:spMkLst>
            <pc:docMk/>
            <pc:sldMk cId="3497776838" sldId="319"/>
            <ac:spMk id="11" creationId="{E1F44754-499F-4799-B405-068B05EB93F5}"/>
          </ac:spMkLst>
        </pc:spChg>
        <pc:spChg chg="add mod">
          <ac:chgData name="Luis" userId="c2a3f7ab-7905-4d3d-bbf7-e42d19ff11dd" providerId="ADAL" clId="{C2449A16-C6F5-41EA-B0B2-5FD8F4971797}" dt="2022-06-04T16:41:25.268" v="502" actId="20577"/>
          <ac:spMkLst>
            <pc:docMk/>
            <pc:sldMk cId="3497776838" sldId="319"/>
            <ac:spMk id="12" creationId="{D98722F4-28BE-4CE7-A562-5CB82BA73BC5}"/>
          </ac:spMkLst>
        </pc:spChg>
        <pc:spChg chg="add mod">
          <ac:chgData name="Luis" userId="c2a3f7ab-7905-4d3d-bbf7-e42d19ff11dd" providerId="ADAL" clId="{C2449A16-C6F5-41EA-B0B2-5FD8F4971797}" dt="2022-06-04T16:40:57.838" v="457" actId="20577"/>
          <ac:spMkLst>
            <pc:docMk/>
            <pc:sldMk cId="3497776838" sldId="319"/>
            <ac:spMk id="13" creationId="{DD72D51F-FA79-4F58-A6EA-3D0F8E4B4BEC}"/>
          </ac:spMkLst>
        </pc:spChg>
        <pc:spChg chg="add mod">
          <ac:chgData name="Luis" userId="c2a3f7ab-7905-4d3d-bbf7-e42d19ff11dd" providerId="ADAL" clId="{C2449A16-C6F5-41EA-B0B2-5FD8F4971797}" dt="2022-06-04T16:41:17.263" v="496" actId="313"/>
          <ac:spMkLst>
            <pc:docMk/>
            <pc:sldMk cId="3497776838" sldId="319"/>
            <ac:spMk id="14" creationId="{AD22975C-972F-43C9-9D9E-2CF380BB2C7D}"/>
          </ac:spMkLst>
        </pc:spChg>
        <pc:spChg chg="mod">
          <ac:chgData name="Luis" userId="c2a3f7ab-7905-4d3d-bbf7-e42d19ff11dd" providerId="ADAL" clId="{C2449A16-C6F5-41EA-B0B2-5FD8F4971797}" dt="2022-06-04T16:38:35.732" v="187" actId="1076"/>
          <ac:spMkLst>
            <pc:docMk/>
            <pc:sldMk cId="3497776838" sldId="319"/>
            <ac:spMk id="392" creationId="{00000000-0000-0000-0000-000000000000}"/>
          </ac:spMkLst>
        </pc:spChg>
        <pc:spChg chg="del">
          <ac:chgData name="Luis" userId="c2a3f7ab-7905-4d3d-bbf7-e42d19ff11dd" providerId="ADAL" clId="{C2449A16-C6F5-41EA-B0B2-5FD8F4971797}" dt="2022-06-04T16:36:57.210" v="169" actId="478"/>
          <ac:spMkLst>
            <pc:docMk/>
            <pc:sldMk cId="3497776838" sldId="319"/>
            <ac:spMk id="393" creationId="{00000000-0000-0000-0000-000000000000}"/>
          </ac:spMkLst>
        </pc:spChg>
        <pc:picChg chg="add del mod">
          <ac:chgData name="Luis" userId="c2a3f7ab-7905-4d3d-bbf7-e42d19ff11dd" providerId="ADAL" clId="{C2449A16-C6F5-41EA-B0B2-5FD8F4971797}" dt="2022-06-04T16:38:10.296" v="181"/>
          <ac:picMkLst>
            <pc:docMk/>
            <pc:sldMk cId="3497776838" sldId="319"/>
            <ac:picMk id="8" creationId="{93404046-00D1-46DD-938B-44793AA32C1A}"/>
          </ac:picMkLst>
        </pc:picChg>
        <pc:picChg chg="add del mod">
          <ac:chgData name="Luis" userId="c2a3f7ab-7905-4d3d-bbf7-e42d19ff11dd" providerId="ADAL" clId="{C2449A16-C6F5-41EA-B0B2-5FD8F4971797}" dt="2022-06-04T16:43:50.859" v="540" actId="21"/>
          <ac:picMkLst>
            <pc:docMk/>
            <pc:sldMk cId="3497776838" sldId="319"/>
            <ac:picMk id="9" creationId="{808D22F2-06EA-4B8E-99DC-659AAF2AE15A}"/>
          </ac:picMkLst>
        </pc:picChg>
      </pc:sldChg>
      <pc:sldChg chg="addSp delSp modSp add mod modTransition delAnim modAnim">
        <pc:chgData name="Luis" userId="c2a3f7ab-7905-4d3d-bbf7-e42d19ff11dd" providerId="ADAL" clId="{C2449A16-C6F5-41EA-B0B2-5FD8F4971797}" dt="2022-06-05T12:33:01.230" v="2553"/>
        <pc:sldMkLst>
          <pc:docMk/>
          <pc:sldMk cId="2267281119" sldId="320"/>
        </pc:sldMkLst>
        <pc:spChg chg="add mod">
          <ac:chgData name="Luis" userId="c2a3f7ab-7905-4d3d-bbf7-e42d19ff11dd" providerId="ADAL" clId="{C2449A16-C6F5-41EA-B0B2-5FD8F4971797}" dt="2022-06-04T16:42:00.475" v="505"/>
          <ac:spMkLst>
            <pc:docMk/>
            <pc:sldMk cId="2267281119" sldId="320"/>
            <ac:spMk id="30" creationId="{AC2257A8-AF07-4759-9E26-A1A777D9374F}"/>
          </ac:spMkLst>
        </pc:spChg>
        <pc:spChg chg="add del mod">
          <ac:chgData name="Luis" userId="c2a3f7ab-7905-4d3d-bbf7-e42d19ff11dd" providerId="ADAL" clId="{C2449A16-C6F5-41EA-B0B2-5FD8F4971797}" dt="2022-06-04T16:42:12.368" v="507"/>
          <ac:spMkLst>
            <pc:docMk/>
            <pc:sldMk cId="2267281119" sldId="320"/>
            <ac:spMk id="31" creationId="{C6709AFB-D65A-4A96-B6C2-19AB958A0E0D}"/>
          </ac:spMkLst>
        </pc:spChg>
        <pc:spChg chg="add del mod">
          <ac:chgData name="Luis" userId="c2a3f7ab-7905-4d3d-bbf7-e42d19ff11dd" providerId="ADAL" clId="{C2449A16-C6F5-41EA-B0B2-5FD8F4971797}" dt="2022-06-04T18:18:50.149" v="2010" actId="478"/>
          <ac:spMkLst>
            <pc:docMk/>
            <pc:sldMk cId="2267281119" sldId="320"/>
            <ac:spMk id="39" creationId="{CF2DB9DF-C7A9-4369-91A2-2D078BF3B801}"/>
          </ac:spMkLst>
        </pc:spChg>
        <pc:spChg chg="mod">
          <ac:chgData name="Luis" userId="c2a3f7ab-7905-4d3d-bbf7-e42d19ff11dd" providerId="ADAL" clId="{C2449A16-C6F5-41EA-B0B2-5FD8F4971797}" dt="2022-06-04T16:46:44.808" v="577" actId="1076"/>
          <ac:spMkLst>
            <pc:docMk/>
            <pc:sldMk cId="2267281119" sldId="320"/>
            <ac:spMk id="442" creationId="{00000000-0000-0000-0000-000000000000}"/>
          </ac:spMkLst>
        </pc:spChg>
        <pc:spChg chg="mod">
          <ac:chgData name="Luis" userId="c2a3f7ab-7905-4d3d-bbf7-e42d19ff11dd" providerId="ADAL" clId="{C2449A16-C6F5-41EA-B0B2-5FD8F4971797}" dt="2022-06-04T18:09:10.178" v="1987" actId="13822"/>
          <ac:spMkLst>
            <pc:docMk/>
            <pc:sldMk cId="2267281119" sldId="320"/>
            <ac:spMk id="462" creationId="{00000000-0000-0000-0000-000000000000}"/>
          </ac:spMkLst>
        </pc:spChg>
        <pc:spChg chg="mod">
          <ac:chgData name="Luis" userId="c2a3f7ab-7905-4d3d-bbf7-e42d19ff11dd" providerId="ADAL" clId="{C2449A16-C6F5-41EA-B0B2-5FD8F4971797}" dt="2022-06-04T18:01:34.933" v="1967" actId="164"/>
          <ac:spMkLst>
            <pc:docMk/>
            <pc:sldMk cId="2267281119" sldId="320"/>
            <ac:spMk id="464" creationId="{00000000-0000-0000-0000-000000000000}"/>
          </ac:spMkLst>
        </pc:spChg>
        <pc:spChg chg="mod ord">
          <ac:chgData name="Luis" userId="c2a3f7ab-7905-4d3d-bbf7-e42d19ff11dd" providerId="ADAL" clId="{C2449A16-C6F5-41EA-B0B2-5FD8F4971797}" dt="2022-06-05T11:51:46.550" v="2519" actId="20577"/>
          <ac:spMkLst>
            <pc:docMk/>
            <pc:sldMk cId="2267281119" sldId="320"/>
            <ac:spMk id="465" creationId="{00000000-0000-0000-0000-000000000000}"/>
          </ac:spMkLst>
        </pc:spChg>
        <pc:spChg chg="mod">
          <ac:chgData name="Luis" userId="c2a3f7ab-7905-4d3d-bbf7-e42d19ff11dd" providerId="ADAL" clId="{C2449A16-C6F5-41EA-B0B2-5FD8F4971797}" dt="2022-06-04T18:18:33.535" v="2003"/>
          <ac:spMkLst>
            <pc:docMk/>
            <pc:sldMk cId="2267281119" sldId="320"/>
            <ac:spMk id="466" creationId="{00000000-0000-0000-0000-000000000000}"/>
          </ac:spMkLst>
        </pc:spChg>
        <pc:spChg chg="mod">
          <ac:chgData name="Luis" userId="c2a3f7ab-7905-4d3d-bbf7-e42d19ff11dd" providerId="ADAL" clId="{C2449A16-C6F5-41EA-B0B2-5FD8F4971797}" dt="2022-06-04T18:01:44.347" v="1968" actId="164"/>
          <ac:spMkLst>
            <pc:docMk/>
            <pc:sldMk cId="2267281119" sldId="320"/>
            <ac:spMk id="467" creationId="{00000000-0000-0000-0000-000000000000}"/>
          </ac:spMkLst>
        </pc:spChg>
        <pc:spChg chg="mod">
          <ac:chgData name="Luis" userId="c2a3f7ab-7905-4d3d-bbf7-e42d19ff11dd" providerId="ADAL" clId="{C2449A16-C6F5-41EA-B0B2-5FD8F4971797}" dt="2022-06-04T18:18:40.173" v="2008"/>
          <ac:spMkLst>
            <pc:docMk/>
            <pc:sldMk cId="2267281119" sldId="320"/>
            <ac:spMk id="468" creationId="{00000000-0000-0000-0000-000000000000}"/>
          </ac:spMkLst>
        </pc:spChg>
        <pc:spChg chg="mod">
          <ac:chgData name="Luis" userId="c2a3f7ab-7905-4d3d-bbf7-e42d19ff11dd" providerId="ADAL" clId="{C2449A16-C6F5-41EA-B0B2-5FD8F4971797}" dt="2022-06-04T18:18:47.209" v="2009" actId="207"/>
          <ac:spMkLst>
            <pc:docMk/>
            <pc:sldMk cId="2267281119" sldId="320"/>
            <ac:spMk id="469" creationId="{00000000-0000-0000-0000-000000000000}"/>
          </ac:spMkLst>
        </pc:spChg>
        <pc:grpChg chg="add mod">
          <ac:chgData name="Luis" userId="c2a3f7ab-7905-4d3d-bbf7-e42d19ff11dd" providerId="ADAL" clId="{C2449A16-C6F5-41EA-B0B2-5FD8F4971797}" dt="2022-06-04T18:01:34.933" v="1967" actId="164"/>
          <ac:grpSpMkLst>
            <pc:docMk/>
            <pc:sldMk cId="2267281119" sldId="320"/>
            <ac:grpSpMk id="2" creationId="{842F327C-1812-4971-9566-7C219221C2CB}"/>
          </ac:grpSpMkLst>
        </pc:grpChg>
        <pc:grpChg chg="add mod">
          <ac:chgData name="Luis" userId="c2a3f7ab-7905-4d3d-bbf7-e42d19ff11dd" providerId="ADAL" clId="{C2449A16-C6F5-41EA-B0B2-5FD8F4971797}" dt="2022-06-04T18:01:44.347" v="1968" actId="164"/>
          <ac:grpSpMkLst>
            <pc:docMk/>
            <pc:sldMk cId="2267281119" sldId="320"/>
            <ac:grpSpMk id="3" creationId="{388A0BEB-5BBC-45B5-88B1-C47A70F39147}"/>
          </ac:grpSpMkLst>
        </pc:grpChg>
        <pc:grpChg chg="add mod">
          <ac:chgData name="Luis" userId="c2a3f7ab-7905-4d3d-bbf7-e42d19ff11dd" providerId="ADAL" clId="{C2449A16-C6F5-41EA-B0B2-5FD8F4971797}" dt="2022-06-04T18:02:00.740" v="1970" actId="164"/>
          <ac:grpSpMkLst>
            <pc:docMk/>
            <pc:sldMk cId="2267281119" sldId="320"/>
            <ac:grpSpMk id="4" creationId="{FA4C0A74-56F4-49E9-B18F-B9F5B3CFB5D0}"/>
          </ac:grpSpMkLst>
        </pc:grpChg>
        <pc:grpChg chg="add mod">
          <ac:chgData name="Luis" userId="c2a3f7ab-7905-4d3d-bbf7-e42d19ff11dd" providerId="ADAL" clId="{C2449A16-C6F5-41EA-B0B2-5FD8F4971797}" dt="2022-06-04T18:02:03.881" v="1971" actId="164"/>
          <ac:grpSpMkLst>
            <pc:docMk/>
            <pc:sldMk cId="2267281119" sldId="320"/>
            <ac:grpSpMk id="5" creationId="{236134A4-325E-400E-9332-E427C632F521}"/>
          </ac:grpSpMkLst>
        </pc:grpChg>
        <pc:grpChg chg="add mod">
          <ac:chgData name="Luis" userId="c2a3f7ab-7905-4d3d-bbf7-e42d19ff11dd" providerId="ADAL" clId="{C2449A16-C6F5-41EA-B0B2-5FD8F4971797}" dt="2022-06-04T18:02:07.712" v="1972" actId="164"/>
          <ac:grpSpMkLst>
            <pc:docMk/>
            <pc:sldMk cId="2267281119" sldId="320"/>
            <ac:grpSpMk id="6" creationId="{0B352DD2-6E5B-4852-89EC-EB28BEA33665}"/>
          </ac:grpSpMkLst>
        </pc:grpChg>
        <pc:grpChg chg="add mod">
          <ac:chgData name="Luis" userId="c2a3f7ab-7905-4d3d-bbf7-e42d19ff11dd" providerId="ADAL" clId="{C2449A16-C6F5-41EA-B0B2-5FD8F4971797}" dt="2022-06-04T18:02:10.726" v="1973" actId="164"/>
          <ac:grpSpMkLst>
            <pc:docMk/>
            <pc:sldMk cId="2267281119" sldId="320"/>
            <ac:grpSpMk id="7" creationId="{23CE0DD9-1BAB-41FC-97F5-D30DF5230D94}"/>
          </ac:grpSpMkLst>
        </pc:grpChg>
        <pc:grpChg chg="mod">
          <ac:chgData name="Luis" userId="c2a3f7ab-7905-4d3d-bbf7-e42d19ff11dd" providerId="ADAL" clId="{C2449A16-C6F5-41EA-B0B2-5FD8F4971797}" dt="2022-06-04T18:01:34.933" v="1967" actId="164"/>
          <ac:grpSpMkLst>
            <pc:docMk/>
            <pc:sldMk cId="2267281119" sldId="320"/>
            <ac:grpSpMk id="446" creationId="{00000000-0000-0000-0000-000000000000}"/>
          </ac:grpSpMkLst>
        </pc:grpChg>
        <pc:grpChg chg="mod ord">
          <ac:chgData name="Luis" userId="c2a3f7ab-7905-4d3d-bbf7-e42d19ff11dd" providerId="ADAL" clId="{C2449A16-C6F5-41EA-B0B2-5FD8F4971797}" dt="2022-06-04T18:02:00.740" v="1970" actId="164"/>
          <ac:grpSpMkLst>
            <pc:docMk/>
            <pc:sldMk cId="2267281119" sldId="320"/>
            <ac:grpSpMk id="449" creationId="{00000000-0000-0000-0000-000000000000}"/>
          </ac:grpSpMkLst>
        </pc:grpChg>
        <pc:grpChg chg="mod">
          <ac:chgData name="Luis" userId="c2a3f7ab-7905-4d3d-bbf7-e42d19ff11dd" providerId="ADAL" clId="{C2449A16-C6F5-41EA-B0B2-5FD8F4971797}" dt="2022-06-04T18:02:03.881" v="1971" actId="164"/>
          <ac:grpSpMkLst>
            <pc:docMk/>
            <pc:sldMk cId="2267281119" sldId="320"/>
            <ac:grpSpMk id="452" creationId="{00000000-0000-0000-0000-000000000000}"/>
          </ac:grpSpMkLst>
        </pc:grpChg>
        <pc:grpChg chg="mod">
          <ac:chgData name="Luis" userId="c2a3f7ab-7905-4d3d-bbf7-e42d19ff11dd" providerId="ADAL" clId="{C2449A16-C6F5-41EA-B0B2-5FD8F4971797}" dt="2022-06-04T18:02:10.726" v="1973" actId="164"/>
          <ac:grpSpMkLst>
            <pc:docMk/>
            <pc:sldMk cId="2267281119" sldId="320"/>
            <ac:grpSpMk id="455" creationId="{00000000-0000-0000-0000-000000000000}"/>
          </ac:grpSpMkLst>
        </pc:grpChg>
        <pc:grpChg chg="mod">
          <ac:chgData name="Luis" userId="c2a3f7ab-7905-4d3d-bbf7-e42d19ff11dd" providerId="ADAL" clId="{C2449A16-C6F5-41EA-B0B2-5FD8F4971797}" dt="2022-06-04T18:02:07.712" v="1972" actId="164"/>
          <ac:grpSpMkLst>
            <pc:docMk/>
            <pc:sldMk cId="2267281119" sldId="320"/>
            <ac:grpSpMk id="458" creationId="{00000000-0000-0000-0000-000000000000}"/>
          </ac:grpSpMkLst>
        </pc:grpChg>
        <pc:grpChg chg="mod">
          <ac:chgData name="Luis" userId="c2a3f7ab-7905-4d3d-bbf7-e42d19ff11dd" providerId="ADAL" clId="{C2449A16-C6F5-41EA-B0B2-5FD8F4971797}" dt="2022-06-04T18:01:44.347" v="1968" actId="164"/>
          <ac:grpSpMkLst>
            <pc:docMk/>
            <pc:sldMk cId="2267281119" sldId="320"/>
            <ac:grpSpMk id="461" creationId="{00000000-0000-0000-0000-000000000000}"/>
          </ac:grpSpMkLst>
        </pc:grpChg>
        <pc:picChg chg="add mod">
          <ac:chgData name="Luis" userId="c2a3f7ab-7905-4d3d-bbf7-e42d19ff11dd" providerId="ADAL" clId="{C2449A16-C6F5-41EA-B0B2-5FD8F4971797}" dt="2022-06-04T16:43:53.326" v="541"/>
          <ac:picMkLst>
            <pc:docMk/>
            <pc:sldMk cId="2267281119" sldId="320"/>
            <ac:picMk id="32" creationId="{8B7B7069-8BB2-4788-ACA2-EBCCE43B40B0}"/>
          </ac:picMkLst>
        </pc:picChg>
        <pc:picChg chg="add del mod">
          <ac:chgData name="Luis" userId="c2a3f7ab-7905-4d3d-bbf7-e42d19ff11dd" providerId="ADAL" clId="{C2449A16-C6F5-41EA-B0B2-5FD8F4971797}" dt="2022-06-04T18:48:27.065" v="2187" actId="478"/>
          <ac:picMkLst>
            <pc:docMk/>
            <pc:sldMk cId="2267281119" sldId="320"/>
            <ac:picMk id="40" creationId="{636EC621-9757-4DDB-831C-29925D994DDD}"/>
          </ac:picMkLst>
        </pc:picChg>
      </pc:sldChg>
      <pc:sldChg chg="addSp delSp modSp add mod modTransition modClrScheme modAnim chgLayout">
        <pc:chgData name="Luis" userId="c2a3f7ab-7905-4d3d-bbf7-e42d19ff11dd" providerId="ADAL" clId="{C2449A16-C6F5-41EA-B0B2-5FD8F4971797}" dt="2022-06-05T12:33:01.230" v="2553"/>
        <pc:sldMkLst>
          <pc:docMk/>
          <pc:sldMk cId="1544917976" sldId="321"/>
        </pc:sldMkLst>
        <pc:spChg chg="add mod">
          <ac:chgData name="Luis" userId="c2a3f7ab-7905-4d3d-bbf7-e42d19ff11dd" providerId="ADAL" clId="{C2449A16-C6F5-41EA-B0B2-5FD8F4971797}" dt="2022-06-05T11:32:22.524" v="2388" actId="164"/>
          <ac:spMkLst>
            <pc:docMk/>
            <pc:sldMk cId="1544917976" sldId="321"/>
            <ac:spMk id="7" creationId="{12915C75-9D1D-4020-BC8B-AB3C103FB86C}"/>
          </ac:spMkLst>
        </pc:spChg>
        <pc:spChg chg="add mod">
          <ac:chgData name="Luis" userId="c2a3f7ab-7905-4d3d-bbf7-e42d19ff11dd" providerId="ADAL" clId="{C2449A16-C6F5-41EA-B0B2-5FD8F4971797}" dt="2022-06-04T16:52:36.547" v="749"/>
          <ac:spMkLst>
            <pc:docMk/>
            <pc:sldMk cId="1544917976" sldId="321"/>
            <ac:spMk id="22" creationId="{1068647D-5E6D-48BD-8501-EF29DD6DBEF4}"/>
          </ac:spMkLst>
        </pc:spChg>
        <pc:spChg chg="add del mod">
          <ac:chgData name="Luis" userId="c2a3f7ab-7905-4d3d-bbf7-e42d19ff11dd" providerId="ADAL" clId="{C2449A16-C6F5-41EA-B0B2-5FD8F4971797}" dt="2022-06-04T16:52:42.250" v="751"/>
          <ac:spMkLst>
            <pc:docMk/>
            <pc:sldMk cId="1544917976" sldId="321"/>
            <ac:spMk id="23" creationId="{16513EB1-5900-42F3-BC23-B5143F7FBC1F}"/>
          </ac:spMkLst>
        </pc:spChg>
        <pc:spChg chg="add mod">
          <ac:chgData name="Luis" userId="c2a3f7ab-7905-4d3d-bbf7-e42d19ff11dd" providerId="ADAL" clId="{C2449A16-C6F5-41EA-B0B2-5FD8F4971797}" dt="2022-06-05T11:44:32.457" v="2512" actId="1076"/>
          <ac:spMkLst>
            <pc:docMk/>
            <pc:sldMk cId="1544917976" sldId="321"/>
            <ac:spMk id="25" creationId="{BF283326-FE19-4FF7-8CC3-016254ACE87E}"/>
          </ac:spMkLst>
        </pc:spChg>
        <pc:spChg chg="add mod">
          <ac:chgData name="Luis" userId="c2a3f7ab-7905-4d3d-bbf7-e42d19ff11dd" providerId="ADAL" clId="{C2449A16-C6F5-41EA-B0B2-5FD8F4971797}" dt="2022-06-05T11:33:18.125" v="2399" actId="1076"/>
          <ac:spMkLst>
            <pc:docMk/>
            <pc:sldMk cId="1544917976" sldId="321"/>
            <ac:spMk id="26" creationId="{E6047AE8-61FE-44DF-9C64-D2268FB1FD83}"/>
          </ac:spMkLst>
        </pc:spChg>
        <pc:spChg chg="del mod">
          <ac:chgData name="Luis" userId="c2a3f7ab-7905-4d3d-bbf7-e42d19ff11dd" providerId="ADAL" clId="{C2449A16-C6F5-41EA-B0B2-5FD8F4971797}" dt="2022-06-04T16:53:07.451" v="758" actId="478"/>
          <ac:spMkLst>
            <pc:docMk/>
            <pc:sldMk cId="1544917976" sldId="321"/>
            <ac:spMk id="111" creationId="{00000000-0000-0000-0000-000000000000}"/>
          </ac:spMkLst>
        </pc:spChg>
        <pc:spChg chg="del">
          <ac:chgData name="Luis" userId="c2a3f7ab-7905-4d3d-bbf7-e42d19ff11dd" providerId="ADAL" clId="{C2449A16-C6F5-41EA-B0B2-5FD8F4971797}" dt="2022-06-04T16:53:02.148" v="756" actId="478"/>
          <ac:spMkLst>
            <pc:docMk/>
            <pc:sldMk cId="1544917976" sldId="321"/>
            <ac:spMk id="112" creationId="{00000000-0000-0000-0000-000000000000}"/>
          </ac:spMkLst>
        </pc:spChg>
        <pc:spChg chg="mod ord">
          <ac:chgData name="Luis" userId="c2a3f7ab-7905-4d3d-bbf7-e42d19ff11dd" providerId="ADAL" clId="{C2449A16-C6F5-41EA-B0B2-5FD8F4971797}" dt="2022-06-04T17:01:00.278" v="951" actId="700"/>
          <ac:spMkLst>
            <pc:docMk/>
            <pc:sldMk cId="1544917976" sldId="321"/>
            <ac:spMk id="113" creationId="{00000000-0000-0000-0000-000000000000}"/>
          </ac:spMkLst>
        </pc:spChg>
        <pc:spChg chg="mod">
          <ac:chgData name="Luis" userId="c2a3f7ab-7905-4d3d-bbf7-e42d19ff11dd" providerId="ADAL" clId="{C2449A16-C6F5-41EA-B0B2-5FD8F4971797}" dt="2022-06-04T16:56:49.898" v="815" actId="1076"/>
          <ac:spMkLst>
            <pc:docMk/>
            <pc:sldMk cId="1544917976" sldId="321"/>
            <ac:spMk id="128" creationId="{00000000-0000-0000-0000-000000000000}"/>
          </ac:spMkLst>
        </pc:spChg>
        <pc:grpChg chg="add mod">
          <ac:chgData name="Luis" userId="c2a3f7ab-7905-4d3d-bbf7-e42d19ff11dd" providerId="ADAL" clId="{C2449A16-C6F5-41EA-B0B2-5FD8F4971797}" dt="2022-06-05T11:32:40.994" v="2394" actId="1036"/>
          <ac:grpSpMkLst>
            <pc:docMk/>
            <pc:sldMk cId="1544917976" sldId="321"/>
            <ac:grpSpMk id="8" creationId="{55DFCCB4-471E-45EA-9ECA-70F968DDC8AD}"/>
          </ac:grpSpMkLst>
        </pc:grpChg>
        <pc:picChg chg="add del mod">
          <ac:chgData name="Luis" userId="c2a3f7ab-7905-4d3d-bbf7-e42d19ff11dd" providerId="ADAL" clId="{C2449A16-C6F5-41EA-B0B2-5FD8F4971797}" dt="2022-06-04T16:53:38.351" v="781" actId="478"/>
          <ac:picMkLst>
            <pc:docMk/>
            <pc:sldMk cId="1544917976" sldId="321"/>
            <ac:picMk id="2" creationId="{FCBD044A-DDD5-4B69-9BE1-7E7270BDE9D2}"/>
          </ac:picMkLst>
        </pc:picChg>
        <pc:picChg chg="add mod">
          <ac:chgData name="Luis" userId="c2a3f7ab-7905-4d3d-bbf7-e42d19ff11dd" providerId="ADAL" clId="{C2449A16-C6F5-41EA-B0B2-5FD8F4971797}" dt="2022-06-05T11:32:22.524" v="2388" actId="164"/>
          <ac:picMkLst>
            <pc:docMk/>
            <pc:sldMk cId="1544917976" sldId="321"/>
            <ac:picMk id="3" creationId="{AD3ED9C3-BD67-4AEC-BEA7-6B7F21DD0E9F}"/>
          </ac:picMkLst>
        </pc:picChg>
        <pc:picChg chg="add mod modCrop">
          <ac:chgData name="Luis" userId="c2a3f7ab-7905-4d3d-bbf7-e42d19ff11dd" providerId="ADAL" clId="{C2449A16-C6F5-41EA-B0B2-5FD8F4971797}" dt="2022-06-05T11:44:15.604" v="2510" actId="732"/>
          <ac:picMkLst>
            <pc:docMk/>
            <pc:sldMk cId="1544917976" sldId="321"/>
            <ac:picMk id="4" creationId="{8C294945-B49B-4C4C-B2CD-5AAF2ACABE25}"/>
          </ac:picMkLst>
        </pc:picChg>
        <pc:picChg chg="add mod">
          <ac:chgData name="Luis" userId="c2a3f7ab-7905-4d3d-bbf7-e42d19ff11dd" providerId="ADAL" clId="{C2449A16-C6F5-41EA-B0B2-5FD8F4971797}" dt="2022-06-05T11:34:55.561" v="2412" actId="1076"/>
          <ac:picMkLst>
            <pc:docMk/>
            <pc:sldMk cId="1544917976" sldId="321"/>
            <ac:picMk id="6" creationId="{7364317B-D73E-4117-B23F-05528285885C}"/>
          </ac:picMkLst>
        </pc:picChg>
        <pc:picChg chg="add mod">
          <ac:chgData name="Luis" userId="c2a3f7ab-7905-4d3d-bbf7-e42d19ff11dd" providerId="ADAL" clId="{C2449A16-C6F5-41EA-B0B2-5FD8F4971797}" dt="2022-06-05T11:34:50.745" v="2411" actId="1076"/>
          <ac:picMkLst>
            <pc:docMk/>
            <pc:sldMk cId="1544917976" sldId="321"/>
            <ac:picMk id="10" creationId="{966E2012-EE31-458C-8ADB-0B9F21D43D61}"/>
          </ac:picMkLst>
        </pc:picChg>
        <pc:picChg chg="add mod ord">
          <ac:chgData name="Luis" userId="c2a3f7ab-7905-4d3d-bbf7-e42d19ff11dd" providerId="ADAL" clId="{C2449A16-C6F5-41EA-B0B2-5FD8F4971797}" dt="2022-06-05T11:44:01.588" v="2508" actId="1038"/>
          <ac:picMkLst>
            <pc:docMk/>
            <pc:sldMk cId="1544917976" sldId="321"/>
            <ac:picMk id="12" creationId="{C27888E0-9E4E-4278-95A7-022C2645C6BB}"/>
          </ac:picMkLst>
        </pc:picChg>
        <pc:picChg chg="add mod modCrop">
          <ac:chgData name="Luis" userId="c2a3f7ab-7905-4d3d-bbf7-e42d19ff11dd" providerId="ADAL" clId="{C2449A16-C6F5-41EA-B0B2-5FD8F4971797}" dt="2022-06-05T11:44:01.588" v="2508" actId="1038"/>
          <ac:picMkLst>
            <pc:docMk/>
            <pc:sldMk cId="1544917976" sldId="321"/>
            <ac:picMk id="14" creationId="{BDF9F2D2-E82E-4450-B9B9-DA7CF5820BBA}"/>
          </ac:picMkLst>
        </pc:picChg>
        <pc:picChg chg="add mod">
          <ac:chgData name="Luis" userId="c2a3f7ab-7905-4d3d-bbf7-e42d19ff11dd" providerId="ADAL" clId="{C2449A16-C6F5-41EA-B0B2-5FD8F4971797}" dt="2022-06-04T16:52:32.914" v="748"/>
          <ac:picMkLst>
            <pc:docMk/>
            <pc:sldMk cId="1544917976" sldId="321"/>
            <ac:picMk id="21" creationId="{6A4138C1-3D86-401B-A6D4-268A8FE8958E}"/>
          </ac:picMkLst>
        </pc:picChg>
        <pc:picChg chg="add mod">
          <ac:chgData name="Luis" userId="c2a3f7ab-7905-4d3d-bbf7-e42d19ff11dd" providerId="ADAL" clId="{C2449A16-C6F5-41EA-B0B2-5FD8F4971797}" dt="2022-06-05T11:44:01.588" v="2508" actId="1038"/>
          <ac:picMkLst>
            <pc:docMk/>
            <pc:sldMk cId="1544917976" sldId="321"/>
            <ac:picMk id="34" creationId="{7DAC58AB-DDAB-4771-A39D-A51FB9FA0E65}"/>
          </ac:picMkLst>
        </pc:picChg>
        <pc:picChg chg="add mod">
          <ac:chgData name="Luis" userId="c2a3f7ab-7905-4d3d-bbf7-e42d19ff11dd" providerId="ADAL" clId="{C2449A16-C6F5-41EA-B0B2-5FD8F4971797}" dt="2022-06-05T11:44:01.588" v="2508" actId="1038"/>
          <ac:picMkLst>
            <pc:docMk/>
            <pc:sldMk cId="1544917976" sldId="321"/>
            <ac:picMk id="35" creationId="{2C829DCB-B95C-49B4-9DB7-07F86E3E438D}"/>
          </ac:picMkLst>
        </pc:picChg>
        <pc:picChg chg="add mod">
          <ac:chgData name="Luis" userId="c2a3f7ab-7905-4d3d-bbf7-e42d19ff11dd" providerId="ADAL" clId="{C2449A16-C6F5-41EA-B0B2-5FD8F4971797}" dt="2022-06-05T11:44:01.588" v="2508" actId="1038"/>
          <ac:picMkLst>
            <pc:docMk/>
            <pc:sldMk cId="1544917976" sldId="321"/>
            <ac:picMk id="36" creationId="{B47C3654-6BB9-4BA5-8954-6753C7875F3D}"/>
          </ac:picMkLst>
        </pc:picChg>
        <pc:picChg chg="del">
          <ac:chgData name="Luis" userId="c2a3f7ab-7905-4d3d-bbf7-e42d19ff11dd" providerId="ADAL" clId="{C2449A16-C6F5-41EA-B0B2-5FD8F4971797}" dt="2022-06-04T16:56:42.768" v="813" actId="478"/>
          <ac:picMkLst>
            <pc:docMk/>
            <pc:sldMk cId="1544917976" sldId="321"/>
            <ac:picMk id="116" creationId="{00000000-0000-0000-0000-000000000000}"/>
          </ac:picMkLst>
        </pc:picChg>
        <pc:picChg chg="del">
          <ac:chgData name="Luis" userId="c2a3f7ab-7905-4d3d-bbf7-e42d19ff11dd" providerId="ADAL" clId="{C2449A16-C6F5-41EA-B0B2-5FD8F4971797}" dt="2022-06-04T16:56:41.888" v="812" actId="478"/>
          <ac:picMkLst>
            <pc:docMk/>
            <pc:sldMk cId="1544917976" sldId="321"/>
            <ac:picMk id="117" creationId="{00000000-0000-0000-0000-000000000000}"/>
          </ac:picMkLst>
        </pc:picChg>
        <pc:picChg chg="add del">
          <ac:chgData name="Luis" userId="c2a3f7ab-7905-4d3d-bbf7-e42d19ff11dd" providerId="ADAL" clId="{C2449A16-C6F5-41EA-B0B2-5FD8F4971797}" dt="2022-06-04T16:54:14.702" v="784"/>
          <ac:picMkLst>
            <pc:docMk/>
            <pc:sldMk cId="1544917976" sldId="321"/>
            <ac:picMk id="1026" creationId="{9FAD9403-C631-4321-833D-2C05F73F995B}"/>
          </ac:picMkLst>
        </pc:picChg>
      </pc:sldChg>
      <pc:sldChg chg="addSp delSp modSp add mod modTransition modAnim">
        <pc:chgData name="Luis" userId="c2a3f7ab-7905-4d3d-bbf7-e42d19ff11dd" providerId="ADAL" clId="{C2449A16-C6F5-41EA-B0B2-5FD8F4971797}" dt="2022-06-05T12:33:01.230" v="2553"/>
        <pc:sldMkLst>
          <pc:docMk/>
          <pc:sldMk cId="3595279301" sldId="322"/>
        </pc:sldMkLst>
        <pc:spChg chg="add mod ord">
          <ac:chgData name="Luis" userId="c2a3f7ab-7905-4d3d-bbf7-e42d19ff11dd" providerId="ADAL" clId="{C2449A16-C6F5-41EA-B0B2-5FD8F4971797}" dt="2022-06-04T17:21:09.452" v="1329" actId="165"/>
          <ac:spMkLst>
            <pc:docMk/>
            <pc:sldMk cId="3595279301" sldId="322"/>
            <ac:spMk id="7" creationId="{5E04B803-35E9-4CDC-B88D-E936C413BCF7}"/>
          </ac:spMkLst>
        </pc:spChg>
        <pc:spChg chg="add del">
          <ac:chgData name="Luis" userId="c2a3f7ab-7905-4d3d-bbf7-e42d19ff11dd" providerId="ADAL" clId="{C2449A16-C6F5-41EA-B0B2-5FD8F4971797}" dt="2022-06-04T17:16:17.453" v="1227" actId="478"/>
          <ac:spMkLst>
            <pc:docMk/>
            <pc:sldMk cId="3595279301" sldId="322"/>
            <ac:spMk id="8" creationId="{1B6BFB85-B57D-40C0-A5C2-66C7676CD66E}"/>
          </ac:spMkLst>
        </pc:spChg>
        <pc:spChg chg="add mod">
          <ac:chgData name="Luis" userId="c2a3f7ab-7905-4d3d-bbf7-e42d19ff11dd" providerId="ADAL" clId="{C2449A16-C6F5-41EA-B0B2-5FD8F4971797}" dt="2022-06-04T17:07:46.087" v="1031"/>
          <ac:spMkLst>
            <pc:docMk/>
            <pc:sldMk cId="3595279301" sldId="322"/>
            <ac:spMk id="10" creationId="{F2384E58-B88A-44C7-A721-54879A0E2B39}"/>
          </ac:spMkLst>
        </pc:spChg>
        <pc:spChg chg="add mod topLvl">
          <ac:chgData name="Luis" userId="c2a3f7ab-7905-4d3d-bbf7-e42d19ff11dd" providerId="ADAL" clId="{C2449A16-C6F5-41EA-B0B2-5FD8F4971797}" dt="2022-06-04T17:21:09.452" v="1329" actId="165"/>
          <ac:spMkLst>
            <pc:docMk/>
            <pc:sldMk cId="3595279301" sldId="322"/>
            <ac:spMk id="12" creationId="{7A7544F0-8616-4913-8B33-46CFDEC3D7E5}"/>
          </ac:spMkLst>
        </pc:spChg>
        <pc:spChg chg="add del">
          <ac:chgData name="Luis" userId="c2a3f7ab-7905-4d3d-bbf7-e42d19ff11dd" providerId="ADAL" clId="{C2449A16-C6F5-41EA-B0B2-5FD8F4971797}" dt="2022-06-04T17:11:53.065" v="1151" actId="22"/>
          <ac:spMkLst>
            <pc:docMk/>
            <pc:sldMk cId="3595279301" sldId="322"/>
            <ac:spMk id="13" creationId="{A6B6956F-E076-47D0-A81A-01E4BB691BB5}"/>
          </ac:spMkLst>
        </pc:spChg>
        <pc:spChg chg="add del">
          <ac:chgData name="Luis" userId="c2a3f7ab-7905-4d3d-bbf7-e42d19ff11dd" providerId="ADAL" clId="{C2449A16-C6F5-41EA-B0B2-5FD8F4971797}" dt="2022-06-04T17:11:54.908" v="1153" actId="22"/>
          <ac:spMkLst>
            <pc:docMk/>
            <pc:sldMk cId="3595279301" sldId="322"/>
            <ac:spMk id="15" creationId="{DB9BC65A-FF4E-494E-AF78-AECEDFBC94E0}"/>
          </ac:spMkLst>
        </pc:spChg>
        <pc:spChg chg="add mod">
          <ac:chgData name="Luis" userId="c2a3f7ab-7905-4d3d-bbf7-e42d19ff11dd" providerId="ADAL" clId="{C2449A16-C6F5-41EA-B0B2-5FD8F4971797}" dt="2022-06-04T17:13:04.281" v="1198" actId="1076"/>
          <ac:spMkLst>
            <pc:docMk/>
            <pc:sldMk cId="3595279301" sldId="322"/>
            <ac:spMk id="17" creationId="{2B6CBE69-251E-43A2-9BB4-5037A0EA8D89}"/>
          </ac:spMkLst>
        </pc:spChg>
        <pc:spChg chg="add mod">
          <ac:chgData name="Luis" userId="c2a3f7ab-7905-4d3d-bbf7-e42d19ff11dd" providerId="ADAL" clId="{C2449A16-C6F5-41EA-B0B2-5FD8F4971797}" dt="2022-06-04T17:21:37.517" v="1333" actId="164"/>
          <ac:spMkLst>
            <pc:docMk/>
            <pc:sldMk cId="3595279301" sldId="322"/>
            <ac:spMk id="18" creationId="{B4873CD1-AD3A-4C70-B9C9-22C62BC66175}"/>
          </ac:spMkLst>
        </pc:spChg>
        <pc:spChg chg="add del mod">
          <ac:chgData name="Luis" userId="c2a3f7ab-7905-4d3d-bbf7-e42d19ff11dd" providerId="ADAL" clId="{C2449A16-C6F5-41EA-B0B2-5FD8F4971797}" dt="2022-06-04T17:17:03.346" v="1232" actId="478"/>
          <ac:spMkLst>
            <pc:docMk/>
            <pc:sldMk cId="3595279301" sldId="322"/>
            <ac:spMk id="22" creationId="{466A9A24-B6A3-4E99-B0AD-50610A315AB8}"/>
          </ac:spMkLst>
        </pc:spChg>
        <pc:spChg chg="add mod topLvl">
          <ac:chgData name="Luis" userId="c2a3f7ab-7905-4d3d-bbf7-e42d19ff11dd" providerId="ADAL" clId="{C2449A16-C6F5-41EA-B0B2-5FD8F4971797}" dt="2022-06-04T17:21:09.452" v="1329" actId="165"/>
          <ac:spMkLst>
            <pc:docMk/>
            <pc:sldMk cId="3595279301" sldId="322"/>
            <ac:spMk id="25" creationId="{790D10B8-C6B0-4153-B6A8-D11F11120B02}"/>
          </ac:spMkLst>
        </pc:spChg>
        <pc:spChg chg="add mod ord">
          <ac:chgData name="Luis" userId="c2a3f7ab-7905-4d3d-bbf7-e42d19ff11dd" providerId="ADAL" clId="{C2449A16-C6F5-41EA-B0B2-5FD8F4971797}" dt="2022-06-04T17:23:16.908" v="1359" actId="1038"/>
          <ac:spMkLst>
            <pc:docMk/>
            <pc:sldMk cId="3595279301" sldId="322"/>
            <ac:spMk id="28" creationId="{B499D3B0-FE04-4E94-B171-9E5B89336A2E}"/>
          </ac:spMkLst>
        </pc:spChg>
        <pc:spChg chg="mod">
          <ac:chgData name="Luis" userId="c2a3f7ab-7905-4d3d-bbf7-e42d19ff11dd" providerId="ADAL" clId="{C2449A16-C6F5-41EA-B0B2-5FD8F4971797}" dt="2022-06-04T17:17:07.979" v="1234" actId="1076"/>
          <ac:spMkLst>
            <pc:docMk/>
            <pc:sldMk cId="3595279301" sldId="322"/>
            <ac:spMk id="361" creationId="{00000000-0000-0000-0000-000000000000}"/>
          </ac:spMkLst>
        </pc:spChg>
        <pc:grpChg chg="add mod topLvl">
          <ac:chgData name="Luis" userId="c2a3f7ab-7905-4d3d-bbf7-e42d19ff11dd" providerId="ADAL" clId="{C2449A16-C6F5-41EA-B0B2-5FD8F4971797}" dt="2022-06-04T17:21:09.452" v="1329" actId="165"/>
          <ac:grpSpMkLst>
            <pc:docMk/>
            <pc:sldMk cId="3595279301" sldId="322"/>
            <ac:grpSpMk id="9" creationId="{CCB382D5-25D5-498C-A45C-BEECC7FBE6A8}"/>
          </ac:grpSpMkLst>
        </pc:grpChg>
        <pc:grpChg chg="add del mod">
          <ac:chgData name="Luis" userId="c2a3f7ab-7905-4d3d-bbf7-e42d19ff11dd" providerId="ADAL" clId="{C2449A16-C6F5-41EA-B0B2-5FD8F4971797}" dt="2022-06-04T17:21:37.517" v="1333" actId="164"/>
          <ac:grpSpMkLst>
            <pc:docMk/>
            <pc:sldMk cId="3595279301" sldId="322"/>
            <ac:grpSpMk id="14" creationId="{BA99B8A8-0771-4EBE-A403-18B6030BB0E8}"/>
          </ac:grpSpMkLst>
        </pc:grpChg>
        <pc:grpChg chg="add mod">
          <ac:chgData name="Luis" userId="c2a3f7ab-7905-4d3d-bbf7-e42d19ff11dd" providerId="ADAL" clId="{C2449A16-C6F5-41EA-B0B2-5FD8F4971797}" dt="2022-06-04T17:23:16.908" v="1359" actId="1038"/>
          <ac:grpSpMkLst>
            <pc:docMk/>
            <pc:sldMk cId="3595279301" sldId="322"/>
            <ac:grpSpMk id="19" creationId="{22D2BDA5-A330-420E-8FFB-3E1639B1E445}"/>
          </ac:grpSpMkLst>
        </pc:grpChg>
        <pc:grpChg chg="mod">
          <ac:chgData name="Luis" userId="c2a3f7ab-7905-4d3d-bbf7-e42d19ff11dd" providerId="ADAL" clId="{C2449A16-C6F5-41EA-B0B2-5FD8F4971797}" dt="2022-06-04T17:23:16.908" v="1359" actId="1038"/>
          <ac:grpSpMkLst>
            <pc:docMk/>
            <pc:sldMk cId="3595279301" sldId="322"/>
            <ac:grpSpMk id="356" creationId="{00000000-0000-0000-0000-000000000000}"/>
          </ac:grpSpMkLst>
        </pc:grpChg>
        <pc:picChg chg="add mod">
          <ac:chgData name="Luis" userId="c2a3f7ab-7905-4d3d-bbf7-e42d19ff11dd" providerId="ADAL" clId="{C2449A16-C6F5-41EA-B0B2-5FD8F4971797}" dt="2022-06-04T17:21:09.452" v="1329" actId="165"/>
          <ac:picMkLst>
            <pc:docMk/>
            <pc:sldMk cId="3595279301" sldId="322"/>
            <ac:picMk id="6" creationId="{CE3D8880-7789-4FEB-8F5C-AC505C987625}"/>
          </ac:picMkLst>
        </pc:picChg>
        <pc:picChg chg="add mod">
          <ac:chgData name="Luis" userId="c2a3f7ab-7905-4d3d-bbf7-e42d19ff11dd" providerId="ADAL" clId="{C2449A16-C6F5-41EA-B0B2-5FD8F4971797}" dt="2022-06-04T17:07:51.834" v="1033"/>
          <ac:picMkLst>
            <pc:docMk/>
            <pc:sldMk cId="3595279301" sldId="322"/>
            <ac:picMk id="11" creationId="{6DE4EDBB-C0D1-408C-A19B-35B326C6B191}"/>
          </ac:picMkLst>
        </pc:picChg>
        <pc:picChg chg="del mod">
          <ac:chgData name="Luis" userId="c2a3f7ab-7905-4d3d-bbf7-e42d19ff11dd" providerId="ADAL" clId="{C2449A16-C6F5-41EA-B0B2-5FD8F4971797}" dt="2022-06-04T17:13:22.130" v="1200" actId="478"/>
          <ac:picMkLst>
            <pc:docMk/>
            <pc:sldMk cId="3595279301" sldId="322"/>
            <ac:picMk id="362" creationId="{00000000-0000-0000-0000-000000000000}"/>
          </ac:picMkLst>
        </pc:picChg>
      </pc:sldChg>
      <pc:sldChg chg="add del">
        <pc:chgData name="Luis" userId="c2a3f7ab-7905-4d3d-bbf7-e42d19ff11dd" providerId="ADAL" clId="{C2449A16-C6F5-41EA-B0B2-5FD8F4971797}" dt="2022-06-04T17:39:29.110" v="1501"/>
        <pc:sldMkLst>
          <pc:docMk/>
          <pc:sldMk cId="646939796" sldId="323"/>
        </pc:sldMkLst>
      </pc:sldChg>
      <pc:sldChg chg="addSp delSp modSp add mod modTransition delAnim modAnim">
        <pc:chgData name="Luis" userId="c2a3f7ab-7905-4d3d-bbf7-e42d19ff11dd" providerId="ADAL" clId="{C2449A16-C6F5-41EA-B0B2-5FD8F4971797}" dt="2022-06-05T12:33:01.230" v="2553"/>
        <pc:sldMkLst>
          <pc:docMk/>
          <pc:sldMk cId="1091394494" sldId="323"/>
        </pc:sldMkLst>
        <pc:spChg chg="add mod">
          <ac:chgData name="Luis" userId="c2a3f7ab-7905-4d3d-bbf7-e42d19ff11dd" providerId="ADAL" clId="{C2449A16-C6F5-41EA-B0B2-5FD8F4971797}" dt="2022-06-04T17:46:56.533" v="1630"/>
          <ac:spMkLst>
            <pc:docMk/>
            <pc:sldMk cId="1091394494" sldId="323"/>
            <ac:spMk id="8" creationId="{5E00F139-5B7F-4108-B1D7-C728C4BABA0A}"/>
          </ac:spMkLst>
        </pc:spChg>
        <pc:spChg chg="mod">
          <ac:chgData name="Luis" userId="c2a3f7ab-7905-4d3d-bbf7-e42d19ff11dd" providerId="ADAL" clId="{C2449A16-C6F5-41EA-B0B2-5FD8F4971797}" dt="2022-06-04T17:47:22.437" v="1651" actId="1076"/>
          <ac:spMkLst>
            <pc:docMk/>
            <pc:sldMk cId="1091394494" sldId="323"/>
            <ac:spMk id="368" creationId="{00000000-0000-0000-0000-000000000000}"/>
          </ac:spMkLst>
        </pc:spChg>
        <pc:spChg chg="del">
          <ac:chgData name="Luis" userId="c2a3f7ab-7905-4d3d-bbf7-e42d19ff11dd" providerId="ADAL" clId="{C2449A16-C6F5-41EA-B0B2-5FD8F4971797}" dt="2022-06-04T17:47:24.618" v="1652" actId="478"/>
          <ac:spMkLst>
            <pc:docMk/>
            <pc:sldMk cId="1091394494" sldId="323"/>
            <ac:spMk id="369" creationId="{00000000-0000-0000-0000-000000000000}"/>
          </ac:spMkLst>
        </pc:spChg>
        <pc:picChg chg="add del mod">
          <ac:chgData name="Luis" userId="c2a3f7ab-7905-4d3d-bbf7-e42d19ff11dd" providerId="ADAL" clId="{C2449A16-C6F5-41EA-B0B2-5FD8F4971797}" dt="2022-06-04T18:44:45.291" v="2171" actId="478"/>
          <ac:picMkLst>
            <pc:docMk/>
            <pc:sldMk cId="1091394494" sldId="323"/>
            <ac:picMk id="9" creationId="{665F7595-BA57-41A6-BE27-A64F2CC73E6C}"/>
          </ac:picMkLst>
        </pc:picChg>
        <pc:picChg chg="add mod">
          <ac:chgData name="Luis" userId="c2a3f7ab-7905-4d3d-bbf7-e42d19ff11dd" providerId="ADAL" clId="{C2449A16-C6F5-41EA-B0B2-5FD8F4971797}" dt="2022-06-04T18:44:44.075" v="2170" actId="1076"/>
          <ac:picMkLst>
            <pc:docMk/>
            <pc:sldMk cId="1091394494" sldId="323"/>
            <ac:picMk id="10" creationId="{F9D727E0-9D13-426D-A941-ADD88AEE7B2B}"/>
          </ac:picMkLst>
        </pc:picChg>
      </pc:sldChg>
      <pc:sldChg chg="addSp delSp mod modTransition addAnim delAnim">
        <pc:chgData name="Luis" userId="c2a3f7ab-7905-4d3d-bbf7-e42d19ff11dd" providerId="ADAL" clId="{C2449A16-C6F5-41EA-B0B2-5FD8F4971797}" dt="2022-06-05T12:33:01.230" v="2553"/>
        <pc:sldMkLst>
          <pc:docMk/>
          <pc:sldMk cId="3956875025" sldId="324"/>
        </pc:sldMkLst>
        <pc:picChg chg="add del">
          <ac:chgData name="Luis" userId="c2a3f7ab-7905-4d3d-bbf7-e42d19ff11dd" providerId="ADAL" clId="{C2449A16-C6F5-41EA-B0B2-5FD8F4971797}" dt="2022-06-05T11:47:23.682" v="2515" actId="478"/>
          <ac:picMkLst>
            <pc:docMk/>
            <pc:sldMk cId="3956875025" sldId="324"/>
            <ac:picMk id="67" creationId="{C45582E1-6338-4175-AB60-97F12F44334B}"/>
          </ac:picMkLst>
        </pc:picChg>
      </pc:sldChg>
      <pc:sldChg chg="addSp delSp modSp mod modTransition delAnim modAnim">
        <pc:chgData name="Luis" userId="c2a3f7ab-7905-4d3d-bbf7-e42d19ff11dd" providerId="ADAL" clId="{C2449A16-C6F5-41EA-B0B2-5FD8F4971797}" dt="2022-06-05T12:33:01.230" v="2553"/>
        <pc:sldMkLst>
          <pc:docMk/>
          <pc:sldMk cId="3926023456" sldId="325"/>
        </pc:sldMkLst>
        <pc:picChg chg="del">
          <ac:chgData name="Luis" userId="c2a3f7ab-7905-4d3d-bbf7-e42d19ff11dd" providerId="ADAL" clId="{C2449A16-C6F5-41EA-B0B2-5FD8F4971797}" dt="2022-06-05T10:34:32.896" v="2312" actId="478"/>
          <ac:picMkLst>
            <pc:docMk/>
            <pc:sldMk cId="3926023456" sldId="325"/>
            <ac:picMk id="9" creationId="{A89AFF6E-6DE0-4A43-A6CF-8DA2E4CE8989}"/>
          </ac:picMkLst>
        </pc:picChg>
        <pc:picChg chg="add del mod">
          <ac:chgData name="Luis" userId="c2a3f7ab-7905-4d3d-bbf7-e42d19ff11dd" providerId="ADAL" clId="{C2449A16-C6F5-41EA-B0B2-5FD8F4971797}" dt="2022-06-05T11:26:05.531" v="2348" actId="21"/>
          <ac:picMkLst>
            <pc:docMk/>
            <pc:sldMk cId="3926023456" sldId="325"/>
            <ac:picMk id="10" creationId="{4D36B099-D78C-4F88-AA05-A0016C61A608}"/>
          </ac:picMkLst>
        </pc:picChg>
        <pc:picChg chg="add del mod">
          <ac:chgData name="Luis" userId="c2a3f7ab-7905-4d3d-bbf7-e42d19ff11dd" providerId="ADAL" clId="{C2449A16-C6F5-41EA-B0B2-5FD8F4971797}" dt="2022-06-05T11:26:10.979" v="2352" actId="478"/>
          <ac:picMkLst>
            <pc:docMk/>
            <pc:sldMk cId="3926023456" sldId="325"/>
            <ac:picMk id="11" creationId="{8582C90E-ACAB-4AD6-89AC-E6515844D751}"/>
          </ac:picMkLst>
        </pc:picChg>
        <pc:picChg chg="add mod">
          <ac:chgData name="Luis" userId="c2a3f7ab-7905-4d3d-bbf7-e42d19ff11dd" providerId="ADAL" clId="{C2449A16-C6F5-41EA-B0B2-5FD8F4971797}" dt="2022-06-05T11:26:14.225" v="2353" actId="1076"/>
          <ac:picMkLst>
            <pc:docMk/>
            <pc:sldMk cId="3926023456" sldId="325"/>
            <ac:picMk id="12" creationId="{5BF0AC6B-67CC-4A3E-B008-3078B2CED2A5}"/>
          </ac:picMkLst>
        </pc:picChg>
      </pc:sldChg>
      <pc:sldChg chg="modTransition">
        <pc:chgData name="Luis" userId="c2a3f7ab-7905-4d3d-bbf7-e42d19ff11dd" providerId="ADAL" clId="{C2449A16-C6F5-41EA-B0B2-5FD8F4971797}" dt="2022-06-05T12:33:01.230" v="2553"/>
        <pc:sldMkLst>
          <pc:docMk/>
          <pc:sldMk cId="68136864" sldId="326"/>
        </pc:sldMkLst>
      </pc:sldChg>
      <pc:sldMasterChg chg="delSldLayout">
        <pc:chgData name="Luis" userId="c2a3f7ab-7905-4d3d-bbf7-e42d19ff11dd" providerId="ADAL" clId="{C2449A16-C6F5-41EA-B0B2-5FD8F4971797}" dt="2022-06-04T17:58:12.358" v="1873" actId="47"/>
        <pc:sldMasterMkLst>
          <pc:docMk/>
          <pc:sldMasterMk cId="0" sldId="2147483659"/>
        </pc:sldMasterMkLst>
        <pc:sldLayoutChg chg="del">
          <pc:chgData name="Luis" userId="c2a3f7ab-7905-4d3d-bbf7-e42d19ff11dd" providerId="ADAL" clId="{C2449A16-C6F5-41EA-B0B2-5FD8F4971797}" dt="2022-06-04T16:35:23.917" v="131" actId="2696"/>
          <pc:sldLayoutMkLst>
            <pc:docMk/>
            <pc:sldMasterMk cId="0" sldId="2147483659"/>
            <pc:sldLayoutMk cId="1835104062" sldId="2147483660"/>
          </pc:sldLayoutMkLst>
        </pc:sldLayoutChg>
        <pc:sldLayoutChg chg="del">
          <pc:chgData name="Luis" userId="c2a3f7ab-7905-4d3d-bbf7-e42d19ff11dd" providerId="ADAL" clId="{C2449A16-C6F5-41EA-B0B2-5FD8F4971797}" dt="2022-06-04T17:58:12.358" v="1873" actId="47"/>
          <pc:sldLayoutMkLst>
            <pc:docMk/>
            <pc:sldMasterMk cId="0" sldId="2147483659"/>
            <pc:sldLayoutMk cId="1853752652" sldId="2147483660"/>
          </pc:sldLayoutMkLst>
        </pc:sldLayoutChg>
        <pc:sldLayoutChg chg="del">
          <pc:chgData name="Luis" userId="c2a3f7ab-7905-4d3d-bbf7-e42d19ff11dd" providerId="ADAL" clId="{C2449A16-C6F5-41EA-B0B2-5FD8F4971797}" dt="2022-06-04T17:58:12.358" v="1873" actId="47"/>
          <pc:sldLayoutMkLst>
            <pc:docMk/>
            <pc:sldMasterMk cId="0" sldId="2147483659"/>
            <pc:sldLayoutMk cId="2426792813" sldId="2147483661"/>
          </pc:sldLayoutMkLst>
        </pc:sldLayoutChg>
        <pc:sldLayoutChg chg="del">
          <pc:chgData name="Luis" userId="c2a3f7ab-7905-4d3d-bbf7-e42d19ff11dd" providerId="ADAL" clId="{C2449A16-C6F5-41EA-B0B2-5FD8F4971797}" dt="2022-06-04T16:35:23.917" v="131" actId="2696"/>
          <pc:sldLayoutMkLst>
            <pc:docMk/>
            <pc:sldMasterMk cId="0" sldId="2147483659"/>
            <pc:sldLayoutMk cId="3885792142" sldId="2147483661"/>
          </pc:sldLayoutMkLst>
        </pc:sldLayoutChg>
        <pc:sldLayoutChg chg="del">
          <pc:chgData name="Luis" userId="c2a3f7ab-7905-4d3d-bbf7-e42d19ff11dd" providerId="ADAL" clId="{C2449A16-C6F5-41EA-B0B2-5FD8F4971797}" dt="2022-06-04T16:35:23.917" v="131" actId="2696"/>
          <pc:sldLayoutMkLst>
            <pc:docMk/>
            <pc:sldMasterMk cId="0" sldId="2147483659"/>
            <pc:sldLayoutMk cId="732817691" sldId="2147483662"/>
          </pc:sldLayoutMkLst>
        </pc:sldLayoutChg>
        <pc:sldLayoutChg chg="del">
          <pc:chgData name="Luis" userId="c2a3f7ab-7905-4d3d-bbf7-e42d19ff11dd" providerId="ADAL" clId="{C2449A16-C6F5-41EA-B0B2-5FD8F4971797}" dt="2022-06-04T17:58:12.358" v="1873" actId="47"/>
          <pc:sldLayoutMkLst>
            <pc:docMk/>
            <pc:sldMasterMk cId="0" sldId="2147483659"/>
            <pc:sldLayoutMk cId="4059993835" sldId="2147483662"/>
          </pc:sldLayoutMkLst>
        </pc:sldLayoutChg>
        <pc:sldLayoutChg chg="del">
          <pc:chgData name="Luis" userId="c2a3f7ab-7905-4d3d-bbf7-e42d19ff11dd" providerId="ADAL" clId="{C2449A16-C6F5-41EA-B0B2-5FD8F4971797}" dt="2022-06-04T17:58:12.358" v="1873" actId="47"/>
          <pc:sldLayoutMkLst>
            <pc:docMk/>
            <pc:sldMasterMk cId="0" sldId="2147483659"/>
            <pc:sldLayoutMk cId="199551081" sldId="2147483663"/>
          </pc:sldLayoutMkLst>
        </pc:sldLayoutChg>
        <pc:sldLayoutChg chg="del">
          <pc:chgData name="Luis" userId="c2a3f7ab-7905-4d3d-bbf7-e42d19ff11dd" providerId="ADAL" clId="{C2449A16-C6F5-41EA-B0B2-5FD8F4971797}" dt="2022-06-04T16:35:23.917" v="131" actId="2696"/>
          <pc:sldLayoutMkLst>
            <pc:docMk/>
            <pc:sldMasterMk cId="0" sldId="2147483659"/>
            <pc:sldLayoutMk cId="2348698069" sldId="2147483663"/>
          </pc:sldLayoutMkLst>
        </pc:sldLayoutChg>
        <pc:sldLayoutChg chg="del">
          <pc:chgData name="Luis" userId="c2a3f7ab-7905-4d3d-bbf7-e42d19ff11dd" providerId="ADAL" clId="{C2449A16-C6F5-41EA-B0B2-5FD8F4971797}" dt="2022-06-04T17:58:12.358" v="1873" actId="47"/>
          <pc:sldLayoutMkLst>
            <pc:docMk/>
            <pc:sldMasterMk cId="0" sldId="2147483659"/>
            <pc:sldLayoutMk cId="785809092" sldId="2147483664"/>
          </pc:sldLayoutMkLst>
        </pc:sldLayoutChg>
        <pc:sldLayoutChg chg="del">
          <pc:chgData name="Luis" userId="c2a3f7ab-7905-4d3d-bbf7-e42d19ff11dd" providerId="ADAL" clId="{C2449A16-C6F5-41EA-B0B2-5FD8F4971797}" dt="2022-06-04T16:35:23.917" v="131" actId="2696"/>
          <pc:sldLayoutMkLst>
            <pc:docMk/>
            <pc:sldMasterMk cId="0" sldId="2147483659"/>
            <pc:sldLayoutMk cId="3005194519" sldId="2147483664"/>
          </pc:sldLayoutMkLst>
        </pc:sldLayoutChg>
        <pc:sldLayoutChg chg="del">
          <pc:chgData name="Luis" userId="c2a3f7ab-7905-4d3d-bbf7-e42d19ff11dd" providerId="ADAL" clId="{C2449A16-C6F5-41EA-B0B2-5FD8F4971797}" dt="2022-06-04T16:35:23.917" v="131" actId="2696"/>
          <pc:sldLayoutMkLst>
            <pc:docMk/>
            <pc:sldMasterMk cId="0" sldId="2147483659"/>
            <pc:sldLayoutMk cId="2203371043" sldId="2147483665"/>
          </pc:sldLayoutMkLst>
        </pc:sldLayoutChg>
        <pc:sldLayoutChg chg="del">
          <pc:chgData name="Luis" userId="c2a3f7ab-7905-4d3d-bbf7-e42d19ff11dd" providerId="ADAL" clId="{C2449A16-C6F5-41EA-B0B2-5FD8F4971797}" dt="2022-06-04T17:58:12.358" v="1873" actId="47"/>
          <pc:sldLayoutMkLst>
            <pc:docMk/>
            <pc:sldMasterMk cId="0" sldId="2147483659"/>
            <pc:sldLayoutMk cId="241567906" sldId="2147483666"/>
          </pc:sldLayoutMkLst>
        </pc:sldLayoutChg>
        <pc:sldLayoutChg chg="del">
          <pc:chgData name="Luis" userId="c2a3f7ab-7905-4d3d-bbf7-e42d19ff11dd" providerId="ADAL" clId="{C2449A16-C6F5-41EA-B0B2-5FD8F4971797}" dt="2022-06-04T16:35:23.917" v="131" actId="2696"/>
          <pc:sldLayoutMkLst>
            <pc:docMk/>
            <pc:sldMasterMk cId="0" sldId="2147483659"/>
            <pc:sldLayoutMk cId="2797667794" sldId="2147483666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Hola mi nombre es Luis Piña Cubas y esta es la presentación de mi trabajo de final de grado en ingeniería informática.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Dicho proyecto lleva por título: Estudio de sistemas clúster de Kubernetes y su monitorización e implantación en entorno productivo.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 me lo permiten doy comienzo con la exposición.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876184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03293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561053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175952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47801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7948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69511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34842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53045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19648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30299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16278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Hola mi nombre es Luis Piña Cubas y esta es la presentación de mi trabajo de final de grado en ingeniería informática.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Dicho proyecto lleva por título: Estudio de sistemas clúster de Kubernetes y su monitorización e implantación en entorno productivo.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 me lo permiten doy comienzo con la exposición.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760141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bc98855ff3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bc98855ff3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2660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81131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68833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07041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79243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19383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35ed75ccf_0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35ed75ccf_0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5608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25"/>
            <a:ext cx="914395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685800" y="1991825"/>
            <a:ext cx="4539000" cy="115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28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580550" y="205975"/>
            <a:ext cx="6014400" cy="857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body" idx="1"/>
          </p:nvPr>
        </p:nvSpPr>
        <p:spPr>
          <a:xfrm>
            <a:off x="580550" y="1352550"/>
            <a:ext cx="2841000" cy="3155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⬡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∙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∙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body" idx="2"/>
          </p:nvPr>
        </p:nvSpPr>
        <p:spPr>
          <a:xfrm>
            <a:off x="3753943" y="1352550"/>
            <a:ext cx="2841000" cy="3155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⬡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∙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∙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· Small circuit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10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_1_1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2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8"/>
          <p:cNvSpPr txBox="1">
            <a:spLocks noGrp="1"/>
          </p:cNvSpPr>
          <p:nvPr>
            <p:ph type="title"/>
          </p:nvPr>
        </p:nvSpPr>
        <p:spPr>
          <a:xfrm>
            <a:off x="580550" y="205975"/>
            <a:ext cx="6014400" cy="857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2532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gradFill flip="none" rotWithShape="1">
          <a:gsLst>
            <a:gs pos="0">
              <a:schemeClr val="accent4">
                <a:lumMod val="75000"/>
              </a:schemeClr>
            </a:gs>
            <a:gs pos="59000">
              <a:schemeClr val="accent2"/>
            </a:gs>
            <a:gs pos="100000">
              <a:schemeClr val="accent2">
                <a:lumMod val="7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80550" y="205975"/>
            <a:ext cx="60144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80550" y="1352550"/>
            <a:ext cx="6014400" cy="31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Muli"/>
              <a:buChar char="⬡"/>
              <a:defRPr sz="24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lvl="1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Muli"/>
              <a:buChar char="∙"/>
              <a:defRPr sz="24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lvl="2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Muli"/>
              <a:buChar char="∙"/>
              <a:defRPr sz="24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lvl="3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uli"/>
              <a:buChar char="●"/>
              <a:defRPr sz="24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lvl="4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uli"/>
              <a:buChar char="○"/>
              <a:defRPr sz="24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lvl="5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uli"/>
              <a:buChar char="■"/>
              <a:defRPr sz="24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lvl="6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uli"/>
              <a:buChar char="●"/>
              <a:defRPr sz="24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lvl="7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uli"/>
              <a:buChar char="○"/>
              <a:defRPr sz="24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lvl="8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uli"/>
              <a:buChar char="■"/>
              <a:defRPr sz="24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buNone/>
              <a:defRPr sz="1300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lvl="1" algn="r">
              <a:buNone/>
              <a:defRPr sz="1300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lvl="2" algn="r">
              <a:buNone/>
              <a:defRPr sz="1300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lvl="3" algn="r">
              <a:buNone/>
              <a:defRPr sz="1300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lvl="4" algn="r">
              <a:buNone/>
              <a:defRPr sz="1300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lvl="5" algn="r">
              <a:buNone/>
              <a:defRPr sz="1300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lvl="6" algn="r">
              <a:buNone/>
              <a:defRPr sz="1300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lvl="7" algn="r">
              <a:buNone/>
              <a:defRPr sz="1300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lvl="8" algn="r">
              <a:buNone/>
              <a:defRPr sz="1300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pic>
        <p:nvPicPr>
          <p:cNvPr id="3" name="Imagen 2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19532EAB-7584-42D2-B371-C6DA7014FA6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131327" y="4450702"/>
            <a:ext cx="1286387" cy="306006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6" r:id="rId3"/>
    <p:sldLayoutId id="2147483658" r:id="rId4"/>
    <p:sldLayoutId id="2147483665" r:id="rId5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1.mp4"/><Relationship Id="rId7" Type="http://schemas.openxmlformats.org/officeDocument/2006/relationships/image" Target="../media/image5.png"/><Relationship Id="rId2" Type="http://schemas.openxmlformats.org/officeDocument/2006/relationships/video" Target="NULL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9.m4a"/><Relationship Id="rId7" Type="http://schemas.openxmlformats.org/officeDocument/2006/relationships/image" Target="../media/image26.png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25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10.m4a"/><Relationship Id="rId7" Type="http://schemas.microsoft.com/office/2007/relationships/hdphoto" Target="../media/hdphoto6.wdp"/><Relationship Id="rId2" Type="http://schemas.microsoft.com/office/2007/relationships/media" Target="../media/media10.m4a"/><Relationship Id="rId1" Type="http://schemas.openxmlformats.org/officeDocument/2006/relationships/tags" Target="../tags/tag9.xml"/><Relationship Id="rId6" Type="http://schemas.openxmlformats.org/officeDocument/2006/relationships/image" Target="../media/image27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11.m4a"/><Relationship Id="rId7" Type="http://schemas.openxmlformats.org/officeDocument/2006/relationships/image" Target="../media/image7.png"/><Relationship Id="rId2" Type="http://schemas.openxmlformats.org/officeDocument/2006/relationships/audio" Target="NULL" TargetMode="External"/><Relationship Id="rId1" Type="http://schemas.openxmlformats.org/officeDocument/2006/relationships/tags" Target="../tags/tag10.xml"/><Relationship Id="rId6" Type="http://schemas.openxmlformats.org/officeDocument/2006/relationships/image" Target="../media/image28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media12.m4a"/><Relationship Id="rId7" Type="http://schemas.microsoft.com/office/2007/relationships/hdphoto" Target="../media/hdphoto7.wdp"/><Relationship Id="rId2" Type="http://schemas.microsoft.com/office/2007/relationships/media" Target="../media/media12.m4a"/><Relationship Id="rId1" Type="http://schemas.openxmlformats.org/officeDocument/2006/relationships/tags" Target="../tags/tag11.xml"/><Relationship Id="rId6" Type="http://schemas.openxmlformats.org/officeDocument/2006/relationships/image" Target="../media/image29.png"/><Relationship Id="rId11" Type="http://schemas.openxmlformats.org/officeDocument/2006/relationships/image" Target="../media/image7.png"/><Relationship Id="rId5" Type="http://schemas.openxmlformats.org/officeDocument/2006/relationships/notesSlide" Target="../notesSlides/notesSlide13.xml"/><Relationship Id="rId10" Type="http://schemas.openxmlformats.org/officeDocument/2006/relationships/image" Target="../media/image15.png"/><Relationship Id="rId4" Type="http://schemas.openxmlformats.org/officeDocument/2006/relationships/slideLayout" Target="../slideLayouts/slideLayout2.xml"/><Relationship Id="rId9" Type="http://schemas.microsoft.com/office/2007/relationships/hdphoto" Target="../media/hdphoto8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media13.m4a"/><Relationship Id="rId7" Type="http://schemas.microsoft.com/office/2007/relationships/hdphoto" Target="../media/hdphoto9.wdp"/><Relationship Id="rId2" Type="http://schemas.microsoft.com/office/2007/relationships/media" Target="../media/media13.m4a"/><Relationship Id="rId1" Type="http://schemas.openxmlformats.org/officeDocument/2006/relationships/tags" Target="../tags/tag12.xml"/><Relationship Id="rId6" Type="http://schemas.openxmlformats.org/officeDocument/2006/relationships/image" Target="../media/image31.png"/><Relationship Id="rId11" Type="http://schemas.openxmlformats.org/officeDocument/2006/relationships/image" Target="../media/image33.png"/><Relationship Id="rId5" Type="http://schemas.openxmlformats.org/officeDocument/2006/relationships/notesSlide" Target="../notesSlides/notesSlide14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2.xml"/><Relationship Id="rId9" Type="http://schemas.microsoft.com/office/2007/relationships/hdphoto" Target="../media/hdphoto10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14.m4a"/><Relationship Id="rId7" Type="http://schemas.microsoft.com/office/2007/relationships/hdphoto" Target="../media/hdphoto11.wdp"/><Relationship Id="rId2" Type="http://schemas.microsoft.com/office/2007/relationships/media" Target="../media/media14.m4a"/><Relationship Id="rId1" Type="http://schemas.openxmlformats.org/officeDocument/2006/relationships/tags" Target="../tags/tag13.xml"/><Relationship Id="rId6" Type="http://schemas.openxmlformats.org/officeDocument/2006/relationships/image" Target="../media/image34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media15.m4a"/><Relationship Id="rId7" Type="http://schemas.microsoft.com/office/2007/relationships/hdphoto" Target="../media/hdphoto11.wdp"/><Relationship Id="rId2" Type="http://schemas.microsoft.com/office/2007/relationships/media" Target="../media/media15.m4a"/><Relationship Id="rId1" Type="http://schemas.openxmlformats.org/officeDocument/2006/relationships/tags" Target="../tags/tag14.xml"/><Relationship Id="rId6" Type="http://schemas.openxmlformats.org/officeDocument/2006/relationships/image" Target="../media/image34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media16.m4a"/><Relationship Id="rId7" Type="http://schemas.microsoft.com/office/2007/relationships/hdphoto" Target="../media/hdphoto11.wdp"/><Relationship Id="rId2" Type="http://schemas.microsoft.com/office/2007/relationships/media" Target="../media/media16.m4a"/><Relationship Id="rId1" Type="http://schemas.openxmlformats.org/officeDocument/2006/relationships/tags" Target="../tags/tag15.xml"/><Relationship Id="rId6" Type="http://schemas.openxmlformats.org/officeDocument/2006/relationships/image" Target="../media/image34.pn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media17.m4a"/><Relationship Id="rId7" Type="http://schemas.openxmlformats.org/officeDocument/2006/relationships/image" Target="../media/image37.png"/><Relationship Id="rId2" Type="http://schemas.microsoft.com/office/2007/relationships/media" Target="../media/media17.m4a"/><Relationship Id="rId1" Type="http://schemas.openxmlformats.org/officeDocument/2006/relationships/tags" Target="../tags/tag16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18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media18.m4a"/><Relationship Id="rId7" Type="http://schemas.openxmlformats.org/officeDocument/2006/relationships/image" Target="../media/image13.png"/><Relationship Id="rId2" Type="http://schemas.microsoft.com/office/2007/relationships/media" Target="../media/media18.m4a"/><Relationship Id="rId1" Type="http://schemas.openxmlformats.org/officeDocument/2006/relationships/tags" Target="../tags/tag17.xml"/><Relationship Id="rId6" Type="http://schemas.openxmlformats.org/officeDocument/2006/relationships/image" Target="../media/image40.png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18.png"/><Relationship Id="rId3" Type="http://schemas.microsoft.com/office/2007/relationships/media" Target="../media/media5.m4a"/><Relationship Id="rId21" Type="http://schemas.openxmlformats.org/officeDocument/2006/relationships/image" Target="../media/image20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microsoft.com/office/2007/relationships/hdphoto" Target="../media/hdphoto1.wdp"/><Relationship Id="rId25" Type="http://schemas.microsoft.com/office/2007/relationships/hdphoto" Target="../media/hdphoto4.wdp"/><Relationship Id="rId2" Type="http://schemas.openxmlformats.org/officeDocument/2006/relationships/audio" Target="NULL" TargetMode="External"/><Relationship Id="rId16" Type="http://schemas.openxmlformats.org/officeDocument/2006/relationships/image" Target="../media/image17.png"/><Relationship Id="rId20" Type="http://schemas.microsoft.com/office/2007/relationships/hdphoto" Target="../media/hdphoto2.wdp"/><Relationship Id="rId1" Type="http://schemas.openxmlformats.org/officeDocument/2006/relationships/tags" Target="../tags/tag4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24" Type="http://schemas.openxmlformats.org/officeDocument/2006/relationships/image" Target="../media/image22.png"/><Relationship Id="rId5" Type="http://schemas.openxmlformats.org/officeDocument/2006/relationships/notesSlide" Target="../notesSlides/notesSlide6.xml"/><Relationship Id="rId15" Type="http://schemas.openxmlformats.org/officeDocument/2006/relationships/image" Target="../media/image7.png"/><Relationship Id="rId23" Type="http://schemas.microsoft.com/office/2007/relationships/hdphoto" Target="../media/hdphoto3.wdp"/><Relationship Id="rId10" Type="http://schemas.openxmlformats.org/officeDocument/2006/relationships/image" Target="../media/image12.png"/><Relationship Id="rId19" Type="http://schemas.openxmlformats.org/officeDocument/2006/relationships/image" Target="../media/image19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7.pn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23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7.png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18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audio" Target="../media/media8.m4a"/><Relationship Id="rId7" Type="http://schemas.openxmlformats.org/officeDocument/2006/relationships/image" Target="../media/image24.png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20814" y="378324"/>
            <a:ext cx="662500" cy="72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593770" y="884611"/>
            <a:ext cx="482075" cy="52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60;p13">
            <a:extLst>
              <a:ext uri="{FF2B5EF4-FFF2-40B4-BE49-F238E27FC236}">
                <a16:creationId xmlns:a16="http://schemas.microsoft.com/office/drawing/2014/main" id="{B9301FE3-DEC7-4497-B80E-179EBD10E068}"/>
              </a:ext>
            </a:extLst>
          </p:cNvPr>
          <p:cNvSpPr txBox="1">
            <a:spLocks/>
          </p:cNvSpPr>
          <p:nvPr/>
        </p:nvSpPr>
        <p:spPr>
          <a:xfrm>
            <a:off x="247497" y="459325"/>
            <a:ext cx="8649006" cy="11598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pPr algn="ctr"/>
            <a:r>
              <a:rPr lang="es-ES" sz="2400" dirty="0">
                <a:solidFill>
                  <a:schemeClr val="tx1"/>
                </a:solidFill>
              </a:rPr>
              <a:t>Estudio de sistemas clúster de Kubernetes</a:t>
            </a:r>
          </a:p>
          <a:p>
            <a:pPr algn="ctr"/>
            <a:r>
              <a:rPr lang="es-ES" sz="2400" dirty="0">
                <a:solidFill>
                  <a:schemeClr val="tx1"/>
                </a:solidFill>
              </a:rPr>
              <a:t>y su monitorización e implantación en entorno productivo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11F7C527-6C82-492E-8887-94C3DE95910B}"/>
              </a:ext>
            </a:extLst>
          </p:cNvPr>
          <p:cNvSpPr txBox="1"/>
          <p:nvPr/>
        </p:nvSpPr>
        <p:spPr>
          <a:xfrm>
            <a:off x="1679532" y="1973460"/>
            <a:ext cx="5784935" cy="1465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chemeClr val="lt1"/>
              </a:buClr>
              <a:buSzPts val="5000"/>
            </a:pPr>
            <a:r>
              <a:rPr lang="es-ES" sz="2000" b="1" dirty="0">
                <a:solidFill>
                  <a:schemeClr val="lt1"/>
                </a:solidFill>
                <a:latin typeface="Calibri" panose="020F0502020204030204" pitchFamily="34" charset="0"/>
                <a:cs typeface="Lexend Deca"/>
                <a:sym typeface="Lexend Deca"/>
              </a:rPr>
              <a:t>Luis Piña Cubas</a:t>
            </a:r>
          </a:p>
          <a:p>
            <a:pPr algn="ctr">
              <a:lnSpc>
                <a:spcPct val="150000"/>
              </a:lnSpc>
              <a:buClr>
                <a:schemeClr val="lt1"/>
              </a:buClr>
              <a:buSzPts val="5000"/>
            </a:pPr>
            <a:r>
              <a:rPr lang="es-ES" sz="1800" b="1" dirty="0">
                <a:solidFill>
                  <a:schemeClr val="lt1"/>
                </a:solidFill>
                <a:latin typeface="Calibri" panose="020F0502020204030204" pitchFamily="34" charset="0"/>
                <a:cs typeface="Lexend Deca"/>
                <a:sym typeface="Lexend Deca"/>
              </a:rPr>
              <a:t>Trabajo fin de Grado en Ingeniería Informática</a:t>
            </a:r>
          </a:p>
          <a:p>
            <a:pPr algn="ctr">
              <a:buClr>
                <a:schemeClr val="lt1"/>
              </a:buClr>
              <a:buSzPts val="5000"/>
            </a:pPr>
            <a:r>
              <a:rPr lang="es-ES" sz="1800" b="1" dirty="0">
                <a:solidFill>
                  <a:schemeClr val="lt1"/>
                </a:solidFill>
                <a:latin typeface="Calibri" panose="020F0502020204030204" pitchFamily="34" charset="0"/>
                <a:cs typeface="Lexend Deca"/>
              </a:rPr>
              <a:t>Área de administración de redes y sistemas operativos</a:t>
            </a:r>
            <a:endParaRPr lang="es-ES" sz="1800" b="1" dirty="0">
              <a:solidFill>
                <a:schemeClr val="lt1"/>
              </a:solidFill>
              <a:latin typeface="Calibri" panose="020F0502020204030204" pitchFamily="34" charset="0"/>
              <a:cs typeface="Lexend Deca"/>
              <a:sym typeface="Lexend Deca"/>
            </a:endParaRPr>
          </a:p>
          <a:p>
            <a:pPr algn="ctr">
              <a:lnSpc>
                <a:spcPct val="150000"/>
              </a:lnSpc>
              <a:buClr>
                <a:schemeClr val="lt1"/>
              </a:buClr>
              <a:buSzPts val="5000"/>
            </a:pPr>
            <a:r>
              <a:rPr lang="es-ES" sz="1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Lexend Deca"/>
                <a:sym typeface="Lexend Deca"/>
              </a:rPr>
              <a:t>Universitat Oberta de Catalunya </a:t>
            </a:r>
          </a:p>
        </p:txBody>
      </p:sp>
      <p:sp>
        <p:nvSpPr>
          <p:cNvPr id="8" name="Google Shape;60;p13">
            <a:extLst>
              <a:ext uri="{FF2B5EF4-FFF2-40B4-BE49-F238E27FC236}">
                <a16:creationId xmlns:a16="http://schemas.microsoft.com/office/drawing/2014/main" id="{D82C3A3A-0DBA-41D0-9037-51A941C3D87A}"/>
              </a:ext>
            </a:extLst>
          </p:cNvPr>
          <p:cNvSpPr txBox="1">
            <a:spLocks/>
          </p:cNvSpPr>
          <p:nvPr/>
        </p:nvSpPr>
        <p:spPr>
          <a:xfrm>
            <a:off x="543462" y="4588385"/>
            <a:ext cx="3359203" cy="1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Lexend Deca"/>
              <a:buNone/>
              <a:defRPr sz="50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Lexend Deca"/>
              <a:buNone/>
              <a:defRPr sz="50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Lexend Deca"/>
              <a:buNone/>
              <a:defRPr sz="50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Lexend Deca"/>
              <a:buNone/>
              <a:defRPr sz="50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Lexend Deca"/>
              <a:buNone/>
              <a:defRPr sz="50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Lexend Deca"/>
              <a:buNone/>
              <a:defRPr sz="50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Lexend Deca"/>
              <a:buNone/>
              <a:defRPr sz="50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Lexend Deca"/>
              <a:buNone/>
              <a:defRPr sz="50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Lexend Deca"/>
              <a:buNone/>
              <a:defRPr sz="50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pPr algn="just"/>
            <a:r>
              <a:rPr lang="es-ES" sz="1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TFG tutorizado por: José Manuel Castillo Pedrosa</a:t>
            </a:r>
            <a:endParaRPr lang="es-ES" sz="12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12" name="Vídeo 17">
            <a:hlinkClick r:id="" action="ppaction://media"/>
            <a:extLst>
              <a:ext uri="{FF2B5EF4-FFF2-40B4-BE49-F238E27FC236}">
                <a16:creationId xmlns:a16="http://schemas.microsoft.com/office/drawing/2014/main" id="{5BF0AC6B-67CC-4A3E-B008-3078B2CED2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end="292.312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49938" y="3016372"/>
            <a:ext cx="2772000" cy="2079001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60234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3000" advTm="21303">
        <p159:morph option="byObject"/>
      </p:transition>
    </mc:Choice>
    <mc:Fallback>
      <p:transition spd="slow" advTm="2130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134" objId="12"/>
        <p14:stopEvt time="21303" objId="1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549DF5C-820B-4075-B55F-12B4C93FA9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5065" y="1468576"/>
            <a:ext cx="3113619" cy="241228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3E0ED5F-6120-4FB8-A21D-15FBFCC347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151" y="1262640"/>
            <a:ext cx="4619178" cy="2618220"/>
          </a:xfrm>
          <a:prstGeom prst="rect">
            <a:avLst/>
          </a:prstGeom>
        </p:spPr>
      </p:pic>
      <p:sp>
        <p:nvSpPr>
          <p:cNvPr id="9" name="Google Shape;442;p40">
            <a:extLst>
              <a:ext uri="{FF2B5EF4-FFF2-40B4-BE49-F238E27FC236}">
                <a16:creationId xmlns:a16="http://schemas.microsoft.com/office/drawing/2014/main" id="{FF377CD0-6000-48DD-A35F-A1A953BE145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1213" y="266144"/>
            <a:ext cx="6936811" cy="46515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dirty="0">
                <a:solidFill>
                  <a:schemeClr val="lt1"/>
                </a:solidFill>
                <a:latin typeface="Muli"/>
              </a:rPr>
              <a:t>Comparativa herramientas de Monitorización de Kubernetes: Tabla resultados herramientas a estudiar</a:t>
            </a:r>
            <a:endParaRPr sz="2000" dirty="0"/>
          </a:p>
        </p:txBody>
      </p:sp>
      <p:pic>
        <p:nvPicPr>
          <p:cNvPr id="7" name="Audio 13">
            <a:hlinkClick r:id="" action="ppaction://media"/>
            <a:extLst>
              <a:ext uri="{FF2B5EF4-FFF2-40B4-BE49-F238E27FC236}">
                <a16:creationId xmlns:a16="http://schemas.microsoft.com/office/drawing/2014/main" id="{99784B26-A5C3-4F6C-9CFD-115A7E02F61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708934" y="45339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3628011"/>
      </p:ext>
    </p:extLst>
  </p:cSld>
  <p:clrMapOvr>
    <a:masterClrMapping/>
  </p:clrMapOvr>
  <p:transition spd="slow" advTm="10005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7"/>
        <p14:stopEvt time="8711" objId="7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sp>
        <p:nvSpPr>
          <p:cNvPr id="3" name="Google Shape;60;p13">
            <a:extLst>
              <a:ext uri="{FF2B5EF4-FFF2-40B4-BE49-F238E27FC236}">
                <a16:creationId xmlns:a16="http://schemas.microsoft.com/office/drawing/2014/main" id="{99EAAB0D-41AE-4D02-8174-E98AF29451AF}"/>
              </a:ext>
            </a:extLst>
          </p:cNvPr>
          <p:cNvSpPr txBox="1">
            <a:spLocks/>
          </p:cNvSpPr>
          <p:nvPr/>
        </p:nvSpPr>
        <p:spPr>
          <a:xfrm>
            <a:off x="0" y="-1689"/>
            <a:ext cx="9144000" cy="23981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pPr algn="ctr"/>
            <a:r>
              <a:rPr lang="es-ES" sz="1800" dirty="0">
                <a:solidFill>
                  <a:schemeClr val="tx1"/>
                </a:solidFill>
              </a:rPr>
              <a:t>Monitorización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D031897-2020-4690-B6FC-C7B99D5ECB66}"/>
              </a:ext>
            </a:extLst>
          </p:cNvPr>
          <p:cNvSpPr txBox="1"/>
          <p:nvPr/>
        </p:nvSpPr>
        <p:spPr>
          <a:xfrm>
            <a:off x="178068" y="1177262"/>
            <a:ext cx="4572000" cy="2755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Bef>
                <a:spcPts val="600"/>
              </a:spcBef>
              <a:buClr>
                <a:schemeClr val="dk1"/>
              </a:buClr>
              <a:buSzPts val="1100"/>
              <a:buFont typeface="Arial"/>
              <a:buChar char="o"/>
            </a:pPr>
            <a:r>
              <a:rPr lang="es-ES" sz="11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Muli"/>
              </a:rPr>
              <a:t>Estado del hardware y componentes de Kubernetes a nivel de nodos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C5F0111-64E6-412B-985A-E8A85917FF03}"/>
              </a:ext>
            </a:extLst>
          </p:cNvPr>
          <p:cNvSpPr txBox="1"/>
          <p:nvPr/>
        </p:nvSpPr>
        <p:spPr>
          <a:xfrm>
            <a:off x="794084" y="1516212"/>
            <a:ext cx="4572000" cy="2744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buClr>
                <a:schemeClr val="dk1"/>
              </a:buClr>
              <a:buSzPts val="1100"/>
            </a:pPr>
            <a:r>
              <a:rPr lang="es-ES" sz="1100" b="1" dirty="0">
                <a:solidFill>
                  <a:schemeClr val="lt1"/>
                </a:solidFill>
                <a:latin typeface="Muli"/>
              </a:rPr>
              <a:t>Conocer el estado de los nodos del clúster y sus recursos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361AC70-5C49-4125-9816-9E632A6BDF9D}"/>
              </a:ext>
            </a:extLst>
          </p:cNvPr>
          <p:cNvSpPr txBox="1"/>
          <p:nvPr/>
        </p:nvSpPr>
        <p:spPr>
          <a:xfrm>
            <a:off x="178068" y="1983670"/>
            <a:ext cx="4572000" cy="2755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Bef>
                <a:spcPts val="600"/>
              </a:spcBef>
              <a:buClr>
                <a:schemeClr val="dk1"/>
              </a:buClr>
              <a:buSzPts val="1100"/>
              <a:buFont typeface="Arial"/>
              <a:buChar char="o"/>
            </a:pPr>
            <a:r>
              <a:rPr lang="es-ES" sz="11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Muli"/>
              </a:rPr>
              <a:t>Estado del software y componentes de Kubernetes a nivel de pods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32289943-E960-4DEA-B69A-0DB760B14084}"/>
              </a:ext>
            </a:extLst>
          </p:cNvPr>
          <p:cNvSpPr txBox="1"/>
          <p:nvPr/>
        </p:nvSpPr>
        <p:spPr>
          <a:xfrm>
            <a:off x="794084" y="2304931"/>
            <a:ext cx="4572000" cy="2744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buClr>
                <a:schemeClr val="dk1"/>
              </a:buClr>
              <a:buSzPts val="1100"/>
            </a:pPr>
            <a:r>
              <a:rPr lang="es-ES" sz="1100" b="1" dirty="0">
                <a:solidFill>
                  <a:schemeClr val="lt1"/>
                </a:solidFill>
                <a:latin typeface="Muli"/>
              </a:rPr>
              <a:t>Conocer el estado de los pods del clúster y sus recursos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48B73D4C-FA50-4E62-9569-3E28D6A26B34}"/>
              </a:ext>
            </a:extLst>
          </p:cNvPr>
          <p:cNvSpPr txBox="1"/>
          <p:nvPr/>
        </p:nvSpPr>
        <p:spPr>
          <a:xfrm>
            <a:off x="794083" y="3159831"/>
            <a:ext cx="4244741" cy="2744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buClr>
                <a:schemeClr val="dk1"/>
              </a:buClr>
              <a:buSzPts val="1100"/>
            </a:pPr>
            <a:r>
              <a:rPr lang="es-ES" sz="1100" b="1">
                <a:solidFill>
                  <a:schemeClr val="lt1"/>
                </a:solidFill>
                <a:latin typeface="Muli"/>
              </a:rPr>
              <a:t>Conocer el estado de las aplicaciones</a:t>
            </a:r>
            <a:endParaRPr lang="es-ES" sz="1100" b="1" dirty="0">
              <a:solidFill>
                <a:schemeClr val="lt1"/>
              </a:solidFill>
              <a:latin typeface="Muli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0FDBD9C7-796F-4A50-9048-DF4AB2C6BE37}"/>
              </a:ext>
            </a:extLst>
          </p:cNvPr>
          <p:cNvSpPr txBox="1"/>
          <p:nvPr/>
        </p:nvSpPr>
        <p:spPr>
          <a:xfrm>
            <a:off x="178068" y="2894374"/>
            <a:ext cx="4572000" cy="2755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Bef>
                <a:spcPts val="600"/>
              </a:spcBef>
              <a:buClr>
                <a:schemeClr val="dk1"/>
              </a:buClr>
              <a:buSzPts val="1100"/>
              <a:buFont typeface="Arial"/>
              <a:buChar char="o"/>
            </a:pPr>
            <a:r>
              <a:rPr lang="es-ES" sz="11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Muli"/>
              </a:rPr>
              <a:t>Estado Aplicativos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E8BFC757-FA91-4F48-9017-97BCE1D3E273}"/>
              </a:ext>
            </a:extLst>
          </p:cNvPr>
          <p:cNvSpPr txBox="1"/>
          <p:nvPr/>
        </p:nvSpPr>
        <p:spPr>
          <a:xfrm>
            <a:off x="794084" y="2565928"/>
            <a:ext cx="4572000" cy="2755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buClr>
                <a:schemeClr val="dk1"/>
              </a:buClr>
              <a:buSzPts val="1100"/>
            </a:pPr>
            <a:r>
              <a:rPr lang="es-ES" sz="1100" b="1" dirty="0">
                <a:solidFill>
                  <a:schemeClr val="lt1"/>
                </a:solidFill>
                <a:latin typeface="Muli"/>
              </a:rPr>
              <a:t>Conocer el estado de los componentes de Kubernetes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C768B5A0-8AAD-4530-AB7D-D5DFE5AB8C87}"/>
              </a:ext>
            </a:extLst>
          </p:cNvPr>
          <p:cNvSpPr txBox="1"/>
          <p:nvPr/>
        </p:nvSpPr>
        <p:spPr>
          <a:xfrm>
            <a:off x="178068" y="3419852"/>
            <a:ext cx="4572000" cy="2755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Bef>
                <a:spcPts val="600"/>
              </a:spcBef>
              <a:buClr>
                <a:schemeClr val="dk1"/>
              </a:buClr>
              <a:buSzPts val="1100"/>
              <a:buFont typeface="Arial"/>
              <a:buChar char="o"/>
            </a:pPr>
            <a:r>
              <a:rPr lang="es-ES" sz="11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Muli"/>
              </a:rPr>
              <a:t>Usabilidad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EC0D2285-A8BC-4262-B719-174E0D5482C8}"/>
              </a:ext>
            </a:extLst>
          </p:cNvPr>
          <p:cNvSpPr txBox="1"/>
          <p:nvPr/>
        </p:nvSpPr>
        <p:spPr>
          <a:xfrm>
            <a:off x="794084" y="3658461"/>
            <a:ext cx="4572000" cy="2744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buClr>
                <a:schemeClr val="dk1"/>
              </a:buClr>
              <a:buSzPts val="1100"/>
            </a:pPr>
            <a:r>
              <a:rPr lang="es-ES" sz="1100" b="1" dirty="0">
                <a:solidFill>
                  <a:schemeClr val="lt1"/>
                </a:solidFill>
                <a:latin typeface="Muli"/>
              </a:rPr>
              <a:t>Capacidad de enviar alertas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A9E3C13A-9FD8-47E4-BE22-2769116E4240}"/>
              </a:ext>
            </a:extLst>
          </p:cNvPr>
          <p:cNvSpPr txBox="1"/>
          <p:nvPr/>
        </p:nvSpPr>
        <p:spPr>
          <a:xfrm>
            <a:off x="794084" y="3895481"/>
            <a:ext cx="4572000" cy="2744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buClr>
                <a:schemeClr val="dk1"/>
              </a:buClr>
              <a:buSzPts val="1100"/>
            </a:pPr>
            <a:r>
              <a:rPr lang="es-ES" sz="1100" b="1" dirty="0">
                <a:solidFill>
                  <a:schemeClr val="lt1"/>
                </a:solidFill>
                <a:latin typeface="Muli"/>
              </a:rPr>
              <a:t>Posibilidad de automatizar tareas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43339072-863C-4838-A50D-09178C6DC360}"/>
              </a:ext>
            </a:extLst>
          </p:cNvPr>
          <p:cNvSpPr txBox="1"/>
          <p:nvPr/>
        </p:nvSpPr>
        <p:spPr>
          <a:xfrm>
            <a:off x="794084" y="4127810"/>
            <a:ext cx="4572000" cy="2744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buClr>
                <a:schemeClr val="dk1"/>
              </a:buClr>
              <a:buSzPts val="1100"/>
            </a:pPr>
            <a:r>
              <a:rPr lang="es-ES" sz="1100" b="1" dirty="0">
                <a:solidFill>
                  <a:schemeClr val="lt1"/>
                </a:solidFill>
                <a:latin typeface="Muli"/>
              </a:rPr>
              <a:t>Visualización de gráficas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16466024-4B08-494E-9861-8FC095EC8DFA}"/>
              </a:ext>
            </a:extLst>
          </p:cNvPr>
          <p:cNvSpPr txBox="1"/>
          <p:nvPr/>
        </p:nvSpPr>
        <p:spPr>
          <a:xfrm>
            <a:off x="4952198" y="1175032"/>
            <a:ext cx="4572000" cy="2755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Bef>
                <a:spcPts val="600"/>
              </a:spcBef>
              <a:buClr>
                <a:schemeClr val="dk1"/>
              </a:buClr>
              <a:buSzPts val="1100"/>
              <a:buFont typeface="Arial"/>
              <a:buChar char="o"/>
            </a:pPr>
            <a:r>
              <a:rPr lang="es-ES" sz="11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Muli"/>
              </a:rPr>
              <a:t>Implementación e integración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46D87CE2-9109-477D-B826-BC9076903131}"/>
              </a:ext>
            </a:extLst>
          </p:cNvPr>
          <p:cNvSpPr txBox="1"/>
          <p:nvPr/>
        </p:nvSpPr>
        <p:spPr>
          <a:xfrm>
            <a:off x="5500837" y="1516212"/>
            <a:ext cx="4762098" cy="2744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buClr>
                <a:schemeClr val="dk1"/>
              </a:buClr>
              <a:buSzPts val="1100"/>
            </a:pPr>
            <a:r>
              <a:rPr lang="es-ES" sz="1100" b="1" dirty="0">
                <a:solidFill>
                  <a:schemeClr val="lt1"/>
                </a:solidFill>
                <a:latin typeface="Muli"/>
              </a:rPr>
              <a:t>Dashboards prefabricados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B8CFCBDE-A439-417A-9EBB-A9CF845A88AB}"/>
              </a:ext>
            </a:extLst>
          </p:cNvPr>
          <p:cNvSpPr txBox="1"/>
          <p:nvPr/>
        </p:nvSpPr>
        <p:spPr>
          <a:xfrm>
            <a:off x="5500837" y="1782836"/>
            <a:ext cx="5130264" cy="2744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buClr>
                <a:schemeClr val="dk1"/>
              </a:buClr>
              <a:buSzPts val="1100"/>
            </a:pPr>
            <a:r>
              <a:rPr lang="es-ES" sz="1100" b="1" dirty="0">
                <a:solidFill>
                  <a:schemeClr val="lt1"/>
                </a:solidFill>
                <a:latin typeface="Muli"/>
              </a:rPr>
              <a:t>Librerías clientes para monitorizar aplicaciones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27D54ECE-CCF2-4614-9545-2AD3F4E2E45E}"/>
              </a:ext>
            </a:extLst>
          </p:cNvPr>
          <p:cNvSpPr txBox="1"/>
          <p:nvPr/>
        </p:nvSpPr>
        <p:spPr>
          <a:xfrm>
            <a:off x="5500837" y="2038550"/>
            <a:ext cx="5315550" cy="818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buClr>
                <a:schemeClr val="dk1"/>
              </a:buClr>
              <a:buSzPts val="1100"/>
            </a:pPr>
            <a:r>
              <a:rPr lang="es-ES" sz="1100" b="1" dirty="0">
                <a:solidFill>
                  <a:schemeClr val="lt1"/>
                </a:solidFill>
                <a:latin typeface="Muli"/>
              </a:rPr>
              <a:t>Exportadores de terceras partes</a:t>
            </a:r>
          </a:p>
          <a:p>
            <a:pPr>
              <a:lnSpc>
                <a:spcPct val="115000"/>
              </a:lnSpc>
              <a:spcBef>
                <a:spcPts val="600"/>
              </a:spcBef>
              <a:buClr>
                <a:schemeClr val="dk1"/>
              </a:buClr>
              <a:buSzPts val="1100"/>
            </a:pPr>
            <a:r>
              <a:rPr lang="es-ES" sz="1100" b="1" dirty="0">
                <a:solidFill>
                  <a:schemeClr val="lt1"/>
                </a:solidFill>
                <a:latin typeface="Muli"/>
              </a:rPr>
              <a:t>Soporte CNCF</a:t>
            </a:r>
          </a:p>
          <a:p>
            <a:pPr>
              <a:lnSpc>
                <a:spcPct val="115000"/>
              </a:lnSpc>
              <a:spcBef>
                <a:spcPts val="600"/>
              </a:spcBef>
              <a:buClr>
                <a:schemeClr val="dk1"/>
              </a:buClr>
              <a:buSzPts val="1100"/>
            </a:pPr>
            <a:endParaRPr lang="es-ES" sz="1100" b="1" dirty="0">
              <a:solidFill>
                <a:schemeClr val="lt1"/>
              </a:solidFill>
              <a:latin typeface="Muli"/>
            </a:endParaRP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8AE01F0B-EF36-42F4-8B33-4CD148A21EB1}"/>
              </a:ext>
            </a:extLst>
          </p:cNvPr>
          <p:cNvSpPr txBox="1"/>
          <p:nvPr/>
        </p:nvSpPr>
        <p:spPr>
          <a:xfrm>
            <a:off x="4952198" y="2528756"/>
            <a:ext cx="5406990" cy="2755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Bef>
                <a:spcPts val="600"/>
              </a:spcBef>
              <a:buClr>
                <a:schemeClr val="dk1"/>
              </a:buClr>
              <a:buSzPts val="1100"/>
              <a:buFont typeface="Arial"/>
              <a:buChar char="o"/>
            </a:pPr>
            <a:r>
              <a:rPr lang="es-ES" sz="11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Muli"/>
              </a:rPr>
              <a:t>Seguridad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86A85227-204E-48A7-9D43-FD1C155EF2E0}"/>
              </a:ext>
            </a:extLst>
          </p:cNvPr>
          <p:cNvSpPr txBox="1"/>
          <p:nvPr/>
        </p:nvSpPr>
        <p:spPr>
          <a:xfrm>
            <a:off x="5500837" y="2865472"/>
            <a:ext cx="5406990" cy="2744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buClr>
                <a:schemeClr val="dk1"/>
              </a:buClr>
              <a:buSzPts val="1100"/>
            </a:pPr>
            <a:r>
              <a:rPr lang="es-ES" sz="1100" b="1" dirty="0">
                <a:solidFill>
                  <a:schemeClr val="lt1"/>
                </a:solidFill>
                <a:latin typeface="Muli"/>
              </a:rPr>
              <a:t>Seguridad</a:t>
            </a:r>
          </a:p>
        </p:txBody>
      </p:sp>
      <p:sp>
        <p:nvSpPr>
          <p:cNvPr id="23" name="Google Shape;442;p40">
            <a:extLst>
              <a:ext uri="{FF2B5EF4-FFF2-40B4-BE49-F238E27FC236}">
                <a16:creationId xmlns:a16="http://schemas.microsoft.com/office/drawing/2014/main" id="{7D6154C2-6A7D-47FD-91A5-F07508CB692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6026" y="497650"/>
            <a:ext cx="6936811" cy="46515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dirty="0">
                <a:solidFill>
                  <a:schemeClr val="lt1"/>
                </a:solidFill>
                <a:latin typeface="Muli"/>
              </a:rPr>
              <a:t>Comparativa herramientas de Monitorización de Kubernetes: Estudio de las herramientas de monitorización</a:t>
            </a:r>
            <a:endParaRPr sz="2000" dirty="0"/>
          </a:p>
        </p:txBody>
      </p:sp>
      <p:pic>
        <p:nvPicPr>
          <p:cNvPr id="4" name="Imagen 3" descr="Icono&#10;&#10;Descripción generada automáticamente">
            <a:extLst>
              <a:ext uri="{FF2B5EF4-FFF2-40B4-BE49-F238E27FC236}">
                <a16:creationId xmlns:a16="http://schemas.microsoft.com/office/drawing/2014/main" id="{9A727194-52CD-4A7E-B18E-7D55BEF549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000" b="90000" l="8111" r="94333">
                        <a14:foregroundMark x1="35556" y1="9778" x2="50889" y2="9111"/>
                        <a14:foregroundMark x1="50889" y1="9111" x2="51111" y2="9111"/>
                        <a14:foregroundMark x1="10778" y1="36889" x2="8222" y2="45444"/>
                        <a14:foregroundMark x1="90000" y1="11444" x2="94333" y2="91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77024">
            <a:off x="4483681" y="3107555"/>
            <a:ext cx="1883517" cy="1883517"/>
          </a:xfrm>
          <a:prstGeom prst="rect">
            <a:avLst/>
          </a:prstGeom>
        </p:spPr>
      </p:pic>
      <p:pic>
        <p:nvPicPr>
          <p:cNvPr id="25" name="Audio 40">
            <a:hlinkClick r:id="" action="ppaction://media"/>
            <a:extLst>
              <a:ext uri="{FF2B5EF4-FFF2-40B4-BE49-F238E27FC236}">
                <a16:creationId xmlns:a16="http://schemas.microsoft.com/office/drawing/2014/main" id="{00A86F93-685E-4AD8-8003-CEBA14D4A31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08984" y="453849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904447"/>
      </p:ext>
    </p:extLst>
  </p:cSld>
  <p:clrMapOvr>
    <a:masterClrMapping/>
  </p:clrMapOvr>
  <p:transition spd="slow" advTm="14655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9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9" grpId="0"/>
      <p:bldP spid="12" grpId="0"/>
      <p:bldP spid="18" grpId="0"/>
      <p:bldP spid="22" grpId="0"/>
      <p:bldP spid="30" grpId="0"/>
      <p:bldP spid="38" grpId="0"/>
    </p:bldLst>
  </p:timing>
  <p:extLst>
    <p:ext uri="{E180D4A7-C9FB-4DFB-919C-405C955672EB}">
      <p14:showEvtLst xmlns:p14="http://schemas.microsoft.com/office/powerpoint/2010/main">
        <p14:playEvt time="1" objId="25"/>
        <p14:stopEvt time="146027" objId="25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3" name="Google Shape;60;p13">
            <a:extLst>
              <a:ext uri="{FF2B5EF4-FFF2-40B4-BE49-F238E27FC236}">
                <a16:creationId xmlns:a16="http://schemas.microsoft.com/office/drawing/2014/main" id="{99EAAB0D-41AE-4D02-8174-E98AF29451AF}"/>
              </a:ext>
            </a:extLst>
          </p:cNvPr>
          <p:cNvSpPr txBox="1">
            <a:spLocks/>
          </p:cNvSpPr>
          <p:nvPr/>
        </p:nvSpPr>
        <p:spPr>
          <a:xfrm>
            <a:off x="0" y="-1689"/>
            <a:ext cx="9144000" cy="23981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pPr algn="ctr"/>
            <a:r>
              <a:rPr lang="es-ES" sz="1800" dirty="0">
                <a:solidFill>
                  <a:schemeClr val="tx1"/>
                </a:solidFill>
              </a:rPr>
              <a:t>Monitorización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3C92F6B-EB23-4854-8D7B-7A6B29BCE2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749" y="1405863"/>
            <a:ext cx="8736501" cy="2412318"/>
          </a:xfrm>
          <a:prstGeom prst="rect">
            <a:avLst/>
          </a:prstGeom>
        </p:spPr>
      </p:pic>
      <p:sp>
        <p:nvSpPr>
          <p:cNvPr id="7" name="Google Shape;442;p40">
            <a:extLst>
              <a:ext uri="{FF2B5EF4-FFF2-40B4-BE49-F238E27FC236}">
                <a16:creationId xmlns:a16="http://schemas.microsoft.com/office/drawing/2014/main" id="{A54475CF-5082-4DB4-8EEA-160CD13652A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6026" y="497650"/>
            <a:ext cx="6936811" cy="46515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dirty="0">
                <a:solidFill>
                  <a:schemeClr val="lt1"/>
                </a:solidFill>
                <a:latin typeface="Muli"/>
              </a:rPr>
              <a:t>Comparativa herramientas de Monitorización de Kubernetes: Tabla selección de la herramienta de monitorización</a:t>
            </a:r>
            <a:endParaRPr sz="2000" dirty="0"/>
          </a:p>
        </p:txBody>
      </p:sp>
      <p:pic>
        <p:nvPicPr>
          <p:cNvPr id="8" name="Audio 10">
            <a:hlinkClick r:id="" action="ppaction://media"/>
            <a:extLst>
              <a:ext uri="{FF2B5EF4-FFF2-40B4-BE49-F238E27FC236}">
                <a16:creationId xmlns:a16="http://schemas.microsoft.com/office/drawing/2014/main" id="{F46E0627-CF68-40FE-83F4-0381F29DFE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3665.843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85142" y="444505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1908139"/>
      </p:ext>
    </p:extLst>
  </p:cSld>
  <p:clrMapOvr>
    <a:masterClrMapping/>
  </p:clrMapOvr>
  <p:transition spd="slow" advTm="2285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9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8"/>
        <p14:stopEvt time="21908" objId="8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sp>
        <p:nvSpPr>
          <p:cNvPr id="3" name="Google Shape;60;p13">
            <a:extLst>
              <a:ext uri="{FF2B5EF4-FFF2-40B4-BE49-F238E27FC236}">
                <a16:creationId xmlns:a16="http://schemas.microsoft.com/office/drawing/2014/main" id="{99EAAB0D-41AE-4D02-8174-E98AF29451AF}"/>
              </a:ext>
            </a:extLst>
          </p:cNvPr>
          <p:cNvSpPr txBox="1">
            <a:spLocks/>
          </p:cNvSpPr>
          <p:nvPr/>
        </p:nvSpPr>
        <p:spPr>
          <a:xfrm>
            <a:off x="0" y="-1689"/>
            <a:ext cx="9144000" cy="23981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pPr algn="ctr"/>
            <a:r>
              <a:rPr lang="es-ES" sz="1800" dirty="0">
                <a:solidFill>
                  <a:schemeClr val="tx1"/>
                </a:solidFill>
              </a:rPr>
              <a:t>Despliegue Kubernetes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" name="Google Shape;442;p40">
            <a:extLst>
              <a:ext uri="{FF2B5EF4-FFF2-40B4-BE49-F238E27FC236}">
                <a16:creationId xmlns:a16="http://schemas.microsoft.com/office/drawing/2014/main" id="{F26CED0E-E236-4987-9DF5-1CE2B99436C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4601" y="340487"/>
            <a:ext cx="6936811" cy="46515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buClr>
                <a:schemeClr val="dk1"/>
              </a:buClr>
              <a:buSzPts val="1100"/>
            </a:pPr>
            <a:r>
              <a:rPr lang="es-ES" sz="2000" b="1" dirty="0">
                <a:solidFill>
                  <a:schemeClr val="lt1"/>
                </a:solidFill>
                <a:latin typeface="Muli"/>
              </a:rPr>
              <a:t>Despliegue clúster de Kubernetes</a:t>
            </a:r>
          </a:p>
        </p:txBody>
      </p:sp>
      <p:pic>
        <p:nvPicPr>
          <p:cNvPr id="4" name="Imagen 3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233EF25B-47C6-42B2-8F62-8693A4FDB0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16992" y1="85240" x2="16992" y2="85240"/>
                        <a14:foregroundMark x1="47354" y1="86567" x2="47354" y2="86567"/>
                        <a14:foregroundMark x1="61281" y1="85738" x2="61281" y2="85738"/>
                        <a14:foregroundMark x1="74095" y1="81592" x2="74095" y2="81592"/>
                        <a14:foregroundMark x1="81476" y1="85406" x2="81476" y2="85406"/>
                        <a14:foregroundMark x1="87883" y1="81924" x2="87883" y2="819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99537" y="746800"/>
            <a:ext cx="1823294" cy="1531262"/>
          </a:xfrm>
          <a:prstGeom prst="rect">
            <a:avLst/>
          </a:prstGeom>
        </p:spPr>
      </p:pic>
      <p:grpSp>
        <p:nvGrpSpPr>
          <p:cNvPr id="10" name="Grupo 9">
            <a:extLst>
              <a:ext uri="{FF2B5EF4-FFF2-40B4-BE49-F238E27FC236}">
                <a16:creationId xmlns:a16="http://schemas.microsoft.com/office/drawing/2014/main" id="{0E948553-907F-460E-8E77-F7931144C598}"/>
              </a:ext>
            </a:extLst>
          </p:cNvPr>
          <p:cNvGrpSpPr/>
          <p:nvPr/>
        </p:nvGrpSpPr>
        <p:grpSpPr>
          <a:xfrm>
            <a:off x="816768" y="2280716"/>
            <a:ext cx="1619251" cy="1671962"/>
            <a:chOff x="997743" y="2571750"/>
            <a:chExt cx="1619251" cy="1671962"/>
          </a:xfrm>
        </p:grpSpPr>
        <p:pic>
          <p:nvPicPr>
            <p:cNvPr id="8" name="Imagen 7" descr="Forma, Icono&#10;&#10;Descripción generada automáticamente">
              <a:extLst>
                <a:ext uri="{FF2B5EF4-FFF2-40B4-BE49-F238E27FC236}">
                  <a16:creationId xmlns:a16="http://schemas.microsoft.com/office/drawing/2014/main" id="{147A47D3-0F0F-4712-95A6-8C0550EC85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0836" b="94649" l="14024" r="43537">
                          <a14:foregroundMark x1="31220" y1="68060" x2="31220" y2="68060"/>
                          <a14:foregroundMark x1="31220" y1="68060" x2="33415" y2="65050"/>
                          <a14:foregroundMark x1="32561" y1="61538" x2="27195" y2="77759"/>
                          <a14:foregroundMark x1="27195" y1="77759" x2="28659" y2="78094"/>
                          <a14:foregroundMark x1="24634" y1="82441" x2="21341" y2="64047"/>
                          <a14:foregroundMark x1="22317" y1="61037" x2="26098" y2="67391"/>
                          <a14:foregroundMark x1="26707" y1="60870" x2="33171" y2="78261"/>
                          <a14:foregroundMark x1="33171" y1="78261" x2="32439" y2="78930"/>
                          <a14:foregroundMark x1="31829" y1="83110" x2="35976" y2="75084"/>
                          <a14:foregroundMark x1="43293" y1="74582" x2="43293" y2="74582"/>
                          <a14:foregroundMark x1="28780" y1="50836" x2="28780" y2="50836"/>
                          <a14:foregroundMark x1="35122" y1="61873" x2="35854" y2="68395"/>
                        </a14:backgroundRemoval>
                      </a14:imgEffect>
                    </a14:imgLayer>
                  </a14:imgProps>
                </a:ext>
              </a:extLst>
            </a:blip>
            <a:srcRect l="10396" t="46495" r="52759" b="1"/>
            <a:stretch/>
          </p:blipFill>
          <p:spPr>
            <a:xfrm>
              <a:off x="1090613" y="2571750"/>
              <a:ext cx="1433512" cy="1518074"/>
            </a:xfrm>
            <a:prstGeom prst="rect">
              <a:avLst/>
            </a:prstGeom>
          </p:spPr>
        </p:pic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73AF74B5-0BB9-4955-B03A-698A79B3EF51}"/>
                </a:ext>
              </a:extLst>
            </p:cNvPr>
            <p:cNvSpPr txBox="1"/>
            <p:nvPr/>
          </p:nvSpPr>
          <p:spPr>
            <a:xfrm>
              <a:off x="997743" y="3935935"/>
              <a:ext cx="161925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b="1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Muli"/>
                </a:rPr>
                <a:t>Kubernetes Master</a:t>
              </a:r>
              <a:endParaRPr lang="es-ES" dirty="0"/>
            </a:p>
          </p:txBody>
        </p: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138A83A7-3CBA-46E0-957C-B11D08D1D9F2}"/>
              </a:ext>
            </a:extLst>
          </p:cNvPr>
          <p:cNvGrpSpPr/>
          <p:nvPr/>
        </p:nvGrpSpPr>
        <p:grpSpPr>
          <a:xfrm>
            <a:off x="2685388" y="2278062"/>
            <a:ext cx="1513285" cy="1671963"/>
            <a:chOff x="3024715" y="2569096"/>
            <a:chExt cx="1513285" cy="1671963"/>
          </a:xfrm>
        </p:grpSpPr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CD6206F6-7555-48D7-8866-0E40BF34F1BF}"/>
                </a:ext>
              </a:extLst>
            </p:cNvPr>
            <p:cNvSpPr txBox="1"/>
            <p:nvPr/>
          </p:nvSpPr>
          <p:spPr>
            <a:xfrm>
              <a:off x="3024715" y="3933282"/>
              <a:ext cx="151328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b="1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Muli"/>
                </a:rPr>
                <a:t>Kubernetes Nodo</a:t>
              </a:r>
              <a:endParaRPr lang="es-ES" dirty="0"/>
            </a:p>
          </p:txBody>
        </p:sp>
        <p:pic>
          <p:nvPicPr>
            <p:cNvPr id="16" name="Imagen 15" descr="Forma, Icono&#10;&#10;Descripción generada automáticamente">
              <a:extLst>
                <a:ext uri="{FF2B5EF4-FFF2-40B4-BE49-F238E27FC236}">
                  <a16:creationId xmlns:a16="http://schemas.microsoft.com/office/drawing/2014/main" id="{7EF14F21-440B-4356-92A0-A11ACF819E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0836" b="94649" l="14024" r="43537">
                          <a14:foregroundMark x1="31220" y1="68060" x2="31220" y2="68060"/>
                          <a14:foregroundMark x1="31220" y1="68060" x2="33415" y2="65050"/>
                          <a14:foregroundMark x1="32561" y1="61538" x2="27195" y2="77759"/>
                          <a14:foregroundMark x1="27195" y1="77759" x2="28659" y2="78094"/>
                          <a14:foregroundMark x1="24634" y1="82441" x2="21341" y2="64047"/>
                          <a14:foregroundMark x1="22317" y1="61037" x2="26098" y2="67391"/>
                          <a14:foregroundMark x1="26707" y1="60870" x2="33171" y2="78261"/>
                          <a14:foregroundMark x1="33171" y1="78261" x2="32439" y2="78930"/>
                          <a14:foregroundMark x1="31829" y1="83110" x2="35976" y2="75084"/>
                          <a14:foregroundMark x1="43293" y1="74582" x2="43293" y2="74582"/>
                          <a14:foregroundMark x1="28780" y1="50836" x2="28780" y2="50836"/>
                          <a14:foregroundMark x1="35122" y1="61873" x2="35854" y2="68395"/>
                        </a14:backgroundRemoval>
                      </a14:imgEffect>
                    </a14:imgLayer>
                  </a14:imgProps>
                </a:ext>
              </a:extLst>
            </a:blip>
            <a:srcRect l="10396" t="46495" r="52759" b="1"/>
            <a:stretch/>
          </p:blipFill>
          <p:spPr>
            <a:xfrm>
              <a:off x="3036024" y="2569096"/>
              <a:ext cx="1433512" cy="1518074"/>
            </a:xfrm>
            <a:prstGeom prst="rect">
              <a:avLst/>
            </a:prstGeom>
          </p:spPr>
        </p:pic>
      </p:grpSp>
      <p:grpSp>
        <p:nvGrpSpPr>
          <p:cNvPr id="18" name="Grupo 17">
            <a:extLst>
              <a:ext uri="{FF2B5EF4-FFF2-40B4-BE49-F238E27FC236}">
                <a16:creationId xmlns:a16="http://schemas.microsoft.com/office/drawing/2014/main" id="{F4BBF271-97BB-4BBE-B53D-159CEEACECF1}"/>
              </a:ext>
            </a:extLst>
          </p:cNvPr>
          <p:cNvGrpSpPr/>
          <p:nvPr/>
        </p:nvGrpSpPr>
        <p:grpSpPr>
          <a:xfrm>
            <a:off x="4487929" y="2278062"/>
            <a:ext cx="1513286" cy="1671963"/>
            <a:chOff x="3079549" y="2569096"/>
            <a:chExt cx="1513286" cy="1671963"/>
          </a:xfrm>
        </p:grpSpPr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55E1C2B8-DE33-41D7-AF34-D1F6BEA08AC3}"/>
                </a:ext>
              </a:extLst>
            </p:cNvPr>
            <p:cNvSpPr txBox="1"/>
            <p:nvPr/>
          </p:nvSpPr>
          <p:spPr>
            <a:xfrm>
              <a:off x="3079549" y="3933282"/>
              <a:ext cx="1513286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b="1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Muli"/>
                </a:rPr>
                <a:t>Kubernetes Nodo</a:t>
              </a:r>
              <a:endParaRPr lang="es-ES" dirty="0"/>
            </a:p>
          </p:txBody>
        </p:sp>
        <p:pic>
          <p:nvPicPr>
            <p:cNvPr id="20" name="Imagen 19" descr="Forma, Icono&#10;&#10;Descripción generada automáticamente">
              <a:extLst>
                <a:ext uri="{FF2B5EF4-FFF2-40B4-BE49-F238E27FC236}">
                  <a16:creationId xmlns:a16="http://schemas.microsoft.com/office/drawing/2014/main" id="{14F050B9-65AB-413B-B250-799AAE1751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0836" b="94649" l="14024" r="43537">
                          <a14:foregroundMark x1="31220" y1="68060" x2="31220" y2="68060"/>
                          <a14:foregroundMark x1="31220" y1="68060" x2="33415" y2="65050"/>
                          <a14:foregroundMark x1="32561" y1="61538" x2="27195" y2="77759"/>
                          <a14:foregroundMark x1="27195" y1="77759" x2="28659" y2="78094"/>
                          <a14:foregroundMark x1="24634" y1="82441" x2="21341" y2="64047"/>
                          <a14:foregroundMark x1="22317" y1="61037" x2="26098" y2="67391"/>
                          <a14:foregroundMark x1="26707" y1="60870" x2="33171" y2="78261"/>
                          <a14:foregroundMark x1="33171" y1="78261" x2="32439" y2="78930"/>
                          <a14:foregroundMark x1="31829" y1="83110" x2="35976" y2="75084"/>
                          <a14:foregroundMark x1="43293" y1="74582" x2="43293" y2="74582"/>
                          <a14:foregroundMark x1="28780" y1="50836" x2="28780" y2="50836"/>
                          <a14:foregroundMark x1="35122" y1="61873" x2="35854" y2="68395"/>
                        </a14:backgroundRemoval>
                      </a14:imgEffect>
                    </a14:imgLayer>
                  </a14:imgProps>
                </a:ext>
              </a:extLst>
            </a:blip>
            <a:srcRect l="10396" t="46495" r="52759" b="1"/>
            <a:stretch/>
          </p:blipFill>
          <p:spPr>
            <a:xfrm>
              <a:off x="3086095" y="2569096"/>
              <a:ext cx="1433512" cy="1518074"/>
            </a:xfrm>
            <a:prstGeom prst="rect">
              <a:avLst/>
            </a:prstGeom>
          </p:spPr>
        </p:pic>
      </p:grpSp>
      <p:grpSp>
        <p:nvGrpSpPr>
          <p:cNvPr id="17" name="Grupo 16">
            <a:extLst>
              <a:ext uri="{FF2B5EF4-FFF2-40B4-BE49-F238E27FC236}">
                <a16:creationId xmlns:a16="http://schemas.microsoft.com/office/drawing/2014/main" id="{EF72863D-F302-4C15-B84D-71AB0D549418}"/>
              </a:ext>
            </a:extLst>
          </p:cNvPr>
          <p:cNvGrpSpPr/>
          <p:nvPr/>
        </p:nvGrpSpPr>
        <p:grpSpPr>
          <a:xfrm>
            <a:off x="6153794" y="2422765"/>
            <a:ext cx="1137594" cy="1527259"/>
            <a:chOff x="6334769" y="2713799"/>
            <a:chExt cx="1137594" cy="1527259"/>
          </a:xfrm>
        </p:grpSpPr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8274307F-A041-431E-BA00-C02181BDFDF2}"/>
                </a:ext>
              </a:extLst>
            </p:cNvPr>
            <p:cNvSpPr txBox="1"/>
            <p:nvPr/>
          </p:nvSpPr>
          <p:spPr>
            <a:xfrm>
              <a:off x="6334769" y="3933281"/>
              <a:ext cx="113759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b="1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Muli"/>
                </a:rPr>
                <a:t>Servidor NFS</a:t>
              </a:r>
              <a:endParaRPr lang="es-ES" dirty="0"/>
            </a:p>
          </p:txBody>
        </p:sp>
        <p:pic>
          <p:nvPicPr>
            <p:cNvPr id="22" name="Google Shape;684;p48">
              <a:extLst>
                <a:ext uri="{FF2B5EF4-FFF2-40B4-BE49-F238E27FC236}">
                  <a16:creationId xmlns:a16="http://schemas.microsoft.com/office/drawing/2014/main" id="{F9A622EC-4BAC-4086-8479-1391EB27D2EA}"/>
                </a:ext>
              </a:extLst>
            </p:cNvPr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6518891" y="2713799"/>
              <a:ext cx="758210" cy="105638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3" name="Audio 13">
            <a:hlinkClick r:id="" action="ppaction://media"/>
            <a:extLst>
              <a:ext uri="{FF2B5EF4-FFF2-40B4-BE49-F238E27FC236}">
                <a16:creationId xmlns:a16="http://schemas.microsoft.com/office/drawing/2014/main" id="{BF5FF63D-FD95-46B7-A3F6-A9C24609D5F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923087" y="449421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9050495"/>
      </p:ext>
    </p:extLst>
  </p:cSld>
  <p:clrMapOvr>
    <a:masterClrMapping/>
  </p:clrMapOvr>
  <p:transition spd="slow" advTm="6585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7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23"/>
        <p14:stopEvt time="65191" objId="23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22135C79-CF9A-451E-B789-2EC7CF66C3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4894" y="340487"/>
            <a:ext cx="7714211" cy="4628527"/>
          </a:xfrm>
          <a:prstGeom prst="rect">
            <a:avLst/>
          </a:prstGeom>
        </p:spPr>
      </p:pic>
      <p:sp>
        <p:nvSpPr>
          <p:cNvPr id="75" name="Google Shape;75;p1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sp>
        <p:nvSpPr>
          <p:cNvPr id="3" name="Google Shape;60;p13">
            <a:extLst>
              <a:ext uri="{FF2B5EF4-FFF2-40B4-BE49-F238E27FC236}">
                <a16:creationId xmlns:a16="http://schemas.microsoft.com/office/drawing/2014/main" id="{99EAAB0D-41AE-4D02-8174-E98AF29451AF}"/>
              </a:ext>
            </a:extLst>
          </p:cNvPr>
          <p:cNvSpPr txBox="1">
            <a:spLocks/>
          </p:cNvSpPr>
          <p:nvPr/>
        </p:nvSpPr>
        <p:spPr>
          <a:xfrm>
            <a:off x="0" y="-1689"/>
            <a:ext cx="9144000" cy="23981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pPr algn="ctr"/>
            <a:r>
              <a:rPr lang="es-ES" sz="1800" dirty="0">
                <a:solidFill>
                  <a:schemeClr val="tx1"/>
                </a:solidFill>
              </a:rPr>
              <a:t>Despliegue Kubernetes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6" name="Imagen 5" descr="Logotipo&#10;&#10;Descripción generada automáticamente">
            <a:extLst>
              <a:ext uri="{FF2B5EF4-FFF2-40B4-BE49-F238E27FC236}">
                <a16:creationId xmlns:a16="http://schemas.microsoft.com/office/drawing/2014/main" id="{4D6B6D8D-9AF2-4399-83FC-0B443329EB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066" b="93533" l="1758" r="97266">
                        <a14:foregroundMark x1="18652" y1="28503" x2="26465" y2="17365"/>
                        <a14:foregroundMark x1="39746" y1="7904" x2="48926" y2="7066"/>
                        <a14:foregroundMark x1="8301" y1="58922" x2="8691" y2="42036"/>
                        <a14:foregroundMark x1="4785" y1="38443" x2="6055" y2="39281"/>
                        <a14:foregroundMark x1="1855" y1="60240" x2="3711" y2="59641"/>
                        <a14:foregroundMark x1="11914" y1="57485" x2="12500" y2="57485"/>
                        <a14:foregroundMark x1="14453" y1="59521" x2="17773" y2="64431"/>
                        <a14:foregroundMark x1="44238" y1="92695" x2="48633" y2="93533"/>
                        <a14:foregroundMark x1="92188" y1="72814" x2="90625" y2="66108"/>
                        <a14:foregroundMark x1="95801" y1="54491" x2="97266" y2="536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722939">
            <a:off x="2768733" y="1213208"/>
            <a:ext cx="1089401" cy="888330"/>
          </a:xfrm>
          <a:prstGeom prst="rect">
            <a:avLst/>
          </a:prstGeom>
        </p:spPr>
      </p:pic>
      <p:sp>
        <p:nvSpPr>
          <p:cNvPr id="7" name="Google Shape;442;p40">
            <a:extLst>
              <a:ext uri="{FF2B5EF4-FFF2-40B4-BE49-F238E27FC236}">
                <a16:creationId xmlns:a16="http://schemas.microsoft.com/office/drawing/2014/main" id="{9FC913B1-467C-42AE-9065-8870461AE95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4601" y="340487"/>
            <a:ext cx="6936811" cy="46515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buClr>
                <a:schemeClr val="dk1"/>
              </a:buClr>
              <a:buSzPts val="1100"/>
            </a:pPr>
            <a:r>
              <a:rPr lang="es-ES" sz="2000" b="1" dirty="0">
                <a:solidFill>
                  <a:schemeClr val="lt1"/>
                </a:solidFill>
                <a:latin typeface="Muli"/>
              </a:rPr>
              <a:t>Despliegue aplicación SnipeIT</a:t>
            </a:r>
          </a:p>
        </p:txBody>
      </p:sp>
      <p:pic>
        <p:nvPicPr>
          <p:cNvPr id="8" name="Audio 8">
            <a:hlinkClick r:id="" action="ppaction://media"/>
            <a:extLst>
              <a:ext uri="{FF2B5EF4-FFF2-40B4-BE49-F238E27FC236}">
                <a16:creationId xmlns:a16="http://schemas.microsoft.com/office/drawing/2014/main" id="{52202214-3F1E-40C6-8AE5-611A906695B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485142" y="4533900"/>
            <a:ext cx="609600" cy="609600"/>
          </a:xfrm>
          <a:prstGeom prst="rect">
            <a:avLst/>
          </a:prstGeom>
        </p:spPr>
      </p:pic>
      <p:pic>
        <p:nvPicPr>
          <p:cNvPr id="67" name="Imagen 66">
            <a:extLst>
              <a:ext uri="{FF2B5EF4-FFF2-40B4-BE49-F238E27FC236}">
                <a16:creationId xmlns:a16="http://schemas.microsoft.com/office/drawing/2014/main" id="{C45582E1-6338-4175-AB60-97F12F44334B}"/>
              </a:ext>
            </a:extLst>
          </p:cNvPr>
          <p:cNvPicPr/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"/>
          <a:stretch/>
        </p:blipFill>
        <p:spPr bwMode="auto">
          <a:xfrm>
            <a:off x="1204411" y="986682"/>
            <a:ext cx="6735178" cy="3444856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56875025"/>
      </p:ext>
    </p:extLst>
  </p:cSld>
  <p:clrMapOvr>
    <a:masterClrMapping/>
  </p:clrMapOvr>
  <p:transition spd="slow" advTm="95322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2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8"/>
        <p14:stopEvt time="95322" objId="8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sp>
        <p:nvSpPr>
          <p:cNvPr id="3" name="Google Shape;60;p13">
            <a:extLst>
              <a:ext uri="{FF2B5EF4-FFF2-40B4-BE49-F238E27FC236}">
                <a16:creationId xmlns:a16="http://schemas.microsoft.com/office/drawing/2014/main" id="{99EAAB0D-41AE-4D02-8174-E98AF29451AF}"/>
              </a:ext>
            </a:extLst>
          </p:cNvPr>
          <p:cNvSpPr txBox="1">
            <a:spLocks/>
          </p:cNvSpPr>
          <p:nvPr/>
        </p:nvSpPr>
        <p:spPr>
          <a:xfrm>
            <a:off x="0" y="-1689"/>
            <a:ext cx="9144000" cy="23981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pPr algn="ctr"/>
            <a:r>
              <a:rPr lang="es-ES" sz="1800" dirty="0">
                <a:solidFill>
                  <a:schemeClr val="tx1"/>
                </a:solidFill>
              </a:rPr>
              <a:t>Monitorización Kubernetes</a:t>
            </a:r>
            <a:endParaRPr lang="en-US" sz="2400" dirty="0">
              <a:solidFill>
                <a:schemeClr val="tx1"/>
              </a:solidFill>
            </a:endParaRPr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FB4E40F7-7B02-457E-936E-1CE1000F5C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2539975"/>
              </p:ext>
            </p:extLst>
          </p:nvPr>
        </p:nvGraphicFramePr>
        <p:xfrm>
          <a:off x="1565275" y="3837859"/>
          <a:ext cx="6013450" cy="349885"/>
        </p:xfrm>
        <a:graphic>
          <a:graphicData uri="http://schemas.openxmlformats.org/drawingml/2006/table">
            <a:tbl>
              <a:tblPr firstRow="1" firstCol="1" bandRow="1"/>
              <a:tblGrid>
                <a:gridCol w="6013450">
                  <a:extLst>
                    <a:ext uri="{9D8B030D-6E8A-4147-A177-3AD203B41FA5}">
                      <a16:colId xmlns:a16="http://schemas.microsoft.com/office/drawing/2014/main" val="2916822145"/>
                    </a:ext>
                  </a:extLst>
                </a:gridCol>
              </a:tblGrid>
              <a:tr h="347660">
                <a:tc>
                  <a:txBody>
                    <a:bodyPr/>
                    <a:lstStyle/>
                    <a:p>
                      <a:pPr marL="179705" algn="l">
                        <a:lnSpc>
                          <a:spcPct val="107000"/>
                        </a:lnSpc>
                      </a:pPr>
                      <a:r>
                        <a:rPr lang="es-ES" sz="1100" dirty="0">
                          <a:effectLst/>
                          <a:latin typeface="Consolas" panose="020B0609020204030204" pitchFamily="49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lpinacu@K8s-Master:~$ </a:t>
                      </a:r>
                      <a:r>
                        <a:rPr lang="es-ES" sz="1100" b="1" dirty="0" err="1">
                          <a:solidFill>
                            <a:srgbClr val="000000"/>
                          </a:solidFill>
                          <a:effectLst/>
                          <a:latin typeface="Consolas" panose="020B0609020204030204" pitchFamily="49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helm</a:t>
                      </a:r>
                      <a:r>
                        <a:rPr lang="es-ES" sz="1100" b="1" dirty="0">
                          <a:solidFill>
                            <a:srgbClr val="000000"/>
                          </a:solidFill>
                          <a:effectLst/>
                          <a:latin typeface="Consolas" panose="020B0609020204030204" pitchFamily="49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ES" sz="1100" b="1" dirty="0" err="1">
                          <a:solidFill>
                            <a:srgbClr val="000000"/>
                          </a:solidFill>
                          <a:effectLst/>
                          <a:latin typeface="Consolas" panose="020B0609020204030204" pitchFamily="49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install</a:t>
                      </a:r>
                      <a:r>
                        <a:rPr lang="es-ES" sz="1100" b="1" dirty="0">
                          <a:solidFill>
                            <a:srgbClr val="000000"/>
                          </a:solidFill>
                          <a:effectLst/>
                          <a:latin typeface="Consolas" panose="020B0609020204030204" pitchFamily="49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ES" sz="1100" b="1" dirty="0" err="1">
                          <a:solidFill>
                            <a:srgbClr val="000000"/>
                          </a:solidFill>
                          <a:effectLst/>
                          <a:latin typeface="Consolas" panose="020B0609020204030204" pitchFamily="49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prometheus</a:t>
                      </a:r>
                      <a:r>
                        <a:rPr lang="es-ES" sz="1100" b="1" dirty="0">
                          <a:solidFill>
                            <a:srgbClr val="000000"/>
                          </a:solidFill>
                          <a:effectLst/>
                          <a:latin typeface="Consolas" panose="020B0609020204030204" pitchFamily="49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ES" sz="1100" b="1" dirty="0" err="1">
                          <a:solidFill>
                            <a:srgbClr val="000000"/>
                          </a:solidFill>
                          <a:effectLst/>
                          <a:latin typeface="Consolas" panose="020B0609020204030204" pitchFamily="49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prometheus-community</a:t>
                      </a:r>
                      <a:r>
                        <a:rPr lang="es-ES" sz="1100" b="1" dirty="0">
                          <a:solidFill>
                            <a:srgbClr val="000000"/>
                          </a:solidFill>
                          <a:effectLst/>
                          <a:latin typeface="Consolas" panose="020B0609020204030204" pitchFamily="49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s-ES" sz="1100" b="1" dirty="0" err="1">
                          <a:solidFill>
                            <a:srgbClr val="000000"/>
                          </a:solidFill>
                          <a:effectLst/>
                          <a:latin typeface="Consolas" panose="020B0609020204030204" pitchFamily="49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kube-prometheus-stack</a:t>
                      </a:r>
                      <a:r>
                        <a:rPr lang="es-ES" sz="1100" b="1" dirty="0">
                          <a:solidFill>
                            <a:srgbClr val="000000"/>
                          </a:solidFill>
                          <a:effectLst/>
                          <a:latin typeface="Consolas" panose="020B0609020204030204" pitchFamily="49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--</a:t>
                      </a:r>
                      <a:r>
                        <a:rPr lang="es-ES" sz="1100" b="1" dirty="0" err="1">
                          <a:solidFill>
                            <a:srgbClr val="000000"/>
                          </a:solidFill>
                          <a:effectLst/>
                          <a:latin typeface="Consolas" panose="020B0609020204030204" pitchFamily="49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namespace</a:t>
                      </a:r>
                      <a:r>
                        <a:rPr lang="es-ES" sz="1100" b="1" dirty="0">
                          <a:solidFill>
                            <a:srgbClr val="000000"/>
                          </a:solidFill>
                          <a:effectLst/>
                          <a:latin typeface="Consolas" panose="020B0609020204030204" pitchFamily="49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ES" sz="1100" b="1" dirty="0" err="1">
                          <a:solidFill>
                            <a:srgbClr val="000000"/>
                          </a:solidFill>
                          <a:effectLst/>
                          <a:latin typeface="Consolas" panose="020B0609020204030204" pitchFamily="49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monitoringns</a:t>
                      </a:r>
                      <a:endParaRPr lang="es-ES" sz="1100" dirty="0">
                        <a:effectLst/>
                        <a:latin typeface="Consolas" panose="020B0609020204030204" pitchFamily="49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144" marR="681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942404"/>
                  </a:ext>
                </a:extLst>
              </a:tr>
            </a:tbl>
          </a:graphicData>
        </a:graphic>
      </p:graphicFrame>
      <p:sp>
        <p:nvSpPr>
          <p:cNvPr id="9" name="Google Shape;442;p40">
            <a:extLst>
              <a:ext uri="{FF2B5EF4-FFF2-40B4-BE49-F238E27FC236}">
                <a16:creationId xmlns:a16="http://schemas.microsoft.com/office/drawing/2014/main" id="{E85D6758-855F-4429-A5EF-937581CCFA9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4601" y="340487"/>
            <a:ext cx="6936811" cy="46515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buClr>
                <a:schemeClr val="dk1"/>
              </a:buClr>
              <a:buSzPts val="1100"/>
            </a:pPr>
            <a:r>
              <a:rPr lang="es-ES" sz="2000" dirty="0">
                <a:latin typeface="Muli"/>
              </a:rPr>
              <a:t>D</a:t>
            </a:r>
            <a:r>
              <a:rPr lang="es-ES" sz="2000" b="1" dirty="0">
                <a:solidFill>
                  <a:schemeClr val="lt1"/>
                </a:solidFill>
                <a:latin typeface="Muli"/>
              </a:rPr>
              <a:t>espliegue Prometheus - Grafana</a:t>
            </a: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5E28DD4D-2ECD-4D1D-AE8F-94F8F632D9D8}"/>
              </a:ext>
            </a:extLst>
          </p:cNvPr>
          <p:cNvGrpSpPr/>
          <p:nvPr/>
        </p:nvGrpSpPr>
        <p:grpSpPr>
          <a:xfrm>
            <a:off x="2478881" y="907999"/>
            <a:ext cx="4338638" cy="2608242"/>
            <a:chOff x="2450306" y="907999"/>
            <a:chExt cx="4338638" cy="2608242"/>
          </a:xfrm>
        </p:grpSpPr>
        <p:pic>
          <p:nvPicPr>
            <p:cNvPr id="4" name="Imagen 3" descr="Logotipo&#10;&#10;Descripción generada automáticamente">
              <a:extLst>
                <a:ext uri="{FF2B5EF4-FFF2-40B4-BE49-F238E27FC236}">
                  <a16:creationId xmlns:a16="http://schemas.microsoft.com/office/drawing/2014/main" id="{25CEF52F-7604-4D4E-9319-C2F5831AF32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8750" r="92266">
                          <a14:foregroundMark x1="8750" y1="47222" x2="8750" y2="47222"/>
                          <a14:foregroundMark x1="91563" y1="64722" x2="91563" y2="64722"/>
                          <a14:foregroundMark x1="92266" y1="65833" x2="92266" y2="65833"/>
                          <a14:foregroundMark x1="86016" y1="67222" x2="86016" y2="67222"/>
                          <a14:foregroundMark x1="84609" y1="72500" x2="68047" y2="72222"/>
                          <a14:foregroundMark x1="68047" y1="72222" x2="64141" y2="57778"/>
                          <a14:foregroundMark x1="64063" y1="52361" x2="66094" y2="33056"/>
                          <a14:foregroundMark x1="66094" y1="33056" x2="66797" y2="30833"/>
                          <a14:foregroundMark x1="89375" y1="61250" x2="85391" y2="43194"/>
                          <a14:foregroundMark x1="85391" y1="43194" x2="84063" y2="41944"/>
                          <a14:foregroundMark x1="76644" y1="47296" x2="75313" y2="48056"/>
                          <a14:foregroundMark x1="84063" y1="43056" x2="80753" y2="44948"/>
                          <a14:backgroundMark x1="79297" y1="54444" x2="82578" y2="56667"/>
                          <a14:backgroundMark x1="79609" y1="46667" x2="79141" y2="46389"/>
                          <a14:backgroundMark x1="79766" y1="45833" x2="78750" y2="46806"/>
                          <a14:backgroundMark x1="77422" y1="47778" x2="81250" y2="46250"/>
                          <a14:backgroundMark x1="81172" y1="45833" x2="77266" y2="48611"/>
                          <a14:backgroundMark x1="23438" y1="42361" x2="26484" y2="52222"/>
                          <a14:backgroundMark x1="23359" y1="67778" x2="30547" y2="67361"/>
                          <a14:backgroundMark x1="27813" y1="76389" x2="24922" y2="77222"/>
                          <a14:backgroundMark x1="23828" y1="78611" x2="29375" y2="76667"/>
                          <a14:backgroundMark x1="29375" y1="76667" x2="30000" y2="77361"/>
                          <a14:backgroundMark x1="27813" y1="78333" x2="23125" y2="7611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50306" y="907999"/>
              <a:ext cx="4243388" cy="2386906"/>
            </a:xfrm>
            <a:prstGeom prst="rect">
              <a:avLst/>
            </a:prstGeom>
          </p:spPr>
        </p:pic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D7FEB2AE-B959-4DAE-8071-7C135230BF12}"/>
                </a:ext>
              </a:extLst>
            </p:cNvPr>
            <p:cNvSpPr txBox="1"/>
            <p:nvPr/>
          </p:nvSpPr>
          <p:spPr>
            <a:xfrm>
              <a:off x="2545556" y="2931466"/>
              <a:ext cx="424338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3200" b="1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Muli"/>
                </a:rPr>
                <a:t>Prometheus + Grafana</a:t>
              </a:r>
              <a:endParaRPr lang="es-ES" sz="3200" dirty="0"/>
            </a:p>
          </p:txBody>
        </p:sp>
      </p:grpSp>
      <p:pic>
        <p:nvPicPr>
          <p:cNvPr id="11" name="Audio 7">
            <a:hlinkClick r:id="" action="ppaction://media"/>
            <a:extLst>
              <a:ext uri="{FF2B5EF4-FFF2-40B4-BE49-F238E27FC236}">
                <a16:creationId xmlns:a16="http://schemas.microsoft.com/office/drawing/2014/main" id="{BD772728-ABF5-4C50-9E40-6E75F4CB47E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437438" y="450220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1259727"/>
      </p:ext>
    </p:extLst>
  </p:cSld>
  <p:clrMapOvr>
    <a:masterClrMapping/>
  </p:clrMapOvr>
  <p:transition spd="slow" advTm="7912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9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7" objId="11"/>
        <p14:stopEvt time="75077" objId="11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o 13">
            <a:extLst>
              <a:ext uri="{FF2B5EF4-FFF2-40B4-BE49-F238E27FC236}">
                <a16:creationId xmlns:a16="http://schemas.microsoft.com/office/drawing/2014/main" id="{CA8AA50F-1B15-44F9-8982-09FEBD0BED8A}"/>
              </a:ext>
            </a:extLst>
          </p:cNvPr>
          <p:cNvGrpSpPr/>
          <p:nvPr/>
        </p:nvGrpSpPr>
        <p:grpSpPr>
          <a:xfrm>
            <a:off x="3388280" y="933980"/>
            <a:ext cx="2367439" cy="2608242"/>
            <a:chOff x="2450306" y="907999"/>
            <a:chExt cx="2367439" cy="2608242"/>
          </a:xfrm>
        </p:grpSpPr>
        <p:pic>
          <p:nvPicPr>
            <p:cNvPr id="15" name="Imagen 14" descr="Logotipo&#10;&#10;Descripción generada automáticamente">
              <a:extLst>
                <a:ext uri="{FF2B5EF4-FFF2-40B4-BE49-F238E27FC236}">
                  <a16:creationId xmlns:a16="http://schemas.microsoft.com/office/drawing/2014/main" id="{3569C8A0-23F9-432C-932A-D770AF62B0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8750" r="92266">
                          <a14:foregroundMark x1="8750" y1="47222" x2="8750" y2="47222"/>
                          <a14:foregroundMark x1="91563" y1="64722" x2="91563" y2="64722"/>
                          <a14:foregroundMark x1="92266" y1="65833" x2="92266" y2="65833"/>
                          <a14:foregroundMark x1="86016" y1="67222" x2="86016" y2="67222"/>
                          <a14:foregroundMark x1="84609" y1="72500" x2="68047" y2="72222"/>
                          <a14:foregroundMark x1="68047" y1="72222" x2="64141" y2="57778"/>
                          <a14:foregroundMark x1="64063" y1="52361" x2="66094" y2="33056"/>
                          <a14:foregroundMark x1="66094" y1="33056" x2="66797" y2="30833"/>
                          <a14:foregroundMark x1="89375" y1="61250" x2="85391" y2="43194"/>
                          <a14:foregroundMark x1="85391" y1="43194" x2="84063" y2="41944"/>
                          <a14:foregroundMark x1="76644" y1="47296" x2="75313" y2="48056"/>
                          <a14:foregroundMark x1="84063" y1="43056" x2="80753" y2="44948"/>
                          <a14:backgroundMark x1="79297" y1="54444" x2="82578" y2="56667"/>
                          <a14:backgroundMark x1="79609" y1="46667" x2="79141" y2="46389"/>
                          <a14:backgroundMark x1="79766" y1="45833" x2="78750" y2="46806"/>
                          <a14:backgroundMark x1="77422" y1="47778" x2="81250" y2="46250"/>
                          <a14:backgroundMark x1="81172" y1="45833" x2="77266" y2="48611"/>
                          <a14:backgroundMark x1="23438" y1="42361" x2="26484" y2="52222"/>
                          <a14:backgroundMark x1="23359" y1="67778" x2="30547" y2="67361"/>
                          <a14:backgroundMark x1="27813" y1="76389" x2="24922" y2="77222"/>
                          <a14:backgroundMark x1="23828" y1="78611" x2="29375" y2="76667"/>
                          <a14:backgroundMark x1="29375" y1="76667" x2="30000" y2="77361"/>
                          <a14:backgroundMark x1="27813" y1="78333" x2="23125" y2="76111"/>
                        </a14:backgroundRemoval>
                      </a14:imgEffect>
                    </a14:imgLayer>
                  </a14:imgProps>
                </a:ext>
              </a:extLst>
            </a:blip>
            <a:srcRect r="44209"/>
            <a:stretch/>
          </p:blipFill>
          <p:spPr>
            <a:xfrm>
              <a:off x="2450306" y="907999"/>
              <a:ext cx="2367439" cy="2386906"/>
            </a:xfrm>
            <a:prstGeom prst="rect">
              <a:avLst/>
            </a:prstGeom>
          </p:spPr>
        </p:pic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13736C50-DD76-4026-A988-86294E22444C}"/>
                </a:ext>
              </a:extLst>
            </p:cNvPr>
            <p:cNvSpPr txBox="1"/>
            <p:nvPr/>
          </p:nvSpPr>
          <p:spPr>
            <a:xfrm>
              <a:off x="2545556" y="2931466"/>
              <a:ext cx="2272189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3200" b="1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Muli"/>
                </a:rPr>
                <a:t>Prometheus</a:t>
              </a:r>
              <a:endParaRPr lang="es-ES" sz="3200" dirty="0"/>
            </a:p>
          </p:txBody>
        </p:sp>
      </p:grpSp>
      <p:sp>
        <p:nvSpPr>
          <p:cNvPr id="75" name="Google Shape;75;p1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sp>
        <p:nvSpPr>
          <p:cNvPr id="3" name="Google Shape;60;p13">
            <a:extLst>
              <a:ext uri="{FF2B5EF4-FFF2-40B4-BE49-F238E27FC236}">
                <a16:creationId xmlns:a16="http://schemas.microsoft.com/office/drawing/2014/main" id="{99EAAB0D-41AE-4D02-8174-E98AF29451AF}"/>
              </a:ext>
            </a:extLst>
          </p:cNvPr>
          <p:cNvSpPr txBox="1">
            <a:spLocks/>
          </p:cNvSpPr>
          <p:nvPr/>
        </p:nvSpPr>
        <p:spPr>
          <a:xfrm>
            <a:off x="0" y="-1689"/>
            <a:ext cx="9144000" cy="23981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pPr algn="ctr"/>
            <a:r>
              <a:rPr lang="es-ES" sz="1800" dirty="0">
                <a:solidFill>
                  <a:schemeClr val="tx1"/>
                </a:solidFill>
              </a:rPr>
              <a:t>Monitorización Kubernetes</a:t>
            </a:r>
            <a:endParaRPr lang="en-US" sz="2400" dirty="0">
              <a:solidFill>
                <a:schemeClr val="tx1"/>
              </a:solidFill>
            </a:endParaRP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65A8C211-DF4C-4231-AD70-D2499DC454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7408946"/>
              </p:ext>
            </p:extLst>
          </p:nvPr>
        </p:nvGraphicFramePr>
        <p:xfrm>
          <a:off x="1541546" y="1036992"/>
          <a:ext cx="6013450" cy="155422"/>
        </p:xfrm>
        <a:graphic>
          <a:graphicData uri="http://schemas.openxmlformats.org/drawingml/2006/table">
            <a:tbl>
              <a:tblPr firstRow="1" firstCol="1" bandRow="1"/>
              <a:tblGrid>
                <a:gridCol w="6013450">
                  <a:extLst>
                    <a:ext uri="{9D8B030D-6E8A-4147-A177-3AD203B41FA5}">
                      <a16:colId xmlns:a16="http://schemas.microsoft.com/office/drawing/2014/main" val="2398491240"/>
                    </a:ext>
                  </a:extLst>
                </a:gridCol>
              </a:tblGrid>
              <a:tr h="155422">
                <a:tc>
                  <a:txBody>
                    <a:bodyPr/>
                    <a:lstStyle/>
                    <a:p>
                      <a:pPr marL="179705" algn="l">
                        <a:lnSpc>
                          <a:spcPct val="107000"/>
                        </a:lnSpc>
                      </a:pPr>
                      <a:r>
                        <a:rPr lang="es-ES" sz="1000" b="1" dirty="0">
                          <a:effectLst/>
                          <a:latin typeface="Consolas" panose="020B0609020204030204" pitchFamily="49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container_cpu_load_average_</a:t>
                      </a:r>
                      <a:r>
                        <a:rPr lang="es-ES" sz="1000" b="1" dirty="0">
                          <a:solidFill>
                            <a:srgbClr val="000000"/>
                          </a:solidFill>
                          <a:effectLst/>
                          <a:latin typeface="Consolas" panose="020B0609020204030204" pitchFamily="49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10s</a:t>
                      </a:r>
                      <a:endParaRPr lang="es-ES" sz="1000" dirty="0">
                        <a:effectLst/>
                        <a:latin typeface="Consolas" panose="020B0609020204030204" pitchFamily="49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2516" marR="625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4067777"/>
                  </a:ext>
                </a:extLst>
              </a:tr>
            </a:tbl>
          </a:graphicData>
        </a:graphic>
      </p:graphicFrame>
      <p:pic>
        <p:nvPicPr>
          <p:cNvPr id="70" name="Imagen 69">
            <a:extLst>
              <a:ext uri="{FF2B5EF4-FFF2-40B4-BE49-F238E27FC236}">
                <a16:creationId xmlns:a16="http://schemas.microsoft.com/office/drawing/2014/main" id="{57D8BEA6-EFC3-4925-9AE9-E4ADFD1DE490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0055" y="1268957"/>
            <a:ext cx="4060087" cy="221136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06F0947B-A39E-4C17-B754-BB63C8D536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4652771"/>
              </p:ext>
            </p:extLst>
          </p:nvPr>
        </p:nvGraphicFramePr>
        <p:xfrm>
          <a:off x="1541546" y="3604124"/>
          <a:ext cx="6013450" cy="155422"/>
        </p:xfrm>
        <a:graphic>
          <a:graphicData uri="http://schemas.openxmlformats.org/drawingml/2006/table">
            <a:tbl>
              <a:tblPr firstRow="1" firstCol="1" bandRow="1"/>
              <a:tblGrid>
                <a:gridCol w="6013450">
                  <a:extLst>
                    <a:ext uri="{9D8B030D-6E8A-4147-A177-3AD203B41FA5}">
                      <a16:colId xmlns:a16="http://schemas.microsoft.com/office/drawing/2014/main" val="1510916821"/>
                    </a:ext>
                  </a:extLst>
                </a:gridCol>
              </a:tblGrid>
              <a:tr h="155422">
                <a:tc>
                  <a:txBody>
                    <a:bodyPr/>
                    <a:lstStyle/>
                    <a:p>
                      <a:pPr marL="179705" algn="l">
                        <a:lnSpc>
                          <a:spcPct val="107000"/>
                        </a:lnSpc>
                      </a:pPr>
                      <a:r>
                        <a:rPr lang="es-ES" sz="1000" b="1" dirty="0" err="1">
                          <a:effectLst/>
                          <a:latin typeface="Consolas" panose="020B0609020204030204" pitchFamily="49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node_mem</a:t>
                      </a:r>
                      <a:r>
                        <a:rPr lang="es-ES" sz="1000" b="1" dirty="0" err="1">
                          <a:solidFill>
                            <a:srgbClr val="000000"/>
                          </a:solidFill>
                          <a:effectLst/>
                          <a:latin typeface="Consolas" panose="020B0609020204030204" pitchFamily="49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ory_MemAvailable_bytes:sum</a:t>
                      </a:r>
                      <a:endParaRPr lang="es-ES" sz="1000" dirty="0">
                        <a:effectLst/>
                        <a:latin typeface="Consolas" panose="020B0609020204030204" pitchFamily="49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2516" marR="625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7399868"/>
                  </a:ext>
                </a:extLst>
              </a:tr>
            </a:tbl>
          </a:graphicData>
        </a:graphic>
      </p:graphicFrame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1112E6DB-D0FB-4F21-BAC4-79EE09AC5F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3916208"/>
              </p:ext>
            </p:extLst>
          </p:nvPr>
        </p:nvGraphicFramePr>
        <p:xfrm>
          <a:off x="1541546" y="3883351"/>
          <a:ext cx="6013450" cy="155422"/>
        </p:xfrm>
        <a:graphic>
          <a:graphicData uri="http://schemas.openxmlformats.org/drawingml/2006/table">
            <a:tbl>
              <a:tblPr firstRow="1" firstCol="1" bandRow="1"/>
              <a:tblGrid>
                <a:gridCol w="6013450">
                  <a:extLst>
                    <a:ext uri="{9D8B030D-6E8A-4147-A177-3AD203B41FA5}">
                      <a16:colId xmlns:a16="http://schemas.microsoft.com/office/drawing/2014/main" val="3702393203"/>
                    </a:ext>
                  </a:extLst>
                </a:gridCol>
              </a:tblGrid>
              <a:tr h="155422">
                <a:tc>
                  <a:txBody>
                    <a:bodyPr/>
                    <a:lstStyle/>
                    <a:p>
                      <a:pPr marL="179705" algn="l">
                        <a:lnSpc>
                          <a:spcPct val="107000"/>
                        </a:lnSpc>
                      </a:pPr>
                      <a:r>
                        <a:rPr lang="es-ES" sz="1000" b="1" dirty="0" err="1">
                          <a:effectLst/>
                          <a:latin typeface="Consolas" panose="020B0609020204030204" pitchFamily="49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kube_persistentvolume_</a:t>
                      </a:r>
                      <a:r>
                        <a:rPr lang="es-ES" sz="1000" b="1" dirty="0" err="1">
                          <a:solidFill>
                            <a:srgbClr val="000000"/>
                          </a:solidFill>
                          <a:effectLst/>
                          <a:latin typeface="Consolas" panose="020B0609020204030204" pitchFamily="49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info</a:t>
                      </a:r>
                      <a:endParaRPr lang="es-ES" sz="1000" dirty="0">
                        <a:effectLst/>
                        <a:latin typeface="Consolas" panose="020B0609020204030204" pitchFamily="49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2516" marR="625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5078596"/>
                  </a:ext>
                </a:extLst>
              </a:tr>
            </a:tbl>
          </a:graphicData>
        </a:graphic>
      </p:graphicFrame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id="{A91A62A0-1C25-45E5-8F40-09F1384BE2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9998345"/>
              </p:ext>
            </p:extLst>
          </p:nvPr>
        </p:nvGraphicFramePr>
        <p:xfrm>
          <a:off x="1541546" y="4162578"/>
          <a:ext cx="6013450" cy="155422"/>
        </p:xfrm>
        <a:graphic>
          <a:graphicData uri="http://schemas.openxmlformats.org/drawingml/2006/table">
            <a:tbl>
              <a:tblPr firstRow="1" firstCol="1" bandRow="1"/>
              <a:tblGrid>
                <a:gridCol w="6013450">
                  <a:extLst>
                    <a:ext uri="{9D8B030D-6E8A-4147-A177-3AD203B41FA5}">
                      <a16:colId xmlns:a16="http://schemas.microsoft.com/office/drawing/2014/main" val="4243396976"/>
                    </a:ext>
                  </a:extLst>
                </a:gridCol>
              </a:tblGrid>
              <a:tr h="155422">
                <a:tc>
                  <a:txBody>
                    <a:bodyPr/>
                    <a:lstStyle/>
                    <a:p>
                      <a:pPr marL="179705" algn="l">
                        <a:lnSpc>
                          <a:spcPct val="107000"/>
                        </a:lnSpc>
                      </a:pPr>
                      <a:r>
                        <a:rPr lang="es-ES" sz="1000" b="1" dirty="0" err="1">
                          <a:effectLst/>
                          <a:latin typeface="Consolas" panose="020B0609020204030204" pitchFamily="49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kube_service_info</a:t>
                      </a:r>
                      <a:endParaRPr lang="es-ES" sz="1000" dirty="0">
                        <a:effectLst/>
                        <a:latin typeface="Consolas" panose="020B0609020204030204" pitchFamily="49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2516" marR="625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8945952"/>
                  </a:ext>
                </a:extLst>
              </a:tr>
            </a:tbl>
          </a:graphicData>
        </a:graphic>
      </p:graphicFrame>
      <p:sp>
        <p:nvSpPr>
          <p:cNvPr id="12" name="Google Shape;442;p40">
            <a:extLst>
              <a:ext uri="{FF2B5EF4-FFF2-40B4-BE49-F238E27FC236}">
                <a16:creationId xmlns:a16="http://schemas.microsoft.com/office/drawing/2014/main" id="{CA1349D4-A7A7-409F-B4A6-C165B4AD642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4601" y="340487"/>
            <a:ext cx="6936811" cy="46515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buClr>
                <a:schemeClr val="dk1"/>
              </a:buClr>
              <a:buSzPts val="1100"/>
            </a:pPr>
            <a:r>
              <a:rPr lang="es-ES" sz="2000" dirty="0">
                <a:latin typeface="Muli"/>
              </a:rPr>
              <a:t>Parametrización y Pruebas: Prometheus</a:t>
            </a:r>
            <a:endParaRPr lang="es-ES" sz="2000" b="1" dirty="0">
              <a:solidFill>
                <a:schemeClr val="lt1"/>
              </a:solidFill>
              <a:latin typeface="Muli"/>
            </a:endParaRPr>
          </a:p>
        </p:txBody>
      </p:sp>
      <p:pic>
        <p:nvPicPr>
          <p:cNvPr id="13" name="Audio 19">
            <a:hlinkClick r:id="" action="ppaction://media"/>
            <a:extLst>
              <a:ext uri="{FF2B5EF4-FFF2-40B4-BE49-F238E27FC236}">
                <a16:creationId xmlns:a16="http://schemas.microsoft.com/office/drawing/2014/main" id="{BD188821-3AAB-41B3-B6B8-222BB22C7DD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945396" y="444180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51764936"/>
      </p:ext>
    </p:extLst>
  </p:cSld>
  <p:clrMapOvr>
    <a:masterClrMapping/>
  </p:clrMapOvr>
  <p:transition spd="slow" advTm="68182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96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13"/>
        <p14:stopEvt time="68182" objId="13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>
            <a:extLst>
              <a:ext uri="{FF2B5EF4-FFF2-40B4-BE49-F238E27FC236}">
                <a16:creationId xmlns:a16="http://schemas.microsoft.com/office/drawing/2014/main" id="{2A125BAE-55D9-4558-B9D3-1FF40F54B0DC}"/>
              </a:ext>
            </a:extLst>
          </p:cNvPr>
          <p:cNvGrpSpPr/>
          <p:nvPr/>
        </p:nvGrpSpPr>
        <p:grpSpPr>
          <a:xfrm>
            <a:off x="3542043" y="840324"/>
            <a:ext cx="1977014" cy="2613997"/>
            <a:chOff x="4716680" y="907999"/>
            <a:chExt cx="1977014" cy="2613997"/>
          </a:xfrm>
        </p:grpSpPr>
        <p:pic>
          <p:nvPicPr>
            <p:cNvPr id="11" name="Imagen 10" descr="Logotipo&#10;&#10;Descripción generada automáticamente">
              <a:extLst>
                <a:ext uri="{FF2B5EF4-FFF2-40B4-BE49-F238E27FC236}">
                  <a16:creationId xmlns:a16="http://schemas.microsoft.com/office/drawing/2014/main" id="{926309F8-233C-4E03-88F4-5A09994BC5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8750" r="92266">
                          <a14:foregroundMark x1="8750" y1="47222" x2="8750" y2="47222"/>
                          <a14:foregroundMark x1="91563" y1="64722" x2="91563" y2="64722"/>
                          <a14:foregroundMark x1="92266" y1="65833" x2="92266" y2="65833"/>
                          <a14:foregroundMark x1="86016" y1="67222" x2="86016" y2="67222"/>
                          <a14:foregroundMark x1="84609" y1="72500" x2="68047" y2="72222"/>
                          <a14:foregroundMark x1="68047" y1="72222" x2="64141" y2="57778"/>
                          <a14:foregroundMark x1="64063" y1="52361" x2="66094" y2="33056"/>
                          <a14:foregroundMark x1="66094" y1="33056" x2="66797" y2="30833"/>
                          <a14:foregroundMark x1="89375" y1="61250" x2="85391" y2="43194"/>
                          <a14:foregroundMark x1="85391" y1="43194" x2="84063" y2="41944"/>
                          <a14:foregroundMark x1="76644" y1="47296" x2="75313" y2="48056"/>
                          <a14:foregroundMark x1="84063" y1="43056" x2="80753" y2="44948"/>
                          <a14:backgroundMark x1="79297" y1="54444" x2="82578" y2="56667"/>
                          <a14:backgroundMark x1="79609" y1="46667" x2="79141" y2="46389"/>
                          <a14:backgroundMark x1="79766" y1="45833" x2="78750" y2="46806"/>
                          <a14:backgroundMark x1="77422" y1="47778" x2="81250" y2="46250"/>
                          <a14:backgroundMark x1="81172" y1="45833" x2="77266" y2="48611"/>
                          <a14:backgroundMark x1="23438" y1="42361" x2="26484" y2="52222"/>
                          <a14:backgroundMark x1="23359" y1="67778" x2="30547" y2="67361"/>
                          <a14:backgroundMark x1="27813" y1="76389" x2="24922" y2="77222"/>
                          <a14:backgroundMark x1="23828" y1="78611" x2="29375" y2="76667"/>
                          <a14:backgroundMark x1="29375" y1="76667" x2="30000" y2="77361"/>
                          <a14:backgroundMark x1="27813" y1="78333" x2="23125" y2="76111"/>
                        </a14:backgroundRemoval>
                      </a14:imgEffect>
                    </a14:imgLayer>
                  </a14:imgProps>
                </a:ext>
              </a:extLst>
            </a:blip>
            <a:srcRect l="53409"/>
            <a:stretch/>
          </p:blipFill>
          <p:spPr>
            <a:xfrm>
              <a:off x="4716680" y="907999"/>
              <a:ext cx="1977014" cy="2386906"/>
            </a:xfrm>
            <a:prstGeom prst="rect">
              <a:avLst/>
            </a:prstGeom>
          </p:spPr>
        </p:pic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C2A815DE-A4AD-4B1D-B4CE-3A85C40482A9}"/>
                </a:ext>
              </a:extLst>
            </p:cNvPr>
            <p:cNvSpPr txBox="1"/>
            <p:nvPr/>
          </p:nvSpPr>
          <p:spPr>
            <a:xfrm>
              <a:off x="4986188" y="2937221"/>
              <a:ext cx="160062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3200" b="1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Muli"/>
                </a:rPr>
                <a:t>Grafana</a:t>
              </a:r>
              <a:endParaRPr lang="es-ES" sz="3200" dirty="0"/>
            </a:p>
          </p:txBody>
        </p:sp>
      </p:grpSp>
      <p:sp>
        <p:nvSpPr>
          <p:cNvPr id="75" name="Google Shape;75;p1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sp>
        <p:nvSpPr>
          <p:cNvPr id="3" name="Google Shape;60;p13">
            <a:extLst>
              <a:ext uri="{FF2B5EF4-FFF2-40B4-BE49-F238E27FC236}">
                <a16:creationId xmlns:a16="http://schemas.microsoft.com/office/drawing/2014/main" id="{99EAAB0D-41AE-4D02-8174-E98AF29451AF}"/>
              </a:ext>
            </a:extLst>
          </p:cNvPr>
          <p:cNvSpPr txBox="1">
            <a:spLocks/>
          </p:cNvSpPr>
          <p:nvPr/>
        </p:nvSpPr>
        <p:spPr>
          <a:xfrm>
            <a:off x="0" y="-1689"/>
            <a:ext cx="9144000" cy="23981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pPr algn="ctr"/>
            <a:r>
              <a:rPr lang="es-ES" sz="1800" dirty="0">
                <a:solidFill>
                  <a:schemeClr val="tx1"/>
                </a:solidFill>
              </a:rPr>
              <a:t>Monitorización Kubernetes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9" name="CuadroTexto 68">
            <a:extLst>
              <a:ext uri="{FF2B5EF4-FFF2-40B4-BE49-F238E27FC236}">
                <a16:creationId xmlns:a16="http://schemas.microsoft.com/office/drawing/2014/main" id="{45CEA690-8B29-4F85-A69C-D493CB8F5F8B}"/>
              </a:ext>
            </a:extLst>
          </p:cNvPr>
          <p:cNvSpPr txBox="1"/>
          <p:nvPr/>
        </p:nvSpPr>
        <p:spPr>
          <a:xfrm>
            <a:off x="328483" y="3783775"/>
            <a:ext cx="6338236" cy="1299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buClr>
                <a:schemeClr val="dk1"/>
              </a:buClr>
              <a:buSzPts val="1100"/>
            </a:pPr>
            <a:r>
              <a:rPr lang="es-ES" sz="1100" b="1" dirty="0">
                <a:solidFill>
                  <a:schemeClr val="lt1"/>
                </a:solidFill>
                <a:latin typeface="Muli"/>
              </a:rPr>
              <a:t>Dashboard monitorización estado </a:t>
            </a:r>
            <a:r>
              <a:rPr lang="es-ES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Muli"/>
              </a:rPr>
              <a:t>servicios Core de Kubernetes</a:t>
            </a:r>
            <a:endParaRPr lang="es-ES" sz="1100" b="1" dirty="0">
              <a:solidFill>
                <a:schemeClr val="lt1"/>
              </a:solidFill>
              <a:latin typeface="Muli"/>
            </a:endParaRPr>
          </a:p>
          <a:p>
            <a:pPr>
              <a:lnSpc>
                <a:spcPct val="115000"/>
              </a:lnSpc>
              <a:spcBef>
                <a:spcPts val="600"/>
              </a:spcBef>
              <a:buClr>
                <a:schemeClr val="dk1"/>
              </a:buClr>
              <a:buSzPts val="1100"/>
            </a:pPr>
            <a:r>
              <a:rPr lang="es-ES" sz="1100" b="1" dirty="0">
                <a:solidFill>
                  <a:schemeClr val="lt1"/>
                </a:solidFill>
                <a:latin typeface="Muli"/>
              </a:rPr>
              <a:t>Dashboard monitorización estado </a:t>
            </a:r>
            <a:r>
              <a:rPr lang="es-ES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Muli"/>
              </a:rPr>
              <a:t>agente Kubelet de cada nodo</a:t>
            </a:r>
          </a:p>
          <a:p>
            <a:pPr>
              <a:lnSpc>
                <a:spcPct val="115000"/>
              </a:lnSpc>
              <a:spcBef>
                <a:spcPts val="600"/>
              </a:spcBef>
              <a:buClr>
                <a:schemeClr val="dk1"/>
              </a:buClr>
              <a:buSzPts val="1100"/>
            </a:pPr>
            <a:r>
              <a:rPr lang="es-ES" sz="1100" b="1" dirty="0">
                <a:solidFill>
                  <a:schemeClr val="lt1"/>
                </a:solidFill>
                <a:latin typeface="Muli"/>
              </a:rPr>
              <a:t>Dashboard monitorización estado </a:t>
            </a:r>
            <a:r>
              <a:rPr lang="es-ES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Muli"/>
              </a:rPr>
              <a:t>recursos hardware de nuestro clúster</a:t>
            </a:r>
            <a:endParaRPr lang="es-ES" sz="1100" b="1" dirty="0">
              <a:solidFill>
                <a:schemeClr val="lt1"/>
              </a:solidFill>
              <a:latin typeface="Muli"/>
            </a:endParaRPr>
          </a:p>
          <a:p>
            <a:pPr>
              <a:lnSpc>
                <a:spcPct val="115000"/>
              </a:lnSpc>
              <a:spcBef>
                <a:spcPts val="600"/>
              </a:spcBef>
              <a:buClr>
                <a:schemeClr val="dk1"/>
              </a:buClr>
              <a:buSzPts val="1100"/>
            </a:pPr>
            <a:r>
              <a:rPr lang="es-ES" sz="1100" b="1" dirty="0">
                <a:solidFill>
                  <a:schemeClr val="lt1"/>
                </a:solidFill>
                <a:latin typeface="Muli"/>
              </a:rPr>
              <a:t>Dashboard monitorización estado </a:t>
            </a:r>
            <a:r>
              <a:rPr lang="es-ES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Muli"/>
              </a:rPr>
              <a:t>Pods de nuestro clúster</a:t>
            </a:r>
          </a:p>
        </p:txBody>
      </p:sp>
      <p:pic>
        <p:nvPicPr>
          <p:cNvPr id="70" name="Imagen 69">
            <a:extLst>
              <a:ext uri="{FF2B5EF4-FFF2-40B4-BE49-F238E27FC236}">
                <a16:creationId xmlns:a16="http://schemas.microsoft.com/office/drawing/2014/main" id="{8362C4CF-3E82-4D57-AEC8-93AD78C602BF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960" y="840324"/>
            <a:ext cx="5774080" cy="290876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442;p40">
            <a:extLst>
              <a:ext uri="{FF2B5EF4-FFF2-40B4-BE49-F238E27FC236}">
                <a16:creationId xmlns:a16="http://schemas.microsoft.com/office/drawing/2014/main" id="{BAE9586B-D014-404C-818C-CAC18BDC09C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3638" y="279923"/>
            <a:ext cx="6936811" cy="46515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buClr>
                <a:schemeClr val="dk1"/>
              </a:buClr>
              <a:buSzPts val="1100"/>
            </a:pPr>
            <a:r>
              <a:rPr lang="es-ES" sz="2000" dirty="0">
                <a:latin typeface="Muli"/>
              </a:rPr>
              <a:t>Parametrización y Pruebas: Grafana</a:t>
            </a:r>
            <a:endParaRPr lang="es-ES" sz="2000" b="1" dirty="0">
              <a:solidFill>
                <a:schemeClr val="lt1"/>
              </a:solidFill>
              <a:latin typeface="Muli"/>
            </a:endParaRPr>
          </a:p>
        </p:txBody>
      </p:sp>
      <p:pic>
        <p:nvPicPr>
          <p:cNvPr id="8" name="Audio 3">
            <a:hlinkClick r:id="" action="ppaction://media"/>
            <a:extLst>
              <a:ext uri="{FF2B5EF4-FFF2-40B4-BE49-F238E27FC236}">
                <a16:creationId xmlns:a16="http://schemas.microsoft.com/office/drawing/2014/main" id="{9BB6AEF9-F554-4B23-B674-E53005891C7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578209" y="447382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6689115"/>
      </p:ext>
    </p:extLst>
  </p:cSld>
  <p:clrMapOvr>
    <a:masterClrMapping/>
  </p:clrMapOvr>
  <p:transition spd="slow" advTm="145705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7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6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9" grpId="0"/>
    </p:bldLst>
  </p:timing>
  <p:extLst>
    <p:ext uri="{E180D4A7-C9FB-4DFB-919C-405C955672EB}">
      <p14:showEvtLst xmlns:p14="http://schemas.microsoft.com/office/powerpoint/2010/main">
        <p14:playEvt time="6" objId="8"/>
        <p14:stopEvt time="143810" objId="8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685;p48">
            <a:extLst>
              <a:ext uri="{FF2B5EF4-FFF2-40B4-BE49-F238E27FC236}">
                <a16:creationId xmlns:a16="http://schemas.microsoft.com/office/drawing/2014/main" id="{44BCD131-EEE8-4AF9-B138-3709C7444EB3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64461" y="1656254"/>
            <a:ext cx="3015077" cy="1973166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sp>
        <p:nvSpPr>
          <p:cNvPr id="3" name="Google Shape;60;p13">
            <a:extLst>
              <a:ext uri="{FF2B5EF4-FFF2-40B4-BE49-F238E27FC236}">
                <a16:creationId xmlns:a16="http://schemas.microsoft.com/office/drawing/2014/main" id="{99EAAB0D-41AE-4D02-8174-E98AF29451AF}"/>
              </a:ext>
            </a:extLst>
          </p:cNvPr>
          <p:cNvSpPr txBox="1">
            <a:spLocks/>
          </p:cNvSpPr>
          <p:nvPr/>
        </p:nvSpPr>
        <p:spPr>
          <a:xfrm>
            <a:off x="0" y="-1689"/>
            <a:ext cx="9144000" cy="23981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pPr algn="ctr"/>
            <a:r>
              <a:rPr lang="es-ES" sz="1800" dirty="0">
                <a:solidFill>
                  <a:schemeClr val="tx1"/>
                </a:solidFill>
              </a:rPr>
              <a:t>Monitorización Kubernetes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68" name="Imagen 67">
            <a:extLst>
              <a:ext uri="{FF2B5EF4-FFF2-40B4-BE49-F238E27FC236}">
                <a16:creationId xmlns:a16="http://schemas.microsoft.com/office/drawing/2014/main" id="{40D33AAA-4A15-4FBF-AE3F-25A39538FCC2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14" y="956794"/>
            <a:ext cx="4112424" cy="1973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Imagen 68">
            <a:extLst>
              <a:ext uri="{FF2B5EF4-FFF2-40B4-BE49-F238E27FC236}">
                <a16:creationId xmlns:a16="http://schemas.microsoft.com/office/drawing/2014/main" id="{ED6AE094-EC62-4408-A06F-C5A09C3EAACD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900" y="937585"/>
            <a:ext cx="3402913" cy="1885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Imagen 69">
            <a:extLst>
              <a:ext uri="{FF2B5EF4-FFF2-40B4-BE49-F238E27FC236}">
                <a16:creationId xmlns:a16="http://schemas.microsoft.com/office/drawing/2014/main" id="{AB612DDA-055C-4108-9F03-D69E7BC4B964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41" y="3195866"/>
            <a:ext cx="3895170" cy="117540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663501CD-4416-498A-87ED-F14BFF6D6E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4147443"/>
              </p:ext>
            </p:extLst>
          </p:nvPr>
        </p:nvGraphicFramePr>
        <p:xfrm>
          <a:off x="4691164" y="3573375"/>
          <a:ext cx="4026384" cy="327941"/>
        </p:xfrm>
        <a:graphic>
          <a:graphicData uri="http://schemas.openxmlformats.org/drawingml/2006/table">
            <a:tbl>
              <a:tblPr firstRow="1" firstCol="1" bandRow="1"/>
              <a:tblGrid>
                <a:gridCol w="4026384">
                  <a:extLst>
                    <a:ext uri="{9D8B030D-6E8A-4147-A177-3AD203B41FA5}">
                      <a16:colId xmlns:a16="http://schemas.microsoft.com/office/drawing/2014/main" val="3100622050"/>
                    </a:ext>
                  </a:extLst>
                </a:gridCol>
              </a:tblGrid>
              <a:tr h="327941">
                <a:tc>
                  <a:txBody>
                    <a:bodyPr/>
                    <a:lstStyle/>
                    <a:p>
                      <a:pPr marL="179705" algn="l">
                        <a:lnSpc>
                          <a:spcPct val="107000"/>
                        </a:lnSpc>
                      </a:pPr>
                      <a:r>
                        <a:rPr lang="es-ES" sz="1000" dirty="0">
                          <a:effectLst/>
                          <a:latin typeface="Consolas" panose="020B0609020204030204" pitchFamily="49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lpinacu@K8s-Master:~/</a:t>
                      </a:r>
                      <a:r>
                        <a:rPr lang="es-ES" sz="1000" dirty="0">
                          <a:solidFill>
                            <a:srgbClr val="000000"/>
                          </a:solidFill>
                          <a:effectLst/>
                          <a:latin typeface="Consolas" panose="020B0609020204030204" pitchFamily="49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$ </a:t>
                      </a:r>
                      <a:r>
                        <a:rPr lang="es-ES" sz="1000" b="1" dirty="0">
                          <a:solidFill>
                            <a:srgbClr val="000000"/>
                          </a:solidFill>
                          <a:effectLst/>
                          <a:latin typeface="Consolas" panose="020B0609020204030204" pitchFamily="49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kubectl </a:t>
                      </a:r>
                      <a:r>
                        <a:rPr lang="es-ES" sz="1000" b="1" dirty="0" err="1">
                          <a:solidFill>
                            <a:srgbClr val="000000"/>
                          </a:solidFill>
                          <a:effectLst/>
                          <a:latin typeface="Consolas" panose="020B0609020204030204" pitchFamily="49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scale</a:t>
                      </a:r>
                      <a:r>
                        <a:rPr lang="es-ES" sz="1000" b="1" dirty="0">
                          <a:solidFill>
                            <a:srgbClr val="000000"/>
                          </a:solidFill>
                          <a:effectLst/>
                          <a:latin typeface="Consolas" panose="020B0609020204030204" pitchFamily="49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ES" sz="1000" b="1" dirty="0" err="1">
                          <a:solidFill>
                            <a:srgbClr val="000000"/>
                          </a:solidFill>
                          <a:effectLst/>
                          <a:latin typeface="Consolas" panose="020B0609020204030204" pitchFamily="49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deploy</a:t>
                      </a:r>
                      <a:r>
                        <a:rPr lang="es-ES" sz="1000" b="1" dirty="0">
                          <a:solidFill>
                            <a:srgbClr val="000000"/>
                          </a:solidFill>
                          <a:effectLst/>
                          <a:latin typeface="Consolas" panose="020B0609020204030204" pitchFamily="49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s-ES" sz="1000" b="1" dirty="0" err="1">
                          <a:solidFill>
                            <a:srgbClr val="000000"/>
                          </a:solidFill>
                          <a:effectLst/>
                          <a:latin typeface="Consolas" panose="020B0609020204030204" pitchFamily="49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snipeit</a:t>
                      </a:r>
                      <a:r>
                        <a:rPr lang="es-ES" sz="1000" b="1" dirty="0">
                          <a:solidFill>
                            <a:srgbClr val="000000"/>
                          </a:solidFill>
                          <a:effectLst/>
                          <a:latin typeface="Consolas" panose="020B0609020204030204" pitchFamily="49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--replicas=100</a:t>
                      </a:r>
                      <a:endParaRPr lang="es-ES" sz="1000" dirty="0">
                        <a:effectLst/>
                        <a:latin typeface="Consolas" panose="020B0609020204030204" pitchFamily="49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2516" marR="625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7447650"/>
                  </a:ext>
                </a:extLst>
              </a:tr>
            </a:tbl>
          </a:graphicData>
        </a:graphic>
      </p:graphicFrame>
      <p:sp>
        <p:nvSpPr>
          <p:cNvPr id="11" name="Google Shape;442;p40">
            <a:extLst>
              <a:ext uri="{FF2B5EF4-FFF2-40B4-BE49-F238E27FC236}">
                <a16:creationId xmlns:a16="http://schemas.microsoft.com/office/drawing/2014/main" id="{E115ED75-8667-463D-9102-1542C51046E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4601" y="340487"/>
            <a:ext cx="6936811" cy="46515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buClr>
                <a:schemeClr val="dk1"/>
              </a:buClr>
              <a:buSzPts val="1100"/>
            </a:pPr>
            <a:r>
              <a:rPr lang="es-ES" sz="2000" dirty="0">
                <a:latin typeface="Muli"/>
              </a:rPr>
              <a:t>Parametrización y Pruebas: Alertas</a:t>
            </a:r>
            <a:endParaRPr lang="es-ES" sz="2000" b="1" dirty="0">
              <a:solidFill>
                <a:schemeClr val="lt1"/>
              </a:solidFill>
              <a:latin typeface="Muli"/>
            </a:endParaRPr>
          </a:p>
        </p:txBody>
      </p:sp>
      <p:pic>
        <p:nvPicPr>
          <p:cNvPr id="13" name="Audio 4">
            <a:hlinkClick r:id="" action="ppaction://media"/>
            <a:extLst>
              <a:ext uri="{FF2B5EF4-FFF2-40B4-BE49-F238E27FC236}">
                <a16:creationId xmlns:a16="http://schemas.microsoft.com/office/drawing/2014/main" id="{C9EF5D0B-0DB5-4DB2-B748-537456FF6D9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865937" y="444505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4633616"/>
      </p:ext>
    </p:extLst>
  </p:cSld>
  <p:clrMapOvr>
    <a:masterClrMapping/>
  </p:clrMapOvr>
  <p:transition spd="slow" advTm="82142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83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13"/>
        <p14:stopEvt time="81958" objId="13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35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  <p:sp>
        <p:nvSpPr>
          <p:cNvPr id="368" name="Google Shape;368;p35"/>
          <p:cNvSpPr txBox="1">
            <a:spLocks noGrp="1"/>
          </p:cNvSpPr>
          <p:nvPr>
            <p:ph type="ctrTitle" idx="4294967295"/>
          </p:nvPr>
        </p:nvSpPr>
        <p:spPr>
          <a:xfrm>
            <a:off x="685800" y="1251262"/>
            <a:ext cx="3617400" cy="928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/>
              <a:t>Conclusiones</a:t>
            </a:r>
            <a:endParaRPr sz="4400" dirty="0"/>
          </a:p>
        </p:txBody>
      </p:sp>
      <p:pic>
        <p:nvPicPr>
          <p:cNvPr id="370" name="Google Shape;370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24900" y="2681025"/>
            <a:ext cx="3171324" cy="188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160014" y="1914980"/>
            <a:ext cx="548700" cy="1597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3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946909" y="581600"/>
            <a:ext cx="1279700" cy="149827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60;p13">
            <a:extLst>
              <a:ext uri="{FF2B5EF4-FFF2-40B4-BE49-F238E27FC236}">
                <a16:creationId xmlns:a16="http://schemas.microsoft.com/office/drawing/2014/main" id="{5E00F139-5B7F-4108-B1D7-C728C4BABA0A}"/>
              </a:ext>
            </a:extLst>
          </p:cNvPr>
          <p:cNvSpPr txBox="1">
            <a:spLocks/>
          </p:cNvSpPr>
          <p:nvPr/>
        </p:nvSpPr>
        <p:spPr>
          <a:xfrm>
            <a:off x="0" y="-1689"/>
            <a:ext cx="9144000" cy="23981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pPr algn="ctr"/>
            <a:r>
              <a:rPr lang="es-ES" sz="1800" dirty="0">
                <a:solidFill>
                  <a:schemeClr val="tx1"/>
                </a:solidFill>
              </a:rPr>
              <a:t>Conclusiones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10" name="Audio 8">
            <a:hlinkClick r:id="" action="ppaction://media"/>
            <a:extLst>
              <a:ext uri="{FF2B5EF4-FFF2-40B4-BE49-F238E27FC236}">
                <a16:creationId xmlns:a16="http://schemas.microsoft.com/office/drawing/2014/main" id="{F9D727E0-9D13-426D-A941-ADD88AEE7B2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884988" y="444505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91394494"/>
      </p:ext>
    </p:extLst>
  </p:cSld>
  <p:clrMapOvr>
    <a:masterClrMapping/>
  </p:clrMapOvr>
  <p:transition spd="slow" advTm="9818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6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10"/>
        <p14:stopEvt time="97750" objId="10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3" name="Google Shape;60;p13">
            <a:extLst>
              <a:ext uri="{FF2B5EF4-FFF2-40B4-BE49-F238E27FC236}">
                <a16:creationId xmlns:a16="http://schemas.microsoft.com/office/drawing/2014/main" id="{99EAAB0D-41AE-4D02-8174-E98AF29451AF}"/>
              </a:ext>
            </a:extLst>
          </p:cNvPr>
          <p:cNvSpPr txBox="1">
            <a:spLocks/>
          </p:cNvSpPr>
          <p:nvPr/>
        </p:nvSpPr>
        <p:spPr>
          <a:xfrm>
            <a:off x="0" y="-1689"/>
            <a:ext cx="9144000" cy="23981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pPr algn="ctr"/>
            <a:r>
              <a:rPr lang="es-ES" sz="1800" dirty="0">
                <a:solidFill>
                  <a:schemeClr val="tx1"/>
                </a:solidFill>
              </a:rPr>
              <a:t>Sumario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68127D2-B6D4-43C1-95B7-2F737D509CDD}"/>
              </a:ext>
            </a:extLst>
          </p:cNvPr>
          <p:cNvSpPr txBox="1"/>
          <p:nvPr/>
        </p:nvSpPr>
        <p:spPr>
          <a:xfrm>
            <a:off x="469820" y="820083"/>
            <a:ext cx="3859200" cy="456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b="1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Muli"/>
                <a:ea typeface="Calibri" panose="020F0502020204030204" pitchFamily="34" charset="0"/>
                <a:cs typeface="Arial" panose="020B0604020202020204" pitchFamily="34" charset="0"/>
              </a:rPr>
              <a:t>I</a:t>
            </a:r>
            <a:r>
              <a:rPr lang="es-ES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Muli"/>
              </a:rPr>
              <a:t>NTRODUCCIÓN</a:t>
            </a:r>
            <a:endParaRPr lang="es-E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b="1" dirty="0">
                <a:solidFill>
                  <a:schemeClr val="lt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	D</a:t>
            </a:r>
            <a:r>
              <a:rPr lang="es-ES" b="1" dirty="0">
                <a:solidFill>
                  <a:schemeClr val="lt1"/>
                </a:solidFill>
                <a:latin typeface="Muli"/>
              </a:rPr>
              <a:t>escripción del proyecto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b="1" dirty="0">
                <a:solidFill>
                  <a:schemeClr val="lt1"/>
                </a:solidFill>
                <a:latin typeface="Muli"/>
              </a:rPr>
              <a:t>	Objetivos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b="1" dirty="0">
                <a:solidFill>
                  <a:schemeClr val="lt1"/>
                </a:solidFill>
                <a:latin typeface="Muli"/>
              </a:rPr>
              <a:t>	Planificación del proyecto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Muli"/>
                <a:cs typeface="Arial" panose="020B0604020202020204" pitchFamily="34" charset="0"/>
              </a:rPr>
              <a:t>CONCEPTOS PREVIOS</a:t>
            </a:r>
            <a:endParaRPr lang="es-E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b="1" dirty="0">
                <a:solidFill>
                  <a:schemeClr val="lt1"/>
                </a:solidFill>
                <a:latin typeface="Muli"/>
              </a:rPr>
              <a:t>	Kubernetes</a:t>
            </a:r>
            <a:endParaRPr lang="es-E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Muli"/>
                <a:cs typeface="Arial" panose="020B0604020202020204" pitchFamily="34" charset="0"/>
              </a:rPr>
              <a:t>MONITORIZACIÓN</a:t>
            </a:r>
            <a:endParaRPr lang="es-E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es-ES" b="1" dirty="0">
                <a:solidFill>
                  <a:schemeClr val="lt1"/>
                </a:solidFill>
                <a:latin typeface="Muli"/>
              </a:rPr>
              <a:t>Monitorización de Kubernetes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Muli"/>
                <a:cs typeface="Arial" panose="020B0604020202020204" pitchFamily="34" charset="0"/>
              </a:rPr>
              <a:t>DESPLIEGUE KUBERNETES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es-ES" b="1" dirty="0">
                <a:solidFill>
                  <a:schemeClr val="lt1"/>
                </a:solidFill>
                <a:latin typeface="Muli"/>
              </a:rPr>
              <a:t>Despliegue clúster de Kubernetes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es-ES" b="1" dirty="0">
                <a:solidFill>
                  <a:schemeClr val="lt1"/>
                </a:solidFill>
                <a:latin typeface="Muli"/>
              </a:rPr>
              <a:t>Despliegue aplicación SnipeIT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s-E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s-ES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1249B49-8AFA-4745-8E9A-7FB94E9F5DF5}"/>
              </a:ext>
            </a:extLst>
          </p:cNvPr>
          <p:cNvSpPr txBox="1"/>
          <p:nvPr/>
        </p:nvSpPr>
        <p:spPr>
          <a:xfrm>
            <a:off x="4102180" y="820083"/>
            <a:ext cx="4572000" cy="22415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Muli"/>
                <a:cs typeface="Arial" panose="020B0604020202020204" pitchFamily="34" charset="0"/>
              </a:rPr>
              <a:t>MONITORIZACIÓN KUBERNETES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es-ES" b="1" dirty="0">
                <a:solidFill>
                  <a:schemeClr val="lt1"/>
                </a:solidFill>
                <a:latin typeface="Muli"/>
              </a:rPr>
              <a:t>Despliegue Prometheus - Grafana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es-ES" b="1" dirty="0">
                <a:solidFill>
                  <a:schemeClr val="lt1"/>
                </a:solidFill>
                <a:latin typeface="Muli"/>
              </a:rPr>
              <a:t>Parametrización y pruebas: Prometheus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es-ES" b="1" dirty="0">
                <a:solidFill>
                  <a:schemeClr val="lt1"/>
                </a:solidFill>
                <a:latin typeface="Muli"/>
              </a:rPr>
              <a:t>Parametrización y pruebas: Grafana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es-ES" b="1" dirty="0">
                <a:solidFill>
                  <a:schemeClr val="lt1"/>
                </a:solidFill>
                <a:latin typeface="Muli"/>
              </a:rPr>
              <a:t>Parametrización y pruebas: Alertas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Muli"/>
                <a:cs typeface="Arial" panose="020B0604020202020204" pitchFamily="34" charset="0"/>
              </a:rPr>
              <a:t>CONCLUSIÓN</a:t>
            </a:r>
          </a:p>
        </p:txBody>
      </p:sp>
    </p:spTree>
  </p:cSld>
  <p:clrMapOvr>
    <a:masterClrMapping/>
  </p:clrMapOvr>
  <p:transition spd="slow" advTm="1570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20814" y="378324"/>
            <a:ext cx="662500" cy="72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593770" y="884611"/>
            <a:ext cx="482075" cy="52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60;p13">
            <a:extLst>
              <a:ext uri="{FF2B5EF4-FFF2-40B4-BE49-F238E27FC236}">
                <a16:creationId xmlns:a16="http://schemas.microsoft.com/office/drawing/2014/main" id="{B9301FE3-DEC7-4497-B80E-179EBD10E068}"/>
              </a:ext>
            </a:extLst>
          </p:cNvPr>
          <p:cNvSpPr txBox="1">
            <a:spLocks/>
          </p:cNvSpPr>
          <p:nvPr/>
        </p:nvSpPr>
        <p:spPr>
          <a:xfrm>
            <a:off x="247496" y="1368963"/>
            <a:ext cx="8649006" cy="11598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pPr algn="ctr"/>
            <a:r>
              <a:rPr lang="en-US" sz="2400" dirty="0">
                <a:solidFill>
                  <a:schemeClr val="tx1"/>
                </a:solidFill>
              </a:rPr>
              <a:t>¡</a:t>
            </a:r>
            <a:r>
              <a:rPr lang="en-US" sz="2400" dirty="0" err="1">
                <a:solidFill>
                  <a:schemeClr val="tx1"/>
                </a:solidFill>
              </a:rPr>
              <a:t>Muchas</a:t>
            </a:r>
            <a:r>
              <a:rPr lang="en-US" sz="2400" dirty="0">
                <a:solidFill>
                  <a:schemeClr val="tx1"/>
                </a:solidFill>
              </a:rPr>
              <a:t> gracias por </a:t>
            </a:r>
            <a:r>
              <a:rPr lang="en-US" sz="2400" dirty="0" err="1">
                <a:solidFill>
                  <a:schemeClr val="tx1"/>
                </a:solidFill>
              </a:rPr>
              <a:t>su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atención</a:t>
            </a:r>
            <a:r>
              <a:rPr lang="en-US" sz="2400" dirty="0">
                <a:solidFill>
                  <a:schemeClr val="tx1"/>
                </a:solidFill>
              </a:rPr>
              <a:t>!</a:t>
            </a:r>
          </a:p>
        </p:txBody>
      </p:sp>
      <p:pic>
        <p:nvPicPr>
          <p:cNvPr id="7" name="Audio 4">
            <a:hlinkClick r:id="" action="ppaction://media"/>
            <a:extLst>
              <a:ext uri="{FF2B5EF4-FFF2-40B4-BE49-F238E27FC236}">
                <a16:creationId xmlns:a16="http://schemas.microsoft.com/office/drawing/2014/main" id="{E63A2175-9BA8-4EA3-9C47-3B61E383F0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8417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6350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8351">
        <p15:prstTrans prst="prestige"/>
      </p:transition>
    </mc:Choice>
    <mc:Fallback>
      <p:transition spd="slow" advTm="835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7"/>
        <p14:stopEvt time="7941" objId="7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20814" y="378324"/>
            <a:ext cx="662500" cy="72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93770" y="884611"/>
            <a:ext cx="482075" cy="52520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CuadroTexto 26">
            <a:extLst>
              <a:ext uri="{FF2B5EF4-FFF2-40B4-BE49-F238E27FC236}">
                <a16:creationId xmlns:a16="http://schemas.microsoft.com/office/drawing/2014/main" id="{11F7C527-6C82-492E-8887-94C3DE95910B}"/>
              </a:ext>
            </a:extLst>
          </p:cNvPr>
          <p:cNvSpPr txBox="1"/>
          <p:nvPr/>
        </p:nvSpPr>
        <p:spPr>
          <a:xfrm>
            <a:off x="1679532" y="1409811"/>
            <a:ext cx="5784935" cy="1465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chemeClr val="lt1"/>
              </a:buClr>
              <a:buSzPts val="5000"/>
            </a:pPr>
            <a:r>
              <a:rPr lang="es-ES" sz="2000" b="1" dirty="0">
                <a:solidFill>
                  <a:schemeClr val="lt1"/>
                </a:solidFill>
                <a:latin typeface="Calibri" panose="020F0502020204030204" pitchFamily="34" charset="0"/>
                <a:cs typeface="Lexend Deca"/>
                <a:sym typeface="Lexend Deca"/>
              </a:rPr>
              <a:t>Luis Piña Cubas</a:t>
            </a:r>
          </a:p>
          <a:p>
            <a:pPr algn="ctr">
              <a:lnSpc>
                <a:spcPct val="150000"/>
              </a:lnSpc>
              <a:buClr>
                <a:schemeClr val="lt1"/>
              </a:buClr>
              <a:buSzPts val="5000"/>
            </a:pPr>
            <a:r>
              <a:rPr lang="es-ES" sz="1800" b="1" dirty="0">
                <a:solidFill>
                  <a:schemeClr val="lt1"/>
                </a:solidFill>
                <a:latin typeface="Calibri" panose="020F0502020204030204" pitchFamily="34" charset="0"/>
                <a:cs typeface="Lexend Deca"/>
                <a:sym typeface="Lexend Deca"/>
              </a:rPr>
              <a:t>Trabajo fin de Grado en Ingeniería Informática</a:t>
            </a:r>
          </a:p>
          <a:p>
            <a:pPr algn="ctr">
              <a:buClr>
                <a:schemeClr val="lt1"/>
              </a:buClr>
              <a:buSzPts val="5000"/>
            </a:pPr>
            <a:r>
              <a:rPr lang="es-ES" sz="1800" b="1" dirty="0">
                <a:solidFill>
                  <a:schemeClr val="lt1"/>
                </a:solidFill>
                <a:latin typeface="Calibri" panose="020F0502020204030204" pitchFamily="34" charset="0"/>
                <a:cs typeface="Lexend Deca"/>
              </a:rPr>
              <a:t>Área de administración de redes y sistemas operativos</a:t>
            </a:r>
            <a:endParaRPr lang="es-ES" sz="1800" b="1" dirty="0">
              <a:solidFill>
                <a:schemeClr val="lt1"/>
              </a:solidFill>
              <a:latin typeface="Calibri" panose="020F0502020204030204" pitchFamily="34" charset="0"/>
              <a:cs typeface="Lexend Deca"/>
              <a:sym typeface="Lexend Deca"/>
            </a:endParaRPr>
          </a:p>
          <a:p>
            <a:pPr algn="ctr">
              <a:lnSpc>
                <a:spcPct val="150000"/>
              </a:lnSpc>
              <a:buClr>
                <a:schemeClr val="lt1"/>
              </a:buClr>
              <a:buSzPts val="5000"/>
            </a:pPr>
            <a:r>
              <a:rPr lang="es-ES" sz="1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Lexend Deca"/>
                <a:sym typeface="Lexend Deca"/>
              </a:rPr>
              <a:t>Universitat Oberta de Catalunya </a:t>
            </a:r>
          </a:p>
        </p:txBody>
      </p:sp>
      <p:sp>
        <p:nvSpPr>
          <p:cNvPr id="8" name="Google Shape;60;p13">
            <a:extLst>
              <a:ext uri="{FF2B5EF4-FFF2-40B4-BE49-F238E27FC236}">
                <a16:creationId xmlns:a16="http://schemas.microsoft.com/office/drawing/2014/main" id="{D82C3A3A-0DBA-41D0-9037-51A941C3D87A}"/>
              </a:ext>
            </a:extLst>
          </p:cNvPr>
          <p:cNvSpPr txBox="1">
            <a:spLocks/>
          </p:cNvSpPr>
          <p:nvPr/>
        </p:nvSpPr>
        <p:spPr>
          <a:xfrm>
            <a:off x="2997905" y="2874956"/>
            <a:ext cx="3359203" cy="1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Lexend Deca"/>
              <a:buNone/>
              <a:defRPr sz="50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Lexend Deca"/>
              <a:buNone/>
              <a:defRPr sz="50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Lexend Deca"/>
              <a:buNone/>
              <a:defRPr sz="50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Lexend Deca"/>
              <a:buNone/>
              <a:defRPr sz="50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Lexend Deca"/>
              <a:buNone/>
              <a:defRPr sz="50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Lexend Deca"/>
              <a:buNone/>
              <a:defRPr sz="50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Lexend Deca"/>
              <a:buNone/>
              <a:defRPr sz="50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Lexend Deca"/>
              <a:buNone/>
              <a:defRPr sz="50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Lexend Deca"/>
              <a:buNone/>
              <a:defRPr sz="50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pPr algn="just"/>
            <a:r>
              <a:rPr lang="es-ES" sz="1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TFG tutorizado por: José Manuel Castillo Pedrosa</a:t>
            </a:r>
            <a:endParaRPr lang="es-ES" sz="12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368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3000" advTm="2073">
        <p159:morph option="byObject"/>
      </p:transition>
    </mc:Choice>
    <mc:Fallback>
      <p:transition spd="slow" advTm="2073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40"/>
          <p:cNvSpPr txBox="1">
            <a:spLocks noGrp="1"/>
          </p:cNvSpPr>
          <p:nvPr>
            <p:ph type="title"/>
          </p:nvPr>
        </p:nvSpPr>
        <p:spPr>
          <a:xfrm>
            <a:off x="121214" y="266144"/>
            <a:ext cx="6014400" cy="46515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Descripción del proyecto</a:t>
            </a:r>
            <a:endParaRPr sz="2000" dirty="0"/>
          </a:p>
        </p:txBody>
      </p:sp>
      <p:sp>
        <p:nvSpPr>
          <p:cNvPr id="443" name="Google Shape;443;p40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444" name="Google Shape;444;p40"/>
          <p:cNvSpPr/>
          <p:nvPr/>
        </p:nvSpPr>
        <p:spPr>
          <a:xfrm>
            <a:off x="0" y="2371028"/>
            <a:ext cx="9144000" cy="1011043"/>
          </a:xfrm>
          <a:custGeom>
            <a:avLst/>
            <a:gdLst/>
            <a:ahLst/>
            <a:cxnLst/>
            <a:rect l="l" t="t" r="r" b="b"/>
            <a:pathLst>
              <a:path w="12192000" h="1348058" extrusionOk="0">
                <a:moveTo>
                  <a:pt x="12192000" y="0"/>
                </a:moveTo>
                <a:lnTo>
                  <a:pt x="10837333" y="0"/>
                </a:lnTo>
                <a:cubicBezTo>
                  <a:pt x="10463295" y="0"/>
                  <a:pt x="10160000" y="301773"/>
                  <a:pt x="10160000" y="674029"/>
                </a:cubicBezTo>
                <a:lnTo>
                  <a:pt x="10160000" y="674029"/>
                </a:lnTo>
                <a:cubicBezTo>
                  <a:pt x="10160000" y="1046281"/>
                  <a:pt x="9856705" y="1348059"/>
                  <a:pt x="9482667" y="1348059"/>
                </a:cubicBezTo>
                <a:lnTo>
                  <a:pt x="9482667" y="1348059"/>
                </a:lnTo>
                <a:cubicBezTo>
                  <a:pt x="9108581" y="1348059"/>
                  <a:pt x="8805333" y="1046281"/>
                  <a:pt x="8805333" y="674029"/>
                </a:cubicBezTo>
                <a:lnTo>
                  <a:pt x="8805333" y="674029"/>
                </a:lnTo>
                <a:cubicBezTo>
                  <a:pt x="8805333" y="301773"/>
                  <a:pt x="8502086" y="0"/>
                  <a:pt x="8128000" y="0"/>
                </a:cubicBezTo>
                <a:lnTo>
                  <a:pt x="8128000" y="0"/>
                </a:lnTo>
                <a:cubicBezTo>
                  <a:pt x="7753915" y="0"/>
                  <a:pt x="7450667" y="301773"/>
                  <a:pt x="7450667" y="674029"/>
                </a:cubicBezTo>
                <a:lnTo>
                  <a:pt x="7450667" y="674029"/>
                </a:lnTo>
                <a:cubicBezTo>
                  <a:pt x="7450667" y="1046281"/>
                  <a:pt x="7147419" y="1348059"/>
                  <a:pt x="6773334" y="1348059"/>
                </a:cubicBezTo>
                <a:lnTo>
                  <a:pt x="6773334" y="1348059"/>
                </a:lnTo>
                <a:cubicBezTo>
                  <a:pt x="6399248" y="1348059"/>
                  <a:pt x="6096000" y="1046281"/>
                  <a:pt x="6096000" y="674029"/>
                </a:cubicBezTo>
                <a:lnTo>
                  <a:pt x="6096000" y="674029"/>
                </a:lnTo>
                <a:cubicBezTo>
                  <a:pt x="6096000" y="301773"/>
                  <a:pt x="5792753" y="0"/>
                  <a:pt x="5418667" y="0"/>
                </a:cubicBezTo>
                <a:lnTo>
                  <a:pt x="5418667" y="0"/>
                </a:lnTo>
                <a:cubicBezTo>
                  <a:pt x="5044581" y="0"/>
                  <a:pt x="4741334" y="301773"/>
                  <a:pt x="4741334" y="674029"/>
                </a:cubicBezTo>
                <a:lnTo>
                  <a:pt x="4741334" y="674029"/>
                </a:lnTo>
                <a:cubicBezTo>
                  <a:pt x="4741334" y="1046281"/>
                  <a:pt x="4438076" y="1348059"/>
                  <a:pt x="4064000" y="1348059"/>
                </a:cubicBezTo>
                <a:lnTo>
                  <a:pt x="4064000" y="1348059"/>
                </a:lnTo>
                <a:cubicBezTo>
                  <a:pt x="3689924" y="1348059"/>
                  <a:pt x="3386667" y="1046281"/>
                  <a:pt x="3386667" y="674029"/>
                </a:cubicBezTo>
                <a:lnTo>
                  <a:pt x="3386667" y="674029"/>
                </a:lnTo>
                <a:cubicBezTo>
                  <a:pt x="3386667" y="301773"/>
                  <a:pt x="3083410" y="0"/>
                  <a:pt x="2709333" y="0"/>
                </a:cubicBezTo>
                <a:lnTo>
                  <a:pt x="2709333" y="0"/>
                </a:lnTo>
                <a:cubicBezTo>
                  <a:pt x="2335257" y="0"/>
                  <a:pt x="2032000" y="301773"/>
                  <a:pt x="2032000" y="674029"/>
                </a:cubicBezTo>
                <a:lnTo>
                  <a:pt x="2032000" y="674029"/>
                </a:lnTo>
                <a:cubicBezTo>
                  <a:pt x="2032000" y="1046281"/>
                  <a:pt x="1728743" y="1348059"/>
                  <a:pt x="1354667" y="1348059"/>
                </a:cubicBezTo>
                <a:lnTo>
                  <a:pt x="0" y="1348059"/>
                </a:lnTo>
              </a:path>
            </a:pathLst>
          </a:custGeom>
          <a:noFill/>
          <a:ln w="228600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5" name="Google Shape;445;p40"/>
          <p:cNvSpPr/>
          <p:nvPr/>
        </p:nvSpPr>
        <p:spPr>
          <a:xfrm>
            <a:off x="0" y="2371028"/>
            <a:ext cx="9144000" cy="1011043"/>
          </a:xfrm>
          <a:custGeom>
            <a:avLst/>
            <a:gdLst/>
            <a:ahLst/>
            <a:cxnLst/>
            <a:rect l="l" t="t" r="r" b="b"/>
            <a:pathLst>
              <a:path w="12192000" h="1348058" extrusionOk="0">
                <a:moveTo>
                  <a:pt x="12192000" y="0"/>
                </a:moveTo>
                <a:lnTo>
                  <a:pt x="10837333" y="0"/>
                </a:lnTo>
                <a:cubicBezTo>
                  <a:pt x="10463295" y="0"/>
                  <a:pt x="10160000" y="301773"/>
                  <a:pt x="10160000" y="674029"/>
                </a:cubicBezTo>
                <a:lnTo>
                  <a:pt x="10160000" y="674029"/>
                </a:lnTo>
                <a:cubicBezTo>
                  <a:pt x="10160000" y="1046281"/>
                  <a:pt x="9856705" y="1348059"/>
                  <a:pt x="9482667" y="1348059"/>
                </a:cubicBezTo>
                <a:lnTo>
                  <a:pt x="9482667" y="1348059"/>
                </a:lnTo>
                <a:cubicBezTo>
                  <a:pt x="9108581" y="1348059"/>
                  <a:pt x="8805333" y="1046281"/>
                  <a:pt x="8805333" y="674029"/>
                </a:cubicBezTo>
                <a:lnTo>
                  <a:pt x="8805333" y="674029"/>
                </a:lnTo>
                <a:cubicBezTo>
                  <a:pt x="8805333" y="301773"/>
                  <a:pt x="8502086" y="0"/>
                  <a:pt x="8128000" y="0"/>
                </a:cubicBezTo>
                <a:lnTo>
                  <a:pt x="8128000" y="0"/>
                </a:lnTo>
                <a:cubicBezTo>
                  <a:pt x="7753915" y="0"/>
                  <a:pt x="7450667" y="301773"/>
                  <a:pt x="7450667" y="674029"/>
                </a:cubicBezTo>
                <a:lnTo>
                  <a:pt x="7450667" y="674029"/>
                </a:lnTo>
                <a:cubicBezTo>
                  <a:pt x="7450667" y="1046281"/>
                  <a:pt x="7147419" y="1348059"/>
                  <a:pt x="6773334" y="1348059"/>
                </a:cubicBezTo>
                <a:lnTo>
                  <a:pt x="6773334" y="1348059"/>
                </a:lnTo>
                <a:cubicBezTo>
                  <a:pt x="6399248" y="1348059"/>
                  <a:pt x="6096000" y="1046281"/>
                  <a:pt x="6096000" y="674029"/>
                </a:cubicBezTo>
                <a:lnTo>
                  <a:pt x="6096000" y="674029"/>
                </a:lnTo>
                <a:cubicBezTo>
                  <a:pt x="6096000" y="301773"/>
                  <a:pt x="5792753" y="0"/>
                  <a:pt x="5418667" y="0"/>
                </a:cubicBezTo>
                <a:lnTo>
                  <a:pt x="5418667" y="0"/>
                </a:lnTo>
                <a:cubicBezTo>
                  <a:pt x="5044581" y="0"/>
                  <a:pt x="4741334" y="301773"/>
                  <a:pt x="4741334" y="674029"/>
                </a:cubicBezTo>
                <a:lnTo>
                  <a:pt x="4741334" y="674029"/>
                </a:lnTo>
                <a:cubicBezTo>
                  <a:pt x="4741334" y="1046281"/>
                  <a:pt x="4438076" y="1348059"/>
                  <a:pt x="4064000" y="1348059"/>
                </a:cubicBezTo>
                <a:lnTo>
                  <a:pt x="4064000" y="1348059"/>
                </a:lnTo>
                <a:cubicBezTo>
                  <a:pt x="3689924" y="1348059"/>
                  <a:pt x="3386667" y="1046281"/>
                  <a:pt x="3386667" y="674029"/>
                </a:cubicBezTo>
                <a:lnTo>
                  <a:pt x="3386667" y="674029"/>
                </a:lnTo>
                <a:cubicBezTo>
                  <a:pt x="3386667" y="301773"/>
                  <a:pt x="3083410" y="0"/>
                  <a:pt x="2709333" y="0"/>
                </a:cubicBezTo>
                <a:lnTo>
                  <a:pt x="2709333" y="0"/>
                </a:lnTo>
                <a:cubicBezTo>
                  <a:pt x="2335257" y="0"/>
                  <a:pt x="2032000" y="301773"/>
                  <a:pt x="2032000" y="674029"/>
                </a:cubicBezTo>
                <a:lnTo>
                  <a:pt x="2032000" y="674029"/>
                </a:lnTo>
                <a:cubicBezTo>
                  <a:pt x="2032000" y="1046281"/>
                  <a:pt x="1728743" y="1348059"/>
                  <a:pt x="1354667" y="1348059"/>
                </a:cubicBezTo>
                <a:lnTo>
                  <a:pt x="0" y="1348059"/>
                </a:ln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842F327C-1812-4971-9566-7C219221C2CB}"/>
              </a:ext>
            </a:extLst>
          </p:cNvPr>
          <p:cNvGrpSpPr/>
          <p:nvPr/>
        </p:nvGrpSpPr>
        <p:grpSpPr>
          <a:xfrm>
            <a:off x="1300631" y="1156099"/>
            <a:ext cx="1444815" cy="1020702"/>
            <a:chOff x="1300631" y="1156099"/>
            <a:chExt cx="1444815" cy="1020702"/>
          </a:xfrm>
        </p:grpSpPr>
        <p:grpSp>
          <p:nvGrpSpPr>
            <p:cNvPr id="446" name="Google Shape;446;p40"/>
            <p:cNvGrpSpPr/>
            <p:nvPr/>
          </p:nvGrpSpPr>
          <p:grpSpPr>
            <a:xfrm>
              <a:off x="1786339" y="1703401"/>
              <a:ext cx="473400" cy="473400"/>
              <a:chOff x="1786339" y="1703401"/>
              <a:chExt cx="473400" cy="473400"/>
            </a:xfrm>
          </p:grpSpPr>
          <p:sp>
            <p:nvSpPr>
              <p:cNvPr id="447" name="Google Shape;447;p40"/>
              <p:cNvSpPr/>
              <p:nvPr/>
            </p:nvSpPr>
            <p:spPr>
              <a:xfrm rot="8100000">
                <a:off x="1855667" y="1772729"/>
                <a:ext cx="334744" cy="334744"/>
              </a:xfrm>
              <a:prstGeom prst="teardrop">
                <a:avLst>
                  <a:gd name="adj" fmla="val 100000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448;p40"/>
              <p:cNvSpPr/>
              <p:nvPr/>
            </p:nvSpPr>
            <p:spPr>
              <a:xfrm>
                <a:off x="1955989" y="1866499"/>
                <a:ext cx="134100" cy="1341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600">
                    <a:solidFill>
                      <a:schemeClr val="dk2"/>
                    </a:solidFill>
                    <a:latin typeface="Muli"/>
                    <a:ea typeface="Muli"/>
                    <a:cs typeface="Muli"/>
                    <a:sym typeface="Muli"/>
                  </a:rPr>
                  <a:t>1</a:t>
                </a:r>
                <a:endParaRPr sz="600">
                  <a:solidFill>
                    <a:schemeClr val="dk2"/>
                  </a:solidFill>
                  <a:latin typeface="Muli"/>
                  <a:ea typeface="Muli"/>
                  <a:cs typeface="Muli"/>
                  <a:sym typeface="Muli"/>
                </a:endParaRPr>
              </a:p>
            </p:txBody>
          </p:sp>
        </p:grpSp>
        <p:sp>
          <p:nvSpPr>
            <p:cNvPr id="464" name="Google Shape;464;p40"/>
            <p:cNvSpPr txBox="1"/>
            <p:nvPr/>
          </p:nvSpPr>
          <p:spPr>
            <a:xfrm>
              <a:off x="1300631" y="1156099"/>
              <a:ext cx="1444815" cy="53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b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200" dirty="0">
                  <a:solidFill>
                    <a:schemeClr val="accent4"/>
                  </a:solidFill>
                  <a:latin typeface="Muli"/>
                  <a:ea typeface="Muli"/>
                  <a:cs typeface="Muli"/>
                  <a:sym typeface="Muli"/>
                </a:rPr>
                <a:t>Estudio contenedores y clústeres Kubernetes</a:t>
              </a:r>
            </a:p>
          </p:txBody>
        </p:sp>
      </p:grpSp>
      <p:grpSp>
        <p:nvGrpSpPr>
          <p:cNvPr id="5" name="Grupo 4">
            <a:extLst>
              <a:ext uri="{FF2B5EF4-FFF2-40B4-BE49-F238E27FC236}">
                <a16:creationId xmlns:a16="http://schemas.microsoft.com/office/drawing/2014/main" id="{236134A4-325E-400E-9332-E427C632F521}"/>
              </a:ext>
            </a:extLst>
          </p:cNvPr>
          <p:cNvGrpSpPr/>
          <p:nvPr/>
        </p:nvGrpSpPr>
        <p:grpSpPr>
          <a:xfrm>
            <a:off x="5204912" y="1156099"/>
            <a:ext cx="1748554" cy="1020702"/>
            <a:chOff x="5204912" y="1156099"/>
            <a:chExt cx="1748554" cy="1020702"/>
          </a:xfrm>
        </p:grpSpPr>
        <p:grpSp>
          <p:nvGrpSpPr>
            <p:cNvPr id="452" name="Google Shape;452;p40"/>
            <p:cNvGrpSpPr/>
            <p:nvPr/>
          </p:nvGrpSpPr>
          <p:grpSpPr>
            <a:xfrm>
              <a:off x="5842489" y="1703401"/>
              <a:ext cx="473400" cy="473400"/>
              <a:chOff x="5842489" y="1703401"/>
              <a:chExt cx="473400" cy="473400"/>
            </a:xfrm>
          </p:grpSpPr>
          <p:sp>
            <p:nvSpPr>
              <p:cNvPr id="453" name="Google Shape;453;p40"/>
              <p:cNvSpPr/>
              <p:nvPr/>
            </p:nvSpPr>
            <p:spPr>
              <a:xfrm rot="8100000">
                <a:off x="5911817" y="1772729"/>
                <a:ext cx="334744" cy="334744"/>
              </a:xfrm>
              <a:prstGeom prst="teardrop">
                <a:avLst>
                  <a:gd name="adj" fmla="val 100000"/>
                </a:avLst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454;p40"/>
              <p:cNvSpPr/>
              <p:nvPr/>
            </p:nvSpPr>
            <p:spPr>
              <a:xfrm>
                <a:off x="6012139" y="1866499"/>
                <a:ext cx="134100" cy="1341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600" dirty="0">
                    <a:solidFill>
                      <a:schemeClr val="dk2"/>
                    </a:solidFill>
                    <a:latin typeface="Muli"/>
                    <a:ea typeface="Muli"/>
                    <a:cs typeface="Muli"/>
                    <a:sym typeface="Muli"/>
                  </a:rPr>
                  <a:t>5</a:t>
                </a:r>
                <a:endParaRPr sz="600" dirty="0">
                  <a:solidFill>
                    <a:schemeClr val="dk2"/>
                  </a:solidFill>
                  <a:latin typeface="Muli"/>
                  <a:ea typeface="Muli"/>
                  <a:cs typeface="Muli"/>
                  <a:sym typeface="Muli"/>
                </a:endParaRPr>
              </a:p>
            </p:txBody>
          </p:sp>
        </p:grpSp>
        <p:sp>
          <p:nvSpPr>
            <p:cNvPr id="466" name="Google Shape;466;p40"/>
            <p:cNvSpPr txBox="1"/>
            <p:nvPr/>
          </p:nvSpPr>
          <p:spPr>
            <a:xfrm>
              <a:off x="5204912" y="1156099"/>
              <a:ext cx="1748554" cy="53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b" anchorCtr="0">
              <a:noAutofit/>
            </a:bodyPr>
            <a:lstStyle/>
            <a:p>
              <a:pPr algn="ctr"/>
              <a:r>
                <a:rPr lang="es-ES" sz="1200" dirty="0">
                  <a:solidFill>
                    <a:schemeClr val="bg1"/>
                  </a:solidFill>
                  <a:latin typeface="Muli"/>
                  <a:sym typeface="Muli"/>
                </a:rPr>
                <a:t>Despliegue aplicación sobre el clúster Kubernetes</a:t>
              </a:r>
            </a:p>
          </p:txBody>
        </p:sp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id="{388A0BEB-5BBC-45B5-88B1-C47A70F39147}"/>
              </a:ext>
            </a:extLst>
          </p:cNvPr>
          <p:cNvGrpSpPr/>
          <p:nvPr/>
        </p:nvGrpSpPr>
        <p:grpSpPr>
          <a:xfrm>
            <a:off x="2326225" y="3576300"/>
            <a:ext cx="1470278" cy="1020700"/>
            <a:chOff x="2326225" y="3576300"/>
            <a:chExt cx="1470278" cy="1020700"/>
          </a:xfrm>
        </p:grpSpPr>
        <p:grpSp>
          <p:nvGrpSpPr>
            <p:cNvPr id="461" name="Google Shape;461;p40"/>
            <p:cNvGrpSpPr/>
            <p:nvPr/>
          </p:nvGrpSpPr>
          <p:grpSpPr>
            <a:xfrm>
              <a:off x="2824664" y="3576300"/>
              <a:ext cx="473400" cy="473400"/>
              <a:chOff x="2824664" y="3576300"/>
              <a:chExt cx="473400" cy="473400"/>
            </a:xfrm>
          </p:grpSpPr>
          <p:sp>
            <p:nvSpPr>
              <p:cNvPr id="462" name="Google Shape;462;p40"/>
              <p:cNvSpPr/>
              <p:nvPr/>
            </p:nvSpPr>
            <p:spPr>
              <a:xfrm rot="-2700000">
                <a:off x="2893992" y="3645628"/>
                <a:ext cx="334744" cy="334744"/>
              </a:xfrm>
              <a:prstGeom prst="teardrop">
                <a:avLst>
                  <a:gd name="adj" fmla="val 100000"/>
                </a:avLst>
              </a:prstGeom>
              <a:ln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463;p40"/>
              <p:cNvSpPr/>
              <p:nvPr/>
            </p:nvSpPr>
            <p:spPr>
              <a:xfrm flipH="1">
                <a:off x="2994314" y="3752502"/>
                <a:ext cx="134100" cy="1341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600" dirty="0">
                    <a:solidFill>
                      <a:schemeClr val="dk2"/>
                    </a:solidFill>
                    <a:latin typeface="Muli"/>
                    <a:ea typeface="Muli"/>
                    <a:cs typeface="Muli"/>
                    <a:sym typeface="Muli"/>
                  </a:rPr>
                  <a:t>2</a:t>
                </a:r>
                <a:endParaRPr sz="600" dirty="0">
                  <a:solidFill>
                    <a:schemeClr val="dk2"/>
                  </a:solidFill>
                  <a:latin typeface="Muli"/>
                  <a:ea typeface="Muli"/>
                  <a:cs typeface="Muli"/>
                  <a:sym typeface="Muli"/>
                </a:endParaRPr>
              </a:p>
            </p:txBody>
          </p:sp>
        </p:grpSp>
        <p:sp>
          <p:nvSpPr>
            <p:cNvPr id="467" name="Google Shape;467;p40"/>
            <p:cNvSpPr txBox="1"/>
            <p:nvPr/>
          </p:nvSpPr>
          <p:spPr>
            <a:xfrm>
              <a:off x="2326225" y="4063600"/>
              <a:ext cx="1470278" cy="53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/>
              <a:r>
                <a:rPr lang="en-US" sz="1200" dirty="0" err="1">
                  <a:solidFill>
                    <a:schemeClr val="accent4"/>
                  </a:solidFill>
                  <a:latin typeface="Muli"/>
                  <a:sym typeface="Muli"/>
                </a:rPr>
                <a:t>Estudio</a:t>
              </a:r>
              <a:r>
                <a:rPr lang="en-US" sz="1200" dirty="0">
                  <a:solidFill>
                    <a:schemeClr val="accent4"/>
                  </a:solidFill>
                  <a:latin typeface="Muli"/>
                  <a:sym typeface="Muli"/>
                </a:rPr>
                <a:t> </a:t>
              </a:r>
              <a:r>
                <a:rPr lang="en-US" sz="1200" dirty="0" err="1">
                  <a:solidFill>
                    <a:schemeClr val="accent4"/>
                  </a:solidFill>
                  <a:latin typeface="Muli"/>
                  <a:sym typeface="Muli"/>
                </a:rPr>
                <a:t>herramientas</a:t>
              </a:r>
              <a:r>
                <a:rPr lang="en-US" sz="1200" dirty="0">
                  <a:solidFill>
                    <a:schemeClr val="accent4"/>
                  </a:solidFill>
                  <a:latin typeface="Muli"/>
                  <a:sym typeface="Muli"/>
                </a:rPr>
                <a:t> </a:t>
              </a:r>
              <a:r>
                <a:rPr lang="en-US" sz="1200" dirty="0" err="1">
                  <a:solidFill>
                    <a:schemeClr val="accent4"/>
                  </a:solidFill>
                  <a:latin typeface="Muli"/>
                  <a:sym typeface="Muli"/>
                </a:rPr>
                <a:t>monitorización</a:t>
              </a:r>
              <a:endParaRPr lang="en-US" sz="1200" dirty="0">
                <a:solidFill>
                  <a:schemeClr val="accent4"/>
                </a:solidFill>
                <a:latin typeface="Muli"/>
                <a:sym typeface="Muli"/>
              </a:endParaRPr>
            </a:p>
          </p:txBody>
        </p:sp>
      </p:grpSp>
      <p:grpSp>
        <p:nvGrpSpPr>
          <p:cNvPr id="6" name="Grupo 5">
            <a:extLst>
              <a:ext uri="{FF2B5EF4-FFF2-40B4-BE49-F238E27FC236}">
                <a16:creationId xmlns:a16="http://schemas.microsoft.com/office/drawing/2014/main" id="{0B352DD2-6E5B-4852-89EC-EB28BEA33665}"/>
              </a:ext>
            </a:extLst>
          </p:cNvPr>
          <p:cNvGrpSpPr/>
          <p:nvPr/>
        </p:nvGrpSpPr>
        <p:grpSpPr>
          <a:xfrm>
            <a:off x="4354289" y="3576300"/>
            <a:ext cx="1470278" cy="1020700"/>
            <a:chOff x="4354289" y="3576300"/>
            <a:chExt cx="1470278" cy="1020700"/>
          </a:xfrm>
        </p:grpSpPr>
        <p:grpSp>
          <p:nvGrpSpPr>
            <p:cNvPr id="458" name="Google Shape;458;p40"/>
            <p:cNvGrpSpPr/>
            <p:nvPr/>
          </p:nvGrpSpPr>
          <p:grpSpPr>
            <a:xfrm>
              <a:off x="4852739" y="3576300"/>
              <a:ext cx="473400" cy="473400"/>
              <a:chOff x="4852739" y="3576300"/>
              <a:chExt cx="473400" cy="473400"/>
            </a:xfrm>
          </p:grpSpPr>
          <p:sp>
            <p:nvSpPr>
              <p:cNvPr id="459" name="Google Shape;459;p40"/>
              <p:cNvSpPr/>
              <p:nvPr/>
            </p:nvSpPr>
            <p:spPr>
              <a:xfrm rot="-2700000">
                <a:off x="4922067" y="3645628"/>
                <a:ext cx="334744" cy="334744"/>
              </a:xfrm>
              <a:prstGeom prst="teardrop">
                <a:avLst>
                  <a:gd name="adj" fmla="val 100000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460;p40"/>
              <p:cNvSpPr/>
              <p:nvPr/>
            </p:nvSpPr>
            <p:spPr>
              <a:xfrm flipH="1">
                <a:off x="5022389" y="3752502"/>
                <a:ext cx="134100" cy="1341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600">
                    <a:solidFill>
                      <a:schemeClr val="dk2"/>
                    </a:solidFill>
                    <a:latin typeface="Muli"/>
                    <a:ea typeface="Muli"/>
                    <a:cs typeface="Muli"/>
                    <a:sym typeface="Muli"/>
                  </a:rPr>
                  <a:t>4</a:t>
                </a:r>
                <a:endParaRPr sz="600">
                  <a:solidFill>
                    <a:schemeClr val="dk2"/>
                  </a:solidFill>
                  <a:latin typeface="Muli"/>
                  <a:ea typeface="Muli"/>
                  <a:cs typeface="Muli"/>
                  <a:sym typeface="Muli"/>
                </a:endParaRPr>
              </a:p>
            </p:txBody>
          </p:sp>
        </p:grpSp>
        <p:sp>
          <p:nvSpPr>
            <p:cNvPr id="468" name="Google Shape;468;p40"/>
            <p:cNvSpPr txBox="1"/>
            <p:nvPr/>
          </p:nvSpPr>
          <p:spPr>
            <a:xfrm>
              <a:off x="4354289" y="4063600"/>
              <a:ext cx="1470278" cy="53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/>
              <a:r>
                <a:rPr lang="es-ES" sz="1200" dirty="0">
                  <a:solidFill>
                    <a:schemeClr val="bg1"/>
                  </a:solidFill>
                  <a:latin typeface="Muli"/>
                  <a:sym typeface="Muli"/>
                </a:rPr>
                <a:t>Despliegue clúster Kubernetes</a:t>
              </a:r>
            </a:p>
          </p:txBody>
        </p:sp>
      </p:grpSp>
      <p:grpSp>
        <p:nvGrpSpPr>
          <p:cNvPr id="7" name="Grupo 6">
            <a:extLst>
              <a:ext uri="{FF2B5EF4-FFF2-40B4-BE49-F238E27FC236}">
                <a16:creationId xmlns:a16="http://schemas.microsoft.com/office/drawing/2014/main" id="{23CE0DD9-1BAB-41FC-97F5-D30DF5230D94}"/>
              </a:ext>
            </a:extLst>
          </p:cNvPr>
          <p:cNvGrpSpPr/>
          <p:nvPr/>
        </p:nvGrpSpPr>
        <p:grpSpPr>
          <a:xfrm>
            <a:off x="6474314" y="3576300"/>
            <a:ext cx="1286400" cy="1020700"/>
            <a:chOff x="6474314" y="3576300"/>
            <a:chExt cx="1286400" cy="1020700"/>
          </a:xfrm>
        </p:grpSpPr>
        <p:grpSp>
          <p:nvGrpSpPr>
            <p:cNvPr id="455" name="Google Shape;455;p40"/>
            <p:cNvGrpSpPr/>
            <p:nvPr/>
          </p:nvGrpSpPr>
          <p:grpSpPr>
            <a:xfrm>
              <a:off x="6880814" y="3576300"/>
              <a:ext cx="473400" cy="473400"/>
              <a:chOff x="6880814" y="3576300"/>
              <a:chExt cx="473400" cy="473400"/>
            </a:xfrm>
          </p:grpSpPr>
          <p:sp>
            <p:nvSpPr>
              <p:cNvPr id="456" name="Google Shape;456;p40"/>
              <p:cNvSpPr/>
              <p:nvPr/>
            </p:nvSpPr>
            <p:spPr>
              <a:xfrm rot="-2700000">
                <a:off x="6950142" y="3645628"/>
                <a:ext cx="334744" cy="334744"/>
              </a:xfrm>
              <a:prstGeom prst="teardrop">
                <a:avLst>
                  <a:gd name="adj" fmla="val 10000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457;p40"/>
              <p:cNvSpPr/>
              <p:nvPr/>
            </p:nvSpPr>
            <p:spPr>
              <a:xfrm flipH="1">
                <a:off x="7050464" y="3752502"/>
                <a:ext cx="134100" cy="1341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600">
                    <a:solidFill>
                      <a:schemeClr val="dk2"/>
                    </a:solidFill>
                    <a:latin typeface="Muli"/>
                    <a:ea typeface="Muli"/>
                    <a:cs typeface="Muli"/>
                    <a:sym typeface="Muli"/>
                  </a:rPr>
                  <a:t>6</a:t>
                </a:r>
                <a:endParaRPr sz="600">
                  <a:solidFill>
                    <a:schemeClr val="dk2"/>
                  </a:solidFill>
                  <a:latin typeface="Muli"/>
                  <a:ea typeface="Muli"/>
                  <a:cs typeface="Muli"/>
                  <a:sym typeface="Muli"/>
                </a:endParaRPr>
              </a:p>
            </p:txBody>
          </p:sp>
        </p:grpSp>
        <p:sp>
          <p:nvSpPr>
            <p:cNvPr id="469" name="Google Shape;469;p40"/>
            <p:cNvSpPr txBox="1"/>
            <p:nvPr/>
          </p:nvSpPr>
          <p:spPr>
            <a:xfrm>
              <a:off x="6474314" y="4063600"/>
              <a:ext cx="1286400" cy="53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/>
              <a:r>
                <a:rPr lang="es-ES" sz="1200" dirty="0">
                  <a:solidFill>
                    <a:schemeClr val="bg1"/>
                  </a:solidFill>
                  <a:latin typeface="Muli"/>
                  <a:sym typeface="Muli"/>
                </a:rPr>
                <a:t>Monitorización del clúster y pruebas</a:t>
              </a:r>
            </a:p>
          </p:txBody>
        </p:sp>
      </p:grpSp>
      <p:sp>
        <p:nvSpPr>
          <p:cNvPr id="30" name="Google Shape;60;p13">
            <a:extLst>
              <a:ext uri="{FF2B5EF4-FFF2-40B4-BE49-F238E27FC236}">
                <a16:creationId xmlns:a16="http://schemas.microsoft.com/office/drawing/2014/main" id="{AC2257A8-AF07-4759-9E26-A1A777D9374F}"/>
              </a:ext>
            </a:extLst>
          </p:cNvPr>
          <p:cNvSpPr txBox="1">
            <a:spLocks/>
          </p:cNvSpPr>
          <p:nvPr/>
        </p:nvSpPr>
        <p:spPr>
          <a:xfrm>
            <a:off x="0" y="-1689"/>
            <a:ext cx="9144000" cy="23981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pPr algn="ctr"/>
            <a:r>
              <a:rPr lang="es-ES" sz="1800" dirty="0">
                <a:solidFill>
                  <a:schemeClr val="tx1"/>
                </a:solidFill>
              </a:rPr>
              <a:t>Introducción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32" name="Audio 7">
            <a:hlinkClick r:id="" action="ppaction://media"/>
            <a:extLst>
              <a:ext uri="{FF2B5EF4-FFF2-40B4-BE49-F238E27FC236}">
                <a16:creationId xmlns:a16="http://schemas.microsoft.com/office/drawing/2014/main" id="{8B7B7069-8BB2-4788-ACA2-EBCCE43B40B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  <p:grpSp>
        <p:nvGrpSpPr>
          <p:cNvPr id="4" name="Grupo 3">
            <a:extLst>
              <a:ext uri="{FF2B5EF4-FFF2-40B4-BE49-F238E27FC236}">
                <a16:creationId xmlns:a16="http://schemas.microsoft.com/office/drawing/2014/main" id="{FA4C0A74-56F4-49E9-B18F-B9F5B3CFB5D0}"/>
              </a:ext>
            </a:extLst>
          </p:cNvPr>
          <p:cNvGrpSpPr/>
          <p:nvPr/>
        </p:nvGrpSpPr>
        <p:grpSpPr>
          <a:xfrm>
            <a:off x="3153293" y="1170001"/>
            <a:ext cx="1795642" cy="1006800"/>
            <a:chOff x="3153293" y="1170001"/>
            <a:chExt cx="1795642" cy="1006800"/>
          </a:xfrm>
        </p:grpSpPr>
        <p:grpSp>
          <p:nvGrpSpPr>
            <p:cNvPr id="449" name="Google Shape;449;p40"/>
            <p:cNvGrpSpPr/>
            <p:nvPr/>
          </p:nvGrpSpPr>
          <p:grpSpPr>
            <a:xfrm>
              <a:off x="3814414" y="1703401"/>
              <a:ext cx="473400" cy="473400"/>
              <a:chOff x="3814414" y="1703401"/>
              <a:chExt cx="473400" cy="473400"/>
            </a:xfrm>
          </p:grpSpPr>
          <p:sp>
            <p:nvSpPr>
              <p:cNvPr id="450" name="Google Shape;450;p40"/>
              <p:cNvSpPr/>
              <p:nvPr/>
            </p:nvSpPr>
            <p:spPr>
              <a:xfrm rot="8100000">
                <a:off x="3883742" y="1772729"/>
                <a:ext cx="334744" cy="334744"/>
              </a:xfrm>
              <a:prstGeom prst="teardrop">
                <a:avLst>
                  <a:gd name="adj" fmla="val 100000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451;p40"/>
              <p:cNvSpPr/>
              <p:nvPr/>
            </p:nvSpPr>
            <p:spPr>
              <a:xfrm>
                <a:off x="3984064" y="1866499"/>
                <a:ext cx="134100" cy="1341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600" dirty="0">
                    <a:solidFill>
                      <a:schemeClr val="dk2"/>
                    </a:solidFill>
                    <a:latin typeface="Muli"/>
                    <a:ea typeface="Muli"/>
                    <a:cs typeface="Muli"/>
                    <a:sym typeface="Muli"/>
                  </a:rPr>
                  <a:t>3</a:t>
                </a:r>
                <a:endParaRPr sz="600" dirty="0">
                  <a:solidFill>
                    <a:schemeClr val="dk2"/>
                  </a:solidFill>
                  <a:latin typeface="Muli"/>
                  <a:ea typeface="Muli"/>
                  <a:cs typeface="Muli"/>
                  <a:sym typeface="Muli"/>
                </a:endParaRPr>
              </a:p>
            </p:txBody>
          </p:sp>
        </p:grpSp>
        <p:sp>
          <p:nvSpPr>
            <p:cNvPr id="465" name="Google Shape;465;p40"/>
            <p:cNvSpPr txBox="1"/>
            <p:nvPr/>
          </p:nvSpPr>
          <p:spPr>
            <a:xfrm>
              <a:off x="3153293" y="1170001"/>
              <a:ext cx="1795642" cy="53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b" anchorCtr="0">
              <a:noAutofit/>
            </a:bodyPr>
            <a:lstStyle/>
            <a:p>
              <a:pPr algn="ctr"/>
              <a:r>
                <a:rPr lang="es-ES" sz="1200">
                  <a:solidFill>
                    <a:schemeClr val="accent4"/>
                  </a:solidFill>
                  <a:latin typeface="Muli"/>
                  <a:sym typeface="Muli"/>
                </a:rPr>
                <a:t>Selección </a:t>
              </a:r>
              <a:r>
                <a:rPr lang="es-ES" sz="1200" dirty="0">
                  <a:solidFill>
                    <a:schemeClr val="accent4"/>
                  </a:solidFill>
                  <a:latin typeface="Muli"/>
                  <a:sym typeface="Muli"/>
                </a:rPr>
                <a:t>herramienta monitorización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267281119"/>
      </p:ext>
    </p:extLst>
  </p:cSld>
  <p:clrMapOvr>
    <a:masterClrMapping/>
  </p:clrMapOvr>
  <p:transition spd="slow" advTm="6124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61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32"/>
        <p14:stopEvt time="60738" objId="3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3" name="Google Shape;60;p13">
            <a:extLst>
              <a:ext uri="{FF2B5EF4-FFF2-40B4-BE49-F238E27FC236}">
                <a16:creationId xmlns:a16="http://schemas.microsoft.com/office/drawing/2014/main" id="{99EAAB0D-41AE-4D02-8174-E98AF29451AF}"/>
              </a:ext>
            </a:extLst>
          </p:cNvPr>
          <p:cNvSpPr txBox="1">
            <a:spLocks/>
          </p:cNvSpPr>
          <p:nvPr/>
        </p:nvSpPr>
        <p:spPr>
          <a:xfrm>
            <a:off x="0" y="-1689"/>
            <a:ext cx="9144000" cy="23981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pPr algn="ctr"/>
            <a:r>
              <a:rPr lang="es-ES" sz="1800" dirty="0">
                <a:solidFill>
                  <a:schemeClr val="tx1"/>
                </a:solidFill>
              </a:rPr>
              <a:t>Introducción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5DFC2FA0-B132-4853-82BD-4E15187A8AFB}"/>
              </a:ext>
            </a:extLst>
          </p:cNvPr>
          <p:cNvSpPr txBox="1"/>
          <p:nvPr/>
        </p:nvSpPr>
        <p:spPr>
          <a:xfrm>
            <a:off x="1275348" y="1016079"/>
            <a:ext cx="6732872" cy="217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buClr>
                <a:schemeClr val="dk1"/>
              </a:buClr>
              <a:buSzPts val="1100"/>
            </a:pPr>
            <a:r>
              <a:rPr lang="es-ES" sz="11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Muli"/>
                <a:sym typeface="Muli"/>
              </a:rPr>
              <a:t>OBJETIVOS PRINCIPALES</a:t>
            </a:r>
          </a:p>
          <a:p>
            <a:pPr>
              <a:lnSpc>
                <a:spcPct val="115000"/>
              </a:lnSpc>
              <a:spcBef>
                <a:spcPts val="600"/>
              </a:spcBef>
              <a:buClr>
                <a:schemeClr val="dk1"/>
              </a:buClr>
              <a:buSzPts val="1100"/>
            </a:pPr>
            <a:r>
              <a:rPr lang="es-ES" sz="1100" b="1" dirty="0">
                <a:solidFill>
                  <a:schemeClr val="lt1"/>
                </a:solidFill>
                <a:latin typeface="Muli"/>
                <a:sym typeface="Muli"/>
              </a:rPr>
              <a:t>Conseguir entender la tecnología de contenerización </a:t>
            </a:r>
          </a:p>
          <a:p>
            <a:pPr>
              <a:lnSpc>
                <a:spcPct val="115000"/>
              </a:lnSpc>
              <a:spcBef>
                <a:spcPts val="600"/>
              </a:spcBef>
              <a:buClr>
                <a:schemeClr val="dk1"/>
              </a:buClr>
              <a:buSzPts val="1100"/>
            </a:pPr>
            <a:r>
              <a:rPr lang="es-ES" sz="1100" b="1" dirty="0">
                <a:solidFill>
                  <a:schemeClr val="lt1"/>
                </a:solidFill>
                <a:latin typeface="Muli"/>
                <a:sym typeface="Muli"/>
              </a:rPr>
              <a:t>Profundizar en la administración de contenedores Docker y el de orquestación Kubernetes.</a:t>
            </a:r>
          </a:p>
          <a:p>
            <a:pPr>
              <a:lnSpc>
                <a:spcPct val="115000"/>
              </a:lnSpc>
              <a:spcBef>
                <a:spcPts val="600"/>
              </a:spcBef>
              <a:buClr>
                <a:schemeClr val="dk1"/>
              </a:buClr>
              <a:buSzPts val="1100"/>
            </a:pPr>
            <a:r>
              <a:rPr lang="es-ES" sz="1100" b="1" dirty="0">
                <a:solidFill>
                  <a:schemeClr val="lt1"/>
                </a:solidFill>
                <a:latin typeface="Muli"/>
                <a:sym typeface="Muli"/>
              </a:rPr>
              <a:t>Comprender como se realiza la monitorización de sistemas de contenedores.</a:t>
            </a:r>
          </a:p>
          <a:p>
            <a:pPr>
              <a:lnSpc>
                <a:spcPct val="115000"/>
              </a:lnSpc>
              <a:spcBef>
                <a:spcPts val="600"/>
              </a:spcBef>
              <a:buClr>
                <a:schemeClr val="dk1"/>
              </a:buClr>
              <a:buSzPts val="1100"/>
            </a:pPr>
            <a:r>
              <a:rPr lang="es-ES" sz="1100" b="1" dirty="0">
                <a:solidFill>
                  <a:schemeClr val="lt1"/>
                </a:solidFill>
                <a:latin typeface="Muli"/>
                <a:sym typeface="Muli"/>
              </a:rPr>
              <a:t>Conseguir una muestra representativa de las herramientas de monitorización.</a:t>
            </a:r>
          </a:p>
          <a:p>
            <a:pPr>
              <a:lnSpc>
                <a:spcPct val="115000"/>
              </a:lnSpc>
              <a:spcBef>
                <a:spcPts val="600"/>
              </a:spcBef>
              <a:buClr>
                <a:schemeClr val="dk1"/>
              </a:buClr>
              <a:buSzPts val="1100"/>
            </a:pPr>
            <a:r>
              <a:rPr lang="es-ES" sz="1100" b="1" dirty="0">
                <a:solidFill>
                  <a:schemeClr val="lt1"/>
                </a:solidFill>
                <a:latin typeface="Muli"/>
                <a:sym typeface="Muli"/>
              </a:rPr>
              <a:t>Realizar la implantación de un clúster de contenedores Kubernetes.</a:t>
            </a:r>
          </a:p>
          <a:p>
            <a:pPr>
              <a:lnSpc>
                <a:spcPct val="115000"/>
              </a:lnSpc>
              <a:spcBef>
                <a:spcPts val="600"/>
              </a:spcBef>
              <a:buClr>
                <a:schemeClr val="dk1"/>
              </a:buClr>
              <a:buSzPts val="1100"/>
            </a:pPr>
            <a:r>
              <a:rPr lang="es-ES" sz="1100" b="1" dirty="0">
                <a:solidFill>
                  <a:schemeClr val="lt1"/>
                </a:solidFill>
                <a:latin typeface="Muli"/>
                <a:sym typeface="Muli"/>
              </a:rPr>
              <a:t>Realizar la monitorización del clúster Kubernetes.</a:t>
            </a:r>
          </a:p>
          <a:p>
            <a:pPr>
              <a:lnSpc>
                <a:spcPct val="115000"/>
              </a:lnSpc>
              <a:spcBef>
                <a:spcPts val="600"/>
              </a:spcBef>
              <a:buClr>
                <a:schemeClr val="dk1"/>
              </a:buClr>
              <a:buSzPts val="1100"/>
            </a:pPr>
            <a:r>
              <a:rPr lang="es-ES" sz="1100" b="1" dirty="0">
                <a:solidFill>
                  <a:schemeClr val="lt1"/>
                </a:solidFill>
                <a:latin typeface="Muli"/>
                <a:sym typeface="Muli"/>
              </a:rPr>
              <a:t>Representación gráfica de la monitorización y creación de alertas.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58FF147-A60A-432A-9DE6-E52C30F2B3DE}"/>
              </a:ext>
            </a:extLst>
          </p:cNvPr>
          <p:cNvSpPr txBox="1"/>
          <p:nvPr/>
        </p:nvSpPr>
        <p:spPr>
          <a:xfrm>
            <a:off x="1275348" y="3399900"/>
            <a:ext cx="6732872" cy="5472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buClr>
                <a:schemeClr val="dk1"/>
              </a:buClr>
              <a:buSzPts val="1100"/>
            </a:pPr>
            <a:r>
              <a:rPr lang="es-ES" sz="11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Muli"/>
                <a:sym typeface="Muli"/>
              </a:rPr>
              <a:t>OBJETIVO SECUNDARIO</a:t>
            </a:r>
          </a:p>
          <a:p>
            <a:pPr>
              <a:lnSpc>
                <a:spcPct val="115000"/>
              </a:lnSpc>
              <a:spcBef>
                <a:spcPts val="600"/>
              </a:spcBef>
              <a:buClr>
                <a:schemeClr val="dk1"/>
              </a:buClr>
              <a:buSzPts val="1100"/>
            </a:pPr>
            <a:r>
              <a:rPr lang="es-ES" sz="1100" b="1" dirty="0">
                <a:solidFill>
                  <a:schemeClr val="lt1"/>
                </a:solidFill>
                <a:latin typeface="Muli"/>
                <a:sym typeface="Muli"/>
              </a:rPr>
              <a:t>Proceder al despliegue del clúster de Kubernetes en un entorno de producción real.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BADFD00B-1190-4098-950B-EA31F7AB0AD2}"/>
              </a:ext>
            </a:extLst>
          </p:cNvPr>
          <p:cNvSpPr txBox="1"/>
          <p:nvPr/>
        </p:nvSpPr>
        <p:spPr>
          <a:xfrm rot="17734902">
            <a:off x="1061035" y="782759"/>
            <a:ext cx="4286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1400" dirty="0">
                <a:latin typeface="Muli"/>
                <a:ea typeface="Muli"/>
                <a:cs typeface="Muli"/>
                <a:sym typeface="Muli"/>
              </a:rPr>
              <a:t>📌</a:t>
            </a:r>
            <a:endParaRPr lang="es-ES" dirty="0"/>
          </a:p>
        </p:txBody>
      </p:sp>
      <p:sp>
        <p:nvSpPr>
          <p:cNvPr id="16" name="Google Shape;442;p40">
            <a:extLst>
              <a:ext uri="{FF2B5EF4-FFF2-40B4-BE49-F238E27FC236}">
                <a16:creationId xmlns:a16="http://schemas.microsoft.com/office/drawing/2014/main" id="{10198E48-3298-42D5-BC25-4C1D4F73994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1214" y="266144"/>
            <a:ext cx="6014400" cy="46515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Objetivos</a:t>
            </a:r>
            <a:endParaRPr sz="2000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83FA9DE3-28DF-429F-A437-75F551CAE821}"/>
              </a:ext>
            </a:extLst>
          </p:cNvPr>
          <p:cNvSpPr txBox="1"/>
          <p:nvPr/>
        </p:nvSpPr>
        <p:spPr>
          <a:xfrm rot="17734902">
            <a:off x="1061034" y="3177846"/>
            <a:ext cx="4286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1400" dirty="0">
                <a:latin typeface="Muli"/>
                <a:ea typeface="Muli"/>
                <a:cs typeface="Muli"/>
                <a:sym typeface="Muli"/>
              </a:rPr>
              <a:t>📌</a:t>
            </a:r>
            <a:endParaRPr lang="es-ES" dirty="0"/>
          </a:p>
        </p:txBody>
      </p:sp>
      <p:pic>
        <p:nvPicPr>
          <p:cNvPr id="18" name="Audio 8">
            <a:hlinkClick r:id="" action="ppaction://media"/>
            <a:extLst>
              <a:ext uri="{FF2B5EF4-FFF2-40B4-BE49-F238E27FC236}">
                <a16:creationId xmlns:a16="http://schemas.microsoft.com/office/drawing/2014/main" id="{A9BCABBF-45E3-4FB5-9A06-E4DDE305B1B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55986" y="435608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8397101"/>
      </p:ext>
    </p:extLst>
  </p:cSld>
  <p:clrMapOvr>
    <a:masterClrMapping/>
  </p:clrMapOvr>
  <p:transition spd="slow" advTm="4385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5" grpId="0"/>
      <p:bldP spid="17" grpId="0"/>
    </p:bldLst>
  </p:timing>
  <p:extLst>
    <p:ext uri="{E180D4A7-C9FB-4DFB-919C-405C955672EB}">
      <p14:showEvtLst xmlns:p14="http://schemas.microsoft.com/office/powerpoint/2010/main">
        <p14:playEvt time="1" objId="18"/>
        <p14:stopEvt time="43700" objId="18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69;p24">
            <a:extLst>
              <a:ext uri="{FF2B5EF4-FFF2-40B4-BE49-F238E27FC236}">
                <a16:creationId xmlns:a16="http://schemas.microsoft.com/office/drawing/2014/main" id="{FC6BBC1C-F415-44B9-8E9E-C755F30CB8F5}"/>
              </a:ext>
            </a:extLst>
          </p:cNvPr>
          <p:cNvSpPr/>
          <p:nvPr/>
        </p:nvSpPr>
        <p:spPr>
          <a:xfrm>
            <a:off x="1568374" y="1891107"/>
            <a:ext cx="1748700" cy="200209"/>
          </a:xfrm>
          <a:prstGeom prst="rect">
            <a:avLst/>
          </a:prstGeom>
          <a:solidFill>
            <a:srgbClr val="FFFFFF">
              <a:alpha val="37990"/>
            </a:srgbClr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09" name="Google Shape;195;p24">
            <a:extLst>
              <a:ext uri="{FF2B5EF4-FFF2-40B4-BE49-F238E27FC236}">
                <a16:creationId xmlns:a16="http://schemas.microsoft.com/office/drawing/2014/main" id="{75ACCE6C-9A9F-4660-8CDB-3C3A78212943}"/>
              </a:ext>
            </a:extLst>
          </p:cNvPr>
          <p:cNvSpPr/>
          <p:nvPr/>
        </p:nvSpPr>
        <p:spPr>
          <a:xfrm>
            <a:off x="6820271" y="2688133"/>
            <a:ext cx="1748700" cy="200209"/>
          </a:xfrm>
          <a:prstGeom prst="rect">
            <a:avLst/>
          </a:prstGeom>
          <a:solidFill>
            <a:srgbClr val="FFFFFF">
              <a:alpha val="37990"/>
            </a:srgbClr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11" name="Google Shape;169;p24">
            <a:extLst>
              <a:ext uri="{FF2B5EF4-FFF2-40B4-BE49-F238E27FC236}">
                <a16:creationId xmlns:a16="http://schemas.microsoft.com/office/drawing/2014/main" id="{1A01A104-3993-49EB-B994-5ED2A48B96CA}"/>
              </a:ext>
            </a:extLst>
          </p:cNvPr>
          <p:cNvSpPr/>
          <p:nvPr/>
        </p:nvSpPr>
        <p:spPr>
          <a:xfrm>
            <a:off x="1572896" y="2888663"/>
            <a:ext cx="1748700" cy="200209"/>
          </a:xfrm>
          <a:prstGeom prst="rect">
            <a:avLst/>
          </a:prstGeom>
          <a:solidFill>
            <a:srgbClr val="FFFFFF">
              <a:alpha val="37990"/>
            </a:srgbClr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12" name="Google Shape;174;p24">
            <a:extLst>
              <a:ext uri="{FF2B5EF4-FFF2-40B4-BE49-F238E27FC236}">
                <a16:creationId xmlns:a16="http://schemas.microsoft.com/office/drawing/2014/main" id="{7BE1B8D4-9FF9-4ACD-A370-A9F7E85ED10F}"/>
              </a:ext>
            </a:extLst>
          </p:cNvPr>
          <p:cNvSpPr/>
          <p:nvPr/>
        </p:nvSpPr>
        <p:spPr>
          <a:xfrm>
            <a:off x="3322753" y="2888663"/>
            <a:ext cx="1748700" cy="200209"/>
          </a:xfrm>
          <a:prstGeom prst="rect">
            <a:avLst/>
          </a:prstGeom>
          <a:solidFill>
            <a:srgbClr val="FFFFFF">
              <a:alpha val="37990"/>
            </a:srgbClr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13" name="Google Shape;187;p24">
            <a:extLst>
              <a:ext uri="{FF2B5EF4-FFF2-40B4-BE49-F238E27FC236}">
                <a16:creationId xmlns:a16="http://schemas.microsoft.com/office/drawing/2014/main" id="{31DB37D9-5938-49A6-8F04-8F40B71CD281}"/>
              </a:ext>
            </a:extLst>
          </p:cNvPr>
          <p:cNvSpPr/>
          <p:nvPr/>
        </p:nvSpPr>
        <p:spPr>
          <a:xfrm>
            <a:off x="5074255" y="2888663"/>
            <a:ext cx="1748700" cy="200209"/>
          </a:xfrm>
          <a:prstGeom prst="rect">
            <a:avLst/>
          </a:prstGeom>
          <a:solidFill>
            <a:srgbClr val="FFFFFF">
              <a:alpha val="37990"/>
            </a:srgbClr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14" name="Google Shape;195;p24">
            <a:extLst>
              <a:ext uri="{FF2B5EF4-FFF2-40B4-BE49-F238E27FC236}">
                <a16:creationId xmlns:a16="http://schemas.microsoft.com/office/drawing/2014/main" id="{AA0AD27A-80DD-4412-80D4-3A10D058AF64}"/>
              </a:ext>
            </a:extLst>
          </p:cNvPr>
          <p:cNvSpPr/>
          <p:nvPr/>
        </p:nvSpPr>
        <p:spPr>
          <a:xfrm>
            <a:off x="6823427" y="2888663"/>
            <a:ext cx="1748700" cy="200209"/>
          </a:xfrm>
          <a:prstGeom prst="rect">
            <a:avLst/>
          </a:prstGeom>
          <a:solidFill>
            <a:srgbClr val="FFFFFF">
              <a:alpha val="37990"/>
            </a:srgbClr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16" name="Google Shape;169;p24">
            <a:extLst>
              <a:ext uri="{FF2B5EF4-FFF2-40B4-BE49-F238E27FC236}">
                <a16:creationId xmlns:a16="http://schemas.microsoft.com/office/drawing/2014/main" id="{2CEF3E2D-7DED-42C6-AEEB-9A389608B7E0}"/>
              </a:ext>
            </a:extLst>
          </p:cNvPr>
          <p:cNvSpPr/>
          <p:nvPr/>
        </p:nvSpPr>
        <p:spPr>
          <a:xfrm>
            <a:off x="1571285" y="3089192"/>
            <a:ext cx="1748700" cy="200209"/>
          </a:xfrm>
          <a:prstGeom prst="rect">
            <a:avLst/>
          </a:prstGeom>
          <a:solidFill>
            <a:srgbClr val="FFFFFF">
              <a:alpha val="37990"/>
            </a:srgbClr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17" name="Google Shape;174;p24">
            <a:extLst>
              <a:ext uri="{FF2B5EF4-FFF2-40B4-BE49-F238E27FC236}">
                <a16:creationId xmlns:a16="http://schemas.microsoft.com/office/drawing/2014/main" id="{69B9BC4D-5543-42FB-9058-199661127E67}"/>
              </a:ext>
            </a:extLst>
          </p:cNvPr>
          <p:cNvSpPr/>
          <p:nvPr/>
        </p:nvSpPr>
        <p:spPr>
          <a:xfrm>
            <a:off x="3321142" y="3089192"/>
            <a:ext cx="1748700" cy="200209"/>
          </a:xfrm>
          <a:prstGeom prst="rect">
            <a:avLst/>
          </a:prstGeom>
          <a:solidFill>
            <a:srgbClr val="FFFFFF">
              <a:alpha val="37990"/>
            </a:srgbClr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18" name="Google Shape;187;p24">
            <a:extLst>
              <a:ext uri="{FF2B5EF4-FFF2-40B4-BE49-F238E27FC236}">
                <a16:creationId xmlns:a16="http://schemas.microsoft.com/office/drawing/2014/main" id="{547DAD42-8214-48CE-B407-331605D43FDB}"/>
              </a:ext>
            </a:extLst>
          </p:cNvPr>
          <p:cNvSpPr/>
          <p:nvPr/>
        </p:nvSpPr>
        <p:spPr>
          <a:xfrm>
            <a:off x="5072644" y="3089192"/>
            <a:ext cx="1748700" cy="200209"/>
          </a:xfrm>
          <a:prstGeom prst="rect">
            <a:avLst/>
          </a:prstGeom>
          <a:solidFill>
            <a:srgbClr val="FFFFFF">
              <a:alpha val="37990"/>
            </a:srgbClr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19" name="Google Shape;195;p24">
            <a:extLst>
              <a:ext uri="{FF2B5EF4-FFF2-40B4-BE49-F238E27FC236}">
                <a16:creationId xmlns:a16="http://schemas.microsoft.com/office/drawing/2014/main" id="{1F0F40D1-26C7-4224-8564-640FCD83534D}"/>
              </a:ext>
            </a:extLst>
          </p:cNvPr>
          <p:cNvSpPr/>
          <p:nvPr/>
        </p:nvSpPr>
        <p:spPr>
          <a:xfrm>
            <a:off x="6821816" y="3089192"/>
            <a:ext cx="1748700" cy="200209"/>
          </a:xfrm>
          <a:prstGeom prst="rect">
            <a:avLst/>
          </a:prstGeom>
          <a:solidFill>
            <a:srgbClr val="FFFFFF">
              <a:alpha val="37990"/>
            </a:srgbClr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21" name="Google Shape;169;p24">
            <a:extLst>
              <a:ext uri="{FF2B5EF4-FFF2-40B4-BE49-F238E27FC236}">
                <a16:creationId xmlns:a16="http://schemas.microsoft.com/office/drawing/2014/main" id="{C5949ACE-8185-4882-92AC-3AC70922DBF5}"/>
              </a:ext>
            </a:extLst>
          </p:cNvPr>
          <p:cNvSpPr/>
          <p:nvPr/>
        </p:nvSpPr>
        <p:spPr>
          <a:xfrm>
            <a:off x="1574584" y="3296431"/>
            <a:ext cx="1748700" cy="200209"/>
          </a:xfrm>
          <a:prstGeom prst="rect">
            <a:avLst/>
          </a:prstGeom>
          <a:solidFill>
            <a:srgbClr val="FFFFFF">
              <a:alpha val="37990"/>
            </a:srgbClr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22" name="Google Shape;174;p24">
            <a:extLst>
              <a:ext uri="{FF2B5EF4-FFF2-40B4-BE49-F238E27FC236}">
                <a16:creationId xmlns:a16="http://schemas.microsoft.com/office/drawing/2014/main" id="{A32B1FC6-53C6-47AC-B697-BACC16B92F03}"/>
              </a:ext>
            </a:extLst>
          </p:cNvPr>
          <p:cNvSpPr/>
          <p:nvPr/>
        </p:nvSpPr>
        <p:spPr>
          <a:xfrm>
            <a:off x="3324441" y="3296431"/>
            <a:ext cx="1748700" cy="200209"/>
          </a:xfrm>
          <a:prstGeom prst="rect">
            <a:avLst/>
          </a:prstGeom>
          <a:solidFill>
            <a:srgbClr val="FFFFFF">
              <a:alpha val="37990"/>
            </a:srgbClr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23" name="Google Shape;187;p24">
            <a:extLst>
              <a:ext uri="{FF2B5EF4-FFF2-40B4-BE49-F238E27FC236}">
                <a16:creationId xmlns:a16="http://schemas.microsoft.com/office/drawing/2014/main" id="{02E286FE-7660-4ABD-B18F-95276B77A789}"/>
              </a:ext>
            </a:extLst>
          </p:cNvPr>
          <p:cNvSpPr/>
          <p:nvPr/>
        </p:nvSpPr>
        <p:spPr>
          <a:xfrm>
            <a:off x="5075943" y="3296431"/>
            <a:ext cx="1748700" cy="200209"/>
          </a:xfrm>
          <a:prstGeom prst="rect">
            <a:avLst/>
          </a:prstGeom>
          <a:solidFill>
            <a:srgbClr val="FFFFFF">
              <a:alpha val="37990"/>
            </a:srgbClr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24" name="Google Shape;195;p24">
            <a:extLst>
              <a:ext uri="{FF2B5EF4-FFF2-40B4-BE49-F238E27FC236}">
                <a16:creationId xmlns:a16="http://schemas.microsoft.com/office/drawing/2014/main" id="{92BEE139-BF77-43AE-93D7-E4B2F5ABD9FD}"/>
              </a:ext>
            </a:extLst>
          </p:cNvPr>
          <p:cNvSpPr/>
          <p:nvPr/>
        </p:nvSpPr>
        <p:spPr>
          <a:xfrm>
            <a:off x="6825115" y="3296431"/>
            <a:ext cx="1748700" cy="200209"/>
          </a:xfrm>
          <a:prstGeom prst="rect">
            <a:avLst/>
          </a:prstGeom>
          <a:solidFill>
            <a:srgbClr val="FFFFFF">
              <a:alpha val="37990"/>
            </a:srgbClr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26" name="Google Shape;169;p24">
            <a:extLst>
              <a:ext uri="{FF2B5EF4-FFF2-40B4-BE49-F238E27FC236}">
                <a16:creationId xmlns:a16="http://schemas.microsoft.com/office/drawing/2014/main" id="{224FBF09-3D43-4BAD-B18F-2B0AC8A20BD6}"/>
              </a:ext>
            </a:extLst>
          </p:cNvPr>
          <p:cNvSpPr/>
          <p:nvPr/>
        </p:nvSpPr>
        <p:spPr>
          <a:xfrm>
            <a:off x="1574478" y="3489749"/>
            <a:ext cx="1748700" cy="200209"/>
          </a:xfrm>
          <a:prstGeom prst="rect">
            <a:avLst/>
          </a:prstGeom>
          <a:solidFill>
            <a:srgbClr val="FFFFFF">
              <a:alpha val="37990"/>
            </a:srgbClr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27" name="Google Shape;174;p24">
            <a:extLst>
              <a:ext uri="{FF2B5EF4-FFF2-40B4-BE49-F238E27FC236}">
                <a16:creationId xmlns:a16="http://schemas.microsoft.com/office/drawing/2014/main" id="{F7E7B13F-1C62-44FB-8056-3A1BB4B55030}"/>
              </a:ext>
            </a:extLst>
          </p:cNvPr>
          <p:cNvSpPr/>
          <p:nvPr/>
        </p:nvSpPr>
        <p:spPr>
          <a:xfrm>
            <a:off x="3324335" y="3489749"/>
            <a:ext cx="1748700" cy="200209"/>
          </a:xfrm>
          <a:prstGeom prst="rect">
            <a:avLst/>
          </a:prstGeom>
          <a:solidFill>
            <a:srgbClr val="FFFFFF">
              <a:alpha val="37990"/>
            </a:srgbClr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28" name="Google Shape;187;p24">
            <a:extLst>
              <a:ext uri="{FF2B5EF4-FFF2-40B4-BE49-F238E27FC236}">
                <a16:creationId xmlns:a16="http://schemas.microsoft.com/office/drawing/2014/main" id="{54EA7B00-8B5B-4C65-A2F5-97AA17B8ECB6}"/>
              </a:ext>
            </a:extLst>
          </p:cNvPr>
          <p:cNvSpPr/>
          <p:nvPr/>
        </p:nvSpPr>
        <p:spPr>
          <a:xfrm>
            <a:off x="5075837" y="3489749"/>
            <a:ext cx="1748700" cy="200209"/>
          </a:xfrm>
          <a:prstGeom prst="rect">
            <a:avLst/>
          </a:prstGeom>
          <a:solidFill>
            <a:srgbClr val="FFFFFF">
              <a:alpha val="37990"/>
            </a:srgbClr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29" name="Google Shape;195;p24">
            <a:extLst>
              <a:ext uri="{FF2B5EF4-FFF2-40B4-BE49-F238E27FC236}">
                <a16:creationId xmlns:a16="http://schemas.microsoft.com/office/drawing/2014/main" id="{1C44F2D2-A270-4BFC-A93B-75E897E11323}"/>
              </a:ext>
            </a:extLst>
          </p:cNvPr>
          <p:cNvSpPr/>
          <p:nvPr/>
        </p:nvSpPr>
        <p:spPr>
          <a:xfrm>
            <a:off x="6825009" y="3489749"/>
            <a:ext cx="1748700" cy="200209"/>
          </a:xfrm>
          <a:prstGeom prst="rect">
            <a:avLst/>
          </a:prstGeom>
          <a:solidFill>
            <a:srgbClr val="FFFFFF">
              <a:alpha val="37990"/>
            </a:srgbClr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31" name="Google Shape;169;p24">
            <a:extLst>
              <a:ext uri="{FF2B5EF4-FFF2-40B4-BE49-F238E27FC236}">
                <a16:creationId xmlns:a16="http://schemas.microsoft.com/office/drawing/2014/main" id="{43DC6EE9-565D-4BA5-A2FF-FB2992009AFC}"/>
              </a:ext>
            </a:extLst>
          </p:cNvPr>
          <p:cNvSpPr/>
          <p:nvPr/>
        </p:nvSpPr>
        <p:spPr>
          <a:xfrm>
            <a:off x="1574467" y="3689776"/>
            <a:ext cx="1748700" cy="200209"/>
          </a:xfrm>
          <a:prstGeom prst="rect">
            <a:avLst/>
          </a:prstGeom>
          <a:solidFill>
            <a:srgbClr val="FFFFFF">
              <a:alpha val="37990"/>
            </a:srgbClr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32" name="Google Shape;174;p24">
            <a:extLst>
              <a:ext uri="{FF2B5EF4-FFF2-40B4-BE49-F238E27FC236}">
                <a16:creationId xmlns:a16="http://schemas.microsoft.com/office/drawing/2014/main" id="{418FAD80-E87B-4FDA-8CCE-F7D48AC20FEE}"/>
              </a:ext>
            </a:extLst>
          </p:cNvPr>
          <p:cNvSpPr/>
          <p:nvPr/>
        </p:nvSpPr>
        <p:spPr>
          <a:xfrm>
            <a:off x="3324324" y="3689776"/>
            <a:ext cx="1748700" cy="200209"/>
          </a:xfrm>
          <a:prstGeom prst="rect">
            <a:avLst/>
          </a:prstGeom>
          <a:solidFill>
            <a:srgbClr val="FFFFFF">
              <a:alpha val="37990"/>
            </a:srgbClr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33" name="Google Shape;187;p24">
            <a:extLst>
              <a:ext uri="{FF2B5EF4-FFF2-40B4-BE49-F238E27FC236}">
                <a16:creationId xmlns:a16="http://schemas.microsoft.com/office/drawing/2014/main" id="{69DDDE13-690E-4090-8829-D05D31429768}"/>
              </a:ext>
            </a:extLst>
          </p:cNvPr>
          <p:cNvSpPr/>
          <p:nvPr/>
        </p:nvSpPr>
        <p:spPr>
          <a:xfrm>
            <a:off x="5075826" y="3689776"/>
            <a:ext cx="1748700" cy="200209"/>
          </a:xfrm>
          <a:prstGeom prst="rect">
            <a:avLst/>
          </a:prstGeom>
          <a:solidFill>
            <a:srgbClr val="FFFFFF">
              <a:alpha val="37990"/>
            </a:srgbClr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34" name="Google Shape;195;p24">
            <a:extLst>
              <a:ext uri="{FF2B5EF4-FFF2-40B4-BE49-F238E27FC236}">
                <a16:creationId xmlns:a16="http://schemas.microsoft.com/office/drawing/2014/main" id="{0A427785-FBC0-4AC0-9537-B96A47A3F6C4}"/>
              </a:ext>
            </a:extLst>
          </p:cNvPr>
          <p:cNvSpPr/>
          <p:nvPr/>
        </p:nvSpPr>
        <p:spPr>
          <a:xfrm>
            <a:off x="6824998" y="3689776"/>
            <a:ext cx="1748700" cy="200209"/>
          </a:xfrm>
          <a:prstGeom prst="rect">
            <a:avLst/>
          </a:prstGeom>
          <a:solidFill>
            <a:srgbClr val="FFFFFF">
              <a:alpha val="37990"/>
            </a:srgbClr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36" name="Google Shape;169;p24">
            <a:extLst>
              <a:ext uri="{FF2B5EF4-FFF2-40B4-BE49-F238E27FC236}">
                <a16:creationId xmlns:a16="http://schemas.microsoft.com/office/drawing/2014/main" id="{6D738E30-4032-486D-9326-7B595F6CB630}"/>
              </a:ext>
            </a:extLst>
          </p:cNvPr>
          <p:cNvSpPr/>
          <p:nvPr/>
        </p:nvSpPr>
        <p:spPr>
          <a:xfrm>
            <a:off x="1574456" y="3889803"/>
            <a:ext cx="1748700" cy="200209"/>
          </a:xfrm>
          <a:prstGeom prst="rect">
            <a:avLst/>
          </a:prstGeom>
          <a:solidFill>
            <a:srgbClr val="FFFFFF">
              <a:alpha val="37990"/>
            </a:srgbClr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37" name="Google Shape;174;p24">
            <a:extLst>
              <a:ext uri="{FF2B5EF4-FFF2-40B4-BE49-F238E27FC236}">
                <a16:creationId xmlns:a16="http://schemas.microsoft.com/office/drawing/2014/main" id="{E5E5FA83-2BC5-4F40-A7F4-847CACE8FE8B}"/>
              </a:ext>
            </a:extLst>
          </p:cNvPr>
          <p:cNvSpPr/>
          <p:nvPr/>
        </p:nvSpPr>
        <p:spPr>
          <a:xfrm>
            <a:off x="3324313" y="3889803"/>
            <a:ext cx="1748700" cy="200209"/>
          </a:xfrm>
          <a:prstGeom prst="rect">
            <a:avLst/>
          </a:prstGeom>
          <a:solidFill>
            <a:srgbClr val="FFFFFF">
              <a:alpha val="37990"/>
            </a:srgbClr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38" name="Google Shape;187;p24">
            <a:extLst>
              <a:ext uri="{FF2B5EF4-FFF2-40B4-BE49-F238E27FC236}">
                <a16:creationId xmlns:a16="http://schemas.microsoft.com/office/drawing/2014/main" id="{E0EDAD8F-847A-4BD9-8A96-7515A09C103F}"/>
              </a:ext>
            </a:extLst>
          </p:cNvPr>
          <p:cNvSpPr/>
          <p:nvPr/>
        </p:nvSpPr>
        <p:spPr>
          <a:xfrm>
            <a:off x="5075815" y="3889803"/>
            <a:ext cx="1748700" cy="200209"/>
          </a:xfrm>
          <a:prstGeom prst="rect">
            <a:avLst/>
          </a:prstGeom>
          <a:solidFill>
            <a:srgbClr val="FFFFFF">
              <a:alpha val="37990"/>
            </a:srgbClr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39" name="Google Shape;195;p24">
            <a:extLst>
              <a:ext uri="{FF2B5EF4-FFF2-40B4-BE49-F238E27FC236}">
                <a16:creationId xmlns:a16="http://schemas.microsoft.com/office/drawing/2014/main" id="{90E6E881-6401-49EA-AEEE-DF1B173FAA77}"/>
              </a:ext>
            </a:extLst>
          </p:cNvPr>
          <p:cNvSpPr/>
          <p:nvPr/>
        </p:nvSpPr>
        <p:spPr>
          <a:xfrm>
            <a:off x="6824987" y="3889803"/>
            <a:ext cx="1748700" cy="200209"/>
          </a:xfrm>
          <a:prstGeom prst="rect">
            <a:avLst/>
          </a:prstGeom>
          <a:solidFill>
            <a:srgbClr val="FFFFFF">
              <a:alpha val="37990"/>
            </a:srgbClr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41" name="Google Shape;169;p24">
            <a:extLst>
              <a:ext uri="{FF2B5EF4-FFF2-40B4-BE49-F238E27FC236}">
                <a16:creationId xmlns:a16="http://schemas.microsoft.com/office/drawing/2014/main" id="{A834507E-9FDB-45EC-977C-A32E441C4E08}"/>
              </a:ext>
            </a:extLst>
          </p:cNvPr>
          <p:cNvSpPr/>
          <p:nvPr/>
        </p:nvSpPr>
        <p:spPr>
          <a:xfrm>
            <a:off x="1569682" y="4089831"/>
            <a:ext cx="1748700" cy="200209"/>
          </a:xfrm>
          <a:prstGeom prst="rect">
            <a:avLst/>
          </a:prstGeom>
          <a:solidFill>
            <a:srgbClr val="FFFFFF">
              <a:alpha val="37990"/>
            </a:srgbClr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42" name="Google Shape;174;p24">
            <a:extLst>
              <a:ext uri="{FF2B5EF4-FFF2-40B4-BE49-F238E27FC236}">
                <a16:creationId xmlns:a16="http://schemas.microsoft.com/office/drawing/2014/main" id="{95620BB5-D65E-4565-B5F9-1A8E6193CA44}"/>
              </a:ext>
            </a:extLst>
          </p:cNvPr>
          <p:cNvSpPr/>
          <p:nvPr/>
        </p:nvSpPr>
        <p:spPr>
          <a:xfrm>
            <a:off x="3319539" y="4089831"/>
            <a:ext cx="1748700" cy="200209"/>
          </a:xfrm>
          <a:prstGeom prst="rect">
            <a:avLst/>
          </a:prstGeom>
          <a:solidFill>
            <a:srgbClr val="FFFFFF">
              <a:alpha val="37990"/>
            </a:srgbClr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43" name="Google Shape;187;p24">
            <a:extLst>
              <a:ext uri="{FF2B5EF4-FFF2-40B4-BE49-F238E27FC236}">
                <a16:creationId xmlns:a16="http://schemas.microsoft.com/office/drawing/2014/main" id="{547AC011-0F4A-4348-A49F-17ABF57D73C3}"/>
              </a:ext>
            </a:extLst>
          </p:cNvPr>
          <p:cNvSpPr/>
          <p:nvPr/>
        </p:nvSpPr>
        <p:spPr>
          <a:xfrm>
            <a:off x="5071041" y="4089831"/>
            <a:ext cx="1748700" cy="200209"/>
          </a:xfrm>
          <a:prstGeom prst="rect">
            <a:avLst/>
          </a:prstGeom>
          <a:solidFill>
            <a:srgbClr val="FFFFFF">
              <a:alpha val="37990"/>
            </a:srgbClr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48" name="Google Shape;174;p24">
            <a:extLst>
              <a:ext uri="{FF2B5EF4-FFF2-40B4-BE49-F238E27FC236}">
                <a16:creationId xmlns:a16="http://schemas.microsoft.com/office/drawing/2014/main" id="{C443754B-4F2F-45F7-BFA7-FFBD06511DD8}"/>
              </a:ext>
            </a:extLst>
          </p:cNvPr>
          <p:cNvSpPr/>
          <p:nvPr/>
        </p:nvSpPr>
        <p:spPr>
          <a:xfrm>
            <a:off x="3318231" y="1891107"/>
            <a:ext cx="1748700" cy="200209"/>
          </a:xfrm>
          <a:prstGeom prst="rect">
            <a:avLst/>
          </a:prstGeom>
          <a:solidFill>
            <a:srgbClr val="FFFFFF">
              <a:alpha val="37990"/>
            </a:srgbClr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49" name="Google Shape;187;p24">
            <a:extLst>
              <a:ext uri="{FF2B5EF4-FFF2-40B4-BE49-F238E27FC236}">
                <a16:creationId xmlns:a16="http://schemas.microsoft.com/office/drawing/2014/main" id="{0F777575-E91B-46D7-8892-66F3D46DF89C}"/>
              </a:ext>
            </a:extLst>
          </p:cNvPr>
          <p:cNvSpPr/>
          <p:nvPr/>
        </p:nvSpPr>
        <p:spPr>
          <a:xfrm>
            <a:off x="5069733" y="1891107"/>
            <a:ext cx="1748700" cy="200209"/>
          </a:xfrm>
          <a:prstGeom prst="rect">
            <a:avLst/>
          </a:prstGeom>
          <a:solidFill>
            <a:srgbClr val="FFFFFF">
              <a:alpha val="37990"/>
            </a:srgbClr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50" name="Google Shape;195;p24">
            <a:extLst>
              <a:ext uri="{FF2B5EF4-FFF2-40B4-BE49-F238E27FC236}">
                <a16:creationId xmlns:a16="http://schemas.microsoft.com/office/drawing/2014/main" id="{50ED5089-46B3-42B4-B75A-6D1372E24380}"/>
              </a:ext>
            </a:extLst>
          </p:cNvPr>
          <p:cNvSpPr/>
          <p:nvPr/>
        </p:nvSpPr>
        <p:spPr>
          <a:xfrm>
            <a:off x="6818905" y="1891107"/>
            <a:ext cx="1748700" cy="200209"/>
          </a:xfrm>
          <a:prstGeom prst="rect">
            <a:avLst/>
          </a:prstGeom>
          <a:solidFill>
            <a:srgbClr val="FFFFFF">
              <a:alpha val="37990"/>
            </a:srgbClr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51" name="Google Shape;169;p24">
            <a:extLst>
              <a:ext uri="{FF2B5EF4-FFF2-40B4-BE49-F238E27FC236}">
                <a16:creationId xmlns:a16="http://schemas.microsoft.com/office/drawing/2014/main" id="{C8FEE8E9-DEAE-470A-97F0-DD60DEC01467}"/>
              </a:ext>
            </a:extLst>
          </p:cNvPr>
          <p:cNvSpPr/>
          <p:nvPr/>
        </p:nvSpPr>
        <p:spPr>
          <a:xfrm>
            <a:off x="1570538" y="2088280"/>
            <a:ext cx="1748700" cy="200209"/>
          </a:xfrm>
          <a:prstGeom prst="rect">
            <a:avLst/>
          </a:prstGeom>
          <a:solidFill>
            <a:srgbClr val="FFFFFF">
              <a:alpha val="37990"/>
            </a:srgbClr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52" name="Google Shape;174;p24">
            <a:extLst>
              <a:ext uri="{FF2B5EF4-FFF2-40B4-BE49-F238E27FC236}">
                <a16:creationId xmlns:a16="http://schemas.microsoft.com/office/drawing/2014/main" id="{C4E920D4-B585-4410-BA24-DC91693F44DD}"/>
              </a:ext>
            </a:extLst>
          </p:cNvPr>
          <p:cNvSpPr/>
          <p:nvPr/>
        </p:nvSpPr>
        <p:spPr>
          <a:xfrm>
            <a:off x="3320395" y="2088280"/>
            <a:ext cx="1748700" cy="200209"/>
          </a:xfrm>
          <a:prstGeom prst="rect">
            <a:avLst/>
          </a:prstGeom>
          <a:solidFill>
            <a:srgbClr val="FFFFFF">
              <a:alpha val="37990"/>
            </a:srgbClr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53" name="Google Shape;187;p24">
            <a:extLst>
              <a:ext uri="{FF2B5EF4-FFF2-40B4-BE49-F238E27FC236}">
                <a16:creationId xmlns:a16="http://schemas.microsoft.com/office/drawing/2014/main" id="{01D51A16-1FCF-4E98-BE46-A1CA2D4CF8F4}"/>
              </a:ext>
            </a:extLst>
          </p:cNvPr>
          <p:cNvSpPr/>
          <p:nvPr/>
        </p:nvSpPr>
        <p:spPr>
          <a:xfrm>
            <a:off x="5071897" y="2088280"/>
            <a:ext cx="1748700" cy="200209"/>
          </a:xfrm>
          <a:prstGeom prst="rect">
            <a:avLst/>
          </a:prstGeom>
          <a:solidFill>
            <a:srgbClr val="FFFFFF">
              <a:alpha val="37990"/>
            </a:srgbClr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54" name="Google Shape;195;p24">
            <a:extLst>
              <a:ext uri="{FF2B5EF4-FFF2-40B4-BE49-F238E27FC236}">
                <a16:creationId xmlns:a16="http://schemas.microsoft.com/office/drawing/2014/main" id="{4E62CBBB-D691-4999-8FB0-652D6348FB5F}"/>
              </a:ext>
            </a:extLst>
          </p:cNvPr>
          <p:cNvSpPr/>
          <p:nvPr/>
        </p:nvSpPr>
        <p:spPr>
          <a:xfrm>
            <a:off x="6821069" y="2088280"/>
            <a:ext cx="1748700" cy="200209"/>
          </a:xfrm>
          <a:prstGeom prst="rect">
            <a:avLst/>
          </a:prstGeom>
          <a:solidFill>
            <a:srgbClr val="FFFFFF">
              <a:alpha val="37990"/>
            </a:srgbClr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55" name="Google Shape;169;p24">
            <a:extLst>
              <a:ext uri="{FF2B5EF4-FFF2-40B4-BE49-F238E27FC236}">
                <a16:creationId xmlns:a16="http://schemas.microsoft.com/office/drawing/2014/main" id="{500979DD-5430-4898-AB7B-1F1E12D84DEC}"/>
              </a:ext>
            </a:extLst>
          </p:cNvPr>
          <p:cNvSpPr/>
          <p:nvPr/>
        </p:nvSpPr>
        <p:spPr>
          <a:xfrm>
            <a:off x="1567720" y="2291447"/>
            <a:ext cx="1748700" cy="200209"/>
          </a:xfrm>
          <a:prstGeom prst="rect">
            <a:avLst/>
          </a:prstGeom>
          <a:solidFill>
            <a:srgbClr val="FFFFFF">
              <a:alpha val="37990"/>
            </a:srgbClr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56" name="Google Shape;174;p24">
            <a:extLst>
              <a:ext uri="{FF2B5EF4-FFF2-40B4-BE49-F238E27FC236}">
                <a16:creationId xmlns:a16="http://schemas.microsoft.com/office/drawing/2014/main" id="{D5E22E96-6548-4E71-87A8-59E3744D3822}"/>
              </a:ext>
            </a:extLst>
          </p:cNvPr>
          <p:cNvSpPr/>
          <p:nvPr/>
        </p:nvSpPr>
        <p:spPr>
          <a:xfrm>
            <a:off x="3317577" y="2291447"/>
            <a:ext cx="1748700" cy="200209"/>
          </a:xfrm>
          <a:prstGeom prst="rect">
            <a:avLst/>
          </a:prstGeom>
          <a:solidFill>
            <a:srgbClr val="FFFFFF">
              <a:alpha val="37990"/>
            </a:srgbClr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57" name="Google Shape;187;p24">
            <a:extLst>
              <a:ext uri="{FF2B5EF4-FFF2-40B4-BE49-F238E27FC236}">
                <a16:creationId xmlns:a16="http://schemas.microsoft.com/office/drawing/2014/main" id="{7177BEEC-43BA-416B-8BD6-737E4E199F62}"/>
              </a:ext>
            </a:extLst>
          </p:cNvPr>
          <p:cNvSpPr/>
          <p:nvPr/>
        </p:nvSpPr>
        <p:spPr>
          <a:xfrm>
            <a:off x="5069079" y="2291447"/>
            <a:ext cx="1748700" cy="200209"/>
          </a:xfrm>
          <a:prstGeom prst="rect">
            <a:avLst/>
          </a:prstGeom>
          <a:solidFill>
            <a:srgbClr val="FFFFFF">
              <a:alpha val="37990"/>
            </a:srgbClr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58" name="Google Shape;195;p24">
            <a:extLst>
              <a:ext uri="{FF2B5EF4-FFF2-40B4-BE49-F238E27FC236}">
                <a16:creationId xmlns:a16="http://schemas.microsoft.com/office/drawing/2014/main" id="{2D46D423-E35E-49FB-9A3A-2CF8EBDEF628}"/>
              </a:ext>
            </a:extLst>
          </p:cNvPr>
          <p:cNvSpPr/>
          <p:nvPr/>
        </p:nvSpPr>
        <p:spPr>
          <a:xfrm>
            <a:off x="6818251" y="2291447"/>
            <a:ext cx="1748700" cy="200209"/>
          </a:xfrm>
          <a:prstGeom prst="rect">
            <a:avLst/>
          </a:prstGeom>
          <a:solidFill>
            <a:srgbClr val="FFFFFF">
              <a:alpha val="37990"/>
            </a:srgbClr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59" name="Google Shape;169;p24">
            <a:extLst>
              <a:ext uri="{FF2B5EF4-FFF2-40B4-BE49-F238E27FC236}">
                <a16:creationId xmlns:a16="http://schemas.microsoft.com/office/drawing/2014/main" id="{245F2D69-A6E8-42B1-9D25-195E2A789FB5}"/>
              </a:ext>
            </a:extLst>
          </p:cNvPr>
          <p:cNvSpPr/>
          <p:nvPr/>
        </p:nvSpPr>
        <p:spPr>
          <a:xfrm>
            <a:off x="1572435" y="2487603"/>
            <a:ext cx="1748700" cy="200209"/>
          </a:xfrm>
          <a:prstGeom prst="rect">
            <a:avLst/>
          </a:prstGeom>
          <a:solidFill>
            <a:srgbClr val="FFFFFF">
              <a:alpha val="37990"/>
            </a:srgbClr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60" name="Google Shape;174;p24">
            <a:extLst>
              <a:ext uri="{FF2B5EF4-FFF2-40B4-BE49-F238E27FC236}">
                <a16:creationId xmlns:a16="http://schemas.microsoft.com/office/drawing/2014/main" id="{791C4A98-0413-48DC-91B1-951E9015C0E5}"/>
              </a:ext>
            </a:extLst>
          </p:cNvPr>
          <p:cNvSpPr/>
          <p:nvPr/>
        </p:nvSpPr>
        <p:spPr>
          <a:xfrm>
            <a:off x="3322292" y="2487603"/>
            <a:ext cx="1748700" cy="200209"/>
          </a:xfrm>
          <a:prstGeom prst="rect">
            <a:avLst/>
          </a:prstGeom>
          <a:solidFill>
            <a:srgbClr val="FFFFFF">
              <a:alpha val="37990"/>
            </a:srgbClr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61" name="Google Shape;187;p24">
            <a:extLst>
              <a:ext uri="{FF2B5EF4-FFF2-40B4-BE49-F238E27FC236}">
                <a16:creationId xmlns:a16="http://schemas.microsoft.com/office/drawing/2014/main" id="{25D7F315-46D9-47B5-97F4-7B282CBF4E59}"/>
              </a:ext>
            </a:extLst>
          </p:cNvPr>
          <p:cNvSpPr/>
          <p:nvPr/>
        </p:nvSpPr>
        <p:spPr>
          <a:xfrm>
            <a:off x="5073794" y="2487603"/>
            <a:ext cx="1748700" cy="200209"/>
          </a:xfrm>
          <a:prstGeom prst="rect">
            <a:avLst/>
          </a:prstGeom>
          <a:solidFill>
            <a:srgbClr val="FFFFFF">
              <a:alpha val="37990"/>
            </a:srgbClr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62" name="Google Shape;195;p24">
            <a:extLst>
              <a:ext uri="{FF2B5EF4-FFF2-40B4-BE49-F238E27FC236}">
                <a16:creationId xmlns:a16="http://schemas.microsoft.com/office/drawing/2014/main" id="{0E41AFF1-8FD0-4B22-B967-239A7B11DBD0}"/>
              </a:ext>
            </a:extLst>
          </p:cNvPr>
          <p:cNvSpPr/>
          <p:nvPr/>
        </p:nvSpPr>
        <p:spPr>
          <a:xfrm>
            <a:off x="6822966" y="2487603"/>
            <a:ext cx="1748700" cy="200209"/>
          </a:xfrm>
          <a:prstGeom prst="rect">
            <a:avLst/>
          </a:prstGeom>
          <a:solidFill>
            <a:srgbClr val="FFFFFF">
              <a:alpha val="37990"/>
            </a:srgbClr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63" name="Google Shape;169;p24">
            <a:extLst>
              <a:ext uri="{FF2B5EF4-FFF2-40B4-BE49-F238E27FC236}">
                <a16:creationId xmlns:a16="http://schemas.microsoft.com/office/drawing/2014/main" id="{4D828FFE-1D42-4F4C-90DA-826CA583DF0B}"/>
              </a:ext>
            </a:extLst>
          </p:cNvPr>
          <p:cNvSpPr/>
          <p:nvPr/>
        </p:nvSpPr>
        <p:spPr>
          <a:xfrm>
            <a:off x="1580354" y="2688133"/>
            <a:ext cx="1748700" cy="200209"/>
          </a:xfrm>
          <a:prstGeom prst="rect">
            <a:avLst/>
          </a:prstGeom>
          <a:solidFill>
            <a:srgbClr val="FFFFFF">
              <a:alpha val="37990"/>
            </a:srgbClr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221" name="Google Shape;174;p24">
            <a:extLst>
              <a:ext uri="{FF2B5EF4-FFF2-40B4-BE49-F238E27FC236}">
                <a16:creationId xmlns:a16="http://schemas.microsoft.com/office/drawing/2014/main" id="{BD22AF54-F0D6-4CA3-A6F6-6F6836FA58DD}"/>
              </a:ext>
            </a:extLst>
          </p:cNvPr>
          <p:cNvSpPr/>
          <p:nvPr/>
        </p:nvSpPr>
        <p:spPr>
          <a:xfrm>
            <a:off x="3330211" y="2688133"/>
            <a:ext cx="1748700" cy="200209"/>
          </a:xfrm>
          <a:prstGeom prst="rect">
            <a:avLst/>
          </a:prstGeom>
          <a:solidFill>
            <a:srgbClr val="FFFFFF">
              <a:alpha val="37990"/>
            </a:srgbClr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222" name="Google Shape;187;p24">
            <a:extLst>
              <a:ext uri="{FF2B5EF4-FFF2-40B4-BE49-F238E27FC236}">
                <a16:creationId xmlns:a16="http://schemas.microsoft.com/office/drawing/2014/main" id="{7421BB22-471D-4242-92AA-D7C813AAAF84}"/>
              </a:ext>
            </a:extLst>
          </p:cNvPr>
          <p:cNvSpPr/>
          <p:nvPr/>
        </p:nvSpPr>
        <p:spPr>
          <a:xfrm>
            <a:off x="5081713" y="2688133"/>
            <a:ext cx="1748700" cy="200209"/>
          </a:xfrm>
          <a:prstGeom prst="rect">
            <a:avLst/>
          </a:prstGeom>
          <a:solidFill>
            <a:srgbClr val="FFFFFF">
              <a:alpha val="37990"/>
            </a:srgbClr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223" name="Google Shape;195;p24">
            <a:extLst>
              <a:ext uri="{FF2B5EF4-FFF2-40B4-BE49-F238E27FC236}">
                <a16:creationId xmlns:a16="http://schemas.microsoft.com/office/drawing/2014/main" id="{DEE7D3C4-9BBD-46C2-B0FF-6B8736497C09}"/>
              </a:ext>
            </a:extLst>
          </p:cNvPr>
          <p:cNvSpPr/>
          <p:nvPr/>
        </p:nvSpPr>
        <p:spPr>
          <a:xfrm>
            <a:off x="6830827" y="4089831"/>
            <a:ext cx="1748700" cy="200209"/>
          </a:xfrm>
          <a:prstGeom prst="rect">
            <a:avLst/>
          </a:prstGeom>
          <a:solidFill>
            <a:srgbClr val="FFFFFF">
              <a:alpha val="37990"/>
            </a:srgbClr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80" name="Google Shape;191;p24">
            <a:extLst>
              <a:ext uri="{FF2B5EF4-FFF2-40B4-BE49-F238E27FC236}">
                <a16:creationId xmlns:a16="http://schemas.microsoft.com/office/drawing/2014/main" id="{2FCCBD27-FCFF-4939-A3A0-1AFEA220F072}"/>
              </a:ext>
            </a:extLst>
          </p:cNvPr>
          <p:cNvSpPr/>
          <p:nvPr/>
        </p:nvSpPr>
        <p:spPr>
          <a:xfrm>
            <a:off x="6461328" y="1179092"/>
            <a:ext cx="348090" cy="307500"/>
          </a:xfrm>
          <a:prstGeom prst="rect">
            <a:avLst/>
          </a:prstGeom>
          <a:solidFill>
            <a:srgbClr val="3C78D8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dirty="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rPr>
              <a:t>09 may</a:t>
            </a:r>
            <a:endParaRPr sz="600" dirty="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81" name="Google Shape;191;p24">
            <a:extLst>
              <a:ext uri="{FF2B5EF4-FFF2-40B4-BE49-F238E27FC236}">
                <a16:creationId xmlns:a16="http://schemas.microsoft.com/office/drawing/2014/main" id="{8C0B5657-7957-4C79-B7F0-DC29B8F278A8}"/>
              </a:ext>
            </a:extLst>
          </p:cNvPr>
          <p:cNvSpPr/>
          <p:nvPr/>
        </p:nvSpPr>
        <p:spPr>
          <a:xfrm>
            <a:off x="6104450" y="1178109"/>
            <a:ext cx="348090" cy="307500"/>
          </a:xfrm>
          <a:prstGeom prst="rect">
            <a:avLst/>
          </a:prstGeom>
          <a:solidFill>
            <a:srgbClr val="3C78D8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dirty="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rPr>
              <a:t>02 may</a:t>
            </a:r>
            <a:endParaRPr sz="600" dirty="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82" name="Google Shape;191;p24">
            <a:extLst>
              <a:ext uri="{FF2B5EF4-FFF2-40B4-BE49-F238E27FC236}">
                <a16:creationId xmlns:a16="http://schemas.microsoft.com/office/drawing/2014/main" id="{5F7869E5-D628-4CD6-9A07-99E9AB029229}"/>
              </a:ext>
            </a:extLst>
          </p:cNvPr>
          <p:cNvSpPr/>
          <p:nvPr/>
        </p:nvSpPr>
        <p:spPr>
          <a:xfrm>
            <a:off x="5770727" y="1179207"/>
            <a:ext cx="348090" cy="307500"/>
          </a:xfrm>
          <a:prstGeom prst="rect">
            <a:avLst/>
          </a:prstGeom>
          <a:solidFill>
            <a:srgbClr val="3C78D8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dirty="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rPr>
              <a:t>25 abril</a:t>
            </a:r>
            <a:endParaRPr sz="600" dirty="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65" name="Google Shape;165;p2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168" name="Google Shape;168;p24"/>
          <p:cNvSpPr/>
          <p:nvPr/>
        </p:nvSpPr>
        <p:spPr>
          <a:xfrm>
            <a:off x="1570768" y="1486534"/>
            <a:ext cx="1748700" cy="205967"/>
          </a:xfrm>
          <a:prstGeom prst="rect">
            <a:avLst/>
          </a:prstGeom>
          <a:solidFill>
            <a:srgbClr val="FFFFFF">
              <a:alpha val="37990"/>
            </a:srgbClr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69" name="Google Shape;169;p24"/>
          <p:cNvSpPr/>
          <p:nvPr/>
        </p:nvSpPr>
        <p:spPr>
          <a:xfrm>
            <a:off x="1567415" y="1690744"/>
            <a:ext cx="1748700" cy="200209"/>
          </a:xfrm>
          <a:prstGeom prst="rect">
            <a:avLst/>
          </a:prstGeom>
          <a:solidFill>
            <a:srgbClr val="FFFFFF">
              <a:alpha val="37990"/>
            </a:srgbClr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73" name="Google Shape;173;p24"/>
          <p:cNvSpPr/>
          <p:nvPr/>
        </p:nvSpPr>
        <p:spPr>
          <a:xfrm>
            <a:off x="3320625" y="1486534"/>
            <a:ext cx="1748700" cy="205967"/>
          </a:xfrm>
          <a:prstGeom prst="rect">
            <a:avLst/>
          </a:prstGeom>
          <a:solidFill>
            <a:srgbClr val="FFFFFF">
              <a:alpha val="37990"/>
            </a:srgbClr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74" name="Google Shape;174;p24"/>
          <p:cNvSpPr/>
          <p:nvPr/>
        </p:nvSpPr>
        <p:spPr>
          <a:xfrm>
            <a:off x="3317272" y="1690744"/>
            <a:ext cx="1748700" cy="200209"/>
          </a:xfrm>
          <a:prstGeom prst="rect">
            <a:avLst/>
          </a:prstGeom>
          <a:solidFill>
            <a:srgbClr val="FFFFFF">
              <a:alpha val="37990"/>
            </a:srgbClr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78" name="Google Shape;178;p24"/>
          <p:cNvSpPr/>
          <p:nvPr/>
        </p:nvSpPr>
        <p:spPr>
          <a:xfrm>
            <a:off x="1571766" y="871571"/>
            <a:ext cx="1748700" cy="3075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 dirty="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rPr>
              <a:t>PEC 1</a:t>
            </a:r>
            <a:endParaRPr sz="800" b="1" dirty="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79" name="Google Shape;179;p24"/>
          <p:cNvSpPr/>
          <p:nvPr/>
        </p:nvSpPr>
        <p:spPr>
          <a:xfrm>
            <a:off x="1571766" y="1179049"/>
            <a:ext cx="582300" cy="3075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dirty="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rPr>
              <a:t>16 febrero</a:t>
            </a:r>
            <a:endParaRPr sz="600" dirty="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80" name="Google Shape;180;p24"/>
          <p:cNvSpPr/>
          <p:nvPr/>
        </p:nvSpPr>
        <p:spPr>
          <a:xfrm>
            <a:off x="2154670" y="1179049"/>
            <a:ext cx="582300" cy="3075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dirty="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rPr>
              <a:t>21 febrero</a:t>
            </a:r>
            <a:endParaRPr sz="600" dirty="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81" name="Google Shape;181;p24"/>
          <p:cNvSpPr/>
          <p:nvPr/>
        </p:nvSpPr>
        <p:spPr>
          <a:xfrm>
            <a:off x="2737574" y="1179049"/>
            <a:ext cx="582300" cy="3075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dirty="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rPr>
              <a:t>28 febrero</a:t>
            </a:r>
          </a:p>
        </p:txBody>
      </p:sp>
      <p:sp>
        <p:nvSpPr>
          <p:cNvPr id="182" name="Google Shape;182;p24"/>
          <p:cNvSpPr/>
          <p:nvPr/>
        </p:nvSpPr>
        <p:spPr>
          <a:xfrm>
            <a:off x="3321627" y="871571"/>
            <a:ext cx="1748700" cy="307500"/>
          </a:xfrm>
          <a:prstGeom prst="rect">
            <a:avLst/>
          </a:prstGeom>
          <a:solidFill>
            <a:srgbClr val="1155CC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 dirty="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rPr>
              <a:t>PEC 2</a:t>
            </a:r>
            <a:endParaRPr sz="800" b="1" dirty="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86" name="Google Shape;186;p24"/>
          <p:cNvSpPr/>
          <p:nvPr/>
        </p:nvSpPr>
        <p:spPr>
          <a:xfrm>
            <a:off x="5070810" y="1486534"/>
            <a:ext cx="1748700" cy="205967"/>
          </a:xfrm>
          <a:prstGeom prst="rect">
            <a:avLst/>
          </a:prstGeom>
          <a:solidFill>
            <a:srgbClr val="FFFFFF">
              <a:alpha val="37990"/>
            </a:srgbClr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87" name="Google Shape;187;p24"/>
          <p:cNvSpPr/>
          <p:nvPr/>
        </p:nvSpPr>
        <p:spPr>
          <a:xfrm>
            <a:off x="5068774" y="1690744"/>
            <a:ext cx="1748700" cy="200209"/>
          </a:xfrm>
          <a:prstGeom prst="rect">
            <a:avLst/>
          </a:prstGeom>
          <a:solidFill>
            <a:srgbClr val="FFFFFF">
              <a:alpha val="37990"/>
            </a:srgbClr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90" name="Google Shape;190;p24"/>
          <p:cNvSpPr/>
          <p:nvPr/>
        </p:nvSpPr>
        <p:spPr>
          <a:xfrm>
            <a:off x="5071812" y="871571"/>
            <a:ext cx="1748700" cy="307500"/>
          </a:xfrm>
          <a:prstGeom prst="rect">
            <a:avLst/>
          </a:prstGeom>
          <a:solidFill>
            <a:srgbClr val="3C78D8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 dirty="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rPr>
              <a:t>PEC 3</a:t>
            </a:r>
            <a:endParaRPr sz="800" b="1" dirty="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94" name="Google Shape;194;p24"/>
          <p:cNvSpPr/>
          <p:nvPr/>
        </p:nvSpPr>
        <p:spPr>
          <a:xfrm>
            <a:off x="6819981" y="1486534"/>
            <a:ext cx="1748700" cy="205967"/>
          </a:xfrm>
          <a:prstGeom prst="rect">
            <a:avLst/>
          </a:prstGeom>
          <a:solidFill>
            <a:srgbClr val="FFFFFF">
              <a:alpha val="37990"/>
            </a:srgbClr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95" name="Google Shape;195;p24"/>
          <p:cNvSpPr/>
          <p:nvPr/>
        </p:nvSpPr>
        <p:spPr>
          <a:xfrm>
            <a:off x="6817946" y="1690744"/>
            <a:ext cx="1748700" cy="200209"/>
          </a:xfrm>
          <a:prstGeom prst="rect">
            <a:avLst/>
          </a:prstGeom>
          <a:solidFill>
            <a:srgbClr val="FFFFFF">
              <a:alpha val="37990"/>
            </a:srgbClr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98" name="Google Shape;198;p24"/>
          <p:cNvSpPr/>
          <p:nvPr/>
        </p:nvSpPr>
        <p:spPr>
          <a:xfrm>
            <a:off x="6820983" y="871571"/>
            <a:ext cx="1748700" cy="307500"/>
          </a:xfrm>
          <a:prstGeom prst="rect">
            <a:avLst/>
          </a:prstGeom>
          <a:solidFill>
            <a:srgbClr val="6D9EEB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 dirty="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rPr>
              <a:t>Entrega TFG y Presentación</a:t>
            </a:r>
            <a:endParaRPr sz="800" b="1" dirty="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99" name="Google Shape;199;p24"/>
          <p:cNvSpPr/>
          <p:nvPr/>
        </p:nvSpPr>
        <p:spPr>
          <a:xfrm>
            <a:off x="6820983" y="1179049"/>
            <a:ext cx="418017" cy="307500"/>
          </a:xfrm>
          <a:prstGeom prst="rect">
            <a:avLst/>
          </a:prstGeom>
          <a:solidFill>
            <a:srgbClr val="6D9EEB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dirty="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rPr>
              <a:t>16 mayo</a:t>
            </a:r>
            <a:endParaRPr sz="600" dirty="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200" name="Google Shape;200;p24"/>
          <p:cNvSpPr/>
          <p:nvPr/>
        </p:nvSpPr>
        <p:spPr>
          <a:xfrm>
            <a:off x="7239000" y="1178109"/>
            <a:ext cx="453041" cy="307500"/>
          </a:xfrm>
          <a:prstGeom prst="rect">
            <a:avLst/>
          </a:prstGeom>
          <a:solidFill>
            <a:srgbClr val="6D9EEB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dirty="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rPr>
              <a:t>23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dirty="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rPr>
              <a:t>mayo</a:t>
            </a:r>
            <a:endParaRPr sz="600" dirty="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201" name="Google Shape;201;p24"/>
          <p:cNvSpPr/>
          <p:nvPr/>
        </p:nvSpPr>
        <p:spPr>
          <a:xfrm>
            <a:off x="8115300" y="1179049"/>
            <a:ext cx="453790" cy="307500"/>
          </a:xfrm>
          <a:prstGeom prst="rect">
            <a:avLst/>
          </a:prstGeom>
          <a:solidFill>
            <a:srgbClr val="6D9EEB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dirty="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rPr>
              <a:t>5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dirty="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rPr>
              <a:t>junio</a:t>
            </a:r>
            <a:endParaRPr sz="600" dirty="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204" name="Google Shape;204;p24"/>
          <p:cNvSpPr/>
          <p:nvPr/>
        </p:nvSpPr>
        <p:spPr>
          <a:xfrm rot="5400000" flipH="1">
            <a:off x="2363487" y="954887"/>
            <a:ext cx="149740" cy="1662633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205" name="Google Shape;205;p24"/>
          <p:cNvSpPr/>
          <p:nvPr/>
        </p:nvSpPr>
        <p:spPr>
          <a:xfrm rot="5400000" flipH="1">
            <a:off x="2929749" y="1709839"/>
            <a:ext cx="149742" cy="539631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206" name="Google Shape;206;p24"/>
          <p:cNvSpPr/>
          <p:nvPr/>
        </p:nvSpPr>
        <p:spPr>
          <a:xfrm>
            <a:off x="583029" y="1694128"/>
            <a:ext cx="989700" cy="20021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rPr>
              <a:t>Plan de trabajo</a:t>
            </a:r>
            <a:endParaRPr sz="800" dirty="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210" name="Google Shape;210;p24"/>
          <p:cNvSpPr/>
          <p:nvPr/>
        </p:nvSpPr>
        <p:spPr>
          <a:xfrm>
            <a:off x="580550" y="871571"/>
            <a:ext cx="989700" cy="8235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800" dirty="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rPr>
              <a:t>Proyecto TFG</a:t>
            </a:r>
            <a:endParaRPr sz="800" dirty="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211" name="Google Shape;211;p24"/>
          <p:cNvSpPr/>
          <p:nvPr/>
        </p:nvSpPr>
        <p:spPr>
          <a:xfrm rot="5400000" flipH="1">
            <a:off x="4997309" y="-1864057"/>
            <a:ext cx="139982" cy="6905625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72" name="Google Shape;183;p24">
            <a:extLst>
              <a:ext uri="{FF2B5EF4-FFF2-40B4-BE49-F238E27FC236}">
                <a16:creationId xmlns:a16="http://schemas.microsoft.com/office/drawing/2014/main" id="{44FCC0B4-AA38-44CC-B7F5-AA879134836E}"/>
              </a:ext>
            </a:extLst>
          </p:cNvPr>
          <p:cNvSpPr/>
          <p:nvPr/>
        </p:nvSpPr>
        <p:spPr>
          <a:xfrm>
            <a:off x="3318279" y="1178968"/>
            <a:ext cx="358186" cy="307500"/>
          </a:xfrm>
          <a:prstGeom prst="rect">
            <a:avLst/>
          </a:prstGeom>
          <a:solidFill>
            <a:srgbClr val="1155CC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dirty="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rPr>
              <a:t>07 marz</a:t>
            </a:r>
            <a:endParaRPr sz="600" dirty="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73" name="Google Shape;183;p24">
            <a:extLst>
              <a:ext uri="{FF2B5EF4-FFF2-40B4-BE49-F238E27FC236}">
                <a16:creationId xmlns:a16="http://schemas.microsoft.com/office/drawing/2014/main" id="{321355E5-C27E-44B5-9CD6-9B01AC4116A6}"/>
              </a:ext>
            </a:extLst>
          </p:cNvPr>
          <p:cNvSpPr/>
          <p:nvPr/>
        </p:nvSpPr>
        <p:spPr>
          <a:xfrm>
            <a:off x="3675317" y="1178968"/>
            <a:ext cx="358186" cy="307500"/>
          </a:xfrm>
          <a:prstGeom prst="rect">
            <a:avLst/>
          </a:prstGeom>
          <a:solidFill>
            <a:srgbClr val="1155CC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dirty="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rPr>
              <a:t>14 marz</a:t>
            </a:r>
            <a:endParaRPr sz="600" dirty="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74" name="Google Shape;183;p24">
            <a:extLst>
              <a:ext uri="{FF2B5EF4-FFF2-40B4-BE49-F238E27FC236}">
                <a16:creationId xmlns:a16="http://schemas.microsoft.com/office/drawing/2014/main" id="{B947CAC6-7278-49AD-AC77-E8CA58761814}"/>
              </a:ext>
            </a:extLst>
          </p:cNvPr>
          <p:cNvSpPr/>
          <p:nvPr/>
        </p:nvSpPr>
        <p:spPr>
          <a:xfrm>
            <a:off x="4030155" y="1178904"/>
            <a:ext cx="358186" cy="307500"/>
          </a:xfrm>
          <a:prstGeom prst="rect">
            <a:avLst/>
          </a:prstGeom>
          <a:solidFill>
            <a:srgbClr val="1155CC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dirty="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rPr>
              <a:t>21 marz</a:t>
            </a:r>
            <a:endParaRPr sz="600" dirty="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75" name="Google Shape;183;p24">
            <a:extLst>
              <a:ext uri="{FF2B5EF4-FFF2-40B4-BE49-F238E27FC236}">
                <a16:creationId xmlns:a16="http://schemas.microsoft.com/office/drawing/2014/main" id="{23FC5552-AD50-4BE8-A2A0-02AE577AFDAA}"/>
              </a:ext>
            </a:extLst>
          </p:cNvPr>
          <p:cNvSpPr/>
          <p:nvPr/>
        </p:nvSpPr>
        <p:spPr>
          <a:xfrm>
            <a:off x="4384993" y="1178904"/>
            <a:ext cx="358186" cy="307500"/>
          </a:xfrm>
          <a:prstGeom prst="rect">
            <a:avLst/>
          </a:prstGeom>
          <a:solidFill>
            <a:srgbClr val="1155CC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dirty="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rPr>
              <a:t>28 marz</a:t>
            </a:r>
            <a:endParaRPr sz="600" dirty="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76" name="Google Shape;183;p24">
            <a:extLst>
              <a:ext uri="{FF2B5EF4-FFF2-40B4-BE49-F238E27FC236}">
                <a16:creationId xmlns:a16="http://schemas.microsoft.com/office/drawing/2014/main" id="{050E7657-C0B4-4AF2-BE51-D0531FBA7403}"/>
              </a:ext>
            </a:extLst>
          </p:cNvPr>
          <p:cNvSpPr/>
          <p:nvPr/>
        </p:nvSpPr>
        <p:spPr>
          <a:xfrm>
            <a:off x="4740571" y="1178109"/>
            <a:ext cx="325410" cy="307500"/>
          </a:xfrm>
          <a:prstGeom prst="rect">
            <a:avLst/>
          </a:prstGeom>
          <a:solidFill>
            <a:srgbClr val="1155CC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dirty="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rPr>
              <a:t>04 abril</a:t>
            </a:r>
            <a:endParaRPr sz="600" dirty="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83" name="Google Shape;191;p24">
            <a:extLst>
              <a:ext uri="{FF2B5EF4-FFF2-40B4-BE49-F238E27FC236}">
                <a16:creationId xmlns:a16="http://schemas.microsoft.com/office/drawing/2014/main" id="{88A43674-F925-401D-92FB-E0FB0195A29A}"/>
              </a:ext>
            </a:extLst>
          </p:cNvPr>
          <p:cNvSpPr/>
          <p:nvPr/>
        </p:nvSpPr>
        <p:spPr>
          <a:xfrm>
            <a:off x="5418195" y="1176739"/>
            <a:ext cx="348090" cy="307500"/>
          </a:xfrm>
          <a:prstGeom prst="rect">
            <a:avLst/>
          </a:prstGeom>
          <a:solidFill>
            <a:srgbClr val="3C78D8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dirty="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rPr>
              <a:t>18 abril</a:t>
            </a:r>
            <a:endParaRPr sz="600" dirty="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84" name="Google Shape;191;p24">
            <a:extLst>
              <a:ext uri="{FF2B5EF4-FFF2-40B4-BE49-F238E27FC236}">
                <a16:creationId xmlns:a16="http://schemas.microsoft.com/office/drawing/2014/main" id="{9F03549D-2AFB-47E2-9E7B-F3BCE00C7B84}"/>
              </a:ext>
            </a:extLst>
          </p:cNvPr>
          <p:cNvSpPr/>
          <p:nvPr/>
        </p:nvSpPr>
        <p:spPr>
          <a:xfrm>
            <a:off x="5074769" y="1176392"/>
            <a:ext cx="348090" cy="307500"/>
          </a:xfrm>
          <a:prstGeom prst="rect">
            <a:avLst/>
          </a:prstGeom>
          <a:solidFill>
            <a:srgbClr val="3C78D8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dirty="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rPr>
              <a:t>11 abril</a:t>
            </a:r>
            <a:endParaRPr sz="600" dirty="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85" name="Google Shape;200;p24">
            <a:extLst>
              <a:ext uri="{FF2B5EF4-FFF2-40B4-BE49-F238E27FC236}">
                <a16:creationId xmlns:a16="http://schemas.microsoft.com/office/drawing/2014/main" id="{D9588F7E-0C99-4976-A576-7C182A4CD47F}"/>
              </a:ext>
            </a:extLst>
          </p:cNvPr>
          <p:cNvSpPr/>
          <p:nvPr/>
        </p:nvSpPr>
        <p:spPr>
          <a:xfrm>
            <a:off x="7694662" y="1178109"/>
            <a:ext cx="418017" cy="307500"/>
          </a:xfrm>
          <a:prstGeom prst="rect">
            <a:avLst/>
          </a:prstGeom>
          <a:solidFill>
            <a:srgbClr val="6D9EEB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dirty="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rPr>
              <a:t>30 mayo</a:t>
            </a:r>
            <a:endParaRPr sz="600" dirty="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90" name="Google Shape;206;p24">
            <a:extLst>
              <a:ext uri="{FF2B5EF4-FFF2-40B4-BE49-F238E27FC236}">
                <a16:creationId xmlns:a16="http://schemas.microsoft.com/office/drawing/2014/main" id="{6626665B-0439-4AC5-88EC-5DA0CB276544}"/>
              </a:ext>
            </a:extLst>
          </p:cNvPr>
          <p:cNvSpPr/>
          <p:nvPr/>
        </p:nvSpPr>
        <p:spPr>
          <a:xfrm>
            <a:off x="582900" y="1894337"/>
            <a:ext cx="989700" cy="20021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rPr>
              <a:t>Punto Control PEC1</a:t>
            </a:r>
            <a:endParaRPr sz="800" dirty="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95" name="Google Shape;206;p24">
            <a:extLst>
              <a:ext uri="{FF2B5EF4-FFF2-40B4-BE49-F238E27FC236}">
                <a16:creationId xmlns:a16="http://schemas.microsoft.com/office/drawing/2014/main" id="{F44F3A2A-C870-40F0-A37A-22292C70E2E9}"/>
              </a:ext>
            </a:extLst>
          </p:cNvPr>
          <p:cNvSpPr/>
          <p:nvPr/>
        </p:nvSpPr>
        <p:spPr>
          <a:xfrm>
            <a:off x="582900" y="2091510"/>
            <a:ext cx="989700" cy="20021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rPr>
              <a:t>Tarea 1</a:t>
            </a:r>
            <a:endParaRPr sz="800" dirty="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00" name="Google Shape;206;p24">
            <a:extLst>
              <a:ext uri="{FF2B5EF4-FFF2-40B4-BE49-F238E27FC236}">
                <a16:creationId xmlns:a16="http://schemas.microsoft.com/office/drawing/2014/main" id="{6E94B31E-1426-482E-99C8-81207713A661}"/>
              </a:ext>
            </a:extLst>
          </p:cNvPr>
          <p:cNvSpPr/>
          <p:nvPr/>
        </p:nvSpPr>
        <p:spPr>
          <a:xfrm>
            <a:off x="580082" y="2289914"/>
            <a:ext cx="989700" cy="20021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rPr>
              <a:t>Tarea 2</a:t>
            </a:r>
            <a:endParaRPr sz="800" dirty="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05" name="Google Shape;206;p24">
            <a:extLst>
              <a:ext uri="{FF2B5EF4-FFF2-40B4-BE49-F238E27FC236}">
                <a16:creationId xmlns:a16="http://schemas.microsoft.com/office/drawing/2014/main" id="{4F55DE78-1C60-4B8B-9E15-65B4BEA40580}"/>
              </a:ext>
            </a:extLst>
          </p:cNvPr>
          <p:cNvSpPr/>
          <p:nvPr/>
        </p:nvSpPr>
        <p:spPr>
          <a:xfrm>
            <a:off x="580034" y="2490833"/>
            <a:ext cx="989700" cy="20021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rPr>
              <a:t>Tarea 3</a:t>
            </a:r>
            <a:endParaRPr sz="800" dirty="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10" name="Google Shape;206;p24">
            <a:extLst>
              <a:ext uri="{FF2B5EF4-FFF2-40B4-BE49-F238E27FC236}">
                <a16:creationId xmlns:a16="http://schemas.microsoft.com/office/drawing/2014/main" id="{77751267-4302-45E0-9FAB-9F3AACA7A156}"/>
              </a:ext>
            </a:extLst>
          </p:cNvPr>
          <p:cNvSpPr/>
          <p:nvPr/>
        </p:nvSpPr>
        <p:spPr>
          <a:xfrm>
            <a:off x="583190" y="2691363"/>
            <a:ext cx="989700" cy="20021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rPr>
              <a:t>Tarea 4</a:t>
            </a:r>
            <a:endParaRPr lang="es-ES" sz="800" dirty="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15" name="Google Shape;206;p24">
            <a:extLst>
              <a:ext uri="{FF2B5EF4-FFF2-40B4-BE49-F238E27FC236}">
                <a16:creationId xmlns:a16="http://schemas.microsoft.com/office/drawing/2014/main" id="{317AF4C2-A328-447E-8960-F196E353193D}"/>
              </a:ext>
            </a:extLst>
          </p:cNvPr>
          <p:cNvSpPr/>
          <p:nvPr/>
        </p:nvSpPr>
        <p:spPr>
          <a:xfrm>
            <a:off x="581583" y="2891893"/>
            <a:ext cx="989700" cy="20021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800" dirty="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rPr>
              <a:t>Punto Control PEC2</a:t>
            </a:r>
          </a:p>
        </p:txBody>
      </p:sp>
      <p:sp>
        <p:nvSpPr>
          <p:cNvPr id="120" name="Google Shape;206;p24">
            <a:extLst>
              <a:ext uri="{FF2B5EF4-FFF2-40B4-BE49-F238E27FC236}">
                <a16:creationId xmlns:a16="http://schemas.microsoft.com/office/drawing/2014/main" id="{52F63B62-3793-49E7-8F17-8EB77642FB0A}"/>
              </a:ext>
            </a:extLst>
          </p:cNvPr>
          <p:cNvSpPr/>
          <p:nvPr/>
        </p:nvSpPr>
        <p:spPr>
          <a:xfrm>
            <a:off x="579972" y="3092422"/>
            <a:ext cx="989700" cy="20021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rPr>
              <a:t>Tarea 5</a:t>
            </a:r>
            <a:endParaRPr sz="800" dirty="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25" name="Google Shape;206;p24">
            <a:extLst>
              <a:ext uri="{FF2B5EF4-FFF2-40B4-BE49-F238E27FC236}">
                <a16:creationId xmlns:a16="http://schemas.microsoft.com/office/drawing/2014/main" id="{35A4D681-EC15-4C5B-865D-73C72DB2B273}"/>
              </a:ext>
            </a:extLst>
          </p:cNvPr>
          <p:cNvSpPr/>
          <p:nvPr/>
        </p:nvSpPr>
        <p:spPr>
          <a:xfrm>
            <a:off x="583173" y="3292949"/>
            <a:ext cx="989700" cy="20021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rPr>
              <a:t>Tarea 6</a:t>
            </a:r>
            <a:endParaRPr lang="es-ES" sz="800" dirty="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30" name="Google Shape;206;p24">
            <a:extLst>
              <a:ext uri="{FF2B5EF4-FFF2-40B4-BE49-F238E27FC236}">
                <a16:creationId xmlns:a16="http://schemas.microsoft.com/office/drawing/2014/main" id="{C2A28571-7FF8-4ECB-92B7-1ED89C7C21A2}"/>
              </a:ext>
            </a:extLst>
          </p:cNvPr>
          <p:cNvSpPr/>
          <p:nvPr/>
        </p:nvSpPr>
        <p:spPr>
          <a:xfrm>
            <a:off x="583165" y="3492979"/>
            <a:ext cx="989700" cy="20021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s-ES" sz="800" dirty="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rPr>
              <a:t>Punto Control PEC3</a:t>
            </a:r>
          </a:p>
        </p:txBody>
      </p:sp>
      <p:sp>
        <p:nvSpPr>
          <p:cNvPr id="135" name="Google Shape;206;p24">
            <a:extLst>
              <a:ext uri="{FF2B5EF4-FFF2-40B4-BE49-F238E27FC236}">
                <a16:creationId xmlns:a16="http://schemas.microsoft.com/office/drawing/2014/main" id="{6085168E-A471-473E-BE80-53D8B59A62DC}"/>
              </a:ext>
            </a:extLst>
          </p:cNvPr>
          <p:cNvSpPr/>
          <p:nvPr/>
        </p:nvSpPr>
        <p:spPr>
          <a:xfrm>
            <a:off x="583154" y="3693006"/>
            <a:ext cx="989700" cy="20021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8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rPr>
              <a:t>Tarea 7</a:t>
            </a:r>
            <a:endParaRPr lang="es-ES" sz="800" dirty="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40" name="Google Shape;206;p24">
            <a:extLst>
              <a:ext uri="{FF2B5EF4-FFF2-40B4-BE49-F238E27FC236}">
                <a16:creationId xmlns:a16="http://schemas.microsoft.com/office/drawing/2014/main" id="{0AE68D7B-F7B2-40BF-AFF3-1AB1C45BCE62}"/>
              </a:ext>
            </a:extLst>
          </p:cNvPr>
          <p:cNvSpPr/>
          <p:nvPr/>
        </p:nvSpPr>
        <p:spPr>
          <a:xfrm>
            <a:off x="583143" y="3893033"/>
            <a:ext cx="989700" cy="20021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rPr>
              <a:t>Crear Presentación</a:t>
            </a:r>
            <a:endParaRPr sz="800" dirty="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45" name="Google Shape;206;p24">
            <a:extLst>
              <a:ext uri="{FF2B5EF4-FFF2-40B4-BE49-F238E27FC236}">
                <a16:creationId xmlns:a16="http://schemas.microsoft.com/office/drawing/2014/main" id="{3C8739FA-F38D-4581-B511-E0601FF6E4DD}"/>
              </a:ext>
            </a:extLst>
          </p:cNvPr>
          <p:cNvSpPr/>
          <p:nvPr/>
        </p:nvSpPr>
        <p:spPr>
          <a:xfrm>
            <a:off x="583132" y="4093061"/>
            <a:ext cx="989700" cy="20021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rPr>
              <a:t>Entrega TFG</a:t>
            </a:r>
            <a:endParaRPr sz="800" dirty="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225" name="Google Shape;205;p24">
            <a:extLst>
              <a:ext uri="{FF2B5EF4-FFF2-40B4-BE49-F238E27FC236}">
                <a16:creationId xmlns:a16="http://schemas.microsoft.com/office/drawing/2014/main" id="{6BE09265-8627-40B5-85BE-D96919E0FA5D}"/>
              </a:ext>
            </a:extLst>
          </p:cNvPr>
          <p:cNvSpPr/>
          <p:nvPr/>
        </p:nvSpPr>
        <p:spPr>
          <a:xfrm rot="5400000" flipH="1">
            <a:off x="2368370" y="956130"/>
            <a:ext cx="143892" cy="1662632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226" name="Google Shape;205;p24">
            <a:extLst>
              <a:ext uri="{FF2B5EF4-FFF2-40B4-BE49-F238E27FC236}">
                <a16:creationId xmlns:a16="http://schemas.microsoft.com/office/drawing/2014/main" id="{93594694-D045-45EB-8EA6-67171A5FA08A}"/>
              </a:ext>
            </a:extLst>
          </p:cNvPr>
          <p:cNvSpPr/>
          <p:nvPr/>
        </p:nvSpPr>
        <p:spPr>
          <a:xfrm rot="5400000" flipH="1">
            <a:off x="3427664" y="2040633"/>
            <a:ext cx="131327" cy="29997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227" name="Google Shape;205;p24">
            <a:extLst>
              <a:ext uri="{FF2B5EF4-FFF2-40B4-BE49-F238E27FC236}">
                <a16:creationId xmlns:a16="http://schemas.microsoft.com/office/drawing/2014/main" id="{0C7ED59A-3761-458B-B462-D5B4C6EF988D}"/>
              </a:ext>
            </a:extLst>
          </p:cNvPr>
          <p:cNvSpPr/>
          <p:nvPr/>
        </p:nvSpPr>
        <p:spPr>
          <a:xfrm rot="5400000" flipH="1">
            <a:off x="3808410" y="2236582"/>
            <a:ext cx="131327" cy="29997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228" name="Google Shape;205;p24">
            <a:extLst>
              <a:ext uri="{FF2B5EF4-FFF2-40B4-BE49-F238E27FC236}">
                <a16:creationId xmlns:a16="http://schemas.microsoft.com/office/drawing/2014/main" id="{C90C17BF-4F7E-4AA1-B65F-228C02C1FC6F}"/>
              </a:ext>
            </a:extLst>
          </p:cNvPr>
          <p:cNvSpPr/>
          <p:nvPr/>
        </p:nvSpPr>
        <p:spPr>
          <a:xfrm rot="5400000" flipH="1">
            <a:off x="4330407" y="2255883"/>
            <a:ext cx="139019" cy="681308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229" name="Google Shape;205;p24">
            <a:extLst>
              <a:ext uri="{FF2B5EF4-FFF2-40B4-BE49-F238E27FC236}">
                <a16:creationId xmlns:a16="http://schemas.microsoft.com/office/drawing/2014/main" id="{B9F79378-C397-4CCF-A7AA-B1512725EC98}"/>
              </a:ext>
            </a:extLst>
          </p:cNvPr>
          <p:cNvSpPr/>
          <p:nvPr/>
        </p:nvSpPr>
        <p:spPr>
          <a:xfrm rot="5400000" flipH="1">
            <a:off x="5010749" y="2441208"/>
            <a:ext cx="139019" cy="681308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237" name="Google Shape;205;p24">
            <a:extLst>
              <a:ext uri="{FF2B5EF4-FFF2-40B4-BE49-F238E27FC236}">
                <a16:creationId xmlns:a16="http://schemas.microsoft.com/office/drawing/2014/main" id="{94B9E5C5-8A9B-4589-8350-E342FEB9A49E}"/>
              </a:ext>
            </a:extLst>
          </p:cNvPr>
          <p:cNvSpPr/>
          <p:nvPr/>
        </p:nvSpPr>
        <p:spPr>
          <a:xfrm rot="5400000" flipH="1">
            <a:off x="4824687" y="2820566"/>
            <a:ext cx="156209" cy="326377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238" name="Google Shape;205;p24">
            <a:extLst>
              <a:ext uri="{FF2B5EF4-FFF2-40B4-BE49-F238E27FC236}">
                <a16:creationId xmlns:a16="http://schemas.microsoft.com/office/drawing/2014/main" id="{4F8FC2B0-1817-4F71-88F5-9CE48F29778A}"/>
              </a:ext>
            </a:extLst>
          </p:cNvPr>
          <p:cNvSpPr/>
          <p:nvPr/>
        </p:nvSpPr>
        <p:spPr>
          <a:xfrm rot="5400000" flipH="1">
            <a:off x="5696775" y="2845493"/>
            <a:ext cx="139019" cy="681308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239" name="Google Shape;205;p24">
            <a:extLst>
              <a:ext uri="{FF2B5EF4-FFF2-40B4-BE49-F238E27FC236}">
                <a16:creationId xmlns:a16="http://schemas.microsoft.com/office/drawing/2014/main" id="{E75AC2F4-63B7-480D-B8EE-45C36F3D0750}"/>
              </a:ext>
            </a:extLst>
          </p:cNvPr>
          <p:cNvSpPr/>
          <p:nvPr/>
        </p:nvSpPr>
        <p:spPr>
          <a:xfrm rot="5400000" flipH="1">
            <a:off x="6383128" y="3055880"/>
            <a:ext cx="139019" cy="681308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241" name="Google Shape;205;p24">
            <a:extLst>
              <a:ext uri="{FF2B5EF4-FFF2-40B4-BE49-F238E27FC236}">
                <a16:creationId xmlns:a16="http://schemas.microsoft.com/office/drawing/2014/main" id="{879E78CB-D468-482C-BEF8-68F98793F4BA}"/>
              </a:ext>
            </a:extLst>
          </p:cNvPr>
          <p:cNvSpPr/>
          <p:nvPr/>
        </p:nvSpPr>
        <p:spPr>
          <a:xfrm rot="5400000" flipH="1">
            <a:off x="6568124" y="3424384"/>
            <a:ext cx="156209" cy="326377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242" name="Google Shape;205;p24">
            <a:extLst>
              <a:ext uri="{FF2B5EF4-FFF2-40B4-BE49-F238E27FC236}">
                <a16:creationId xmlns:a16="http://schemas.microsoft.com/office/drawing/2014/main" id="{1250D16D-EC5A-4685-85D3-69DD6D4C357B}"/>
              </a:ext>
            </a:extLst>
          </p:cNvPr>
          <p:cNvSpPr/>
          <p:nvPr/>
        </p:nvSpPr>
        <p:spPr>
          <a:xfrm rot="5400000" flipH="1">
            <a:off x="7205039" y="3381651"/>
            <a:ext cx="151135" cy="822868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243" name="Google Shape;205;p24">
            <a:extLst>
              <a:ext uri="{FF2B5EF4-FFF2-40B4-BE49-F238E27FC236}">
                <a16:creationId xmlns:a16="http://schemas.microsoft.com/office/drawing/2014/main" id="{5CEEBE62-B58B-43B5-AB79-DC1558C4537D}"/>
              </a:ext>
            </a:extLst>
          </p:cNvPr>
          <p:cNvSpPr/>
          <p:nvPr/>
        </p:nvSpPr>
        <p:spPr>
          <a:xfrm rot="5400000" flipH="1">
            <a:off x="7634948" y="3583108"/>
            <a:ext cx="152262" cy="8032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245" name="Google Shape;205;p24">
            <a:extLst>
              <a:ext uri="{FF2B5EF4-FFF2-40B4-BE49-F238E27FC236}">
                <a16:creationId xmlns:a16="http://schemas.microsoft.com/office/drawing/2014/main" id="{528CD91A-8DF2-46AA-92AB-3D4DFF307EC8}"/>
              </a:ext>
            </a:extLst>
          </p:cNvPr>
          <p:cNvSpPr/>
          <p:nvPr/>
        </p:nvSpPr>
        <p:spPr>
          <a:xfrm rot="5400000" flipH="1">
            <a:off x="8327387" y="4031128"/>
            <a:ext cx="156209" cy="326377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44" name="Google Shape;60;p13">
            <a:extLst>
              <a:ext uri="{FF2B5EF4-FFF2-40B4-BE49-F238E27FC236}">
                <a16:creationId xmlns:a16="http://schemas.microsoft.com/office/drawing/2014/main" id="{CD278878-A0BC-491A-93D0-1528447CFD9F}"/>
              </a:ext>
            </a:extLst>
          </p:cNvPr>
          <p:cNvSpPr txBox="1">
            <a:spLocks/>
          </p:cNvSpPr>
          <p:nvPr/>
        </p:nvSpPr>
        <p:spPr>
          <a:xfrm>
            <a:off x="0" y="-1689"/>
            <a:ext cx="9144000" cy="23981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pPr algn="ctr"/>
            <a:r>
              <a:rPr lang="es-ES" sz="1800" dirty="0">
                <a:solidFill>
                  <a:schemeClr val="tx1"/>
                </a:solidFill>
              </a:rPr>
              <a:t>Diagrama de Gantt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46" name="Google Shape;442;p40">
            <a:extLst>
              <a:ext uri="{FF2B5EF4-FFF2-40B4-BE49-F238E27FC236}">
                <a16:creationId xmlns:a16="http://schemas.microsoft.com/office/drawing/2014/main" id="{471E869E-4327-430B-B65F-0C83943D37CD}"/>
              </a:ext>
            </a:extLst>
          </p:cNvPr>
          <p:cNvSpPr txBox="1">
            <a:spLocks/>
          </p:cNvSpPr>
          <p:nvPr/>
        </p:nvSpPr>
        <p:spPr>
          <a:xfrm>
            <a:off x="121214" y="266144"/>
            <a:ext cx="6014400" cy="46515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2000" b="1" dirty="0">
                <a:solidFill>
                  <a:schemeClr val="lt1"/>
                </a:solidFill>
                <a:latin typeface="Lexend Deca"/>
                <a:cs typeface="Lexend Deca"/>
                <a:sym typeface="Lexend Deca"/>
              </a:rPr>
              <a:t>Planificación del proyecto</a:t>
            </a:r>
          </a:p>
        </p:txBody>
      </p:sp>
      <p:pic>
        <p:nvPicPr>
          <p:cNvPr id="164" name="Audio 3">
            <a:hlinkClick r:id="" action="ppaction://media"/>
            <a:extLst>
              <a:ext uri="{FF2B5EF4-FFF2-40B4-BE49-F238E27FC236}">
                <a16:creationId xmlns:a16="http://schemas.microsoft.com/office/drawing/2014/main" id="{2164495D-0445-45D7-A419-C4BC317BCF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03670" y="43784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016467"/>
      </p:ext>
    </p:extLst>
  </p:cSld>
  <p:clrMapOvr>
    <a:masterClrMapping/>
  </p:clrMapOvr>
  <p:transition spd="slow" advTm="879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164"/>
        <p14:stopEvt time="8188" objId="164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10416" y="2211062"/>
            <a:ext cx="2017495" cy="120925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pic>
        <p:nvPicPr>
          <p:cNvPr id="114" name="Google Shape;114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86955" y="1434470"/>
            <a:ext cx="481900" cy="55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569684" y="1556163"/>
            <a:ext cx="481900" cy="55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587011" y="756240"/>
            <a:ext cx="1245500" cy="799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380302" y="1666762"/>
            <a:ext cx="848475" cy="5552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0" name="Google Shape;120;p19"/>
          <p:cNvCxnSpPr/>
          <p:nvPr/>
        </p:nvCxnSpPr>
        <p:spPr>
          <a:xfrm>
            <a:off x="6958825" y="3257288"/>
            <a:ext cx="664200" cy="383400"/>
          </a:xfrm>
          <a:prstGeom prst="straightConnector1">
            <a:avLst/>
          </a:prstGeom>
          <a:noFill/>
          <a:ln w="19050" cap="rnd" cmpd="sng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21" name="Google Shape;121;p19"/>
          <p:cNvCxnSpPr/>
          <p:nvPr/>
        </p:nvCxnSpPr>
        <p:spPr>
          <a:xfrm>
            <a:off x="4910575" y="2035238"/>
            <a:ext cx="559800" cy="323100"/>
          </a:xfrm>
          <a:prstGeom prst="straightConnector1">
            <a:avLst/>
          </a:prstGeom>
          <a:noFill/>
          <a:ln w="19050" cap="rnd" cmpd="sng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</p:cxnSp>
      <p:pic>
        <p:nvPicPr>
          <p:cNvPr id="122" name="Google Shape;122;p1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703038" y="1370716"/>
            <a:ext cx="190716" cy="5552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3" name="Google Shape;123;p19"/>
          <p:cNvCxnSpPr/>
          <p:nvPr/>
        </p:nvCxnSpPr>
        <p:spPr>
          <a:xfrm flipH="1">
            <a:off x="4637575" y="3181088"/>
            <a:ext cx="936600" cy="540900"/>
          </a:xfrm>
          <a:prstGeom prst="straightConnector1">
            <a:avLst/>
          </a:prstGeom>
          <a:noFill/>
          <a:ln w="19050" cap="rnd" cmpd="sng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24" name="Google Shape;124;p19"/>
          <p:cNvCxnSpPr/>
          <p:nvPr/>
        </p:nvCxnSpPr>
        <p:spPr>
          <a:xfrm flipH="1">
            <a:off x="6910225" y="2111438"/>
            <a:ext cx="559800" cy="323100"/>
          </a:xfrm>
          <a:prstGeom prst="straightConnector1">
            <a:avLst/>
          </a:prstGeom>
          <a:noFill/>
          <a:ln w="19050" cap="rnd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cxnSp>
      <p:pic>
        <p:nvPicPr>
          <p:cNvPr id="125" name="Google Shape;125;p1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422863" y="2732996"/>
            <a:ext cx="1019495" cy="112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9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660716" y="3287994"/>
            <a:ext cx="430025" cy="59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9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8034133" y="3448355"/>
            <a:ext cx="430025" cy="59915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9"/>
          <p:cNvSpPr/>
          <p:nvPr/>
        </p:nvSpPr>
        <p:spPr>
          <a:xfrm>
            <a:off x="6114361" y="1427387"/>
            <a:ext cx="190800" cy="476700"/>
          </a:xfrm>
          <a:prstGeom prst="upDownArrow">
            <a:avLst>
              <a:gd name="adj1" fmla="val 50000"/>
              <a:gd name="adj2" fmla="val 50000"/>
            </a:avLst>
          </a:prstGeom>
          <a:gradFill>
            <a:gsLst>
              <a:gs pos="0">
                <a:schemeClr val="accent4"/>
              </a:gs>
              <a:gs pos="100000">
                <a:srgbClr val="00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" name="Audio 16">
            <a:hlinkClick r:id="" action="ppaction://media"/>
            <a:extLst>
              <a:ext uri="{FF2B5EF4-FFF2-40B4-BE49-F238E27FC236}">
                <a16:creationId xmlns:a16="http://schemas.microsoft.com/office/drawing/2014/main" id="{6A4138C1-3D86-401B-A6D4-268A8FE895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6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  <p:sp>
        <p:nvSpPr>
          <p:cNvPr id="22" name="Google Shape;60;p13">
            <a:extLst>
              <a:ext uri="{FF2B5EF4-FFF2-40B4-BE49-F238E27FC236}">
                <a16:creationId xmlns:a16="http://schemas.microsoft.com/office/drawing/2014/main" id="{1068647D-5E6D-48BD-8501-EF29DD6DBEF4}"/>
              </a:ext>
            </a:extLst>
          </p:cNvPr>
          <p:cNvSpPr txBox="1">
            <a:spLocks/>
          </p:cNvSpPr>
          <p:nvPr/>
        </p:nvSpPr>
        <p:spPr>
          <a:xfrm>
            <a:off x="0" y="-1689"/>
            <a:ext cx="9144000" cy="23981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pPr algn="ctr"/>
            <a:r>
              <a:rPr lang="es-ES" sz="1800" dirty="0">
                <a:solidFill>
                  <a:schemeClr val="tx1"/>
                </a:solidFill>
              </a:rPr>
              <a:t>Conceptos previos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5" name="Google Shape;442;p40">
            <a:extLst>
              <a:ext uri="{FF2B5EF4-FFF2-40B4-BE49-F238E27FC236}">
                <a16:creationId xmlns:a16="http://schemas.microsoft.com/office/drawing/2014/main" id="{BF283326-FE19-4FF7-8CC3-016254ACE87E}"/>
              </a:ext>
            </a:extLst>
          </p:cNvPr>
          <p:cNvSpPr txBox="1">
            <a:spLocks/>
          </p:cNvSpPr>
          <p:nvPr/>
        </p:nvSpPr>
        <p:spPr>
          <a:xfrm>
            <a:off x="615338" y="4324802"/>
            <a:ext cx="3177125" cy="282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r>
              <a:rPr lang="es-ES" sz="2000" dirty="0">
                <a:solidFill>
                  <a:schemeClr val="accent4"/>
                </a:solidFill>
              </a:rPr>
              <a:t>Beneficios de Kubernetes</a:t>
            </a:r>
          </a:p>
        </p:txBody>
      </p:sp>
      <p:sp>
        <p:nvSpPr>
          <p:cNvPr id="26" name="Google Shape;442;p40">
            <a:extLst>
              <a:ext uri="{FF2B5EF4-FFF2-40B4-BE49-F238E27FC236}">
                <a16:creationId xmlns:a16="http://schemas.microsoft.com/office/drawing/2014/main" id="{E6047AE8-61FE-44DF-9C64-D2268FB1FD83}"/>
              </a:ext>
            </a:extLst>
          </p:cNvPr>
          <p:cNvSpPr txBox="1">
            <a:spLocks/>
          </p:cNvSpPr>
          <p:nvPr/>
        </p:nvSpPr>
        <p:spPr>
          <a:xfrm>
            <a:off x="215464" y="414937"/>
            <a:ext cx="2898308" cy="364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r>
              <a:rPr lang="es-ES" sz="2000" dirty="0"/>
              <a:t>¿Qué es Kubernetes?</a:t>
            </a:r>
          </a:p>
        </p:txBody>
      </p:sp>
      <p:pic>
        <p:nvPicPr>
          <p:cNvPr id="4" name="Imagen 3" descr="Logotipo&#10;&#10;Descripción generada automáticamente">
            <a:extLst>
              <a:ext uri="{FF2B5EF4-FFF2-40B4-BE49-F238E27FC236}">
                <a16:creationId xmlns:a16="http://schemas.microsoft.com/office/drawing/2014/main" id="{8C294945-B49B-4C4C-B2CD-5AAF2ACABE25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542" b="90000" l="10000" r="90000">
                        <a14:foregroundMark x1="44778" y1="11250" x2="50222" y2="9375"/>
                        <a14:foregroundMark x1="52889" y1="10417" x2="47889" y2="10208"/>
                        <a14:foregroundMark x1="46000" y1="9583" x2="44667" y2="10417"/>
                        <a14:backgroundMark x1="49111" y1="3333" x2="51222" y2="4583"/>
                      </a14:backgroundRemoval>
                    </a14:imgEffect>
                  </a14:imgLayer>
                </a14:imgProps>
              </a:ext>
            </a:extLst>
          </a:blip>
          <a:srcRect l="28947" t="861" r="30800" b="34635"/>
          <a:stretch/>
        </p:blipFill>
        <p:spPr>
          <a:xfrm>
            <a:off x="5441696" y="1925991"/>
            <a:ext cx="1468530" cy="1255097"/>
          </a:xfrm>
          <a:prstGeom prst="rect">
            <a:avLst/>
          </a:prstGeom>
        </p:spPr>
      </p:pic>
      <p:pic>
        <p:nvPicPr>
          <p:cNvPr id="6" name="Imagen 5" descr="Logotipo&#10;&#10;Descripción generada automáticamente">
            <a:extLst>
              <a:ext uri="{FF2B5EF4-FFF2-40B4-BE49-F238E27FC236}">
                <a16:creationId xmlns:a16="http://schemas.microsoft.com/office/drawing/2014/main" id="{7364317B-D73E-4117-B23F-05528285885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336674" y="1103979"/>
            <a:ext cx="1247662" cy="904368"/>
          </a:xfrm>
          <a:prstGeom prst="rect">
            <a:avLst/>
          </a:prstGeom>
        </p:spPr>
      </p:pic>
      <p:grpSp>
        <p:nvGrpSpPr>
          <p:cNvPr id="8" name="Grupo 7">
            <a:extLst>
              <a:ext uri="{FF2B5EF4-FFF2-40B4-BE49-F238E27FC236}">
                <a16:creationId xmlns:a16="http://schemas.microsoft.com/office/drawing/2014/main" id="{55DFCCB4-471E-45EA-9ECA-70F968DDC8AD}"/>
              </a:ext>
            </a:extLst>
          </p:cNvPr>
          <p:cNvGrpSpPr/>
          <p:nvPr/>
        </p:nvGrpSpPr>
        <p:grpSpPr>
          <a:xfrm>
            <a:off x="499818" y="878300"/>
            <a:ext cx="1017057" cy="1170082"/>
            <a:chOff x="516591" y="1064191"/>
            <a:chExt cx="1017057" cy="1170082"/>
          </a:xfrm>
        </p:grpSpPr>
        <p:pic>
          <p:nvPicPr>
            <p:cNvPr id="3" name="Imagen 2" descr="Logotipo&#10;&#10;Descripción generada automáticamente">
              <a:extLst>
                <a:ext uri="{FF2B5EF4-FFF2-40B4-BE49-F238E27FC236}">
                  <a16:creationId xmlns:a16="http://schemas.microsoft.com/office/drawing/2014/main" id="{AD3ED9C3-BD67-4AEC-BEA7-6B7F21DD0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16591" y="1064191"/>
              <a:ext cx="1017057" cy="1017057"/>
            </a:xfrm>
            <a:prstGeom prst="rect">
              <a:avLst/>
            </a:prstGeom>
          </p:spPr>
        </p:pic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12915C75-9D1D-4020-BC8B-AB3C103FB86C}"/>
                </a:ext>
              </a:extLst>
            </p:cNvPr>
            <p:cNvSpPr txBox="1"/>
            <p:nvPr/>
          </p:nvSpPr>
          <p:spPr>
            <a:xfrm>
              <a:off x="537215" y="1864941"/>
              <a:ext cx="9797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800" b="1" dirty="0"/>
                <a:t>Google</a:t>
              </a:r>
            </a:p>
          </p:txBody>
        </p:sp>
      </p:grpSp>
      <p:pic>
        <p:nvPicPr>
          <p:cNvPr id="10" name="Imagen 9" descr="Forma, Flecha&#10;&#10;Descripción generada automáticamente">
            <a:extLst>
              <a:ext uri="{FF2B5EF4-FFF2-40B4-BE49-F238E27FC236}">
                <a16:creationId xmlns:a16="http://schemas.microsoft.com/office/drawing/2014/main" id="{966E2012-EE31-458C-8ADB-0B9F21D43D6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612501" y="976501"/>
            <a:ext cx="820654" cy="820654"/>
          </a:xfrm>
          <a:prstGeom prst="rect">
            <a:avLst/>
          </a:prstGeom>
        </p:spPr>
      </p:pic>
      <p:pic>
        <p:nvPicPr>
          <p:cNvPr id="14" name="Imagen 13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BDF9F2D2-E82E-4450-B9B9-DA7CF5820BBA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4327" b="89904" l="9877" r="90535">
                        <a14:foregroundMark x1="90123" y1="27404" x2="90535" y2="26442"/>
                        <a14:foregroundMark x1="63786" y1="24519" x2="63786" y2="24519"/>
                        <a14:foregroundMark x1="55556" y1="24519" x2="55556" y2="24519"/>
                        <a14:foregroundMark x1="53909" y1="14423" x2="53909" y2="14423"/>
                        <a14:foregroundMark x1="54321" y1="4327" x2="54321" y2="4327"/>
                        <a14:foregroundMark x1="44856" y1="14904" x2="44856" y2="14904"/>
                        <a14:foregroundMark x1="36214" y1="14904" x2="36214" y2="14904"/>
                        <a14:foregroundMark x1="36214" y1="24519" x2="36214" y2="24519"/>
                        <a14:foregroundMark x1="27160" y1="25000" x2="27160" y2="25000"/>
                        <a14:foregroundMark x1="45679" y1="25481" x2="45679" y2="25481"/>
                      </a14:backgroundRemoval>
                    </a14:imgEffect>
                  </a14:imgLayer>
                </a14:imgProps>
              </a:ext>
            </a:extLst>
          </a:blip>
          <a:srcRect b="29476"/>
          <a:stretch/>
        </p:blipFill>
        <p:spPr>
          <a:xfrm>
            <a:off x="509240" y="2417715"/>
            <a:ext cx="907108" cy="547588"/>
          </a:xfrm>
          <a:prstGeom prst="rect">
            <a:avLst/>
          </a:prstGeom>
        </p:spPr>
      </p:pic>
      <p:pic>
        <p:nvPicPr>
          <p:cNvPr id="34" name="Imagen 33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7DAC58AB-DDAB-4771-A39D-A51FB9FA0E65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4327" b="89904" l="9877" r="90535">
                        <a14:foregroundMark x1="90123" y1="27404" x2="90535" y2="26442"/>
                        <a14:foregroundMark x1="63786" y1="24519" x2="63786" y2="24519"/>
                        <a14:foregroundMark x1="55556" y1="24519" x2="55556" y2="24519"/>
                        <a14:foregroundMark x1="53909" y1="14423" x2="53909" y2="14423"/>
                        <a14:foregroundMark x1="54321" y1="4327" x2="54321" y2="4327"/>
                        <a14:foregroundMark x1="44856" y1="14904" x2="44856" y2="14904"/>
                        <a14:foregroundMark x1="36214" y1="14904" x2="36214" y2="14904"/>
                        <a14:foregroundMark x1="36214" y1="24519" x2="36214" y2="24519"/>
                        <a14:foregroundMark x1="27160" y1="25000" x2="27160" y2="25000"/>
                        <a14:foregroundMark x1="45679" y1="25481" x2="45679" y2="25481"/>
                      </a14:backgroundRemoval>
                    </a14:imgEffect>
                  </a14:imgLayer>
                </a14:imgProps>
              </a:ext>
            </a:extLst>
          </a:blip>
          <a:srcRect b="29476"/>
          <a:stretch/>
        </p:blipFill>
        <p:spPr>
          <a:xfrm>
            <a:off x="1296793" y="2280507"/>
            <a:ext cx="907108" cy="547588"/>
          </a:xfrm>
          <a:prstGeom prst="rect">
            <a:avLst/>
          </a:prstGeom>
        </p:spPr>
      </p:pic>
      <p:pic>
        <p:nvPicPr>
          <p:cNvPr id="35" name="Imagen 34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2C829DCB-B95C-49B4-9DB7-07F86E3E438D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4327" b="89904" l="9877" r="90535">
                        <a14:foregroundMark x1="90123" y1="27404" x2="90535" y2="26442"/>
                        <a14:foregroundMark x1="63786" y1="24519" x2="63786" y2="24519"/>
                        <a14:foregroundMark x1="55556" y1="24519" x2="55556" y2="24519"/>
                        <a14:foregroundMark x1="53909" y1="14423" x2="53909" y2="14423"/>
                        <a14:foregroundMark x1="54321" y1="4327" x2="54321" y2="4327"/>
                        <a14:foregroundMark x1="44856" y1="14904" x2="44856" y2="14904"/>
                        <a14:foregroundMark x1="36214" y1="14904" x2="36214" y2="14904"/>
                        <a14:foregroundMark x1="36214" y1="24519" x2="36214" y2="24519"/>
                        <a14:foregroundMark x1="27160" y1="25000" x2="27160" y2="25000"/>
                        <a14:foregroundMark x1="45679" y1="25481" x2="45679" y2="25481"/>
                      </a14:backgroundRemoval>
                    </a14:imgEffect>
                  </a14:imgLayer>
                </a14:imgProps>
              </a:ext>
            </a:extLst>
          </a:blip>
          <a:srcRect b="29476"/>
          <a:stretch/>
        </p:blipFill>
        <p:spPr>
          <a:xfrm>
            <a:off x="1967468" y="2421270"/>
            <a:ext cx="907108" cy="547588"/>
          </a:xfrm>
          <a:prstGeom prst="rect">
            <a:avLst/>
          </a:prstGeom>
        </p:spPr>
      </p:pic>
      <p:pic>
        <p:nvPicPr>
          <p:cNvPr id="36" name="Imagen 35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B47C3654-6BB9-4BA5-8954-6753C7875F3D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4327" b="89904" l="9877" r="90535">
                        <a14:foregroundMark x1="90123" y1="27404" x2="90535" y2="26442"/>
                        <a14:foregroundMark x1="63786" y1="24519" x2="63786" y2="24519"/>
                        <a14:foregroundMark x1="55556" y1="24519" x2="55556" y2="24519"/>
                        <a14:foregroundMark x1="53909" y1="14423" x2="53909" y2="14423"/>
                        <a14:foregroundMark x1="54321" y1="4327" x2="54321" y2="4327"/>
                        <a14:foregroundMark x1="44856" y1="14904" x2="44856" y2="14904"/>
                        <a14:foregroundMark x1="36214" y1="14904" x2="36214" y2="14904"/>
                        <a14:foregroundMark x1="36214" y1="24519" x2="36214" y2="24519"/>
                        <a14:foregroundMark x1="27160" y1="25000" x2="27160" y2="25000"/>
                        <a14:foregroundMark x1="45679" y1="25481" x2="45679" y2="25481"/>
                      </a14:backgroundRemoval>
                    </a14:imgEffect>
                  </a14:imgLayer>
                </a14:imgProps>
              </a:ext>
            </a:extLst>
          </a:blip>
          <a:srcRect b="29476"/>
          <a:stretch/>
        </p:blipFill>
        <p:spPr>
          <a:xfrm>
            <a:off x="2736643" y="2276189"/>
            <a:ext cx="907108" cy="547588"/>
          </a:xfrm>
          <a:prstGeom prst="rect">
            <a:avLst/>
          </a:prstGeom>
        </p:spPr>
      </p:pic>
      <p:pic>
        <p:nvPicPr>
          <p:cNvPr id="12" name="Imagen 11" descr="Icono&#10;&#10;Descripción generada automáticamente">
            <a:extLst>
              <a:ext uri="{FF2B5EF4-FFF2-40B4-BE49-F238E27FC236}">
                <a16:creationId xmlns:a16="http://schemas.microsoft.com/office/drawing/2014/main" id="{C27888E0-9E4E-4278-95A7-022C2645C6BB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158" l="10000" r="90000">
                        <a14:foregroundMark x1="28947" y1="83421" x2="28947" y2="83421"/>
                        <a14:foregroundMark x1="30789" y1="95526" x2="30789" y2="95526"/>
                        <a14:foregroundMark x1="28158" y1="96579" x2="32105" y2="96316"/>
                        <a14:foregroundMark x1="35263" y1="95263" x2="26842" y2="91579"/>
                        <a14:foregroundMark x1="25263" y1="98158" x2="33421" y2="97368"/>
                        <a14:foregroundMark x1="65526" y1="95789" x2="76053" y2="95789"/>
                        <a14:foregroundMark x1="59211" y1="66053" x2="57368" y2="63158"/>
                        <a14:foregroundMark x1="63158" y1="61842" x2="58947" y2="56579"/>
                        <a14:foregroundMark x1="50526" y1="46579" x2="42632" y2="35526"/>
                        <a14:foregroundMark x1="23158" y1="11579" x2="33158" y2="2394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73095" y="2461305"/>
            <a:ext cx="1540242" cy="15402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4917976"/>
      </p:ext>
    </p:extLst>
  </p:cSld>
  <p:clrMapOvr>
    <a:masterClrMapping/>
  </p:clrMapOvr>
  <p:transition spd="slow" advTm="6942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55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5" grpId="0"/>
    </p:bldLst>
  </p:timing>
  <p:extLst>
    <p:ext uri="{E180D4A7-C9FB-4DFB-919C-405C955672EB}">
      <p14:showEvtLst xmlns:p14="http://schemas.microsoft.com/office/powerpoint/2010/main">
        <p14:playEvt time="2" objId="21"/>
        <p14:stopEvt time="68708" objId="21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3" name="Google Shape;60;p13">
            <a:extLst>
              <a:ext uri="{FF2B5EF4-FFF2-40B4-BE49-F238E27FC236}">
                <a16:creationId xmlns:a16="http://schemas.microsoft.com/office/drawing/2014/main" id="{99EAAB0D-41AE-4D02-8174-E98AF29451AF}"/>
              </a:ext>
            </a:extLst>
          </p:cNvPr>
          <p:cNvSpPr txBox="1">
            <a:spLocks/>
          </p:cNvSpPr>
          <p:nvPr/>
        </p:nvSpPr>
        <p:spPr>
          <a:xfrm>
            <a:off x="0" y="-1689"/>
            <a:ext cx="9144000" cy="23981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pPr algn="ctr"/>
            <a:r>
              <a:rPr lang="es-ES" sz="1800" dirty="0">
                <a:solidFill>
                  <a:schemeClr val="tx1"/>
                </a:solidFill>
              </a:rPr>
              <a:t>Conceptos previos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8C25C16-8504-4D74-ABEC-A8461DE74B1B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943" y="924690"/>
            <a:ext cx="7030114" cy="328376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442;p40">
            <a:extLst>
              <a:ext uri="{FF2B5EF4-FFF2-40B4-BE49-F238E27FC236}">
                <a16:creationId xmlns:a16="http://schemas.microsoft.com/office/drawing/2014/main" id="{6E8FECDB-07DB-4615-B9C1-4BADD4BC6B5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1214" y="266144"/>
            <a:ext cx="6014400" cy="46515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Arquitectura de Kubernetes</a:t>
            </a:r>
            <a:endParaRPr sz="200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37A42C0-AF6F-4A4A-BA74-3D0BD1F21768}"/>
              </a:ext>
            </a:extLst>
          </p:cNvPr>
          <p:cNvSpPr txBox="1"/>
          <p:nvPr/>
        </p:nvSpPr>
        <p:spPr>
          <a:xfrm rot="20099326">
            <a:off x="1083380" y="3448943"/>
            <a:ext cx="10248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4800" dirty="0">
                <a:latin typeface="Muli"/>
                <a:ea typeface="Muli"/>
                <a:cs typeface="Muli"/>
                <a:sym typeface="Muli"/>
              </a:rPr>
              <a:t>👉</a:t>
            </a:r>
            <a:endParaRPr lang="es-ES" sz="4800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A8AFC3AE-B8E7-4060-97C8-17AE96FDC457}"/>
              </a:ext>
            </a:extLst>
          </p:cNvPr>
          <p:cNvSpPr txBox="1"/>
          <p:nvPr/>
        </p:nvSpPr>
        <p:spPr>
          <a:xfrm rot="3349373">
            <a:off x="3428011" y="1617460"/>
            <a:ext cx="10248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4800" dirty="0">
                <a:latin typeface="Muli"/>
                <a:ea typeface="Muli"/>
                <a:cs typeface="Muli"/>
                <a:sym typeface="Muli"/>
              </a:rPr>
              <a:t>👉</a:t>
            </a:r>
            <a:endParaRPr lang="es-ES" sz="4800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2BD5741-032B-4E5A-8AEE-B4C82FF772DF}"/>
              </a:ext>
            </a:extLst>
          </p:cNvPr>
          <p:cNvSpPr txBox="1"/>
          <p:nvPr/>
        </p:nvSpPr>
        <p:spPr>
          <a:xfrm rot="3349373">
            <a:off x="4428135" y="1617460"/>
            <a:ext cx="10248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4800" dirty="0">
                <a:latin typeface="Muli"/>
                <a:ea typeface="Muli"/>
                <a:cs typeface="Muli"/>
                <a:sym typeface="Muli"/>
              </a:rPr>
              <a:t>👉</a:t>
            </a:r>
            <a:endParaRPr lang="es-ES" sz="4800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4E1110C-09CA-4E93-B8AD-652239785829}"/>
              </a:ext>
            </a:extLst>
          </p:cNvPr>
          <p:cNvSpPr txBox="1"/>
          <p:nvPr/>
        </p:nvSpPr>
        <p:spPr>
          <a:xfrm rot="3349373">
            <a:off x="5299671" y="1575238"/>
            <a:ext cx="10248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4800" dirty="0">
                <a:latin typeface="Muli"/>
                <a:ea typeface="Muli"/>
                <a:cs typeface="Muli"/>
                <a:sym typeface="Muli"/>
              </a:rPr>
              <a:t>👉</a:t>
            </a:r>
            <a:endParaRPr lang="es-ES" sz="4800" dirty="0"/>
          </a:p>
        </p:txBody>
      </p:sp>
      <p:pic>
        <p:nvPicPr>
          <p:cNvPr id="14" name="Audio 1">
            <a:hlinkClick r:id="" action="ppaction://media"/>
            <a:extLst>
              <a:ext uri="{FF2B5EF4-FFF2-40B4-BE49-F238E27FC236}">
                <a16:creationId xmlns:a16="http://schemas.microsoft.com/office/drawing/2014/main" id="{958CD138-3661-4FAB-99AF-98741EDD4CA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25218" y="445761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5109358"/>
      </p:ext>
    </p:extLst>
  </p:cSld>
  <p:clrMapOvr>
    <a:masterClrMapping/>
  </p:clrMapOvr>
  <p:transition spd="slow" advTm="49304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19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  <p:bldP spid="12" grpId="0"/>
    </p:bldLst>
  </p:timing>
  <p:extLst>
    <p:ext uri="{E180D4A7-C9FB-4DFB-919C-405C955672EB}">
      <p14:showEvtLst xmlns:p14="http://schemas.microsoft.com/office/powerpoint/2010/main">
        <p14:playEvt time="2" objId="14"/>
        <p14:stopEvt time="49304" objId="14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sp>
        <p:nvSpPr>
          <p:cNvPr id="3" name="Google Shape;60;p13">
            <a:extLst>
              <a:ext uri="{FF2B5EF4-FFF2-40B4-BE49-F238E27FC236}">
                <a16:creationId xmlns:a16="http://schemas.microsoft.com/office/drawing/2014/main" id="{99EAAB0D-41AE-4D02-8174-E98AF29451AF}"/>
              </a:ext>
            </a:extLst>
          </p:cNvPr>
          <p:cNvSpPr txBox="1">
            <a:spLocks/>
          </p:cNvSpPr>
          <p:nvPr/>
        </p:nvSpPr>
        <p:spPr>
          <a:xfrm>
            <a:off x="0" y="-1689"/>
            <a:ext cx="9144000" cy="23981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pPr algn="ctr"/>
            <a:r>
              <a:rPr lang="es-ES" sz="1800" dirty="0">
                <a:solidFill>
                  <a:schemeClr val="tx1"/>
                </a:solidFill>
              </a:rPr>
              <a:t>Monitorización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4" name="Google Shape;442;p40">
            <a:extLst>
              <a:ext uri="{FF2B5EF4-FFF2-40B4-BE49-F238E27FC236}">
                <a16:creationId xmlns:a16="http://schemas.microsoft.com/office/drawing/2014/main" id="{8E46DCB4-C089-4336-8B7E-224FB189CAE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1214" y="266144"/>
            <a:ext cx="6014400" cy="46515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Monitorización Clústeres Kubernetes</a:t>
            </a:r>
            <a:endParaRPr sz="2000" dirty="0"/>
          </a:p>
        </p:txBody>
      </p:sp>
      <p:pic>
        <p:nvPicPr>
          <p:cNvPr id="13" name="Imagen 12" descr="Logotipo&#10;&#10;Descripción generada automáticamente">
            <a:extLst>
              <a:ext uri="{FF2B5EF4-FFF2-40B4-BE49-F238E27FC236}">
                <a16:creationId xmlns:a16="http://schemas.microsoft.com/office/drawing/2014/main" id="{DD95204C-8A35-4B81-9A14-7271EB2E06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2536" y="1022415"/>
            <a:ext cx="2058928" cy="1492414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C4312FEA-6FD1-4E42-83E5-FD0653182DBB}"/>
              </a:ext>
            </a:extLst>
          </p:cNvPr>
          <p:cNvSpPr txBox="1"/>
          <p:nvPr/>
        </p:nvSpPr>
        <p:spPr>
          <a:xfrm>
            <a:off x="472724" y="3284931"/>
            <a:ext cx="5311379" cy="4255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buClr>
                <a:schemeClr val="dk1"/>
              </a:buClr>
              <a:buSzPts val="1100"/>
            </a:pPr>
            <a:r>
              <a:rPr lang="es-ES" sz="2000" b="1" dirty="0">
                <a:solidFill>
                  <a:schemeClr val="bg1"/>
                </a:solidFill>
                <a:latin typeface="Muli"/>
              </a:rPr>
              <a:t>Aumento de los componentes a monitorizar</a:t>
            </a:r>
            <a:r>
              <a:rPr lang="es-ES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D7CEF440-601E-439B-AF97-BB52E0B6A79F}"/>
              </a:ext>
            </a:extLst>
          </p:cNvPr>
          <p:cNvSpPr txBox="1"/>
          <p:nvPr/>
        </p:nvSpPr>
        <p:spPr>
          <a:xfrm>
            <a:off x="472724" y="3900036"/>
            <a:ext cx="5528409" cy="407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2000" b="1" dirty="0">
                <a:solidFill>
                  <a:schemeClr val="bg1"/>
                </a:solidFill>
                <a:latin typeface="Muli"/>
              </a:rPr>
              <a:t>Aumento</a:t>
            </a:r>
            <a:r>
              <a:rPr lang="es-ES" sz="1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sz="2000" b="1" dirty="0">
                <a:solidFill>
                  <a:schemeClr val="bg1"/>
                </a:solidFill>
                <a:latin typeface="Muli"/>
              </a:rPr>
              <a:t>del Volumen de la infraestructura</a:t>
            </a:r>
            <a:endParaRPr lang="es-ES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4ACFC355-2D22-4FA3-B1A6-460EEFD4C447}"/>
              </a:ext>
            </a:extLst>
          </p:cNvPr>
          <p:cNvSpPr txBox="1"/>
          <p:nvPr/>
        </p:nvSpPr>
        <p:spPr>
          <a:xfrm>
            <a:off x="472724" y="4496675"/>
            <a:ext cx="6468667" cy="407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2000" b="1" dirty="0">
                <a:solidFill>
                  <a:schemeClr val="bg1"/>
                </a:solidFill>
                <a:latin typeface="Muli"/>
              </a:rPr>
              <a:t>Infraestructura más efímera, dinámica e impredecible</a:t>
            </a:r>
            <a:endParaRPr lang="es-ES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Audio 10">
            <a:hlinkClick r:id="" action="ppaction://media"/>
            <a:extLst>
              <a:ext uri="{FF2B5EF4-FFF2-40B4-BE49-F238E27FC236}">
                <a16:creationId xmlns:a16="http://schemas.microsoft.com/office/drawing/2014/main" id="{9DF232BE-6FEE-4A2B-ACA2-B734E85127F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42087" y="4494942"/>
            <a:ext cx="609600" cy="609600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D07F9120-5CD0-4CFF-A409-323A49B5E230}"/>
              </a:ext>
            </a:extLst>
          </p:cNvPr>
          <p:cNvSpPr txBox="1"/>
          <p:nvPr/>
        </p:nvSpPr>
        <p:spPr>
          <a:xfrm>
            <a:off x="472723" y="2715863"/>
            <a:ext cx="5311379" cy="4921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buClr>
                <a:schemeClr val="dk1"/>
              </a:buClr>
              <a:buSzPts val="1100"/>
            </a:pPr>
            <a:r>
              <a:rPr lang="es-ES" sz="2400" b="1" dirty="0">
                <a:solidFill>
                  <a:schemeClr val="accent4"/>
                </a:solidFill>
                <a:latin typeface="Muli"/>
              </a:rPr>
              <a:t>Nuevos Retos</a:t>
            </a:r>
            <a:endParaRPr lang="es-ES" sz="16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8629605"/>
      </p:ext>
    </p:extLst>
  </p:cSld>
  <p:clrMapOvr>
    <a:masterClrMapping/>
  </p:clrMapOvr>
  <p:transition spd="slow" advTm="61304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2727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8" grpId="0"/>
      <p:bldP spid="20" grpId="0"/>
      <p:bldP spid="22" grpId="0"/>
    </p:bldLst>
  </p:timing>
  <p:extLst>
    <p:ext uri="{E180D4A7-C9FB-4DFB-919C-405C955672EB}">
      <p14:showEvtLst xmlns:p14="http://schemas.microsoft.com/office/powerpoint/2010/main">
        <p14:playEvt time="8" objId="10"/>
        <p14:stopEvt time="61166" objId="10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3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grpSp>
        <p:nvGrpSpPr>
          <p:cNvPr id="356" name="Google Shape;356;p34"/>
          <p:cNvGrpSpPr/>
          <p:nvPr/>
        </p:nvGrpSpPr>
        <p:grpSpPr>
          <a:xfrm>
            <a:off x="2620302" y="543217"/>
            <a:ext cx="6442840" cy="3774783"/>
            <a:chOff x="1177450" y="241631"/>
            <a:chExt cx="6173152" cy="3616776"/>
          </a:xfrm>
        </p:grpSpPr>
        <p:sp>
          <p:nvSpPr>
            <p:cNvPr id="357" name="Google Shape;357;p34"/>
            <p:cNvSpPr/>
            <p:nvPr/>
          </p:nvSpPr>
          <p:spPr>
            <a:xfrm>
              <a:off x="1682275" y="241631"/>
              <a:ext cx="5161606" cy="3454973"/>
            </a:xfrm>
            <a:custGeom>
              <a:avLst/>
              <a:gdLst/>
              <a:ahLst/>
              <a:cxnLst/>
              <a:rect l="l" t="t" r="r" b="b"/>
              <a:pathLst>
                <a:path w="5161606" h="3454973" extrusionOk="0">
                  <a:moveTo>
                    <a:pt x="4992053" y="0"/>
                  </a:moveTo>
                  <a:lnTo>
                    <a:pt x="170498" y="0"/>
                  </a:lnTo>
                  <a:cubicBezTo>
                    <a:pt x="76200" y="0"/>
                    <a:pt x="0" y="76143"/>
                    <a:pt x="0" y="170369"/>
                  </a:cubicBezTo>
                  <a:lnTo>
                    <a:pt x="0" y="3396915"/>
                  </a:lnTo>
                  <a:cubicBezTo>
                    <a:pt x="0" y="3429275"/>
                    <a:pt x="26670" y="3454973"/>
                    <a:pt x="58102" y="3454973"/>
                  </a:cubicBezTo>
                  <a:lnTo>
                    <a:pt x="5103495" y="3454973"/>
                  </a:lnTo>
                  <a:cubicBezTo>
                    <a:pt x="5135880" y="3454973"/>
                    <a:pt x="5161598" y="3428324"/>
                    <a:pt x="5161598" y="3396915"/>
                  </a:cubicBezTo>
                  <a:lnTo>
                    <a:pt x="5161598" y="170369"/>
                  </a:lnTo>
                  <a:cubicBezTo>
                    <a:pt x="5162550" y="76143"/>
                    <a:pt x="5086350" y="0"/>
                    <a:pt x="4992053" y="0"/>
                  </a:cubicBezTo>
                  <a:close/>
                  <a:moveTo>
                    <a:pt x="4981575" y="3245581"/>
                  </a:moveTo>
                  <a:lnTo>
                    <a:pt x="190500" y="3245581"/>
                  </a:lnTo>
                  <a:lnTo>
                    <a:pt x="190500" y="199874"/>
                  </a:lnTo>
                  <a:lnTo>
                    <a:pt x="4981575" y="199874"/>
                  </a:lnTo>
                  <a:lnTo>
                    <a:pt x="4981575" y="324558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dk1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" name="Google Shape;358;p34"/>
            <p:cNvSpPr/>
            <p:nvPr/>
          </p:nvSpPr>
          <p:spPr>
            <a:xfrm>
              <a:off x="1177450" y="3763229"/>
              <a:ext cx="6173152" cy="95178"/>
            </a:xfrm>
            <a:custGeom>
              <a:avLst/>
              <a:gdLst/>
              <a:ahLst/>
              <a:cxnLst/>
              <a:rect l="l" t="t" r="r" b="b"/>
              <a:pathLst>
                <a:path w="6173152" h="95178" extrusionOk="0">
                  <a:moveTo>
                    <a:pt x="0" y="0"/>
                  </a:moveTo>
                  <a:cubicBezTo>
                    <a:pt x="0" y="0"/>
                    <a:pt x="129540" y="95178"/>
                    <a:pt x="450533" y="95178"/>
                  </a:cubicBezTo>
                  <a:lnTo>
                    <a:pt x="5817870" y="95178"/>
                  </a:lnTo>
                  <a:cubicBezTo>
                    <a:pt x="5948363" y="95178"/>
                    <a:pt x="6173153" y="0"/>
                    <a:pt x="617315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" name="Google Shape;359;p34"/>
            <p:cNvSpPr/>
            <p:nvPr/>
          </p:nvSpPr>
          <p:spPr>
            <a:xfrm>
              <a:off x="1177450" y="3687086"/>
              <a:ext cx="6172200" cy="76142"/>
            </a:xfrm>
            <a:custGeom>
              <a:avLst/>
              <a:gdLst/>
              <a:ahLst/>
              <a:cxnLst/>
              <a:rect l="l" t="t" r="r" b="b"/>
              <a:pathLst>
                <a:path w="6172200" h="76142" extrusionOk="0">
                  <a:moveTo>
                    <a:pt x="0" y="76143"/>
                  </a:moveTo>
                  <a:lnTo>
                    <a:pt x="6172200" y="76143"/>
                  </a:lnTo>
                  <a:lnTo>
                    <a:pt x="61722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43FC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0" name="Google Shape;360;p34"/>
            <p:cNvSpPr/>
            <p:nvPr/>
          </p:nvSpPr>
          <p:spPr>
            <a:xfrm>
              <a:off x="3806350" y="3687086"/>
              <a:ext cx="903922" cy="47589"/>
            </a:xfrm>
            <a:custGeom>
              <a:avLst/>
              <a:gdLst/>
              <a:ahLst/>
              <a:cxnLst/>
              <a:rect l="l" t="t" r="r" b="b"/>
              <a:pathLst>
                <a:path w="903922" h="47589" extrusionOk="0">
                  <a:moveTo>
                    <a:pt x="0" y="0"/>
                  </a:moveTo>
                  <a:cubicBezTo>
                    <a:pt x="0" y="0"/>
                    <a:pt x="26670" y="47589"/>
                    <a:pt x="53340" y="47589"/>
                  </a:cubicBezTo>
                  <a:lnTo>
                    <a:pt x="850582" y="47589"/>
                  </a:lnTo>
                  <a:cubicBezTo>
                    <a:pt x="877253" y="47589"/>
                    <a:pt x="903922" y="0"/>
                    <a:pt x="90392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1" name="Google Shape;361;p34"/>
          <p:cNvSpPr txBox="1">
            <a:spLocks noGrp="1"/>
          </p:cNvSpPr>
          <p:nvPr>
            <p:ph type="body" idx="4294967295"/>
          </p:nvPr>
        </p:nvSpPr>
        <p:spPr>
          <a:xfrm>
            <a:off x="261090" y="886102"/>
            <a:ext cx="4067653" cy="149408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defTabSz="720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800" dirty="0">
                <a:solidFill>
                  <a:schemeClr val="accent4"/>
                </a:solidFill>
                <a:latin typeface="Lexend Deca"/>
                <a:ea typeface="Lexend Deca"/>
                <a:cs typeface="Lexend Deca"/>
                <a:sym typeface="Lexend Deca"/>
              </a:rPr>
              <a:t>Comparativa herramientas de Monitorización</a:t>
            </a:r>
            <a:endParaRPr lang="es-ES" sz="4400" dirty="0">
              <a:solidFill>
                <a:schemeClr val="accent4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10" name="Google Shape;60;p13">
            <a:extLst>
              <a:ext uri="{FF2B5EF4-FFF2-40B4-BE49-F238E27FC236}">
                <a16:creationId xmlns:a16="http://schemas.microsoft.com/office/drawing/2014/main" id="{F2384E58-B88A-44C7-A721-54879A0E2B39}"/>
              </a:ext>
            </a:extLst>
          </p:cNvPr>
          <p:cNvSpPr txBox="1">
            <a:spLocks/>
          </p:cNvSpPr>
          <p:nvPr/>
        </p:nvSpPr>
        <p:spPr>
          <a:xfrm>
            <a:off x="0" y="-1689"/>
            <a:ext cx="9144000" cy="23981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pPr algn="ctr"/>
            <a:r>
              <a:rPr lang="es-ES" sz="1800" dirty="0">
                <a:solidFill>
                  <a:schemeClr val="tx1"/>
                </a:solidFill>
              </a:rPr>
              <a:t>Monitorización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11" name="Audio 12">
            <a:hlinkClick r:id="" action="ppaction://media"/>
            <a:extLst>
              <a:ext uri="{FF2B5EF4-FFF2-40B4-BE49-F238E27FC236}">
                <a16:creationId xmlns:a16="http://schemas.microsoft.com/office/drawing/2014/main" id="{6DE4EDBB-C0D1-408C-A19B-35B326C6B19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2B6CBE69-251E-43A2-9BB4-5037A0EA8D89}"/>
              </a:ext>
            </a:extLst>
          </p:cNvPr>
          <p:cNvSpPr txBox="1"/>
          <p:nvPr/>
        </p:nvSpPr>
        <p:spPr>
          <a:xfrm>
            <a:off x="171723" y="2469080"/>
            <a:ext cx="258127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sz="1600" dirty="0">
                <a:solidFill>
                  <a:schemeClr val="bg1"/>
                </a:solidFill>
                <a:latin typeface="Lexend Deca"/>
                <a:ea typeface="Lexend Deca"/>
                <a:cs typeface="Lexend Deca"/>
                <a:sym typeface="Lexend Deca"/>
              </a:rPr>
              <a:t>Selección de las herramientas de monitorización de Kubernetes a estudiar</a:t>
            </a:r>
            <a:endParaRPr lang="en-US" sz="1600" dirty="0">
              <a:solidFill>
                <a:schemeClr val="bg1"/>
              </a:solidFill>
            </a:endParaRPr>
          </a:p>
        </p:txBody>
      </p:sp>
      <p:grpSp>
        <p:nvGrpSpPr>
          <p:cNvPr id="19" name="Grupo 18">
            <a:extLst>
              <a:ext uri="{FF2B5EF4-FFF2-40B4-BE49-F238E27FC236}">
                <a16:creationId xmlns:a16="http://schemas.microsoft.com/office/drawing/2014/main" id="{22D2BDA5-A330-420E-8FFB-3E1639B1E445}"/>
              </a:ext>
            </a:extLst>
          </p:cNvPr>
          <p:cNvGrpSpPr/>
          <p:nvPr/>
        </p:nvGrpSpPr>
        <p:grpSpPr>
          <a:xfrm>
            <a:off x="3341796" y="757366"/>
            <a:ext cx="5001560" cy="3165977"/>
            <a:chOff x="3279877" y="757366"/>
            <a:chExt cx="5001560" cy="3165977"/>
          </a:xfrm>
        </p:grpSpPr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BA99B8A8-0771-4EBE-A403-18B6030BB0E8}"/>
                </a:ext>
              </a:extLst>
            </p:cNvPr>
            <p:cNvGrpSpPr/>
            <p:nvPr/>
          </p:nvGrpSpPr>
          <p:grpSpPr>
            <a:xfrm>
              <a:off x="3279877" y="757366"/>
              <a:ext cx="5001560" cy="3165977"/>
              <a:chOff x="3279877" y="757366"/>
              <a:chExt cx="5001560" cy="3165977"/>
            </a:xfrm>
          </p:grpSpPr>
          <p:grpSp>
            <p:nvGrpSpPr>
              <p:cNvPr id="9" name="Grupo 8">
                <a:extLst>
                  <a:ext uri="{FF2B5EF4-FFF2-40B4-BE49-F238E27FC236}">
                    <a16:creationId xmlns:a16="http://schemas.microsoft.com/office/drawing/2014/main" id="{CCB382D5-25D5-498C-A45C-BEECC7FBE6A8}"/>
                  </a:ext>
                </a:extLst>
              </p:cNvPr>
              <p:cNvGrpSpPr/>
              <p:nvPr/>
            </p:nvGrpSpPr>
            <p:grpSpPr>
              <a:xfrm>
                <a:off x="3279877" y="757366"/>
                <a:ext cx="5001560" cy="3165977"/>
                <a:chOff x="3279877" y="757366"/>
                <a:chExt cx="5001560" cy="3165977"/>
              </a:xfrm>
            </p:grpSpPr>
            <p:sp>
              <p:nvSpPr>
                <p:cNvPr id="7" name="Rectángulo 6">
                  <a:extLst>
                    <a:ext uri="{FF2B5EF4-FFF2-40B4-BE49-F238E27FC236}">
                      <a16:creationId xmlns:a16="http://schemas.microsoft.com/office/drawing/2014/main" id="{5E04B803-35E9-4CDC-B88D-E936C413BCF7}"/>
                    </a:ext>
                  </a:extLst>
                </p:cNvPr>
                <p:cNvSpPr/>
                <p:nvPr/>
              </p:nvSpPr>
              <p:spPr>
                <a:xfrm>
                  <a:off x="3279877" y="757366"/>
                  <a:ext cx="5001560" cy="3165977"/>
                </a:xfrm>
                <a:prstGeom prst="rect">
                  <a:avLst/>
                </a:prstGeom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pic>
              <p:nvPicPr>
                <p:cNvPr id="6" name="Imagen 5" descr="Interfaz de usuario gráfica, Texto, Aplicación&#10;&#10;Descripción generada automáticamente">
                  <a:extLst>
                    <a:ext uri="{FF2B5EF4-FFF2-40B4-BE49-F238E27FC236}">
                      <a16:creationId xmlns:a16="http://schemas.microsoft.com/office/drawing/2014/main" id="{CE3D8880-7789-4FEB-8F5C-AC505C98762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4716" b="98336" l="781" r="99141">
                              <a14:foregroundMark x1="33467" y1="41102" x2="50195" y2="73925"/>
                              <a14:foregroundMark x1="21780" y1="18169" x2="31298" y2="36845"/>
                              <a14:foregroundMark x1="50195" y1="73925" x2="36924" y2="77670"/>
                              <a14:foregroundMark x1="25293" y1="69626" x2="781" y2="7490"/>
                              <a14:foregroundMark x1="1405" y1="4854" x2="53864" y2="17892"/>
                              <a14:foregroundMark x1="53864" y1="17892" x2="61436" y2="26352"/>
                              <a14:foregroundMark x1="47775" y1="27046" x2="82358" y2="23301"/>
                              <a14:foregroundMark x1="82358" y1="23301" x2="84465" y2="26768"/>
                              <a14:foregroundMark x1="77518" y1="19140" x2="88056" y2="32178"/>
                              <a14:foregroundMark x1="88056" y1="32178" x2="86261" y2="78641"/>
                              <a14:foregroundMark x1="86339" y1="81276" x2="63622" y2="83911"/>
                              <a14:foregroundMark x1="70648" y1="91540" x2="21390" y2="88211"/>
                              <a14:foregroundMark x1="21390" y1="88211" x2="20453" y2="87517"/>
                              <a14:foregroundMark x1="11788" y1="86546" x2="37237" y2="98336"/>
                              <a14:foregroundMark x1="62373" y1="98197" x2="79625" y2="89875"/>
                              <a14:foregroundMark x1="79625" y1="89875" x2="90476" y2="76422"/>
                              <a14:foregroundMark x1="90476" y1="76422" x2="93286" y2="63523"/>
                              <a14:foregroundMark x1="94848" y1="80028" x2="95160" y2="50069"/>
                              <a14:foregroundMark x1="99141" y1="61997" x2="98361" y2="46463"/>
                              <a14:backgroundMark x1="28884" y1="39112" x2="40671" y2="39112"/>
                              <a14:backgroundMark x1="41218" y1="38974" x2="28962" y2="38835"/>
                              <a14:backgroundMark x1="28962" y1="38835" x2="28962" y2="38835"/>
                              <a14:backgroundMark x1="28962" y1="38835" x2="38017" y2="38835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33332" y="782357"/>
                  <a:ext cx="4881012" cy="2747237"/>
                </a:xfrm>
                <a:prstGeom prst="rect">
                  <a:avLst/>
                </a:prstGeom>
              </p:spPr>
            </p:pic>
          </p:grpSp>
          <p:sp>
            <p:nvSpPr>
              <p:cNvPr id="12" name="Rectángulo 11">
                <a:extLst>
                  <a:ext uri="{FF2B5EF4-FFF2-40B4-BE49-F238E27FC236}">
                    <a16:creationId xmlns:a16="http://schemas.microsoft.com/office/drawing/2014/main" id="{7A7544F0-8616-4913-8B33-46CFDEC3D7E5}"/>
                  </a:ext>
                </a:extLst>
              </p:cNvPr>
              <p:cNvSpPr/>
              <p:nvPr/>
            </p:nvSpPr>
            <p:spPr>
              <a:xfrm>
                <a:off x="4738688" y="1795463"/>
                <a:ext cx="2071687" cy="1143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" sz="900" b="1" dirty="0">
                    <a:solidFill>
                      <a:schemeClr val="tx2">
                        <a:lumMod val="10000"/>
                      </a:schemeClr>
                    </a:solidFill>
                  </a:rPr>
                  <a:t>Top </a:t>
                </a:r>
                <a:r>
                  <a:rPr lang="es-ES" sz="900" b="1" dirty="0" err="1">
                    <a:solidFill>
                      <a:schemeClr val="tx2">
                        <a:lumMod val="10000"/>
                      </a:schemeClr>
                    </a:solidFill>
                  </a:rPr>
                  <a:t>monitoring</a:t>
                </a:r>
                <a:r>
                  <a:rPr lang="es-ES" sz="900" b="1" dirty="0">
                    <a:solidFill>
                      <a:schemeClr val="tx2">
                        <a:lumMod val="10000"/>
                      </a:schemeClr>
                    </a:solidFill>
                  </a:rPr>
                  <a:t> Kubernetes </a:t>
                </a:r>
                <a:r>
                  <a:rPr lang="es-ES" sz="900" b="1" dirty="0" err="1">
                    <a:solidFill>
                      <a:schemeClr val="tx2">
                        <a:lumMod val="10000"/>
                      </a:schemeClr>
                    </a:solidFill>
                  </a:rPr>
                  <a:t>tools</a:t>
                </a:r>
                <a:endParaRPr lang="es-ES" sz="900" b="1" dirty="0">
                  <a:solidFill>
                    <a:schemeClr val="tx2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5" name="Rectángulo 24">
                <a:extLst>
                  <a:ext uri="{FF2B5EF4-FFF2-40B4-BE49-F238E27FC236}">
                    <a16:creationId xmlns:a16="http://schemas.microsoft.com/office/drawing/2014/main" id="{790D10B8-C6B0-4153-B6A8-D11F11120B02}"/>
                  </a:ext>
                </a:extLst>
              </p:cNvPr>
              <p:cNvSpPr/>
              <p:nvPr/>
            </p:nvSpPr>
            <p:spPr>
              <a:xfrm>
                <a:off x="4676775" y="1934754"/>
                <a:ext cx="2166938" cy="84207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B4873CD1-AD3A-4C70-B9C9-22C62BC66175}"/>
                </a:ext>
              </a:extLst>
            </p:cNvPr>
            <p:cNvSpPr/>
            <p:nvPr/>
          </p:nvSpPr>
          <p:spPr>
            <a:xfrm>
              <a:off x="3424238" y="1995488"/>
              <a:ext cx="4786312" cy="17913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28" name="CuadroTexto 27">
            <a:extLst>
              <a:ext uri="{FF2B5EF4-FFF2-40B4-BE49-F238E27FC236}">
                <a16:creationId xmlns:a16="http://schemas.microsoft.com/office/drawing/2014/main" id="{B499D3B0-FE04-4E94-B171-9E5B89336A2E}"/>
              </a:ext>
            </a:extLst>
          </p:cNvPr>
          <p:cNvSpPr txBox="1"/>
          <p:nvPr/>
        </p:nvSpPr>
        <p:spPr>
          <a:xfrm>
            <a:off x="3482363" y="2082705"/>
            <a:ext cx="4450553" cy="1620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s-ES" sz="11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9 top open-</a:t>
            </a:r>
            <a:r>
              <a:rPr lang="es-ES" sz="11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source</a:t>
            </a:r>
            <a:r>
              <a:rPr lang="es-ES" sz="11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sz="11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tools</a:t>
            </a:r>
            <a:r>
              <a:rPr lang="es-ES" sz="11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sz="11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for</a:t>
            </a:r>
            <a:r>
              <a:rPr lang="es-ES" sz="11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sz="11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monitoring</a:t>
            </a:r>
            <a:r>
              <a:rPr lang="es-ES" sz="11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 Kubernetes</a:t>
            </a:r>
          </a:p>
          <a:p>
            <a:pPr algn="just">
              <a:spcAft>
                <a:spcPts val="800"/>
              </a:spcAft>
            </a:pPr>
            <a:r>
              <a:rPr lang="es-ES" sz="11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13 </a:t>
            </a:r>
            <a:r>
              <a:rPr lang="es-ES" sz="11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Best</a:t>
            </a:r>
            <a:r>
              <a:rPr lang="es-ES" sz="11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 Kubernetes </a:t>
            </a:r>
            <a:r>
              <a:rPr lang="es-ES" sz="11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Monitoring</a:t>
            </a:r>
            <a:r>
              <a:rPr lang="es-ES" sz="11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 Tools </a:t>
            </a:r>
          </a:p>
          <a:p>
            <a:pPr algn="just">
              <a:spcAft>
                <a:spcPts val="800"/>
              </a:spcAft>
            </a:pPr>
            <a:r>
              <a:rPr lang="es-ES" sz="11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Las 8 mejores herramientas de monitoreo de Kubernetes de código abierto</a:t>
            </a:r>
          </a:p>
          <a:p>
            <a:pPr algn="just">
              <a:spcAft>
                <a:spcPts val="800"/>
              </a:spcAft>
            </a:pPr>
            <a:r>
              <a:rPr lang="es-ES" sz="11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The</a:t>
            </a:r>
            <a:r>
              <a:rPr lang="es-ES" sz="11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sz="11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Best</a:t>
            </a:r>
            <a:r>
              <a:rPr lang="es-ES" sz="11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 Kubernetes </a:t>
            </a:r>
            <a:r>
              <a:rPr lang="es-ES" sz="11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Monitoring</a:t>
            </a:r>
            <a:r>
              <a:rPr lang="es-ES" sz="11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 Tools</a:t>
            </a:r>
          </a:p>
          <a:p>
            <a:pPr algn="just">
              <a:spcAft>
                <a:spcPts val="800"/>
              </a:spcAft>
            </a:pPr>
            <a:r>
              <a:rPr lang="es-ES" sz="11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Top 5 Kubernetes </a:t>
            </a:r>
            <a:r>
              <a:rPr lang="es-ES" sz="11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Monitoring</a:t>
            </a:r>
            <a:r>
              <a:rPr lang="es-ES" sz="11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 Tools</a:t>
            </a:r>
          </a:p>
          <a:p>
            <a:pPr algn="just">
              <a:spcAft>
                <a:spcPts val="800"/>
              </a:spcAft>
            </a:pPr>
            <a:r>
              <a:rPr lang="es-ES" sz="11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Top 11 Open </a:t>
            </a:r>
            <a:r>
              <a:rPr lang="es-ES" sz="11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Source</a:t>
            </a:r>
            <a:r>
              <a:rPr lang="es-ES" sz="11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sz="11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Monitoring</a:t>
            </a:r>
            <a:r>
              <a:rPr lang="es-ES" sz="11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 Tools </a:t>
            </a:r>
            <a:r>
              <a:rPr lang="es-ES" sz="11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for</a:t>
            </a:r>
            <a:r>
              <a:rPr lang="es-ES" sz="11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 Kubernetes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95279301"/>
      </p:ext>
    </p:extLst>
  </p:cSld>
  <p:clrMapOvr>
    <a:masterClrMapping/>
  </p:clrMapOvr>
  <p:transition spd="slow" advTm="91632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77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8" grpId="0"/>
    </p:bldLst>
  </p:timing>
  <p:extLst>
    <p:ext uri="{E180D4A7-C9FB-4DFB-919C-405C955672EB}">
      <p14:showEvtLst xmlns:p14="http://schemas.microsoft.com/office/powerpoint/2010/main">
        <p14:playEvt time="1" objId="11"/>
        <p14:stopEvt time="90898" objId="11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6|18.6|3.8|0.7|4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2.7|14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|65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9|13.2|10.1|2.2|2.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6.7|43.8|33.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2|36.7|9.3|6.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4|4.1|5.5|7|4.7|6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29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5.2|2|0.9|4|2.2|0.4|0.6|0.6|27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3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7|33.2|2.8|2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8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3|7|15.6|14.7|15.3|44.1|6.9"/>
</p:tagLst>
</file>

<file path=ppt/theme/theme1.xml><?xml version="1.0" encoding="utf-8"?>
<a:theme xmlns:a="http://schemas.openxmlformats.org/drawingml/2006/main" name="Aliena template">
  <a:themeElements>
    <a:clrScheme name="Custom 347">
      <a:dk1>
        <a:srgbClr val="050060"/>
      </a:dk1>
      <a:lt1>
        <a:srgbClr val="FFFFFF"/>
      </a:lt1>
      <a:dk2>
        <a:srgbClr val="585963"/>
      </a:dk2>
      <a:lt2>
        <a:srgbClr val="F3F3F3"/>
      </a:lt2>
      <a:accent1>
        <a:srgbClr val="0A2F9E"/>
      </a:accent1>
      <a:accent2>
        <a:srgbClr val="3544FF"/>
      </a:accent2>
      <a:accent3>
        <a:srgbClr val="24D6FF"/>
      </a:accent3>
      <a:accent4>
        <a:srgbClr val="00FFFF"/>
      </a:accent4>
      <a:accent5>
        <a:srgbClr val="A458FF"/>
      </a:accent5>
      <a:accent6>
        <a:srgbClr val="D392FF"/>
      </a:accent6>
      <a:hlink>
        <a:srgbClr val="FFFFFF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TM04033927[[fn=Evento principal]]</Template>
  <TotalTime>1022</TotalTime>
  <Words>845</Words>
  <Application>Microsoft Office PowerPoint</Application>
  <PresentationFormat>Presentación en pantalla (16:9)</PresentationFormat>
  <Paragraphs>205</Paragraphs>
  <Slides>21</Slides>
  <Notes>21</Notes>
  <HiddenSlides>0</HiddenSlides>
  <MMClips>19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7" baseType="lpstr">
      <vt:lpstr>Calibri</vt:lpstr>
      <vt:lpstr>Consolas</vt:lpstr>
      <vt:lpstr>Lexend Deca</vt:lpstr>
      <vt:lpstr>Arial</vt:lpstr>
      <vt:lpstr>Muli</vt:lpstr>
      <vt:lpstr>Aliena template</vt:lpstr>
      <vt:lpstr>Presentación de PowerPoint</vt:lpstr>
      <vt:lpstr>Presentación de PowerPoint</vt:lpstr>
      <vt:lpstr>Descripción del proyecto</vt:lpstr>
      <vt:lpstr>Objetivos</vt:lpstr>
      <vt:lpstr>Presentación de PowerPoint</vt:lpstr>
      <vt:lpstr>Presentación de PowerPoint</vt:lpstr>
      <vt:lpstr>Arquitectura de Kubernetes</vt:lpstr>
      <vt:lpstr>Monitorización Clústeres Kubernetes</vt:lpstr>
      <vt:lpstr>Presentación de PowerPoint</vt:lpstr>
      <vt:lpstr>Comparativa herramientas de Monitorización de Kubernetes: Tabla resultados herramientas a estudiar</vt:lpstr>
      <vt:lpstr>Comparativa herramientas de Monitorización de Kubernetes: Estudio de las herramientas de monitorización</vt:lpstr>
      <vt:lpstr>Comparativa herramientas de Monitorización de Kubernetes: Tabla selección de la herramienta de monitorización</vt:lpstr>
      <vt:lpstr>Despliegue clúster de Kubernetes</vt:lpstr>
      <vt:lpstr>Despliegue aplicación SnipeIT</vt:lpstr>
      <vt:lpstr>Despliegue Prometheus - Grafana</vt:lpstr>
      <vt:lpstr>Parametrización y Pruebas: Prometheus</vt:lpstr>
      <vt:lpstr>Parametrización y Pruebas: Grafana</vt:lpstr>
      <vt:lpstr>Parametrización y Pruebas: Alertas</vt:lpstr>
      <vt:lpstr>Conclusiones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Estudio de sistemas clúster de Kubernetes y su monitorización e implantación en entorno productivo</dc:title>
  <dc:creator>Luis Piña Cubas</dc:creator>
  <cp:lastModifiedBy>Luis Piña Cubas</cp:lastModifiedBy>
  <cp:revision>5</cp:revision>
  <dcterms:modified xsi:type="dcterms:W3CDTF">2022-06-05T12:33:02Z</dcterms:modified>
</cp:coreProperties>
</file>