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7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CFBF45-125F-4235-9382-B97D188B313A}" v="205" dt="2023-01-18T17:43:52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08" y="5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guel garcia gonzalez" userId="dbcec26c5970c2e4" providerId="LiveId" clId="{42CFBF45-125F-4235-9382-B97D188B313A}"/>
    <pc:docChg chg="undo custSel addSld delSld modSld">
      <pc:chgData name="miguel garcia gonzalez" userId="dbcec26c5970c2e4" providerId="LiveId" clId="{42CFBF45-125F-4235-9382-B97D188B313A}" dt="2023-01-18T17:43:52.656" v="2851"/>
      <pc:docMkLst>
        <pc:docMk/>
      </pc:docMkLst>
      <pc:sldChg chg="addSp delSp modSp new mod">
        <pc:chgData name="miguel garcia gonzalez" userId="dbcec26c5970c2e4" providerId="LiveId" clId="{42CFBF45-125F-4235-9382-B97D188B313A}" dt="2023-01-16T17:44:17.590" v="461" actId="20577"/>
        <pc:sldMkLst>
          <pc:docMk/>
          <pc:sldMk cId="583163363" sldId="256"/>
        </pc:sldMkLst>
        <pc:spChg chg="mod">
          <ac:chgData name="miguel garcia gonzalez" userId="dbcec26c5970c2e4" providerId="LiveId" clId="{42CFBF45-125F-4235-9382-B97D188B313A}" dt="2023-01-16T17:42:27.498" v="376" actId="1076"/>
          <ac:spMkLst>
            <pc:docMk/>
            <pc:sldMk cId="583163363" sldId="256"/>
            <ac:spMk id="2" creationId="{CF640BCB-0EAF-737C-5F9A-70E68B279734}"/>
          </ac:spMkLst>
        </pc:spChg>
        <pc:spChg chg="del mod">
          <ac:chgData name="miguel garcia gonzalez" userId="dbcec26c5970c2e4" providerId="LiveId" clId="{42CFBF45-125F-4235-9382-B97D188B313A}" dt="2023-01-16T17:31:36.371" v="5" actId="478"/>
          <ac:spMkLst>
            <pc:docMk/>
            <pc:sldMk cId="583163363" sldId="256"/>
            <ac:spMk id="3" creationId="{3DC2C569-2664-7CA0-2DE7-8E72E19CC5A8}"/>
          </ac:spMkLst>
        </pc:spChg>
        <pc:spChg chg="add mod">
          <ac:chgData name="miguel garcia gonzalez" userId="dbcec26c5970c2e4" providerId="LiveId" clId="{42CFBF45-125F-4235-9382-B97D188B313A}" dt="2023-01-16T17:44:17.590" v="461" actId="20577"/>
          <ac:spMkLst>
            <pc:docMk/>
            <pc:sldMk cId="583163363" sldId="256"/>
            <ac:spMk id="6" creationId="{7217ACBB-57F8-9FC8-9F6C-DDB7744B82FB}"/>
          </ac:spMkLst>
        </pc:spChg>
        <pc:spChg chg="add mod">
          <ac:chgData name="miguel garcia gonzalez" userId="dbcec26c5970c2e4" providerId="LiveId" clId="{42CFBF45-125F-4235-9382-B97D188B313A}" dt="2023-01-16T17:42:14.407" v="375" actId="120"/>
          <ac:spMkLst>
            <pc:docMk/>
            <pc:sldMk cId="583163363" sldId="256"/>
            <ac:spMk id="7" creationId="{0B94BFFA-CE5E-E420-8B78-E381356FCDDB}"/>
          </ac:spMkLst>
        </pc:spChg>
        <pc:picChg chg="add mod">
          <ac:chgData name="miguel garcia gonzalez" userId="dbcec26c5970c2e4" providerId="LiveId" clId="{42CFBF45-125F-4235-9382-B97D188B313A}" dt="2023-01-16T17:37:54.582" v="71" actId="1076"/>
          <ac:picMkLst>
            <pc:docMk/>
            <pc:sldMk cId="583163363" sldId="256"/>
            <ac:picMk id="5" creationId="{56FB92D6-A43C-A621-4146-8C83C7E9F9F9}"/>
          </ac:picMkLst>
        </pc:picChg>
      </pc:sldChg>
      <pc:sldChg chg="addSp delSp modSp new mod">
        <pc:chgData name="miguel garcia gonzalez" userId="dbcec26c5970c2e4" providerId="LiveId" clId="{42CFBF45-125F-4235-9382-B97D188B313A}" dt="2023-01-18T17:00:32.670" v="2609" actId="20577"/>
        <pc:sldMkLst>
          <pc:docMk/>
          <pc:sldMk cId="626603255" sldId="257"/>
        </pc:sldMkLst>
        <pc:spChg chg="del mod">
          <ac:chgData name="miguel garcia gonzalez" userId="dbcec26c5970c2e4" providerId="LiveId" clId="{42CFBF45-125F-4235-9382-B97D188B313A}" dt="2023-01-16T18:03:23.415" v="624" actId="478"/>
          <ac:spMkLst>
            <pc:docMk/>
            <pc:sldMk cId="626603255" sldId="257"/>
            <ac:spMk id="2" creationId="{0796A75C-9473-D357-109A-B8A00C066053}"/>
          </ac:spMkLst>
        </pc:spChg>
        <pc:spChg chg="del mod">
          <ac:chgData name="miguel garcia gonzalez" userId="dbcec26c5970c2e4" providerId="LiveId" clId="{42CFBF45-125F-4235-9382-B97D188B313A}" dt="2023-01-16T17:43:36.954" v="436" actId="478"/>
          <ac:spMkLst>
            <pc:docMk/>
            <pc:sldMk cId="626603255" sldId="257"/>
            <ac:spMk id="3" creationId="{6D424214-543E-C58E-5125-1C215F5D454D}"/>
          </ac:spMkLst>
        </pc:spChg>
        <pc:spChg chg="add del mod">
          <ac:chgData name="miguel garcia gonzalez" userId="dbcec26c5970c2e4" providerId="LiveId" clId="{42CFBF45-125F-4235-9382-B97D188B313A}" dt="2023-01-16T17:43:39.252" v="437" actId="478"/>
          <ac:spMkLst>
            <pc:docMk/>
            <pc:sldMk cId="626603255" sldId="257"/>
            <ac:spMk id="5" creationId="{4EA903A2-FE9F-FBF9-9D34-D777C6894729}"/>
          </ac:spMkLst>
        </pc:spChg>
        <pc:spChg chg="add mod">
          <ac:chgData name="miguel garcia gonzalez" userId="dbcec26c5970c2e4" providerId="LiveId" clId="{42CFBF45-125F-4235-9382-B97D188B313A}" dt="2023-01-16T18:43:42.005" v="1342" actId="207"/>
          <ac:spMkLst>
            <pc:docMk/>
            <pc:sldMk cId="626603255" sldId="257"/>
            <ac:spMk id="6" creationId="{924288ED-89A9-A3B8-1F53-C9973A9CE659}"/>
          </ac:spMkLst>
        </pc:spChg>
        <pc:spChg chg="add mod">
          <ac:chgData name="miguel garcia gonzalez" userId="dbcec26c5970c2e4" providerId="LiveId" clId="{42CFBF45-125F-4235-9382-B97D188B313A}" dt="2023-01-16T18:03:35.270" v="627"/>
          <ac:spMkLst>
            <pc:docMk/>
            <pc:sldMk cId="626603255" sldId="257"/>
            <ac:spMk id="7" creationId="{6CE3B92C-180A-A342-20B7-0869CA0D2B0F}"/>
          </ac:spMkLst>
        </pc:spChg>
        <pc:spChg chg="add del mod">
          <ac:chgData name="miguel garcia gonzalez" userId="dbcec26c5970c2e4" providerId="LiveId" clId="{42CFBF45-125F-4235-9382-B97D188B313A}" dt="2023-01-16T18:03:33.632" v="626" actId="478"/>
          <ac:spMkLst>
            <pc:docMk/>
            <pc:sldMk cId="626603255" sldId="257"/>
            <ac:spMk id="9" creationId="{0108A152-64FD-FC54-D334-8CA0D87A221D}"/>
          </ac:spMkLst>
        </pc:spChg>
        <pc:spChg chg="add mod">
          <ac:chgData name="miguel garcia gonzalez" userId="dbcec26c5970c2e4" providerId="LiveId" clId="{42CFBF45-125F-4235-9382-B97D188B313A}" dt="2023-01-18T17:00:32.670" v="2609" actId="20577"/>
          <ac:spMkLst>
            <pc:docMk/>
            <pc:sldMk cId="626603255" sldId="257"/>
            <ac:spMk id="12" creationId="{2DEEC22A-580D-B562-13DE-67906374F7F7}"/>
          </ac:spMkLst>
        </pc:spChg>
        <pc:picChg chg="add del mod">
          <ac:chgData name="miguel garcia gonzalez" userId="dbcec26c5970c2e4" providerId="LiveId" clId="{42CFBF45-125F-4235-9382-B97D188B313A}" dt="2023-01-16T19:08:52.509" v="1569" actId="478"/>
          <ac:picMkLst>
            <pc:docMk/>
            <pc:sldMk cId="626603255" sldId="257"/>
            <ac:picMk id="14" creationId="{E2CBC45C-5F15-EF86-DF0D-59002801D001}"/>
          </ac:picMkLst>
        </pc:picChg>
        <pc:picChg chg="add del mod">
          <ac:chgData name="miguel garcia gonzalez" userId="dbcec26c5970c2e4" providerId="LiveId" clId="{42CFBF45-125F-4235-9382-B97D188B313A}" dt="2023-01-16T19:08:52.509" v="1569" actId="478"/>
          <ac:picMkLst>
            <pc:docMk/>
            <pc:sldMk cId="626603255" sldId="257"/>
            <ac:picMk id="16" creationId="{56D953B4-65DB-E145-48E0-00CDE69197EC}"/>
          </ac:picMkLst>
        </pc:picChg>
      </pc:sldChg>
      <pc:sldChg chg="addSp modSp new mod modAnim">
        <pc:chgData name="miguel garcia gonzalez" userId="dbcec26c5970c2e4" providerId="LiveId" clId="{42CFBF45-125F-4235-9382-B97D188B313A}" dt="2023-01-16T19:09:51.466" v="1577"/>
        <pc:sldMkLst>
          <pc:docMk/>
          <pc:sldMk cId="2355309611" sldId="258"/>
        </pc:sldMkLst>
        <pc:spChg chg="mod">
          <ac:chgData name="miguel garcia gonzalez" userId="dbcec26c5970c2e4" providerId="LiveId" clId="{42CFBF45-125F-4235-9382-B97D188B313A}" dt="2023-01-16T18:02:51.594" v="585" actId="27636"/>
          <ac:spMkLst>
            <pc:docMk/>
            <pc:sldMk cId="2355309611" sldId="258"/>
            <ac:spMk id="2" creationId="{E5ED76D4-6F51-58AB-E649-A65225BCFE6E}"/>
          </ac:spMkLst>
        </pc:spChg>
        <pc:spChg chg="mod">
          <ac:chgData name="miguel garcia gonzalez" userId="dbcec26c5970c2e4" providerId="LiveId" clId="{42CFBF45-125F-4235-9382-B97D188B313A}" dt="2023-01-16T19:00:27.227" v="1555" actId="20577"/>
          <ac:spMkLst>
            <pc:docMk/>
            <pc:sldMk cId="2355309611" sldId="258"/>
            <ac:spMk id="3" creationId="{7EE29725-1CEA-E8E6-E6D9-1A66348D0D30}"/>
          </ac:spMkLst>
        </pc:spChg>
        <pc:picChg chg="add mod">
          <ac:chgData name="miguel garcia gonzalez" userId="dbcec26c5970c2e4" providerId="LiveId" clId="{42CFBF45-125F-4235-9382-B97D188B313A}" dt="2023-01-16T19:09:01.673" v="1572" actId="1076"/>
          <ac:picMkLst>
            <pc:docMk/>
            <pc:sldMk cId="2355309611" sldId="258"/>
            <ac:picMk id="5" creationId="{1E943819-5384-E0D8-2AA0-239E3940EA30}"/>
          </ac:picMkLst>
        </pc:picChg>
        <pc:picChg chg="add mod">
          <ac:chgData name="miguel garcia gonzalez" userId="dbcec26c5970c2e4" providerId="LiveId" clId="{42CFBF45-125F-4235-9382-B97D188B313A}" dt="2023-01-16T19:09:01.673" v="1572" actId="1076"/>
          <ac:picMkLst>
            <pc:docMk/>
            <pc:sldMk cId="2355309611" sldId="258"/>
            <ac:picMk id="6" creationId="{6B469725-9FF2-F000-FFEC-DD00606B369E}"/>
          </ac:picMkLst>
        </pc:picChg>
      </pc:sldChg>
      <pc:sldChg chg="modSp add mod">
        <pc:chgData name="miguel garcia gonzalez" userId="dbcec26c5970c2e4" providerId="LiveId" clId="{42CFBF45-125F-4235-9382-B97D188B313A}" dt="2023-01-16T19:13:47.736" v="1760" actId="20577"/>
        <pc:sldMkLst>
          <pc:docMk/>
          <pc:sldMk cId="3037389585" sldId="259"/>
        </pc:sldMkLst>
        <pc:spChg chg="mod">
          <ac:chgData name="miguel garcia gonzalez" userId="dbcec26c5970c2e4" providerId="LiveId" clId="{42CFBF45-125F-4235-9382-B97D188B313A}" dt="2023-01-16T19:13:47.736" v="1760" actId="20577"/>
          <ac:spMkLst>
            <pc:docMk/>
            <pc:sldMk cId="3037389585" sldId="259"/>
            <ac:spMk id="3" creationId="{7EE29725-1CEA-E8E6-E6D9-1A66348D0D30}"/>
          </ac:spMkLst>
        </pc:spChg>
      </pc:sldChg>
      <pc:sldChg chg="modSp add mod">
        <pc:chgData name="miguel garcia gonzalez" userId="dbcec26c5970c2e4" providerId="LiveId" clId="{42CFBF45-125F-4235-9382-B97D188B313A}" dt="2023-01-16T19:22:40.952" v="1968" actId="20577"/>
        <pc:sldMkLst>
          <pc:docMk/>
          <pc:sldMk cId="1854725925" sldId="260"/>
        </pc:sldMkLst>
        <pc:spChg chg="mod">
          <ac:chgData name="miguel garcia gonzalez" userId="dbcec26c5970c2e4" providerId="LiveId" clId="{42CFBF45-125F-4235-9382-B97D188B313A}" dt="2023-01-16T19:22:40.952" v="1968" actId="20577"/>
          <ac:spMkLst>
            <pc:docMk/>
            <pc:sldMk cId="1854725925" sldId="260"/>
            <ac:spMk id="3" creationId="{7EE29725-1CEA-E8E6-E6D9-1A66348D0D30}"/>
          </ac:spMkLst>
        </pc:spChg>
      </pc:sldChg>
      <pc:sldChg chg="addSp delSp modSp add mod modTransition modAnim">
        <pc:chgData name="miguel garcia gonzalez" userId="dbcec26c5970c2e4" providerId="LiveId" clId="{42CFBF45-125F-4235-9382-B97D188B313A}" dt="2023-01-16T19:42:11.790" v="2007"/>
        <pc:sldMkLst>
          <pc:docMk/>
          <pc:sldMk cId="355814351" sldId="261"/>
        </pc:sldMkLst>
        <pc:spChg chg="mod">
          <ac:chgData name="miguel garcia gonzalez" userId="dbcec26c5970c2e4" providerId="LiveId" clId="{42CFBF45-125F-4235-9382-B97D188B313A}" dt="2023-01-16T18:08:46.756" v="742" actId="20577"/>
          <ac:spMkLst>
            <pc:docMk/>
            <pc:sldMk cId="355814351" sldId="261"/>
            <ac:spMk id="2" creationId="{E5ED76D4-6F51-58AB-E649-A65225BCFE6E}"/>
          </ac:spMkLst>
        </pc:spChg>
        <pc:spChg chg="mod">
          <ac:chgData name="miguel garcia gonzalez" userId="dbcec26c5970c2e4" providerId="LiveId" clId="{42CFBF45-125F-4235-9382-B97D188B313A}" dt="2023-01-16T19:32:56.170" v="1971" actId="114"/>
          <ac:spMkLst>
            <pc:docMk/>
            <pc:sldMk cId="355814351" sldId="261"/>
            <ac:spMk id="3" creationId="{7EE29725-1CEA-E8E6-E6D9-1A66348D0D30}"/>
          </ac:spMkLst>
        </pc:spChg>
        <pc:spChg chg="add del">
          <ac:chgData name="miguel garcia gonzalez" userId="dbcec26c5970c2e4" providerId="LiveId" clId="{42CFBF45-125F-4235-9382-B97D188B313A}" dt="2023-01-16T19:40:02.888" v="1995" actId="22"/>
          <ac:spMkLst>
            <pc:docMk/>
            <pc:sldMk cId="355814351" sldId="261"/>
            <ac:spMk id="8" creationId="{8CE05CE6-408A-FC17-B569-BC61BBFA4CFB}"/>
          </ac:spMkLst>
        </pc:spChg>
        <pc:picChg chg="add mod">
          <ac:chgData name="miguel garcia gonzalez" userId="dbcec26c5970c2e4" providerId="LiveId" clId="{42CFBF45-125F-4235-9382-B97D188B313A}" dt="2023-01-16T19:36:31.460" v="1989" actId="1076"/>
          <ac:picMkLst>
            <pc:docMk/>
            <pc:sldMk cId="355814351" sldId="261"/>
            <ac:picMk id="6" creationId="{D89D075F-849B-3F3B-BCDB-F6FCE05D8188}"/>
          </ac:picMkLst>
        </pc:picChg>
        <pc:picChg chg="add mod">
          <ac:chgData name="miguel garcia gonzalez" userId="dbcec26c5970c2e4" providerId="LiveId" clId="{42CFBF45-125F-4235-9382-B97D188B313A}" dt="2023-01-16T19:40:23.021" v="1997" actId="1076"/>
          <ac:picMkLst>
            <pc:docMk/>
            <pc:sldMk cId="355814351" sldId="261"/>
            <ac:picMk id="10" creationId="{708E4227-BC7D-7C6F-F493-CD560B8963A9}"/>
          </ac:picMkLst>
        </pc:picChg>
      </pc:sldChg>
      <pc:sldChg chg="addSp delSp modSp add mod">
        <pc:chgData name="miguel garcia gonzalez" userId="dbcec26c5970c2e4" providerId="LiveId" clId="{42CFBF45-125F-4235-9382-B97D188B313A}" dt="2023-01-16T20:23:14.827" v="2053" actId="1076"/>
        <pc:sldMkLst>
          <pc:docMk/>
          <pc:sldMk cId="225484725" sldId="262"/>
        </pc:sldMkLst>
        <pc:spChg chg="mod">
          <ac:chgData name="miguel garcia gonzalez" userId="dbcec26c5970c2e4" providerId="LiveId" clId="{42CFBF45-125F-4235-9382-B97D188B313A}" dt="2023-01-16T19:33:02.221" v="1974" actId="114"/>
          <ac:spMkLst>
            <pc:docMk/>
            <pc:sldMk cId="225484725" sldId="262"/>
            <ac:spMk id="3" creationId="{7EE29725-1CEA-E8E6-E6D9-1A66348D0D30}"/>
          </ac:spMkLst>
        </pc:spChg>
        <pc:picChg chg="add mod">
          <ac:chgData name="miguel garcia gonzalez" userId="dbcec26c5970c2e4" providerId="LiveId" clId="{42CFBF45-125F-4235-9382-B97D188B313A}" dt="2023-01-16T20:23:14.827" v="2053" actId="1076"/>
          <ac:picMkLst>
            <pc:docMk/>
            <pc:sldMk cId="225484725" sldId="262"/>
            <ac:picMk id="6" creationId="{7412AEC3-50E4-B71C-DE18-D211B4D4C84C}"/>
          </ac:picMkLst>
        </pc:picChg>
        <pc:picChg chg="add mod">
          <ac:chgData name="miguel garcia gonzalez" userId="dbcec26c5970c2e4" providerId="LiveId" clId="{42CFBF45-125F-4235-9382-B97D188B313A}" dt="2023-01-16T20:23:13.601" v="2052" actId="1076"/>
          <ac:picMkLst>
            <pc:docMk/>
            <pc:sldMk cId="225484725" sldId="262"/>
            <ac:picMk id="8" creationId="{0816FF83-2FF5-BDE5-F18B-11BEFB670994}"/>
          </ac:picMkLst>
        </pc:picChg>
        <pc:picChg chg="add del mod">
          <ac:chgData name="miguel garcia gonzalez" userId="dbcec26c5970c2e4" providerId="LiveId" clId="{42CFBF45-125F-4235-9382-B97D188B313A}" dt="2023-01-16T20:20:22.956" v="2016" actId="478"/>
          <ac:picMkLst>
            <pc:docMk/>
            <pc:sldMk cId="225484725" sldId="262"/>
            <ac:picMk id="10" creationId="{BF9AA771-3641-8BD4-111F-B04A3D628EF8}"/>
          </ac:picMkLst>
        </pc:picChg>
        <pc:picChg chg="add del mod">
          <ac:chgData name="miguel garcia gonzalez" userId="dbcec26c5970c2e4" providerId="LiveId" clId="{42CFBF45-125F-4235-9382-B97D188B313A}" dt="2023-01-16T20:21:02.977" v="2023" actId="478"/>
          <ac:picMkLst>
            <pc:docMk/>
            <pc:sldMk cId="225484725" sldId="262"/>
            <ac:picMk id="12" creationId="{A216F841-34F1-F370-2910-FFCFC5AE27D0}"/>
          </ac:picMkLst>
        </pc:picChg>
        <pc:picChg chg="add del mod">
          <ac:chgData name="miguel garcia gonzalez" userId="dbcec26c5970c2e4" providerId="LiveId" clId="{42CFBF45-125F-4235-9382-B97D188B313A}" dt="2023-01-16T20:21:12.190" v="2029" actId="22"/>
          <ac:picMkLst>
            <pc:docMk/>
            <pc:sldMk cId="225484725" sldId="262"/>
            <ac:picMk id="14" creationId="{E28A4760-E559-9006-34E0-4AE1E5644A56}"/>
          </ac:picMkLst>
        </pc:picChg>
        <pc:picChg chg="add mod">
          <ac:chgData name="miguel garcia gonzalez" userId="dbcec26c5970c2e4" providerId="LiveId" clId="{42CFBF45-125F-4235-9382-B97D188B313A}" dt="2023-01-16T20:23:13.601" v="2052" actId="1076"/>
          <ac:picMkLst>
            <pc:docMk/>
            <pc:sldMk cId="225484725" sldId="262"/>
            <ac:picMk id="16" creationId="{299085B2-8A9E-27E8-4553-A0E3D19AF974}"/>
          </ac:picMkLst>
        </pc:picChg>
        <pc:picChg chg="add mod">
          <ac:chgData name="miguel garcia gonzalez" userId="dbcec26c5970c2e4" providerId="LiveId" clId="{42CFBF45-125F-4235-9382-B97D188B313A}" dt="2023-01-16T20:23:13.601" v="2052" actId="1076"/>
          <ac:picMkLst>
            <pc:docMk/>
            <pc:sldMk cId="225484725" sldId="262"/>
            <ac:picMk id="18" creationId="{579005C2-19DD-928A-DA5F-619BEE55E87C}"/>
          </ac:picMkLst>
        </pc:picChg>
        <pc:picChg chg="add mod">
          <ac:chgData name="miguel garcia gonzalez" userId="dbcec26c5970c2e4" providerId="LiveId" clId="{42CFBF45-125F-4235-9382-B97D188B313A}" dt="2023-01-16T20:23:13.601" v="2052" actId="1076"/>
          <ac:picMkLst>
            <pc:docMk/>
            <pc:sldMk cId="225484725" sldId="262"/>
            <ac:picMk id="20" creationId="{8BCA7827-6716-3DA6-A734-B2C68DC8BC2A}"/>
          </ac:picMkLst>
        </pc:picChg>
        <pc:picChg chg="add mod">
          <ac:chgData name="miguel garcia gonzalez" userId="dbcec26c5970c2e4" providerId="LiveId" clId="{42CFBF45-125F-4235-9382-B97D188B313A}" dt="2023-01-16T20:23:13.601" v="2052" actId="1076"/>
          <ac:picMkLst>
            <pc:docMk/>
            <pc:sldMk cId="225484725" sldId="262"/>
            <ac:picMk id="22" creationId="{5F3AF3C7-9E1D-1A7E-093B-F1EDA46BD437}"/>
          </ac:picMkLst>
        </pc:picChg>
      </pc:sldChg>
      <pc:sldChg chg="add del">
        <pc:chgData name="miguel garcia gonzalez" userId="dbcec26c5970c2e4" providerId="LiveId" clId="{42CFBF45-125F-4235-9382-B97D188B313A}" dt="2023-01-16T18:10:49.522" v="789" actId="47"/>
        <pc:sldMkLst>
          <pc:docMk/>
          <pc:sldMk cId="3562486134" sldId="262"/>
        </pc:sldMkLst>
      </pc:sldChg>
      <pc:sldChg chg="addSp modSp add mod modAnim">
        <pc:chgData name="miguel garcia gonzalez" userId="dbcec26c5970c2e4" providerId="LiveId" clId="{42CFBF45-125F-4235-9382-B97D188B313A}" dt="2023-01-16T23:04:09.042" v="2176"/>
        <pc:sldMkLst>
          <pc:docMk/>
          <pc:sldMk cId="2518729464" sldId="263"/>
        </pc:sldMkLst>
        <pc:spChg chg="mod">
          <ac:chgData name="miguel garcia gonzalez" userId="dbcec26c5970c2e4" providerId="LiveId" clId="{42CFBF45-125F-4235-9382-B97D188B313A}" dt="2023-01-16T18:11:24.580" v="836" actId="20577"/>
          <ac:spMkLst>
            <pc:docMk/>
            <pc:sldMk cId="2518729464" sldId="263"/>
            <ac:spMk id="2" creationId="{E5ED76D4-6F51-58AB-E649-A65225BCFE6E}"/>
          </ac:spMkLst>
        </pc:spChg>
        <pc:spChg chg="mod">
          <ac:chgData name="miguel garcia gonzalez" userId="dbcec26c5970c2e4" providerId="LiveId" clId="{42CFBF45-125F-4235-9382-B97D188B313A}" dt="2023-01-16T19:33:08.664" v="1977" actId="114"/>
          <ac:spMkLst>
            <pc:docMk/>
            <pc:sldMk cId="2518729464" sldId="263"/>
            <ac:spMk id="3" creationId="{7EE29725-1CEA-E8E6-E6D9-1A66348D0D30}"/>
          </ac:spMkLst>
        </pc:spChg>
        <pc:spChg chg="add mod">
          <ac:chgData name="miguel garcia gonzalez" userId="dbcec26c5970c2e4" providerId="LiveId" clId="{42CFBF45-125F-4235-9382-B97D188B313A}" dt="2023-01-16T23:03:40.244" v="2175" actId="20577"/>
          <ac:spMkLst>
            <pc:docMk/>
            <pc:sldMk cId="2518729464" sldId="263"/>
            <ac:spMk id="9" creationId="{968363C1-D772-2AE7-70ED-33D9091E64E5}"/>
          </ac:spMkLst>
        </pc:spChg>
        <pc:picChg chg="add mod">
          <ac:chgData name="miguel garcia gonzalez" userId="dbcec26c5970c2e4" providerId="LiveId" clId="{42CFBF45-125F-4235-9382-B97D188B313A}" dt="2023-01-16T22:58:36.080" v="2055" actId="1076"/>
          <ac:picMkLst>
            <pc:docMk/>
            <pc:sldMk cId="2518729464" sldId="263"/>
            <ac:picMk id="6" creationId="{57A01971-C1F8-7B70-685C-D4529A0003B6}"/>
          </ac:picMkLst>
        </pc:picChg>
        <pc:picChg chg="add mod">
          <ac:chgData name="miguel garcia gonzalez" userId="dbcec26c5970c2e4" providerId="LiveId" clId="{42CFBF45-125F-4235-9382-B97D188B313A}" dt="2023-01-16T23:01:09.310" v="2062" actId="1076"/>
          <ac:picMkLst>
            <pc:docMk/>
            <pc:sldMk cId="2518729464" sldId="263"/>
            <ac:picMk id="8" creationId="{A7680E77-4897-8AB4-3372-57B4415856F6}"/>
          </ac:picMkLst>
        </pc:picChg>
      </pc:sldChg>
      <pc:sldChg chg="modSp add mod">
        <pc:chgData name="miguel garcia gonzalez" userId="dbcec26c5970c2e4" providerId="LiveId" clId="{42CFBF45-125F-4235-9382-B97D188B313A}" dt="2023-01-16T19:33:14.053" v="1979" actId="20577"/>
        <pc:sldMkLst>
          <pc:docMk/>
          <pc:sldMk cId="2887530299" sldId="264"/>
        </pc:sldMkLst>
        <pc:spChg chg="mod">
          <ac:chgData name="miguel garcia gonzalez" userId="dbcec26c5970c2e4" providerId="LiveId" clId="{42CFBF45-125F-4235-9382-B97D188B313A}" dt="2023-01-16T19:33:14.053" v="1979" actId="20577"/>
          <ac:spMkLst>
            <pc:docMk/>
            <pc:sldMk cId="2887530299" sldId="264"/>
            <ac:spMk id="3" creationId="{7EE29725-1CEA-E8E6-E6D9-1A66348D0D30}"/>
          </ac:spMkLst>
        </pc:spChg>
      </pc:sldChg>
      <pc:sldChg chg="addSp modSp add mod">
        <pc:chgData name="miguel garcia gonzalez" userId="dbcec26c5970c2e4" providerId="LiveId" clId="{42CFBF45-125F-4235-9382-B97D188B313A}" dt="2023-01-16T23:30:42.857" v="2178" actId="1076"/>
        <pc:sldMkLst>
          <pc:docMk/>
          <pc:sldMk cId="2544783140" sldId="265"/>
        </pc:sldMkLst>
        <pc:spChg chg="mod">
          <ac:chgData name="miguel garcia gonzalez" userId="dbcec26c5970c2e4" providerId="LiveId" clId="{42CFBF45-125F-4235-9382-B97D188B313A}" dt="2023-01-16T19:33:21.128" v="1982" actId="113"/>
          <ac:spMkLst>
            <pc:docMk/>
            <pc:sldMk cId="2544783140" sldId="265"/>
            <ac:spMk id="3" creationId="{7EE29725-1CEA-E8E6-E6D9-1A66348D0D30}"/>
          </ac:spMkLst>
        </pc:spChg>
        <pc:picChg chg="add mod">
          <ac:chgData name="miguel garcia gonzalez" userId="dbcec26c5970c2e4" providerId="LiveId" clId="{42CFBF45-125F-4235-9382-B97D188B313A}" dt="2023-01-16T23:30:42.857" v="2178" actId="1076"/>
          <ac:picMkLst>
            <pc:docMk/>
            <pc:sldMk cId="2544783140" sldId="265"/>
            <ac:picMk id="6" creationId="{6CB359A2-A046-AB7F-B1DE-2FF0C774ECE9}"/>
          </ac:picMkLst>
        </pc:picChg>
      </pc:sldChg>
      <pc:sldChg chg="addSp modSp add mod modAnim">
        <pc:chgData name="miguel garcia gonzalez" userId="dbcec26c5970c2e4" providerId="LiveId" clId="{42CFBF45-125F-4235-9382-B97D188B313A}" dt="2023-01-17T00:32:40.150" v="2217"/>
        <pc:sldMkLst>
          <pc:docMk/>
          <pc:sldMk cId="171753400" sldId="266"/>
        </pc:sldMkLst>
        <pc:spChg chg="mod">
          <ac:chgData name="miguel garcia gonzalez" userId="dbcec26c5970c2e4" providerId="LiveId" clId="{42CFBF45-125F-4235-9382-B97D188B313A}" dt="2023-01-16T18:17:19.996" v="970" actId="20577"/>
          <ac:spMkLst>
            <pc:docMk/>
            <pc:sldMk cId="171753400" sldId="266"/>
            <ac:spMk id="2" creationId="{E5ED76D4-6F51-58AB-E649-A65225BCFE6E}"/>
          </ac:spMkLst>
        </pc:spChg>
        <pc:spChg chg="mod">
          <ac:chgData name="miguel garcia gonzalez" userId="dbcec26c5970c2e4" providerId="LiveId" clId="{42CFBF45-125F-4235-9382-B97D188B313A}" dt="2023-01-16T19:33:26.635" v="1983" actId="114"/>
          <ac:spMkLst>
            <pc:docMk/>
            <pc:sldMk cId="171753400" sldId="266"/>
            <ac:spMk id="3" creationId="{7EE29725-1CEA-E8E6-E6D9-1A66348D0D30}"/>
          </ac:spMkLst>
        </pc:spChg>
        <pc:picChg chg="add mod">
          <ac:chgData name="miguel garcia gonzalez" userId="dbcec26c5970c2e4" providerId="LiveId" clId="{42CFBF45-125F-4235-9382-B97D188B313A}" dt="2023-01-17T00:25:11.890" v="2183" actId="1076"/>
          <ac:picMkLst>
            <pc:docMk/>
            <pc:sldMk cId="171753400" sldId="266"/>
            <ac:picMk id="6" creationId="{EAC7AE86-C5FC-B97E-3196-CB9DEC7802E3}"/>
          </ac:picMkLst>
        </pc:picChg>
        <pc:picChg chg="add mod">
          <ac:chgData name="miguel garcia gonzalez" userId="dbcec26c5970c2e4" providerId="LiveId" clId="{42CFBF45-125F-4235-9382-B97D188B313A}" dt="2023-01-17T00:26:18.237" v="2190" actId="1076"/>
          <ac:picMkLst>
            <pc:docMk/>
            <pc:sldMk cId="171753400" sldId="266"/>
            <ac:picMk id="8" creationId="{5991C36B-233B-1A54-DC2C-C51E91AB05B4}"/>
          </ac:picMkLst>
        </pc:picChg>
        <pc:picChg chg="add mod">
          <ac:chgData name="miguel garcia gonzalez" userId="dbcec26c5970c2e4" providerId="LiveId" clId="{42CFBF45-125F-4235-9382-B97D188B313A}" dt="2023-01-17T00:27:12.354" v="2196" actId="1076"/>
          <ac:picMkLst>
            <pc:docMk/>
            <pc:sldMk cId="171753400" sldId="266"/>
            <ac:picMk id="10" creationId="{F2726312-BE9E-293E-92A8-90100116B905}"/>
          </ac:picMkLst>
        </pc:picChg>
        <pc:picChg chg="add mod">
          <ac:chgData name="miguel garcia gonzalez" userId="dbcec26c5970c2e4" providerId="LiveId" clId="{42CFBF45-125F-4235-9382-B97D188B313A}" dt="2023-01-17T00:27:50.756" v="2201" actId="14100"/>
          <ac:picMkLst>
            <pc:docMk/>
            <pc:sldMk cId="171753400" sldId="266"/>
            <ac:picMk id="12" creationId="{4E8E09D5-9C7E-459E-5896-0530356BDA74}"/>
          </ac:picMkLst>
        </pc:picChg>
        <pc:picChg chg="add mod">
          <ac:chgData name="miguel garcia gonzalez" userId="dbcec26c5970c2e4" providerId="LiveId" clId="{42CFBF45-125F-4235-9382-B97D188B313A}" dt="2023-01-17T00:30:15.328" v="2207" actId="14100"/>
          <ac:picMkLst>
            <pc:docMk/>
            <pc:sldMk cId="171753400" sldId="266"/>
            <ac:picMk id="14" creationId="{6F85D4CA-2DA0-4C55-496A-EE5E04626E79}"/>
          </ac:picMkLst>
        </pc:picChg>
        <pc:picChg chg="add mod">
          <ac:chgData name="miguel garcia gonzalez" userId="dbcec26c5970c2e4" providerId="LiveId" clId="{42CFBF45-125F-4235-9382-B97D188B313A}" dt="2023-01-17T00:31:55.737" v="2212" actId="1076"/>
          <ac:picMkLst>
            <pc:docMk/>
            <pc:sldMk cId="171753400" sldId="266"/>
            <ac:picMk id="16" creationId="{6EB5C112-2FFD-2DAE-1E64-C05B8F092D75}"/>
          </ac:picMkLst>
        </pc:picChg>
        <pc:picChg chg="add mod">
          <ac:chgData name="miguel garcia gonzalez" userId="dbcec26c5970c2e4" providerId="LiveId" clId="{42CFBF45-125F-4235-9382-B97D188B313A}" dt="2023-01-17T00:32:34.163" v="2216" actId="14100"/>
          <ac:picMkLst>
            <pc:docMk/>
            <pc:sldMk cId="171753400" sldId="266"/>
            <ac:picMk id="18" creationId="{D64D52A0-3EF5-9B9C-2E65-6CBD353FC826}"/>
          </ac:picMkLst>
        </pc:picChg>
      </pc:sldChg>
      <pc:sldChg chg="addSp delSp modSp add mod modAnim">
        <pc:chgData name="miguel garcia gonzalez" userId="dbcec26c5970c2e4" providerId="LiveId" clId="{42CFBF45-125F-4235-9382-B97D188B313A}" dt="2023-01-18T17:43:52.656" v="2851"/>
        <pc:sldMkLst>
          <pc:docMk/>
          <pc:sldMk cId="774381550" sldId="267"/>
        </pc:sldMkLst>
        <pc:spChg chg="mod">
          <ac:chgData name="miguel garcia gonzalez" userId="dbcec26c5970c2e4" providerId="LiveId" clId="{42CFBF45-125F-4235-9382-B97D188B313A}" dt="2023-01-17T00:35:19.376" v="2305" actId="20577"/>
          <ac:spMkLst>
            <pc:docMk/>
            <pc:sldMk cId="774381550" sldId="267"/>
            <ac:spMk id="3" creationId="{7EE29725-1CEA-E8E6-E6D9-1A66348D0D30}"/>
          </ac:spMkLst>
        </pc:spChg>
        <pc:spChg chg="add mod">
          <ac:chgData name="miguel garcia gonzalez" userId="dbcec26c5970c2e4" providerId="LiveId" clId="{42CFBF45-125F-4235-9382-B97D188B313A}" dt="2023-01-17T00:41:28.507" v="2363" actId="20577"/>
          <ac:spMkLst>
            <pc:docMk/>
            <pc:sldMk cId="774381550" sldId="267"/>
            <ac:spMk id="9" creationId="{C2175109-058B-5C53-2AFD-409CD67848A6}"/>
          </ac:spMkLst>
        </pc:spChg>
        <pc:spChg chg="add mod">
          <ac:chgData name="miguel garcia gonzalez" userId="dbcec26c5970c2e4" providerId="LiveId" clId="{42CFBF45-125F-4235-9382-B97D188B313A}" dt="2023-01-17T00:42:47.945" v="2431" actId="1076"/>
          <ac:spMkLst>
            <pc:docMk/>
            <pc:sldMk cId="774381550" sldId="267"/>
            <ac:spMk id="10" creationId="{EE9EDCB5-895A-DD27-FD34-907AAEB96E34}"/>
          </ac:spMkLst>
        </pc:spChg>
        <pc:picChg chg="add del mod">
          <ac:chgData name="miguel garcia gonzalez" userId="dbcec26c5970c2e4" providerId="LiveId" clId="{42CFBF45-125F-4235-9382-B97D188B313A}" dt="2023-01-17T00:39:25.286" v="2313" actId="478"/>
          <ac:picMkLst>
            <pc:docMk/>
            <pc:sldMk cId="774381550" sldId="267"/>
            <ac:picMk id="6" creationId="{143A5355-8CC4-96F9-5A4C-55AC58487531}"/>
          </ac:picMkLst>
        </pc:picChg>
        <pc:picChg chg="add mod">
          <ac:chgData name="miguel garcia gonzalez" userId="dbcec26c5970c2e4" providerId="LiveId" clId="{42CFBF45-125F-4235-9382-B97D188B313A}" dt="2023-01-17T00:40:02.858" v="2322" actId="1076"/>
          <ac:picMkLst>
            <pc:docMk/>
            <pc:sldMk cId="774381550" sldId="267"/>
            <ac:picMk id="8" creationId="{0266E7EB-CE29-CBA7-D62C-120E8C646C13}"/>
          </ac:picMkLst>
        </pc:picChg>
        <pc:picChg chg="add mod">
          <ac:chgData name="miguel garcia gonzalez" userId="dbcec26c5970c2e4" providerId="LiveId" clId="{42CFBF45-125F-4235-9382-B97D188B313A}" dt="2023-01-17T00:43:22.416" v="2434" actId="1076"/>
          <ac:picMkLst>
            <pc:docMk/>
            <pc:sldMk cId="774381550" sldId="267"/>
            <ac:picMk id="12" creationId="{88656832-9C5B-BA6F-971D-726C7A1990D5}"/>
          </ac:picMkLst>
        </pc:picChg>
      </pc:sldChg>
      <pc:sldChg chg="addSp delSp modSp add mod modAnim">
        <pc:chgData name="miguel garcia gonzalez" userId="dbcec26c5970c2e4" providerId="LiveId" clId="{42CFBF45-125F-4235-9382-B97D188B313A}" dt="2023-01-18T16:33:16.718" v="2451" actId="478"/>
        <pc:sldMkLst>
          <pc:docMk/>
          <pc:sldMk cId="1953259956" sldId="268"/>
        </pc:sldMkLst>
        <pc:spChg chg="mod">
          <ac:chgData name="miguel garcia gonzalez" userId="dbcec26c5970c2e4" providerId="LiveId" clId="{42CFBF45-125F-4235-9382-B97D188B313A}" dt="2023-01-16T18:18:51.810" v="1060" actId="20577"/>
          <ac:spMkLst>
            <pc:docMk/>
            <pc:sldMk cId="1953259956" sldId="268"/>
            <ac:spMk id="2" creationId="{E5ED76D4-6F51-58AB-E649-A65225BCFE6E}"/>
          </ac:spMkLst>
        </pc:spChg>
        <pc:spChg chg="mod">
          <ac:chgData name="miguel garcia gonzalez" userId="dbcec26c5970c2e4" providerId="LiveId" clId="{42CFBF45-125F-4235-9382-B97D188B313A}" dt="2023-01-16T18:19:29.128" v="1135" actId="20577"/>
          <ac:spMkLst>
            <pc:docMk/>
            <pc:sldMk cId="1953259956" sldId="268"/>
            <ac:spMk id="3" creationId="{7EE29725-1CEA-E8E6-E6D9-1A66348D0D30}"/>
          </ac:spMkLst>
        </pc:spChg>
        <pc:picChg chg="add mod">
          <ac:chgData name="miguel garcia gonzalez" userId="dbcec26c5970c2e4" providerId="LiveId" clId="{42CFBF45-125F-4235-9382-B97D188B313A}" dt="2023-01-18T16:29:13.373" v="2437" actId="1076"/>
          <ac:picMkLst>
            <pc:docMk/>
            <pc:sldMk cId="1953259956" sldId="268"/>
            <ac:picMk id="6" creationId="{C836BD9D-5000-CA92-CC37-9D9213B57571}"/>
          </ac:picMkLst>
        </pc:picChg>
        <pc:picChg chg="add mod">
          <ac:chgData name="miguel garcia gonzalez" userId="dbcec26c5970c2e4" providerId="LiveId" clId="{42CFBF45-125F-4235-9382-B97D188B313A}" dt="2023-01-18T16:29:18.314" v="2439" actId="1076"/>
          <ac:picMkLst>
            <pc:docMk/>
            <pc:sldMk cId="1953259956" sldId="268"/>
            <ac:picMk id="8" creationId="{C8E1DDB2-FD6A-785F-80E6-A4B750659669}"/>
          </ac:picMkLst>
        </pc:picChg>
        <pc:picChg chg="add mod">
          <ac:chgData name="miguel garcia gonzalez" userId="dbcec26c5970c2e4" providerId="LiveId" clId="{42CFBF45-125F-4235-9382-B97D188B313A}" dt="2023-01-18T16:29:23.991" v="2441" actId="1076"/>
          <ac:picMkLst>
            <pc:docMk/>
            <pc:sldMk cId="1953259956" sldId="268"/>
            <ac:picMk id="10" creationId="{2EFA5143-344C-A32C-9EA9-F3B187717F5E}"/>
          </ac:picMkLst>
        </pc:picChg>
        <pc:picChg chg="add del mod">
          <ac:chgData name="miguel garcia gonzalez" userId="dbcec26c5970c2e4" providerId="LiveId" clId="{42CFBF45-125F-4235-9382-B97D188B313A}" dt="2023-01-18T16:33:16.718" v="2451" actId="478"/>
          <ac:picMkLst>
            <pc:docMk/>
            <pc:sldMk cId="1953259956" sldId="268"/>
            <ac:picMk id="12" creationId="{88D1C239-F785-C953-836F-297C952D1494}"/>
          </ac:picMkLst>
        </pc:picChg>
      </pc:sldChg>
      <pc:sldChg chg="addSp delSp modSp add mod modAnim">
        <pc:chgData name="miguel garcia gonzalez" userId="dbcec26c5970c2e4" providerId="LiveId" clId="{42CFBF45-125F-4235-9382-B97D188B313A}" dt="2023-01-18T16:58:31.780" v="2553"/>
        <pc:sldMkLst>
          <pc:docMk/>
          <pc:sldMk cId="1404725080" sldId="269"/>
        </pc:sldMkLst>
        <pc:spChg chg="mod">
          <ac:chgData name="miguel garcia gonzalez" userId="dbcec26c5970c2e4" providerId="LiveId" clId="{42CFBF45-125F-4235-9382-B97D188B313A}" dt="2023-01-16T19:33:53.807" v="1985" actId="114"/>
          <ac:spMkLst>
            <pc:docMk/>
            <pc:sldMk cId="1404725080" sldId="269"/>
            <ac:spMk id="3" creationId="{7EE29725-1CEA-E8E6-E6D9-1A66348D0D30}"/>
          </ac:spMkLst>
        </pc:spChg>
        <pc:picChg chg="add mod">
          <ac:chgData name="miguel garcia gonzalez" userId="dbcec26c5970c2e4" providerId="LiveId" clId="{42CFBF45-125F-4235-9382-B97D188B313A}" dt="2023-01-18T16:39:37.321" v="2478" actId="1076"/>
          <ac:picMkLst>
            <pc:docMk/>
            <pc:sldMk cId="1404725080" sldId="269"/>
            <ac:picMk id="6" creationId="{1529188B-4622-359E-DCFF-29BFA80F3C22}"/>
          </ac:picMkLst>
        </pc:picChg>
        <pc:picChg chg="add mod">
          <ac:chgData name="miguel garcia gonzalez" userId="dbcec26c5970c2e4" providerId="LiveId" clId="{42CFBF45-125F-4235-9382-B97D188B313A}" dt="2023-01-18T16:39:37.321" v="2478" actId="1076"/>
          <ac:picMkLst>
            <pc:docMk/>
            <pc:sldMk cId="1404725080" sldId="269"/>
            <ac:picMk id="8" creationId="{0EF6CB67-6B91-E96F-DC25-9359D1CF6C60}"/>
          </ac:picMkLst>
        </pc:picChg>
        <pc:picChg chg="add del mod">
          <ac:chgData name="miguel garcia gonzalez" userId="dbcec26c5970c2e4" providerId="LiveId" clId="{42CFBF45-125F-4235-9382-B97D188B313A}" dt="2023-01-18T16:38:08.104" v="2469" actId="478"/>
          <ac:picMkLst>
            <pc:docMk/>
            <pc:sldMk cId="1404725080" sldId="269"/>
            <ac:picMk id="10" creationId="{D46F23B5-9B89-FBAA-6711-9C7AF5B1A288}"/>
          </ac:picMkLst>
        </pc:picChg>
        <pc:picChg chg="add mod">
          <ac:chgData name="miguel garcia gonzalez" userId="dbcec26c5970c2e4" providerId="LiveId" clId="{42CFBF45-125F-4235-9382-B97D188B313A}" dt="2023-01-18T16:39:37.321" v="2478" actId="1076"/>
          <ac:picMkLst>
            <pc:docMk/>
            <pc:sldMk cId="1404725080" sldId="269"/>
            <ac:picMk id="12" creationId="{D246A2BF-B1AC-C333-95FF-084AC1A2C6AB}"/>
          </ac:picMkLst>
        </pc:picChg>
        <pc:picChg chg="add mod">
          <ac:chgData name="miguel garcia gonzalez" userId="dbcec26c5970c2e4" providerId="LiveId" clId="{42CFBF45-125F-4235-9382-B97D188B313A}" dt="2023-01-18T16:41:16.548" v="2486" actId="1076"/>
          <ac:picMkLst>
            <pc:docMk/>
            <pc:sldMk cId="1404725080" sldId="269"/>
            <ac:picMk id="14" creationId="{37E60915-86FE-C250-4B2D-212080908469}"/>
          </ac:picMkLst>
        </pc:picChg>
        <pc:picChg chg="add mod">
          <ac:chgData name="miguel garcia gonzalez" userId="dbcec26c5970c2e4" providerId="LiveId" clId="{42CFBF45-125F-4235-9382-B97D188B313A}" dt="2023-01-18T16:41:19.673" v="2487" actId="1076"/>
          <ac:picMkLst>
            <pc:docMk/>
            <pc:sldMk cId="1404725080" sldId="269"/>
            <ac:picMk id="16" creationId="{CBCBDCF1-86BF-7AF9-A068-064F042137CC}"/>
          </ac:picMkLst>
        </pc:picChg>
        <pc:picChg chg="add mod">
          <ac:chgData name="miguel garcia gonzalez" userId="dbcec26c5970c2e4" providerId="LiveId" clId="{42CFBF45-125F-4235-9382-B97D188B313A}" dt="2023-01-18T16:42:14.056" v="2491" actId="1076"/>
          <ac:picMkLst>
            <pc:docMk/>
            <pc:sldMk cId="1404725080" sldId="269"/>
            <ac:picMk id="18" creationId="{7DBC6311-0C97-97E5-0B2F-5AC69F0F2DFE}"/>
          </ac:picMkLst>
        </pc:picChg>
        <pc:picChg chg="add mod">
          <ac:chgData name="miguel garcia gonzalez" userId="dbcec26c5970c2e4" providerId="LiveId" clId="{42CFBF45-125F-4235-9382-B97D188B313A}" dt="2023-01-18T16:49:13.721" v="2502" actId="1076"/>
          <ac:picMkLst>
            <pc:docMk/>
            <pc:sldMk cId="1404725080" sldId="269"/>
            <ac:picMk id="20" creationId="{6867BC6D-FFE5-1BA1-52D0-A84B03D8F6F0}"/>
          </ac:picMkLst>
        </pc:picChg>
        <pc:picChg chg="add mod">
          <ac:chgData name="miguel garcia gonzalez" userId="dbcec26c5970c2e4" providerId="LiveId" clId="{42CFBF45-125F-4235-9382-B97D188B313A}" dt="2023-01-18T16:49:19.825" v="2504" actId="14100"/>
          <ac:picMkLst>
            <pc:docMk/>
            <pc:sldMk cId="1404725080" sldId="269"/>
            <ac:picMk id="22" creationId="{65B09851-7FEB-5E85-F909-18728AFE8718}"/>
          </ac:picMkLst>
        </pc:picChg>
        <pc:picChg chg="add mod">
          <ac:chgData name="miguel garcia gonzalez" userId="dbcec26c5970c2e4" providerId="LiveId" clId="{42CFBF45-125F-4235-9382-B97D188B313A}" dt="2023-01-18T16:50:55.798" v="2509" actId="1076"/>
          <ac:picMkLst>
            <pc:docMk/>
            <pc:sldMk cId="1404725080" sldId="269"/>
            <ac:picMk id="24" creationId="{0E3DF0C6-6CD0-66ED-91B9-9F790DF9ECD0}"/>
          </ac:picMkLst>
        </pc:picChg>
        <pc:picChg chg="add mod">
          <ac:chgData name="miguel garcia gonzalez" userId="dbcec26c5970c2e4" providerId="LiveId" clId="{42CFBF45-125F-4235-9382-B97D188B313A}" dt="2023-01-18T16:52:20.764" v="2515" actId="1076"/>
          <ac:picMkLst>
            <pc:docMk/>
            <pc:sldMk cId="1404725080" sldId="269"/>
            <ac:picMk id="26" creationId="{C7C29B29-F58E-53CE-BCB9-0198788D3DDD}"/>
          </ac:picMkLst>
        </pc:picChg>
        <pc:picChg chg="add mod">
          <ac:chgData name="miguel garcia gonzalez" userId="dbcec26c5970c2e4" providerId="LiveId" clId="{42CFBF45-125F-4235-9382-B97D188B313A}" dt="2023-01-18T16:53:21.808" v="2521" actId="14100"/>
          <ac:picMkLst>
            <pc:docMk/>
            <pc:sldMk cId="1404725080" sldId="269"/>
            <ac:picMk id="28" creationId="{09E372CF-996C-881B-4345-79B3A7A8BE43}"/>
          </ac:picMkLst>
        </pc:picChg>
        <pc:picChg chg="add mod">
          <ac:chgData name="miguel garcia gonzalez" userId="dbcec26c5970c2e4" providerId="LiveId" clId="{42CFBF45-125F-4235-9382-B97D188B313A}" dt="2023-01-18T16:53:53.808" v="2526" actId="1076"/>
          <ac:picMkLst>
            <pc:docMk/>
            <pc:sldMk cId="1404725080" sldId="269"/>
            <ac:picMk id="30" creationId="{796F7470-DCC4-AEEB-2C52-2FECF4CF2624}"/>
          </ac:picMkLst>
        </pc:picChg>
        <pc:picChg chg="add mod">
          <ac:chgData name="miguel garcia gonzalez" userId="dbcec26c5970c2e4" providerId="LiveId" clId="{42CFBF45-125F-4235-9382-B97D188B313A}" dt="2023-01-18T16:55:34.258" v="2537" actId="1076"/>
          <ac:picMkLst>
            <pc:docMk/>
            <pc:sldMk cId="1404725080" sldId="269"/>
            <ac:picMk id="32" creationId="{C88D5290-2661-F090-D236-34D8FC55B2A8}"/>
          </ac:picMkLst>
        </pc:picChg>
        <pc:picChg chg="add mod">
          <ac:chgData name="miguel garcia gonzalez" userId="dbcec26c5970c2e4" providerId="LiveId" clId="{42CFBF45-125F-4235-9382-B97D188B313A}" dt="2023-01-18T16:57:48.579" v="2541" actId="14100"/>
          <ac:picMkLst>
            <pc:docMk/>
            <pc:sldMk cId="1404725080" sldId="269"/>
            <ac:picMk id="34" creationId="{3C9D6849-669E-F94C-6563-D5321CBF6F2E}"/>
          </ac:picMkLst>
        </pc:picChg>
        <pc:picChg chg="add mod">
          <ac:chgData name="miguel garcia gonzalez" userId="dbcec26c5970c2e4" providerId="LiveId" clId="{42CFBF45-125F-4235-9382-B97D188B313A}" dt="2023-01-18T16:58:28.567" v="2552" actId="1076"/>
          <ac:picMkLst>
            <pc:docMk/>
            <pc:sldMk cId="1404725080" sldId="269"/>
            <ac:picMk id="36" creationId="{7D55CB1F-7B13-3930-FC9C-B8E477E2F74E}"/>
          </ac:picMkLst>
        </pc:picChg>
      </pc:sldChg>
      <pc:sldChg chg="addSp modSp add mod">
        <pc:chgData name="miguel garcia gonzalez" userId="dbcec26c5970c2e4" providerId="LiveId" clId="{42CFBF45-125F-4235-9382-B97D188B313A}" dt="2023-01-18T17:02:25.324" v="2622" actId="1076"/>
        <pc:sldMkLst>
          <pc:docMk/>
          <pc:sldMk cId="2736898028" sldId="270"/>
        </pc:sldMkLst>
        <pc:spChg chg="mod">
          <ac:chgData name="miguel garcia gonzalez" userId="dbcec26c5970c2e4" providerId="LiveId" clId="{42CFBF45-125F-4235-9382-B97D188B313A}" dt="2023-01-18T16:59:58.788" v="2581" actId="20577"/>
          <ac:spMkLst>
            <pc:docMk/>
            <pc:sldMk cId="2736898028" sldId="270"/>
            <ac:spMk id="2" creationId="{E5ED76D4-6F51-58AB-E649-A65225BCFE6E}"/>
          </ac:spMkLst>
        </pc:spChg>
        <pc:spChg chg="mod">
          <ac:chgData name="miguel garcia gonzalez" userId="dbcec26c5970c2e4" providerId="LiveId" clId="{42CFBF45-125F-4235-9382-B97D188B313A}" dt="2023-01-16T18:20:52.186" v="1176" actId="20577"/>
          <ac:spMkLst>
            <pc:docMk/>
            <pc:sldMk cId="2736898028" sldId="270"/>
            <ac:spMk id="3" creationId="{7EE29725-1CEA-E8E6-E6D9-1A66348D0D30}"/>
          </ac:spMkLst>
        </pc:spChg>
        <pc:picChg chg="add mod">
          <ac:chgData name="miguel garcia gonzalez" userId="dbcec26c5970c2e4" providerId="LiveId" clId="{42CFBF45-125F-4235-9382-B97D188B313A}" dt="2023-01-18T17:02:17.248" v="2620" actId="1076"/>
          <ac:picMkLst>
            <pc:docMk/>
            <pc:sldMk cId="2736898028" sldId="270"/>
            <ac:picMk id="6" creationId="{E523D217-BCEE-5C3E-F471-50539E008C03}"/>
          </ac:picMkLst>
        </pc:picChg>
        <pc:picChg chg="add mod">
          <ac:chgData name="miguel garcia gonzalez" userId="dbcec26c5970c2e4" providerId="LiveId" clId="{42CFBF45-125F-4235-9382-B97D188B313A}" dt="2023-01-18T17:02:25.324" v="2622" actId="1076"/>
          <ac:picMkLst>
            <pc:docMk/>
            <pc:sldMk cId="2736898028" sldId="270"/>
            <ac:picMk id="8" creationId="{00043835-26BC-D88D-9634-73BAE08893D2}"/>
          </ac:picMkLst>
        </pc:picChg>
      </pc:sldChg>
      <pc:sldChg chg="modSp add del mod">
        <pc:chgData name="miguel garcia gonzalez" userId="dbcec26c5970c2e4" providerId="LiveId" clId="{42CFBF45-125F-4235-9382-B97D188B313A}" dt="2023-01-18T17:00:07.767" v="2582" actId="47"/>
        <pc:sldMkLst>
          <pc:docMk/>
          <pc:sldMk cId="4105807142" sldId="271"/>
        </pc:sldMkLst>
        <pc:spChg chg="mod">
          <ac:chgData name="miguel garcia gonzalez" userId="dbcec26c5970c2e4" providerId="LiveId" clId="{42CFBF45-125F-4235-9382-B97D188B313A}" dt="2023-01-16T18:21:11.816" v="1199" actId="20577"/>
          <ac:spMkLst>
            <pc:docMk/>
            <pc:sldMk cId="4105807142" sldId="271"/>
            <ac:spMk id="2" creationId="{E5ED76D4-6F51-58AB-E649-A65225BCFE6E}"/>
          </ac:spMkLst>
        </pc:spChg>
      </pc:sldChg>
      <pc:sldChg chg="modSp add mod">
        <pc:chgData name="miguel garcia gonzalez" userId="dbcec26c5970c2e4" providerId="LiveId" clId="{42CFBF45-125F-4235-9382-B97D188B313A}" dt="2023-01-18T17:10:10.277" v="2850" actId="20577"/>
        <pc:sldMkLst>
          <pc:docMk/>
          <pc:sldMk cId="553145566" sldId="272"/>
        </pc:sldMkLst>
        <pc:spChg chg="mod">
          <ac:chgData name="miguel garcia gonzalez" userId="dbcec26c5970c2e4" providerId="LiveId" clId="{42CFBF45-125F-4235-9382-B97D188B313A}" dt="2023-01-18T17:00:10.101" v="2584" actId="20577"/>
          <ac:spMkLst>
            <pc:docMk/>
            <pc:sldMk cId="553145566" sldId="272"/>
            <ac:spMk id="2" creationId="{E5ED76D4-6F51-58AB-E649-A65225BCFE6E}"/>
          </ac:spMkLst>
        </pc:spChg>
        <pc:spChg chg="mod">
          <ac:chgData name="miguel garcia gonzalez" userId="dbcec26c5970c2e4" providerId="LiveId" clId="{42CFBF45-125F-4235-9382-B97D188B313A}" dt="2023-01-18T17:10:10.277" v="2850" actId="20577"/>
          <ac:spMkLst>
            <pc:docMk/>
            <pc:sldMk cId="553145566" sldId="272"/>
            <ac:spMk id="3" creationId="{7EE29725-1CEA-E8E6-E6D9-1A66348D0D30}"/>
          </ac:spMkLst>
        </pc:spChg>
      </pc:sldChg>
      <pc:sldChg chg="addSp delSp modSp add mod">
        <pc:chgData name="miguel garcia gonzalez" userId="dbcec26c5970c2e4" providerId="LiveId" clId="{42CFBF45-125F-4235-9382-B97D188B313A}" dt="2023-01-16T18:22:28.112" v="1249" actId="403"/>
        <pc:sldMkLst>
          <pc:docMk/>
          <pc:sldMk cId="2138922541" sldId="273"/>
        </pc:sldMkLst>
        <pc:spChg chg="del">
          <ac:chgData name="miguel garcia gonzalez" userId="dbcec26c5970c2e4" providerId="LiveId" clId="{42CFBF45-125F-4235-9382-B97D188B313A}" dt="2023-01-16T18:22:04.419" v="1216" actId="478"/>
          <ac:spMkLst>
            <pc:docMk/>
            <pc:sldMk cId="2138922541" sldId="273"/>
            <ac:spMk id="2" creationId="{E5ED76D4-6F51-58AB-E649-A65225BCFE6E}"/>
          </ac:spMkLst>
        </pc:spChg>
        <pc:spChg chg="mod">
          <ac:chgData name="miguel garcia gonzalez" userId="dbcec26c5970c2e4" providerId="LiveId" clId="{42CFBF45-125F-4235-9382-B97D188B313A}" dt="2023-01-16T18:22:28.112" v="1249" actId="403"/>
          <ac:spMkLst>
            <pc:docMk/>
            <pc:sldMk cId="2138922541" sldId="273"/>
            <ac:spMk id="3" creationId="{7EE29725-1CEA-E8E6-E6D9-1A66348D0D30}"/>
          </ac:spMkLst>
        </pc:spChg>
        <pc:spChg chg="add del mod">
          <ac:chgData name="miguel garcia gonzalez" userId="dbcec26c5970c2e4" providerId="LiveId" clId="{42CFBF45-125F-4235-9382-B97D188B313A}" dt="2023-01-16T18:22:15.512" v="1237" actId="478"/>
          <ac:spMkLst>
            <pc:docMk/>
            <pc:sldMk cId="2138922541" sldId="273"/>
            <ac:spMk id="6" creationId="{2345B262-D61D-DC3D-9137-61AED3CF705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4AB59-25CF-4FAB-9266-B6FCA5F06B7D}" type="datetimeFigureOut">
              <a:rPr lang="es-ES" smtClean="0"/>
              <a:t>18/01/2023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391E0-AA6E-4980-8C03-A87FAFD366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6470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26B1-DF81-460C-90C1-A5179DBDE77E}" type="datetime1">
              <a:rPr lang="es-ES" smtClean="0"/>
              <a:t>18/01/2023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15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C1E0F-46C5-4EFC-98C4-2820B95E1487}" type="datetime1">
              <a:rPr lang="es-ES" smtClean="0"/>
              <a:t>18/01/2023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349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0A5F6-9EFD-47E3-8FFC-534F406D5FCA}" type="datetime1">
              <a:rPr lang="es-ES" smtClean="0"/>
              <a:t>18/01/2023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0897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1A6FD-635A-4365-B266-8665246B2D28}" type="datetime1">
              <a:rPr lang="es-ES" smtClean="0"/>
              <a:t>18/01/2023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3216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47BB-C602-4AFB-9F41-969C2DEA6694}" type="datetime1">
              <a:rPr lang="es-ES" smtClean="0"/>
              <a:t>18/01/2023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0214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9242-0C67-4A61-84FC-7C3426CB2262}" type="datetime1">
              <a:rPr lang="es-ES" smtClean="0"/>
              <a:t>18/01/2023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999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A7E1-649F-497D-968A-C07A89D0D521}" type="datetime1">
              <a:rPr lang="es-ES" smtClean="0"/>
              <a:t>18/01/2023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0227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6967-4869-4776-B133-922EAE036C03}" type="datetime1">
              <a:rPr lang="es-ES" smtClean="0"/>
              <a:t>18/01/2023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6070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F934-C5B2-4EBF-9D55-73FC0EE08791}" type="datetime1">
              <a:rPr lang="es-ES" smtClean="0"/>
              <a:t>18/01/2023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864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1DE7-46F2-41F7-B4E1-16C6901BE743}" type="datetime1">
              <a:rPr lang="es-ES" smtClean="0"/>
              <a:t>18/01/2023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883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919C-71A1-4D9D-BB2C-4A739CCAD5B6}" type="datetime1">
              <a:rPr lang="es-ES" smtClean="0"/>
              <a:t>18/01/2023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0996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2F2C7-B9C3-4A0C-A22F-1C63474D33B3}" type="datetime1">
              <a:rPr lang="es-ES" smtClean="0"/>
              <a:t>18/01/2023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8788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B7B0-B062-4A18-9055-2949E1209A3E}" type="datetime1">
              <a:rPr lang="es-ES" smtClean="0"/>
              <a:t>18/01/2023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412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4035-C112-40F4-A6B7-5003D4951CFD}" type="datetime1">
              <a:rPr lang="es-ES" smtClean="0"/>
              <a:t>18/01/2023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001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1ABC-EE38-416C-B39D-6D28EED27C97}" type="datetime1">
              <a:rPr lang="es-ES" smtClean="0"/>
              <a:t>18/01/2023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CFCF-1A8B-47B8-BE8E-2A428431293F}" type="datetime1">
              <a:rPr lang="es-ES" smtClean="0"/>
              <a:t>18/01/2023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827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9378F-0A3C-4A0F-ABB1-356566EB2F18}" type="datetime1">
              <a:rPr lang="es-ES" smtClean="0"/>
              <a:t>18/01/2023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7181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E649DD2-B597-4E5A-9CA7-2901C79CC4CF}" type="datetime1">
              <a:rPr lang="es-ES" smtClean="0"/>
              <a:t>18/01/2023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9263CE4-53DE-4A10-8C0B-17102289D4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94230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2" Type="http://schemas.openxmlformats.org/officeDocument/2006/relationships/image" Target="../media/image28.emf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5" Type="http://schemas.openxmlformats.org/officeDocument/2006/relationships/image" Target="../media/image4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Relationship Id="rId1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40BCB-0EAF-737C-5F9A-70E68B279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0791"/>
            <a:ext cx="9144000" cy="164149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6700" dirty="0"/>
              <a:t>GESTURN</a:t>
            </a:r>
            <a:br>
              <a:rPr lang="es-ES" sz="6700" dirty="0"/>
            </a:br>
            <a:r>
              <a:rPr lang="es-ES" sz="6000" dirty="0"/>
              <a:t>Sistema de consulta remota de turnos</a:t>
            </a:r>
            <a:r>
              <a:rPr lang="es-ES" sz="6700" dirty="0"/>
              <a:t> </a:t>
            </a:r>
            <a:endParaRPr lang="es-ES" dirty="0"/>
          </a:p>
        </p:txBody>
      </p:sp>
      <p:pic>
        <p:nvPicPr>
          <p:cNvPr id="5" name="Imagen 4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56FB92D6-A43C-A621-4146-8C83C7E9F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09" y="208052"/>
            <a:ext cx="1257386" cy="183127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217ACBB-57F8-9FC8-9F6C-DDB7744B82FB}"/>
              </a:ext>
            </a:extLst>
          </p:cNvPr>
          <p:cNvSpPr txBox="1"/>
          <p:nvPr/>
        </p:nvSpPr>
        <p:spPr>
          <a:xfrm>
            <a:off x="329680" y="5281127"/>
            <a:ext cx="5480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Grado en Ingeniería Informática</a:t>
            </a:r>
          </a:p>
          <a:p>
            <a:r>
              <a:rPr lang="es-ES" dirty="0"/>
              <a:t>Itinerario en Tecnologías de la información</a:t>
            </a:r>
          </a:p>
          <a:p>
            <a:r>
              <a:rPr lang="es-ES" dirty="0"/>
              <a:t>Área de Sistemas de Gestión del conocimiento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B94BFFA-CE5E-E420-8B78-E381356FCDDB}"/>
              </a:ext>
            </a:extLst>
          </p:cNvPr>
          <p:cNvSpPr txBox="1"/>
          <p:nvPr/>
        </p:nvSpPr>
        <p:spPr>
          <a:xfrm>
            <a:off x="6382140" y="5281127"/>
            <a:ext cx="5480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Autor: Miguel García González</a:t>
            </a:r>
          </a:p>
          <a:p>
            <a:r>
              <a:rPr lang="es-ES" dirty="0"/>
              <a:t>Dirección académica: Javier Martí Pintanel</a:t>
            </a:r>
          </a:p>
          <a:p>
            <a:r>
              <a:rPr lang="es-ES" dirty="0"/>
              <a:t>Responsable académico: Atanasi Daradoumis Haralabus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3163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D76D4-6F51-58AB-E649-A65225BC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s-ES" sz="5400" dirty="0"/>
              <a:t>- Análisis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29725-1CEA-E8E6-E6D9-1A66348D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424" y="1690688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es-ES" i="1" dirty="0"/>
              <a:t>Casos de uso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1AF55-417B-55BD-7214-745AD17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10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B359A2-A046-AB7F-B1DE-2FF0C774E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587" y="737955"/>
            <a:ext cx="4932727" cy="54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83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D76D4-6F51-58AB-E649-A65225BC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s-ES" sz="5400" dirty="0"/>
              <a:t>- Diseño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29725-1CEA-E8E6-E6D9-1A66348D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424" y="1690688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es-ES" i="1" dirty="0"/>
              <a:t>Diseño de la interfaz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1AF55-417B-55BD-7214-745AD17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11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C7AE86-C5FC-B97E-3196-CB9DEC780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821" y="2141537"/>
            <a:ext cx="2196580" cy="43462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991C36B-233B-1A54-DC2C-C51E91AB0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536" y="2142587"/>
            <a:ext cx="2146040" cy="434523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2726312-BE9E-293E-92A8-90100116B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019" y="2141537"/>
            <a:ext cx="2196581" cy="439983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E8E09D5-9C7E-459E-5896-0530356BD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194" y="2113394"/>
            <a:ext cx="2196582" cy="44561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85D4CA-2DA0-4C55-496A-EE5E04626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821" y="2136481"/>
            <a:ext cx="2172347" cy="435133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EB5C112-2FFD-2DAE-1E64-C05B8F092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1693" y="2136481"/>
            <a:ext cx="2185726" cy="435133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64D52A0-3EF5-9B9C-2E65-6CBD353FC8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4570" y="2136481"/>
            <a:ext cx="2197845" cy="4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D76D4-6F51-58AB-E649-A65225BC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s-ES" sz="5400" dirty="0"/>
              <a:t>- Diseño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29725-1CEA-E8E6-E6D9-1A66348D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424" y="1690688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es-ES" i="1" dirty="0"/>
              <a:t>Diseño de la base de datos</a:t>
            </a:r>
          </a:p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r>
              <a:rPr lang="es-ES" i="1" dirty="0"/>
              <a:t>	</a:t>
            </a:r>
            <a:r>
              <a:rPr lang="es-ES" dirty="0"/>
              <a:t>- Diseño de datos conceptual</a:t>
            </a:r>
          </a:p>
          <a:p>
            <a:pPr marL="0" indent="0">
              <a:buNone/>
            </a:pPr>
            <a:r>
              <a:rPr lang="es-ES" dirty="0"/>
              <a:t>	- Diseño de datos lógico</a:t>
            </a:r>
          </a:p>
          <a:p>
            <a:pPr marL="0" indent="0">
              <a:buNone/>
            </a:pPr>
            <a:r>
              <a:rPr lang="es-ES" dirty="0"/>
              <a:t>	- Diseño de datos físico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1AF55-417B-55BD-7214-745AD17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12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266E7EB-CE29-CBA7-D62C-120E8C646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042" y="2005012"/>
            <a:ext cx="8662158" cy="4564650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C2175109-058B-5C53-2AFD-409CD67848A6}"/>
              </a:ext>
            </a:extLst>
          </p:cNvPr>
          <p:cNvSpPr txBox="1">
            <a:spLocks/>
          </p:cNvSpPr>
          <p:nvPr/>
        </p:nvSpPr>
        <p:spPr>
          <a:xfrm>
            <a:off x="1320042" y="153887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Modelo entidad-relación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EE9EDCB5-895A-DD27-FD34-907AAEB96E34}"/>
              </a:ext>
            </a:extLst>
          </p:cNvPr>
          <p:cNvSpPr txBox="1">
            <a:spLocks/>
          </p:cNvSpPr>
          <p:nvPr/>
        </p:nvSpPr>
        <p:spPr>
          <a:xfrm>
            <a:off x="1320042" y="1526908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Modelo lógico mediante un esquema relacional: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8656832-9C5B-BA6F-971D-726C7A199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620" y="1985816"/>
            <a:ext cx="7331002" cy="473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8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3" grpId="1" build="allAtOnce"/>
      <p:bldP spid="9" grpId="0"/>
      <p:bldP spid="9" grpId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D76D4-6F51-58AB-E649-A65225BC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s-ES" sz="5400" dirty="0"/>
              <a:t>- Implementación del prototipo 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29725-1CEA-E8E6-E6D9-1A66348D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424" y="1690688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	- Entorno de desarrollo</a:t>
            </a:r>
          </a:p>
          <a:p>
            <a:pPr marL="0" indent="0">
              <a:buNone/>
            </a:pPr>
            <a:r>
              <a:rPr lang="es-ES" dirty="0"/>
              <a:t>	- Dependencias</a:t>
            </a:r>
          </a:p>
          <a:p>
            <a:pPr marL="0" indent="0">
              <a:buNone/>
            </a:pPr>
            <a:r>
              <a:rPr lang="es-ES" dirty="0"/>
              <a:t>	- Base de datos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1AF55-417B-55BD-7214-745AD17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13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836BD9D-5000-CA92-CC37-9D9213B57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81" y="3429000"/>
            <a:ext cx="7986319" cy="12331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8E1DDB2-FD6A-785F-80E6-A4B750659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993" y="4672596"/>
            <a:ext cx="7919207" cy="67950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FA5143-344C-A32C-9EA9-F3B187717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037" y="5352104"/>
            <a:ext cx="7952763" cy="55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5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D76D4-6F51-58AB-E649-A65225BC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s-ES" sz="5400" dirty="0"/>
              <a:t>- Implementación del prototipo 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29725-1CEA-E8E6-E6D9-1A66348D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424" y="1690688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es-ES" i="1" dirty="0"/>
              <a:t>Interfaz final del aplicativo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1AF55-417B-55BD-7214-745AD17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14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529188B-4622-359E-DCFF-29BFA80F3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659" y="2171700"/>
            <a:ext cx="2131042" cy="45497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F6CB67-6B91-E96F-DC25-9359D1CF6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837" y="2181803"/>
            <a:ext cx="3016227" cy="379268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246A2BF-B1AC-C333-95FF-084AC1A2C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288" y="2181803"/>
            <a:ext cx="3355596" cy="380860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7E60915-86FE-C250-4B2D-212080908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816" y="2171700"/>
            <a:ext cx="3389152" cy="434549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BCBDCF1-86BF-7AF9-A068-064F042137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922" y="2171700"/>
            <a:ext cx="3026412" cy="257694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DBC6311-0C97-97E5-0B2F-5AC69F0F2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3067" y="2171700"/>
            <a:ext cx="3355596" cy="32213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867BC6D-FFE5-1BA1-52D0-A84B03D8F6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6103" y="2181803"/>
            <a:ext cx="3355596" cy="357371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5B09851-7FEB-5E85-F909-18728AFE87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2747" y="2171699"/>
            <a:ext cx="3028752" cy="322137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E3DF0C6-6CD0-66ED-91B9-9F790DF9EC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0947" y="2171699"/>
            <a:ext cx="3000872" cy="454045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7C29B29-F58E-53CE-BCB9-0198788D3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7030" y="2164554"/>
            <a:ext cx="3436388" cy="360820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9E372CF-996C-881B-4345-79B3A7A8BE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9847" y="2171697"/>
            <a:ext cx="3041705" cy="290945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96F7470-DCC4-AEEB-2C52-2FECF4CF26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2278" y="2207101"/>
            <a:ext cx="3273944" cy="4469645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C88D5290-2661-F090-D236-34D8FC55B2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0601" y="2164554"/>
            <a:ext cx="3383480" cy="4383813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C9D6849-669E-F94C-6563-D5321CBF6F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09791" y="2164554"/>
            <a:ext cx="3106381" cy="4018037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7D55CB1F-7B13-3930-FC9C-B8E477E2F7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5343" y="2162372"/>
            <a:ext cx="3323935" cy="415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2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D76D4-6F51-58AB-E649-A65225BC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s-ES" sz="5400" dirty="0"/>
              <a:t>- Pruebas y proyectos derivados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29725-1CEA-E8E6-E6D9-1A66348D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424" y="1690688"/>
            <a:ext cx="10233800" cy="4351338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1AF55-417B-55BD-7214-745AD17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15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523D217-BCEE-5C3E-F471-50539E008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52" y="1622586"/>
            <a:ext cx="5670215" cy="35210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0043835-26BC-D88D-9634-73BAE0889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202" y="3383123"/>
            <a:ext cx="6023246" cy="29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98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D76D4-6F51-58AB-E649-A65225BC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7- Conclusiones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29725-1CEA-E8E6-E6D9-1A66348D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424" y="1690688"/>
            <a:ext cx="10233800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es-ES" dirty="0"/>
              <a:t>Aprendizaje constante</a:t>
            </a:r>
          </a:p>
          <a:p>
            <a:pPr>
              <a:buFontTx/>
              <a:buChar char="-"/>
            </a:pPr>
            <a:r>
              <a:rPr lang="es-ES" dirty="0"/>
              <a:t>Oportunidad de trabajar con nuevas tecnologías</a:t>
            </a:r>
          </a:p>
          <a:p>
            <a:pPr>
              <a:buFontTx/>
              <a:buChar char="-"/>
            </a:pPr>
            <a:r>
              <a:rPr lang="es-ES" dirty="0"/>
              <a:t>Tener consciencia de la importancia de todas las fases del proyecto</a:t>
            </a:r>
          </a:p>
          <a:p>
            <a:pPr>
              <a:buFontTx/>
              <a:buChar char="-"/>
            </a:pPr>
            <a:r>
              <a:rPr lang="es-ES" dirty="0"/>
              <a:t>Aumentar la experiencia en la gestión de proyectos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1AF55-417B-55BD-7214-745AD17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3145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29725-1CEA-E8E6-E6D9-1A66348D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100" y="1721790"/>
            <a:ext cx="102338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8000" dirty="0"/>
              <a:t>¡Muchas gracias!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1AF55-417B-55BD-7214-745AD17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8922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24288ED-89A9-A3B8-1F53-C9973A9CE659}"/>
              </a:ext>
            </a:extLst>
          </p:cNvPr>
          <p:cNvSpPr txBox="1"/>
          <p:nvPr/>
        </p:nvSpPr>
        <p:spPr>
          <a:xfrm>
            <a:off x="1237860" y="2274838"/>
            <a:ext cx="37042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s-ES" sz="3600" dirty="0"/>
              <a:t>- Introducción</a:t>
            </a:r>
          </a:p>
          <a:p>
            <a:r>
              <a:rPr lang="es-ES" sz="3600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es-ES" sz="3600" dirty="0">
                <a:solidFill>
                  <a:schemeClr val="tx1">
                    <a:lumMod val="85000"/>
                  </a:schemeClr>
                </a:solidFill>
              </a:rPr>
              <a:t> Planificación</a:t>
            </a:r>
          </a:p>
          <a:p>
            <a:r>
              <a:rPr lang="es-ES" sz="36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s-ES" sz="3600" dirty="0">
                <a:solidFill>
                  <a:schemeClr val="tx1">
                    <a:lumMod val="75000"/>
                  </a:schemeClr>
                </a:solidFill>
              </a:rPr>
              <a:t>- Análisis</a:t>
            </a:r>
          </a:p>
          <a:p>
            <a:r>
              <a:rPr lang="es-ES" sz="36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s-ES" sz="3600" dirty="0">
                <a:solidFill>
                  <a:schemeClr val="tx1">
                    <a:lumMod val="65000"/>
                  </a:schemeClr>
                </a:solidFill>
              </a:rPr>
              <a:t>- Diseño</a:t>
            </a:r>
            <a:endParaRPr lang="es-ES" sz="3600" dirty="0">
              <a:solidFill>
                <a:schemeClr val="tx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CE3B92C-180A-A342-20B7-0869CA0D2B0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dirty="0"/>
              <a:t>Contenido de la presentación</a:t>
            </a:r>
            <a:endParaRPr lang="es-ES" dirty="0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C86FB643-8A1F-1DBF-00A1-47EF9C2FB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2</a:t>
            </a:fld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DEEC22A-580D-B562-13DE-67906374F7F7}"/>
              </a:ext>
            </a:extLst>
          </p:cNvPr>
          <p:cNvSpPr txBox="1"/>
          <p:nvPr/>
        </p:nvSpPr>
        <p:spPr>
          <a:xfrm>
            <a:off x="5120950" y="2274838"/>
            <a:ext cx="63494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s-ES" sz="3600" dirty="0">
                <a:solidFill>
                  <a:schemeClr val="tx1">
                    <a:lumMod val="65000"/>
                  </a:schemeClr>
                </a:solidFill>
              </a:rPr>
              <a:t>- Implementación del prototipo</a:t>
            </a:r>
          </a:p>
          <a:p>
            <a:r>
              <a:rPr lang="es-ES" sz="36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s-ES" sz="3600" dirty="0">
                <a:solidFill>
                  <a:schemeClr val="tx1">
                    <a:lumMod val="75000"/>
                  </a:schemeClr>
                </a:solidFill>
              </a:rPr>
              <a:t>- Pruebas y proyectos derivados</a:t>
            </a:r>
          </a:p>
          <a:p>
            <a:r>
              <a:rPr lang="es-ES" sz="36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s-ES" sz="3600" dirty="0">
                <a:solidFill>
                  <a:schemeClr val="tx1">
                    <a:lumMod val="95000"/>
                  </a:schemeClr>
                </a:solidFill>
              </a:rPr>
              <a:t>- Conclusiones</a:t>
            </a:r>
          </a:p>
        </p:txBody>
      </p:sp>
    </p:spTree>
    <p:extLst>
      <p:ext uri="{BB962C8B-B14F-4D97-AF65-F5344CB8AC3E}">
        <p14:creationId xmlns:p14="http://schemas.microsoft.com/office/powerpoint/2010/main" val="626603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D76D4-6F51-58AB-E649-A65225BC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s-ES" sz="5400" dirty="0"/>
              <a:t>- Introducción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29725-1CEA-E8E6-E6D9-1A66348D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424" y="1690688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es-ES" i="1" dirty="0"/>
              <a:t>Contexto del trabajo</a:t>
            </a:r>
          </a:p>
          <a:p>
            <a:pPr marL="0" indent="0">
              <a:buNone/>
            </a:pPr>
            <a:r>
              <a:rPr lang="es-ES" dirty="0"/>
              <a:t>		</a:t>
            </a:r>
          </a:p>
          <a:p>
            <a:pPr marL="0" indent="0">
              <a:buNone/>
            </a:pPr>
            <a:r>
              <a:rPr lang="es-ES" dirty="0"/>
              <a:t>Largas esperas presenciales en establecimientos</a:t>
            </a:r>
          </a:p>
          <a:p>
            <a:pPr marL="0" indent="0">
              <a:buNone/>
            </a:pPr>
            <a:r>
              <a:rPr lang="es-ES" dirty="0"/>
              <a:t>Aglomeración de personas en establecimientos de aforo reducido</a:t>
            </a:r>
          </a:p>
          <a:p>
            <a:pPr marL="0" indent="0">
              <a:buNone/>
            </a:pPr>
            <a:r>
              <a:rPr lang="es-ES" dirty="0"/>
              <a:t>Obligación de permanecer </a:t>
            </a:r>
            <a:r>
              <a:rPr lang="es-ES" i="1" dirty="0" err="1"/>
              <a:t>in-situ</a:t>
            </a:r>
            <a:r>
              <a:rPr lang="es-ES" dirty="0"/>
              <a:t> en el lugar</a:t>
            </a:r>
          </a:p>
          <a:p>
            <a:pPr marL="0" indent="0">
              <a:buNone/>
            </a:pPr>
            <a:r>
              <a:rPr lang="es-ES" dirty="0"/>
              <a:t>Soluciones existentes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1AF55-417B-55BD-7214-745AD17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3</a:t>
            </a:fld>
            <a:endParaRPr lang="es-ES"/>
          </a:p>
        </p:txBody>
      </p:sp>
      <p:pic>
        <p:nvPicPr>
          <p:cNvPr id="5" name="Imagen 4" descr="Un conjunto de letras negr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1E943819-5384-E0D8-2AA0-239E3940E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80" y="4409655"/>
            <a:ext cx="2143868" cy="2143868"/>
          </a:xfrm>
          <a:prstGeom prst="rect">
            <a:avLst/>
          </a:prstGeom>
        </p:spPr>
      </p:pic>
      <p:pic>
        <p:nvPicPr>
          <p:cNvPr id="6" name="Imagen 5" descr="Un libro sobre una mesa de madera&#10;&#10;Descripción generada automáticamente con confianza baja">
            <a:extLst>
              <a:ext uri="{FF2B5EF4-FFF2-40B4-BE49-F238E27FC236}">
                <a16:creationId xmlns:a16="http://schemas.microsoft.com/office/drawing/2014/main" id="{6B469725-9FF2-F000-FFEC-DD00606B3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36" y="4409655"/>
            <a:ext cx="2028492" cy="214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0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D76D4-6F51-58AB-E649-A65225BC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s-ES" sz="5400" dirty="0"/>
              <a:t>- Introducción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29725-1CEA-E8E6-E6D9-1A66348D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424" y="1690688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es-ES" i="1" dirty="0"/>
              <a:t>Propuesta de solución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Utilización de las nuevas tecnologías</a:t>
            </a:r>
          </a:p>
          <a:p>
            <a:pPr marL="0" indent="0">
              <a:buNone/>
            </a:pPr>
            <a:r>
              <a:rPr lang="es-ES" dirty="0"/>
              <a:t>Sistema ágil, fácil e intuitivo </a:t>
            </a:r>
          </a:p>
          <a:p>
            <a:pPr marL="0" indent="0">
              <a:buNone/>
            </a:pPr>
            <a:r>
              <a:rPr lang="es-ES" dirty="0"/>
              <a:t>Mejora en la gestión del conocimiento</a:t>
            </a:r>
          </a:p>
          <a:p>
            <a:pPr marL="0" indent="0">
              <a:buNone/>
            </a:pPr>
            <a:r>
              <a:rPr lang="es-ES" dirty="0"/>
              <a:t>Permite ser mas eficientes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1AF55-417B-55BD-7214-745AD17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389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D76D4-6F51-58AB-E649-A65225BC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s-ES" sz="5400" dirty="0"/>
              <a:t>- Introducción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29725-1CEA-E8E6-E6D9-1A66348D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424" y="1690688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es-ES" i="1" dirty="0"/>
              <a:t>Alcance, objetivos e impacto en la sostenibilidad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Prototipo funcional web, enfocado al sector hostelero</a:t>
            </a:r>
          </a:p>
          <a:p>
            <a:pPr marL="0" indent="0">
              <a:buNone/>
            </a:pPr>
            <a:r>
              <a:rPr lang="es-ES" dirty="0"/>
              <a:t>Mejorar la experiencia del usuario</a:t>
            </a:r>
          </a:p>
          <a:p>
            <a:pPr marL="0" indent="0">
              <a:buNone/>
            </a:pPr>
            <a:r>
              <a:rPr lang="es-ES" dirty="0"/>
              <a:t>Realización de encuestas con el objetivo de mejorar el sistema</a:t>
            </a:r>
          </a:p>
          <a:p>
            <a:pPr marL="0" indent="0">
              <a:buNone/>
            </a:pPr>
            <a:r>
              <a:rPr lang="es-ES" dirty="0"/>
              <a:t>Impacto positivo en el medio ambiente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1AF55-417B-55BD-7214-745AD17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4725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D76D4-6F51-58AB-E649-A65225BC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sz="5400" dirty="0"/>
              <a:t>- Planificación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29725-1CEA-E8E6-E6D9-1A66348D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424" y="1690688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es-ES" i="1" dirty="0"/>
              <a:t>Tareas y relación de hitos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1AF55-417B-55BD-7214-745AD17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6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89D075F-849B-3F3B-BCDB-F6FCE05D8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88" y="2406849"/>
            <a:ext cx="7634142" cy="36803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8E4227-BC7D-7C6F-F493-CD560B896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25" y="3338044"/>
            <a:ext cx="63150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D76D4-6F51-58AB-E649-A65225BC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sz="5400" dirty="0"/>
              <a:t>- Planificación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29725-1CEA-E8E6-E6D9-1A66348D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424" y="1690688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es-ES" i="1" dirty="0"/>
              <a:t>Valoración económica y riesgos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1AF55-417B-55BD-7214-745AD17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7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412AEC3-50E4-B71C-DE18-D211B4D4C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91" y="3429000"/>
            <a:ext cx="5476875" cy="16097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816FF83-2FF5-BDE5-F18B-11BEFB670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994" y="3193986"/>
            <a:ext cx="4725891" cy="51337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9085B2-8A9E-27E8-4553-A0E3D19AF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994" y="2815644"/>
            <a:ext cx="4725891" cy="36623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79005C2-19DD-928A-DA5F-619BEE55E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994" y="3958086"/>
            <a:ext cx="4794315" cy="35778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BCA7827-6716-3DA6-A734-B2C68DC8B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4994" y="4306506"/>
            <a:ext cx="4774198" cy="52017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F3AF3C7-9E1D-1A7E-093B-F1EDA46BD4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4994" y="4814964"/>
            <a:ext cx="4794315" cy="53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4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D76D4-6F51-58AB-E649-A65225BC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s-ES" sz="5400" dirty="0"/>
              <a:t>- Análisis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29725-1CEA-E8E6-E6D9-1A66348D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424" y="1690688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es-ES" i="1" dirty="0"/>
              <a:t>Análisis del dominio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1AF55-417B-55BD-7214-745AD17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8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A01971-C1F8-7B70-685C-D4529A000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87" y="2765426"/>
            <a:ext cx="8124825" cy="327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680E77-4897-8AB4-3372-57B441585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112" y="2913063"/>
            <a:ext cx="8115300" cy="2981325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968363C1-D772-2AE7-70ED-33D9091E64E5}"/>
              </a:ext>
            </a:extLst>
          </p:cNvPr>
          <p:cNvSpPr txBox="1">
            <a:spLocks/>
          </p:cNvSpPr>
          <p:nvPr/>
        </p:nvSpPr>
        <p:spPr>
          <a:xfrm>
            <a:off x="1188424" y="2561059"/>
            <a:ext cx="7296213" cy="3172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Roles: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	- Cliente de una cola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	- Gestor de una cola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	- Propietario de la cola.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872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D76D4-6F51-58AB-E649-A65225BC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s-ES" sz="5400" dirty="0"/>
              <a:t>- Análisis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29725-1CEA-E8E6-E6D9-1A66348D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424" y="1690688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es-ES" i="1" dirty="0"/>
              <a:t>Análisis funcional</a:t>
            </a:r>
          </a:p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r>
              <a:rPr lang="es-ES" dirty="0"/>
              <a:t>	- Requisitos funcional (RF)</a:t>
            </a:r>
          </a:p>
          <a:p>
            <a:pPr marL="0" indent="0">
              <a:buNone/>
            </a:pPr>
            <a:r>
              <a:rPr lang="es-ES" dirty="0"/>
              <a:t>	- Requisitos no funcionales (RNF)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51AF55-417B-55BD-7214-745AD17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3CE4-53DE-4A10-8C0B-17102289D433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7530299"/>
      </p:ext>
    </p:extLst>
  </p:cSld>
  <p:clrMapOvr>
    <a:masterClrMapping/>
  </p:clrMapOvr>
</p:sld>
</file>

<file path=ppt/theme/theme1.xml><?xml version="1.0" encoding="utf-8"?>
<a:theme xmlns:a="http://schemas.openxmlformats.org/drawingml/2006/main" name="Profundidad">
  <a:themeElements>
    <a:clrScheme name="Profundidad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undidad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TM04033923[[fn=Profundidad]]</Template>
  <TotalTime>512</TotalTime>
  <Words>342</Words>
  <Application>Microsoft Office PowerPoint</Application>
  <PresentationFormat>Panorámica</PresentationFormat>
  <Paragraphs>92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Corbel</vt:lpstr>
      <vt:lpstr>Profundidad</vt:lpstr>
      <vt:lpstr>GESTURN Sistema de consulta remota de turnos </vt:lpstr>
      <vt:lpstr>Presentación de PowerPoint</vt:lpstr>
      <vt:lpstr>1- Introducción</vt:lpstr>
      <vt:lpstr>1- Introducción</vt:lpstr>
      <vt:lpstr>1- Introducción</vt:lpstr>
      <vt:lpstr>2- Planificación</vt:lpstr>
      <vt:lpstr>2- Planificación</vt:lpstr>
      <vt:lpstr>3- Análisis</vt:lpstr>
      <vt:lpstr>3- Análisis</vt:lpstr>
      <vt:lpstr>3- Análisis</vt:lpstr>
      <vt:lpstr>4- Diseño</vt:lpstr>
      <vt:lpstr>4- Diseño</vt:lpstr>
      <vt:lpstr>5- Implementación del prototipo </vt:lpstr>
      <vt:lpstr>5- Implementación del prototipo </vt:lpstr>
      <vt:lpstr>6- Pruebas y proyectos derivados</vt:lpstr>
      <vt:lpstr>7- Conclusiones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GESTURN Sistema de consulta remota de turnos </dc:title>
  <dc:creator>miguel garcia gonzalez</dc:creator>
  <cp:lastModifiedBy>miguel garcia gonzalez</cp:lastModifiedBy>
  <cp:revision>1</cp:revision>
  <dcterms:created xsi:type="dcterms:W3CDTF">2023-01-16T17:29:12Z</dcterms:created>
  <dcterms:modified xsi:type="dcterms:W3CDTF">2023-01-18T17:44:01Z</dcterms:modified>
</cp:coreProperties>
</file>