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1E48-9E04-4754-4FC0-6D031A01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198F2F-BF49-8976-BDA3-236792607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BE03C-85D5-55E0-C9B5-40DBC052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BCF59-5576-596A-1EF2-17263CE5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0FEF39-11AF-8FBB-06E2-E78EA418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74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B8730-0335-0897-D150-AAFB8C85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2544B3-235F-2ADD-11F8-2BC55E6B3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87F6C-AC3A-9673-F496-AA5D53AA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8E9C7-50CF-11FF-BDE7-147278CF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F8400-F926-0EBD-C130-9BC14BA0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84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36D7D-C943-AE0A-7896-88DDD3B9E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8A30E5-630A-9F42-F3DD-72DB0DC4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0DFAA-DA11-B91B-AC36-0FC06513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C6BE2-E526-8222-B982-B282EC9B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DD964A-870D-F41B-77F3-FA322829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5169D-5935-4E0B-A43C-E6317C49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426CD-77A1-B27E-7CEB-26C0311C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0EE19-3B66-DF2B-7B93-7A18477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B313B-1271-4802-4274-B4856C3E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B7F2A2-056F-3026-1EF3-AB3A2052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44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CDD4D-9167-BFC6-BBB9-FE807EED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3324E3-CE4C-12D1-CE53-AD8F70D9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EC5290-18D8-F4B9-BC18-F678E34D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1ECAA-7261-EE27-2250-70166BC6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B6E4E-7449-769F-772A-A960558A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21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60BBC-B757-09BC-CA16-9DE1D31D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60E599-FB51-0582-287F-A8D4D210B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4BFD94-8AE3-1C63-7838-46FBC373C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52FC70-5516-DC45-E369-F3662EED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DEC9CE-2A8B-C823-1C31-2B4C404A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B86A9C-0050-8E84-893D-90F0D42E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28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6A08F-9D21-839A-9C6A-3B0B2115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5A583-F99B-3A8B-438F-555768E89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A343A-ED3E-6371-0547-681118F16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F628BC-F14F-3808-6174-A79C9CDE7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35A809-545F-6882-D6F9-A32DDEB42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798DAF-3EA2-D714-3885-AE9C6E60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D335F6-229D-83EC-DCC6-06185712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E5AB2A-6604-E501-4A7F-9A1585F4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092AA-52DA-BDAF-3733-5A119386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6B05DD-4E33-E918-C548-466F2ED9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F5D02E-137D-0775-F459-E773634B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BE7045-BF42-F337-CC2A-254EAAD2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C0CBC4-DAD6-3D41-F3DD-FF5771C0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210EAE-3197-DE31-D8EC-24F20408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D2E01A-DCEA-8E0A-826F-49984F0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9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93D1A-69CD-55B8-E720-E7C0B3CF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DDE5E-2CE3-031A-7EB8-80F0A543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EFE331-6CFB-FBB8-20DE-98550A33B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749A36-DCC2-B28E-6AC0-86940326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D5DFE4-A4BC-B056-E4A9-9F468582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C38ED-3FBE-8392-A6B1-2536B7BF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8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51BBD-2376-288B-A02B-4A9B9563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07998C-D29B-545D-C853-C45E4FE0E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EAA09B-1BA9-8ED0-8443-86EF96891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944C8E-565C-1335-FD11-3ADBC347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99E0BD-6E18-C21E-08E7-0331BD7C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5A373C-3CB7-3DB1-7D54-8EE6B4D6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1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34CD2A-638F-8DFA-04AC-29D66CD9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53EA74-DC4A-97FC-D41E-B0B52C58A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22942-1E37-EC8B-538F-55362C4D8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383ABD-311D-4463-A5BC-6B4CEC9C2FED}" type="datetimeFigureOut">
              <a:rPr lang="es-ES" smtClean="0"/>
              <a:t>16/01/2024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947DE-77B3-D4FB-F09B-A7243D215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E87E8-79BE-2B0C-9A4F-2213ACC03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FA73F-6D6C-4023-8741-4B3F3326D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6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43" y="436228"/>
            <a:ext cx="9144000" cy="1132542"/>
          </a:xfrm>
        </p:spPr>
        <p:txBody>
          <a:bodyPr/>
          <a:lstStyle/>
          <a:p>
            <a:r>
              <a:rPr lang="es-ES" sz="60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CodesForGamers</a:t>
            </a:r>
            <a:endParaRPr lang="es-ES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2094451" y="1568770"/>
            <a:ext cx="77849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Aplicación web e-</a:t>
            </a:r>
            <a:r>
              <a:rPr lang="es-ES" sz="2400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commerce</a:t>
            </a:r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de códigos de videojuegos</a:t>
            </a:r>
          </a:p>
          <a:p>
            <a:endParaRPr lang="es-ES" sz="24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Eduardo Puga Hernández</a:t>
            </a:r>
          </a:p>
          <a:p>
            <a:endParaRPr lang="es-ES" sz="2400" b="1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r"/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Grado de Ingeniería Informática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TFG: JAVA EE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Universitat Oberta de Catalunya</a:t>
            </a:r>
          </a:p>
          <a:p>
            <a:pPr algn="r"/>
            <a:endParaRPr lang="es-ES" sz="24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r"/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Consultor: 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Antoni Oller Arcas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24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21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Actores y Casos de Uso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912785" y="1493845"/>
            <a:ext cx="77849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Actores clave del sistema: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Administrador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Usuario registrado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Usuario no registrado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662712-C41D-2AA9-CBAE-B8332AFE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46" y="1449861"/>
            <a:ext cx="3124200" cy="18004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60D5D9-EC51-2248-68B9-0A113E833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39" y="2902429"/>
            <a:ext cx="2856057" cy="20309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508FB7-66DB-7F20-39A0-4DDD39FE0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537" y="4367153"/>
            <a:ext cx="4058973" cy="22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Diseño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442375" y="2090172"/>
            <a:ext cx="7784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ARQUITECTURA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MODELO DE DATOS</a:t>
            </a:r>
          </a:p>
        </p:txBody>
      </p:sp>
    </p:spTree>
    <p:extLst>
      <p:ext uri="{BB962C8B-B14F-4D97-AF65-F5344CB8AC3E}">
        <p14:creationId xmlns:p14="http://schemas.microsoft.com/office/powerpoint/2010/main" val="245633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Arquitectura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8DB9D8-DE36-4C5A-0EFF-AF2BF1EF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9" y="1914931"/>
            <a:ext cx="4486275" cy="3962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7276AD-BA77-4FFA-5610-08B0C2ED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30" y="1565435"/>
            <a:ext cx="5944468" cy="46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Modelo de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AE1B65-EAC1-2592-DAC6-5A49D135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1835732"/>
            <a:ext cx="5638800" cy="43598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444056" y="2260476"/>
            <a:ext cx="49164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La distribución de las entidades entre las APIs es la siguiente: 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gamecatalog API</a:t>
            </a:r>
            <a:r>
              <a:rPr lang="es-ES" sz="2400" dirty="0">
                <a:solidFill>
                  <a:schemeClr val="bg1"/>
                </a:solidFill>
              </a:rPr>
              <a:t>: </a:t>
            </a:r>
            <a:r>
              <a:rPr lang="es-ES" sz="2400" dirty="0" err="1">
                <a:solidFill>
                  <a:schemeClr val="bg1"/>
                </a:solidFill>
              </a:rPr>
              <a:t>Category</a:t>
            </a:r>
            <a:r>
              <a:rPr lang="es-ES" sz="2400" dirty="0">
                <a:solidFill>
                  <a:schemeClr val="bg1"/>
                </a:solidFill>
              </a:rPr>
              <a:t>, 	</a:t>
            </a:r>
            <a:r>
              <a:rPr lang="es-ES" sz="2400" dirty="0" err="1">
                <a:solidFill>
                  <a:schemeClr val="bg1"/>
                </a:solidFill>
              </a:rPr>
              <a:t>Game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CodeGameItem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user API</a:t>
            </a:r>
            <a:r>
              <a:rPr lang="es-ES" sz="2400" dirty="0">
                <a:solidFill>
                  <a:schemeClr val="bg1"/>
                </a:solidFill>
              </a:rPr>
              <a:t>: </a:t>
            </a:r>
            <a:r>
              <a:rPr lang="es-ES" sz="2400" dirty="0" err="1">
                <a:solidFill>
                  <a:schemeClr val="bg1"/>
                </a:solidFill>
              </a:rPr>
              <a:t>CartItem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Cart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OrderCart</a:t>
            </a:r>
            <a:r>
              <a:rPr lang="es-ES" sz="2400" dirty="0">
                <a:solidFill>
                  <a:schemeClr val="bg1"/>
                </a:solidFill>
              </a:rPr>
              <a:t>, User, </a:t>
            </a:r>
            <a:r>
              <a:rPr lang="es-ES" sz="2400" dirty="0" err="1">
                <a:solidFill>
                  <a:schemeClr val="bg1"/>
                </a:solidFill>
              </a:rPr>
              <a:t>Alert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TypeUser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9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Implementación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442375" y="2108076"/>
            <a:ext cx="4916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APIS EXTERNAS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APIS INTERNAS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SEGURIDAD</a:t>
            </a: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880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APIs Externas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7E9958-DCEE-4AC5-C201-FEA55C4A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8" y="1567332"/>
            <a:ext cx="3613256" cy="19478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7D2723-EE93-B8AE-D5AC-0CFA021BE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229" y="2491308"/>
            <a:ext cx="4576487" cy="2931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103AF9-D511-9C27-3B0C-EF87284B7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804" y="4028266"/>
            <a:ext cx="3187244" cy="22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APIs Internas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442375" y="1822118"/>
            <a:ext cx="102961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gamecatalog API: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Catálogo e Inventario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Notificación de Stock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user API: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Carrito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Compras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Alertas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Controlador sobre "gamecatalog “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Integración con Frontend (Thymeleaf)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notificationApp API: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Envío de Notificaciones</a:t>
            </a:r>
          </a:p>
        </p:txBody>
      </p:sp>
    </p:spTree>
    <p:extLst>
      <p:ext uri="{BB962C8B-B14F-4D97-AF65-F5344CB8AC3E}">
        <p14:creationId xmlns:p14="http://schemas.microsoft.com/office/powerpoint/2010/main" val="378256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295591" y="1963054"/>
            <a:ext cx="577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Uso del protocolo HTTPS para user API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Encriptación de Contraseñas</a:t>
            </a:r>
          </a:p>
        </p:txBody>
      </p:sp>
      <p:pic>
        <p:nvPicPr>
          <p:cNvPr id="4100" name="Picture 4" descr="GitHub - viniciussanchez/bcrypt: BCrypt is a password hashing function">
            <a:extLst>
              <a:ext uri="{FF2B5EF4-FFF2-40B4-BE49-F238E27FC236}">
                <a16:creationId xmlns:a16="http://schemas.microsoft.com/office/drawing/2014/main" id="{6CE5FE2C-EA03-B965-5520-22485B93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77" y="3806825"/>
            <a:ext cx="32575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F7E6662-CB6B-4769-53AB-2F950810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35" y="3429000"/>
            <a:ext cx="554540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Demostración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366175" y="2951946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A continuación, se procede a hacer la demostración en vivo del producto final.</a:t>
            </a:r>
          </a:p>
        </p:txBody>
      </p:sp>
    </p:spTree>
    <p:extLst>
      <p:ext uri="{BB962C8B-B14F-4D97-AF65-F5344CB8AC3E}">
        <p14:creationId xmlns:p14="http://schemas.microsoft.com/office/powerpoint/2010/main" val="174277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Futuras Mejoras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442375" y="2090172"/>
            <a:ext cx="69927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Contenerización de las APIs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Segurización de Todas las APIs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Implantación de Test Unitarios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Ampliación del Uso de Notificaciones por Correo Electrónico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Mejora del Diseño Frontend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Desacoplamiento del Frontend y el Backend</a:t>
            </a:r>
          </a:p>
        </p:txBody>
      </p:sp>
    </p:spTree>
    <p:extLst>
      <p:ext uri="{BB962C8B-B14F-4D97-AF65-F5344CB8AC3E}">
        <p14:creationId xmlns:p14="http://schemas.microsoft.com/office/powerpoint/2010/main" val="122387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Índice de 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710403" y="1651066"/>
            <a:ext cx="778498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EXPLORACIÓN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DISEÑO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DEMOSTRACIÓN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FUTURAS MEJORAS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416974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Conclusión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442375" y="1905506"/>
            <a:ext cx="69927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Proceso Enriquecedor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Sinergia entre Interés Personal y Profesional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Desarrollo Integral de Habilidades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Cierre Académico, Inicio Profesional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Adaptabilidad y Resolución de Problemas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75" y="2047875"/>
            <a:ext cx="9144000" cy="203903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MUCHAS GRACIAS</a:t>
            </a:r>
            <a:b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</a:br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POR SU ANTENCIÓN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D3E1C9-0CEA-B655-5AE5-E7DFA06008B9}"/>
              </a:ext>
            </a:extLst>
          </p:cNvPr>
          <p:cNvSpPr txBox="1"/>
          <p:nvPr/>
        </p:nvSpPr>
        <p:spPr>
          <a:xfrm>
            <a:off x="1480475" y="1638806"/>
            <a:ext cx="6992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sz="6000" b="1" dirty="0">
                <a:solidFill>
                  <a:schemeClr val="bg1"/>
                </a:solidFill>
              </a:rPr>
              <a:t>Introducción</a:t>
            </a:r>
            <a:endParaRPr lang="es-ES" b="1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442375" y="1822118"/>
            <a:ext cx="7784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CONTEXTO Y JUSTIFICACIÓN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LÓGICA DE NEGOCIO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DESCRIPCIÓN DEL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PLANIFICACIÓN EN EL TIEMPO</a:t>
            </a:r>
          </a:p>
        </p:txBody>
      </p:sp>
    </p:spTree>
    <p:extLst>
      <p:ext uri="{BB962C8B-B14F-4D97-AF65-F5344CB8AC3E}">
        <p14:creationId xmlns:p14="http://schemas.microsoft.com/office/powerpoint/2010/main" val="259756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>
            <a:norm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Contexto y Justificación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442375" y="2190562"/>
            <a:ext cx="7784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 Poner en práctica los conocimientos académicos adquiridos durante el grado</a:t>
            </a:r>
          </a:p>
          <a:p>
            <a:endParaRPr lang="es-E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Pasión por los videojuegos por parte del alumno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 Explorar la dinámica emergente del mercado online de videojuegos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480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076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Lógica de negocio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33FD30-D225-341B-C9D0-9CC7778C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1835732"/>
            <a:ext cx="50673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Descripción del proyecto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9B99AB-C2A6-BDC9-A1B6-27B78BC062C7}"/>
              </a:ext>
            </a:extLst>
          </p:cNvPr>
          <p:cNvSpPr txBox="1"/>
          <p:nvPr/>
        </p:nvSpPr>
        <p:spPr>
          <a:xfrm>
            <a:off x="1755648" y="2093976"/>
            <a:ext cx="7324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Aplicación web en la cual se pueden comprar códigos digitales de videojuegos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La decisión por este tipo de aplicación es justificada ya que la mayoría de las ventas online se hacen a través de un navegador web.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Esta aplicación acerca a las distribuidoras con el comprador final haciendo de intermediario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22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Planificación en el tiempo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32061E-4965-69B6-AC44-B98A43B3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28" y="2356104"/>
            <a:ext cx="5290772" cy="27016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C45171-4C12-FE05-6534-C93DED21D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345" y="1822118"/>
            <a:ext cx="4389444" cy="41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Exploración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655539" y="1941636"/>
            <a:ext cx="7784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REQUERIMIENTOS PRINCIPALES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</a:rPr>
              <a:t>ACTORES Y CASOS DE USO</a:t>
            </a:r>
          </a:p>
        </p:txBody>
      </p:sp>
    </p:spTree>
    <p:extLst>
      <p:ext uri="{BB962C8B-B14F-4D97-AF65-F5344CB8AC3E}">
        <p14:creationId xmlns:p14="http://schemas.microsoft.com/office/powerpoint/2010/main" val="423836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igh Tech Hero Headers | Free Web Headers">
            <a:extLst>
              <a:ext uri="{FF2B5EF4-FFF2-40B4-BE49-F238E27FC236}">
                <a16:creationId xmlns:a16="http://schemas.microsoft.com/office/drawing/2014/main" id="{C6DACF61-DA7C-85F6-599E-EADB1A340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C5BCDA-F7A5-FB84-B8C3-75C8D106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75" y="344788"/>
            <a:ext cx="9144000" cy="113254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  <a:latin typeface="Amasis MT Pro Medium" panose="02040604050005020304" pitchFamily="18" charset="0"/>
              </a:rPr>
              <a:t>Requerimientos Principales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FA26-A61A-FDA7-1AA7-A3A3FD474770}"/>
              </a:ext>
            </a:extLst>
          </p:cNvPr>
          <p:cNvSpPr txBox="1"/>
          <p:nvPr/>
        </p:nvSpPr>
        <p:spPr>
          <a:xfrm>
            <a:off x="1710403" y="1651066"/>
            <a:ext cx="77849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Producto MVP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Usuarios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Productos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Buscador de Productos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Sistema de Carrito de Compra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Sugerencias de Compras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Notificación por nuevo stock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Gestión de alertas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19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381</Words>
  <Application>Microsoft Office PowerPoint</Application>
  <PresentationFormat>Panorámica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Amasis MT Pro Medium</vt:lpstr>
      <vt:lpstr>Aptos</vt:lpstr>
      <vt:lpstr>Aptos Display</vt:lpstr>
      <vt:lpstr>Arial</vt:lpstr>
      <vt:lpstr>Wingdings</vt:lpstr>
      <vt:lpstr>Tema de Office</vt:lpstr>
      <vt:lpstr>CodesForGamers</vt:lpstr>
      <vt:lpstr>Índice de Contenido</vt:lpstr>
      <vt:lpstr>Introducción</vt:lpstr>
      <vt:lpstr>Contexto y Justificación</vt:lpstr>
      <vt:lpstr>Lógica de negocio</vt:lpstr>
      <vt:lpstr>Descripción del proyecto</vt:lpstr>
      <vt:lpstr>Planificación en el tiempo</vt:lpstr>
      <vt:lpstr>Exploración</vt:lpstr>
      <vt:lpstr>Requerimientos Principales</vt:lpstr>
      <vt:lpstr>Actores y Casos de Uso</vt:lpstr>
      <vt:lpstr>Diseño</vt:lpstr>
      <vt:lpstr>Arquitectura</vt:lpstr>
      <vt:lpstr>Modelo de datos</vt:lpstr>
      <vt:lpstr>Implementación</vt:lpstr>
      <vt:lpstr>APIs Externas</vt:lpstr>
      <vt:lpstr>APIs Internas</vt:lpstr>
      <vt:lpstr>Seguridad</vt:lpstr>
      <vt:lpstr>Demostración</vt:lpstr>
      <vt:lpstr>Futuras Mejoras</vt:lpstr>
      <vt:lpstr>Conclusión</vt:lpstr>
      <vt:lpstr>MUCHAS GRACIAS POR SU ANTENCIÓN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CodesForGamers</dc:title>
  <dc:creator>Eduardo Puga Hernández</dc:creator>
  <cp:lastModifiedBy>Eduardo Puga Hernández</cp:lastModifiedBy>
  <cp:revision>2</cp:revision>
  <dcterms:created xsi:type="dcterms:W3CDTF">2024-01-14T14:02:43Z</dcterms:created>
  <dcterms:modified xsi:type="dcterms:W3CDTF">2024-01-16T14:48:14Z</dcterms:modified>
</cp:coreProperties>
</file>