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004500" cy="51206400"/>
  <p:notesSz cx="10234613" cy="14662150"/>
  <p:defaultTextStyle>
    <a:defPPr>
      <a:defRPr lang="ca-ES"/>
    </a:defPPr>
    <a:lvl1pPr marL="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37E9E"/>
    <a:srgbClr val="1D5FE3"/>
    <a:srgbClr val="FF00FF"/>
    <a:srgbClr val="3333FF"/>
    <a:srgbClr val="9933FF"/>
    <a:srgbClr val="996600"/>
    <a:srgbClr val="993366"/>
    <a:srgbClr val="4B7CCD"/>
    <a:srgbClr val="007C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7" d="100"/>
          <a:sy n="17" d="100"/>
        </p:scale>
        <p:origin x="-1200" y="822"/>
      </p:cViewPr>
      <p:guideLst>
        <p:guide orient="horz" pos="1612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0400" cy="1843430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F36ED-C9FA-4175-9BF0-B9EC955BFD7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99A627D5-5617-498E-9BF4-700FE121901E}">
      <dgm:prSet phldrT="[Text]"/>
      <dgm:spPr>
        <a:solidFill>
          <a:schemeClr val="accent4">
            <a:lumMod val="60000"/>
            <a:lumOff val="40000"/>
            <a:alpha val="20000"/>
          </a:schemeClr>
        </a:solidFill>
      </dgm:spPr>
      <dgm:t>
        <a:bodyPr/>
        <a:lstStyle/>
        <a:p>
          <a:r>
            <a:rPr lang="ca-ES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SEARCH AND MANAGEMENT</a:t>
          </a:r>
          <a:endParaRPr lang="ca-ES" dirty="0">
            <a:solidFill>
              <a:schemeClr val="bg2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1E9CDCF-25FC-47F0-99AA-C4AA537736FB}" type="parTrans" cxnId="{80CD3EFE-1402-43E2-AE14-AEE2707A9BBF}">
      <dgm:prSet/>
      <dgm:spPr/>
      <dgm:t>
        <a:bodyPr/>
        <a:lstStyle/>
        <a:p>
          <a:endParaRPr lang="ca-ES"/>
        </a:p>
      </dgm:t>
    </dgm:pt>
    <dgm:pt modelId="{3272DDF7-BFCB-4B77-B896-E382DD8E70A9}" type="sibTrans" cxnId="{80CD3EFE-1402-43E2-AE14-AEE2707A9BBF}">
      <dgm:prSet/>
      <dgm:spPr/>
      <dgm:t>
        <a:bodyPr/>
        <a:lstStyle/>
        <a:p>
          <a:endParaRPr lang="ca-ES"/>
        </a:p>
      </dgm:t>
    </dgm:pt>
    <dgm:pt modelId="{A600864B-B86A-487E-BBD1-2ACC2BEFCA5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BIBLIOGRAPHIC SERVICES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A5F142A-A9F3-462B-88A3-07F327B07E06}" type="parTrans" cxnId="{CA215DEB-5CD6-4987-8697-D783C073053A}">
      <dgm:prSet/>
      <dgm:spPr/>
      <dgm:t>
        <a:bodyPr/>
        <a:lstStyle/>
        <a:p>
          <a:endParaRPr lang="ca-ES"/>
        </a:p>
      </dgm:t>
    </dgm:pt>
    <dgm:pt modelId="{D48A1816-F182-47E5-97B4-B0A67CFBE730}" type="sibTrans" cxnId="{CA215DEB-5CD6-4987-8697-D783C073053A}">
      <dgm:prSet/>
      <dgm:spPr/>
      <dgm:t>
        <a:bodyPr/>
        <a:lstStyle/>
        <a:p>
          <a:endParaRPr lang="ca-ES"/>
        </a:p>
      </dgm:t>
    </dgm:pt>
    <dgm:pt modelId="{7F07DC5F-FD0B-4B8A-9093-3E335521075B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MANAGING BIBLIOGRAPHY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573BC9C-119D-4888-BDBC-7C9D7FDCC3C3}" type="parTrans" cxnId="{9C91C425-7E9B-4538-B832-70FCD78FA387}">
      <dgm:prSet/>
      <dgm:spPr/>
      <dgm:t>
        <a:bodyPr/>
        <a:lstStyle/>
        <a:p>
          <a:endParaRPr lang="ca-ES"/>
        </a:p>
      </dgm:t>
    </dgm:pt>
    <dgm:pt modelId="{49B5AEA9-CF43-48B7-8D5B-5EB2803CFC12}" type="sibTrans" cxnId="{9C91C425-7E9B-4538-B832-70FCD78FA387}">
      <dgm:prSet/>
      <dgm:spPr/>
      <dgm:t>
        <a:bodyPr/>
        <a:lstStyle/>
        <a:p>
          <a:endParaRPr lang="ca-ES"/>
        </a:p>
      </dgm:t>
    </dgm:pt>
    <dgm:pt modelId="{10F7F1BE-AC13-4BF9-9A65-B832A7DC6204}">
      <dgm:prSet phldrT="[Text]"/>
      <dgm:spPr>
        <a:solidFill>
          <a:schemeClr val="tx2">
            <a:lumMod val="40000"/>
            <a:lumOff val="60000"/>
            <a:alpha val="26000"/>
          </a:schemeClr>
        </a:solidFill>
      </dgm:spPr>
      <dgm:t>
        <a:bodyPr/>
        <a:lstStyle/>
        <a:p>
          <a:r>
            <a:rPr lang="ca-ES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PUBLICATION SUPPORT</a:t>
          </a:r>
        </a:p>
      </dgm:t>
    </dgm:pt>
    <dgm:pt modelId="{969502AC-F07F-4F22-B00E-584C11AD0F0A}" type="parTrans" cxnId="{BEF1C214-5213-4631-A4BF-B74C90825A51}">
      <dgm:prSet/>
      <dgm:spPr/>
      <dgm:t>
        <a:bodyPr/>
        <a:lstStyle/>
        <a:p>
          <a:endParaRPr lang="ca-ES"/>
        </a:p>
      </dgm:t>
    </dgm:pt>
    <dgm:pt modelId="{21BE0481-8DCF-47A7-BD11-E387B8C8A52F}" type="sibTrans" cxnId="{BEF1C214-5213-4631-A4BF-B74C90825A51}">
      <dgm:prSet/>
      <dgm:spPr/>
      <dgm:t>
        <a:bodyPr/>
        <a:lstStyle/>
        <a:p>
          <a:endParaRPr lang="ca-ES"/>
        </a:p>
      </dgm:t>
    </dgm:pt>
    <dgm:pt modelId="{EE147369-804B-49DA-8C61-3280D4296DC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OPEN ACCESS INSTITUTIONAL POLICY</a:t>
          </a:r>
        </a:p>
      </dgm:t>
    </dgm:pt>
    <dgm:pt modelId="{7F37E70E-CB72-488A-9060-7248AD298BD0}" type="parTrans" cxnId="{B9DA44E5-EC43-4BBA-B213-E1688C983683}">
      <dgm:prSet/>
      <dgm:spPr/>
      <dgm:t>
        <a:bodyPr/>
        <a:lstStyle/>
        <a:p>
          <a:endParaRPr lang="ca-ES"/>
        </a:p>
      </dgm:t>
    </dgm:pt>
    <dgm:pt modelId="{9185BF13-92C5-4C36-B439-0353BB334589}" type="sibTrans" cxnId="{B9DA44E5-EC43-4BBA-B213-E1688C983683}">
      <dgm:prSet/>
      <dgm:spPr/>
      <dgm:t>
        <a:bodyPr/>
        <a:lstStyle/>
        <a:p>
          <a:endParaRPr lang="ca-ES"/>
        </a:p>
      </dgm:t>
    </dgm:pt>
    <dgm:pt modelId="{693AF4F5-478E-4B14-98F9-8F54ECC2DC8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BIBLIOMETRIC SERVICES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53A92F5-5460-4CD7-BF54-E28F613860DA}" type="parTrans" cxnId="{ECC8B6C2-DF7D-444A-A315-105D1E56B7C5}">
      <dgm:prSet/>
      <dgm:spPr/>
      <dgm:t>
        <a:bodyPr/>
        <a:lstStyle/>
        <a:p>
          <a:endParaRPr lang="ca-ES"/>
        </a:p>
      </dgm:t>
    </dgm:pt>
    <dgm:pt modelId="{FA7D5771-E609-4ACC-BFEC-3E46CF4F10B9}" type="sibTrans" cxnId="{ECC8B6C2-DF7D-444A-A315-105D1E56B7C5}">
      <dgm:prSet/>
      <dgm:spPr/>
      <dgm:t>
        <a:bodyPr/>
        <a:lstStyle/>
        <a:p>
          <a:endParaRPr lang="ca-ES"/>
        </a:p>
      </dgm:t>
    </dgm:pt>
    <dgm:pt modelId="{9048C19F-3935-4957-B0F7-0DEF919B93C7}">
      <dgm:prSet phldrT="[Text]"/>
      <dgm:spPr>
        <a:solidFill>
          <a:schemeClr val="bg2">
            <a:lumMod val="75000"/>
            <a:alpha val="48000"/>
          </a:schemeClr>
        </a:solidFill>
      </dgm:spPr>
      <dgm:t>
        <a:bodyPr/>
        <a:lstStyle/>
        <a:p>
          <a:r>
            <a:rPr lang="ca-ES" dirty="0" smtClean="0">
              <a:latin typeface="Tahoma" pitchFamily="34" charset="0"/>
              <a:ea typeface="Tahoma" pitchFamily="34" charset="0"/>
              <a:cs typeface="Tahoma" pitchFamily="34" charset="0"/>
            </a:rPr>
            <a:t>EVALUATION SUPPORT</a:t>
          </a:r>
          <a:endParaRPr lang="ca-ES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20DE1C1-982D-4314-A927-5F05B6DF2EB6}" type="parTrans" cxnId="{06555730-C919-401E-B7CB-42FEE087378A}">
      <dgm:prSet/>
      <dgm:spPr/>
      <dgm:t>
        <a:bodyPr/>
        <a:lstStyle/>
        <a:p>
          <a:endParaRPr lang="ca-ES"/>
        </a:p>
      </dgm:t>
    </dgm:pt>
    <dgm:pt modelId="{A2892719-921F-4D0A-A49D-AD45D73EA165}" type="sibTrans" cxnId="{06555730-C919-401E-B7CB-42FEE087378A}">
      <dgm:prSet/>
      <dgm:spPr/>
      <dgm:t>
        <a:bodyPr/>
        <a:lstStyle/>
        <a:p>
          <a:endParaRPr lang="ca-ES"/>
        </a:p>
      </dgm:t>
    </dgm:pt>
    <dgm:pt modelId="{2BCAA9E9-F427-4EE2-96A2-AAC28F364632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SUPPORT SERVICE FOR ACCREDITATION CALLS</a:t>
          </a:r>
        </a:p>
      </dgm:t>
    </dgm:pt>
    <dgm:pt modelId="{4C636542-0493-48D6-B9B4-1B082FAA93EF}" type="parTrans" cxnId="{B836CD35-493E-47FB-9C99-9863C853E694}">
      <dgm:prSet/>
      <dgm:spPr/>
      <dgm:t>
        <a:bodyPr/>
        <a:lstStyle/>
        <a:p>
          <a:endParaRPr lang="ca-ES"/>
        </a:p>
      </dgm:t>
    </dgm:pt>
    <dgm:pt modelId="{04ACC06A-7123-4CC9-B587-BACECD5AD0BF}" type="sibTrans" cxnId="{B836CD35-493E-47FB-9C99-9863C853E694}">
      <dgm:prSet/>
      <dgm:spPr/>
      <dgm:t>
        <a:bodyPr/>
        <a:lstStyle/>
        <a:p>
          <a:endParaRPr lang="ca-ES"/>
        </a:p>
      </dgm:t>
    </dgm:pt>
    <dgm:pt modelId="{16A9FE7A-2A92-4733-8D79-80B2E4617F89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BIBLIOMETRIC SERVICES</a:t>
          </a:r>
        </a:p>
      </dgm:t>
    </dgm:pt>
    <dgm:pt modelId="{FB8BA220-1370-4E97-AE74-2F36132AD0FA}" type="parTrans" cxnId="{B4AD6D9C-021C-41BE-B292-874F52AA572A}">
      <dgm:prSet/>
      <dgm:spPr/>
      <dgm:t>
        <a:bodyPr/>
        <a:lstStyle/>
        <a:p>
          <a:endParaRPr lang="ca-ES"/>
        </a:p>
      </dgm:t>
    </dgm:pt>
    <dgm:pt modelId="{FAEAD026-03BA-4CFD-A544-4A0E005B31A7}" type="sibTrans" cxnId="{B4AD6D9C-021C-41BE-B292-874F52AA572A}">
      <dgm:prSet/>
      <dgm:spPr/>
      <dgm:t>
        <a:bodyPr/>
        <a:lstStyle/>
        <a:p>
          <a:endParaRPr lang="ca-ES"/>
        </a:p>
      </dgm:t>
    </dgm:pt>
    <dgm:pt modelId="{FE36DBA8-6ACE-4081-9B30-3E160850F0A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HIGH IMPACT OPEN ACCESS JOURNALS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D46D124-5882-43E3-9F00-98672E4D2BE0}" type="parTrans" cxnId="{629FB0CC-77FC-4642-AAB1-1804896EE4DF}">
      <dgm:prSet/>
      <dgm:spPr/>
      <dgm:t>
        <a:bodyPr/>
        <a:lstStyle/>
        <a:p>
          <a:endParaRPr lang="ca-ES"/>
        </a:p>
      </dgm:t>
    </dgm:pt>
    <dgm:pt modelId="{731A6500-C5CA-4C9A-AEE4-8D332240CED0}" type="sibTrans" cxnId="{629FB0CC-77FC-4642-AAB1-1804896EE4DF}">
      <dgm:prSet/>
      <dgm:spPr/>
      <dgm:t>
        <a:bodyPr/>
        <a:lstStyle/>
        <a:p>
          <a:endParaRPr lang="ca-ES"/>
        </a:p>
      </dgm:t>
    </dgm:pt>
    <dgm:pt modelId="{029BA7DF-9423-40A8-AC01-EDA3B40ECD7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OPEN ACCESS PUBLICATION OF DOCTORAL THESES SERVICES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A4F9849-7DB2-4638-996D-BD827BF6B973}" type="parTrans" cxnId="{52C60939-61FF-4AA9-B96B-16684D2CDB44}">
      <dgm:prSet/>
      <dgm:spPr/>
      <dgm:t>
        <a:bodyPr/>
        <a:lstStyle/>
        <a:p>
          <a:endParaRPr lang="ca-ES"/>
        </a:p>
      </dgm:t>
    </dgm:pt>
    <dgm:pt modelId="{061F1B50-8536-4936-A97A-B31F56BC8837}" type="sibTrans" cxnId="{52C60939-61FF-4AA9-B96B-16684D2CDB44}">
      <dgm:prSet/>
      <dgm:spPr/>
      <dgm:t>
        <a:bodyPr/>
        <a:lstStyle/>
        <a:p>
          <a:endParaRPr lang="ca-ES"/>
        </a:p>
      </dgm:t>
    </dgm:pt>
    <dgm:pt modelId="{F7B0C325-BF13-4F2E-87F0-2BB2977967D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sz="44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RECOMENDATION FOR SIGNING  SCIENTIFIC  DOCUMENTS</a:t>
          </a:r>
          <a:endParaRPr lang="ca-ES" sz="4400" b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53495CD-4C12-4300-AC3A-4790A0C17A7D}" type="parTrans" cxnId="{804065F0-D58E-4A34-8AC4-69D235992EB9}">
      <dgm:prSet/>
      <dgm:spPr/>
      <dgm:t>
        <a:bodyPr/>
        <a:lstStyle/>
        <a:p>
          <a:endParaRPr lang="ca-ES"/>
        </a:p>
      </dgm:t>
    </dgm:pt>
    <dgm:pt modelId="{06CE3DE5-25E0-4BE0-A4EC-1F1587978D5E}" type="sibTrans" cxnId="{804065F0-D58E-4A34-8AC4-69D235992EB9}">
      <dgm:prSet/>
      <dgm:spPr/>
      <dgm:t>
        <a:bodyPr/>
        <a:lstStyle/>
        <a:p>
          <a:endParaRPr lang="ca-ES"/>
        </a:p>
      </dgm:t>
    </dgm:pt>
    <dgm:pt modelId="{2010C3A4-BB71-4137-9183-A9E04D38C230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STANDARIZATION OF AUTHOR’S NAMES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E8BF1DA-9E0D-4B94-93FF-04F0FF7706F5}" type="parTrans" cxnId="{6C9861D9-6439-4905-A88B-3629A1287351}">
      <dgm:prSet/>
      <dgm:spPr/>
      <dgm:t>
        <a:bodyPr/>
        <a:lstStyle/>
        <a:p>
          <a:endParaRPr lang="ca-ES"/>
        </a:p>
      </dgm:t>
    </dgm:pt>
    <dgm:pt modelId="{22EDA1C5-DE12-457C-95DB-829DD994E16C}" type="sibTrans" cxnId="{6C9861D9-6439-4905-A88B-3629A1287351}">
      <dgm:prSet/>
      <dgm:spPr/>
      <dgm:t>
        <a:bodyPr/>
        <a:lstStyle/>
        <a:p>
          <a:endParaRPr lang="ca-ES"/>
        </a:p>
      </dgm:t>
    </dgm:pt>
    <dgm:pt modelId="{0B28B99B-4EE8-4D35-A1A3-1FBBFBB05AE0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ON ORCID, OPEN RESEARCHER’S ID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5CB6A21-5DDF-4677-8780-AF0FFB0966F1}" type="parTrans" cxnId="{029C7F7C-FB90-412F-81AB-A33F9A304ADA}">
      <dgm:prSet/>
      <dgm:spPr/>
      <dgm:t>
        <a:bodyPr/>
        <a:lstStyle/>
        <a:p>
          <a:endParaRPr lang="ca-ES"/>
        </a:p>
      </dgm:t>
    </dgm:pt>
    <dgm:pt modelId="{442B3CF9-5534-4C56-9663-838C2A320F25}" type="sibTrans" cxnId="{029C7F7C-FB90-412F-81AB-A33F9A304ADA}">
      <dgm:prSet/>
      <dgm:spPr/>
      <dgm:t>
        <a:bodyPr/>
        <a:lstStyle/>
        <a:p>
          <a:endParaRPr lang="ca-ES"/>
        </a:p>
      </dgm:t>
    </dgm:pt>
    <dgm:pt modelId="{FCBFFA8E-5CDA-44A5-8765-AFAB8F5CA2A9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RESOURCES</a:t>
          </a:r>
          <a:endParaRPr lang="ca-ES" sz="44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F6E089F-51BA-478F-95B0-168537BA67CD}" type="parTrans" cxnId="{D0400DEC-DB35-4557-93AA-6FCA41A15791}">
      <dgm:prSet/>
      <dgm:spPr/>
      <dgm:t>
        <a:bodyPr/>
        <a:lstStyle/>
        <a:p>
          <a:endParaRPr lang="ca-ES"/>
        </a:p>
      </dgm:t>
    </dgm:pt>
    <dgm:pt modelId="{85C816B1-42A3-43B6-A5A2-051CF833E4E1}" type="sibTrans" cxnId="{D0400DEC-DB35-4557-93AA-6FCA41A15791}">
      <dgm:prSet/>
      <dgm:spPr/>
      <dgm:t>
        <a:bodyPr/>
        <a:lstStyle/>
        <a:p>
          <a:endParaRPr lang="ca-ES"/>
        </a:p>
      </dgm:t>
    </dgm:pt>
    <dgm:pt modelId="{D36C40A9-386F-4A09-B9B0-44B9B677D62D}">
      <dgm:prSet phldrT="[Text]" custT="1"/>
      <dgm:spPr>
        <a:noFill/>
        <a:ln>
          <a:noFill/>
        </a:ln>
      </dgm:spPr>
      <dgm:t>
        <a:bodyPr/>
        <a:lstStyle/>
        <a:p>
          <a:r>
            <a:rPr lang="ca-ES" sz="6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KEEP UP TO DATE</a:t>
          </a:r>
          <a:endParaRPr lang="ca-ES" sz="66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93811C3-93DD-48E7-BAD7-AD160C13512D}" type="parTrans" cxnId="{EA8B74A6-3E6E-462D-90F5-77286638156B}">
      <dgm:prSet/>
      <dgm:spPr/>
      <dgm:t>
        <a:bodyPr/>
        <a:lstStyle/>
        <a:p>
          <a:endParaRPr lang="ca-ES"/>
        </a:p>
      </dgm:t>
    </dgm:pt>
    <dgm:pt modelId="{C72B6796-D3B4-4696-8C07-45A86F0BBBB3}" type="sibTrans" cxnId="{EA8B74A6-3E6E-462D-90F5-77286638156B}">
      <dgm:prSet/>
      <dgm:spPr/>
      <dgm:t>
        <a:bodyPr/>
        <a:lstStyle/>
        <a:p>
          <a:endParaRPr lang="ca-ES"/>
        </a:p>
      </dgm:t>
    </dgm:pt>
    <dgm:pt modelId="{1E4B52B5-F2AF-486C-935D-A1426DDBAAB0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EVALUATION OF SCIENTIFIC JOURNALS INDICATORS</a:t>
          </a:r>
        </a:p>
      </dgm:t>
    </dgm:pt>
    <dgm:pt modelId="{C9C2C677-B94A-428A-8D6E-DB9E0AFECD9B}" type="parTrans" cxnId="{80E4BB47-AE26-49C0-BBBD-1368DAD054CC}">
      <dgm:prSet/>
      <dgm:spPr/>
      <dgm:t>
        <a:bodyPr/>
        <a:lstStyle/>
        <a:p>
          <a:endParaRPr lang="ca-ES"/>
        </a:p>
      </dgm:t>
    </dgm:pt>
    <dgm:pt modelId="{438740F3-9FC2-4F03-96C7-EF4FC2AC16B3}" type="sibTrans" cxnId="{80E4BB47-AE26-49C0-BBBD-1368DAD054CC}">
      <dgm:prSet/>
      <dgm:spPr/>
      <dgm:t>
        <a:bodyPr/>
        <a:lstStyle/>
        <a:p>
          <a:endParaRPr lang="ca-ES"/>
        </a:p>
      </dgm:t>
    </dgm:pt>
    <dgm:pt modelId="{15060EC2-160D-42A9-B1FF-E9BC1C90055B}" type="pres">
      <dgm:prSet presAssocID="{D31F36ED-C9FA-4175-9BF0-B9EC955BFD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6ACF6930-235D-4C4C-A42D-1B071C507ED4}" type="pres">
      <dgm:prSet presAssocID="{99A627D5-5617-498E-9BF4-700FE121901E}" presName="compNode" presStyleCnt="0"/>
      <dgm:spPr/>
    </dgm:pt>
    <dgm:pt modelId="{075CD8D4-1224-4C31-8316-02803242CA8E}" type="pres">
      <dgm:prSet presAssocID="{99A627D5-5617-498E-9BF4-700FE121901E}" presName="aNode" presStyleLbl="bgShp" presStyleIdx="0" presStyleCnt="3" custLinFactNeighborX="-38"/>
      <dgm:spPr/>
      <dgm:t>
        <a:bodyPr/>
        <a:lstStyle/>
        <a:p>
          <a:endParaRPr lang="ca-ES"/>
        </a:p>
      </dgm:t>
    </dgm:pt>
    <dgm:pt modelId="{61D9BB6E-3D2B-4AD5-810B-9510544A8B26}" type="pres">
      <dgm:prSet presAssocID="{99A627D5-5617-498E-9BF4-700FE121901E}" presName="textNode" presStyleLbl="bgShp" presStyleIdx="0" presStyleCnt="3"/>
      <dgm:spPr/>
      <dgm:t>
        <a:bodyPr/>
        <a:lstStyle/>
        <a:p>
          <a:endParaRPr lang="ca-ES"/>
        </a:p>
      </dgm:t>
    </dgm:pt>
    <dgm:pt modelId="{B6922857-24E0-48F4-8161-50F265CC6AD1}" type="pres">
      <dgm:prSet presAssocID="{99A627D5-5617-498E-9BF4-700FE121901E}" presName="compChildNode" presStyleCnt="0"/>
      <dgm:spPr/>
    </dgm:pt>
    <dgm:pt modelId="{64472674-7A44-46B2-8246-EC53BEA67544}" type="pres">
      <dgm:prSet presAssocID="{99A627D5-5617-498E-9BF4-700FE121901E}" presName="theInnerList" presStyleCnt="0"/>
      <dgm:spPr/>
    </dgm:pt>
    <dgm:pt modelId="{CEA57913-6267-4B96-A277-3ECC2C21B739}" type="pres">
      <dgm:prSet presAssocID="{A600864B-B86A-487E-BBD1-2ACC2BEFCA58}" presName="childNode" presStyleLbl="node1" presStyleIdx="0" presStyleCnt="14" custScaleY="3989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3AB909A-477B-414E-A2DF-B73FC7C8AAA3}" type="pres">
      <dgm:prSet presAssocID="{A600864B-B86A-487E-BBD1-2ACC2BEFCA58}" presName="aSpace2" presStyleCnt="0"/>
      <dgm:spPr/>
    </dgm:pt>
    <dgm:pt modelId="{6BF17D85-69FF-49B5-AF72-63C291AFB0D7}" type="pres">
      <dgm:prSet presAssocID="{7F07DC5F-FD0B-4B8A-9093-3E335521075B}" presName="childNode" presStyleLbl="node1" presStyleIdx="1" presStyleCnt="14" custScaleY="32067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99BF57-6745-4C9C-8237-4F7A239EEC6D}" type="pres">
      <dgm:prSet presAssocID="{7F07DC5F-FD0B-4B8A-9093-3E335521075B}" presName="aSpace2" presStyleCnt="0"/>
      <dgm:spPr/>
    </dgm:pt>
    <dgm:pt modelId="{3BBABFB6-3769-467F-809A-4CCA0BB8FA21}" type="pres">
      <dgm:prSet presAssocID="{FCBFFA8E-5CDA-44A5-8765-AFAB8F5CA2A9}" presName="child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8465EBD-53EF-4AA9-800C-CAEB0651E439}" type="pres">
      <dgm:prSet presAssocID="{FCBFFA8E-5CDA-44A5-8765-AFAB8F5CA2A9}" presName="aSpace2" presStyleCnt="0"/>
      <dgm:spPr/>
    </dgm:pt>
    <dgm:pt modelId="{2A5FF811-ACDE-40A7-B118-A9EB2A1626FA}" type="pres">
      <dgm:prSet presAssocID="{D36C40A9-386F-4A09-B9B0-44B9B677D62D}" presName="child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03A7B06-CD01-4E57-AAD7-5FF5E901CAF1}" type="pres">
      <dgm:prSet presAssocID="{99A627D5-5617-498E-9BF4-700FE121901E}" presName="aSpace" presStyleCnt="0"/>
      <dgm:spPr/>
    </dgm:pt>
    <dgm:pt modelId="{0C80C25C-4EF8-4B51-851A-9FA13B6C30EE}" type="pres">
      <dgm:prSet presAssocID="{10F7F1BE-AC13-4BF9-9A65-B832A7DC6204}" presName="compNode" presStyleCnt="0"/>
      <dgm:spPr/>
    </dgm:pt>
    <dgm:pt modelId="{5A2ECC6F-C58D-46C1-943D-9E62367E9F80}" type="pres">
      <dgm:prSet presAssocID="{10F7F1BE-AC13-4BF9-9A65-B832A7DC6204}" presName="aNode" presStyleLbl="bgShp" presStyleIdx="1" presStyleCnt="3"/>
      <dgm:spPr/>
      <dgm:t>
        <a:bodyPr/>
        <a:lstStyle/>
        <a:p>
          <a:endParaRPr lang="ca-ES"/>
        </a:p>
      </dgm:t>
    </dgm:pt>
    <dgm:pt modelId="{371F767B-62A2-445D-9F67-FA7A5D0144D5}" type="pres">
      <dgm:prSet presAssocID="{10F7F1BE-AC13-4BF9-9A65-B832A7DC6204}" presName="textNode" presStyleLbl="bgShp" presStyleIdx="1" presStyleCnt="3"/>
      <dgm:spPr/>
      <dgm:t>
        <a:bodyPr/>
        <a:lstStyle/>
        <a:p>
          <a:endParaRPr lang="ca-ES"/>
        </a:p>
      </dgm:t>
    </dgm:pt>
    <dgm:pt modelId="{FD2E1609-64CC-495D-A050-762A70577E6A}" type="pres">
      <dgm:prSet presAssocID="{10F7F1BE-AC13-4BF9-9A65-B832A7DC6204}" presName="compChildNode" presStyleCnt="0"/>
      <dgm:spPr/>
    </dgm:pt>
    <dgm:pt modelId="{7A924DFE-A7A6-4DAC-A592-674A27EDE296}" type="pres">
      <dgm:prSet presAssocID="{10F7F1BE-AC13-4BF9-9A65-B832A7DC6204}" presName="theInnerList" presStyleCnt="0"/>
      <dgm:spPr/>
    </dgm:pt>
    <dgm:pt modelId="{4EE5499C-55D1-43C8-AF3D-3A673B9149EA}" type="pres">
      <dgm:prSet presAssocID="{EE147369-804B-49DA-8C61-3280D4296DC8}" presName="child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A1519D5-CF28-4A7A-9584-32E9BBFFF2CB}" type="pres">
      <dgm:prSet presAssocID="{EE147369-804B-49DA-8C61-3280D4296DC8}" presName="aSpace2" presStyleCnt="0"/>
      <dgm:spPr/>
    </dgm:pt>
    <dgm:pt modelId="{984E5C83-A92A-446C-BDAB-EA6135F34E0D}" type="pres">
      <dgm:prSet presAssocID="{693AF4F5-478E-4B14-98F9-8F54ECC2DC88}" presName="child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38DDDAF-6CE4-4FB8-9B0D-772126C401C7}" type="pres">
      <dgm:prSet presAssocID="{693AF4F5-478E-4B14-98F9-8F54ECC2DC88}" presName="aSpace2" presStyleCnt="0"/>
      <dgm:spPr/>
    </dgm:pt>
    <dgm:pt modelId="{D5351ED9-4A49-4899-80F4-50FE0F71568A}" type="pres">
      <dgm:prSet presAssocID="{FE36DBA8-6ACE-4081-9B30-3E160850F0A3}" presName="child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06D11BA-E5E0-41BC-94CD-0D195AAF5314}" type="pres">
      <dgm:prSet presAssocID="{FE36DBA8-6ACE-4081-9B30-3E160850F0A3}" presName="aSpace2" presStyleCnt="0"/>
      <dgm:spPr/>
    </dgm:pt>
    <dgm:pt modelId="{43D5EB3F-FFD0-4193-959D-C801DAD624C6}" type="pres">
      <dgm:prSet presAssocID="{029BA7DF-9423-40A8-AC01-EDA3B40ECD75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04C13E4-5982-46F8-81C3-C023D3160596}" type="pres">
      <dgm:prSet presAssocID="{029BA7DF-9423-40A8-AC01-EDA3B40ECD75}" presName="aSpace2" presStyleCnt="0"/>
      <dgm:spPr/>
    </dgm:pt>
    <dgm:pt modelId="{34B245D6-8C2F-4DE6-8627-B06F70B25664}" type="pres">
      <dgm:prSet presAssocID="{F7B0C325-BF13-4F2E-87F0-2BB2977967DA}" presName="child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88D5072-BF4D-4B72-8EB6-A5A015842DE8}" type="pres">
      <dgm:prSet presAssocID="{10F7F1BE-AC13-4BF9-9A65-B832A7DC6204}" presName="aSpace" presStyleCnt="0"/>
      <dgm:spPr/>
    </dgm:pt>
    <dgm:pt modelId="{B29D81F3-A8BB-43E1-B594-B42A8297FF57}" type="pres">
      <dgm:prSet presAssocID="{9048C19F-3935-4957-B0F7-0DEF919B93C7}" presName="compNode" presStyleCnt="0"/>
      <dgm:spPr/>
    </dgm:pt>
    <dgm:pt modelId="{E2595F69-B31C-4E8A-994F-AF686E351574}" type="pres">
      <dgm:prSet presAssocID="{9048C19F-3935-4957-B0F7-0DEF919B93C7}" presName="aNode" presStyleLbl="bgShp" presStyleIdx="2" presStyleCnt="3" custLinFactNeighborX="47526" custLinFactNeighborY="-862"/>
      <dgm:spPr/>
      <dgm:t>
        <a:bodyPr/>
        <a:lstStyle/>
        <a:p>
          <a:endParaRPr lang="ca-ES"/>
        </a:p>
      </dgm:t>
    </dgm:pt>
    <dgm:pt modelId="{72D18D51-3B9F-442B-9B0B-DED03250E5C1}" type="pres">
      <dgm:prSet presAssocID="{9048C19F-3935-4957-B0F7-0DEF919B93C7}" presName="textNode" presStyleLbl="bgShp" presStyleIdx="2" presStyleCnt="3"/>
      <dgm:spPr/>
      <dgm:t>
        <a:bodyPr/>
        <a:lstStyle/>
        <a:p>
          <a:endParaRPr lang="ca-ES"/>
        </a:p>
      </dgm:t>
    </dgm:pt>
    <dgm:pt modelId="{42BD0BA7-1803-422E-AD2A-FD4ED26DE01C}" type="pres">
      <dgm:prSet presAssocID="{9048C19F-3935-4957-B0F7-0DEF919B93C7}" presName="compChildNode" presStyleCnt="0"/>
      <dgm:spPr/>
    </dgm:pt>
    <dgm:pt modelId="{2492BCEB-6875-4FD4-B09A-6347AD781FFE}" type="pres">
      <dgm:prSet presAssocID="{9048C19F-3935-4957-B0F7-0DEF919B93C7}" presName="theInnerList" presStyleCnt="0"/>
      <dgm:spPr/>
    </dgm:pt>
    <dgm:pt modelId="{4A64050E-8049-492C-8EBA-CB53361DBA00}" type="pres">
      <dgm:prSet presAssocID="{2BCAA9E9-F427-4EE2-96A2-AAC28F364632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F94E103-7097-4D8D-B0CC-6722DBE109F6}" type="pres">
      <dgm:prSet presAssocID="{2BCAA9E9-F427-4EE2-96A2-AAC28F364632}" presName="aSpace2" presStyleCnt="0"/>
      <dgm:spPr/>
    </dgm:pt>
    <dgm:pt modelId="{D5EAF9AA-394D-43C9-808E-17EFD7A4E487}" type="pres">
      <dgm:prSet presAssocID="{16A9FE7A-2A92-4733-8D79-80B2E4617F89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9FF66DB-9216-490B-AF55-06F0271E7A08}" type="pres">
      <dgm:prSet presAssocID="{16A9FE7A-2A92-4733-8D79-80B2E4617F89}" presName="aSpace2" presStyleCnt="0"/>
      <dgm:spPr/>
    </dgm:pt>
    <dgm:pt modelId="{AFF01085-0C80-43AC-9684-52B2D9B3B5CB}" type="pres">
      <dgm:prSet presAssocID="{1E4B52B5-F2AF-486C-935D-A1426DDBAAB0}" presName="child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14EEC01-9CFA-42FB-BC1A-DC03CAAC7596}" type="pres">
      <dgm:prSet presAssocID="{1E4B52B5-F2AF-486C-935D-A1426DDBAAB0}" presName="aSpace2" presStyleCnt="0"/>
      <dgm:spPr/>
    </dgm:pt>
    <dgm:pt modelId="{5C16EBC0-3F7F-4AAA-BD6D-01DE793E1AC0}" type="pres">
      <dgm:prSet presAssocID="{2010C3A4-BB71-4137-9183-A9E04D38C230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DA28694-CE88-4A19-A78A-37A7721A74E1}" type="pres">
      <dgm:prSet presAssocID="{2010C3A4-BB71-4137-9183-A9E04D38C230}" presName="aSpace2" presStyleCnt="0"/>
      <dgm:spPr/>
    </dgm:pt>
    <dgm:pt modelId="{076929D9-04F6-4B3F-A71A-0E50F8E262D8}" type="pres">
      <dgm:prSet presAssocID="{0B28B99B-4EE8-4D35-A1A3-1FBBFBB05AE0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80E4BB47-AE26-49C0-BBBD-1368DAD054CC}" srcId="{9048C19F-3935-4957-B0F7-0DEF919B93C7}" destId="{1E4B52B5-F2AF-486C-935D-A1426DDBAAB0}" srcOrd="2" destOrd="0" parTransId="{C9C2C677-B94A-428A-8D6E-DB9E0AFECD9B}" sibTransId="{438740F3-9FC2-4F03-96C7-EF4FC2AC16B3}"/>
    <dgm:cxn modelId="{599046EB-55F3-494B-9CB8-85BAE1AB72D3}" type="presOf" srcId="{1E4B52B5-F2AF-486C-935D-A1426DDBAAB0}" destId="{AFF01085-0C80-43AC-9684-52B2D9B3B5CB}" srcOrd="0" destOrd="0" presId="urn:microsoft.com/office/officeart/2005/8/layout/lProcess2"/>
    <dgm:cxn modelId="{804065F0-D58E-4A34-8AC4-69D235992EB9}" srcId="{10F7F1BE-AC13-4BF9-9A65-B832A7DC6204}" destId="{F7B0C325-BF13-4F2E-87F0-2BB2977967DA}" srcOrd="4" destOrd="0" parTransId="{353495CD-4C12-4300-AC3A-4790A0C17A7D}" sibTransId="{06CE3DE5-25E0-4BE0-A4EC-1F1587978D5E}"/>
    <dgm:cxn modelId="{629FB0CC-77FC-4642-AAB1-1804896EE4DF}" srcId="{10F7F1BE-AC13-4BF9-9A65-B832A7DC6204}" destId="{FE36DBA8-6ACE-4081-9B30-3E160850F0A3}" srcOrd="2" destOrd="0" parTransId="{9D46D124-5882-43E3-9F00-98672E4D2BE0}" sibTransId="{731A6500-C5CA-4C9A-AEE4-8D332240CED0}"/>
    <dgm:cxn modelId="{B836CD35-493E-47FB-9C99-9863C853E694}" srcId="{9048C19F-3935-4957-B0F7-0DEF919B93C7}" destId="{2BCAA9E9-F427-4EE2-96A2-AAC28F364632}" srcOrd="0" destOrd="0" parTransId="{4C636542-0493-48D6-B9B4-1B082FAA93EF}" sibTransId="{04ACC06A-7123-4CC9-B587-BACECD5AD0BF}"/>
    <dgm:cxn modelId="{52C60939-61FF-4AA9-B96B-16684D2CDB44}" srcId="{10F7F1BE-AC13-4BF9-9A65-B832A7DC6204}" destId="{029BA7DF-9423-40A8-AC01-EDA3B40ECD75}" srcOrd="3" destOrd="0" parTransId="{4A4F9849-7DB2-4638-996D-BD827BF6B973}" sibTransId="{061F1B50-8536-4936-A97A-B31F56BC8837}"/>
    <dgm:cxn modelId="{80CD3EFE-1402-43E2-AE14-AEE2707A9BBF}" srcId="{D31F36ED-C9FA-4175-9BF0-B9EC955BFD7C}" destId="{99A627D5-5617-498E-9BF4-700FE121901E}" srcOrd="0" destOrd="0" parTransId="{51E9CDCF-25FC-47F0-99AA-C4AA537736FB}" sibTransId="{3272DDF7-BFCB-4B77-B896-E382DD8E70A9}"/>
    <dgm:cxn modelId="{6199E912-30F9-4BC3-B5E7-D4536D487FC3}" type="presOf" srcId="{EE147369-804B-49DA-8C61-3280D4296DC8}" destId="{4EE5499C-55D1-43C8-AF3D-3A673B9149EA}" srcOrd="0" destOrd="0" presId="urn:microsoft.com/office/officeart/2005/8/layout/lProcess2"/>
    <dgm:cxn modelId="{ADB8996B-41AC-4524-B524-6A17DFDDE270}" type="presOf" srcId="{D36C40A9-386F-4A09-B9B0-44B9B677D62D}" destId="{2A5FF811-ACDE-40A7-B118-A9EB2A1626FA}" srcOrd="0" destOrd="0" presId="urn:microsoft.com/office/officeart/2005/8/layout/lProcess2"/>
    <dgm:cxn modelId="{6D7A5221-96C8-4A69-BEB2-B158A4727189}" type="presOf" srcId="{99A627D5-5617-498E-9BF4-700FE121901E}" destId="{61D9BB6E-3D2B-4AD5-810B-9510544A8B26}" srcOrd="1" destOrd="0" presId="urn:microsoft.com/office/officeart/2005/8/layout/lProcess2"/>
    <dgm:cxn modelId="{ECC8B6C2-DF7D-444A-A315-105D1E56B7C5}" srcId="{10F7F1BE-AC13-4BF9-9A65-B832A7DC6204}" destId="{693AF4F5-478E-4B14-98F9-8F54ECC2DC88}" srcOrd="1" destOrd="0" parTransId="{153A92F5-5460-4CD7-BF54-E28F613860DA}" sibTransId="{FA7D5771-E609-4ACC-BFEC-3E46CF4F10B9}"/>
    <dgm:cxn modelId="{CA215DEB-5CD6-4987-8697-D783C073053A}" srcId="{99A627D5-5617-498E-9BF4-700FE121901E}" destId="{A600864B-B86A-487E-BBD1-2ACC2BEFCA58}" srcOrd="0" destOrd="0" parTransId="{4A5F142A-A9F3-462B-88A3-07F327B07E06}" sibTransId="{D48A1816-F182-47E5-97B4-B0A67CFBE730}"/>
    <dgm:cxn modelId="{58B831BD-7FD2-450D-94E1-5CD73B54CF1F}" type="presOf" srcId="{9048C19F-3935-4957-B0F7-0DEF919B93C7}" destId="{E2595F69-B31C-4E8A-994F-AF686E351574}" srcOrd="0" destOrd="0" presId="urn:microsoft.com/office/officeart/2005/8/layout/lProcess2"/>
    <dgm:cxn modelId="{D732B43A-E234-4BC3-BB53-B0D0FFD53041}" type="presOf" srcId="{F7B0C325-BF13-4F2E-87F0-2BB2977967DA}" destId="{34B245D6-8C2F-4DE6-8627-B06F70B25664}" srcOrd="0" destOrd="0" presId="urn:microsoft.com/office/officeart/2005/8/layout/lProcess2"/>
    <dgm:cxn modelId="{A3FAE404-8217-4EDB-9181-452DDF586A42}" type="presOf" srcId="{A600864B-B86A-487E-BBD1-2ACC2BEFCA58}" destId="{CEA57913-6267-4B96-A277-3ECC2C21B739}" srcOrd="0" destOrd="0" presId="urn:microsoft.com/office/officeart/2005/8/layout/lProcess2"/>
    <dgm:cxn modelId="{F4B2BC04-0301-415C-8312-60311EED5E40}" type="presOf" srcId="{7F07DC5F-FD0B-4B8A-9093-3E335521075B}" destId="{6BF17D85-69FF-49B5-AF72-63C291AFB0D7}" srcOrd="0" destOrd="0" presId="urn:microsoft.com/office/officeart/2005/8/layout/lProcess2"/>
    <dgm:cxn modelId="{49445F8D-E801-4F00-A4A8-DB8745D1A4F7}" type="presOf" srcId="{16A9FE7A-2A92-4733-8D79-80B2E4617F89}" destId="{D5EAF9AA-394D-43C9-808E-17EFD7A4E487}" srcOrd="0" destOrd="0" presId="urn:microsoft.com/office/officeart/2005/8/layout/lProcess2"/>
    <dgm:cxn modelId="{BA87047A-45E3-40ED-9953-ECEF700A6315}" type="presOf" srcId="{029BA7DF-9423-40A8-AC01-EDA3B40ECD75}" destId="{43D5EB3F-FFD0-4193-959D-C801DAD624C6}" srcOrd="0" destOrd="0" presId="urn:microsoft.com/office/officeart/2005/8/layout/lProcess2"/>
    <dgm:cxn modelId="{E74EF3C6-F88C-43E4-8B14-61F03C3B3F2F}" type="presOf" srcId="{2010C3A4-BB71-4137-9183-A9E04D38C230}" destId="{5C16EBC0-3F7F-4AAA-BD6D-01DE793E1AC0}" srcOrd="0" destOrd="0" presId="urn:microsoft.com/office/officeart/2005/8/layout/lProcess2"/>
    <dgm:cxn modelId="{6C9861D9-6439-4905-A88B-3629A1287351}" srcId="{9048C19F-3935-4957-B0F7-0DEF919B93C7}" destId="{2010C3A4-BB71-4137-9183-A9E04D38C230}" srcOrd="3" destOrd="0" parTransId="{FE8BF1DA-9E0D-4B94-93FF-04F0FF7706F5}" sibTransId="{22EDA1C5-DE12-457C-95DB-829DD994E16C}"/>
    <dgm:cxn modelId="{BEF1C214-5213-4631-A4BF-B74C90825A51}" srcId="{D31F36ED-C9FA-4175-9BF0-B9EC955BFD7C}" destId="{10F7F1BE-AC13-4BF9-9A65-B832A7DC6204}" srcOrd="1" destOrd="0" parTransId="{969502AC-F07F-4F22-B00E-584C11AD0F0A}" sibTransId="{21BE0481-8DCF-47A7-BD11-E387B8C8A52F}"/>
    <dgm:cxn modelId="{AFC886BE-A550-47A5-9785-32ADF68400D4}" type="presOf" srcId="{10F7F1BE-AC13-4BF9-9A65-B832A7DC6204}" destId="{371F767B-62A2-445D-9F67-FA7A5D0144D5}" srcOrd="1" destOrd="0" presId="urn:microsoft.com/office/officeart/2005/8/layout/lProcess2"/>
    <dgm:cxn modelId="{9C91C425-7E9B-4538-B832-70FCD78FA387}" srcId="{99A627D5-5617-498E-9BF4-700FE121901E}" destId="{7F07DC5F-FD0B-4B8A-9093-3E335521075B}" srcOrd="1" destOrd="0" parTransId="{C573BC9C-119D-4888-BDBC-7C9D7FDCC3C3}" sibTransId="{49B5AEA9-CF43-48B7-8D5B-5EB2803CFC12}"/>
    <dgm:cxn modelId="{029C7F7C-FB90-412F-81AB-A33F9A304ADA}" srcId="{9048C19F-3935-4957-B0F7-0DEF919B93C7}" destId="{0B28B99B-4EE8-4D35-A1A3-1FBBFBB05AE0}" srcOrd="4" destOrd="0" parTransId="{55CB6A21-5DDF-4677-8780-AF0FFB0966F1}" sibTransId="{442B3CF9-5534-4C56-9663-838C2A320F25}"/>
    <dgm:cxn modelId="{B9DA44E5-EC43-4BBA-B213-E1688C983683}" srcId="{10F7F1BE-AC13-4BF9-9A65-B832A7DC6204}" destId="{EE147369-804B-49DA-8C61-3280D4296DC8}" srcOrd="0" destOrd="0" parTransId="{7F37E70E-CB72-488A-9060-7248AD298BD0}" sibTransId="{9185BF13-92C5-4C36-B439-0353BB334589}"/>
    <dgm:cxn modelId="{CCE2DB22-24C7-4CBE-9C53-26EABD715959}" type="presOf" srcId="{FCBFFA8E-5CDA-44A5-8765-AFAB8F5CA2A9}" destId="{3BBABFB6-3769-467F-809A-4CCA0BB8FA21}" srcOrd="0" destOrd="0" presId="urn:microsoft.com/office/officeart/2005/8/layout/lProcess2"/>
    <dgm:cxn modelId="{EA8B74A6-3E6E-462D-90F5-77286638156B}" srcId="{99A627D5-5617-498E-9BF4-700FE121901E}" destId="{D36C40A9-386F-4A09-B9B0-44B9B677D62D}" srcOrd="3" destOrd="0" parTransId="{D93811C3-93DD-48E7-BAD7-AD160C13512D}" sibTransId="{C72B6796-D3B4-4696-8C07-45A86F0BBBB3}"/>
    <dgm:cxn modelId="{D0400DEC-DB35-4557-93AA-6FCA41A15791}" srcId="{99A627D5-5617-498E-9BF4-700FE121901E}" destId="{FCBFFA8E-5CDA-44A5-8765-AFAB8F5CA2A9}" srcOrd="2" destOrd="0" parTransId="{BF6E089F-51BA-478F-95B0-168537BA67CD}" sibTransId="{85C816B1-42A3-43B6-A5A2-051CF833E4E1}"/>
    <dgm:cxn modelId="{70F06892-2645-4A02-89B9-7E25731930AB}" type="presOf" srcId="{2BCAA9E9-F427-4EE2-96A2-AAC28F364632}" destId="{4A64050E-8049-492C-8EBA-CB53361DBA00}" srcOrd="0" destOrd="0" presId="urn:microsoft.com/office/officeart/2005/8/layout/lProcess2"/>
    <dgm:cxn modelId="{01E743AE-D5E9-41D6-BA18-133F310FCE1C}" type="presOf" srcId="{10F7F1BE-AC13-4BF9-9A65-B832A7DC6204}" destId="{5A2ECC6F-C58D-46C1-943D-9E62367E9F80}" srcOrd="0" destOrd="0" presId="urn:microsoft.com/office/officeart/2005/8/layout/lProcess2"/>
    <dgm:cxn modelId="{3220F8DA-C7D7-4B67-8073-44C9E9FAC9B1}" type="presOf" srcId="{693AF4F5-478E-4B14-98F9-8F54ECC2DC88}" destId="{984E5C83-A92A-446C-BDAB-EA6135F34E0D}" srcOrd="0" destOrd="0" presId="urn:microsoft.com/office/officeart/2005/8/layout/lProcess2"/>
    <dgm:cxn modelId="{9BB0B74D-5187-40C1-BD3D-7E7CF1108537}" type="presOf" srcId="{99A627D5-5617-498E-9BF4-700FE121901E}" destId="{075CD8D4-1224-4C31-8316-02803242CA8E}" srcOrd="0" destOrd="0" presId="urn:microsoft.com/office/officeart/2005/8/layout/lProcess2"/>
    <dgm:cxn modelId="{77000F16-4624-4BAB-B606-506F178113B3}" type="presOf" srcId="{0B28B99B-4EE8-4D35-A1A3-1FBBFBB05AE0}" destId="{076929D9-04F6-4B3F-A71A-0E50F8E262D8}" srcOrd="0" destOrd="0" presId="urn:microsoft.com/office/officeart/2005/8/layout/lProcess2"/>
    <dgm:cxn modelId="{B4AD6D9C-021C-41BE-B292-874F52AA572A}" srcId="{9048C19F-3935-4957-B0F7-0DEF919B93C7}" destId="{16A9FE7A-2A92-4733-8D79-80B2E4617F89}" srcOrd="1" destOrd="0" parTransId="{FB8BA220-1370-4E97-AE74-2F36132AD0FA}" sibTransId="{FAEAD026-03BA-4CFD-A544-4A0E005B31A7}"/>
    <dgm:cxn modelId="{8941B304-CC9E-478F-B137-5DD929244364}" type="presOf" srcId="{D31F36ED-C9FA-4175-9BF0-B9EC955BFD7C}" destId="{15060EC2-160D-42A9-B1FF-E9BC1C90055B}" srcOrd="0" destOrd="0" presId="urn:microsoft.com/office/officeart/2005/8/layout/lProcess2"/>
    <dgm:cxn modelId="{06555730-C919-401E-B7CB-42FEE087378A}" srcId="{D31F36ED-C9FA-4175-9BF0-B9EC955BFD7C}" destId="{9048C19F-3935-4957-B0F7-0DEF919B93C7}" srcOrd="2" destOrd="0" parTransId="{420DE1C1-982D-4314-A927-5F05B6DF2EB6}" sibTransId="{A2892719-921F-4D0A-A49D-AD45D73EA165}"/>
    <dgm:cxn modelId="{4C7A4E0C-F9C7-4052-A138-A4301EDA43D7}" type="presOf" srcId="{FE36DBA8-6ACE-4081-9B30-3E160850F0A3}" destId="{D5351ED9-4A49-4899-80F4-50FE0F71568A}" srcOrd="0" destOrd="0" presId="urn:microsoft.com/office/officeart/2005/8/layout/lProcess2"/>
    <dgm:cxn modelId="{6609228B-E394-448B-A893-409DBCDD9779}" type="presOf" srcId="{9048C19F-3935-4957-B0F7-0DEF919B93C7}" destId="{72D18D51-3B9F-442B-9B0B-DED03250E5C1}" srcOrd="1" destOrd="0" presId="urn:microsoft.com/office/officeart/2005/8/layout/lProcess2"/>
    <dgm:cxn modelId="{D63EBE01-D044-4E16-A312-B46869383C40}" type="presParOf" srcId="{15060EC2-160D-42A9-B1FF-E9BC1C90055B}" destId="{6ACF6930-235D-4C4C-A42D-1B071C507ED4}" srcOrd="0" destOrd="0" presId="urn:microsoft.com/office/officeart/2005/8/layout/lProcess2"/>
    <dgm:cxn modelId="{B576FC57-3A55-45CF-A115-D05F6E606FBE}" type="presParOf" srcId="{6ACF6930-235D-4C4C-A42D-1B071C507ED4}" destId="{075CD8D4-1224-4C31-8316-02803242CA8E}" srcOrd="0" destOrd="0" presId="urn:microsoft.com/office/officeart/2005/8/layout/lProcess2"/>
    <dgm:cxn modelId="{E677B7C9-7EAB-41A2-8FDF-73B79FDCEA2B}" type="presParOf" srcId="{6ACF6930-235D-4C4C-A42D-1B071C507ED4}" destId="{61D9BB6E-3D2B-4AD5-810B-9510544A8B26}" srcOrd="1" destOrd="0" presId="urn:microsoft.com/office/officeart/2005/8/layout/lProcess2"/>
    <dgm:cxn modelId="{A59AA7C7-BC3E-4386-99E4-A48352B56279}" type="presParOf" srcId="{6ACF6930-235D-4C4C-A42D-1B071C507ED4}" destId="{B6922857-24E0-48F4-8161-50F265CC6AD1}" srcOrd="2" destOrd="0" presId="urn:microsoft.com/office/officeart/2005/8/layout/lProcess2"/>
    <dgm:cxn modelId="{F92FF338-B0B7-40CD-97B6-B9B5D0895551}" type="presParOf" srcId="{B6922857-24E0-48F4-8161-50F265CC6AD1}" destId="{64472674-7A44-46B2-8246-EC53BEA67544}" srcOrd="0" destOrd="0" presId="urn:microsoft.com/office/officeart/2005/8/layout/lProcess2"/>
    <dgm:cxn modelId="{8DE69CFD-263D-4EC6-AFF9-A333E9BD5B51}" type="presParOf" srcId="{64472674-7A44-46B2-8246-EC53BEA67544}" destId="{CEA57913-6267-4B96-A277-3ECC2C21B739}" srcOrd="0" destOrd="0" presId="urn:microsoft.com/office/officeart/2005/8/layout/lProcess2"/>
    <dgm:cxn modelId="{971AB10E-1D60-4813-BB71-E9CBC0B52724}" type="presParOf" srcId="{64472674-7A44-46B2-8246-EC53BEA67544}" destId="{53AB909A-477B-414E-A2DF-B73FC7C8AAA3}" srcOrd="1" destOrd="0" presId="urn:microsoft.com/office/officeart/2005/8/layout/lProcess2"/>
    <dgm:cxn modelId="{752845CE-461E-4C88-B60C-B93A59C78971}" type="presParOf" srcId="{64472674-7A44-46B2-8246-EC53BEA67544}" destId="{6BF17D85-69FF-49B5-AF72-63C291AFB0D7}" srcOrd="2" destOrd="0" presId="urn:microsoft.com/office/officeart/2005/8/layout/lProcess2"/>
    <dgm:cxn modelId="{13D6B0A4-A9EB-44EE-9449-CF5E0023D3C7}" type="presParOf" srcId="{64472674-7A44-46B2-8246-EC53BEA67544}" destId="{EE99BF57-6745-4C9C-8237-4F7A239EEC6D}" srcOrd="3" destOrd="0" presId="urn:microsoft.com/office/officeart/2005/8/layout/lProcess2"/>
    <dgm:cxn modelId="{BAFCBC45-DB8C-49C7-A39F-7D58A3973F73}" type="presParOf" srcId="{64472674-7A44-46B2-8246-EC53BEA67544}" destId="{3BBABFB6-3769-467F-809A-4CCA0BB8FA21}" srcOrd="4" destOrd="0" presId="urn:microsoft.com/office/officeart/2005/8/layout/lProcess2"/>
    <dgm:cxn modelId="{FCE3BB9E-0DBF-4BA8-A6E3-B183AEBCCD3C}" type="presParOf" srcId="{64472674-7A44-46B2-8246-EC53BEA67544}" destId="{88465EBD-53EF-4AA9-800C-CAEB0651E439}" srcOrd="5" destOrd="0" presId="urn:microsoft.com/office/officeart/2005/8/layout/lProcess2"/>
    <dgm:cxn modelId="{1C8A4265-4D4B-41CA-8286-AAE9851BE02A}" type="presParOf" srcId="{64472674-7A44-46B2-8246-EC53BEA67544}" destId="{2A5FF811-ACDE-40A7-B118-A9EB2A1626FA}" srcOrd="6" destOrd="0" presId="urn:microsoft.com/office/officeart/2005/8/layout/lProcess2"/>
    <dgm:cxn modelId="{D6378540-9DF0-40FD-98C0-25015DEFFF41}" type="presParOf" srcId="{15060EC2-160D-42A9-B1FF-E9BC1C90055B}" destId="{B03A7B06-CD01-4E57-AAD7-5FF5E901CAF1}" srcOrd="1" destOrd="0" presId="urn:microsoft.com/office/officeart/2005/8/layout/lProcess2"/>
    <dgm:cxn modelId="{96A33A7F-7399-494B-8C03-10B9C606638A}" type="presParOf" srcId="{15060EC2-160D-42A9-B1FF-E9BC1C90055B}" destId="{0C80C25C-4EF8-4B51-851A-9FA13B6C30EE}" srcOrd="2" destOrd="0" presId="urn:microsoft.com/office/officeart/2005/8/layout/lProcess2"/>
    <dgm:cxn modelId="{0AA8800A-6D1E-433A-83F9-7DAE351860FB}" type="presParOf" srcId="{0C80C25C-4EF8-4B51-851A-9FA13B6C30EE}" destId="{5A2ECC6F-C58D-46C1-943D-9E62367E9F80}" srcOrd="0" destOrd="0" presId="urn:microsoft.com/office/officeart/2005/8/layout/lProcess2"/>
    <dgm:cxn modelId="{03E17921-ACEA-4342-AC85-EDA3AFA60C55}" type="presParOf" srcId="{0C80C25C-4EF8-4B51-851A-9FA13B6C30EE}" destId="{371F767B-62A2-445D-9F67-FA7A5D0144D5}" srcOrd="1" destOrd="0" presId="urn:microsoft.com/office/officeart/2005/8/layout/lProcess2"/>
    <dgm:cxn modelId="{A665A356-966D-43D3-85D9-A9F0AE6924C2}" type="presParOf" srcId="{0C80C25C-4EF8-4B51-851A-9FA13B6C30EE}" destId="{FD2E1609-64CC-495D-A050-762A70577E6A}" srcOrd="2" destOrd="0" presId="urn:microsoft.com/office/officeart/2005/8/layout/lProcess2"/>
    <dgm:cxn modelId="{3037AD6D-585C-4622-A5E1-F70DE6EAF4ED}" type="presParOf" srcId="{FD2E1609-64CC-495D-A050-762A70577E6A}" destId="{7A924DFE-A7A6-4DAC-A592-674A27EDE296}" srcOrd="0" destOrd="0" presId="urn:microsoft.com/office/officeart/2005/8/layout/lProcess2"/>
    <dgm:cxn modelId="{9E5AEA36-B8AD-4BBD-8FE5-1CC119F8205D}" type="presParOf" srcId="{7A924DFE-A7A6-4DAC-A592-674A27EDE296}" destId="{4EE5499C-55D1-43C8-AF3D-3A673B9149EA}" srcOrd="0" destOrd="0" presId="urn:microsoft.com/office/officeart/2005/8/layout/lProcess2"/>
    <dgm:cxn modelId="{A7CDCA41-7107-4B0E-9145-DB00C2E1A406}" type="presParOf" srcId="{7A924DFE-A7A6-4DAC-A592-674A27EDE296}" destId="{9A1519D5-CF28-4A7A-9584-32E9BBFFF2CB}" srcOrd="1" destOrd="0" presId="urn:microsoft.com/office/officeart/2005/8/layout/lProcess2"/>
    <dgm:cxn modelId="{C4D3415F-DB86-4532-89C7-DE616EB9CEC1}" type="presParOf" srcId="{7A924DFE-A7A6-4DAC-A592-674A27EDE296}" destId="{984E5C83-A92A-446C-BDAB-EA6135F34E0D}" srcOrd="2" destOrd="0" presId="urn:microsoft.com/office/officeart/2005/8/layout/lProcess2"/>
    <dgm:cxn modelId="{95E770A1-792F-4D58-9A8C-D64DFDD54D19}" type="presParOf" srcId="{7A924DFE-A7A6-4DAC-A592-674A27EDE296}" destId="{B38DDDAF-6CE4-4FB8-9B0D-772126C401C7}" srcOrd="3" destOrd="0" presId="urn:microsoft.com/office/officeart/2005/8/layout/lProcess2"/>
    <dgm:cxn modelId="{07D470D8-99C6-4953-ACCB-2A9E2CF4F209}" type="presParOf" srcId="{7A924DFE-A7A6-4DAC-A592-674A27EDE296}" destId="{D5351ED9-4A49-4899-80F4-50FE0F71568A}" srcOrd="4" destOrd="0" presId="urn:microsoft.com/office/officeart/2005/8/layout/lProcess2"/>
    <dgm:cxn modelId="{ABB6BFAD-2DE9-405A-BFCB-3362BD0B8B05}" type="presParOf" srcId="{7A924DFE-A7A6-4DAC-A592-674A27EDE296}" destId="{906D11BA-E5E0-41BC-94CD-0D195AAF5314}" srcOrd="5" destOrd="0" presId="urn:microsoft.com/office/officeart/2005/8/layout/lProcess2"/>
    <dgm:cxn modelId="{77046FF4-2C21-47C6-A12C-5F9EC63DEDA0}" type="presParOf" srcId="{7A924DFE-A7A6-4DAC-A592-674A27EDE296}" destId="{43D5EB3F-FFD0-4193-959D-C801DAD624C6}" srcOrd="6" destOrd="0" presId="urn:microsoft.com/office/officeart/2005/8/layout/lProcess2"/>
    <dgm:cxn modelId="{388C6516-6F81-4DD8-9D37-497D06DB1873}" type="presParOf" srcId="{7A924DFE-A7A6-4DAC-A592-674A27EDE296}" destId="{404C13E4-5982-46F8-81C3-C023D3160596}" srcOrd="7" destOrd="0" presId="urn:microsoft.com/office/officeart/2005/8/layout/lProcess2"/>
    <dgm:cxn modelId="{05F98574-7AAC-4223-AEA5-A35470BFC744}" type="presParOf" srcId="{7A924DFE-A7A6-4DAC-A592-674A27EDE296}" destId="{34B245D6-8C2F-4DE6-8627-B06F70B25664}" srcOrd="8" destOrd="0" presId="urn:microsoft.com/office/officeart/2005/8/layout/lProcess2"/>
    <dgm:cxn modelId="{F581A243-4FDE-4AD6-A5CD-02A2D18AB677}" type="presParOf" srcId="{15060EC2-160D-42A9-B1FF-E9BC1C90055B}" destId="{588D5072-BF4D-4B72-8EB6-A5A015842DE8}" srcOrd="3" destOrd="0" presId="urn:microsoft.com/office/officeart/2005/8/layout/lProcess2"/>
    <dgm:cxn modelId="{B5FC8A8C-7DEE-41C6-BDAA-000F1D0208D9}" type="presParOf" srcId="{15060EC2-160D-42A9-B1FF-E9BC1C90055B}" destId="{B29D81F3-A8BB-43E1-B594-B42A8297FF57}" srcOrd="4" destOrd="0" presId="urn:microsoft.com/office/officeart/2005/8/layout/lProcess2"/>
    <dgm:cxn modelId="{AC6257D7-F71D-4AB9-9808-4C756D7C7509}" type="presParOf" srcId="{B29D81F3-A8BB-43E1-B594-B42A8297FF57}" destId="{E2595F69-B31C-4E8A-994F-AF686E351574}" srcOrd="0" destOrd="0" presId="urn:microsoft.com/office/officeart/2005/8/layout/lProcess2"/>
    <dgm:cxn modelId="{90E7477E-5153-4CA3-B6D6-638612FF4BC6}" type="presParOf" srcId="{B29D81F3-A8BB-43E1-B594-B42A8297FF57}" destId="{72D18D51-3B9F-442B-9B0B-DED03250E5C1}" srcOrd="1" destOrd="0" presId="urn:microsoft.com/office/officeart/2005/8/layout/lProcess2"/>
    <dgm:cxn modelId="{8F38962D-96D0-40BD-B271-C9C8BC038B77}" type="presParOf" srcId="{B29D81F3-A8BB-43E1-B594-B42A8297FF57}" destId="{42BD0BA7-1803-422E-AD2A-FD4ED26DE01C}" srcOrd="2" destOrd="0" presId="urn:microsoft.com/office/officeart/2005/8/layout/lProcess2"/>
    <dgm:cxn modelId="{9E5350B5-232E-4057-A290-8128E7145E85}" type="presParOf" srcId="{42BD0BA7-1803-422E-AD2A-FD4ED26DE01C}" destId="{2492BCEB-6875-4FD4-B09A-6347AD781FFE}" srcOrd="0" destOrd="0" presId="urn:microsoft.com/office/officeart/2005/8/layout/lProcess2"/>
    <dgm:cxn modelId="{530C1388-018B-4A52-B040-6AC8C830B5B6}" type="presParOf" srcId="{2492BCEB-6875-4FD4-B09A-6347AD781FFE}" destId="{4A64050E-8049-492C-8EBA-CB53361DBA00}" srcOrd="0" destOrd="0" presId="urn:microsoft.com/office/officeart/2005/8/layout/lProcess2"/>
    <dgm:cxn modelId="{4E801C27-0838-455B-9CC7-CDE3DBB113FD}" type="presParOf" srcId="{2492BCEB-6875-4FD4-B09A-6347AD781FFE}" destId="{DF94E103-7097-4D8D-B0CC-6722DBE109F6}" srcOrd="1" destOrd="0" presId="urn:microsoft.com/office/officeart/2005/8/layout/lProcess2"/>
    <dgm:cxn modelId="{800BE4AD-2C2E-4E60-94F5-197A92DF9EDF}" type="presParOf" srcId="{2492BCEB-6875-4FD4-B09A-6347AD781FFE}" destId="{D5EAF9AA-394D-43C9-808E-17EFD7A4E487}" srcOrd="2" destOrd="0" presId="urn:microsoft.com/office/officeart/2005/8/layout/lProcess2"/>
    <dgm:cxn modelId="{1EB03999-D113-49B0-B1F5-4B659164462B}" type="presParOf" srcId="{2492BCEB-6875-4FD4-B09A-6347AD781FFE}" destId="{49FF66DB-9216-490B-AF55-06F0271E7A08}" srcOrd="3" destOrd="0" presId="urn:microsoft.com/office/officeart/2005/8/layout/lProcess2"/>
    <dgm:cxn modelId="{01B25876-8110-409D-9916-3B129FDC628F}" type="presParOf" srcId="{2492BCEB-6875-4FD4-B09A-6347AD781FFE}" destId="{AFF01085-0C80-43AC-9684-52B2D9B3B5CB}" srcOrd="4" destOrd="0" presId="urn:microsoft.com/office/officeart/2005/8/layout/lProcess2"/>
    <dgm:cxn modelId="{F5069D4E-2F0B-4721-8485-F5789A2E0850}" type="presParOf" srcId="{2492BCEB-6875-4FD4-B09A-6347AD781FFE}" destId="{814EEC01-9CFA-42FB-BC1A-DC03CAAC7596}" srcOrd="5" destOrd="0" presId="urn:microsoft.com/office/officeart/2005/8/layout/lProcess2"/>
    <dgm:cxn modelId="{7D16B7D0-0C9E-46EA-B2A9-5DFC863C82EF}" type="presParOf" srcId="{2492BCEB-6875-4FD4-B09A-6347AD781FFE}" destId="{5C16EBC0-3F7F-4AAA-BD6D-01DE793E1AC0}" srcOrd="6" destOrd="0" presId="urn:microsoft.com/office/officeart/2005/8/layout/lProcess2"/>
    <dgm:cxn modelId="{0F71DD5F-7D60-4C8C-8E6B-CAE89D369B9F}" type="presParOf" srcId="{2492BCEB-6875-4FD4-B09A-6347AD781FFE}" destId="{3DA28694-CE88-4A19-A78A-37A7721A74E1}" srcOrd="7" destOrd="0" presId="urn:microsoft.com/office/officeart/2005/8/layout/lProcess2"/>
    <dgm:cxn modelId="{535F6E53-B2DB-41C4-9E4A-5A3801EB6D1A}" type="presParOf" srcId="{2492BCEB-6875-4FD4-B09A-6347AD781FFE}" destId="{076929D9-04F6-4B3F-A71A-0E50F8E262D8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110DAD-A70B-4261-AD34-23C4401F057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DBB871FA-602E-45E3-A550-18B9B1C89548}">
      <dgm:prSet phldrT="[Text]" phldr="1"/>
      <dgm:spPr>
        <a:solidFill>
          <a:schemeClr val="accent4">
            <a:lumMod val="60000"/>
            <a:lumOff val="40000"/>
            <a:alpha val="20000"/>
          </a:schemeClr>
        </a:solidFill>
      </dgm:spPr>
      <dgm:t>
        <a:bodyPr/>
        <a:lstStyle/>
        <a:p>
          <a:endParaRPr lang="ca-ES" dirty="0"/>
        </a:p>
      </dgm:t>
    </dgm:pt>
    <dgm:pt modelId="{9BCFA63E-BE9D-43A2-BC2B-72FB12E3D1CC}" type="parTrans" cxnId="{24E95A04-FDD5-4245-A51D-95E05681FAC2}">
      <dgm:prSet/>
      <dgm:spPr/>
      <dgm:t>
        <a:bodyPr/>
        <a:lstStyle/>
        <a:p>
          <a:endParaRPr lang="ca-ES"/>
        </a:p>
      </dgm:t>
    </dgm:pt>
    <dgm:pt modelId="{A7094E8D-00B2-454A-8FB8-2D9F56DADBD4}" type="sibTrans" cxnId="{24E95A04-FDD5-4245-A51D-95E05681FAC2}">
      <dgm:prSet/>
      <dgm:spPr/>
      <dgm:t>
        <a:bodyPr/>
        <a:lstStyle/>
        <a:p>
          <a:endParaRPr lang="ca-ES"/>
        </a:p>
      </dgm:t>
    </dgm:pt>
    <dgm:pt modelId="{3CA3E7DD-1DC1-4DE2-A8BB-8D9A18F3D69C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VIRTUAL RESEARCH ENVIRONMENT</a:t>
          </a:r>
          <a:endParaRPr lang="ca-ES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BD1E7C5-5E51-4D86-A867-90BEA05B2134}" type="parTrans" cxnId="{0666D60E-E01B-4396-BBB2-0D21D822F849}">
      <dgm:prSet/>
      <dgm:spPr/>
      <dgm:t>
        <a:bodyPr/>
        <a:lstStyle/>
        <a:p>
          <a:endParaRPr lang="ca-ES"/>
        </a:p>
      </dgm:t>
    </dgm:pt>
    <dgm:pt modelId="{2C465740-F0AD-444D-8838-B90FDCBABEE6}" type="sibTrans" cxnId="{0666D60E-E01B-4396-BBB2-0D21D822F849}">
      <dgm:prSet/>
      <dgm:spPr/>
      <dgm:t>
        <a:bodyPr/>
        <a:lstStyle/>
        <a:p>
          <a:endParaRPr lang="ca-ES"/>
        </a:p>
      </dgm:t>
    </dgm:pt>
    <dgm:pt modelId="{4FFAC815-D52F-47DF-A512-CB632846B0DA}">
      <dgm:prSet phldrT="[Text]"/>
      <dgm:spPr>
        <a:solidFill>
          <a:schemeClr val="tx2">
            <a:lumMod val="40000"/>
            <a:lumOff val="60000"/>
            <a:alpha val="26000"/>
          </a:schemeClr>
        </a:solidFill>
      </dgm:spPr>
      <dgm:t>
        <a:bodyPr/>
        <a:lstStyle/>
        <a:p>
          <a:endParaRPr lang="ca-ES" dirty="0"/>
        </a:p>
      </dgm:t>
    </dgm:pt>
    <dgm:pt modelId="{50C411BC-ACE6-47E6-BA02-1E7CE19B80E5}" type="parTrans" cxnId="{29CC6B53-252D-46F2-9C17-D285C6FB2A01}">
      <dgm:prSet/>
      <dgm:spPr/>
      <dgm:t>
        <a:bodyPr/>
        <a:lstStyle/>
        <a:p>
          <a:endParaRPr lang="ca-ES"/>
        </a:p>
      </dgm:t>
    </dgm:pt>
    <dgm:pt modelId="{CAE1FE9B-630D-41C6-9B42-C475A0AEBEF9}" type="sibTrans" cxnId="{29CC6B53-252D-46F2-9C17-D285C6FB2A01}">
      <dgm:prSet/>
      <dgm:spPr/>
      <dgm:t>
        <a:bodyPr/>
        <a:lstStyle/>
        <a:p>
          <a:endParaRPr lang="ca-ES"/>
        </a:p>
      </dgm:t>
    </dgm:pt>
    <dgm:pt modelId="{CDBEA2DB-AA17-4B8C-9B59-AAF15812661E}">
      <dgm:prSet phldrT="[Text]" phldr="1"/>
      <dgm:spPr>
        <a:solidFill>
          <a:schemeClr val="bg2">
            <a:lumMod val="75000"/>
            <a:alpha val="48000"/>
          </a:schemeClr>
        </a:solidFill>
      </dgm:spPr>
      <dgm:t>
        <a:bodyPr/>
        <a:lstStyle/>
        <a:p>
          <a:endParaRPr lang="ca-ES" dirty="0"/>
        </a:p>
      </dgm:t>
    </dgm:pt>
    <dgm:pt modelId="{831D650A-868B-42EF-880D-75D928229991}" type="parTrans" cxnId="{5FBCAC99-17F8-40F5-BB04-016D7FA8888B}">
      <dgm:prSet/>
      <dgm:spPr/>
      <dgm:t>
        <a:bodyPr/>
        <a:lstStyle/>
        <a:p>
          <a:endParaRPr lang="ca-ES"/>
        </a:p>
      </dgm:t>
    </dgm:pt>
    <dgm:pt modelId="{E4D251F4-E98C-4164-9B2B-739FEF4EB6B1}" type="sibTrans" cxnId="{5FBCAC99-17F8-40F5-BB04-016D7FA8888B}">
      <dgm:prSet/>
      <dgm:spPr/>
      <dgm:t>
        <a:bodyPr/>
        <a:lstStyle/>
        <a:p>
          <a:endParaRPr lang="ca-ES"/>
        </a:p>
      </dgm:t>
    </dgm:pt>
    <dgm:pt modelId="{5BB059F2-EF25-431B-A746-CAF5AEEC8842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BIBLIOMETRIC DATABASE FOR RESEARCHERS</a:t>
          </a:r>
          <a:endParaRPr lang="ca-ES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16E6D63-63D3-4459-B0E2-84A2EF0F52C0}" type="parTrans" cxnId="{77DFA7E0-CD90-4F3B-967A-1E0845F80FBF}">
      <dgm:prSet/>
      <dgm:spPr/>
      <dgm:t>
        <a:bodyPr/>
        <a:lstStyle/>
        <a:p>
          <a:endParaRPr lang="ca-ES"/>
        </a:p>
      </dgm:t>
    </dgm:pt>
    <dgm:pt modelId="{07DC8D52-D988-466E-95BE-3BE47CB1687F}" type="sibTrans" cxnId="{77DFA7E0-CD90-4F3B-967A-1E0845F80FBF}">
      <dgm:prSet/>
      <dgm:spPr/>
      <dgm:t>
        <a:bodyPr/>
        <a:lstStyle/>
        <a:p>
          <a:endParaRPr lang="ca-ES"/>
        </a:p>
      </dgm:t>
    </dgm:pt>
    <dgm:pt modelId="{C13D9DFD-787E-4696-9BAC-CBC1EF092579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PUBLISHING GUIDANCE</a:t>
          </a:r>
          <a:endParaRPr lang="ca-ES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8595919-625B-49CC-BF12-382D8922BA19}" type="sibTrans" cxnId="{1B5F03C8-9D47-4702-84B1-A42027F28C9F}">
      <dgm:prSet/>
      <dgm:spPr/>
      <dgm:t>
        <a:bodyPr/>
        <a:lstStyle/>
        <a:p>
          <a:endParaRPr lang="ca-ES"/>
        </a:p>
      </dgm:t>
    </dgm:pt>
    <dgm:pt modelId="{33E1B8C6-43D9-4484-B708-B7E94E0AECD3}" type="parTrans" cxnId="{1B5F03C8-9D47-4702-84B1-A42027F28C9F}">
      <dgm:prSet/>
      <dgm:spPr/>
      <dgm:t>
        <a:bodyPr/>
        <a:lstStyle/>
        <a:p>
          <a:endParaRPr lang="ca-ES"/>
        </a:p>
      </dgm:t>
    </dgm:pt>
    <dgm:pt modelId="{69820916-6BC8-476B-AC54-9C254A319F1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PRESENCE IN RESEARCH SOCIAL NETWORKS </a:t>
          </a:r>
          <a:endParaRPr lang="ca-ES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213CF9D-C383-49B0-96ED-9D77525C348B}" type="parTrans" cxnId="{09C13D3C-DF96-43FF-80B9-3950D7358334}">
      <dgm:prSet/>
      <dgm:spPr/>
      <dgm:t>
        <a:bodyPr/>
        <a:lstStyle/>
        <a:p>
          <a:endParaRPr lang="ca-ES"/>
        </a:p>
      </dgm:t>
    </dgm:pt>
    <dgm:pt modelId="{A4F5E4FE-4D15-4A29-8FFE-13EF59A149A3}" type="sibTrans" cxnId="{09C13D3C-DF96-43FF-80B9-3950D7358334}">
      <dgm:prSet/>
      <dgm:spPr/>
      <dgm:t>
        <a:bodyPr/>
        <a:lstStyle/>
        <a:p>
          <a:endParaRPr lang="ca-ES"/>
        </a:p>
      </dgm:t>
    </dgm:pt>
    <dgm:pt modelId="{36D6DC37-5F6B-401E-A66F-1311945C06B2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DATA CURATION</a:t>
          </a:r>
          <a:endParaRPr lang="ca-ES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00F0E1B-334D-401F-9673-766B399CB6A1}" type="sibTrans" cxnId="{C894AEDA-5CBA-461E-8B6D-B933B87D9A5E}">
      <dgm:prSet/>
      <dgm:spPr/>
      <dgm:t>
        <a:bodyPr/>
        <a:lstStyle/>
        <a:p>
          <a:endParaRPr lang="ca-ES"/>
        </a:p>
      </dgm:t>
    </dgm:pt>
    <dgm:pt modelId="{C3A41B00-9DBD-43C8-A803-C9AAB5F00965}" type="parTrans" cxnId="{C894AEDA-5CBA-461E-8B6D-B933B87D9A5E}">
      <dgm:prSet/>
      <dgm:spPr/>
      <dgm:t>
        <a:bodyPr/>
        <a:lstStyle/>
        <a:p>
          <a:endParaRPr lang="ca-ES"/>
        </a:p>
      </dgm:t>
    </dgm:pt>
    <dgm:pt modelId="{BE76B733-AE2E-4D6D-A819-1A63E7F17BCC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LITERACY FOR DOCTORAL STUDENTS                                               </a:t>
          </a:r>
          <a:endParaRPr lang="ca-ES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83E641A-D50D-4BAB-8185-B201E4FC03CE}" type="sibTrans" cxnId="{C56CBCD0-82B0-4EE1-B6D0-F6D09B6E0FD0}">
      <dgm:prSet/>
      <dgm:spPr/>
      <dgm:t>
        <a:bodyPr/>
        <a:lstStyle/>
        <a:p>
          <a:endParaRPr lang="ca-ES"/>
        </a:p>
      </dgm:t>
    </dgm:pt>
    <dgm:pt modelId="{1FA52876-9058-4209-A91C-F3A721F7F470}" type="parTrans" cxnId="{C56CBCD0-82B0-4EE1-B6D0-F6D09B6E0FD0}">
      <dgm:prSet/>
      <dgm:spPr/>
      <dgm:t>
        <a:bodyPr/>
        <a:lstStyle/>
        <a:p>
          <a:endParaRPr lang="ca-ES"/>
        </a:p>
      </dgm:t>
    </dgm:pt>
    <dgm:pt modelId="{352E707B-8824-4E05-A507-7417D69A7489}" type="pres">
      <dgm:prSet presAssocID="{57110DAD-A70B-4261-AD34-23C4401F05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5EBD4984-BB9D-404D-AFC7-3541020C15A7}" type="pres">
      <dgm:prSet presAssocID="{DBB871FA-602E-45E3-A550-18B9B1C89548}" presName="compNode" presStyleCnt="0"/>
      <dgm:spPr/>
    </dgm:pt>
    <dgm:pt modelId="{2493C1FA-297F-4621-BA95-06F46292FF12}" type="pres">
      <dgm:prSet presAssocID="{DBB871FA-602E-45E3-A550-18B9B1C89548}" presName="aNode" presStyleLbl="bgShp" presStyleIdx="0" presStyleCnt="3" custLinFactNeighborX="-38" custLinFactNeighborY="-334"/>
      <dgm:spPr/>
      <dgm:t>
        <a:bodyPr/>
        <a:lstStyle/>
        <a:p>
          <a:endParaRPr lang="ca-ES"/>
        </a:p>
      </dgm:t>
    </dgm:pt>
    <dgm:pt modelId="{4E09CBFB-94A4-4C8F-977A-B33AC59DB9AF}" type="pres">
      <dgm:prSet presAssocID="{DBB871FA-602E-45E3-A550-18B9B1C89548}" presName="textNode" presStyleLbl="bgShp" presStyleIdx="0" presStyleCnt="3"/>
      <dgm:spPr/>
      <dgm:t>
        <a:bodyPr/>
        <a:lstStyle/>
        <a:p>
          <a:endParaRPr lang="ca-ES"/>
        </a:p>
      </dgm:t>
    </dgm:pt>
    <dgm:pt modelId="{8A656D90-F4BB-4897-9DB7-4697989CF925}" type="pres">
      <dgm:prSet presAssocID="{DBB871FA-602E-45E3-A550-18B9B1C89548}" presName="compChildNode" presStyleCnt="0"/>
      <dgm:spPr/>
    </dgm:pt>
    <dgm:pt modelId="{E93E7A9C-4406-4C12-8682-2C26004FF776}" type="pres">
      <dgm:prSet presAssocID="{DBB871FA-602E-45E3-A550-18B9B1C89548}" presName="theInnerList" presStyleCnt="0"/>
      <dgm:spPr/>
    </dgm:pt>
    <dgm:pt modelId="{C1D3D152-428A-49E3-970F-63D5B3FD682B}" type="pres">
      <dgm:prSet presAssocID="{BE76B733-AE2E-4D6D-A819-1A63E7F17BCC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2EA7A49-F79D-4780-B120-483F2014CD0D}" type="pres">
      <dgm:prSet presAssocID="{BE76B733-AE2E-4D6D-A819-1A63E7F17BCC}" presName="aSpace2" presStyleCnt="0"/>
      <dgm:spPr/>
    </dgm:pt>
    <dgm:pt modelId="{182E20AB-EF05-4A6F-BF53-4EB959C1BA42}" type="pres">
      <dgm:prSet presAssocID="{3CA3E7DD-1DC1-4DE2-A8BB-8D9A18F3D69C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96D297D-A558-4DEB-B303-D1897AAAA852}" type="pres">
      <dgm:prSet presAssocID="{DBB871FA-602E-45E3-A550-18B9B1C89548}" presName="aSpace" presStyleCnt="0"/>
      <dgm:spPr/>
    </dgm:pt>
    <dgm:pt modelId="{7EE76AB9-EE2A-4ADA-9823-D7C899AEC1EB}" type="pres">
      <dgm:prSet presAssocID="{4FFAC815-D52F-47DF-A512-CB632846B0DA}" presName="compNode" presStyleCnt="0"/>
      <dgm:spPr/>
    </dgm:pt>
    <dgm:pt modelId="{CDFFDBE8-920F-44D5-9011-9BA1533D3DAD}" type="pres">
      <dgm:prSet presAssocID="{4FFAC815-D52F-47DF-A512-CB632846B0DA}" presName="aNode" presStyleLbl="bgShp" presStyleIdx="1" presStyleCnt="3" custLinFactNeighborY="-382"/>
      <dgm:spPr/>
      <dgm:t>
        <a:bodyPr/>
        <a:lstStyle/>
        <a:p>
          <a:endParaRPr lang="ca-ES"/>
        </a:p>
      </dgm:t>
    </dgm:pt>
    <dgm:pt modelId="{40503CAF-35F0-436C-A973-CC426696091C}" type="pres">
      <dgm:prSet presAssocID="{4FFAC815-D52F-47DF-A512-CB632846B0DA}" presName="textNode" presStyleLbl="bgShp" presStyleIdx="1" presStyleCnt="3"/>
      <dgm:spPr/>
      <dgm:t>
        <a:bodyPr/>
        <a:lstStyle/>
        <a:p>
          <a:endParaRPr lang="ca-ES"/>
        </a:p>
      </dgm:t>
    </dgm:pt>
    <dgm:pt modelId="{5803C99B-56C4-456E-AACD-E6F5FD0F075E}" type="pres">
      <dgm:prSet presAssocID="{4FFAC815-D52F-47DF-A512-CB632846B0DA}" presName="compChildNode" presStyleCnt="0"/>
      <dgm:spPr/>
    </dgm:pt>
    <dgm:pt modelId="{60CBC1D6-9612-465E-919C-7DFBD2312A5D}" type="pres">
      <dgm:prSet presAssocID="{4FFAC815-D52F-47DF-A512-CB632846B0DA}" presName="theInnerList" presStyleCnt="0"/>
      <dgm:spPr/>
    </dgm:pt>
    <dgm:pt modelId="{CCE84684-5F4B-446F-993D-A866E8181200}" type="pres">
      <dgm:prSet presAssocID="{C13D9DFD-787E-4696-9BAC-CBC1EF09257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9672F1C-DDC7-48F8-8EA2-203822A3738B}" type="pres">
      <dgm:prSet presAssocID="{C13D9DFD-787E-4696-9BAC-CBC1EF092579}" presName="aSpace2" presStyleCnt="0"/>
      <dgm:spPr/>
    </dgm:pt>
    <dgm:pt modelId="{5E53825C-D270-4C57-8196-E2A5B3B8989D}" type="pres">
      <dgm:prSet presAssocID="{69820916-6BC8-476B-AC54-9C254A319F12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DF60222-1D92-499B-9952-E4790C82133E}" type="pres">
      <dgm:prSet presAssocID="{4FFAC815-D52F-47DF-A512-CB632846B0DA}" presName="aSpace" presStyleCnt="0"/>
      <dgm:spPr/>
    </dgm:pt>
    <dgm:pt modelId="{1E3C97BE-8070-423C-99E2-9B228A57439B}" type="pres">
      <dgm:prSet presAssocID="{CDBEA2DB-AA17-4B8C-9B59-AAF15812661E}" presName="compNode" presStyleCnt="0"/>
      <dgm:spPr/>
    </dgm:pt>
    <dgm:pt modelId="{93DC8A45-4098-4C3D-9E4B-94B1C5CF1E0A}" type="pres">
      <dgm:prSet presAssocID="{CDBEA2DB-AA17-4B8C-9B59-AAF15812661E}" presName="aNode" presStyleLbl="bgShp" presStyleIdx="2" presStyleCnt="3"/>
      <dgm:spPr/>
      <dgm:t>
        <a:bodyPr/>
        <a:lstStyle/>
        <a:p>
          <a:endParaRPr lang="ca-ES"/>
        </a:p>
      </dgm:t>
    </dgm:pt>
    <dgm:pt modelId="{34BE1AF2-314A-44C4-A215-EB6193B7C5C5}" type="pres">
      <dgm:prSet presAssocID="{CDBEA2DB-AA17-4B8C-9B59-AAF15812661E}" presName="textNode" presStyleLbl="bgShp" presStyleIdx="2" presStyleCnt="3"/>
      <dgm:spPr/>
      <dgm:t>
        <a:bodyPr/>
        <a:lstStyle/>
        <a:p>
          <a:endParaRPr lang="ca-ES"/>
        </a:p>
      </dgm:t>
    </dgm:pt>
    <dgm:pt modelId="{81B577DB-1092-4B6B-B509-0FA24BA8B5E0}" type="pres">
      <dgm:prSet presAssocID="{CDBEA2DB-AA17-4B8C-9B59-AAF15812661E}" presName="compChildNode" presStyleCnt="0"/>
      <dgm:spPr/>
    </dgm:pt>
    <dgm:pt modelId="{19163643-E7E8-4AA5-AA8C-C10F5223E4EC}" type="pres">
      <dgm:prSet presAssocID="{CDBEA2DB-AA17-4B8C-9B59-AAF15812661E}" presName="theInnerList" presStyleCnt="0"/>
      <dgm:spPr/>
    </dgm:pt>
    <dgm:pt modelId="{AD909464-45DB-4816-A7B7-B035BD856C05}" type="pres">
      <dgm:prSet presAssocID="{36D6DC37-5F6B-401E-A66F-1311945C06B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B1B0DAB-7FD4-4314-B683-041E3B7D524A}" type="pres">
      <dgm:prSet presAssocID="{36D6DC37-5F6B-401E-A66F-1311945C06B2}" presName="aSpace2" presStyleCnt="0"/>
      <dgm:spPr/>
    </dgm:pt>
    <dgm:pt modelId="{058347D6-D9AC-42FB-82C1-3AF508F8F17C}" type="pres">
      <dgm:prSet presAssocID="{5BB059F2-EF25-431B-A746-CAF5AEEC8842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69FA6CF8-D53C-40F2-BB57-2B4A9865BE6C}" type="presOf" srcId="{5BB059F2-EF25-431B-A746-CAF5AEEC8842}" destId="{058347D6-D9AC-42FB-82C1-3AF508F8F17C}" srcOrd="0" destOrd="0" presId="urn:microsoft.com/office/officeart/2005/8/layout/lProcess2"/>
    <dgm:cxn modelId="{D3B6C845-8C09-456B-92E9-7799EA0C76FF}" type="presOf" srcId="{C13D9DFD-787E-4696-9BAC-CBC1EF092579}" destId="{CCE84684-5F4B-446F-993D-A866E8181200}" srcOrd="0" destOrd="0" presId="urn:microsoft.com/office/officeart/2005/8/layout/lProcess2"/>
    <dgm:cxn modelId="{29CC6B53-252D-46F2-9C17-D285C6FB2A01}" srcId="{57110DAD-A70B-4261-AD34-23C4401F057D}" destId="{4FFAC815-D52F-47DF-A512-CB632846B0DA}" srcOrd="1" destOrd="0" parTransId="{50C411BC-ACE6-47E6-BA02-1E7CE19B80E5}" sibTransId="{CAE1FE9B-630D-41C6-9B42-C475A0AEBEF9}"/>
    <dgm:cxn modelId="{98F9E7D3-36F1-49D4-8A20-A6C97FF6C3E9}" type="presOf" srcId="{69820916-6BC8-476B-AC54-9C254A319F12}" destId="{5E53825C-D270-4C57-8196-E2A5B3B8989D}" srcOrd="0" destOrd="0" presId="urn:microsoft.com/office/officeart/2005/8/layout/lProcess2"/>
    <dgm:cxn modelId="{F571F017-080D-4C18-BE73-1900D1A2CD77}" type="presOf" srcId="{36D6DC37-5F6B-401E-A66F-1311945C06B2}" destId="{AD909464-45DB-4816-A7B7-B035BD856C05}" srcOrd="0" destOrd="0" presId="urn:microsoft.com/office/officeart/2005/8/layout/lProcess2"/>
    <dgm:cxn modelId="{4B6285FD-DD84-49E6-A9CB-52A81353298B}" type="presOf" srcId="{DBB871FA-602E-45E3-A550-18B9B1C89548}" destId="{2493C1FA-297F-4621-BA95-06F46292FF12}" srcOrd="0" destOrd="0" presId="urn:microsoft.com/office/officeart/2005/8/layout/lProcess2"/>
    <dgm:cxn modelId="{C56CBCD0-82B0-4EE1-B6D0-F6D09B6E0FD0}" srcId="{DBB871FA-602E-45E3-A550-18B9B1C89548}" destId="{BE76B733-AE2E-4D6D-A819-1A63E7F17BCC}" srcOrd="0" destOrd="0" parTransId="{1FA52876-9058-4209-A91C-F3A721F7F470}" sibTransId="{583E641A-D50D-4BAB-8185-B201E4FC03CE}"/>
    <dgm:cxn modelId="{A193DA1A-4748-4497-8847-D3F3184B838D}" type="presOf" srcId="{CDBEA2DB-AA17-4B8C-9B59-AAF15812661E}" destId="{34BE1AF2-314A-44C4-A215-EB6193B7C5C5}" srcOrd="1" destOrd="0" presId="urn:microsoft.com/office/officeart/2005/8/layout/lProcess2"/>
    <dgm:cxn modelId="{B42CCF0C-0874-4480-9A34-BED70D3B2C1D}" type="presOf" srcId="{4FFAC815-D52F-47DF-A512-CB632846B0DA}" destId="{40503CAF-35F0-436C-A973-CC426696091C}" srcOrd="1" destOrd="0" presId="urn:microsoft.com/office/officeart/2005/8/layout/lProcess2"/>
    <dgm:cxn modelId="{A968BE2B-B3C1-4949-8AC5-0D0F2EFA53C2}" type="presOf" srcId="{BE76B733-AE2E-4D6D-A819-1A63E7F17BCC}" destId="{C1D3D152-428A-49E3-970F-63D5B3FD682B}" srcOrd="0" destOrd="0" presId="urn:microsoft.com/office/officeart/2005/8/layout/lProcess2"/>
    <dgm:cxn modelId="{1B5F03C8-9D47-4702-84B1-A42027F28C9F}" srcId="{4FFAC815-D52F-47DF-A512-CB632846B0DA}" destId="{C13D9DFD-787E-4696-9BAC-CBC1EF092579}" srcOrd="0" destOrd="0" parTransId="{33E1B8C6-43D9-4484-B708-B7E94E0AECD3}" sibTransId="{E8595919-625B-49CC-BF12-382D8922BA19}"/>
    <dgm:cxn modelId="{09C13D3C-DF96-43FF-80B9-3950D7358334}" srcId="{4FFAC815-D52F-47DF-A512-CB632846B0DA}" destId="{69820916-6BC8-476B-AC54-9C254A319F12}" srcOrd="1" destOrd="0" parTransId="{E213CF9D-C383-49B0-96ED-9D77525C348B}" sibTransId="{A4F5E4FE-4D15-4A29-8FFE-13EF59A149A3}"/>
    <dgm:cxn modelId="{24E95A04-FDD5-4245-A51D-95E05681FAC2}" srcId="{57110DAD-A70B-4261-AD34-23C4401F057D}" destId="{DBB871FA-602E-45E3-A550-18B9B1C89548}" srcOrd="0" destOrd="0" parTransId="{9BCFA63E-BE9D-43A2-BC2B-72FB12E3D1CC}" sibTransId="{A7094E8D-00B2-454A-8FB8-2D9F56DADBD4}"/>
    <dgm:cxn modelId="{E6C5A64C-9296-4841-9A92-6612299465A1}" type="presOf" srcId="{57110DAD-A70B-4261-AD34-23C4401F057D}" destId="{352E707B-8824-4E05-A507-7417D69A7489}" srcOrd="0" destOrd="0" presId="urn:microsoft.com/office/officeart/2005/8/layout/lProcess2"/>
    <dgm:cxn modelId="{64F2496F-8DB1-40DD-8409-C8C543A035C6}" type="presOf" srcId="{CDBEA2DB-AA17-4B8C-9B59-AAF15812661E}" destId="{93DC8A45-4098-4C3D-9E4B-94B1C5CF1E0A}" srcOrd="0" destOrd="0" presId="urn:microsoft.com/office/officeart/2005/8/layout/lProcess2"/>
    <dgm:cxn modelId="{C894AEDA-5CBA-461E-8B6D-B933B87D9A5E}" srcId="{CDBEA2DB-AA17-4B8C-9B59-AAF15812661E}" destId="{36D6DC37-5F6B-401E-A66F-1311945C06B2}" srcOrd="0" destOrd="0" parTransId="{C3A41B00-9DBD-43C8-A803-C9AAB5F00965}" sibTransId="{000F0E1B-334D-401F-9673-766B399CB6A1}"/>
    <dgm:cxn modelId="{5412177D-56B9-4D51-B6F3-90628A508121}" type="presOf" srcId="{4FFAC815-D52F-47DF-A512-CB632846B0DA}" destId="{CDFFDBE8-920F-44D5-9011-9BA1533D3DAD}" srcOrd="0" destOrd="0" presId="urn:microsoft.com/office/officeart/2005/8/layout/lProcess2"/>
    <dgm:cxn modelId="{C8D9F623-B9A2-42BF-A5C8-F4113EEC4AC4}" type="presOf" srcId="{3CA3E7DD-1DC1-4DE2-A8BB-8D9A18F3D69C}" destId="{182E20AB-EF05-4A6F-BF53-4EB959C1BA42}" srcOrd="0" destOrd="0" presId="urn:microsoft.com/office/officeart/2005/8/layout/lProcess2"/>
    <dgm:cxn modelId="{5FBCAC99-17F8-40F5-BB04-016D7FA8888B}" srcId="{57110DAD-A70B-4261-AD34-23C4401F057D}" destId="{CDBEA2DB-AA17-4B8C-9B59-AAF15812661E}" srcOrd="2" destOrd="0" parTransId="{831D650A-868B-42EF-880D-75D928229991}" sibTransId="{E4D251F4-E98C-4164-9B2B-739FEF4EB6B1}"/>
    <dgm:cxn modelId="{77DFA7E0-CD90-4F3B-967A-1E0845F80FBF}" srcId="{CDBEA2DB-AA17-4B8C-9B59-AAF15812661E}" destId="{5BB059F2-EF25-431B-A746-CAF5AEEC8842}" srcOrd="1" destOrd="0" parTransId="{F16E6D63-63D3-4459-B0E2-84A2EF0F52C0}" sibTransId="{07DC8D52-D988-466E-95BE-3BE47CB1687F}"/>
    <dgm:cxn modelId="{0666D60E-E01B-4396-BBB2-0D21D822F849}" srcId="{DBB871FA-602E-45E3-A550-18B9B1C89548}" destId="{3CA3E7DD-1DC1-4DE2-A8BB-8D9A18F3D69C}" srcOrd="1" destOrd="0" parTransId="{EBD1E7C5-5E51-4D86-A867-90BEA05B2134}" sibTransId="{2C465740-F0AD-444D-8838-B90FDCBABEE6}"/>
    <dgm:cxn modelId="{74994AA1-9D11-4B1C-A327-D9AF89FA5C4E}" type="presOf" srcId="{DBB871FA-602E-45E3-A550-18B9B1C89548}" destId="{4E09CBFB-94A4-4C8F-977A-B33AC59DB9AF}" srcOrd="1" destOrd="0" presId="urn:microsoft.com/office/officeart/2005/8/layout/lProcess2"/>
    <dgm:cxn modelId="{5498E7B2-D909-4977-963F-09C81523B4D5}" type="presParOf" srcId="{352E707B-8824-4E05-A507-7417D69A7489}" destId="{5EBD4984-BB9D-404D-AFC7-3541020C15A7}" srcOrd="0" destOrd="0" presId="urn:microsoft.com/office/officeart/2005/8/layout/lProcess2"/>
    <dgm:cxn modelId="{9D2BD8CF-FBFA-49D1-90A6-5E9828983736}" type="presParOf" srcId="{5EBD4984-BB9D-404D-AFC7-3541020C15A7}" destId="{2493C1FA-297F-4621-BA95-06F46292FF12}" srcOrd="0" destOrd="0" presId="urn:microsoft.com/office/officeart/2005/8/layout/lProcess2"/>
    <dgm:cxn modelId="{915C661C-59BB-4DB3-905B-E0D7F16CE6C1}" type="presParOf" srcId="{5EBD4984-BB9D-404D-AFC7-3541020C15A7}" destId="{4E09CBFB-94A4-4C8F-977A-B33AC59DB9AF}" srcOrd="1" destOrd="0" presId="urn:microsoft.com/office/officeart/2005/8/layout/lProcess2"/>
    <dgm:cxn modelId="{BC7B8106-271C-4813-A12A-CA348F66A0E7}" type="presParOf" srcId="{5EBD4984-BB9D-404D-AFC7-3541020C15A7}" destId="{8A656D90-F4BB-4897-9DB7-4697989CF925}" srcOrd="2" destOrd="0" presId="urn:microsoft.com/office/officeart/2005/8/layout/lProcess2"/>
    <dgm:cxn modelId="{BCD4A448-F4C8-46BC-BB07-ABAD364D03AB}" type="presParOf" srcId="{8A656D90-F4BB-4897-9DB7-4697989CF925}" destId="{E93E7A9C-4406-4C12-8682-2C26004FF776}" srcOrd="0" destOrd="0" presId="urn:microsoft.com/office/officeart/2005/8/layout/lProcess2"/>
    <dgm:cxn modelId="{96C3F3EF-6D0E-4302-9D06-225517CE8D54}" type="presParOf" srcId="{E93E7A9C-4406-4C12-8682-2C26004FF776}" destId="{C1D3D152-428A-49E3-970F-63D5B3FD682B}" srcOrd="0" destOrd="0" presId="urn:microsoft.com/office/officeart/2005/8/layout/lProcess2"/>
    <dgm:cxn modelId="{4FD4C7E8-FF93-41A0-ADD7-80C3F6BBC1DE}" type="presParOf" srcId="{E93E7A9C-4406-4C12-8682-2C26004FF776}" destId="{D2EA7A49-F79D-4780-B120-483F2014CD0D}" srcOrd="1" destOrd="0" presId="urn:microsoft.com/office/officeart/2005/8/layout/lProcess2"/>
    <dgm:cxn modelId="{DA2259F1-0C08-4DAC-9C46-D41C626CE910}" type="presParOf" srcId="{E93E7A9C-4406-4C12-8682-2C26004FF776}" destId="{182E20AB-EF05-4A6F-BF53-4EB959C1BA42}" srcOrd="2" destOrd="0" presId="urn:microsoft.com/office/officeart/2005/8/layout/lProcess2"/>
    <dgm:cxn modelId="{C72BAEEF-4F05-4B0B-BCFF-C5418D790A73}" type="presParOf" srcId="{352E707B-8824-4E05-A507-7417D69A7489}" destId="{096D297D-A558-4DEB-B303-D1897AAAA852}" srcOrd="1" destOrd="0" presId="urn:microsoft.com/office/officeart/2005/8/layout/lProcess2"/>
    <dgm:cxn modelId="{DD595ABA-B0FC-4C68-841B-CCBED271D5FC}" type="presParOf" srcId="{352E707B-8824-4E05-A507-7417D69A7489}" destId="{7EE76AB9-EE2A-4ADA-9823-D7C899AEC1EB}" srcOrd="2" destOrd="0" presId="urn:microsoft.com/office/officeart/2005/8/layout/lProcess2"/>
    <dgm:cxn modelId="{07B95CC8-EB6D-4FA1-A2B8-A37667C9BBAE}" type="presParOf" srcId="{7EE76AB9-EE2A-4ADA-9823-D7C899AEC1EB}" destId="{CDFFDBE8-920F-44D5-9011-9BA1533D3DAD}" srcOrd="0" destOrd="0" presId="urn:microsoft.com/office/officeart/2005/8/layout/lProcess2"/>
    <dgm:cxn modelId="{7728A660-9A0E-4214-8775-22D9695C9FCA}" type="presParOf" srcId="{7EE76AB9-EE2A-4ADA-9823-D7C899AEC1EB}" destId="{40503CAF-35F0-436C-A973-CC426696091C}" srcOrd="1" destOrd="0" presId="urn:microsoft.com/office/officeart/2005/8/layout/lProcess2"/>
    <dgm:cxn modelId="{8E02E254-1AD3-4D3F-98CB-EA05749FE100}" type="presParOf" srcId="{7EE76AB9-EE2A-4ADA-9823-D7C899AEC1EB}" destId="{5803C99B-56C4-456E-AACD-E6F5FD0F075E}" srcOrd="2" destOrd="0" presId="urn:microsoft.com/office/officeart/2005/8/layout/lProcess2"/>
    <dgm:cxn modelId="{7CF269A9-91C3-497F-B2EB-C7557E4020F1}" type="presParOf" srcId="{5803C99B-56C4-456E-AACD-E6F5FD0F075E}" destId="{60CBC1D6-9612-465E-919C-7DFBD2312A5D}" srcOrd="0" destOrd="0" presId="urn:microsoft.com/office/officeart/2005/8/layout/lProcess2"/>
    <dgm:cxn modelId="{EED8C8F9-486C-4905-9EB4-66A30CBD54F9}" type="presParOf" srcId="{60CBC1D6-9612-465E-919C-7DFBD2312A5D}" destId="{CCE84684-5F4B-446F-993D-A866E8181200}" srcOrd="0" destOrd="0" presId="urn:microsoft.com/office/officeart/2005/8/layout/lProcess2"/>
    <dgm:cxn modelId="{F55D2731-D677-4E7B-8654-0C8BCA0D8665}" type="presParOf" srcId="{60CBC1D6-9612-465E-919C-7DFBD2312A5D}" destId="{89672F1C-DDC7-48F8-8EA2-203822A3738B}" srcOrd="1" destOrd="0" presId="urn:microsoft.com/office/officeart/2005/8/layout/lProcess2"/>
    <dgm:cxn modelId="{88A7DB52-282D-484B-BC67-EFB69FD3BC41}" type="presParOf" srcId="{60CBC1D6-9612-465E-919C-7DFBD2312A5D}" destId="{5E53825C-D270-4C57-8196-E2A5B3B8989D}" srcOrd="2" destOrd="0" presId="urn:microsoft.com/office/officeart/2005/8/layout/lProcess2"/>
    <dgm:cxn modelId="{7CE0C957-E805-45D7-BC89-E987F2492461}" type="presParOf" srcId="{352E707B-8824-4E05-A507-7417D69A7489}" destId="{CDF60222-1D92-499B-9952-E4790C82133E}" srcOrd="3" destOrd="0" presId="urn:microsoft.com/office/officeart/2005/8/layout/lProcess2"/>
    <dgm:cxn modelId="{C094AC09-AE43-437C-8790-A19C177A1D6D}" type="presParOf" srcId="{352E707B-8824-4E05-A507-7417D69A7489}" destId="{1E3C97BE-8070-423C-99E2-9B228A57439B}" srcOrd="4" destOrd="0" presId="urn:microsoft.com/office/officeart/2005/8/layout/lProcess2"/>
    <dgm:cxn modelId="{F03353FB-FF91-4B0D-88A5-C6EA963C598F}" type="presParOf" srcId="{1E3C97BE-8070-423C-99E2-9B228A57439B}" destId="{93DC8A45-4098-4C3D-9E4B-94B1C5CF1E0A}" srcOrd="0" destOrd="0" presId="urn:microsoft.com/office/officeart/2005/8/layout/lProcess2"/>
    <dgm:cxn modelId="{F7A91144-E4D9-406F-891A-6C4D56E12714}" type="presParOf" srcId="{1E3C97BE-8070-423C-99E2-9B228A57439B}" destId="{34BE1AF2-314A-44C4-A215-EB6193B7C5C5}" srcOrd="1" destOrd="0" presId="urn:microsoft.com/office/officeart/2005/8/layout/lProcess2"/>
    <dgm:cxn modelId="{BDB7D82D-89DA-492D-9315-B531B86544C4}" type="presParOf" srcId="{1E3C97BE-8070-423C-99E2-9B228A57439B}" destId="{81B577DB-1092-4B6B-B509-0FA24BA8B5E0}" srcOrd="2" destOrd="0" presId="urn:microsoft.com/office/officeart/2005/8/layout/lProcess2"/>
    <dgm:cxn modelId="{E3429608-E4C6-4087-919B-1CCE06CCFF78}" type="presParOf" srcId="{81B577DB-1092-4B6B-B509-0FA24BA8B5E0}" destId="{19163643-E7E8-4AA5-AA8C-C10F5223E4EC}" srcOrd="0" destOrd="0" presId="urn:microsoft.com/office/officeart/2005/8/layout/lProcess2"/>
    <dgm:cxn modelId="{E41849CC-7E9F-40A8-9E54-EFA014119070}" type="presParOf" srcId="{19163643-E7E8-4AA5-AA8C-C10F5223E4EC}" destId="{AD909464-45DB-4816-A7B7-B035BD856C05}" srcOrd="0" destOrd="0" presId="urn:microsoft.com/office/officeart/2005/8/layout/lProcess2"/>
    <dgm:cxn modelId="{425CE2D9-6D56-4BE9-B839-A32380F16DE5}" type="presParOf" srcId="{19163643-E7E8-4AA5-AA8C-C10F5223E4EC}" destId="{FB1B0DAB-7FD4-4314-B683-041E3B7D524A}" srcOrd="1" destOrd="0" presId="urn:microsoft.com/office/officeart/2005/8/layout/lProcess2"/>
    <dgm:cxn modelId="{D8B651DC-F84F-4080-B1DA-43B6970754AC}" type="presParOf" srcId="{19163643-E7E8-4AA5-AA8C-C10F5223E4EC}" destId="{058347D6-D9AC-42FB-82C1-3AF508F8F17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5CD8D4-1224-4C31-8316-02803242CA8E}">
      <dsp:nvSpPr>
        <dsp:cNvPr id="0" name=""/>
        <dsp:cNvSpPr/>
      </dsp:nvSpPr>
      <dsp:spPr>
        <a:xfrm>
          <a:off x="44" y="0"/>
          <a:ext cx="9713128" cy="1980247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2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500" kern="12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SEARCH AND MANAGEMENT</a:t>
          </a:r>
          <a:endParaRPr lang="ca-ES" sz="6500" kern="1200" dirty="0">
            <a:solidFill>
              <a:schemeClr val="bg2">
                <a:lumMod val="1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" y="0"/>
        <a:ext cx="9713128" cy="5940742"/>
      </dsp:txXfrm>
    </dsp:sp>
    <dsp:sp modelId="{CEA57913-6267-4B96-A277-3ECC2C21B739}">
      <dsp:nvSpPr>
        <dsp:cNvPr id="0" name=""/>
        <dsp:cNvSpPr/>
      </dsp:nvSpPr>
      <dsp:spPr>
        <a:xfrm>
          <a:off x="975048" y="5948747"/>
          <a:ext cx="7770502" cy="161204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BIBLIOGRAPHIC SERVICES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5048" y="5948747"/>
        <a:ext cx="7770502" cy="1612047"/>
      </dsp:txXfrm>
    </dsp:sp>
    <dsp:sp modelId="{6BF17D85-69FF-49B5-AF72-63C291AFB0D7}">
      <dsp:nvSpPr>
        <dsp:cNvPr id="0" name=""/>
        <dsp:cNvSpPr/>
      </dsp:nvSpPr>
      <dsp:spPr>
        <a:xfrm>
          <a:off x="975048" y="8182523"/>
          <a:ext cx="7770502" cy="129590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MANAGING BIBLIOGRAPHY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5048" y="8182523"/>
        <a:ext cx="7770502" cy="1295902"/>
      </dsp:txXfrm>
    </dsp:sp>
    <dsp:sp modelId="{3BBABFB6-3769-467F-809A-4CCA0BB8FA21}">
      <dsp:nvSpPr>
        <dsp:cNvPr id="0" name=""/>
        <dsp:cNvSpPr/>
      </dsp:nvSpPr>
      <dsp:spPr>
        <a:xfrm>
          <a:off x="975048" y="10100153"/>
          <a:ext cx="7770502" cy="404123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RESOURCES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5048" y="10100153"/>
        <a:ext cx="7770502" cy="4041232"/>
      </dsp:txXfrm>
    </dsp:sp>
    <dsp:sp modelId="{2A5FF811-ACDE-40A7-B118-A9EB2A1626FA}">
      <dsp:nvSpPr>
        <dsp:cNvPr id="0" name=""/>
        <dsp:cNvSpPr/>
      </dsp:nvSpPr>
      <dsp:spPr>
        <a:xfrm>
          <a:off x="975048" y="14763113"/>
          <a:ext cx="7770502" cy="4041232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25730" rIns="16764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6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KEEP UP TO DATE</a:t>
          </a:r>
          <a:endParaRPr lang="ca-ES" sz="66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5048" y="14763113"/>
        <a:ext cx="7770502" cy="4041232"/>
      </dsp:txXfrm>
    </dsp:sp>
    <dsp:sp modelId="{5A2ECC6F-C58D-46C1-943D-9E62367E9F80}">
      <dsp:nvSpPr>
        <dsp:cNvPr id="0" name=""/>
        <dsp:cNvSpPr/>
      </dsp:nvSpPr>
      <dsp:spPr>
        <a:xfrm>
          <a:off x="10445348" y="0"/>
          <a:ext cx="9713128" cy="19802475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26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500" kern="12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PUBLICATION SUPPORT</a:t>
          </a:r>
        </a:p>
      </dsp:txBody>
      <dsp:txXfrm>
        <a:off x="10445348" y="0"/>
        <a:ext cx="9713128" cy="5940742"/>
      </dsp:txXfrm>
    </dsp:sp>
    <dsp:sp modelId="{4EE5499C-55D1-43C8-AF3D-3A673B9149EA}">
      <dsp:nvSpPr>
        <dsp:cNvPr id="0" name=""/>
        <dsp:cNvSpPr/>
      </dsp:nvSpPr>
      <dsp:spPr>
        <a:xfrm>
          <a:off x="11416661" y="5944489"/>
          <a:ext cx="7770502" cy="22908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OPEN ACCESS INSTITUTIONAL POLICY</a:t>
          </a:r>
        </a:p>
      </dsp:txBody>
      <dsp:txXfrm>
        <a:off x="11416661" y="5944489"/>
        <a:ext cx="7770502" cy="2290869"/>
      </dsp:txXfrm>
    </dsp:sp>
    <dsp:sp modelId="{984E5C83-A92A-446C-BDAB-EA6135F34E0D}">
      <dsp:nvSpPr>
        <dsp:cNvPr id="0" name=""/>
        <dsp:cNvSpPr/>
      </dsp:nvSpPr>
      <dsp:spPr>
        <a:xfrm>
          <a:off x="11416661" y="8587800"/>
          <a:ext cx="7770502" cy="22908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BIBLIOMETRIC SERVICES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16661" y="8587800"/>
        <a:ext cx="7770502" cy="2290869"/>
      </dsp:txXfrm>
    </dsp:sp>
    <dsp:sp modelId="{D5351ED9-4A49-4899-80F4-50FE0F71568A}">
      <dsp:nvSpPr>
        <dsp:cNvPr id="0" name=""/>
        <dsp:cNvSpPr/>
      </dsp:nvSpPr>
      <dsp:spPr>
        <a:xfrm>
          <a:off x="11416661" y="11231111"/>
          <a:ext cx="7770502" cy="22908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HIGH IMPACT OPEN ACCESS JOURNALS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16661" y="11231111"/>
        <a:ext cx="7770502" cy="2290869"/>
      </dsp:txXfrm>
    </dsp:sp>
    <dsp:sp modelId="{43D5EB3F-FFD0-4193-959D-C801DAD624C6}">
      <dsp:nvSpPr>
        <dsp:cNvPr id="0" name=""/>
        <dsp:cNvSpPr/>
      </dsp:nvSpPr>
      <dsp:spPr>
        <a:xfrm>
          <a:off x="11416661" y="13874423"/>
          <a:ext cx="7770502" cy="22908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OPEN ACCESS PUBLICATION OF DOCTORAL THESES SERVICES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16661" y="13874423"/>
        <a:ext cx="7770502" cy="2290869"/>
      </dsp:txXfrm>
    </dsp:sp>
    <dsp:sp modelId="{34B245D6-8C2F-4DE6-8627-B06F70B25664}">
      <dsp:nvSpPr>
        <dsp:cNvPr id="0" name=""/>
        <dsp:cNvSpPr/>
      </dsp:nvSpPr>
      <dsp:spPr>
        <a:xfrm>
          <a:off x="11416661" y="16517734"/>
          <a:ext cx="7770502" cy="22908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b="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RECOMENDATION FOR SIGNING  SCIENTIFIC  DOCUMENTS</a:t>
          </a:r>
          <a:endParaRPr lang="ca-ES" sz="4400" b="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16661" y="16517734"/>
        <a:ext cx="7770502" cy="2290869"/>
      </dsp:txXfrm>
    </dsp:sp>
    <dsp:sp modelId="{E2595F69-B31C-4E8A-994F-AF686E351574}">
      <dsp:nvSpPr>
        <dsp:cNvPr id="0" name=""/>
        <dsp:cNvSpPr/>
      </dsp:nvSpPr>
      <dsp:spPr>
        <a:xfrm>
          <a:off x="20890696" y="0"/>
          <a:ext cx="9713128" cy="19802475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48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5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EVALUATION SUPPORT</a:t>
          </a:r>
          <a:endParaRPr lang="ca-ES" sz="65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0890696" y="0"/>
        <a:ext cx="9713128" cy="5940742"/>
      </dsp:txXfrm>
    </dsp:sp>
    <dsp:sp modelId="{4A64050E-8049-492C-8EBA-CB53361DBA00}">
      <dsp:nvSpPr>
        <dsp:cNvPr id="0" name=""/>
        <dsp:cNvSpPr/>
      </dsp:nvSpPr>
      <dsp:spPr>
        <a:xfrm>
          <a:off x="21858273" y="5944489"/>
          <a:ext cx="7770502" cy="229086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SUPPORT SERVICE FOR ACCREDITATION CALLS</a:t>
          </a:r>
        </a:p>
      </dsp:txBody>
      <dsp:txXfrm>
        <a:off x="21858273" y="5944489"/>
        <a:ext cx="7770502" cy="2290869"/>
      </dsp:txXfrm>
    </dsp:sp>
    <dsp:sp modelId="{D5EAF9AA-394D-43C9-808E-17EFD7A4E487}">
      <dsp:nvSpPr>
        <dsp:cNvPr id="0" name=""/>
        <dsp:cNvSpPr/>
      </dsp:nvSpPr>
      <dsp:spPr>
        <a:xfrm>
          <a:off x="21858273" y="8587800"/>
          <a:ext cx="7770502" cy="229086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BIBLIOMETRIC SERVICES</a:t>
          </a:r>
        </a:p>
      </dsp:txBody>
      <dsp:txXfrm>
        <a:off x="21858273" y="8587800"/>
        <a:ext cx="7770502" cy="2290869"/>
      </dsp:txXfrm>
    </dsp:sp>
    <dsp:sp modelId="{AFF01085-0C80-43AC-9684-52B2D9B3B5CB}">
      <dsp:nvSpPr>
        <dsp:cNvPr id="0" name=""/>
        <dsp:cNvSpPr/>
      </dsp:nvSpPr>
      <dsp:spPr>
        <a:xfrm>
          <a:off x="21858273" y="11231111"/>
          <a:ext cx="7770502" cy="229086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EVALUATION OF SCIENTIFIC JOURNALS INDICATORS</a:t>
          </a:r>
        </a:p>
      </dsp:txBody>
      <dsp:txXfrm>
        <a:off x="21858273" y="11231111"/>
        <a:ext cx="7770502" cy="2290869"/>
      </dsp:txXfrm>
    </dsp:sp>
    <dsp:sp modelId="{5C16EBC0-3F7F-4AAA-BD6D-01DE793E1AC0}">
      <dsp:nvSpPr>
        <dsp:cNvPr id="0" name=""/>
        <dsp:cNvSpPr/>
      </dsp:nvSpPr>
      <dsp:spPr>
        <a:xfrm>
          <a:off x="21858273" y="13874423"/>
          <a:ext cx="7770502" cy="229086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STANDARIZATION OF AUTHOR’S NAMES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1858273" y="13874423"/>
        <a:ext cx="7770502" cy="2290869"/>
      </dsp:txXfrm>
    </dsp:sp>
    <dsp:sp modelId="{076929D9-04F6-4B3F-A71A-0E50F8E262D8}">
      <dsp:nvSpPr>
        <dsp:cNvPr id="0" name=""/>
        <dsp:cNvSpPr/>
      </dsp:nvSpPr>
      <dsp:spPr>
        <a:xfrm>
          <a:off x="21858273" y="16517734"/>
          <a:ext cx="7770502" cy="229086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4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ON ORCID, OPEN RESEARCHER’S ID</a:t>
          </a:r>
          <a:endParaRPr lang="ca-ES" sz="44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1858273" y="16517734"/>
        <a:ext cx="7770502" cy="22908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93C1FA-297F-4621-BA95-06F46292FF12}">
      <dsp:nvSpPr>
        <dsp:cNvPr id="0" name=""/>
        <dsp:cNvSpPr/>
      </dsp:nvSpPr>
      <dsp:spPr>
        <a:xfrm>
          <a:off x="44" y="0"/>
          <a:ext cx="9713127" cy="126015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2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6500" kern="1200" dirty="0"/>
        </a:p>
      </dsp:txBody>
      <dsp:txXfrm>
        <a:off x="44" y="0"/>
        <a:ext cx="9713127" cy="3780471"/>
      </dsp:txXfrm>
    </dsp:sp>
    <dsp:sp modelId="{C1D3D152-428A-49E3-970F-63D5B3FD682B}">
      <dsp:nvSpPr>
        <dsp:cNvPr id="0" name=""/>
        <dsp:cNvSpPr/>
      </dsp:nvSpPr>
      <dsp:spPr>
        <a:xfrm>
          <a:off x="975048" y="3784163"/>
          <a:ext cx="7770502" cy="379954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14300" rIns="1524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INFORMATION LITERACY FOR DOCTORAL STUDENTS                                               </a:t>
          </a:r>
          <a:endParaRPr lang="ca-ES" sz="60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5048" y="3784163"/>
        <a:ext cx="7770502" cy="3799546"/>
      </dsp:txXfrm>
    </dsp:sp>
    <dsp:sp modelId="{182E20AB-EF05-4A6F-BF53-4EB959C1BA42}">
      <dsp:nvSpPr>
        <dsp:cNvPr id="0" name=""/>
        <dsp:cNvSpPr/>
      </dsp:nvSpPr>
      <dsp:spPr>
        <a:xfrm>
          <a:off x="975048" y="8168255"/>
          <a:ext cx="7770502" cy="379954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14300" rIns="1524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VIRTUAL RESEARCH ENVIRONMENT</a:t>
          </a:r>
          <a:endParaRPr lang="ca-ES" sz="60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975048" y="8168255"/>
        <a:ext cx="7770502" cy="3799546"/>
      </dsp:txXfrm>
    </dsp:sp>
    <dsp:sp modelId="{CDFFDBE8-920F-44D5-9011-9BA1533D3DAD}">
      <dsp:nvSpPr>
        <dsp:cNvPr id="0" name=""/>
        <dsp:cNvSpPr/>
      </dsp:nvSpPr>
      <dsp:spPr>
        <a:xfrm>
          <a:off x="10445348" y="0"/>
          <a:ext cx="9713127" cy="1260157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26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6500" kern="1200" dirty="0"/>
        </a:p>
      </dsp:txBody>
      <dsp:txXfrm>
        <a:off x="10445348" y="0"/>
        <a:ext cx="9713127" cy="3780471"/>
      </dsp:txXfrm>
    </dsp:sp>
    <dsp:sp modelId="{CCE84684-5F4B-446F-993D-A866E8181200}">
      <dsp:nvSpPr>
        <dsp:cNvPr id="0" name=""/>
        <dsp:cNvSpPr/>
      </dsp:nvSpPr>
      <dsp:spPr>
        <a:xfrm>
          <a:off x="11416660" y="3784163"/>
          <a:ext cx="7770502" cy="379954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14300" rIns="1524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PUBLISHING GUIDANCE</a:t>
          </a:r>
          <a:endParaRPr lang="ca-ES" sz="60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16660" y="3784163"/>
        <a:ext cx="7770502" cy="3799546"/>
      </dsp:txXfrm>
    </dsp:sp>
    <dsp:sp modelId="{5E53825C-D270-4C57-8196-E2A5B3B8989D}">
      <dsp:nvSpPr>
        <dsp:cNvPr id="0" name=""/>
        <dsp:cNvSpPr/>
      </dsp:nvSpPr>
      <dsp:spPr>
        <a:xfrm>
          <a:off x="11416660" y="8168255"/>
          <a:ext cx="7770502" cy="379954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14300" rIns="1524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PRESENCE IN RESEARCH SOCIAL NETWORKS </a:t>
          </a:r>
          <a:endParaRPr lang="ca-ES" sz="60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16660" y="8168255"/>
        <a:ext cx="7770502" cy="3799546"/>
      </dsp:txXfrm>
    </dsp:sp>
    <dsp:sp modelId="{93DC8A45-4098-4C3D-9E4B-94B1C5CF1E0A}">
      <dsp:nvSpPr>
        <dsp:cNvPr id="0" name=""/>
        <dsp:cNvSpPr/>
      </dsp:nvSpPr>
      <dsp:spPr>
        <a:xfrm>
          <a:off x="20886960" y="0"/>
          <a:ext cx="9713127" cy="12601573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48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6500" kern="1200" dirty="0"/>
        </a:p>
      </dsp:txBody>
      <dsp:txXfrm>
        <a:off x="20886960" y="0"/>
        <a:ext cx="9713127" cy="3780471"/>
      </dsp:txXfrm>
    </dsp:sp>
    <dsp:sp modelId="{AD909464-45DB-4816-A7B7-B035BD856C05}">
      <dsp:nvSpPr>
        <dsp:cNvPr id="0" name=""/>
        <dsp:cNvSpPr/>
      </dsp:nvSpPr>
      <dsp:spPr>
        <a:xfrm>
          <a:off x="21858273" y="3784163"/>
          <a:ext cx="7770502" cy="37995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14300" rIns="1524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DATA CURATION</a:t>
          </a:r>
          <a:endParaRPr lang="ca-ES" sz="60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1858273" y="3784163"/>
        <a:ext cx="7770502" cy="3799546"/>
      </dsp:txXfrm>
    </dsp:sp>
    <dsp:sp modelId="{058347D6-D9AC-42FB-82C1-3AF508F8F17C}">
      <dsp:nvSpPr>
        <dsp:cNvPr id="0" name=""/>
        <dsp:cNvSpPr/>
      </dsp:nvSpPr>
      <dsp:spPr>
        <a:xfrm>
          <a:off x="21858273" y="8168255"/>
          <a:ext cx="7770502" cy="37995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14300" rIns="1524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BIBLIOMETRIC DATABASE FOR RESEARCHERS</a:t>
          </a:r>
          <a:endParaRPr lang="ca-ES" sz="6000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1858273" y="8168255"/>
        <a:ext cx="7770502" cy="379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435055" cy="732864"/>
          </a:xfrm>
          <a:prstGeom prst="rect">
            <a:avLst/>
          </a:prstGeom>
        </p:spPr>
        <p:txBody>
          <a:bodyPr vert="horz" lIns="94216" tIns="47109" rIns="94216" bIns="47109" rtlCol="0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5797901" y="2"/>
            <a:ext cx="4435055" cy="732864"/>
          </a:xfrm>
          <a:prstGeom prst="rect">
            <a:avLst/>
          </a:prstGeom>
        </p:spPr>
        <p:txBody>
          <a:bodyPr vert="horz" lIns="94216" tIns="47109" rIns="94216" bIns="47109" rtlCol="0"/>
          <a:lstStyle>
            <a:lvl1pPr algn="r">
              <a:defRPr sz="1300"/>
            </a:lvl1pPr>
          </a:lstStyle>
          <a:p>
            <a:fld id="{0AEED12D-CE6C-45E6-B4BD-417A822A63E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84525" y="1098550"/>
            <a:ext cx="3865563" cy="5500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6" tIns="47109" rIns="94216" bIns="47109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1022966" y="6963835"/>
            <a:ext cx="8188684" cy="6599021"/>
          </a:xfrm>
          <a:prstGeom prst="rect">
            <a:avLst/>
          </a:prstGeom>
        </p:spPr>
        <p:txBody>
          <a:bodyPr vert="horz" lIns="94216" tIns="47109" rIns="94216" bIns="47109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2" y="13926045"/>
            <a:ext cx="4435055" cy="732864"/>
          </a:xfrm>
          <a:prstGeom prst="rect">
            <a:avLst/>
          </a:prstGeom>
        </p:spPr>
        <p:txBody>
          <a:bodyPr vert="horz" lIns="94216" tIns="47109" rIns="94216" bIns="47109" rtlCol="0" anchor="b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797901" y="13926045"/>
            <a:ext cx="4435055" cy="732864"/>
          </a:xfrm>
          <a:prstGeom prst="rect">
            <a:avLst/>
          </a:prstGeom>
        </p:spPr>
        <p:txBody>
          <a:bodyPr vert="horz" lIns="94216" tIns="47109" rIns="94216" bIns="47109" rtlCol="0" anchor="b"/>
          <a:lstStyle>
            <a:lvl1pPr algn="r">
              <a:defRPr sz="1300"/>
            </a:lvl1pPr>
          </a:lstStyle>
          <a:p>
            <a:fld id="{5BE77B06-AE9D-4C0B-AC39-DE68E398D95B}" type="slidenum">
              <a:rPr lang="ca-ES" smtClean="0"/>
              <a:pPr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7B06-AE9D-4C0B-AC39-DE68E398D95B}" type="slidenum">
              <a:rPr lang="ca-ES" smtClean="0"/>
              <a:pPr/>
              <a:t>1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2700343" y="15907184"/>
            <a:ext cx="30603825" cy="1097618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5400678" y="29016960"/>
            <a:ext cx="2520315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19577444" y="2738126"/>
            <a:ext cx="6075762" cy="58247280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350182" y="2738126"/>
            <a:ext cx="17627206" cy="5824728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844109" y="32904855"/>
            <a:ext cx="30603825" cy="10170160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2844109" y="21703464"/>
            <a:ext cx="30603825" cy="11201394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74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48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52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9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350177" y="15930888"/>
            <a:ext cx="11851481" cy="45054526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13801728" y="15930888"/>
            <a:ext cx="11851481" cy="45054526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800228" y="2050630"/>
            <a:ext cx="32404055" cy="85344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800228" y="11462175"/>
            <a:ext cx="15908240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1800228" y="16239065"/>
            <a:ext cx="15908240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18289800" y="11462175"/>
            <a:ext cx="15914488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18289800" y="16239065"/>
            <a:ext cx="15914488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800233" y="2038775"/>
            <a:ext cx="11845234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4076765" y="2038783"/>
            <a:ext cx="20127518" cy="43703246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800233" y="10715418"/>
            <a:ext cx="11845234" cy="35026606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057139" y="35844488"/>
            <a:ext cx="21602700" cy="4231646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7057139" y="4575385"/>
            <a:ext cx="2160270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91740" indent="0">
              <a:buNone/>
              <a:defRPr sz="15300"/>
            </a:lvl2pPr>
            <a:lvl3pPr marL="4983480" indent="0">
              <a:buNone/>
              <a:defRPr sz="13100"/>
            </a:lvl3pPr>
            <a:lvl4pPr marL="7475220" indent="0">
              <a:buNone/>
              <a:defRPr sz="10900"/>
            </a:lvl4pPr>
            <a:lvl5pPr marL="9966960" indent="0">
              <a:buNone/>
              <a:defRPr sz="10900"/>
            </a:lvl5pPr>
            <a:lvl6pPr marL="12458700" indent="0">
              <a:buNone/>
              <a:defRPr sz="10900"/>
            </a:lvl6pPr>
            <a:lvl7pPr marL="14950440" indent="0">
              <a:buNone/>
              <a:defRPr sz="10900"/>
            </a:lvl7pPr>
            <a:lvl8pPr marL="17442180" indent="0">
              <a:buNone/>
              <a:defRPr sz="10900"/>
            </a:lvl8pPr>
            <a:lvl9pPr marL="19933920" indent="0">
              <a:buNone/>
              <a:defRPr sz="109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7057139" y="40076134"/>
            <a:ext cx="21602700" cy="6009634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1800228" y="2050630"/>
            <a:ext cx="32404055" cy="8534400"/>
          </a:xfrm>
          <a:prstGeom prst="rect">
            <a:avLst/>
          </a:prstGeom>
        </p:spPr>
        <p:txBody>
          <a:bodyPr vert="horz" lIns="498348" tIns="249174" rIns="498348" bIns="249174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800228" y="11948169"/>
            <a:ext cx="32404055" cy="33793855"/>
          </a:xfrm>
          <a:prstGeom prst="rect">
            <a:avLst/>
          </a:prstGeom>
        </p:spPr>
        <p:txBody>
          <a:bodyPr vert="horz" lIns="498348" tIns="249174" rIns="498348" bIns="249174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1800228" y="47460759"/>
            <a:ext cx="8401055" cy="2726265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D046-7161-4006-8B2E-C400F4583A5A}" type="datetimeFigureOut">
              <a:rPr lang="ca-ES" smtClean="0"/>
              <a:pPr/>
              <a:t>02/12/2013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12301543" y="47460759"/>
            <a:ext cx="11401425" cy="2726265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5803228" y="47460759"/>
            <a:ext cx="8401055" cy="2726265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86A8-DDDB-420C-BB2F-8208C28F5655}" type="slidenum">
              <a:rPr lang="ca-ES" smtClean="0"/>
              <a:pPr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48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805" indent="-1868805" algn="l" defTabSz="498348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078" indent="-1557338" algn="l" defTabSz="4983480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93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1090" indent="-1245870" algn="l" defTabSz="498348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2830" indent="-1245870" algn="l" defTabSz="498348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457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631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80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979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7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4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52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96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70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504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21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39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3.png"/><Relationship Id="rId10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tge en línia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027" name="Picture 3" descr="C:\Users\azuniga\Desktop\footer-recerc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890131"/>
            <a:ext cx="36004500" cy="6347917"/>
          </a:xfrm>
          <a:prstGeom prst="rect">
            <a:avLst/>
          </a:prstGeom>
          <a:noFill/>
        </p:spPr>
      </p:pic>
      <p:sp>
        <p:nvSpPr>
          <p:cNvPr id="4" name="QuadreDeText 3"/>
          <p:cNvSpPr txBox="1"/>
          <p:nvPr/>
        </p:nvSpPr>
        <p:spPr>
          <a:xfrm>
            <a:off x="28947466" y="48285720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Rosa 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Padrós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Cuxart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rpadrosc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uoc.edu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Mireia Pérez Cervera (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mperezcerver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uoc.edu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Clara Riera 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Quintero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crierarq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uoc.edu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Mari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Vállez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Letrado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mvallez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uoc.edu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Anna 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Zuñiga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Ruiz (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azuniga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ca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uoc.edu</a:t>
            </a:r>
            <a:r>
              <a:rPr lang="ca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endParaRPr lang="ca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0675" y="50551067"/>
            <a:ext cx="30171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Padrós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Cuxart</a:t>
            </a:r>
            <a:r>
              <a:rPr lang="en-US" sz="2400" dirty="0" smtClean="0">
                <a:solidFill>
                  <a:schemeClr val="bg1"/>
                </a:solidFill>
              </a:rPr>
              <a:t>, R.; </a:t>
            </a:r>
            <a:r>
              <a:rPr lang="en-US" sz="2400" dirty="0" err="1" smtClean="0">
                <a:solidFill>
                  <a:schemeClr val="bg1"/>
                </a:solidFill>
              </a:rPr>
              <a:t>Pérez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Cervera</a:t>
            </a:r>
            <a:r>
              <a:rPr lang="en-US" sz="2400" dirty="0" smtClean="0">
                <a:solidFill>
                  <a:schemeClr val="bg1"/>
                </a:solidFill>
              </a:rPr>
              <a:t>, M.; </a:t>
            </a:r>
            <a:r>
              <a:rPr lang="en-US" sz="2400" dirty="0" err="1" smtClean="0">
                <a:solidFill>
                  <a:schemeClr val="bg1"/>
                </a:solidFill>
              </a:rPr>
              <a:t>Riera</a:t>
            </a:r>
            <a:r>
              <a:rPr lang="en-US" sz="2400" dirty="0" smtClean="0">
                <a:solidFill>
                  <a:schemeClr val="bg1"/>
                </a:solidFill>
              </a:rPr>
              <a:t> Quintero, C.; </a:t>
            </a:r>
            <a:r>
              <a:rPr lang="en-US" sz="2400" dirty="0" err="1" smtClean="0">
                <a:solidFill>
                  <a:schemeClr val="bg1"/>
                </a:solidFill>
              </a:rPr>
              <a:t>Vállez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Letrado</a:t>
            </a:r>
            <a:r>
              <a:rPr lang="en-US" sz="2400" dirty="0" smtClean="0">
                <a:solidFill>
                  <a:schemeClr val="bg1"/>
                </a:solidFill>
              </a:rPr>
              <a:t>, M. &amp; </a:t>
            </a:r>
            <a:r>
              <a:rPr lang="en-US" sz="2400" dirty="0" err="1" smtClean="0">
                <a:solidFill>
                  <a:schemeClr val="bg1"/>
                </a:solidFill>
              </a:rPr>
              <a:t>Zuñiga</a:t>
            </a:r>
            <a:r>
              <a:rPr lang="en-US" sz="2400" dirty="0" smtClean="0">
                <a:solidFill>
                  <a:schemeClr val="bg1"/>
                </a:solidFill>
              </a:rPr>
              <a:t>-Ruiz, A., </a:t>
            </a:r>
            <a:r>
              <a:rPr lang="en-US" sz="2400" i="1" dirty="0" smtClean="0">
                <a:solidFill>
                  <a:schemeClr val="bg1"/>
                </a:solidFill>
              </a:rPr>
              <a:t>Researchers!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You’ll never walk alone </a:t>
            </a:r>
            <a:r>
              <a:rPr lang="en-US" sz="2400" dirty="0" smtClean="0">
                <a:solidFill>
                  <a:schemeClr val="bg1"/>
                </a:solidFill>
              </a:rPr>
              <a:t>is licensed under a Creative Commons Attribution-</a:t>
            </a:r>
            <a:r>
              <a:rPr lang="en-US" sz="2400" dirty="0" err="1" smtClean="0">
                <a:solidFill>
                  <a:schemeClr val="bg1"/>
                </a:solidFill>
              </a:rPr>
              <a:t>NonCommercial</a:t>
            </a: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en-US" sz="2400" dirty="0" err="1" smtClean="0">
                <a:solidFill>
                  <a:schemeClr val="bg1"/>
                </a:solidFill>
              </a:rPr>
              <a:t>ShareAlike</a:t>
            </a:r>
            <a:r>
              <a:rPr lang="en-US" sz="2400" dirty="0" smtClean="0">
                <a:solidFill>
                  <a:schemeClr val="bg1"/>
                </a:solidFill>
              </a:rPr>
              <a:t> 3.0 </a:t>
            </a:r>
            <a:r>
              <a:rPr lang="en-US" sz="2400" dirty="0" err="1" smtClean="0">
                <a:solidFill>
                  <a:schemeClr val="bg1"/>
                </a:solidFill>
              </a:rPr>
              <a:t>Unported</a:t>
            </a:r>
            <a:r>
              <a:rPr lang="en-US" sz="2400" dirty="0" smtClean="0">
                <a:solidFill>
                  <a:schemeClr val="bg1"/>
                </a:solidFill>
              </a:rPr>
              <a:t> License</a:t>
            </a:r>
            <a:endParaRPr lang="ca-ES" sz="2400" dirty="0">
              <a:solidFill>
                <a:schemeClr val="bg1"/>
              </a:solidFill>
            </a:endParaRPr>
          </a:p>
        </p:txBody>
      </p:sp>
      <p:pic>
        <p:nvPicPr>
          <p:cNvPr id="8" name="Imatge 7" descr="logo_blau_uo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119816" y="40360"/>
            <a:ext cx="5884684" cy="4320480"/>
          </a:xfrm>
          <a:prstGeom prst="rect">
            <a:avLst/>
          </a:prstGeom>
          <a:noFill/>
        </p:spPr>
      </p:pic>
      <p:sp>
        <p:nvSpPr>
          <p:cNvPr id="9" name="QuadreDeText 8"/>
          <p:cNvSpPr txBox="1"/>
          <p:nvPr/>
        </p:nvSpPr>
        <p:spPr>
          <a:xfrm flipH="1">
            <a:off x="6545184" y="1844007"/>
            <a:ext cx="234029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1000" b="1" dirty="0" smtClean="0">
                <a:solidFill>
                  <a:srgbClr val="99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RESEARCHERS, </a:t>
            </a:r>
          </a:p>
          <a:p>
            <a:pPr algn="ctr"/>
            <a:r>
              <a:rPr lang="ca-ES" sz="11000" b="1" dirty="0" smtClean="0">
                <a:solidFill>
                  <a:srgbClr val="99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YOU’LL NEVER WALK ALONE !</a:t>
            </a:r>
            <a:endParaRPr lang="ca-ES" sz="11000" b="1" dirty="0">
              <a:solidFill>
                <a:srgbClr val="99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8" name="Diagrama 27"/>
          <p:cNvGraphicFramePr/>
          <p:nvPr/>
        </p:nvGraphicFramePr>
        <p:xfrm>
          <a:off x="3600450" y="7600950"/>
          <a:ext cx="30603825" cy="1980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0" name="Rectangle arrodonit 29"/>
          <p:cNvSpPr/>
          <p:nvPr/>
        </p:nvSpPr>
        <p:spPr>
          <a:xfrm>
            <a:off x="1800225" y="8572500"/>
            <a:ext cx="1800225" cy="198024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a-ES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LIBRARY  SERVICES  TODAY</a:t>
            </a:r>
            <a:endParaRPr lang="ca-ES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3" name="Diagrama 32"/>
          <p:cNvGraphicFramePr/>
          <p:nvPr/>
        </p:nvGraphicFramePr>
        <p:xfrm>
          <a:off x="3600450" y="29203650"/>
          <a:ext cx="30603824" cy="12601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4" name="Rectangle arrodonit 33"/>
          <p:cNvSpPr/>
          <p:nvPr/>
        </p:nvSpPr>
        <p:spPr>
          <a:xfrm>
            <a:off x="1800225" y="29203650"/>
            <a:ext cx="1800225" cy="1440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a-ES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FUTURE SERVICES</a:t>
            </a:r>
            <a:endParaRPr lang="ca-ES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arrodonit 31"/>
          <p:cNvSpPr/>
          <p:nvPr/>
        </p:nvSpPr>
        <p:spPr>
          <a:xfrm>
            <a:off x="5468364" y="30378237"/>
            <a:ext cx="25203150" cy="18002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KNOW,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the stickers  </a:t>
            </a:r>
            <a:endParaRPr lang="en-US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Fletxa esquerra i dreta 25"/>
          <p:cNvSpPr/>
          <p:nvPr/>
        </p:nvSpPr>
        <p:spPr>
          <a:xfrm>
            <a:off x="3600450" y="5463843"/>
            <a:ext cx="30603825" cy="2541678"/>
          </a:xfrm>
          <a:prstGeom prst="leftRightArrow">
            <a:avLst>
              <a:gd name="adj1" fmla="val 50000"/>
              <a:gd name="adj2" fmla="val 45990"/>
            </a:avLst>
          </a:prstGeom>
          <a:solidFill>
            <a:srgbClr val="990099">
              <a:alpha val="49000"/>
            </a:srgb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RESEARCH LIFECYCLE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0" name="AutoShape 2" descr="S'està mostrant researcher_log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2052" name="Picture 4" descr="C:\Users\azuniga\Downloads\QR_Research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5201" y="48463200"/>
            <a:ext cx="2343150" cy="2343150"/>
          </a:xfrm>
          <a:prstGeom prst="rect">
            <a:avLst/>
          </a:prstGeom>
          <a:noFill/>
        </p:spPr>
      </p:pic>
      <p:grpSp>
        <p:nvGrpSpPr>
          <p:cNvPr id="37" name="Agrupa 36"/>
          <p:cNvGrpSpPr/>
          <p:nvPr/>
        </p:nvGrpSpPr>
        <p:grpSpPr>
          <a:xfrm>
            <a:off x="422550" y="400050"/>
            <a:ext cx="7344816" cy="3486150"/>
            <a:chOff x="479700" y="400050"/>
            <a:chExt cx="7344816" cy="3486150"/>
          </a:xfrm>
        </p:grpSpPr>
        <p:sp>
          <p:nvSpPr>
            <p:cNvPr id="11" name="QuadreDeText 10"/>
            <p:cNvSpPr txBox="1"/>
            <p:nvPr/>
          </p:nvSpPr>
          <p:spPr>
            <a:xfrm>
              <a:off x="479700" y="3178314"/>
              <a:ext cx="73448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4000" b="1" dirty="0" smtClean="0">
                  <a:solidFill>
                    <a:srgbClr val="037E9E"/>
                  </a:solidFill>
                  <a:latin typeface="Arial" pitchFamily="34" charset="0"/>
                  <a:cs typeface="Arial" pitchFamily="34" charset="0"/>
                </a:rPr>
                <a:t>http://beta.biblioteca.uoc.edu</a:t>
              </a:r>
              <a:endParaRPr lang="ca-ES" sz="4000" b="1" dirty="0">
                <a:solidFill>
                  <a:srgbClr val="037E9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4" name="Picture 6" descr="C:\Users\azuniga\Downloads\virtual_library (1)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77512" y="400050"/>
              <a:ext cx="6762828" cy="2932859"/>
            </a:xfrm>
            <a:prstGeom prst="rect">
              <a:avLst/>
            </a:prstGeom>
            <a:noFill/>
          </p:spPr>
        </p:pic>
      </p:grpSp>
      <p:sp>
        <p:nvSpPr>
          <p:cNvPr id="38" name="Rectangle arrodonit 37"/>
          <p:cNvSpPr/>
          <p:nvPr/>
        </p:nvSpPr>
        <p:spPr>
          <a:xfrm>
            <a:off x="3600450" y="42122544"/>
            <a:ext cx="30603825" cy="180022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93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60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REFERENCE LIBRARIAN FOR RESEARCH GROUPS</a:t>
            </a:r>
            <a:endParaRPr lang="ca-ES" sz="6000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5" name="Picture 7" descr="C:\Users\azuniga\Downloads\logomire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400050" y="4343400"/>
            <a:ext cx="4763165" cy="4048690"/>
          </a:xfrm>
          <a:prstGeom prst="rect">
            <a:avLst/>
          </a:prstGeom>
          <a:noFill/>
        </p:spPr>
      </p:pic>
      <p:pic>
        <p:nvPicPr>
          <p:cNvPr id="2" name="Picture 2" descr="C:\Users\azuniga\Desktop\logomire_estrella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1294122" y="25285466"/>
            <a:ext cx="4762500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187</Words>
  <Application>Microsoft Office PowerPoint</Application>
  <PresentationFormat>Personalització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 Zuñiga Ruiz</dc:creator>
  <cp:lastModifiedBy>Anna Zuñiga Ruiz</cp:lastModifiedBy>
  <cp:revision>68</cp:revision>
  <dcterms:created xsi:type="dcterms:W3CDTF">2013-11-21T16:44:43Z</dcterms:created>
  <dcterms:modified xsi:type="dcterms:W3CDTF">2013-12-02T13:46:03Z</dcterms:modified>
</cp:coreProperties>
</file>