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3" r:id="rId8"/>
    <p:sldId id="262" r:id="rId9"/>
    <p:sldId id="265" r:id="rId10"/>
    <p:sldId id="266" r:id="rId11"/>
    <p:sldId id="284" r:id="rId12"/>
    <p:sldId id="267" r:id="rId13"/>
    <p:sldId id="268" r:id="rId14"/>
    <p:sldId id="277" r:id="rId15"/>
    <p:sldId id="269" r:id="rId16"/>
    <p:sldId id="271" r:id="rId17"/>
    <p:sldId id="270" r:id="rId18"/>
    <p:sldId id="272" r:id="rId1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D37C88-16DE-4DB1-82B1-99771AFD43E7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</dgm:pt>
    <dgm:pt modelId="{BFACE162-C346-44F7-B015-44786CA4AF65}">
      <dgm:prSet phldrT="[Texto]"/>
      <dgm:spPr/>
      <dgm:t>
        <a:bodyPr/>
        <a:lstStyle/>
        <a:p>
          <a:r>
            <a:rPr lang="es-ES" dirty="0" smtClean="0"/>
            <a:t>Lectura y búsqueda</a:t>
          </a:r>
          <a:endParaRPr lang="es-ES" dirty="0"/>
        </a:p>
      </dgm:t>
    </dgm:pt>
    <dgm:pt modelId="{354340BA-6B62-4891-83A9-AB5BE3E49DAA}" type="parTrans" cxnId="{85644A27-288F-425E-9AC8-4D0D22CE2150}">
      <dgm:prSet/>
      <dgm:spPr/>
      <dgm:t>
        <a:bodyPr/>
        <a:lstStyle/>
        <a:p>
          <a:endParaRPr lang="es-ES"/>
        </a:p>
      </dgm:t>
    </dgm:pt>
    <dgm:pt modelId="{7BCE1F14-0326-465F-AD43-DB74EBFEA39F}" type="sibTrans" cxnId="{85644A27-288F-425E-9AC8-4D0D22CE2150}">
      <dgm:prSet/>
      <dgm:spPr/>
      <dgm:t>
        <a:bodyPr/>
        <a:lstStyle/>
        <a:p>
          <a:endParaRPr lang="es-ES"/>
        </a:p>
      </dgm:t>
    </dgm:pt>
    <dgm:pt modelId="{BAE7F353-D334-4F69-B44A-327D18CA96AA}">
      <dgm:prSet phldrT="[Texto]"/>
      <dgm:spPr/>
      <dgm:t>
        <a:bodyPr/>
        <a:lstStyle/>
        <a:p>
          <a:r>
            <a:rPr lang="es-ES" dirty="0" smtClean="0"/>
            <a:t>Conexión y consulta</a:t>
          </a:r>
          <a:endParaRPr lang="es-ES" dirty="0"/>
        </a:p>
      </dgm:t>
    </dgm:pt>
    <dgm:pt modelId="{A277E480-7C51-4FBB-BCDC-35085FC3D608}" type="parTrans" cxnId="{DAC2A7B8-6E69-4BE5-BD5C-152D89753700}">
      <dgm:prSet/>
      <dgm:spPr/>
      <dgm:t>
        <a:bodyPr/>
        <a:lstStyle/>
        <a:p>
          <a:endParaRPr lang="es-ES"/>
        </a:p>
      </dgm:t>
    </dgm:pt>
    <dgm:pt modelId="{07E9E31B-825C-44F3-B74A-AC03B65C9C26}" type="sibTrans" cxnId="{DAC2A7B8-6E69-4BE5-BD5C-152D89753700}">
      <dgm:prSet/>
      <dgm:spPr/>
      <dgm:t>
        <a:bodyPr/>
        <a:lstStyle/>
        <a:p>
          <a:endParaRPr lang="es-ES"/>
        </a:p>
      </dgm:t>
    </dgm:pt>
    <dgm:pt modelId="{D6F7E61C-658F-4D56-A091-D4DBF49DF154}">
      <dgm:prSet phldrT="[Texto]"/>
      <dgm:spPr/>
      <dgm:t>
        <a:bodyPr/>
        <a:lstStyle/>
        <a:p>
          <a:r>
            <a:rPr lang="es-ES" dirty="0" smtClean="0"/>
            <a:t>Guardado</a:t>
          </a:r>
          <a:endParaRPr lang="es-ES" dirty="0"/>
        </a:p>
      </dgm:t>
    </dgm:pt>
    <dgm:pt modelId="{A8BAEEF8-0B46-4CAC-A8BA-3EC69906D86C}" type="parTrans" cxnId="{A52068B9-2EF4-4346-98B5-081D78595BBD}">
      <dgm:prSet/>
      <dgm:spPr/>
      <dgm:t>
        <a:bodyPr/>
        <a:lstStyle/>
        <a:p>
          <a:endParaRPr lang="es-ES"/>
        </a:p>
      </dgm:t>
    </dgm:pt>
    <dgm:pt modelId="{60C1A486-7E86-495F-B3F1-1FBA894C96EA}" type="sibTrans" cxnId="{A52068B9-2EF4-4346-98B5-081D78595BBD}">
      <dgm:prSet/>
      <dgm:spPr/>
      <dgm:t>
        <a:bodyPr/>
        <a:lstStyle/>
        <a:p>
          <a:endParaRPr lang="es-ES"/>
        </a:p>
      </dgm:t>
    </dgm:pt>
    <dgm:pt modelId="{AAA95D2E-19B1-4DFC-AC6B-A4B58C8A5042}" type="pres">
      <dgm:prSet presAssocID="{FAD37C88-16DE-4DB1-82B1-99771AFD43E7}" presName="Name0" presStyleCnt="0">
        <dgm:presLayoutVars>
          <dgm:dir/>
          <dgm:resizeHandles val="exact"/>
        </dgm:presLayoutVars>
      </dgm:prSet>
      <dgm:spPr/>
    </dgm:pt>
    <dgm:pt modelId="{11A4E1ED-5CF6-4107-A247-6D0334E41408}" type="pres">
      <dgm:prSet presAssocID="{BFACE162-C346-44F7-B015-44786CA4AF6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C357F8-C169-43C7-AD00-3B38A6E73574}" type="pres">
      <dgm:prSet presAssocID="{7BCE1F14-0326-465F-AD43-DB74EBFEA39F}" presName="sibTrans" presStyleLbl="sibTrans2D1" presStyleIdx="0" presStyleCnt="2"/>
      <dgm:spPr/>
      <dgm:t>
        <a:bodyPr/>
        <a:lstStyle/>
        <a:p>
          <a:endParaRPr lang="es-ES"/>
        </a:p>
      </dgm:t>
    </dgm:pt>
    <dgm:pt modelId="{2FB8BC4F-CB6C-4B08-8111-D2ED7531A28A}" type="pres">
      <dgm:prSet presAssocID="{7BCE1F14-0326-465F-AD43-DB74EBFEA39F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6A7B60B9-3C44-4F15-95FD-C8EBAAB6BE8F}" type="pres">
      <dgm:prSet presAssocID="{BAE7F353-D334-4F69-B44A-327D18CA96A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F4AF03-44D3-4B51-9B74-CBCC0378452F}" type="pres">
      <dgm:prSet presAssocID="{07E9E31B-825C-44F3-B74A-AC03B65C9C26}" presName="sibTrans" presStyleLbl="sibTrans2D1" presStyleIdx="1" presStyleCnt="2"/>
      <dgm:spPr/>
      <dgm:t>
        <a:bodyPr/>
        <a:lstStyle/>
        <a:p>
          <a:endParaRPr lang="es-ES"/>
        </a:p>
      </dgm:t>
    </dgm:pt>
    <dgm:pt modelId="{E1F01703-D8AD-456C-9FD7-04DD3339F4EB}" type="pres">
      <dgm:prSet presAssocID="{07E9E31B-825C-44F3-B74A-AC03B65C9C26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D09F2C00-CB10-4864-97C4-D04E3BD48325}" type="pres">
      <dgm:prSet presAssocID="{D6F7E61C-658F-4D56-A091-D4DBF49DF15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AC2A7B8-6E69-4BE5-BD5C-152D89753700}" srcId="{FAD37C88-16DE-4DB1-82B1-99771AFD43E7}" destId="{BAE7F353-D334-4F69-B44A-327D18CA96AA}" srcOrd="1" destOrd="0" parTransId="{A277E480-7C51-4FBB-BCDC-35085FC3D608}" sibTransId="{07E9E31B-825C-44F3-B74A-AC03B65C9C26}"/>
    <dgm:cxn modelId="{DE7BD553-4B31-4CBF-80DE-E9CE1A61190D}" type="presOf" srcId="{7BCE1F14-0326-465F-AD43-DB74EBFEA39F}" destId="{21C357F8-C169-43C7-AD00-3B38A6E73574}" srcOrd="0" destOrd="0" presId="urn:microsoft.com/office/officeart/2005/8/layout/process1"/>
    <dgm:cxn modelId="{8D6140BC-50EC-41D4-9D1D-BCCE2BF2389E}" type="presOf" srcId="{07E9E31B-825C-44F3-B74A-AC03B65C9C26}" destId="{B4F4AF03-44D3-4B51-9B74-CBCC0378452F}" srcOrd="0" destOrd="0" presId="urn:microsoft.com/office/officeart/2005/8/layout/process1"/>
    <dgm:cxn modelId="{B01C4DCD-3455-425D-B76D-2F40EBC24F93}" type="presOf" srcId="{BFACE162-C346-44F7-B015-44786CA4AF65}" destId="{11A4E1ED-5CF6-4107-A247-6D0334E41408}" srcOrd="0" destOrd="0" presId="urn:microsoft.com/office/officeart/2005/8/layout/process1"/>
    <dgm:cxn modelId="{9F118B5B-B8BF-4DAB-90C0-BF4D204821DE}" type="presOf" srcId="{FAD37C88-16DE-4DB1-82B1-99771AFD43E7}" destId="{AAA95D2E-19B1-4DFC-AC6B-A4B58C8A5042}" srcOrd="0" destOrd="0" presId="urn:microsoft.com/office/officeart/2005/8/layout/process1"/>
    <dgm:cxn modelId="{85644A27-288F-425E-9AC8-4D0D22CE2150}" srcId="{FAD37C88-16DE-4DB1-82B1-99771AFD43E7}" destId="{BFACE162-C346-44F7-B015-44786CA4AF65}" srcOrd="0" destOrd="0" parTransId="{354340BA-6B62-4891-83A9-AB5BE3E49DAA}" sibTransId="{7BCE1F14-0326-465F-AD43-DB74EBFEA39F}"/>
    <dgm:cxn modelId="{7A53370E-2505-44FB-A7E1-B1F711B31285}" type="presOf" srcId="{D6F7E61C-658F-4D56-A091-D4DBF49DF154}" destId="{D09F2C00-CB10-4864-97C4-D04E3BD48325}" srcOrd="0" destOrd="0" presId="urn:microsoft.com/office/officeart/2005/8/layout/process1"/>
    <dgm:cxn modelId="{6E9FA8C5-5387-4B36-AF43-4C885958C7AF}" type="presOf" srcId="{BAE7F353-D334-4F69-B44A-327D18CA96AA}" destId="{6A7B60B9-3C44-4F15-95FD-C8EBAAB6BE8F}" srcOrd="0" destOrd="0" presId="urn:microsoft.com/office/officeart/2005/8/layout/process1"/>
    <dgm:cxn modelId="{F24DF982-076A-4F2D-81CA-BB74B88F598C}" type="presOf" srcId="{7BCE1F14-0326-465F-AD43-DB74EBFEA39F}" destId="{2FB8BC4F-CB6C-4B08-8111-D2ED7531A28A}" srcOrd="1" destOrd="0" presId="urn:microsoft.com/office/officeart/2005/8/layout/process1"/>
    <dgm:cxn modelId="{42C0B696-1DC1-4686-9881-9FE531C095C6}" type="presOf" srcId="{07E9E31B-825C-44F3-B74A-AC03B65C9C26}" destId="{E1F01703-D8AD-456C-9FD7-04DD3339F4EB}" srcOrd="1" destOrd="0" presId="urn:microsoft.com/office/officeart/2005/8/layout/process1"/>
    <dgm:cxn modelId="{A52068B9-2EF4-4346-98B5-081D78595BBD}" srcId="{FAD37C88-16DE-4DB1-82B1-99771AFD43E7}" destId="{D6F7E61C-658F-4D56-A091-D4DBF49DF154}" srcOrd="2" destOrd="0" parTransId="{A8BAEEF8-0B46-4CAC-A8BA-3EC69906D86C}" sibTransId="{60C1A486-7E86-495F-B3F1-1FBA894C96EA}"/>
    <dgm:cxn modelId="{F1BB50EB-0A8F-4F60-B704-F1F52FED3E6C}" type="presParOf" srcId="{AAA95D2E-19B1-4DFC-AC6B-A4B58C8A5042}" destId="{11A4E1ED-5CF6-4107-A247-6D0334E41408}" srcOrd="0" destOrd="0" presId="urn:microsoft.com/office/officeart/2005/8/layout/process1"/>
    <dgm:cxn modelId="{B86FAA45-304A-4DF2-94E6-C7AA7ED5F94E}" type="presParOf" srcId="{AAA95D2E-19B1-4DFC-AC6B-A4B58C8A5042}" destId="{21C357F8-C169-43C7-AD00-3B38A6E73574}" srcOrd="1" destOrd="0" presId="urn:microsoft.com/office/officeart/2005/8/layout/process1"/>
    <dgm:cxn modelId="{EF843717-FE3A-473B-81C3-79ECD0695174}" type="presParOf" srcId="{21C357F8-C169-43C7-AD00-3B38A6E73574}" destId="{2FB8BC4F-CB6C-4B08-8111-D2ED7531A28A}" srcOrd="0" destOrd="0" presId="urn:microsoft.com/office/officeart/2005/8/layout/process1"/>
    <dgm:cxn modelId="{A1CC33C1-9CFA-4987-B2F1-154CC5138BAF}" type="presParOf" srcId="{AAA95D2E-19B1-4DFC-AC6B-A4B58C8A5042}" destId="{6A7B60B9-3C44-4F15-95FD-C8EBAAB6BE8F}" srcOrd="2" destOrd="0" presId="urn:microsoft.com/office/officeart/2005/8/layout/process1"/>
    <dgm:cxn modelId="{19CB26E8-EB7D-4890-BA9C-B9FD6D181181}" type="presParOf" srcId="{AAA95D2E-19B1-4DFC-AC6B-A4B58C8A5042}" destId="{B4F4AF03-44D3-4B51-9B74-CBCC0378452F}" srcOrd="3" destOrd="0" presId="urn:microsoft.com/office/officeart/2005/8/layout/process1"/>
    <dgm:cxn modelId="{69720639-D760-4B1B-97B1-12998581A86F}" type="presParOf" srcId="{B4F4AF03-44D3-4B51-9B74-CBCC0378452F}" destId="{E1F01703-D8AD-456C-9FD7-04DD3339F4EB}" srcOrd="0" destOrd="0" presId="urn:microsoft.com/office/officeart/2005/8/layout/process1"/>
    <dgm:cxn modelId="{E56DEDD3-3CBA-4E0A-9E2A-F36F2038B069}" type="presParOf" srcId="{AAA95D2E-19B1-4DFC-AC6B-A4B58C8A5042}" destId="{D09F2C00-CB10-4864-97C4-D04E3BD4832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F5C73C-4848-4D43-B726-1D993A5FD8D0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</dgm:pt>
    <dgm:pt modelId="{E12EA9AC-6D63-45A7-8E5A-3A8578D37961}">
      <dgm:prSet phldrT="[Texto]"/>
      <dgm:spPr/>
      <dgm:t>
        <a:bodyPr/>
        <a:lstStyle/>
        <a:p>
          <a:r>
            <a:rPr lang="es-ES" dirty="0" smtClean="0"/>
            <a:t>Lectura</a:t>
          </a:r>
          <a:endParaRPr lang="es-ES" dirty="0"/>
        </a:p>
      </dgm:t>
    </dgm:pt>
    <dgm:pt modelId="{8324B71A-B9CC-4BD8-952B-5280181E2B86}" type="parTrans" cxnId="{9D3B6765-1520-41AE-85AB-BB80E0C058D2}">
      <dgm:prSet/>
      <dgm:spPr/>
      <dgm:t>
        <a:bodyPr/>
        <a:lstStyle/>
        <a:p>
          <a:endParaRPr lang="es-ES"/>
        </a:p>
      </dgm:t>
    </dgm:pt>
    <dgm:pt modelId="{90CC55D2-ADE9-4F41-A324-A8FDF1A4AE36}" type="sibTrans" cxnId="{9D3B6765-1520-41AE-85AB-BB80E0C058D2}">
      <dgm:prSet/>
      <dgm:spPr/>
      <dgm:t>
        <a:bodyPr/>
        <a:lstStyle/>
        <a:p>
          <a:endParaRPr lang="es-ES"/>
        </a:p>
      </dgm:t>
    </dgm:pt>
    <dgm:pt modelId="{3F32624B-A7D3-42BF-92E9-AF48BA769E45}">
      <dgm:prSet phldrT="[Texto]"/>
      <dgm:spPr/>
      <dgm:t>
        <a:bodyPr/>
        <a:lstStyle/>
        <a:p>
          <a:r>
            <a:rPr lang="es-ES" dirty="0" smtClean="0"/>
            <a:t>Conexión</a:t>
          </a:r>
          <a:endParaRPr lang="es-ES" dirty="0"/>
        </a:p>
      </dgm:t>
    </dgm:pt>
    <dgm:pt modelId="{42C2A18C-79B9-4334-A14B-3A0FD89D67B6}" type="parTrans" cxnId="{CBBD0640-42DF-4500-9CEE-DC0295A560DD}">
      <dgm:prSet/>
      <dgm:spPr/>
      <dgm:t>
        <a:bodyPr/>
        <a:lstStyle/>
        <a:p>
          <a:endParaRPr lang="es-ES"/>
        </a:p>
      </dgm:t>
    </dgm:pt>
    <dgm:pt modelId="{B52BED8F-DE90-4B9A-A977-70CE5F840645}" type="sibTrans" cxnId="{CBBD0640-42DF-4500-9CEE-DC0295A560DD}">
      <dgm:prSet/>
      <dgm:spPr/>
      <dgm:t>
        <a:bodyPr/>
        <a:lstStyle/>
        <a:p>
          <a:endParaRPr lang="es-ES"/>
        </a:p>
      </dgm:t>
    </dgm:pt>
    <dgm:pt modelId="{04CB8C5E-EFC0-497B-8248-A62F52F7D9D2}">
      <dgm:prSet phldrT="[Texto]"/>
      <dgm:spPr/>
      <dgm:t>
        <a:bodyPr/>
        <a:lstStyle/>
        <a:p>
          <a:r>
            <a:rPr lang="es-ES" dirty="0" smtClean="0"/>
            <a:t>Calculo</a:t>
          </a:r>
          <a:endParaRPr lang="es-ES" dirty="0"/>
        </a:p>
      </dgm:t>
    </dgm:pt>
    <dgm:pt modelId="{88F52986-23E1-48DA-A226-85385C8912EB}" type="parTrans" cxnId="{B09DDCA9-3035-4361-9121-638C47C5EFE7}">
      <dgm:prSet/>
      <dgm:spPr/>
      <dgm:t>
        <a:bodyPr/>
        <a:lstStyle/>
        <a:p>
          <a:endParaRPr lang="es-ES"/>
        </a:p>
      </dgm:t>
    </dgm:pt>
    <dgm:pt modelId="{230C1D71-1F5C-484A-9A56-BC45BF6ADB88}" type="sibTrans" cxnId="{B09DDCA9-3035-4361-9121-638C47C5EFE7}">
      <dgm:prSet/>
      <dgm:spPr/>
      <dgm:t>
        <a:bodyPr/>
        <a:lstStyle/>
        <a:p>
          <a:endParaRPr lang="es-ES"/>
        </a:p>
      </dgm:t>
    </dgm:pt>
    <dgm:pt modelId="{E2C4A3B5-5741-4E95-A73D-3D0C7D67604D}">
      <dgm:prSet phldrT="[Texto]"/>
      <dgm:spPr/>
      <dgm:t>
        <a:bodyPr/>
        <a:lstStyle/>
        <a:p>
          <a:r>
            <a:rPr lang="es-ES" dirty="0" smtClean="0"/>
            <a:t>Monitorizar</a:t>
          </a:r>
          <a:endParaRPr lang="es-ES" dirty="0"/>
        </a:p>
      </dgm:t>
    </dgm:pt>
    <dgm:pt modelId="{5A193C78-DF25-4A44-87AB-88CF3C281CA0}" type="parTrans" cxnId="{DB83CB88-160A-47CA-9429-5B253DBEDD6A}">
      <dgm:prSet/>
      <dgm:spPr/>
      <dgm:t>
        <a:bodyPr/>
        <a:lstStyle/>
        <a:p>
          <a:endParaRPr lang="es-ES"/>
        </a:p>
      </dgm:t>
    </dgm:pt>
    <dgm:pt modelId="{75472AB1-EE6B-4CCB-8524-261723BA4406}" type="sibTrans" cxnId="{DB83CB88-160A-47CA-9429-5B253DBEDD6A}">
      <dgm:prSet/>
      <dgm:spPr/>
      <dgm:t>
        <a:bodyPr/>
        <a:lstStyle/>
        <a:p>
          <a:endParaRPr lang="es-ES"/>
        </a:p>
      </dgm:t>
    </dgm:pt>
    <dgm:pt modelId="{13C1EF85-1CF8-4E13-A629-D91120972CB0}">
      <dgm:prSet phldrT="[Texto]"/>
      <dgm:spPr/>
      <dgm:t>
        <a:bodyPr/>
        <a:lstStyle/>
        <a:p>
          <a:r>
            <a:rPr lang="es-ES" dirty="0" smtClean="0"/>
            <a:t>Guardado</a:t>
          </a:r>
          <a:endParaRPr lang="es-ES" dirty="0"/>
        </a:p>
      </dgm:t>
    </dgm:pt>
    <dgm:pt modelId="{818E6022-918D-41E4-B8DB-DD81043F30D3}" type="parTrans" cxnId="{540E9128-B0E2-4847-9637-F7A846CEF921}">
      <dgm:prSet/>
      <dgm:spPr/>
      <dgm:t>
        <a:bodyPr/>
        <a:lstStyle/>
        <a:p>
          <a:endParaRPr lang="es-ES"/>
        </a:p>
      </dgm:t>
    </dgm:pt>
    <dgm:pt modelId="{A107875E-9739-4890-ACD2-DEA18722AB94}" type="sibTrans" cxnId="{540E9128-B0E2-4847-9637-F7A846CEF921}">
      <dgm:prSet/>
      <dgm:spPr/>
      <dgm:t>
        <a:bodyPr/>
        <a:lstStyle/>
        <a:p>
          <a:endParaRPr lang="es-ES"/>
        </a:p>
      </dgm:t>
    </dgm:pt>
    <dgm:pt modelId="{663DBBD6-A776-49FD-98D3-5976AE81BBC4}" type="pres">
      <dgm:prSet presAssocID="{86F5C73C-4848-4D43-B726-1D993A5FD8D0}" presName="Name0" presStyleCnt="0">
        <dgm:presLayoutVars>
          <dgm:dir/>
          <dgm:resizeHandles val="exact"/>
        </dgm:presLayoutVars>
      </dgm:prSet>
      <dgm:spPr/>
    </dgm:pt>
    <dgm:pt modelId="{142AEE48-69F4-4796-93D1-ECBC277B942A}" type="pres">
      <dgm:prSet presAssocID="{E12EA9AC-6D63-45A7-8E5A-3A8578D3796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F13F41-FCEA-46BF-8AAE-807293EBFCF3}" type="pres">
      <dgm:prSet presAssocID="{90CC55D2-ADE9-4F41-A324-A8FDF1A4AE36}" presName="sibTrans" presStyleLbl="sibTrans2D1" presStyleIdx="0" presStyleCnt="4"/>
      <dgm:spPr/>
      <dgm:t>
        <a:bodyPr/>
        <a:lstStyle/>
        <a:p>
          <a:endParaRPr lang="es-ES"/>
        </a:p>
      </dgm:t>
    </dgm:pt>
    <dgm:pt modelId="{D0826D3E-33F0-4CB5-B8F8-892A411322BA}" type="pres">
      <dgm:prSet presAssocID="{90CC55D2-ADE9-4F41-A324-A8FDF1A4AE36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7C91E9DA-A7F1-494A-B236-8A69A952D62B}" type="pres">
      <dgm:prSet presAssocID="{3F32624B-A7D3-42BF-92E9-AF48BA769E4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A68541-9174-4A22-9DF3-C95BF9F257D0}" type="pres">
      <dgm:prSet presAssocID="{B52BED8F-DE90-4B9A-A977-70CE5F840645}" presName="sibTrans" presStyleLbl="sibTrans2D1" presStyleIdx="1" presStyleCnt="4"/>
      <dgm:spPr/>
      <dgm:t>
        <a:bodyPr/>
        <a:lstStyle/>
        <a:p>
          <a:endParaRPr lang="es-ES"/>
        </a:p>
      </dgm:t>
    </dgm:pt>
    <dgm:pt modelId="{0D5091B1-4D83-4756-8918-7975C14351CB}" type="pres">
      <dgm:prSet presAssocID="{B52BED8F-DE90-4B9A-A977-70CE5F840645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B175B3D4-0C81-4529-8E01-B8C7C6CECF54}" type="pres">
      <dgm:prSet presAssocID="{E2C4A3B5-5741-4E95-A73D-3D0C7D67604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29E22D-2E93-48DF-ADCA-B6E6C38FC445}" type="pres">
      <dgm:prSet presAssocID="{75472AB1-EE6B-4CCB-8524-261723BA4406}" presName="sibTrans" presStyleLbl="sibTrans2D1" presStyleIdx="2" presStyleCnt="4"/>
      <dgm:spPr/>
      <dgm:t>
        <a:bodyPr/>
        <a:lstStyle/>
        <a:p>
          <a:endParaRPr lang="es-ES"/>
        </a:p>
      </dgm:t>
    </dgm:pt>
    <dgm:pt modelId="{25468799-D6CC-44A1-B5E6-732DD0D61AB9}" type="pres">
      <dgm:prSet presAssocID="{75472AB1-EE6B-4CCB-8524-261723BA4406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251F9DFC-2259-4169-BB35-D5BB0EA5F9D7}" type="pres">
      <dgm:prSet presAssocID="{04CB8C5E-EFC0-497B-8248-A62F52F7D9D2}" presName="node" presStyleLbl="node1" presStyleIdx="3" presStyleCnt="5" custLinFactX="-114736" custLinFactY="66374" custLinFactNeighborX="-200000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EAF0C3-B81F-4800-A04F-6506A9502267}" type="pres">
      <dgm:prSet presAssocID="{230C1D71-1F5C-484A-9A56-BC45BF6ADB88}" presName="sibTrans" presStyleLbl="sibTrans2D1" presStyleIdx="3" presStyleCnt="4"/>
      <dgm:spPr/>
      <dgm:t>
        <a:bodyPr/>
        <a:lstStyle/>
        <a:p>
          <a:endParaRPr lang="es-ES"/>
        </a:p>
      </dgm:t>
    </dgm:pt>
    <dgm:pt modelId="{7F950B8E-9547-4FAB-99E3-E35AAC0F207D}" type="pres">
      <dgm:prSet presAssocID="{230C1D71-1F5C-484A-9A56-BC45BF6ADB88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A044DB59-8424-4558-B37A-6CFAE73891EE}" type="pres">
      <dgm:prSet presAssocID="{13C1EF85-1CF8-4E13-A629-D91120972CB0}" presName="node" presStyleLbl="node1" presStyleIdx="4" presStyleCnt="5" custLinFactX="-104346" custLinFactY="66374" custLinFactNeighborX="-200000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BBD0640-42DF-4500-9CEE-DC0295A560DD}" srcId="{86F5C73C-4848-4D43-B726-1D993A5FD8D0}" destId="{3F32624B-A7D3-42BF-92E9-AF48BA769E45}" srcOrd="1" destOrd="0" parTransId="{42C2A18C-79B9-4334-A14B-3A0FD89D67B6}" sibTransId="{B52BED8F-DE90-4B9A-A977-70CE5F840645}"/>
    <dgm:cxn modelId="{0AE310EF-79F0-4494-8792-A9A936A2A13E}" type="presOf" srcId="{04CB8C5E-EFC0-497B-8248-A62F52F7D9D2}" destId="{251F9DFC-2259-4169-BB35-D5BB0EA5F9D7}" srcOrd="0" destOrd="0" presId="urn:microsoft.com/office/officeart/2005/8/layout/process1"/>
    <dgm:cxn modelId="{DB83CB88-160A-47CA-9429-5B253DBEDD6A}" srcId="{86F5C73C-4848-4D43-B726-1D993A5FD8D0}" destId="{E2C4A3B5-5741-4E95-A73D-3D0C7D67604D}" srcOrd="2" destOrd="0" parTransId="{5A193C78-DF25-4A44-87AB-88CF3C281CA0}" sibTransId="{75472AB1-EE6B-4CCB-8524-261723BA4406}"/>
    <dgm:cxn modelId="{56CFC1D3-A9FA-45EB-8C2C-EE3FDCC9440D}" type="presOf" srcId="{86F5C73C-4848-4D43-B726-1D993A5FD8D0}" destId="{663DBBD6-A776-49FD-98D3-5976AE81BBC4}" srcOrd="0" destOrd="0" presId="urn:microsoft.com/office/officeart/2005/8/layout/process1"/>
    <dgm:cxn modelId="{B2D1A79F-AFE5-4878-9D17-2413535D9010}" type="presOf" srcId="{75472AB1-EE6B-4CCB-8524-261723BA4406}" destId="{E029E22D-2E93-48DF-ADCA-B6E6C38FC445}" srcOrd="0" destOrd="0" presId="urn:microsoft.com/office/officeart/2005/8/layout/process1"/>
    <dgm:cxn modelId="{B5399646-E937-4136-A9C4-DF8C6A185A2A}" type="presOf" srcId="{B52BED8F-DE90-4B9A-A977-70CE5F840645}" destId="{0D5091B1-4D83-4756-8918-7975C14351CB}" srcOrd="1" destOrd="0" presId="urn:microsoft.com/office/officeart/2005/8/layout/process1"/>
    <dgm:cxn modelId="{9793E8C3-4170-44EC-AD03-C6A50DA4BFD0}" type="presOf" srcId="{90CC55D2-ADE9-4F41-A324-A8FDF1A4AE36}" destId="{D0826D3E-33F0-4CB5-B8F8-892A411322BA}" srcOrd="1" destOrd="0" presId="urn:microsoft.com/office/officeart/2005/8/layout/process1"/>
    <dgm:cxn modelId="{B310B0BC-0404-4F2C-B1FD-AA2E4FED4BDD}" type="presOf" srcId="{90CC55D2-ADE9-4F41-A324-A8FDF1A4AE36}" destId="{E6F13F41-FCEA-46BF-8AAE-807293EBFCF3}" srcOrd="0" destOrd="0" presId="urn:microsoft.com/office/officeart/2005/8/layout/process1"/>
    <dgm:cxn modelId="{CDF1AC35-5198-4CAC-95F6-9755E6DAD654}" type="presOf" srcId="{230C1D71-1F5C-484A-9A56-BC45BF6ADB88}" destId="{6CEAF0C3-B81F-4800-A04F-6506A9502267}" srcOrd="0" destOrd="0" presId="urn:microsoft.com/office/officeart/2005/8/layout/process1"/>
    <dgm:cxn modelId="{683BF31E-BD73-40E4-8B53-EF8989FEA7B6}" type="presOf" srcId="{75472AB1-EE6B-4CCB-8524-261723BA4406}" destId="{25468799-D6CC-44A1-B5E6-732DD0D61AB9}" srcOrd="1" destOrd="0" presId="urn:microsoft.com/office/officeart/2005/8/layout/process1"/>
    <dgm:cxn modelId="{E70ACF35-57AF-4FEF-A3FF-F87E9C285618}" type="presOf" srcId="{3F32624B-A7D3-42BF-92E9-AF48BA769E45}" destId="{7C91E9DA-A7F1-494A-B236-8A69A952D62B}" srcOrd="0" destOrd="0" presId="urn:microsoft.com/office/officeart/2005/8/layout/process1"/>
    <dgm:cxn modelId="{B09DDCA9-3035-4361-9121-638C47C5EFE7}" srcId="{86F5C73C-4848-4D43-B726-1D993A5FD8D0}" destId="{04CB8C5E-EFC0-497B-8248-A62F52F7D9D2}" srcOrd="3" destOrd="0" parTransId="{88F52986-23E1-48DA-A226-85385C8912EB}" sibTransId="{230C1D71-1F5C-484A-9A56-BC45BF6ADB88}"/>
    <dgm:cxn modelId="{F70E6049-0822-4F6A-97F2-3A58EE1D72A3}" type="presOf" srcId="{13C1EF85-1CF8-4E13-A629-D91120972CB0}" destId="{A044DB59-8424-4558-B37A-6CFAE73891EE}" srcOrd="0" destOrd="0" presId="urn:microsoft.com/office/officeart/2005/8/layout/process1"/>
    <dgm:cxn modelId="{DFBFEFF3-FC57-45F7-8938-583D65B75CEB}" type="presOf" srcId="{E2C4A3B5-5741-4E95-A73D-3D0C7D67604D}" destId="{B175B3D4-0C81-4529-8E01-B8C7C6CECF54}" srcOrd="0" destOrd="0" presId="urn:microsoft.com/office/officeart/2005/8/layout/process1"/>
    <dgm:cxn modelId="{9D3B6765-1520-41AE-85AB-BB80E0C058D2}" srcId="{86F5C73C-4848-4D43-B726-1D993A5FD8D0}" destId="{E12EA9AC-6D63-45A7-8E5A-3A8578D37961}" srcOrd="0" destOrd="0" parTransId="{8324B71A-B9CC-4BD8-952B-5280181E2B86}" sibTransId="{90CC55D2-ADE9-4F41-A324-A8FDF1A4AE36}"/>
    <dgm:cxn modelId="{540E9128-B0E2-4847-9637-F7A846CEF921}" srcId="{86F5C73C-4848-4D43-B726-1D993A5FD8D0}" destId="{13C1EF85-1CF8-4E13-A629-D91120972CB0}" srcOrd="4" destOrd="0" parTransId="{818E6022-918D-41E4-B8DB-DD81043F30D3}" sibTransId="{A107875E-9739-4890-ACD2-DEA18722AB94}"/>
    <dgm:cxn modelId="{ED0EE86A-2474-4ED2-9443-F1092345EC32}" type="presOf" srcId="{230C1D71-1F5C-484A-9A56-BC45BF6ADB88}" destId="{7F950B8E-9547-4FAB-99E3-E35AAC0F207D}" srcOrd="1" destOrd="0" presId="urn:microsoft.com/office/officeart/2005/8/layout/process1"/>
    <dgm:cxn modelId="{A4E40540-B938-44E2-9352-50D51D125212}" type="presOf" srcId="{E12EA9AC-6D63-45A7-8E5A-3A8578D37961}" destId="{142AEE48-69F4-4796-93D1-ECBC277B942A}" srcOrd="0" destOrd="0" presId="urn:microsoft.com/office/officeart/2005/8/layout/process1"/>
    <dgm:cxn modelId="{0B82F8BF-7B6B-4AF4-BA5D-8A6F9396EE09}" type="presOf" srcId="{B52BED8F-DE90-4B9A-A977-70CE5F840645}" destId="{6BA68541-9174-4A22-9DF3-C95BF9F257D0}" srcOrd="0" destOrd="0" presId="urn:microsoft.com/office/officeart/2005/8/layout/process1"/>
    <dgm:cxn modelId="{05ABC484-6A3D-471A-BA8F-11CA90DC7EB2}" type="presParOf" srcId="{663DBBD6-A776-49FD-98D3-5976AE81BBC4}" destId="{142AEE48-69F4-4796-93D1-ECBC277B942A}" srcOrd="0" destOrd="0" presId="urn:microsoft.com/office/officeart/2005/8/layout/process1"/>
    <dgm:cxn modelId="{CC6CEB4C-43D6-4472-B5D3-E36879466C6D}" type="presParOf" srcId="{663DBBD6-A776-49FD-98D3-5976AE81BBC4}" destId="{E6F13F41-FCEA-46BF-8AAE-807293EBFCF3}" srcOrd="1" destOrd="0" presId="urn:microsoft.com/office/officeart/2005/8/layout/process1"/>
    <dgm:cxn modelId="{17118EC0-C0D5-41D0-B6D3-626C446FC55B}" type="presParOf" srcId="{E6F13F41-FCEA-46BF-8AAE-807293EBFCF3}" destId="{D0826D3E-33F0-4CB5-B8F8-892A411322BA}" srcOrd="0" destOrd="0" presId="urn:microsoft.com/office/officeart/2005/8/layout/process1"/>
    <dgm:cxn modelId="{57F40F1F-B398-420B-B6DF-E221BDD1198E}" type="presParOf" srcId="{663DBBD6-A776-49FD-98D3-5976AE81BBC4}" destId="{7C91E9DA-A7F1-494A-B236-8A69A952D62B}" srcOrd="2" destOrd="0" presId="urn:microsoft.com/office/officeart/2005/8/layout/process1"/>
    <dgm:cxn modelId="{F24C844F-A28A-49ED-995F-99CD1D1E7CE0}" type="presParOf" srcId="{663DBBD6-A776-49FD-98D3-5976AE81BBC4}" destId="{6BA68541-9174-4A22-9DF3-C95BF9F257D0}" srcOrd="3" destOrd="0" presId="urn:microsoft.com/office/officeart/2005/8/layout/process1"/>
    <dgm:cxn modelId="{1C30EA18-31B6-40FF-8C23-7FA545D2B4FD}" type="presParOf" srcId="{6BA68541-9174-4A22-9DF3-C95BF9F257D0}" destId="{0D5091B1-4D83-4756-8918-7975C14351CB}" srcOrd="0" destOrd="0" presId="urn:microsoft.com/office/officeart/2005/8/layout/process1"/>
    <dgm:cxn modelId="{DFF3FD0B-463E-4390-83D3-D572307D1BB3}" type="presParOf" srcId="{663DBBD6-A776-49FD-98D3-5976AE81BBC4}" destId="{B175B3D4-0C81-4529-8E01-B8C7C6CECF54}" srcOrd="4" destOrd="0" presId="urn:microsoft.com/office/officeart/2005/8/layout/process1"/>
    <dgm:cxn modelId="{D882477A-AE88-4D7B-AED6-2CCF9D778D32}" type="presParOf" srcId="{663DBBD6-A776-49FD-98D3-5976AE81BBC4}" destId="{E029E22D-2E93-48DF-ADCA-B6E6C38FC445}" srcOrd="5" destOrd="0" presId="urn:microsoft.com/office/officeart/2005/8/layout/process1"/>
    <dgm:cxn modelId="{DE543C02-54F0-47E7-905C-55D9C7FD0BDE}" type="presParOf" srcId="{E029E22D-2E93-48DF-ADCA-B6E6C38FC445}" destId="{25468799-D6CC-44A1-B5E6-732DD0D61AB9}" srcOrd="0" destOrd="0" presId="urn:microsoft.com/office/officeart/2005/8/layout/process1"/>
    <dgm:cxn modelId="{3241B1BB-A13F-4498-B718-14B32E3CCC92}" type="presParOf" srcId="{663DBBD6-A776-49FD-98D3-5976AE81BBC4}" destId="{251F9DFC-2259-4169-BB35-D5BB0EA5F9D7}" srcOrd="6" destOrd="0" presId="urn:microsoft.com/office/officeart/2005/8/layout/process1"/>
    <dgm:cxn modelId="{67E46467-3EBC-4194-920F-61BE494BC1D3}" type="presParOf" srcId="{663DBBD6-A776-49FD-98D3-5976AE81BBC4}" destId="{6CEAF0C3-B81F-4800-A04F-6506A9502267}" srcOrd="7" destOrd="0" presId="urn:microsoft.com/office/officeart/2005/8/layout/process1"/>
    <dgm:cxn modelId="{801DC5C4-4BF4-43C2-BF40-0BD4D8601AE4}" type="presParOf" srcId="{6CEAF0C3-B81F-4800-A04F-6506A9502267}" destId="{7F950B8E-9547-4FAB-99E3-E35AAC0F207D}" srcOrd="0" destOrd="0" presId="urn:microsoft.com/office/officeart/2005/8/layout/process1"/>
    <dgm:cxn modelId="{417DD424-228F-4380-93E6-FF4AD42B0FD2}" type="presParOf" srcId="{663DBBD6-A776-49FD-98D3-5976AE81BBC4}" destId="{A044DB59-8424-4558-B37A-6CFAE73891E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4E1ED-5CF6-4107-A247-6D0334E41408}">
      <dsp:nvSpPr>
        <dsp:cNvPr id="0" name=""/>
        <dsp:cNvSpPr/>
      </dsp:nvSpPr>
      <dsp:spPr>
        <a:xfrm>
          <a:off x="5357" y="615478"/>
          <a:ext cx="1601390" cy="9608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Lectura y búsqueda</a:t>
          </a:r>
          <a:endParaRPr lang="es-ES" sz="2400" kern="1200" dirty="0"/>
        </a:p>
      </dsp:txBody>
      <dsp:txXfrm>
        <a:off x="33499" y="643620"/>
        <a:ext cx="1545106" cy="904550"/>
      </dsp:txXfrm>
    </dsp:sp>
    <dsp:sp modelId="{21C357F8-C169-43C7-AD00-3B38A6E73574}">
      <dsp:nvSpPr>
        <dsp:cNvPr id="0" name=""/>
        <dsp:cNvSpPr/>
      </dsp:nvSpPr>
      <dsp:spPr>
        <a:xfrm>
          <a:off x="1766887" y="897323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1766887" y="976752"/>
        <a:ext cx="237646" cy="238286"/>
      </dsp:txXfrm>
    </dsp:sp>
    <dsp:sp modelId="{6A7B60B9-3C44-4F15-95FD-C8EBAAB6BE8F}">
      <dsp:nvSpPr>
        <dsp:cNvPr id="0" name=""/>
        <dsp:cNvSpPr/>
      </dsp:nvSpPr>
      <dsp:spPr>
        <a:xfrm>
          <a:off x="2247304" y="615478"/>
          <a:ext cx="1601390" cy="9608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Conexión y consulta</a:t>
          </a:r>
          <a:endParaRPr lang="es-ES" sz="2400" kern="1200" dirty="0"/>
        </a:p>
      </dsp:txBody>
      <dsp:txXfrm>
        <a:off x="2275446" y="643620"/>
        <a:ext cx="1545106" cy="904550"/>
      </dsp:txXfrm>
    </dsp:sp>
    <dsp:sp modelId="{B4F4AF03-44D3-4B51-9B74-CBCC0378452F}">
      <dsp:nvSpPr>
        <dsp:cNvPr id="0" name=""/>
        <dsp:cNvSpPr/>
      </dsp:nvSpPr>
      <dsp:spPr>
        <a:xfrm>
          <a:off x="4008834" y="897323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4008834" y="976752"/>
        <a:ext cx="237646" cy="238286"/>
      </dsp:txXfrm>
    </dsp:sp>
    <dsp:sp modelId="{D09F2C00-CB10-4864-97C4-D04E3BD48325}">
      <dsp:nvSpPr>
        <dsp:cNvPr id="0" name=""/>
        <dsp:cNvSpPr/>
      </dsp:nvSpPr>
      <dsp:spPr>
        <a:xfrm>
          <a:off x="4489251" y="615478"/>
          <a:ext cx="1601390" cy="96083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Guardado</a:t>
          </a:r>
          <a:endParaRPr lang="es-ES" sz="2400" kern="1200" dirty="0"/>
        </a:p>
      </dsp:txBody>
      <dsp:txXfrm>
        <a:off x="4517393" y="643620"/>
        <a:ext cx="1545106" cy="904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AEE48-69F4-4796-93D1-ECBC277B942A}">
      <dsp:nvSpPr>
        <dsp:cNvPr id="0" name=""/>
        <dsp:cNvSpPr/>
      </dsp:nvSpPr>
      <dsp:spPr>
        <a:xfrm>
          <a:off x="4324" y="2478122"/>
          <a:ext cx="1340656" cy="8043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Lectura</a:t>
          </a:r>
          <a:endParaRPr lang="es-ES" sz="1700" kern="1200" dirty="0"/>
        </a:p>
      </dsp:txBody>
      <dsp:txXfrm>
        <a:off x="27884" y="2501682"/>
        <a:ext cx="1293536" cy="757274"/>
      </dsp:txXfrm>
    </dsp:sp>
    <dsp:sp modelId="{E6F13F41-FCEA-46BF-8AAE-807293EBFCF3}">
      <dsp:nvSpPr>
        <dsp:cNvPr id="0" name=""/>
        <dsp:cNvSpPr/>
      </dsp:nvSpPr>
      <dsp:spPr>
        <a:xfrm>
          <a:off x="1479047" y="2714078"/>
          <a:ext cx="284219" cy="3324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1479047" y="2780574"/>
        <a:ext cx="198953" cy="199490"/>
      </dsp:txXfrm>
    </dsp:sp>
    <dsp:sp modelId="{7C91E9DA-A7F1-494A-B236-8A69A952D62B}">
      <dsp:nvSpPr>
        <dsp:cNvPr id="0" name=""/>
        <dsp:cNvSpPr/>
      </dsp:nvSpPr>
      <dsp:spPr>
        <a:xfrm>
          <a:off x="1881244" y="2478122"/>
          <a:ext cx="1340656" cy="8043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Conexión</a:t>
          </a:r>
          <a:endParaRPr lang="es-ES" sz="1700" kern="1200" dirty="0"/>
        </a:p>
      </dsp:txBody>
      <dsp:txXfrm>
        <a:off x="1904804" y="2501682"/>
        <a:ext cx="1293536" cy="757274"/>
      </dsp:txXfrm>
    </dsp:sp>
    <dsp:sp modelId="{6BA68541-9174-4A22-9DF3-C95BF9F257D0}">
      <dsp:nvSpPr>
        <dsp:cNvPr id="0" name=""/>
        <dsp:cNvSpPr/>
      </dsp:nvSpPr>
      <dsp:spPr>
        <a:xfrm>
          <a:off x="3355966" y="2714078"/>
          <a:ext cx="284219" cy="3324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3355966" y="2780574"/>
        <a:ext cx="198953" cy="199490"/>
      </dsp:txXfrm>
    </dsp:sp>
    <dsp:sp modelId="{B175B3D4-0C81-4529-8E01-B8C7C6CECF54}">
      <dsp:nvSpPr>
        <dsp:cNvPr id="0" name=""/>
        <dsp:cNvSpPr/>
      </dsp:nvSpPr>
      <dsp:spPr>
        <a:xfrm>
          <a:off x="3758163" y="2478122"/>
          <a:ext cx="1340656" cy="8043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Monitorizar</a:t>
          </a:r>
          <a:endParaRPr lang="es-ES" sz="1700" kern="1200" dirty="0"/>
        </a:p>
      </dsp:txBody>
      <dsp:txXfrm>
        <a:off x="3781723" y="2501682"/>
        <a:ext cx="1293536" cy="757274"/>
      </dsp:txXfrm>
    </dsp:sp>
    <dsp:sp modelId="{E029E22D-2E93-48DF-ADCA-B6E6C38FC445}">
      <dsp:nvSpPr>
        <dsp:cNvPr id="0" name=""/>
        <dsp:cNvSpPr/>
      </dsp:nvSpPr>
      <dsp:spPr>
        <a:xfrm rot="7124218">
          <a:off x="3895830" y="3391238"/>
          <a:ext cx="322718" cy="3324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10800000">
        <a:off x="3967511" y="3415289"/>
        <a:ext cx="225903" cy="199490"/>
      </dsp:txXfrm>
    </dsp:sp>
    <dsp:sp modelId="{251F9DFC-2259-4169-BB35-D5BB0EA5F9D7}">
      <dsp:nvSpPr>
        <dsp:cNvPr id="0" name=""/>
        <dsp:cNvSpPr/>
      </dsp:nvSpPr>
      <dsp:spPr>
        <a:xfrm>
          <a:off x="3024341" y="3816425"/>
          <a:ext cx="1340656" cy="8043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Calculo</a:t>
          </a:r>
          <a:endParaRPr lang="es-ES" sz="1700" kern="1200" dirty="0"/>
        </a:p>
      </dsp:txBody>
      <dsp:txXfrm>
        <a:off x="3047901" y="3839985"/>
        <a:ext cx="1293536" cy="757274"/>
      </dsp:txXfrm>
    </dsp:sp>
    <dsp:sp modelId="{6CEAF0C3-B81F-4800-A04F-6506A9502267}">
      <dsp:nvSpPr>
        <dsp:cNvPr id="0" name=""/>
        <dsp:cNvSpPr/>
      </dsp:nvSpPr>
      <dsp:spPr>
        <a:xfrm>
          <a:off x="4533887" y="4052381"/>
          <a:ext cx="358045" cy="3324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4533887" y="4118877"/>
        <a:ext cx="258300" cy="199490"/>
      </dsp:txXfrm>
    </dsp:sp>
    <dsp:sp modelId="{A044DB59-8424-4558-B37A-6CFAE73891EE}">
      <dsp:nvSpPr>
        <dsp:cNvPr id="0" name=""/>
        <dsp:cNvSpPr/>
      </dsp:nvSpPr>
      <dsp:spPr>
        <a:xfrm>
          <a:off x="5040555" y="3816425"/>
          <a:ext cx="1340656" cy="8043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Guardado</a:t>
          </a:r>
          <a:endParaRPr lang="es-ES" sz="1700" kern="1200" dirty="0"/>
        </a:p>
      </dsp:txBody>
      <dsp:txXfrm>
        <a:off x="5064115" y="3839985"/>
        <a:ext cx="1293536" cy="757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1BC8-E8C6-4B02-AEAC-7A583828D0B6}" type="datetimeFigureOut">
              <a:rPr lang="es-ES" smtClean="0"/>
              <a:t>19/06/2015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B508BD3-B123-4B35-8C3E-667FF68AF242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1BC8-E8C6-4B02-AEAC-7A583828D0B6}" type="datetimeFigureOut">
              <a:rPr lang="es-ES" smtClean="0"/>
              <a:t>19/06/2015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08BD3-B123-4B35-8C3E-667FF68AF242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B508BD3-B123-4B35-8C3E-667FF68AF242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1BC8-E8C6-4B02-AEAC-7A583828D0B6}" type="datetimeFigureOut">
              <a:rPr lang="es-ES" smtClean="0"/>
              <a:t>19/06/2015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1BC8-E8C6-4B02-AEAC-7A583828D0B6}" type="datetimeFigureOut">
              <a:rPr lang="es-ES" smtClean="0"/>
              <a:t>19/06/2015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B508BD3-B123-4B35-8C3E-667FF68AF242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1BC8-E8C6-4B02-AEAC-7A583828D0B6}" type="datetimeFigureOut">
              <a:rPr lang="es-ES" smtClean="0"/>
              <a:t>19/06/2015</a:t>
            </a:fld>
            <a:endParaRPr lang="es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B508BD3-B123-4B35-8C3E-667FF68AF242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6BE1BC8-E8C6-4B02-AEAC-7A583828D0B6}" type="datetimeFigureOut">
              <a:rPr lang="es-ES" smtClean="0"/>
              <a:t>19/06/2015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08BD3-B123-4B35-8C3E-667FF68AF242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1BC8-E8C6-4B02-AEAC-7A583828D0B6}" type="datetimeFigureOut">
              <a:rPr lang="es-ES" smtClean="0"/>
              <a:t>19/06/2015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B508BD3-B123-4B35-8C3E-667FF68AF242}" type="slidenum">
              <a:rPr lang="es-ES" smtClean="0"/>
              <a:t>‹Nº›</a:t>
            </a:fld>
            <a:endParaRPr lang="es-E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1BC8-E8C6-4B02-AEAC-7A583828D0B6}" type="datetimeFigureOut">
              <a:rPr lang="es-ES" smtClean="0"/>
              <a:t>19/06/2015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B508BD3-B123-4B35-8C3E-667FF68AF24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1BC8-E8C6-4B02-AEAC-7A583828D0B6}" type="datetimeFigureOut">
              <a:rPr lang="es-ES" smtClean="0"/>
              <a:t>19/06/2015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508BD3-B123-4B35-8C3E-667FF68AF24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B508BD3-B123-4B35-8C3E-667FF68AF242}" type="slidenum">
              <a:rPr lang="es-ES" smtClean="0"/>
              <a:t>‹Nº›</a:t>
            </a:fld>
            <a:endParaRPr lang="es-E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1BC8-E8C6-4B02-AEAC-7A583828D0B6}" type="datetimeFigureOut">
              <a:rPr lang="es-ES" smtClean="0"/>
              <a:t>19/06/2015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B508BD3-B123-4B35-8C3E-667FF68AF242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6BE1BC8-E8C6-4B02-AEAC-7A583828D0B6}" type="datetimeFigureOut">
              <a:rPr lang="es-ES" smtClean="0"/>
              <a:t>19/06/2015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6BE1BC8-E8C6-4B02-AEAC-7A583828D0B6}" type="datetimeFigureOut">
              <a:rPr lang="es-ES" smtClean="0"/>
              <a:t>19/06/2015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B508BD3-B123-4B35-8C3E-667FF68AF242}" type="slidenum">
              <a:rPr lang="es-ES" smtClean="0"/>
              <a:t>‹Nº›</a:t>
            </a:fld>
            <a:endParaRPr lang="es-E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337792"/>
          </a:xfrm>
        </p:spPr>
        <p:txBody>
          <a:bodyPr>
            <a:normAutofit fontScale="92500" lnSpcReduction="10000"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sz="1900" dirty="0" smtClean="0"/>
              <a:t>Trabajo de fin de master</a:t>
            </a:r>
          </a:p>
          <a:p>
            <a:endParaRPr lang="es-ES" dirty="0" smtClean="0"/>
          </a:p>
          <a:p>
            <a:r>
              <a:rPr lang="es-ES" dirty="0" smtClean="0"/>
              <a:t>Máster interuniversitario de seguridad de las tecnologías de la información y de las comunicaciones</a:t>
            </a: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 smtClean="0"/>
              <a:t>Bitcoin</a:t>
            </a:r>
            <a:r>
              <a:rPr lang="es-ES" dirty="0" smtClean="0"/>
              <a:t>: Identificar nodos mineros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084168" y="566124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Autor: Rubén Pérez </a:t>
            </a:r>
            <a:r>
              <a:rPr lang="es-ES" dirty="0" err="1" smtClean="0"/>
              <a:t>Conte</a:t>
            </a:r>
            <a:endParaRPr lang="es-ES" dirty="0" smtClean="0"/>
          </a:p>
          <a:p>
            <a:r>
              <a:rPr lang="es-ES" dirty="0" smtClean="0"/>
              <a:t>Tutor: Cristina Pérez </a:t>
            </a:r>
            <a:r>
              <a:rPr lang="es-ES" dirty="0" err="1" smtClean="0"/>
              <a:t>Solà</a:t>
            </a:r>
            <a:endParaRPr lang="es-E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36912"/>
            <a:ext cx="1440160" cy="777848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36912"/>
            <a:ext cx="1008112" cy="777848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23" y="2636912"/>
            <a:ext cx="1113266" cy="79519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636913"/>
            <a:ext cx="1416331" cy="80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9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Introducción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Mineros accesibles</a:t>
            </a:r>
          </a:p>
          <a:p>
            <a:endParaRPr lang="es-ES" dirty="0" smtClean="0"/>
          </a:p>
          <a:p>
            <a:r>
              <a:rPr lang="es-ES" dirty="0" err="1" smtClean="0"/>
              <a:t>Python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Bitnodes</a:t>
            </a:r>
            <a:r>
              <a:rPr lang="es-ES" dirty="0" smtClean="0"/>
              <a:t> y </a:t>
            </a:r>
            <a:r>
              <a:rPr lang="es-ES" dirty="0" err="1" smtClean="0"/>
              <a:t>BitconSniffer</a:t>
            </a:r>
            <a:endParaRPr lang="es-ES" dirty="0" smtClean="0"/>
          </a:p>
          <a:p>
            <a:endParaRPr lang="es-ES" dirty="0"/>
          </a:p>
          <a:p>
            <a:r>
              <a:rPr lang="es-ES" dirty="0" smtClean="0"/>
              <a:t>2 herramientas </a:t>
            </a:r>
          </a:p>
          <a:p>
            <a:pPr lvl="1"/>
            <a:r>
              <a:rPr lang="es-ES" dirty="0" err="1" smtClean="0"/>
              <a:t>ObtenerNodos</a:t>
            </a:r>
            <a:endParaRPr lang="es-ES" dirty="0" smtClean="0"/>
          </a:p>
          <a:p>
            <a:pPr lvl="1"/>
            <a:r>
              <a:rPr lang="es-ES" dirty="0" err="1" smtClean="0"/>
              <a:t>MonitorizarNodos</a:t>
            </a: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72816"/>
            <a:ext cx="2460561" cy="2476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11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Esquema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49080"/>
            <a:ext cx="7461101" cy="191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844824"/>
            <a:ext cx="7461101" cy="192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19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ObtenerNodos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smtClean="0"/>
              <a:t>3 módulos</a:t>
            </a:r>
          </a:p>
          <a:p>
            <a:endParaRPr lang="es-ES" dirty="0"/>
          </a:p>
          <a:p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r>
              <a:rPr lang="es-ES" dirty="0" smtClean="0"/>
              <a:t>Extras</a:t>
            </a:r>
          </a:p>
          <a:p>
            <a:pPr lvl="1"/>
            <a:r>
              <a:rPr lang="es-ES" dirty="0" smtClean="0"/>
              <a:t>Log</a:t>
            </a:r>
          </a:p>
          <a:p>
            <a:pPr lvl="1"/>
            <a:r>
              <a:rPr lang="es-ES" dirty="0" err="1" smtClean="0"/>
              <a:t>Threads</a:t>
            </a:r>
            <a:endParaRPr lang="es-ES" dirty="0" smtClean="0"/>
          </a:p>
          <a:p>
            <a:pPr lvl="1"/>
            <a:r>
              <a:rPr lang="es-ES" dirty="0" smtClean="0"/>
              <a:t>Finalización</a:t>
            </a:r>
          </a:p>
          <a:p>
            <a:pPr lvl="1"/>
            <a:endParaRPr lang="es-ES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195504299"/>
              </p:ext>
            </p:extLst>
          </p:nvPr>
        </p:nvGraphicFramePr>
        <p:xfrm>
          <a:off x="1259632" y="2132856"/>
          <a:ext cx="6096000" cy="2191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048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MonitorizarNodos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5 módulos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Extras</a:t>
            </a:r>
          </a:p>
          <a:p>
            <a:pPr lvl="1"/>
            <a:r>
              <a:rPr lang="es-ES" dirty="0" smtClean="0"/>
              <a:t>Log</a:t>
            </a:r>
          </a:p>
          <a:p>
            <a:pPr lvl="1"/>
            <a:r>
              <a:rPr lang="es-ES" dirty="0" err="1" smtClean="0"/>
              <a:t>Threads</a:t>
            </a:r>
            <a:endParaRPr lang="es-ES" dirty="0" smtClean="0"/>
          </a:p>
          <a:p>
            <a:pPr lvl="1"/>
            <a:r>
              <a:rPr lang="es-ES" dirty="0" smtClean="0"/>
              <a:t>Finalización</a:t>
            </a:r>
            <a:endParaRPr lang="es-ES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426483819"/>
              </p:ext>
            </p:extLst>
          </p:nvPr>
        </p:nvGraphicFramePr>
        <p:xfrm>
          <a:off x="683568" y="-243408"/>
          <a:ext cx="885698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78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02542" y="2342782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dirty="0" smtClean="0">
                <a:solidFill>
                  <a:schemeClr val="accent3">
                    <a:lumMod val="75000"/>
                  </a:schemeClr>
                </a:solidFill>
              </a:rPr>
              <a:t>Demostración</a:t>
            </a:r>
            <a:endParaRPr lang="es-ES" sz="8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2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Video</a:t>
            </a:r>
            <a:endParaRPr lang="es-ES" dirty="0"/>
          </a:p>
        </p:txBody>
      </p:sp>
      <p:pic>
        <p:nvPicPr>
          <p:cNvPr id="4" name="Presentacion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950" y="1527175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31067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2342783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dirty="0" smtClean="0">
                <a:solidFill>
                  <a:schemeClr val="accent3">
                    <a:lumMod val="75000"/>
                  </a:schemeClr>
                </a:solidFill>
              </a:rPr>
              <a:t>Conclusiones y trabajo futuro</a:t>
            </a:r>
            <a:endParaRPr lang="es-ES" sz="8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2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smtClean="0"/>
              <a:t>Conocimientos adquiridos altos</a:t>
            </a:r>
            <a:endParaRPr lang="es-ES" dirty="0"/>
          </a:p>
          <a:p>
            <a:endParaRPr lang="es-ES" dirty="0" smtClean="0"/>
          </a:p>
          <a:p>
            <a:r>
              <a:rPr lang="es-ES" dirty="0" smtClean="0"/>
              <a:t>Obtención de nodos lenta</a:t>
            </a:r>
          </a:p>
          <a:p>
            <a:endParaRPr lang="es-ES" dirty="0"/>
          </a:p>
          <a:p>
            <a:r>
              <a:rPr lang="es-ES" dirty="0" smtClean="0"/>
              <a:t>Monitorización deficiente</a:t>
            </a:r>
          </a:p>
          <a:p>
            <a:endParaRPr lang="es-ES" dirty="0"/>
          </a:p>
          <a:p>
            <a:r>
              <a:rPr lang="es-ES" dirty="0" smtClean="0"/>
              <a:t>No </a:t>
            </a:r>
            <a:r>
              <a:rPr lang="es-ES" dirty="0" err="1" smtClean="0"/>
              <a:t>exito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220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Trabajos futuros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Aumento del rendimiento</a:t>
            </a:r>
          </a:p>
          <a:p>
            <a:endParaRPr lang="es-ES" dirty="0"/>
          </a:p>
          <a:p>
            <a:r>
              <a:rPr lang="es-ES" dirty="0" smtClean="0"/>
              <a:t>Rediseño de las herramientas</a:t>
            </a:r>
          </a:p>
          <a:p>
            <a:endParaRPr lang="es-ES" dirty="0"/>
          </a:p>
          <a:p>
            <a:r>
              <a:rPr lang="es-ES" dirty="0" smtClean="0"/>
              <a:t>Objetivos secundarios</a:t>
            </a:r>
          </a:p>
          <a:p>
            <a:endParaRPr lang="es-ES" dirty="0"/>
          </a:p>
          <a:p>
            <a:r>
              <a:rPr lang="es-ES" dirty="0" smtClean="0"/>
              <a:t>Investigar en más detalle el sistema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478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Índice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err="1" smtClean="0"/>
              <a:t>Bitcoin</a:t>
            </a:r>
            <a:endParaRPr lang="es-ES" dirty="0" smtClean="0"/>
          </a:p>
          <a:p>
            <a:endParaRPr lang="es-ES" dirty="0"/>
          </a:p>
          <a:p>
            <a:r>
              <a:rPr lang="es-ES" dirty="0" smtClean="0"/>
              <a:t>Diseño</a:t>
            </a:r>
          </a:p>
          <a:p>
            <a:endParaRPr lang="es-ES" dirty="0"/>
          </a:p>
          <a:p>
            <a:r>
              <a:rPr lang="es-ES" dirty="0" smtClean="0"/>
              <a:t>Demostración</a:t>
            </a:r>
          </a:p>
          <a:p>
            <a:endParaRPr lang="es-ES" dirty="0"/>
          </a:p>
          <a:p>
            <a:r>
              <a:rPr lang="es-ES" dirty="0" smtClean="0"/>
              <a:t>Conclusiones y trabajos futuros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480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2342783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dirty="0" err="1" smtClean="0">
                <a:solidFill>
                  <a:schemeClr val="accent3">
                    <a:lumMod val="75000"/>
                  </a:schemeClr>
                </a:solidFill>
              </a:rPr>
              <a:t>Bitcoin</a:t>
            </a:r>
            <a:endParaRPr lang="es-ES" sz="8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1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es </a:t>
            </a:r>
            <a:r>
              <a:rPr lang="es-ES" dirty="0" err="1" smtClean="0"/>
              <a:t>Bitcoin</a:t>
            </a:r>
            <a:r>
              <a:rPr lang="es-ES" dirty="0" smtClean="0"/>
              <a:t>?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Más que una moneda.</a:t>
            </a:r>
          </a:p>
          <a:p>
            <a:endParaRPr lang="es-ES" dirty="0"/>
          </a:p>
          <a:p>
            <a:r>
              <a:rPr lang="es-ES" dirty="0" smtClean="0"/>
              <a:t>2008 </a:t>
            </a:r>
            <a:r>
              <a:rPr lang="es-ES" dirty="0" smtClean="0">
                <a:sym typeface="Wingdings" pitchFamily="2" charset="2"/>
              </a:rPr>
              <a:t> inicio</a:t>
            </a:r>
          </a:p>
          <a:p>
            <a:endParaRPr lang="es-ES" dirty="0">
              <a:sym typeface="Wingdings" pitchFamily="2" charset="2"/>
            </a:endParaRPr>
          </a:p>
          <a:p>
            <a:r>
              <a:rPr lang="es-ES" dirty="0" smtClean="0">
                <a:sym typeface="Wingdings" pitchFamily="2" charset="2"/>
              </a:rPr>
              <a:t>Robustez , anonimato, bajo coste, </a:t>
            </a:r>
          </a:p>
          <a:p>
            <a:pPr marL="0" indent="0">
              <a:buNone/>
            </a:pPr>
            <a:r>
              <a:rPr lang="es-ES" dirty="0" smtClean="0">
                <a:sym typeface="Wingdings" pitchFamily="2" charset="2"/>
              </a:rPr>
              <a:t>falta de control.</a:t>
            </a:r>
          </a:p>
          <a:p>
            <a:endParaRPr lang="es-ES" dirty="0">
              <a:sym typeface="Wingdings" pitchFamily="2" charset="2"/>
            </a:endParaRPr>
          </a:p>
          <a:p>
            <a:r>
              <a:rPr lang="es-ES" dirty="0" smtClean="0">
                <a:sym typeface="Wingdings" pitchFamily="2" charset="2"/>
              </a:rPr>
              <a:t>3,000 millones de €</a:t>
            </a:r>
            <a:endParaRPr lang="es-ES" dirty="0">
              <a:sym typeface="Wingdings" pitchFamily="2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99446"/>
            <a:ext cx="1346942" cy="1359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84984"/>
            <a:ext cx="2247900" cy="2714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62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Utilización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Cliente</a:t>
            </a:r>
          </a:p>
          <a:p>
            <a:r>
              <a:rPr lang="es-ES" dirty="0" err="1" smtClean="0"/>
              <a:t>Wallet</a:t>
            </a:r>
            <a:endParaRPr lang="es-ES" dirty="0" smtClean="0"/>
          </a:p>
          <a:p>
            <a:endParaRPr lang="es-ES" dirty="0"/>
          </a:p>
          <a:p>
            <a:r>
              <a:rPr lang="es-ES" dirty="0" smtClean="0"/>
              <a:t>Dirección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r>
              <a:rPr lang="es-ES" dirty="0" smtClean="0"/>
              <a:t>Transacción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588" y="1700808"/>
            <a:ext cx="466725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890" y="3419909"/>
            <a:ext cx="5930647" cy="2759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10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red </a:t>
            </a:r>
            <a:r>
              <a:rPr lang="es-ES" dirty="0" err="1" smtClean="0"/>
              <a:t>Bitcoin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P2P de malla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6696744" cy="4010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36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Bloque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s-ES" dirty="0" smtClean="0"/>
              <a:t>Cadena de bloques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5 Campos</a:t>
            </a:r>
            <a:endParaRPr lang="es-ES" dirty="0"/>
          </a:p>
          <a:p>
            <a:r>
              <a:rPr lang="es-ES" dirty="0" smtClean="0"/>
              <a:t>Cabecera</a:t>
            </a:r>
          </a:p>
          <a:p>
            <a:r>
              <a:rPr lang="es-ES" dirty="0" smtClean="0"/>
              <a:t>Lista de transacciones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 smtClean="0"/>
              <a:t>Bloques enlazados</a:t>
            </a:r>
            <a:endParaRPr lang="es-ES" dirty="0"/>
          </a:p>
          <a:p>
            <a:r>
              <a:rPr lang="es-ES" dirty="0" smtClean="0"/>
              <a:t>Consenso</a:t>
            </a:r>
          </a:p>
          <a:p>
            <a:r>
              <a:rPr lang="es-ES" dirty="0" smtClean="0"/>
              <a:t>Seguridad</a:t>
            </a:r>
            <a:endParaRPr lang="es-ES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Los Bloques y la Cadena de bloques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85632"/>
            <a:ext cx="6648177" cy="2016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85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Minería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ES" dirty="0" smtClean="0"/>
              <a:t>Elegir transacciones</a:t>
            </a:r>
          </a:p>
          <a:p>
            <a:endParaRPr lang="es-ES" dirty="0" smtClean="0"/>
          </a:p>
          <a:p>
            <a:r>
              <a:rPr lang="es-ES" dirty="0" smtClean="0"/>
              <a:t>Transacción generadora</a:t>
            </a:r>
          </a:p>
          <a:p>
            <a:endParaRPr lang="es-ES" dirty="0"/>
          </a:p>
          <a:p>
            <a:r>
              <a:rPr lang="es-ES" dirty="0" smtClean="0"/>
              <a:t>Construir cabecera</a:t>
            </a:r>
          </a:p>
          <a:p>
            <a:endParaRPr lang="es-ES" dirty="0" smtClean="0"/>
          </a:p>
          <a:p>
            <a:r>
              <a:rPr lang="es-ES" dirty="0" smtClean="0"/>
              <a:t>Variar campos</a:t>
            </a:r>
          </a:p>
          <a:p>
            <a:endParaRPr lang="es-ES" dirty="0" smtClean="0"/>
          </a:p>
          <a:p>
            <a:r>
              <a:rPr lang="es-ES" dirty="0" smtClean="0"/>
              <a:t>Realizar hash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84" y="2101000"/>
            <a:ext cx="315306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24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2342783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dirty="0" smtClean="0">
                <a:solidFill>
                  <a:schemeClr val="accent3">
                    <a:lumMod val="75000"/>
                  </a:schemeClr>
                </a:solidFill>
              </a:rPr>
              <a:t>Aplicación</a:t>
            </a:r>
            <a:endParaRPr lang="es-ES" sz="8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2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3332</TotalTime>
  <Words>188</Words>
  <Application>Microsoft Office PowerPoint</Application>
  <PresentationFormat>Presentación en pantalla (4:3)</PresentationFormat>
  <Paragraphs>119</Paragraphs>
  <Slides>18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Civil</vt:lpstr>
      <vt:lpstr>Bitcoin: Identificar nodos mineros</vt:lpstr>
      <vt:lpstr>Índice</vt:lpstr>
      <vt:lpstr>Presentación de PowerPoint</vt:lpstr>
      <vt:lpstr>¿Qué es Bitcoin?</vt:lpstr>
      <vt:lpstr>Utilización</vt:lpstr>
      <vt:lpstr>La red Bitcoin</vt:lpstr>
      <vt:lpstr>Los Bloques y la Cadena de bloques</vt:lpstr>
      <vt:lpstr>Minería</vt:lpstr>
      <vt:lpstr>Presentación de PowerPoint</vt:lpstr>
      <vt:lpstr>Introducción</vt:lpstr>
      <vt:lpstr>Esquema</vt:lpstr>
      <vt:lpstr>ObtenerNodos</vt:lpstr>
      <vt:lpstr>MonitorizarNodos</vt:lpstr>
      <vt:lpstr>Presentación de PowerPoint</vt:lpstr>
      <vt:lpstr>Video</vt:lpstr>
      <vt:lpstr>Presentación de PowerPoint</vt:lpstr>
      <vt:lpstr>Conclusiones</vt:lpstr>
      <vt:lpstr>Trabajos futuros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Ruben</dc:creator>
  <cp:lastModifiedBy>Ruben</cp:lastModifiedBy>
  <cp:revision>32</cp:revision>
  <dcterms:created xsi:type="dcterms:W3CDTF">2015-06-16T07:59:59Z</dcterms:created>
  <dcterms:modified xsi:type="dcterms:W3CDTF">2015-06-19T15:11:47Z</dcterms:modified>
</cp:coreProperties>
</file>