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F4F9D-B73D-46B0-8184-1A08AB860215}" type="datetimeFigureOut">
              <a:rPr lang="es-ES" smtClean="0"/>
              <a:pPr/>
              <a:t>15/01/2016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4AC00-647B-4205-A179-ADF901CD60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048872" cy="2808312"/>
          </a:xfrm>
        </p:spPr>
        <p:txBody>
          <a:bodyPr>
            <a:normAutofit fontScale="85000" lnSpcReduction="20000"/>
          </a:bodyPr>
          <a:lstStyle/>
          <a:p>
            <a:r>
              <a:rPr lang="ca-ES" sz="2600" dirty="0"/>
              <a:t>Projecte de final de grau</a:t>
            </a:r>
            <a:endParaRPr lang="es-ES" sz="2600" dirty="0"/>
          </a:p>
          <a:p>
            <a:endParaRPr lang="ca-ES" b="1" dirty="0" smtClean="0"/>
          </a:p>
          <a:p>
            <a:r>
              <a:rPr lang="ca-ES" sz="3800" b="1" dirty="0" smtClean="0"/>
              <a:t>Grau Multimèdia</a:t>
            </a:r>
          </a:p>
          <a:p>
            <a:endParaRPr lang="es-ES" dirty="0"/>
          </a:p>
          <a:p>
            <a:r>
              <a:rPr lang="ca-ES" sz="2400" dirty="0"/>
              <a:t>Desenvolupament d'aplicacions interactives</a:t>
            </a:r>
            <a:endParaRPr lang="es-ES" sz="2400" dirty="0"/>
          </a:p>
          <a:p>
            <a:r>
              <a:rPr lang="ca-ES" dirty="0"/>
              <a:t> </a:t>
            </a:r>
            <a:endParaRPr lang="es-ES" dirty="0"/>
          </a:p>
          <a:p>
            <a:r>
              <a:rPr lang="ca-ES" sz="2600" b="1" dirty="0" smtClean="0"/>
              <a:t>Moisés </a:t>
            </a:r>
            <a:r>
              <a:rPr lang="ca-ES" sz="2600" b="1" dirty="0"/>
              <a:t>García Jiménez</a:t>
            </a:r>
            <a:endParaRPr lang="es-E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535039"/>
            <a:ext cx="7772400" cy="1470025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es-ES" sz="9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KlingonBlade" pitchFamily="2" charset="0"/>
              </a:rPr>
              <a:t>VR Arena</a:t>
            </a:r>
            <a:endParaRPr lang="es-ES" sz="9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KlingonBlad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¿Què és VR Arena?</a:t>
            </a:r>
            <a:endParaRPr lang="ca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1628800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És un videojoc fet amb el motor </a:t>
            </a:r>
            <a:r>
              <a:rPr lang="ca-ES" sz="2000" dirty="0" err="1" smtClean="0"/>
              <a:t>Unreal</a:t>
            </a:r>
            <a:r>
              <a:rPr lang="ca-ES" sz="2000" dirty="0" smtClean="0"/>
              <a:t> </a:t>
            </a:r>
            <a:r>
              <a:rPr lang="ca-ES" sz="2000" dirty="0" err="1" smtClean="0"/>
              <a:t>Engine</a:t>
            </a:r>
            <a:r>
              <a:rPr lang="ca-ES" sz="2000" dirty="0" smtClean="0"/>
              <a:t> 4 per a realitat virtual que es pot jugar tant en monitor com amb les ulleres de realitat virtual </a:t>
            </a:r>
            <a:r>
              <a:rPr lang="ca-ES" sz="2000" dirty="0" err="1" smtClean="0"/>
              <a:t>Oculus</a:t>
            </a:r>
            <a:r>
              <a:rPr lang="ca-ES" sz="2000" dirty="0" smtClean="0"/>
              <a:t> Rift Dk2.</a:t>
            </a:r>
          </a:p>
          <a:p>
            <a:endParaRPr lang="es-ES" sz="2000" dirty="0"/>
          </a:p>
        </p:txBody>
      </p:sp>
      <p:pic>
        <p:nvPicPr>
          <p:cNvPr id="1026" name="Picture 2" descr="D:\Descargas\One Drive\Documentos\TFG\TFG\PACS\PAC1\Imagenes\Oculus\Oculus-Rift-DK2-2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56992"/>
            <a:ext cx="3991297" cy="2246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¿Què és la realitat virtual?</a:t>
            </a:r>
            <a:endParaRPr lang="ca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162880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La realitat virtual és una tecnologia que ja existia però que no havia arribat a desenvolupar-se de forma satisfactòria fina ara. Consisteix a enganyar els nostres sentits amb una realitat alternativa creada per ordinador però que el nostre cervell interpreta com a real creient realment que es troba en un altre món.</a:t>
            </a:r>
          </a:p>
          <a:p>
            <a:endParaRPr lang="es-ES" sz="2000" dirty="0"/>
          </a:p>
        </p:txBody>
      </p:sp>
      <p:pic>
        <p:nvPicPr>
          <p:cNvPr id="2050" name="Picture 2" descr="D:\Descargas\One Drive\Documentos\TFG\TFG\PACS\PAC Final\Imagenes\PRINCIP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6184" y="3140968"/>
            <a:ext cx="5508104" cy="3672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¿Quin és el seu argument?</a:t>
            </a:r>
            <a:endParaRPr lang="ca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484784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El seu nom és una combinació de VR, l’abreviació de realitat virtual, i arena en el sentit d’una arena de gladiadors romans. </a:t>
            </a:r>
          </a:p>
          <a:p>
            <a:endParaRPr lang="ca-ES" sz="2000" dirty="0" smtClean="0"/>
          </a:p>
          <a:p>
            <a:r>
              <a:rPr lang="ca-ES" sz="2000" dirty="0" smtClean="0"/>
              <a:t>El joc consisteix a sobreviure en una arena futurista a un munt d’enemics cobrint-te en una petita fortificació i armat només amb un arma. Si sobrevius viuràs un dia més per veure la següent arena…</a:t>
            </a:r>
          </a:p>
          <a:p>
            <a:endParaRPr lang="es-ES" sz="2000" dirty="0"/>
          </a:p>
        </p:txBody>
      </p:sp>
      <p:pic>
        <p:nvPicPr>
          <p:cNvPr id="4100" name="Picture 4" descr="D:\Descargas\One Drive\Documentos\TFG\TFG\PACS\PAC Final\Imagenes\ano-cero-realidad-virtual_EDIIMA20150619_0040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17032"/>
            <a:ext cx="4900439" cy="2758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¿Com és el videojoc gràficament?</a:t>
            </a:r>
            <a:endParaRPr lang="ca-ES" dirty="0"/>
          </a:p>
        </p:txBody>
      </p:sp>
      <p:pic>
        <p:nvPicPr>
          <p:cNvPr id="3074" name="Picture 2" descr="D:\Descargas\One Drive\Documentos\TFG\TFG\PACS\PAC Final\Imagenes\VRArenaV1.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42981"/>
            <a:ext cx="7838448" cy="441035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11560" y="1424970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Una imatge val més que mil paraules...</a:t>
            </a:r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76672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Gràcies per la vostre atenció i espero que us agradi</a:t>
            </a:r>
          </a:p>
          <a:p>
            <a:endParaRPr lang="es-ES" sz="2000" dirty="0"/>
          </a:p>
        </p:txBody>
      </p:sp>
      <p:pic>
        <p:nvPicPr>
          <p:cNvPr id="5122" name="Picture 2" descr="D:\Descargas\One Drive\Documentos\TFG\TFG\PACS\PAC Final\Imagenes\realidad-virtual-la-inminente-revolucion-parece-que-ahora-si-del-videojue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388423" cy="4718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205</Words>
  <Application>Microsoft Office PowerPoint</Application>
  <PresentationFormat>Presentación en pantalla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VR Arena</vt:lpstr>
      <vt:lpstr>¿Què és VR Arena?</vt:lpstr>
      <vt:lpstr>¿Què és la realitat virtual?</vt:lpstr>
      <vt:lpstr>¿Quin és el seu argument?</vt:lpstr>
      <vt:lpstr>¿Com és el videojoc gràficament?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dioxis</dc:creator>
  <cp:lastModifiedBy>dioxis</cp:lastModifiedBy>
  <cp:revision>43</cp:revision>
  <dcterms:created xsi:type="dcterms:W3CDTF">2016-01-13T11:17:01Z</dcterms:created>
  <dcterms:modified xsi:type="dcterms:W3CDTF">2016-01-15T00:37:06Z</dcterms:modified>
</cp:coreProperties>
</file>