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80" r:id="rId3"/>
    <p:sldId id="275" r:id="rId4"/>
    <p:sldId id="276" r:id="rId5"/>
    <p:sldId id="286" r:id="rId6"/>
    <p:sldId id="282" r:id="rId7"/>
    <p:sldId id="281" r:id="rId8"/>
    <p:sldId id="287" r:id="rId9"/>
    <p:sldId id="288" r:id="rId10"/>
    <p:sldId id="292" r:id="rId11"/>
    <p:sldId id="290" r:id="rId12"/>
    <p:sldId id="293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93" d="100"/>
          <a:sy n="93" d="100"/>
        </p:scale>
        <p:origin x="-131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image" Target="../media/image28.jpg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A8E60-8A7A-4B93-B94D-494208E4A4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A92923D0-6793-4399-8787-CD0A789B33B8}">
      <dgm:prSet phldrT="[Texto]" custT="1"/>
      <dgm:spPr/>
      <dgm:t>
        <a:bodyPr/>
        <a:lstStyle/>
        <a:p>
          <a:r>
            <a:rPr lang="es-ES" sz="4000" dirty="0" err="1" smtClean="0">
              <a:latin typeface="Ubuntu Titling Rg" pitchFamily="2" charset="0"/>
              <a:ea typeface="Ubuntu Titling Rg" pitchFamily="2" charset="0"/>
            </a:rPr>
            <a:t>Presentació</a:t>
          </a:r>
          <a:endParaRPr lang="es-ES" sz="4000" dirty="0">
            <a:latin typeface="Ubuntu Titling Rg" pitchFamily="2" charset="0"/>
            <a:ea typeface="Ubuntu Titling Rg" pitchFamily="2" charset="0"/>
          </a:endParaRPr>
        </a:p>
      </dgm:t>
    </dgm:pt>
    <dgm:pt modelId="{275978F2-4145-41CA-9BF8-444E4AD90F53}" type="parTrans" cxnId="{B362B43F-F1C6-4637-BCD0-26CE507933F8}">
      <dgm:prSet/>
      <dgm:spPr/>
      <dgm:t>
        <a:bodyPr/>
        <a:lstStyle/>
        <a:p>
          <a:endParaRPr lang="es-ES"/>
        </a:p>
      </dgm:t>
    </dgm:pt>
    <dgm:pt modelId="{A884BCF9-32F1-4712-8784-68076318C6E0}" type="sibTrans" cxnId="{B362B43F-F1C6-4637-BCD0-26CE507933F8}">
      <dgm:prSet/>
      <dgm:spPr/>
      <dgm:t>
        <a:bodyPr/>
        <a:lstStyle/>
        <a:p>
          <a:endParaRPr lang="es-ES"/>
        </a:p>
      </dgm:t>
    </dgm:pt>
    <dgm:pt modelId="{1CB82F37-B8C4-4716-8EDD-C78CAFA37A30}">
      <dgm:prSet phldrT="[Texto]" custT="1"/>
      <dgm:spPr/>
      <dgm:t>
        <a:bodyPr/>
        <a:lstStyle/>
        <a:p>
          <a:r>
            <a:rPr lang="es-ES" sz="4000" dirty="0" err="1" smtClean="0">
              <a:latin typeface="Ubuntu Titling Rg" pitchFamily="2" charset="0"/>
              <a:ea typeface="Ubuntu Titling Rg" pitchFamily="2" charset="0"/>
            </a:rPr>
            <a:t>Objectius</a:t>
          </a:r>
          <a:endParaRPr lang="es-ES" sz="4000" dirty="0">
            <a:latin typeface="Ubuntu Titling Rg" pitchFamily="2" charset="0"/>
            <a:ea typeface="Ubuntu Titling Rg" pitchFamily="2" charset="0"/>
          </a:endParaRPr>
        </a:p>
      </dgm:t>
    </dgm:pt>
    <dgm:pt modelId="{8ECE72AB-0654-41D4-B980-2A8EA3A006CA}" type="parTrans" cxnId="{8B0231BA-F100-4462-A30C-A3A2F5E29B42}">
      <dgm:prSet/>
      <dgm:spPr/>
      <dgm:t>
        <a:bodyPr/>
        <a:lstStyle/>
        <a:p>
          <a:endParaRPr lang="es-ES"/>
        </a:p>
      </dgm:t>
    </dgm:pt>
    <dgm:pt modelId="{1B7CD320-4C0D-4F2D-A1A4-5B7764AF4CF4}" type="sibTrans" cxnId="{8B0231BA-F100-4462-A30C-A3A2F5E29B42}">
      <dgm:prSet/>
      <dgm:spPr/>
      <dgm:t>
        <a:bodyPr/>
        <a:lstStyle/>
        <a:p>
          <a:endParaRPr lang="es-ES"/>
        </a:p>
      </dgm:t>
    </dgm:pt>
    <dgm:pt modelId="{C67DF9E1-31B1-42C8-8FEE-4F6E588CD02E}">
      <dgm:prSet phldrT="[Texto]" custT="1"/>
      <dgm:spPr/>
      <dgm:t>
        <a:bodyPr/>
        <a:lstStyle/>
        <a:p>
          <a:r>
            <a:rPr lang="es-ES" sz="4000" dirty="0" err="1" smtClean="0">
              <a:latin typeface="Ubuntu Titling Rg" pitchFamily="2" charset="0"/>
              <a:ea typeface="Ubuntu Titling Rg" pitchFamily="2" charset="0"/>
            </a:rPr>
            <a:t>Planificació</a:t>
          </a:r>
          <a:endParaRPr lang="es-ES" sz="4000" dirty="0" smtClean="0">
            <a:latin typeface="Ubuntu Titling Rg" pitchFamily="2" charset="0"/>
            <a:ea typeface="Ubuntu Titling Rg" pitchFamily="2" charset="0"/>
          </a:endParaRPr>
        </a:p>
      </dgm:t>
    </dgm:pt>
    <dgm:pt modelId="{7C6BC8CC-133E-4771-9956-107BCBAAAC3E}" type="parTrans" cxnId="{6F3D4557-2298-48A3-9CA1-8BFBBD4BFB38}">
      <dgm:prSet/>
      <dgm:spPr/>
      <dgm:t>
        <a:bodyPr/>
        <a:lstStyle/>
        <a:p>
          <a:endParaRPr lang="es-ES"/>
        </a:p>
      </dgm:t>
    </dgm:pt>
    <dgm:pt modelId="{52E23F5C-11FA-4B15-A7D7-53E2F7AF9231}" type="sibTrans" cxnId="{6F3D4557-2298-48A3-9CA1-8BFBBD4BFB38}">
      <dgm:prSet/>
      <dgm:spPr/>
      <dgm:t>
        <a:bodyPr/>
        <a:lstStyle/>
        <a:p>
          <a:endParaRPr lang="es-ES"/>
        </a:p>
      </dgm:t>
    </dgm:pt>
    <dgm:pt modelId="{1813AB9E-BB41-4493-9CDA-E719340CD4E6}">
      <dgm:prSet phldrT="[Texto]" custT="1"/>
      <dgm:spPr/>
      <dgm:t>
        <a:bodyPr/>
        <a:lstStyle/>
        <a:p>
          <a:r>
            <a:rPr lang="es-ES" sz="4000" dirty="0" err="1" smtClean="0">
              <a:latin typeface="Ubuntu Titling Rg" pitchFamily="2" charset="0"/>
              <a:ea typeface="Ubuntu Titling Rg" pitchFamily="2" charset="0"/>
            </a:rPr>
            <a:t>Desenvolupament</a:t>
          </a:r>
          <a:endParaRPr lang="es-ES" sz="4000" dirty="0" smtClean="0">
            <a:latin typeface="Ubuntu Titling Rg" pitchFamily="2" charset="0"/>
            <a:ea typeface="Ubuntu Titling Rg" pitchFamily="2" charset="0"/>
          </a:endParaRPr>
        </a:p>
      </dgm:t>
    </dgm:pt>
    <dgm:pt modelId="{792B142D-BAE6-426B-85B5-F147A107D980}" type="parTrans" cxnId="{14B0CF57-CC2C-400B-A90F-84DA7DC8B60A}">
      <dgm:prSet/>
      <dgm:spPr/>
      <dgm:t>
        <a:bodyPr/>
        <a:lstStyle/>
        <a:p>
          <a:endParaRPr lang="es-ES"/>
        </a:p>
      </dgm:t>
    </dgm:pt>
    <dgm:pt modelId="{33531405-DC43-4E36-87A1-C50D4EEA5D49}" type="sibTrans" cxnId="{14B0CF57-CC2C-400B-A90F-84DA7DC8B60A}">
      <dgm:prSet/>
      <dgm:spPr/>
      <dgm:t>
        <a:bodyPr/>
        <a:lstStyle/>
        <a:p>
          <a:endParaRPr lang="es-ES"/>
        </a:p>
      </dgm:t>
    </dgm:pt>
    <dgm:pt modelId="{EA52F995-0F28-4454-A997-3B583C995E07}">
      <dgm:prSet phldrT="[Texto]" custT="1"/>
      <dgm:spPr/>
      <dgm:t>
        <a:bodyPr/>
        <a:lstStyle/>
        <a:p>
          <a:r>
            <a:rPr lang="es-ES_tradnl" sz="4000" dirty="0" err="1" smtClean="0">
              <a:latin typeface="Ubuntu Titling Rg" pitchFamily="2" charset="0"/>
              <a:ea typeface="Ubuntu Titling Rg" pitchFamily="2" charset="0"/>
            </a:rPr>
            <a:t>Resultat</a:t>
          </a:r>
          <a:endParaRPr lang="es-ES" sz="4000" dirty="0" smtClean="0">
            <a:latin typeface="Ubuntu Titling Rg" pitchFamily="2" charset="0"/>
            <a:ea typeface="Ubuntu Titling Rg" pitchFamily="2" charset="0"/>
          </a:endParaRPr>
        </a:p>
      </dgm:t>
    </dgm:pt>
    <dgm:pt modelId="{88BB901F-AD30-4397-B62C-98E88D693DA3}" type="parTrans" cxnId="{A34BF987-4DA9-4B1B-A9BA-743E14D45ED0}">
      <dgm:prSet/>
      <dgm:spPr/>
      <dgm:t>
        <a:bodyPr/>
        <a:lstStyle/>
        <a:p>
          <a:endParaRPr lang="es-ES"/>
        </a:p>
      </dgm:t>
    </dgm:pt>
    <dgm:pt modelId="{9637CA01-8FC5-4505-A57B-0D33BCEC458D}" type="sibTrans" cxnId="{A34BF987-4DA9-4B1B-A9BA-743E14D45ED0}">
      <dgm:prSet/>
      <dgm:spPr/>
      <dgm:t>
        <a:bodyPr/>
        <a:lstStyle/>
        <a:p>
          <a:endParaRPr lang="es-ES"/>
        </a:p>
      </dgm:t>
    </dgm:pt>
    <dgm:pt modelId="{21CF953F-644C-4B3C-AD79-8524D17694C0}">
      <dgm:prSet phldrT="[Texto]" custT="1"/>
      <dgm:spPr/>
      <dgm:t>
        <a:bodyPr/>
        <a:lstStyle/>
        <a:p>
          <a:r>
            <a:rPr lang="es-ES_tradnl" sz="4000" dirty="0" err="1" smtClean="0">
              <a:latin typeface="Ubuntu Titling Rg" pitchFamily="2" charset="0"/>
              <a:ea typeface="Ubuntu Titling Rg" pitchFamily="2" charset="0"/>
            </a:rPr>
            <a:t>Conclusions</a:t>
          </a:r>
          <a:endParaRPr lang="es-ES" sz="4000" dirty="0" smtClean="0">
            <a:latin typeface="Ubuntu Titling Rg" pitchFamily="2" charset="0"/>
            <a:ea typeface="Ubuntu Titling Rg" pitchFamily="2" charset="0"/>
          </a:endParaRPr>
        </a:p>
      </dgm:t>
    </dgm:pt>
    <dgm:pt modelId="{0906D559-A916-4C22-901F-008D1BCE142D}" type="parTrans" cxnId="{A92D7E62-CF24-4EC2-8DD9-0EE9737C30C1}">
      <dgm:prSet/>
      <dgm:spPr/>
      <dgm:t>
        <a:bodyPr/>
        <a:lstStyle/>
        <a:p>
          <a:endParaRPr lang="es-ES"/>
        </a:p>
      </dgm:t>
    </dgm:pt>
    <dgm:pt modelId="{AAB0D3FD-1561-4D4C-A885-BF2A9CBB8B79}" type="sibTrans" cxnId="{A92D7E62-CF24-4EC2-8DD9-0EE9737C30C1}">
      <dgm:prSet/>
      <dgm:spPr/>
      <dgm:t>
        <a:bodyPr/>
        <a:lstStyle/>
        <a:p>
          <a:endParaRPr lang="es-ES"/>
        </a:p>
      </dgm:t>
    </dgm:pt>
    <dgm:pt modelId="{8029B695-0109-4758-854D-DC8DD9FAECAF}" type="pres">
      <dgm:prSet presAssocID="{3A7A8E60-8A7A-4B93-B94D-494208E4A4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1EA7AD9-EC70-48B7-8A3F-6BF898909F16}" type="pres">
      <dgm:prSet presAssocID="{3A7A8E60-8A7A-4B93-B94D-494208E4A406}" presName="Name1" presStyleCnt="0"/>
      <dgm:spPr/>
    </dgm:pt>
    <dgm:pt modelId="{DBF49597-591D-4358-826D-B4573C4DE08C}" type="pres">
      <dgm:prSet presAssocID="{3A7A8E60-8A7A-4B93-B94D-494208E4A406}" presName="cycle" presStyleCnt="0"/>
      <dgm:spPr/>
    </dgm:pt>
    <dgm:pt modelId="{3A6AABF6-C1F0-4E7A-B7DE-FCEA8BECEAC4}" type="pres">
      <dgm:prSet presAssocID="{3A7A8E60-8A7A-4B93-B94D-494208E4A406}" presName="srcNode" presStyleLbl="node1" presStyleIdx="0" presStyleCnt="6"/>
      <dgm:spPr/>
    </dgm:pt>
    <dgm:pt modelId="{8F48EE32-08FC-4145-8869-F8C7BFFBC23B}" type="pres">
      <dgm:prSet presAssocID="{3A7A8E60-8A7A-4B93-B94D-494208E4A406}" presName="conn" presStyleLbl="parChTrans1D2" presStyleIdx="0" presStyleCnt="1"/>
      <dgm:spPr/>
      <dgm:t>
        <a:bodyPr/>
        <a:lstStyle/>
        <a:p>
          <a:endParaRPr lang="es-ES"/>
        </a:p>
      </dgm:t>
    </dgm:pt>
    <dgm:pt modelId="{4B9E122C-DB97-423F-8882-C5BE5834A657}" type="pres">
      <dgm:prSet presAssocID="{3A7A8E60-8A7A-4B93-B94D-494208E4A406}" presName="extraNode" presStyleLbl="node1" presStyleIdx="0" presStyleCnt="6"/>
      <dgm:spPr/>
    </dgm:pt>
    <dgm:pt modelId="{077D1517-D4D7-43B0-97A7-B05DEF0EA826}" type="pres">
      <dgm:prSet presAssocID="{3A7A8E60-8A7A-4B93-B94D-494208E4A406}" presName="dstNode" presStyleLbl="node1" presStyleIdx="0" presStyleCnt="6"/>
      <dgm:spPr/>
    </dgm:pt>
    <dgm:pt modelId="{ADF85E3F-EC53-446F-8DC0-321A67804BA7}" type="pres">
      <dgm:prSet presAssocID="{A92923D0-6793-4399-8787-CD0A789B33B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3413AE-9BA6-46CF-8828-DCA354DFCA81}" type="pres">
      <dgm:prSet presAssocID="{A92923D0-6793-4399-8787-CD0A789B33B8}" presName="accent_1" presStyleCnt="0"/>
      <dgm:spPr/>
    </dgm:pt>
    <dgm:pt modelId="{66518821-C194-414F-BAEA-BAC274BC05A8}" type="pres">
      <dgm:prSet presAssocID="{A92923D0-6793-4399-8787-CD0A789B33B8}" presName="accentRepeatNode" presStyleLbl="solidFgAcc1" presStyleIdx="0" presStyleCnt="6" custLinFactNeighborX="-2" custLinFactNeighborY="-1117"/>
      <dgm:spPr/>
    </dgm:pt>
    <dgm:pt modelId="{16813FC4-0131-49A2-9438-478E108DCADD}" type="pres">
      <dgm:prSet presAssocID="{1CB82F37-B8C4-4716-8EDD-C78CAFA37A3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A92C85-C52F-4864-B8EF-B71ADDD98BBE}" type="pres">
      <dgm:prSet presAssocID="{1CB82F37-B8C4-4716-8EDD-C78CAFA37A30}" presName="accent_2" presStyleCnt="0"/>
      <dgm:spPr/>
    </dgm:pt>
    <dgm:pt modelId="{718E154A-984A-414F-A6B1-D7993F2C97CA}" type="pres">
      <dgm:prSet presAssocID="{1CB82F37-B8C4-4716-8EDD-C78CAFA37A30}" presName="accentRepeatNode" presStyleLbl="solidFgAcc1" presStyleIdx="1" presStyleCnt="6"/>
      <dgm:spPr/>
    </dgm:pt>
    <dgm:pt modelId="{4A814654-E5AA-4A21-B0B6-4AB723E53B9B}" type="pres">
      <dgm:prSet presAssocID="{C67DF9E1-31B1-42C8-8FEE-4F6E588CD02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D84311-34A9-4C0E-A10A-C6AF4141F69B}" type="pres">
      <dgm:prSet presAssocID="{C67DF9E1-31B1-42C8-8FEE-4F6E588CD02E}" presName="accent_3" presStyleCnt="0"/>
      <dgm:spPr/>
    </dgm:pt>
    <dgm:pt modelId="{AF0A5757-B6EE-4A5B-AB40-2E985EC514B0}" type="pres">
      <dgm:prSet presAssocID="{C67DF9E1-31B1-42C8-8FEE-4F6E588CD02E}" presName="accentRepeatNode" presStyleLbl="solidFgAcc1" presStyleIdx="2" presStyleCnt="6"/>
      <dgm:spPr/>
    </dgm:pt>
    <dgm:pt modelId="{764EAD61-1015-4671-891A-C0AC7D7BDBE6}" type="pres">
      <dgm:prSet presAssocID="{1813AB9E-BB41-4493-9CDA-E719340CD4E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6FCC96-6616-4A41-BC39-009E519CE7DB}" type="pres">
      <dgm:prSet presAssocID="{1813AB9E-BB41-4493-9CDA-E719340CD4E6}" presName="accent_4" presStyleCnt="0"/>
      <dgm:spPr/>
    </dgm:pt>
    <dgm:pt modelId="{EC94EFA0-3EE9-45AD-AA1F-D28F12E0BAE4}" type="pres">
      <dgm:prSet presAssocID="{1813AB9E-BB41-4493-9CDA-E719340CD4E6}" presName="accentRepeatNode" presStyleLbl="solidFgAcc1" presStyleIdx="3" presStyleCnt="6"/>
      <dgm:spPr/>
    </dgm:pt>
    <dgm:pt modelId="{52820D3B-1D12-4000-A116-6577E48EA1A8}" type="pres">
      <dgm:prSet presAssocID="{EA52F995-0F28-4454-A997-3B583C995E0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6F9C42-0DB0-468C-96FE-D63F0A986D59}" type="pres">
      <dgm:prSet presAssocID="{EA52F995-0F28-4454-A997-3B583C995E07}" presName="accent_5" presStyleCnt="0"/>
      <dgm:spPr/>
    </dgm:pt>
    <dgm:pt modelId="{8F07364B-EB0A-44E4-8A71-94C59982D23D}" type="pres">
      <dgm:prSet presAssocID="{EA52F995-0F28-4454-A997-3B583C995E07}" presName="accentRepeatNode" presStyleLbl="solidFgAcc1" presStyleIdx="4" presStyleCnt="6"/>
      <dgm:spPr/>
    </dgm:pt>
    <dgm:pt modelId="{67FF113F-EED9-40F1-8D85-CD772588A539}" type="pres">
      <dgm:prSet presAssocID="{21CF953F-644C-4B3C-AD79-8524D17694C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2928E1-F5B6-4E22-AD06-9C8595257783}" type="pres">
      <dgm:prSet presAssocID="{21CF953F-644C-4B3C-AD79-8524D17694C0}" presName="accent_6" presStyleCnt="0"/>
      <dgm:spPr/>
    </dgm:pt>
    <dgm:pt modelId="{DB4FC846-BC54-4291-936C-8A5AC620589B}" type="pres">
      <dgm:prSet presAssocID="{21CF953F-644C-4B3C-AD79-8524D17694C0}" presName="accentRepeatNode" presStyleLbl="solidFgAcc1" presStyleIdx="5" presStyleCnt="6"/>
      <dgm:spPr/>
    </dgm:pt>
  </dgm:ptLst>
  <dgm:cxnLst>
    <dgm:cxn modelId="{14B0CF57-CC2C-400B-A90F-84DA7DC8B60A}" srcId="{3A7A8E60-8A7A-4B93-B94D-494208E4A406}" destId="{1813AB9E-BB41-4493-9CDA-E719340CD4E6}" srcOrd="3" destOrd="0" parTransId="{792B142D-BAE6-426B-85B5-F147A107D980}" sibTransId="{33531405-DC43-4E36-87A1-C50D4EEA5D49}"/>
    <dgm:cxn modelId="{A92D7E62-CF24-4EC2-8DD9-0EE9737C30C1}" srcId="{3A7A8E60-8A7A-4B93-B94D-494208E4A406}" destId="{21CF953F-644C-4B3C-AD79-8524D17694C0}" srcOrd="5" destOrd="0" parTransId="{0906D559-A916-4C22-901F-008D1BCE142D}" sibTransId="{AAB0D3FD-1561-4D4C-A885-BF2A9CBB8B79}"/>
    <dgm:cxn modelId="{A34BF987-4DA9-4B1B-A9BA-743E14D45ED0}" srcId="{3A7A8E60-8A7A-4B93-B94D-494208E4A406}" destId="{EA52F995-0F28-4454-A997-3B583C995E07}" srcOrd="4" destOrd="0" parTransId="{88BB901F-AD30-4397-B62C-98E88D693DA3}" sibTransId="{9637CA01-8FC5-4505-A57B-0D33BCEC458D}"/>
    <dgm:cxn modelId="{A6360492-759B-44A5-98EE-DD124F2790FF}" type="presOf" srcId="{A884BCF9-32F1-4712-8784-68076318C6E0}" destId="{8F48EE32-08FC-4145-8869-F8C7BFFBC23B}" srcOrd="0" destOrd="0" presId="urn:microsoft.com/office/officeart/2008/layout/VerticalCurvedList"/>
    <dgm:cxn modelId="{CE14032A-E612-458A-9E80-C8711052535D}" type="presOf" srcId="{1813AB9E-BB41-4493-9CDA-E719340CD4E6}" destId="{764EAD61-1015-4671-891A-C0AC7D7BDBE6}" srcOrd="0" destOrd="0" presId="urn:microsoft.com/office/officeart/2008/layout/VerticalCurvedList"/>
    <dgm:cxn modelId="{8B0231BA-F100-4462-A30C-A3A2F5E29B42}" srcId="{3A7A8E60-8A7A-4B93-B94D-494208E4A406}" destId="{1CB82F37-B8C4-4716-8EDD-C78CAFA37A30}" srcOrd="1" destOrd="0" parTransId="{8ECE72AB-0654-41D4-B980-2A8EA3A006CA}" sibTransId="{1B7CD320-4C0D-4F2D-A1A4-5B7764AF4CF4}"/>
    <dgm:cxn modelId="{310DF926-1A86-42BC-89AD-9A35AF5E7829}" type="presOf" srcId="{3A7A8E60-8A7A-4B93-B94D-494208E4A406}" destId="{8029B695-0109-4758-854D-DC8DD9FAECAF}" srcOrd="0" destOrd="0" presId="urn:microsoft.com/office/officeart/2008/layout/VerticalCurvedList"/>
    <dgm:cxn modelId="{2442C917-B867-4153-B8E6-4C21B85A2855}" type="presOf" srcId="{21CF953F-644C-4B3C-AD79-8524D17694C0}" destId="{67FF113F-EED9-40F1-8D85-CD772588A539}" srcOrd="0" destOrd="0" presId="urn:microsoft.com/office/officeart/2008/layout/VerticalCurvedList"/>
    <dgm:cxn modelId="{F04D9E6B-1CC1-43A8-AB77-40EDA8E3AA92}" type="presOf" srcId="{C67DF9E1-31B1-42C8-8FEE-4F6E588CD02E}" destId="{4A814654-E5AA-4A21-B0B6-4AB723E53B9B}" srcOrd="0" destOrd="0" presId="urn:microsoft.com/office/officeart/2008/layout/VerticalCurvedList"/>
    <dgm:cxn modelId="{AB4F72C3-49EF-437F-ADFE-CDEE596AB170}" type="presOf" srcId="{1CB82F37-B8C4-4716-8EDD-C78CAFA37A30}" destId="{16813FC4-0131-49A2-9438-478E108DCADD}" srcOrd="0" destOrd="0" presId="urn:microsoft.com/office/officeart/2008/layout/VerticalCurvedList"/>
    <dgm:cxn modelId="{6F3D4557-2298-48A3-9CA1-8BFBBD4BFB38}" srcId="{3A7A8E60-8A7A-4B93-B94D-494208E4A406}" destId="{C67DF9E1-31B1-42C8-8FEE-4F6E588CD02E}" srcOrd="2" destOrd="0" parTransId="{7C6BC8CC-133E-4771-9956-107BCBAAAC3E}" sibTransId="{52E23F5C-11FA-4B15-A7D7-53E2F7AF9231}"/>
    <dgm:cxn modelId="{2F6EE455-CAFD-4FDE-A79E-D3909303A73E}" type="presOf" srcId="{A92923D0-6793-4399-8787-CD0A789B33B8}" destId="{ADF85E3F-EC53-446F-8DC0-321A67804BA7}" srcOrd="0" destOrd="0" presId="urn:microsoft.com/office/officeart/2008/layout/VerticalCurvedList"/>
    <dgm:cxn modelId="{B362B43F-F1C6-4637-BCD0-26CE507933F8}" srcId="{3A7A8E60-8A7A-4B93-B94D-494208E4A406}" destId="{A92923D0-6793-4399-8787-CD0A789B33B8}" srcOrd="0" destOrd="0" parTransId="{275978F2-4145-41CA-9BF8-444E4AD90F53}" sibTransId="{A884BCF9-32F1-4712-8784-68076318C6E0}"/>
    <dgm:cxn modelId="{7B3B9FF8-6404-4C7C-9D04-29994692F00C}" type="presOf" srcId="{EA52F995-0F28-4454-A997-3B583C995E07}" destId="{52820D3B-1D12-4000-A116-6577E48EA1A8}" srcOrd="0" destOrd="0" presId="urn:microsoft.com/office/officeart/2008/layout/VerticalCurvedList"/>
    <dgm:cxn modelId="{8F9096B5-2DB9-463A-96AF-CD3497B2C659}" type="presParOf" srcId="{8029B695-0109-4758-854D-DC8DD9FAECAF}" destId="{E1EA7AD9-EC70-48B7-8A3F-6BF898909F16}" srcOrd="0" destOrd="0" presId="urn:microsoft.com/office/officeart/2008/layout/VerticalCurvedList"/>
    <dgm:cxn modelId="{6DD85252-8005-41FB-8823-89ABE7CD28EE}" type="presParOf" srcId="{E1EA7AD9-EC70-48B7-8A3F-6BF898909F16}" destId="{DBF49597-591D-4358-826D-B4573C4DE08C}" srcOrd="0" destOrd="0" presId="urn:microsoft.com/office/officeart/2008/layout/VerticalCurvedList"/>
    <dgm:cxn modelId="{FD84C5E7-B171-4E33-84F2-D6CDC0BA1FDD}" type="presParOf" srcId="{DBF49597-591D-4358-826D-B4573C4DE08C}" destId="{3A6AABF6-C1F0-4E7A-B7DE-FCEA8BECEAC4}" srcOrd="0" destOrd="0" presId="urn:microsoft.com/office/officeart/2008/layout/VerticalCurvedList"/>
    <dgm:cxn modelId="{0E6BF4CB-0EDD-4293-B9A3-62334FA270B0}" type="presParOf" srcId="{DBF49597-591D-4358-826D-B4573C4DE08C}" destId="{8F48EE32-08FC-4145-8869-F8C7BFFBC23B}" srcOrd="1" destOrd="0" presId="urn:microsoft.com/office/officeart/2008/layout/VerticalCurvedList"/>
    <dgm:cxn modelId="{24A6C054-ADC3-4562-A445-3D57CF6B00E6}" type="presParOf" srcId="{DBF49597-591D-4358-826D-B4573C4DE08C}" destId="{4B9E122C-DB97-423F-8882-C5BE5834A657}" srcOrd="2" destOrd="0" presId="urn:microsoft.com/office/officeart/2008/layout/VerticalCurvedList"/>
    <dgm:cxn modelId="{32121465-51E8-4E99-AA9C-414B885EEC68}" type="presParOf" srcId="{DBF49597-591D-4358-826D-B4573C4DE08C}" destId="{077D1517-D4D7-43B0-97A7-B05DEF0EA826}" srcOrd="3" destOrd="0" presId="urn:microsoft.com/office/officeart/2008/layout/VerticalCurvedList"/>
    <dgm:cxn modelId="{65FF9DA1-BE47-4835-AD4B-6C4709EB6ED5}" type="presParOf" srcId="{E1EA7AD9-EC70-48B7-8A3F-6BF898909F16}" destId="{ADF85E3F-EC53-446F-8DC0-321A67804BA7}" srcOrd="1" destOrd="0" presId="urn:microsoft.com/office/officeart/2008/layout/VerticalCurvedList"/>
    <dgm:cxn modelId="{CE26AA50-6996-493A-A3B0-1B1D33D52DBD}" type="presParOf" srcId="{E1EA7AD9-EC70-48B7-8A3F-6BF898909F16}" destId="{403413AE-9BA6-46CF-8828-DCA354DFCA81}" srcOrd="2" destOrd="0" presId="urn:microsoft.com/office/officeart/2008/layout/VerticalCurvedList"/>
    <dgm:cxn modelId="{7D6B88F9-69B6-42B6-976E-5353C57B6B93}" type="presParOf" srcId="{403413AE-9BA6-46CF-8828-DCA354DFCA81}" destId="{66518821-C194-414F-BAEA-BAC274BC05A8}" srcOrd="0" destOrd="0" presId="urn:microsoft.com/office/officeart/2008/layout/VerticalCurvedList"/>
    <dgm:cxn modelId="{47D0B707-DCBB-4B52-BD69-3D11F0AAB91B}" type="presParOf" srcId="{E1EA7AD9-EC70-48B7-8A3F-6BF898909F16}" destId="{16813FC4-0131-49A2-9438-478E108DCADD}" srcOrd="3" destOrd="0" presId="urn:microsoft.com/office/officeart/2008/layout/VerticalCurvedList"/>
    <dgm:cxn modelId="{C060DE5C-E56E-4B49-AD8B-C04B1A76DFE2}" type="presParOf" srcId="{E1EA7AD9-EC70-48B7-8A3F-6BF898909F16}" destId="{B2A92C85-C52F-4864-B8EF-B71ADDD98BBE}" srcOrd="4" destOrd="0" presId="urn:microsoft.com/office/officeart/2008/layout/VerticalCurvedList"/>
    <dgm:cxn modelId="{6B94A095-731A-4A2E-BC8E-28E18144D719}" type="presParOf" srcId="{B2A92C85-C52F-4864-B8EF-B71ADDD98BBE}" destId="{718E154A-984A-414F-A6B1-D7993F2C97CA}" srcOrd="0" destOrd="0" presId="urn:microsoft.com/office/officeart/2008/layout/VerticalCurvedList"/>
    <dgm:cxn modelId="{91CD82FA-A85F-4EFD-8CC3-D1B537D9BA92}" type="presParOf" srcId="{E1EA7AD9-EC70-48B7-8A3F-6BF898909F16}" destId="{4A814654-E5AA-4A21-B0B6-4AB723E53B9B}" srcOrd="5" destOrd="0" presId="urn:microsoft.com/office/officeart/2008/layout/VerticalCurvedList"/>
    <dgm:cxn modelId="{FE718B4C-90A0-4FB3-9095-7B7C4A7CEED3}" type="presParOf" srcId="{E1EA7AD9-EC70-48B7-8A3F-6BF898909F16}" destId="{A3D84311-34A9-4C0E-A10A-C6AF4141F69B}" srcOrd="6" destOrd="0" presId="urn:microsoft.com/office/officeart/2008/layout/VerticalCurvedList"/>
    <dgm:cxn modelId="{6D9ED972-0F68-4244-BC53-C3076AA5A42F}" type="presParOf" srcId="{A3D84311-34A9-4C0E-A10A-C6AF4141F69B}" destId="{AF0A5757-B6EE-4A5B-AB40-2E985EC514B0}" srcOrd="0" destOrd="0" presId="urn:microsoft.com/office/officeart/2008/layout/VerticalCurvedList"/>
    <dgm:cxn modelId="{33D1371A-41FE-4B56-A9A9-63203C765845}" type="presParOf" srcId="{E1EA7AD9-EC70-48B7-8A3F-6BF898909F16}" destId="{764EAD61-1015-4671-891A-C0AC7D7BDBE6}" srcOrd="7" destOrd="0" presId="urn:microsoft.com/office/officeart/2008/layout/VerticalCurvedList"/>
    <dgm:cxn modelId="{A81BC8C1-CAC7-43A8-94F1-13AFD4D08178}" type="presParOf" srcId="{E1EA7AD9-EC70-48B7-8A3F-6BF898909F16}" destId="{5D6FCC96-6616-4A41-BC39-009E519CE7DB}" srcOrd="8" destOrd="0" presId="urn:microsoft.com/office/officeart/2008/layout/VerticalCurvedList"/>
    <dgm:cxn modelId="{35341363-E5B4-4951-8AE2-EF497828FE8C}" type="presParOf" srcId="{5D6FCC96-6616-4A41-BC39-009E519CE7DB}" destId="{EC94EFA0-3EE9-45AD-AA1F-D28F12E0BAE4}" srcOrd="0" destOrd="0" presId="urn:microsoft.com/office/officeart/2008/layout/VerticalCurvedList"/>
    <dgm:cxn modelId="{8C4A7883-BFCD-40DA-ADF7-5A7FEEA1A679}" type="presParOf" srcId="{E1EA7AD9-EC70-48B7-8A3F-6BF898909F16}" destId="{52820D3B-1D12-4000-A116-6577E48EA1A8}" srcOrd="9" destOrd="0" presId="urn:microsoft.com/office/officeart/2008/layout/VerticalCurvedList"/>
    <dgm:cxn modelId="{AC06180C-BC54-475A-B9B4-B49ACEAC13FC}" type="presParOf" srcId="{E1EA7AD9-EC70-48B7-8A3F-6BF898909F16}" destId="{EF6F9C42-0DB0-468C-96FE-D63F0A986D59}" srcOrd="10" destOrd="0" presId="urn:microsoft.com/office/officeart/2008/layout/VerticalCurvedList"/>
    <dgm:cxn modelId="{B77524E5-C98F-4F16-9326-C19F6601EE2F}" type="presParOf" srcId="{EF6F9C42-0DB0-468C-96FE-D63F0A986D59}" destId="{8F07364B-EB0A-44E4-8A71-94C59982D23D}" srcOrd="0" destOrd="0" presId="urn:microsoft.com/office/officeart/2008/layout/VerticalCurvedList"/>
    <dgm:cxn modelId="{78E41148-9A5C-4C23-BBAC-FB6012A5830C}" type="presParOf" srcId="{E1EA7AD9-EC70-48B7-8A3F-6BF898909F16}" destId="{67FF113F-EED9-40F1-8D85-CD772588A539}" srcOrd="11" destOrd="0" presId="urn:microsoft.com/office/officeart/2008/layout/VerticalCurvedList"/>
    <dgm:cxn modelId="{4EAB87E3-509B-4267-98E7-0B3D10D43716}" type="presParOf" srcId="{E1EA7AD9-EC70-48B7-8A3F-6BF898909F16}" destId="{A82928E1-F5B6-4E22-AD06-9C8595257783}" srcOrd="12" destOrd="0" presId="urn:microsoft.com/office/officeart/2008/layout/VerticalCurvedList"/>
    <dgm:cxn modelId="{65913B13-07FB-482F-B1AD-D00312411790}" type="presParOf" srcId="{A82928E1-F5B6-4E22-AD06-9C8595257783}" destId="{DB4FC846-BC54-4291-936C-8A5AC62058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E96E55-B3DE-45F1-AFF2-81418F0FBD24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EE6CBC-CBCA-42B6-8F36-6C935D821B1C}">
      <dgm:prSet phldrT="[Texto]" custT="1"/>
      <dgm:spPr/>
      <dgm:t>
        <a:bodyPr/>
        <a:lstStyle/>
        <a:p>
          <a:r>
            <a:rPr lang="es-ES_tradnl" sz="1700" dirty="0" err="1" smtClean="0">
              <a:latin typeface="Ubuntu Titling Rg" pitchFamily="2" charset="0"/>
              <a:ea typeface="Ubuntu Titling Rg" pitchFamily="2" charset="0"/>
            </a:rPr>
            <a:t>Paràmetres</a:t>
          </a:r>
          <a:r>
            <a:rPr lang="es-ES_tradnl" sz="1700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sz="1700" dirty="0" err="1" smtClean="0">
              <a:latin typeface="Ubuntu Titling Rg" pitchFamily="2" charset="0"/>
              <a:ea typeface="Ubuntu Titling Rg" pitchFamily="2" charset="0"/>
            </a:rPr>
            <a:t>connexió</a:t>
          </a:r>
          <a:r>
            <a:rPr lang="es-ES_tradnl" sz="1700" dirty="0" smtClean="0">
              <a:latin typeface="Ubuntu Titling Rg" pitchFamily="2" charset="0"/>
              <a:ea typeface="Ubuntu Titling Rg" pitchFamily="2" charset="0"/>
            </a:rPr>
            <a:t> a la </a:t>
          </a:r>
          <a:r>
            <a:rPr lang="es-ES_tradnl" sz="1700" dirty="0" err="1" smtClean="0">
              <a:latin typeface="Ubuntu Titling Rg" pitchFamily="2" charset="0"/>
              <a:ea typeface="Ubuntu Titling Rg" pitchFamily="2" charset="0"/>
            </a:rPr>
            <a:t>xarxa</a:t>
          </a:r>
          <a:r>
            <a:rPr lang="es-ES_tradnl" sz="1700" dirty="0" smtClean="0">
              <a:latin typeface="Ubuntu Titling Rg" pitchFamily="2" charset="0"/>
              <a:ea typeface="Ubuntu Titling Rg" pitchFamily="2" charset="0"/>
            </a:rPr>
            <a:t> i variables.</a:t>
          </a:r>
          <a:endParaRPr lang="es-ES" sz="1700" b="1" dirty="0">
            <a:latin typeface="Ubuntu Titling Rg" pitchFamily="2" charset="0"/>
            <a:ea typeface="Ubuntu Titling Rg" pitchFamily="2" charset="0"/>
          </a:endParaRPr>
        </a:p>
      </dgm:t>
    </dgm:pt>
    <dgm:pt modelId="{A5DDEE25-7C95-4FA0-B011-CB8D81CF7554}" type="parTrans" cxnId="{F9D794E0-969F-4FD8-970B-E83D48136A20}">
      <dgm:prSet/>
      <dgm:spPr/>
      <dgm:t>
        <a:bodyPr/>
        <a:lstStyle/>
        <a:p>
          <a:endParaRPr lang="es-ES"/>
        </a:p>
      </dgm:t>
    </dgm:pt>
    <dgm:pt modelId="{533B5B25-3C4C-4724-AA48-BBCDEACCDDDF}" type="sibTrans" cxnId="{F9D794E0-969F-4FD8-970B-E83D48136A20}">
      <dgm:prSet/>
      <dgm:spPr/>
      <dgm:t>
        <a:bodyPr/>
        <a:lstStyle/>
        <a:p>
          <a:endParaRPr lang="es-ES"/>
        </a:p>
      </dgm:t>
    </dgm:pt>
    <dgm:pt modelId="{31E9045E-ECA6-4F41-8AFE-81834901021C}">
      <dgm:prSet phldrT="[Texto]"/>
      <dgm:spPr/>
      <dgm:t>
        <a:bodyPr/>
        <a:lstStyle/>
        <a:p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Funcionament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sensors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i placa de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xarxa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C7AC8177-FA28-46AF-A0F5-66E835E5DD5F}" type="parTrans" cxnId="{B85EF667-A168-4B09-8EF0-884A4A27F55B}">
      <dgm:prSet/>
      <dgm:spPr/>
      <dgm:t>
        <a:bodyPr/>
        <a:lstStyle/>
        <a:p>
          <a:endParaRPr lang="es-ES"/>
        </a:p>
      </dgm:t>
    </dgm:pt>
    <dgm:pt modelId="{E50B08A1-1A34-4B11-A3D8-20CD8FD5910B}" type="sibTrans" cxnId="{B85EF667-A168-4B09-8EF0-884A4A27F55B}">
      <dgm:prSet/>
      <dgm:spPr/>
      <dgm:t>
        <a:bodyPr/>
        <a:lstStyle/>
        <a:p>
          <a:endParaRPr lang="es-ES"/>
        </a:p>
      </dgm:t>
    </dgm:pt>
    <dgm:pt modelId="{ACA5DA80-F697-426D-9237-3D0CDF511215}">
      <dgm:prSet phldrT="[Texto]"/>
      <dgm:spPr/>
      <dgm:t>
        <a:bodyPr/>
        <a:lstStyle/>
        <a:p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Lectura de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paràmetres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i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emmagatzematge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556606EE-7FBD-4966-8FBD-360C47328716}" type="parTrans" cxnId="{D20017C5-FEF5-4D88-8528-6A661DC1C56A}">
      <dgm:prSet/>
      <dgm:spPr/>
      <dgm:t>
        <a:bodyPr/>
        <a:lstStyle/>
        <a:p>
          <a:endParaRPr lang="es-ES"/>
        </a:p>
      </dgm:t>
    </dgm:pt>
    <dgm:pt modelId="{093783A7-D553-4120-8507-B8344A14C721}" type="sibTrans" cxnId="{D20017C5-FEF5-4D88-8528-6A661DC1C56A}">
      <dgm:prSet/>
      <dgm:spPr/>
      <dgm:t>
        <a:bodyPr/>
        <a:lstStyle/>
        <a:p>
          <a:endParaRPr lang="es-ES"/>
        </a:p>
      </dgm:t>
    </dgm:pt>
    <dgm:pt modelId="{6ED0378A-21F8-4543-B1AD-5E0D9F74267E}">
      <dgm:prSet phldrT="[Texto]"/>
      <dgm:spPr/>
      <dgm:t>
        <a:bodyPr/>
        <a:lstStyle/>
        <a:p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Anàlisi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lectures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amb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llindars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mtClean="0">
              <a:latin typeface="Ubuntu Titling Rg" pitchFamily="2" charset="0"/>
              <a:ea typeface="Ubuntu Titling Rg" pitchFamily="2" charset="0"/>
            </a:rPr>
            <a:t>preestablerts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3DC0D757-7248-4436-B847-E478FB7B4962}" type="parTrans" cxnId="{72C838C2-F8A3-4861-B95E-6918237E529A}">
      <dgm:prSet/>
      <dgm:spPr/>
      <dgm:t>
        <a:bodyPr/>
        <a:lstStyle/>
        <a:p>
          <a:endParaRPr lang="es-ES"/>
        </a:p>
      </dgm:t>
    </dgm:pt>
    <dgm:pt modelId="{7673E8CA-FB8F-4329-904A-D6CAB4D45FBD}" type="sibTrans" cxnId="{72C838C2-F8A3-4861-B95E-6918237E529A}">
      <dgm:prSet/>
      <dgm:spPr/>
      <dgm:t>
        <a:bodyPr/>
        <a:lstStyle/>
        <a:p>
          <a:endParaRPr lang="es-ES"/>
        </a:p>
      </dgm:t>
    </dgm:pt>
    <dgm:pt modelId="{0BE6ED6C-ED84-48C0-85A7-D225F3F8FB26}">
      <dgm:prSet phldrT="[Texto]"/>
      <dgm:spPr/>
      <dgm:t>
        <a:bodyPr/>
        <a:lstStyle/>
        <a:p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Generació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de la crida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php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cap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al servidor.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EA4295DF-19FA-4B9A-8610-8C0363A1C0B0}" type="parTrans" cxnId="{DA675E17-25FC-41EE-A485-7097C2A8C242}">
      <dgm:prSet/>
      <dgm:spPr/>
      <dgm:t>
        <a:bodyPr/>
        <a:lstStyle/>
        <a:p>
          <a:endParaRPr lang="es-ES"/>
        </a:p>
      </dgm:t>
    </dgm:pt>
    <dgm:pt modelId="{59E2E096-BF81-4B48-B076-CE9312EE8020}" type="sibTrans" cxnId="{DA675E17-25FC-41EE-A485-7097C2A8C242}">
      <dgm:prSet/>
      <dgm:spPr/>
      <dgm:t>
        <a:bodyPr/>
        <a:lstStyle/>
        <a:p>
          <a:endParaRPr lang="es-ES"/>
        </a:p>
      </dgm:t>
    </dgm:pt>
    <dgm:pt modelId="{032676C3-8EDB-4186-870E-79C3F0E2E22A}">
      <dgm:prSet phldrT="[Texto]"/>
      <dgm:spPr/>
      <dgm:t>
        <a:bodyPr/>
        <a:lstStyle/>
        <a:p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Obtenció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de les variables per generar alertes.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3E4C35F6-402A-48CF-9CF8-6A32C01A7844}" type="parTrans" cxnId="{BAD716E4-A3E8-4ED8-901A-6067FE1D82ED}">
      <dgm:prSet/>
      <dgm:spPr/>
      <dgm:t>
        <a:bodyPr/>
        <a:lstStyle/>
        <a:p>
          <a:endParaRPr lang="es-ES"/>
        </a:p>
      </dgm:t>
    </dgm:pt>
    <dgm:pt modelId="{EFB535CF-3A0E-44E1-A40D-23010740F0AA}" type="sibTrans" cxnId="{BAD716E4-A3E8-4ED8-901A-6067FE1D82ED}">
      <dgm:prSet/>
      <dgm:spPr/>
      <dgm:t>
        <a:bodyPr/>
        <a:lstStyle/>
        <a:p>
          <a:endParaRPr lang="es-ES"/>
        </a:p>
      </dgm:t>
    </dgm:pt>
    <dgm:pt modelId="{4530FF75-163A-48A4-A5BF-385E699E0D08}">
      <dgm:prSet phldrT="[Texto]"/>
      <dgm:spPr/>
      <dgm:t>
        <a:bodyPr/>
        <a:lstStyle/>
        <a:p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Generació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de la crida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php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dirty="0" err="1" smtClean="0">
              <a:latin typeface="Ubuntu Titling Rg" pitchFamily="2" charset="0"/>
              <a:ea typeface="Ubuntu Titling Rg" pitchFamily="2" charset="0"/>
            </a:rPr>
            <a:t>cap</a:t>
          </a:r>
          <a:r>
            <a:rPr lang="es-ES_tradnl" dirty="0" smtClean="0">
              <a:latin typeface="Ubuntu Titling Rg" pitchFamily="2" charset="0"/>
              <a:ea typeface="Ubuntu Titling Rg" pitchFamily="2" charset="0"/>
            </a:rPr>
            <a:t> al servidor.</a:t>
          </a:r>
          <a:endParaRPr lang="es-ES" dirty="0">
            <a:latin typeface="Ubuntu Titling Rg" pitchFamily="2" charset="0"/>
            <a:ea typeface="Ubuntu Titling Rg" pitchFamily="2" charset="0"/>
          </a:endParaRPr>
        </a:p>
      </dgm:t>
    </dgm:pt>
    <dgm:pt modelId="{CD3ED408-38A0-48AE-92DE-A1CAF0E01EEF}" type="parTrans" cxnId="{3E2CE62E-2799-4DAA-BAAE-38CBF664438F}">
      <dgm:prSet/>
      <dgm:spPr/>
      <dgm:t>
        <a:bodyPr/>
        <a:lstStyle/>
        <a:p>
          <a:endParaRPr lang="es-ES"/>
        </a:p>
      </dgm:t>
    </dgm:pt>
    <dgm:pt modelId="{0E5E9AAF-B6EC-4363-89B8-4A747D38B1E4}" type="sibTrans" cxnId="{3E2CE62E-2799-4DAA-BAAE-38CBF664438F}">
      <dgm:prSet/>
      <dgm:spPr/>
      <dgm:t>
        <a:bodyPr/>
        <a:lstStyle/>
        <a:p>
          <a:endParaRPr lang="es-ES"/>
        </a:p>
      </dgm:t>
    </dgm:pt>
    <dgm:pt modelId="{C0657006-D5F9-4A18-8B10-3FD9957CC062}" type="pres">
      <dgm:prSet presAssocID="{05E96E55-B3DE-45F1-AFF2-81418F0FBD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28E317-A7C5-4CA7-B492-03A89F69EFBE}" type="pres">
      <dgm:prSet presAssocID="{D5EE6CBC-CBCA-42B6-8F36-6C935D821B1C}" presName="comp" presStyleCnt="0"/>
      <dgm:spPr/>
    </dgm:pt>
    <dgm:pt modelId="{4E70EFC6-1B88-4F9E-B0BD-45FEE39513B9}" type="pres">
      <dgm:prSet presAssocID="{D5EE6CBC-CBCA-42B6-8F36-6C935D821B1C}" presName="box" presStyleLbl="node1" presStyleIdx="0" presStyleCnt="7"/>
      <dgm:spPr/>
      <dgm:t>
        <a:bodyPr/>
        <a:lstStyle/>
        <a:p>
          <a:endParaRPr lang="es-ES"/>
        </a:p>
      </dgm:t>
    </dgm:pt>
    <dgm:pt modelId="{20CCAD7E-061F-4AE1-9703-C067F3A7623E}" type="pres">
      <dgm:prSet presAssocID="{D5EE6CBC-CBCA-42B6-8F36-6C935D821B1C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099FCA2-7F0D-4107-AB79-7303FA3506F3}" type="pres">
      <dgm:prSet presAssocID="{D5EE6CBC-CBCA-42B6-8F36-6C935D821B1C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8CD99-15BD-464B-8DC3-9513705D2460}" type="pres">
      <dgm:prSet presAssocID="{533B5B25-3C4C-4724-AA48-BBCDEACCDDDF}" presName="spacer" presStyleCnt="0"/>
      <dgm:spPr/>
    </dgm:pt>
    <dgm:pt modelId="{CD588371-3CC0-4922-9A24-B9F4B9C722E0}" type="pres">
      <dgm:prSet presAssocID="{31E9045E-ECA6-4F41-8AFE-81834901021C}" presName="comp" presStyleCnt="0"/>
      <dgm:spPr/>
    </dgm:pt>
    <dgm:pt modelId="{9A925CBF-220D-4545-8FC2-88DB12A8B72A}" type="pres">
      <dgm:prSet presAssocID="{31E9045E-ECA6-4F41-8AFE-81834901021C}" presName="box" presStyleLbl="node1" presStyleIdx="1" presStyleCnt="7"/>
      <dgm:spPr/>
      <dgm:t>
        <a:bodyPr/>
        <a:lstStyle/>
        <a:p>
          <a:endParaRPr lang="es-ES"/>
        </a:p>
      </dgm:t>
    </dgm:pt>
    <dgm:pt modelId="{6D9CD649-469E-4B70-B45E-B268CBC61904}" type="pres">
      <dgm:prSet presAssocID="{31E9045E-ECA6-4F41-8AFE-81834901021C}" presName="img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7DCDC3C-717A-4708-9BFE-74D03F43FDB6}" type="pres">
      <dgm:prSet presAssocID="{31E9045E-ECA6-4F41-8AFE-81834901021C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BF228-33AC-4279-9E43-CADA23376851}" type="pres">
      <dgm:prSet presAssocID="{E50B08A1-1A34-4B11-A3D8-20CD8FD5910B}" presName="spacer" presStyleCnt="0"/>
      <dgm:spPr/>
    </dgm:pt>
    <dgm:pt modelId="{5221FB67-FD71-4F59-8BFD-2F1D95B1D312}" type="pres">
      <dgm:prSet presAssocID="{ACA5DA80-F697-426D-9237-3D0CDF511215}" presName="comp" presStyleCnt="0"/>
      <dgm:spPr/>
    </dgm:pt>
    <dgm:pt modelId="{C4F7BCA5-22BE-42CF-B51B-853E6BA2CED0}" type="pres">
      <dgm:prSet presAssocID="{ACA5DA80-F697-426D-9237-3D0CDF511215}" presName="box" presStyleLbl="node1" presStyleIdx="2" presStyleCnt="7"/>
      <dgm:spPr/>
      <dgm:t>
        <a:bodyPr/>
        <a:lstStyle/>
        <a:p>
          <a:endParaRPr lang="es-ES"/>
        </a:p>
      </dgm:t>
    </dgm:pt>
    <dgm:pt modelId="{B1B602B0-4A76-406E-8ADB-78938C69BDAD}" type="pres">
      <dgm:prSet presAssocID="{ACA5DA80-F697-426D-9237-3D0CDF511215}" presName="img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E3A5E8E6-608A-4344-8E3F-8E3EBFD68E76}" type="pres">
      <dgm:prSet presAssocID="{ACA5DA80-F697-426D-9237-3D0CDF51121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1EA4B-6741-43B8-B6B0-F0F38EB7F3B8}" type="pres">
      <dgm:prSet presAssocID="{093783A7-D553-4120-8507-B8344A14C721}" presName="spacer" presStyleCnt="0"/>
      <dgm:spPr/>
    </dgm:pt>
    <dgm:pt modelId="{E8CDF7F5-1283-49A0-90D5-8BD028ED13B4}" type="pres">
      <dgm:prSet presAssocID="{0BE6ED6C-ED84-48C0-85A7-D225F3F8FB26}" presName="comp" presStyleCnt="0"/>
      <dgm:spPr/>
    </dgm:pt>
    <dgm:pt modelId="{147A53FE-71C4-40A7-9992-366D5EAADB92}" type="pres">
      <dgm:prSet presAssocID="{0BE6ED6C-ED84-48C0-85A7-D225F3F8FB26}" presName="box" presStyleLbl="node1" presStyleIdx="3" presStyleCnt="7"/>
      <dgm:spPr/>
      <dgm:t>
        <a:bodyPr/>
        <a:lstStyle/>
        <a:p>
          <a:endParaRPr lang="es-ES"/>
        </a:p>
      </dgm:t>
    </dgm:pt>
    <dgm:pt modelId="{0FAFA83D-7810-4174-9EFC-8D63DAF0DB12}" type="pres">
      <dgm:prSet presAssocID="{0BE6ED6C-ED84-48C0-85A7-D225F3F8FB26}" presName="img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C31A7DC-F3EA-41ED-81E2-32D85C080EA9}" type="pres">
      <dgm:prSet presAssocID="{0BE6ED6C-ED84-48C0-85A7-D225F3F8FB26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AE3DA5-7754-47A0-B4E9-A1734BE76FC9}" type="pres">
      <dgm:prSet presAssocID="{59E2E096-BF81-4B48-B076-CE9312EE8020}" presName="spacer" presStyleCnt="0"/>
      <dgm:spPr/>
    </dgm:pt>
    <dgm:pt modelId="{21ED5237-9606-4CBB-90E5-CAF627EF72C6}" type="pres">
      <dgm:prSet presAssocID="{6ED0378A-21F8-4543-B1AD-5E0D9F74267E}" presName="comp" presStyleCnt="0"/>
      <dgm:spPr/>
    </dgm:pt>
    <dgm:pt modelId="{0B17644F-5593-43BA-8610-622AF890011D}" type="pres">
      <dgm:prSet presAssocID="{6ED0378A-21F8-4543-B1AD-5E0D9F74267E}" presName="box" presStyleLbl="node1" presStyleIdx="4" presStyleCnt="7"/>
      <dgm:spPr/>
      <dgm:t>
        <a:bodyPr/>
        <a:lstStyle/>
        <a:p>
          <a:endParaRPr lang="es-ES"/>
        </a:p>
      </dgm:t>
    </dgm:pt>
    <dgm:pt modelId="{74A1DDD8-613A-4EEE-9AE0-CCDC5A618FB0}" type="pres">
      <dgm:prSet presAssocID="{6ED0378A-21F8-4543-B1AD-5E0D9F74267E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CAACE48-C4BA-46DC-A275-E735AD7B5BBE}" type="pres">
      <dgm:prSet presAssocID="{6ED0378A-21F8-4543-B1AD-5E0D9F74267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C91B1A-5D2C-4BDF-8C21-4CA5C11C3072}" type="pres">
      <dgm:prSet presAssocID="{7673E8CA-FB8F-4329-904A-D6CAB4D45FBD}" presName="spacer" presStyleCnt="0"/>
      <dgm:spPr/>
    </dgm:pt>
    <dgm:pt modelId="{92153FCC-A3AD-4EA8-AE69-BC0719D5BA59}" type="pres">
      <dgm:prSet presAssocID="{032676C3-8EDB-4186-870E-79C3F0E2E22A}" presName="comp" presStyleCnt="0"/>
      <dgm:spPr/>
    </dgm:pt>
    <dgm:pt modelId="{CD4236EE-8812-4F0D-80C4-9165472264F4}" type="pres">
      <dgm:prSet presAssocID="{032676C3-8EDB-4186-870E-79C3F0E2E22A}" presName="box" presStyleLbl="node1" presStyleIdx="5" presStyleCnt="7"/>
      <dgm:spPr/>
      <dgm:t>
        <a:bodyPr/>
        <a:lstStyle/>
        <a:p>
          <a:endParaRPr lang="es-ES"/>
        </a:p>
      </dgm:t>
    </dgm:pt>
    <dgm:pt modelId="{5C82322F-B85A-477B-B473-AA773DBBA97B}" type="pres">
      <dgm:prSet presAssocID="{032676C3-8EDB-4186-870E-79C3F0E2E22A}" presName="img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AF6C6506-07F4-42B7-8EBD-3DE52038C667}" type="pres">
      <dgm:prSet presAssocID="{032676C3-8EDB-4186-870E-79C3F0E2E22A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E0B145-6EBE-4953-A01C-F2EE21598579}" type="pres">
      <dgm:prSet presAssocID="{EFB535CF-3A0E-44E1-A40D-23010740F0AA}" presName="spacer" presStyleCnt="0"/>
      <dgm:spPr/>
    </dgm:pt>
    <dgm:pt modelId="{15AE197D-9E68-4DBB-B65C-BD3C3E0F6ADF}" type="pres">
      <dgm:prSet presAssocID="{4530FF75-163A-48A4-A5BF-385E699E0D08}" presName="comp" presStyleCnt="0"/>
      <dgm:spPr/>
    </dgm:pt>
    <dgm:pt modelId="{E358D39C-2CC6-49EB-B7FF-3C1817B2E615}" type="pres">
      <dgm:prSet presAssocID="{4530FF75-163A-48A4-A5BF-385E699E0D08}" presName="box" presStyleLbl="node1" presStyleIdx="6" presStyleCnt="7" custLinFactNeighborY="11202"/>
      <dgm:spPr/>
      <dgm:t>
        <a:bodyPr/>
        <a:lstStyle/>
        <a:p>
          <a:endParaRPr lang="es-ES"/>
        </a:p>
      </dgm:t>
    </dgm:pt>
    <dgm:pt modelId="{5663687A-57C1-4EBB-A69C-BBFCEF687AB7}" type="pres">
      <dgm:prSet presAssocID="{4530FF75-163A-48A4-A5BF-385E699E0D08}" presName="img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BB4406A-3B11-4AAF-B76E-93F6CF7260C3}" type="pres">
      <dgm:prSet presAssocID="{4530FF75-163A-48A4-A5BF-385E699E0D0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8B03C1-84C0-43E2-BA6B-4930DAF86A57}" type="presOf" srcId="{05E96E55-B3DE-45F1-AFF2-81418F0FBD24}" destId="{C0657006-D5F9-4A18-8B10-3FD9957CC062}" srcOrd="0" destOrd="0" presId="urn:microsoft.com/office/officeart/2005/8/layout/vList4"/>
    <dgm:cxn modelId="{3EC1B07A-E1E1-45DD-97B9-628CE7305666}" type="presOf" srcId="{0BE6ED6C-ED84-48C0-85A7-D225F3F8FB26}" destId="{147A53FE-71C4-40A7-9992-366D5EAADB92}" srcOrd="0" destOrd="0" presId="urn:microsoft.com/office/officeart/2005/8/layout/vList4"/>
    <dgm:cxn modelId="{F3F00D77-C3A4-4A94-A44C-5165812699F9}" type="presOf" srcId="{4530FF75-163A-48A4-A5BF-385E699E0D08}" destId="{7BB4406A-3B11-4AAF-B76E-93F6CF7260C3}" srcOrd="1" destOrd="0" presId="urn:microsoft.com/office/officeart/2005/8/layout/vList4"/>
    <dgm:cxn modelId="{72C838C2-F8A3-4861-B95E-6918237E529A}" srcId="{05E96E55-B3DE-45F1-AFF2-81418F0FBD24}" destId="{6ED0378A-21F8-4543-B1AD-5E0D9F74267E}" srcOrd="4" destOrd="0" parTransId="{3DC0D757-7248-4436-B847-E478FB7B4962}" sibTransId="{7673E8CA-FB8F-4329-904A-D6CAB4D45FBD}"/>
    <dgm:cxn modelId="{D20017C5-FEF5-4D88-8528-6A661DC1C56A}" srcId="{05E96E55-B3DE-45F1-AFF2-81418F0FBD24}" destId="{ACA5DA80-F697-426D-9237-3D0CDF511215}" srcOrd="2" destOrd="0" parTransId="{556606EE-7FBD-4966-8FBD-360C47328716}" sibTransId="{093783A7-D553-4120-8507-B8344A14C721}"/>
    <dgm:cxn modelId="{F9D794E0-969F-4FD8-970B-E83D48136A20}" srcId="{05E96E55-B3DE-45F1-AFF2-81418F0FBD24}" destId="{D5EE6CBC-CBCA-42B6-8F36-6C935D821B1C}" srcOrd="0" destOrd="0" parTransId="{A5DDEE25-7C95-4FA0-B011-CB8D81CF7554}" sibTransId="{533B5B25-3C4C-4724-AA48-BBCDEACCDDDF}"/>
    <dgm:cxn modelId="{7D7DCE9B-372D-4921-943A-EA7668249A5E}" type="presOf" srcId="{4530FF75-163A-48A4-A5BF-385E699E0D08}" destId="{E358D39C-2CC6-49EB-B7FF-3C1817B2E615}" srcOrd="0" destOrd="0" presId="urn:microsoft.com/office/officeart/2005/8/layout/vList4"/>
    <dgm:cxn modelId="{07F4D3B4-C982-4710-BA10-1A86D6B386C7}" type="presOf" srcId="{31E9045E-ECA6-4F41-8AFE-81834901021C}" destId="{9A925CBF-220D-4545-8FC2-88DB12A8B72A}" srcOrd="0" destOrd="0" presId="urn:microsoft.com/office/officeart/2005/8/layout/vList4"/>
    <dgm:cxn modelId="{3E2CE62E-2799-4DAA-BAAE-38CBF664438F}" srcId="{05E96E55-B3DE-45F1-AFF2-81418F0FBD24}" destId="{4530FF75-163A-48A4-A5BF-385E699E0D08}" srcOrd="6" destOrd="0" parTransId="{CD3ED408-38A0-48AE-92DE-A1CAF0E01EEF}" sibTransId="{0E5E9AAF-B6EC-4363-89B8-4A747D38B1E4}"/>
    <dgm:cxn modelId="{006CD5CF-F123-45BD-B557-F919E1961E5A}" type="presOf" srcId="{ACA5DA80-F697-426D-9237-3D0CDF511215}" destId="{C4F7BCA5-22BE-42CF-B51B-853E6BA2CED0}" srcOrd="0" destOrd="0" presId="urn:microsoft.com/office/officeart/2005/8/layout/vList4"/>
    <dgm:cxn modelId="{1D7A1A88-E49E-4BF3-AD9B-999A54746060}" type="presOf" srcId="{032676C3-8EDB-4186-870E-79C3F0E2E22A}" destId="{AF6C6506-07F4-42B7-8EBD-3DE52038C667}" srcOrd="1" destOrd="0" presId="urn:microsoft.com/office/officeart/2005/8/layout/vList4"/>
    <dgm:cxn modelId="{1FF471F6-664E-4133-A930-5C983B2E2C80}" type="presOf" srcId="{6ED0378A-21F8-4543-B1AD-5E0D9F74267E}" destId="{0B17644F-5593-43BA-8610-622AF890011D}" srcOrd="0" destOrd="0" presId="urn:microsoft.com/office/officeart/2005/8/layout/vList4"/>
    <dgm:cxn modelId="{D53A49CD-970D-45B8-8E38-5D42CB93F839}" type="presOf" srcId="{31E9045E-ECA6-4F41-8AFE-81834901021C}" destId="{27DCDC3C-717A-4708-9BFE-74D03F43FDB6}" srcOrd="1" destOrd="0" presId="urn:microsoft.com/office/officeart/2005/8/layout/vList4"/>
    <dgm:cxn modelId="{BAD716E4-A3E8-4ED8-901A-6067FE1D82ED}" srcId="{05E96E55-B3DE-45F1-AFF2-81418F0FBD24}" destId="{032676C3-8EDB-4186-870E-79C3F0E2E22A}" srcOrd="5" destOrd="0" parTransId="{3E4C35F6-402A-48CF-9CF8-6A32C01A7844}" sibTransId="{EFB535CF-3A0E-44E1-A40D-23010740F0AA}"/>
    <dgm:cxn modelId="{43F93F0D-C662-4E6C-B0C4-2663DE4DB168}" type="presOf" srcId="{0BE6ED6C-ED84-48C0-85A7-D225F3F8FB26}" destId="{CC31A7DC-F3EA-41ED-81E2-32D85C080EA9}" srcOrd="1" destOrd="0" presId="urn:microsoft.com/office/officeart/2005/8/layout/vList4"/>
    <dgm:cxn modelId="{4E096182-79D2-4785-ACE0-2648A0745D7F}" type="presOf" srcId="{032676C3-8EDB-4186-870E-79C3F0E2E22A}" destId="{CD4236EE-8812-4F0D-80C4-9165472264F4}" srcOrd="0" destOrd="0" presId="urn:microsoft.com/office/officeart/2005/8/layout/vList4"/>
    <dgm:cxn modelId="{DA675E17-25FC-41EE-A485-7097C2A8C242}" srcId="{05E96E55-B3DE-45F1-AFF2-81418F0FBD24}" destId="{0BE6ED6C-ED84-48C0-85A7-D225F3F8FB26}" srcOrd="3" destOrd="0" parTransId="{EA4295DF-19FA-4B9A-8610-8C0363A1C0B0}" sibTransId="{59E2E096-BF81-4B48-B076-CE9312EE8020}"/>
    <dgm:cxn modelId="{B85EF667-A168-4B09-8EF0-884A4A27F55B}" srcId="{05E96E55-B3DE-45F1-AFF2-81418F0FBD24}" destId="{31E9045E-ECA6-4F41-8AFE-81834901021C}" srcOrd="1" destOrd="0" parTransId="{C7AC8177-FA28-46AF-A0F5-66E835E5DD5F}" sibTransId="{E50B08A1-1A34-4B11-A3D8-20CD8FD5910B}"/>
    <dgm:cxn modelId="{EBA638C8-5348-441A-B808-22DF4BA55FC4}" type="presOf" srcId="{D5EE6CBC-CBCA-42B6-8F36-6C935D821B1C}" destId="{2099FCA2-7F0D-4107-AB79-7303FA3506F3}" srcOrd="1" destOrd="0" presId="urn:microsoft.com/office/officeart/2005/8/layout/vList4"/>
    <dgm:cxn modelId="{3B98E759-61D2-4829-AD9D-89DDFF4BB4C9}" type="presOf" srcId="{6ED0378A-21F8-4543-B1AD-5E0D9F74267E}" destId="{ACAACE48-C4BA-46DC-A275-E735AD7B5BBE}" srcOrd="1" destOrd="0" presId="urn:microsoft.com/office/officeart/2005/8/layout/vList4"/>
    <dgm:cxn modelId="{495E62CE-E714-4297-A8C3-45E16E579577}" type="presOf" srcId="{ACA5DA80-F697-426D-9237-3D0CDF511215}" destId="{E3A5E8E6-608A-4344-8E3F-8E3EBFD68E76}" srcOrd="1" destOrd="0" presId="urn:microsoft.com/office/officeart/2005/8/layout/vList4"/>
    <dgm:cxn modelId="{B27A63F6-E4EE-4FAA-A1A9-99BE02185FD4}" type="presOf" srcId="{D5EE6CBC-CBCA-42B6-8F36-6C935D821B1C}" destId="{4E70EFC6-1B88-4F9E-B0BD-45FEE39513B9}" srcOrd="0" destOrd="0" presId="urn:microsoft.com/office/officeart/2005/8/layout/vList4"/>
    <dgm:cxn modelId="{70F5CAF1-45F1-4702-B05C-1F4F7FC3C5EF}" type="presParOf" srcId="{C0657006-D5F9-4A18-8B10-3FD9957CC062}" destId="{BD28E317-A7C5-4CA7-B492-03A89F69EFBE}" srcOrd="0" destOrd="0" presId="urn:microsoft.com/office/officeart/2005/8/layout/vList4"/>
    <dgm:cxn modelId="{5CC89C8C-CB83-4F70-900C-5236F28FC152}" type="presParOf" srcId="{BD28E317-A7C5-4CA7-B492-03A89F69EFBE}" destId="{4E70EFC6-1B88-4F9E-B0BD-45FEE39513B9}" srcOrd="0" destOrd="0" presId="urn:microsoft.com/office/officeart/2005/8/layout/vList4"/>
    <dgm:cxn modelId="{6399A736-3A37-4834-9855-CE2380C37E7E}" type="presParOf" srcId="{BD28E317-A7C5-4CA7-B492-03A89F69EFBE}" destId="{20CCAD7E-061F-4AE1-9703-C067F3A7623E}" srcOrd="1" destOrd="0" presId="urn:microsoft.com/office/officeart/2005/8/layout/vList4"/>
    <dgm:cxn modelId="{37E48E10-3C36-48E8-A876-94518073C8BC}" type="presParOf" srcId="{BD28E317-A7C5-4CA7-B492-03A89F69EFBE}" destId="{2099FCA2-7F0D-4107-AB79-7303FA3506F3}" srcOrd="2" destOrd="0" presId="urn:microsoft.com/office/officeart/2005/8/layout/vList4"/>
    <dgm:cxn modelId="{B9876CCB-D4D1-4C32-9385-D1A07C53B734}" type="presParOf" srcId="{C0657006-D5F9-4A18-8B10-3FD9957CC062}" destId="{4318CD99-15BD-464B-8DC3-9513705D2460}" srcOrd="1" destOrd="0" presId="urn:microsoft.com/office/officeart/2005/8/layout/vList4"/>
    <dgm:cxn modelId="{A616F824-21E1-45A9-B3E3-5228C52F01D1}" type="presParOf" srcId="{C0657006-D5F9-4A18-8B10-3FD9957CC062}" destId="{CD588371-3CC0-4922-9A24-B9F4B9C722E0}" srcOrd="2" destOrd="0" presId="urn:microsoft.com/office/officeart/2005/8/layout/vList4"/>
    <dgm:cxn modelId="{B8CFB491-3849-44FF-AC77-EAF7927E1B22}" type="presParOf" srcId="{CD588371-3CC0-4922-9A24-B9F4B9C722E0}" destId="{9A925CBF-220D-4545-8FC2-88DB12A8B72A}" srcOrd="0" destOrd="0" presId="urn:microsoft.com/office/officeart/2005/8/layout/vList4"/>
    <dgm:cxn modelId="{BA7BA102-CB51-4A75-988B-57CBC1ED7DEE}" type="presParOf" srcId="{CD588371-3CC0-4922-9A24-B9F4B9C722E0}" destId="{6D9CD649-469E-4B70-B45E-B268CBC61904}" srcOrd="1" destOrd="0" presId="urn:microsoft.com/office/officeart/2005/8/layout/vList4"/>
    <dgm:cxn modelId="{4F06B4EE-EDD9-417D-B19D-266D450CC840}" type="presParOf" srcId="{CD588371-3CC0-4922-9A24-B9F4B9C722E0}" destId="{27DCDC3C-717A-4708-9BFE-74D03F43FDB6}" srcOrd="2" destOrd="0" presId="urn:microsoft.com/office/officeart/2005/8/layout/vList4"/>
    <dgm:cxn modelId="{932104E9-54CB-42B5-A1BD-0F2F3D0CEB5F}" type="presParOf" srcId="{C0657006-D5F9-4A18-8B10-3FD9957CC062}" destId="{A66BF228-33AC-4279-9E43-CADA23376851}" srcOrd="3" destOrd="0" presId="urn:microsoft.com/office/officeart/2005/8/layout/vList4"/>
    <dgm:cxn modelId="{5347BC14-E19A-4DC4-B601-799BABE08ADD}" type="presParOf" srcId="{C0657006-D5F9-4A18-8B10-3FD9957CC062}" destId="{5221FB67-FD71-4F59-8BFD-2F1D95B1D312}" srcOrd="4" destOrd="0" presId="urn:microsoft.com/office/officeart/2005/8/layout/vList4"/>
    <dgm:cxn modelId="{2C7535BF-2669-4BD0-94F8-FB19B8355029}" type="presParOf" srcId="{5221FB67-FD71-4F59-8BFD-2F1D95B1D312}" destId="{C4F7BCA5-22BE-42CF-B51B-853E6BA2CED0}" srcOrd="0" destOrd="0" presId="urn:microsoft.com/office/officeart/2005/8/layout/vList4"/>
    <dgm:cxn modelId="{B99520AF-D6E4-4461-A8FC-BBBC820BED6C}" type="presParOf" srcId="{5221FB67-FD71-4F59-8BFD-2F1D95B1D312}" destId="{B1B602B0-4A76-406E-8ADB-78938C69BDAD}" srcOrd="1" destOrd="0" presId="urn:microsoft.com/office/officeart/2005/8/layout/vList4"/>
    <dgm:cxn modelId="{99F86E50-FE2E-4589-9842-5154A8FCDFB2}" type="presParOf" srcId="{5221FB67-FD71-4F59-8BFD-2F1D95B1D312}" destId="{E3A5E8E6-608A-4344-8E3F-8E3EBFD68E76}" srcOrd="2" destOrd="0" presId="urn:microsoft.com/office/officeart/2005/8/layout/vList4"/>
    <dgm:cxn modelId="{F0091CE6-5E7A-4F80-BBFB-12A7D054114E}" type="presParOf" srcId="{C0657006-D5F9-4A18-8B10-3FD9957CC062}" destId="{8FC1EA4B-6741-43B8-B6B0-F0F38EB7F3B8}" srcOrd="5" destOrd="0" presId="urn:microsoft.com/office/officeart/2005/8/layout/vList4"/>
    <dgm:cxn modelId="{47A3652D-0CF1-4B0A-8C20-4591A10D7C0C}" type="presParOf" srcId="{C0657006-D5F9-4A18-8B10-3FD9957CC062}" destId="{E8CDF7F5-1283-49A0-90D5-8BD028ED13B4}" srcOrd="6" destOrd="0" presId="urn:microsoft.com/office/officeart/2005/8/layout/vList4"/>
    <dgm:cxn modelId="{06BABC08-4B40-4CDB-9B7D-03940B8A251C}" type="presParOf" srcId="{E8CDF7F5-1283-49A0-90D5-8BD028ED13B4}" destId="{147A53FE-71C4-40A7-9992-366D5EAADB92}" srcOrd="0" destOrd="0" presId="urn:microsoft.com/office/officeart/2005/8/layout/vList4"/>
    <dgm:cxn modelId="{54C861B2-B7BD-449B-8213-9DCC4A7DB26F}" type="presParOf" srcId="{E8CDF7F5-1283-49A0-90D5-8BD028ED13B4}" destId="{0FAFA83D-7810-4174-9EFC-8D63DAF0DB12}" srcOrd="1" destOrd="0" presId="urn:microsoft.com/office/officeart/2005/8/layout/vList4"/>
    <dgm:cxn modelId="{149B5D16-CF47-4824-944F-596CE97DF593}" type="presParOf" srcId="{E8CDF7F5-1283-49A0-90D5-8BD028ED13B4}" destId="{CC31A7DC-F3EA-41ED-81E2-32D85C080EA9}" srcOrd="2" destOrd="0" presId="urn:microsoft.com/office/officeart/2005/8/layout/vList4"/>
    <dgm:cxn modelId="{E4AF4BA9-8049-4AE8-9EA3-8EB0F521A1DA}" type="presParOf" srcId="{C0657006-D5F9-4A18-8B10-3FD9957CC062}" destId="{BFAE3DA5-7754-47A0-B4E9-A1734BE76FC9}" srcOrd="7" destOrd="0" presId="urn:microsoft.com/office/officeart/2005/8/layout/vList4"/>
    <dgm:cxn modelId="{A87BEFF4-A370-41E2-94A9-9EE1A3158CA2}" type="presParOf" srcId="{C0657006-D5F9-4A18-8B10-3FD9957CC062}" destId="{21ED5237-9606-4CBB-90E5-CAF627EF72C6}" srcOrd="8" destOrd="0" presId="urn:microsoft.com/office/officeart/2005/8/layout/vList4"/>
    <dgm:cxn modelId="{FCBFE661-4849-458D-8919-AC0241FC4CD0}" type="presParOf" srcId="{21ED5237-9606-4CBB-90E5-CAF627EF72C6}" destId="{0B17644F-5593-43BA-8610-622AF890011D}" srcOrd="0" destOrd="0" presId="urn:microsoft.com/office/officeart/2005/8/layout/vList4"/>
    <dgm:cxn modelId="{08650CA8-FF4E-4AC3-A8B8-F849AE1C12CF}" type="presParOf" srcId="{21ED5237-9606-4CBB-90E5-CAF627EF72C6}" destId="{74A1DDD8-613A-4EEE-9AE0-CCDC5A618FB0}" srcOrd="1" destOrd="0" presId="urn:microsoft.com/office/officeart/2005/8/layout/vList4"/>
    <dgm:cxn modelId="{572A9624-C120-4CD5-B897-5CB29568113D}" type="presParOf" srcId="{21ED5237-9606-4CBB-90E5-CAF627EF72C6}" destId="{ACAACE48-C4BA-46DC-A275-E735AD7B5BBE}" srcOrd="2" destOrd="0" presId="urn:microsoft.com/office/officeart/2005/8/layout/vList4"/>
    <dgm:cxn modelId="{74494D16-27B6-4244-9245-2475A3EA028D}" type="presParOf" srcId="{C0657006-D5F9-4A18-8B10-3FD9957CC062}" destId="{72C91B1A-5D2C-4BDF-8C21-4CA5C11C3072}" srcOrd="9" destOrd="0" presId="urn:microsoft.com/office/officeart/2005/8/layout/vList4"/>
    <dgm:cxn modelId="{5C6FAF2E-F111-40FE-BFAF-EBA8AB30B201}" type="presParOf" srcId="{C0657006-D5F9-4A18-8B10-3FD9957CC062}" destId="{92153FCC-A3AD-4EA8-AE69-BC0719D5BA59}" srcOrd="10" destOrd="0" presId="urn:microsoft.com/office/officeart/2005/8/layout/vList4"/>
    <dgm:cxn modelId="{81E1F44A-32F9-46F5-BC07-3D267F28AC5B}" type="presParOf" srcId="{92153FCC-A3AD-4EA8-AE69-BC0719D5BA59}" destId="{CD4236EE-8812-4F0D-80C4-9165472264F4}" srcOrd="0" destOrd="0" presId="urn:microsoft.com/office/officeart/2005/8/layout/vList4"/>
    <dgm:cxn modelId="{52D46174-9BC5-453B-A587-989D280E2132}" type="presParOf" srcId="{92153FCC-A3AD-4EA8-AE69-BC0719D5BA59}" destId="{5C82322F-B85A-477B-B473-AA773DBBA97B}" srcOrd="1" destOrd="0" presId="urn:microsoft.com/office/officeart/2005/8/layout/vList4"/>
    <dgm:cxn modelId="{BE25A261-7893-4F07-B5F1-63431ED0C4B7}" type="presParOf" srcId="{92153FCC-A3AD-4EA8-AE69-BC0719D5BA59}" destId="{AF6C6506-07F4-42B7-8EBD-3DE52038C667}" srcOrd="2" destOrd="0" presId="urn:microsoft.com/office/officeart/2005/8/layout/vList4"/>
    <dgm:cxn modelId="{DC9F49AE-BEC6-4449-9F17-73545B4FDBF8}" type="presParOf" srcId="{C0657006-D5F9-4A18-8B10-3FD9957CC062}" destId="{22E0B145-6EBE-4953-A01C-F2EE21598579}" srcOrd="11" destOrd="0" presId="urn:microsoft.com/office/officeart/2005/8/layout/vList4"/>
    <dgm:cxn modelId="{76EC4A0D-3BAB-4CA3-B769-64501381E1F5}" type="presParOf" srcId="{C0657006-D5F9-4A18-8B10-3FD9957CC062}" destId="{15AE197D-9E68-4DBB-B65C-BD3C3E0F6ADF}" srcOrd="12" destOrd="0" presId="urn:microsoft.com/office/officeart/2005/8/layout/vList4"/>
    <dgm:cxn modelId="{4919227E-BE03-46DE-8868-1DECB2CF23B5}" type="presParOf" srcId="{15AE197D-9E68-4DBB-B65C-BD3C3E0F6ADF}" destId="{E358D39C-2CC6-49EB-B7FF-3C1817B2E615}" srcOrd="0" destOrd="0" presId="urn:microsoft.com/office/officeart/2005/8/layout/vList4"/>
    <dgm:cxn modelId="{E8ECC827-DC81-420F-847C-01B39DD0F185}" type="presParOf" srcId="{15AE197D-9E68-4DBB-B65C-BD3C3E0F6ADF}" destId="{5663687A-57C1-4EBB-A69C-BBFCEF687AB7}" srcOrd="1" destOrd="0" presId="urn:microsoft.com/office/officeart/2005/8/layout/vList4"/>
    <dgm:cxn modelId="{0D535228-9C57-47D0-A408-3796B2752E61}" type="presParOf" srcId="{15AE197D-9E68-4DBB-B65C-BD3C3E0F6ADF}" destId="{7BB4406A-3B11-4AAF-B76E-93F6CF7260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57D58-07FC-4E62-9B2F-A2A384E66509}" type="doc">
      <dgm:prSet loTypeId="urn:microsoft.com/office/officeart/2005/8/layout/cycle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78840F-FE5A-459B-A8D1-A7254A4E6318}">
      <dgm:prSet phldrT="[Texto]" custT="1"/>
      <dgm:spPr/>
      <dgm:t>
        <a:bodyPr/>
        <a:lstStyle/>
        <a:p>
          <a:r>
            <a:rPr lang="es-ES" sz="1200" b="1" i="0" dirty="0" err="1"/>
            <a:t>Anàlisi</a:t>
          </a:r>
          <a:endParaRPr lang="es-ES" sz="1200" b="1" i="0" dirty="0"/>
        </a:p>
      </dgm:t>
    </dgm:pt>
    <dgm:pt modelId="{BBA5A508-2F40-4FA2-874C-027B4435C1CC}" type="parTrans" cxnId="{67651BF8-18E4-4791-8BB3-85218CA3C57A}">
      <dgm:prSet/>
      <dgm:spPr/>
      <dgm:t>
        <a:bodyPr/>
        <a:lstStyle/>
        <a:p>
          <a:endParaRPr lang="es-ES"/>
        </a:p>
      </dgm:t>
    </dgm:pt>
    <dgm:pt modelId="{E1711829-EA01-4EBA-BD14-077A906FB13F}" type="sibTrans" cxnId="{67651BF8-18E4-4791-8BB3-85218CA3C57A}">
      <dgm:prSet/>
      <dgm:spPr/>
      <dgm:t>
        <a:bodyPr/>
        <a:lstStyle/>
        <a:p>
          <a:endParaRPr lang="es-ES"/>
        </a:p>
      </dgm:t>
    </dgm:pt>
    <dgm:pt modelId="{702793F9-05BD-40C9-A899-A963D007E73E}">
      <dgm:prSet phldrT="[Texto]" custT="1"/>
      <dgm:spPr/>
      <dgm:t>
        <a:bodyPr/>
        <a:lstStyle/>
        <a:p>
          <a:r>
            <a:rPr lang="es-ES" sz="1200" b="1"/>
            <a:t>Disseny</a:t>
          </a:r>
        </a:p>
      </dgm:t>
    </dgm:pt>
    <dgm:pt modelId="{84968D15-01E7-47EF-8303-BA0B85DFA3C2}" type="parTrans" cxnId="{D595E510-4F4F-4010-8B96-8EEA38E33D2A}">
      <dgm:prSet/>
      <dgm:spPr/>
      <dgm:t>
        <a:bodyPr/>
        <a:lstStyle/>
        <a:p>
          <a:endParaRPr lang="es-ES"/>
        </a:p>
      </dgm:t>
    </dgm:pt>
    <dgm:pt modelId="{036FB772-F22A-409F-9608-12C6E781F5AF}" type="sibTrans" cxnId="{D595E510-4F4F-4010-8B96-8EEA38E33D2A}">
      <dgm:prSet/>
      <dgm:spPr/>
      <dgm:t>
        <a:bodyPr/>
        <a:lstStyle/>
        <a:p>
          <a:endParaRPr lang="es-ES"/>
        </a:p>
      </dgm:t>
    </dgm:pt>
    <dgm:pt modelId="{99E394DB-4306-4AEF-8063-70E68BDFD3E9}">
      <dgm:prSet phldrT="[Texto]" custT="1"/>
      <dgm:spPr/>
      <dgm:t>
        <a:bodyPr/>
        <a:lstStyle/>
        <a:p>
          <a:r>
            <a:rPr lang="es-ES" sz="1200" b="1"/>
            <a:t>Desenvolupament</a:t>
          </a:r>
        </a:p>
      </dgm:t>
    </dgm:pt>
    <dgm:pt modelId="{28A6AFAF-1797-4654-B5C7-5A11A88E4F83}" type="parTrans" cxnId="{20F7CA3D-68C2-4AA7-8719-80AB481087B3}">
      <dgm:prSet/>
      <dgm:spPr/>
      <dgm:t>
        <a:bodyPr/>
        <a:lstStyle/>
        <a:p>
          <a:endParaRPr lang="es-ES"/>
        </a:p>
      </dgm:t>
    </dgm:pt>
    <dgm:pt modelId="{24A4C0BE-D0AF-4CDE-A740-F9B45B23A0F0}" type="sibTrans" cxnId="{20F7CA3D-68C2-4AA7-8719-80AB481087B3}">
      <dgm:prSet/>
      <dgm:spPr/>
      <dgm:t>
        <a:bodyPr/>
        <a:lstStyle/>
        <a:p>
          <a:endParaRPr lang="es-ES"/>
        </a:p>
      </dgm:t>
    </dgm:pt>
    <dgm:pt modelId="{0BD0BD44-B289-48F4-B3D0-137A0BDFA240}">
      <dgm:prSet phldrT="[Texto]" custT="1"/>
      <dgm:spPr/>
      <dgm:t>
        <a:bodyPr/>
        <a:lstStyle/>
        <a:p>
          <a:r>
            <a:rPr lang="es-ES" sz="1200" b="1"/>
            <a:t>Avaluació</a:t>
          </a:r>
        </a:p>
      </dgm:t>
    </dgm:pt>
    <dgm:pt modelId="{0A0A4ABB-24B4-4275-9B35-E72742D65294}" type="parTrans" cxnId="{F6C9F8A5-2C88-4E37-A1A9-0A82EA1789FB}">
      <dgm:prSet/>
      <dgm:spPr/>
      <dgm:t>
        <a:bodyPr/>
        <a:lstStyle/>
        <a:p>
          <a:endParaRPr lang="es-ES"/>
        </a:p>
      </dgm:t>
    </dgm:pt>
    <dgm:pt modelId="{EF8C47C3-BC9A-481A-B0B8-E28A854F2D7A}" type="sibTrans" cxnId="{F6C9F8A5-2C88-4E37-A1A9-0A82EA1789FB}">
      <dgm:prSet/>
      <dgm:spPr/>
      <dgm:t>
        <a:bodyPr/>
        <a:lstStyle/>
        <a:p>
          <a:endParaRPr lang="es-ES"/>
        </a:p>
      </dgm:t>
    </dgm:pt>
    <dgm:pt modelId="{CF0315EE-8469-46E3-B83A-3A9536A6781E}">
      <dgm:prSet phldrT="[Texto]" custT="1"/>
      <dgm:spPr/>
      <dgm:t>
        <a:bodyPr/>
        <a:lstStyle/>
        <a:p>
          <a:r>
            <a:rPr lang="es-ES" sz="1200" b="1"/>
            <a:t>Implementació</a:t>
          </a:r>
        </a:p>
      </dgm:t>
    </dgm:pt>
    <dgm:pt modelId="{B39C393E-B587-4260-B0E7-141F844EE635}" type="parTrans" cxnId="{F6AF9925-8DEC-437F-A9F3-C2A9B69158EB}">
      <dgm:prSet/>
      <dgm:spPr/>
      <dgm:t>
        <a:bodyPr/>
        <a:lstStyle/>
        <a:p>
          <a:endParaRPr lang="es-ES"/>
        </a:p>
      </dgm:t>
    </dgm:pt>
    <dgm:pt modelId="{11716B96-5877-4AA7-A81A-11F9D02C7BC0}" type="sibTrans" cxnId="{F6AF9925-8DEC-437F-A9F3-C2A9B69158EB}">
      <dgm:prSet/>
      <dgm:spPr/>
      <dgm:t>
        <a:bodyPr/>
        <a:lstStyle/>
        <a:p>
          <a:endParaRPr lang="es-ES"/>
        </a:p>
      </dgm:t>
    </dgm:pt>
    <dgm:pt modelId="{09CC051C-73B6-4B04-9FB8-12A45A0DA43A}" type="pres">
      <dgm:prSet presAssocID="{C3257D58-07FC-4E62-9B2F-A2A384E665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B73293-F21A-407C-A6A1-5D1FFBB8A7B2}" type="pres">
      <dgm:prSet presAssocID="{C3257D58-07FC-4E62-9B2F-A2A384E66509}" presName="cycle" presStyleCnt="0"/>
      <dgm:spPr/>
      <dgm:t>
        <a:bodyPr/>
        <a:lstStyle/>
        <a:p>
          <a:endParaRPr lang="es-ES"/>
        </a:p>
      </dgm:t>
    </dgm:pt>
    <dgm:pt modelId="{965E1BF7-AF1C-42C3-805A-43FB64F028C8}" type="pres">
      <dgm:prSet presAssocID="{CA78840F-FE5A-459B-A8D1-A7254A4E6318}" presName="nodeFirstNode" presStyleLbl="node1" presStyleIdx="0" presStyleCnt="5" custScaleX="124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4DE45-0D27-44E6-B7BC-9C6C6100680C}" type="pres">
      <dgm:prSet presAssocID="{E1711829-EA01-4EBA-BD14-077A906FB13F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6D32561F-E054-4D49-9438-F758D2B2AB11}" type="pres">
      <dgm:prSet presAssocID="{702793F9-05BD-40C9-A899-A963D007E73E}" presName="nodeFollowingNodes" presStyleLbl="node1" presStyleIdx="1" presStyleCnt="5" custScaleX="124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AD5A16-23D1-4255-B55E-5120EA6FDFA7}" type="pres">
      <dgm:prSet presAssocID="{99E394DB-4306-4AEF-8063-70E68BDFD3E9}" presName="nodeFollowingNodes" presStyleLbl="node1" presStyleIdx="2" presStyleCnt="5" custScaleX="124360" custRadScaleRad="97195" custRadScaleInc="-30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0D205F-A71B-42EB-A292-5DDEB16E416B}" type="pres">
      <dgm:prSet presAssocID="{0BD0BD44-B289-48F4-B3D0-137A0BDFA240}" presName="nodeFollowingNodes" presStyleLbl="node1" presStyleIdx="3" presStyleCnt="5" custScaleX="124360" custRadScaleRad="99871" custRadScaleInc="327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0D1FE8-6875-4380-AABF-7547A1D89FA1}" type="pres">
      <dgm:prSet presAssocID="{CF0315EE-8469-46E3-B83A-3A9536A6781E}" presName="nodeFollowingNodes" presStyleLbl="node1" presStyleIdx="4" presStyleCnt="5" custScaleX="1243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EAD0FA-4F4D-4316-A511-E7BD7E75E635}" type="presOf" srcId="{702793F9-05BD-40C9-A899-A963D007E73E}" destId="{6D32561F-E054-4D49-9438-F758D2B2AB11}" srcOrd="0" destOrd="0" presId="urn:microsoft.com/office/officeart/2005/8/layout/cycle3"/>
    <dgm:cxn modelId="{20F7CA3D-68C2-4AA7-8719-80AB481087B3}" srcId="{C3257D58-07FC-4E62-9B2F-A2A384E66509}" destId="{99E394DB-4306-4AEF-8063-70E68BDFD3E9}" srcOrd="2" destOrd="0" parTransId="{28A6AFAF-1797-4654-B5C7-5A11A88E4F83}" sibTransId="{24A4C0BE-D0AF-4CDE-A740-F9B45B23A0F0}"/>
    <dgm:cxn modelId="{9831C079-4276-432C-BF75-2F0857C60623}" type="presOf" srcId="{99E394DB-4306-4AEF-8063-70E68BDFD3E9}" destId="{E5AD5A16-23D1-4255-B55E-5120EA6FDFA7}" srcOrd="0" destOrd="0" presId="urn:microsoft.com/office/officeart/2005/8/layout/cycle3"/>
    <dgm:cxn modelId="{F6C9F8A5-2C88-4E37-A1A9-0A82EA1789FB}" srcId="{C3257D58-07FC-4E62-9B2F-A2A384E66509}" destId="{0BD0BD44-B289-48F4-B3D0-137A0BDFA240}" srcOrd="3" destOrd="0" parTransId="{0A0A4ABB-24B4-4275-9B35-E72742D65294}" sibTransId="{EF8C47C3-BC9A-481A-B0B8-E28A854F2D7A}"/>
    <dgm:cxn modelId="{F6AF9925-8DEC-437F-A9F3-C2A9B69158EB}" srcId="{C3257D58-07FC-4E62-9B2F-A2A384E66509}" destId="{CF0315EE-8469-46E3-B83A-3A9536A6781E}" srcOrd="4" destOrd="0" parTransId="{B39C393E-B587-4260-B0E7-141F844EE635}" sibTransId="{11716B96-5877-4AA7-A81A-11F9D02C7BC0}"/>
    <dgm:cxn modelId="{3EBF2F19-B1F6-4DA0-A7F7-6A5484289F86}" type="presOf" srcId="{CF0315EE-8469-46E3-B83A-3A9536A6781E}" destId="{580D1FE8-6875-4380-AABF-7547A1D89FA1}" srcOrd="0" destOrd="0" presId="urn:microsoft.com/office/officeart/2005/8/layout/cycle3"/>
    <dgm:cxn modelId="{3CBFDF12-74F1-4717-8C15-B8C6B79AAB8E}" type="presOf" srcId="{0BD0BD44-B289-48F4-B3D0-137A0BDFA240}" destId="{F20D205F-A71B-42EB-A292-5DDEB16E416B}" srcOrd="0" destOrd="0" presId="urn:microsoft.com/office/officeart/2005/8/layout/cycle3"/>
    <dgm:cxn modelId="{67651BF8-18E4-4791-8BB3-85218CA3C57A}" srcId="{C3257D58-07FC-4E62-9B2F-A2A384E66509}" destId="{CA78840F-FE5A-459B-A8D1-A7254A4E6318}" srcOrd="0" destOrd="0" parTransId="{BBA5A508-2F40-4FA2-874C-027B4435C1CC}" sibTransId="{E1711829-EA01-4EBA-BD14-077A906FB13F}"/>
    <dgm:cxn modelId="{C555CBD8-2B5B-48C0-B1A6-2A089EEFD4CD}" type="presOf" srcId="{E1711829-EA01-4EBA-BD14-077A906FB13F}" destId="{A554DE45-0D27-44E6-B7BC-9C6C6100680C}" srcOrd="0" destOrd="0" presId="urn:microsoft.com/office/officeart/2005/8/layout/cycle3"/>
    <dgm:cxn modelId="{67D8152B-68FE-4E9B-97F0-5D6525A347C8}" type="presOf" srcId="{CA78840F-FE5A-459B-A8D1-A7254A4E6318}" destId="{965E1BF7-AF1C-42C3-805A-43FB64F028C8}" srcOrd="0" destOrd="0" presId="urn:microsoft.com/office/officeart/2005/8/layout/cycle3"/>
    <dgm:cxn modelId="{D595E510-4F4F-4010-8B96-8EEA38E33D2A}" srcId="{C3257D58-07FC-4E62-9B2F-A2A384E66509}" destId="{702793F9-05BD-40C9-A899-A963D007E73E}" srcOrd="1" destOrd="0" parTransId="{84968D15-01E7-47EF-8303-BA0B85DFA3C2}" sibTransId="{036FB772-F22A-409F-9608-12C6E781F5AF}"/>
    <dgm:cxn modelId="{EB841CCB-7E3F-4E7B-83DE-52646A6AFEF8}" type="presOf" srcId="{C3257D58-07FC-4E62-9B2F-A2A384E66509}" destId="{09CC051C-73B6-4B04-9FB8-12A45A0DA43A}" srcOrd="0" destOrd="0" presId="urn:microsoft.com/office/officeart/2005/8/layout/cycle3"/>
    <dgm:cxn modelId="{0119EA19-6AB0-4F59-B380-EBD8A4C09F0B}" type="presParOf" srcId="{09CC051C-73B6-4B04-9FB8-12A45A0DA43A}" destId="{DFB73293-F21A-407C-A6A1-5D1FFBB8A7B2}" srcOrd="0" destOrd="0" presId="urn:microsoft.com/office/officeart/2005/8/layout/cycle3"/>
    <dgm:cxn modelId="{F21B5CD4-8EFF-4DFE-9C45-31B0E5017C0F}" type="presParOf" srcId="{DFB73293-F21A-407C-A6A1-5D1FFBB8A7B2}" destId="{965E1BF7-AF1C-42C3-805A-43FB64F028C8}" srcOrd="0" destOrd="0" presId="urn:microsoft.com/office/officeart/2005/8/layout/cycle3"/>
    <dgm:cxn modelId="{9212810B-2F3A-4F67-ACFC-C0F432E9C118}" type="presParOf" srcId="{DFB73293-F21A-407C-A6A1-5D1FFBB8A7B2}" destId="{A554DE45-0D27-44E6-B7BC-9C6C6100680C}" srcOrd="1" destOrd="0" presId="urn:microsoft.com/office/officeart/2005/8/layout/cycle3"/>
    <dgm:cxn modelId="{56D6A604-8D9E-4D72-9D9E-2CD0F2CA2FAB}" type="presParOf" srcId="{DFB73293-F21A-407C-A6A1-5D1FFBB8A7B2}" destId="{6D32561F-E054-4D49-9438-F758D2B2AB11}" srcOrd="2" destOrd="0" presId="urn:microsoft.com/office/officeart/2005/8/layout/cycle3"/>
    <dgm:cxn modelId="{39F83A12-9E41-42D1-A5D6-12D552F2FBC6}" type="presParOf" srcId="{DFB73293-F21A-407C-A6A1-5D1FFBB8A7B2}" destId="{E5AD5A16-23D1-4255-B55E-5120EA6FDFA7}" srcOrd="3" destOrd="0" presId="urn:microsoft.com/office/officeart/2005/8/layout/cycle3"/>
    <dgm:cxn modelId="{606AE6D6-D707-4956-9118-643DE83150BC}" type="presParOf" srcId="{DFB73293-F21A-407C-A6A1-5D1FFBB8A7B2}" destId="{F20D205F-A71B-42EB-A292-5DDEB16E416B}" srcOrd="4" destOrd="0" presId="urn:microsoft.com/office/officeart/2005/8/layout/cycle3"/>
    <dgm:cxn modelId="{4EE6D18C-415E-4DC4-AA1B-8579E2A2D8F0}" type="presParOf" srcId="{DFB73293-F21A-407C-A6A1-5D1FFBB8A7B2}" destId="{580D1FE8-6875-4380-AABF-7547A1D89FA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8EE32-08FC-4145-8869-F8C7BFFBC23B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85E3F-EC53-446F-8DC0-321A67804BA7}">
      <dsp:nvSpPr>
        <dsp:cNvPr id="0" name=""/>
        <dsp:cNvSpPr/>
      </dsp:nvSpPr>
      <dsp:spPr>
        <a:xfrm>
          <a:off x="427326" y="280603"/>
          <a:ext cx="6626305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>
              <a:latin typeface="Ubuntu Titling Rg" pitchFamily="2" charset="0"/>
              <a:ea typeface="Ubuntu Titling Rg" pitchFamily="2" charset="0"/>
            </a:rPr>
            <a:t>Presentació</a:t>
          </a:r>
          <a:endParaRPr lang="es-ES" sz="40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427326" y="280603"/>
        <a:ext cx="6626305" cy="560994"/>
      </dsp:txXfrm>
    </dsp:sp>
    <dsp:sp modelId="{66518821-C194-414F-BAEA-BAC274BC05A8}">
      <dsp:nvSpPr>
        <dsp:cNvPr id="0" name=""/>
        <dsp:cNvSpPr/>
      </dsp:nvSpPr>
      <dsp:spPr>
        <a:xfrm>
          <a:off x="76691" y="202646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13FC4-0131-49A2-9438-478E108DCADD}">
      <dsp:nvSpPr>
        <dsp:cNvPr id="0" name=""/>
        <dsp:cNvSpPr/>
      </dsp:nvSpPr>
      <dsp:spPr>
        <a:xfrm>
          <a:off x="888782" y="1121988"/>
          <a:ext cx="6164849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>
              <a:latin typeface="Ubuntu Titling Rg" pitchFamily="2" charset="0"/>
              <a:ea typeface="Ubuntu Titling Rg" pitchFamily="2" charset="0"/>
            </a:rPr>
            <a:t>Objectius</a:t>
          </a:r>
          <a:endParaRPr lang="es-ES" sz="40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888782" y="1121988"/>
        <a:ext cx="6164849" cy="560994"/>
      </dsp:txXfrm>
    </dsp:sp>
    <dsp:sp modelId="{718E154A-984A-414F-A6B1-D7993F2C97CA}">
      <dsp:nvSpPr>
        <dsp:cNvPr id="0" name=""/>
        <dsp:cNvSpPr/>
      </dsp:nvSpPr>
      <dsp:spPr>
        <a:xfrm>
          <a:off x="538161" y="1051864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14654-E5AA-4A21-B0B6-4AB723E53B9B}">
      <dsp:nvSpPr>
        <dsp:cNvPr id="0" name=""/>
        <dsp:cNvSpPr/>
      </dsp:nvSpPr>
      <dsp:spPr>
        <a:xfrm>
          <a:off x="1099795" y="1963373"/>
          <a:ext cx="5953837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>
              <a:latin typeface="Ubuntu Titling Rg" pitchFamily="2" charset="0"/>
              <a:ea typeface="Ubuntu Titling Rg" pitchFamily="2" charset="0"/>
            </a:rPr>
            <a:t>Planificació</a:t>
          </a:r>
          <a:endParaRPr lang="es-ES" sz="4000" kern="1200" dirty="0" smtClean="0">
            <a:latin typeface="Ubuntu Titling Rg" pitchFamily="2" charset="0"/>
            <a:ea typeface="Ubuntu Titling Rg" pitchFamily="2" charset="0"/>
          </a:endParaRPr>
        </a:p>
      </dsp:txBody>
      <dsp:txXfrm>
        <a:off x="1099795" y="1963373"/>
        <a:ext cx="5953837" cy="560994"/>
      </dsp:txXfrm>
    </dsp:sp>
    <dsp:sp modelId="{AF0A5757-B6EE-4A5B-AB40-2E985EC514B0}">
      <dsp:nvSpPr>
        <dsp:cNvPr id="0" name=""/>
        <dsp:cNvSpPr/>
      </dsp:nvSpPr>
      <dsp:spPr>
        <a:xfrm>
          <a:off x="749173" y="189324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EAD61-1015-4671-891A-C0AC7D7BDBE6}">
      <dsp:nvSpPr>
        <dsp:cNvPr id="0" name=""/>
        <dsp:cNvSpPr/>
      </dsp:nvSpPr>
      <dsp:spPr>
        <a:xfrm>
          <a:off x="1099795" y="2804224"/>
          <a:ext cx="5953837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err="1" smtClean="0">
              <a:latin typeface="Ubuntu Titling Rg" pitchFamily="2" charset="0"/>
              <a:ea typeface="Ubuntu Titling Rg" pitchFamily="2" charset="0"/>
            </a:rPr>
            <a:t>Desenvolupament</a:t>
          </a:r>
          <a:endParaRPr lang="es-ES" sz="4000" kern="1200" dirty="0" smtClean="0">
            <a:latin typeface="Ubuntu Titling Rg" pitchFamily="2" charset="0"/>
            <a:ea typeface="Ubuntu Titling Rg" pitchFamily="2" charset="0"/>
          </a:endParaRPr>
        </a:p>
      </dsp:txBody>
      <dsp:txXfrm>
        <a:off x="1099795" y="2804224"/>
        <a:ext cx="5953837" cy="560994"/>
      </dsp:txXfrm>
    </dsp:sp>
    <dsp:sp modelId="{EC94EFA0-3EE9-45AD-AA1F-D28F12E0BAE4}">
      <dsp:nvSpPr>
        <dsp:cNvPr id="0" name=""/>
        <dsp:cNvSpPr/>
      </dsp:nvSpPr>
      <dsp:spPr>
        <a:xfrm>
          <a:off x="749173" y="2734100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20D3B-1D12-4000-A116-6577E48EA1A8}">
      <dsp:nvSpPr>
        <dsp:cNvPr id="0" name=""/>
        <dsp:cNvSpPr/>
      </dsp:nvSpPr>
      <dsp:spPr>
        <a:xfrm>
          <a:off x="888782" y="3645609"/>
          <a:ext cx="6164849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 err="1" smtClean="0">
              <a:latin typeface="Ubuntu Titling Rg" pitchFamily="2" charset="0"/>
              <a:ea typeface="Ubuntu Titling Rg" pitchFamily="2" charset="0"/>
            </a:rPr>
            <a:t>Resultat</a:t>
          </a:r>
          <a:endParaRPr lang="es-ES" sz="4000" kern="1200" dirty="0" smtClean="0">
            <a:latin typeface="Ubuntu Titling Rg" pitchFamily="2" charset="0"/>
            <a:ea typeface="Ubuntu Titling Rg" pitchFamily="2" charset="0"/>
          </a:endParaRPr>
        </a:p>
      </dsp:txBody>
      <dsp:txXfrm>
        <a:off x="888782" y="3645609"/>
        <a:ext cx="6164849" cy="560994"/>
      </dsp:txXfrm>
    </dsp:sp>
    <dsp:sp modelId="{8F07364B-EB0A-44E4-8A71-94C59982D23D}">
      <dsp:nvSpPr>
        <dsp:cNvPr id="0" name=""/>
        <dsp:cNvSpPr/>
      </dsp:nvSpPr>
      <dsp:spPr>
        <a:xfrm>
          <a:off x="538161" y="3575485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F113F-EED9-40F1-8D85-CD772588A539}">
      <dsp:nvSpPr>
        <dsp:cNvPr id="0" name=""/>
        <dsp:cNvSpPr/>
      </dsp:nvSpPr>
      <dsp:spPr>
        <a:xfrm>
          <a:off x="427326" y="4486994"/>
          <a:ext cx="6626305" cy="5609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000" kern="1200" dirty="0" err="1" smtClean="0">
              <a:latin typeface="Ubuntu Titling Rg" pitchFamily="2" charset="0"/>
              <a:ea typeface="Ubuntu Titling Rg" pitchFamily="2" charset="0"/>
            </a:rPr>
            <a:t>Conclusions</a:t>
          </a:r>
          <a:endParaRPr lang="es-ES" sz="4000" kern="1200" dirty="0" smtClean="0">
            <a:latin typeface="Ubuntu Titling Rg" pitchFamily="2" charset="0"/>
            <a:ea typeface="Ubuntu Titling Rg" pitchFamily="2" charset="0"/>
          </a:endParaRPr>
        </a:p>
      </dsp:txBody>
      <dsp:txXfrm>
        <a:off x="427326" y="4486994"/>
        <a:ext cx="6626305" cy="560994"/>
      </dsp:txXfrm>
    </dsp:sp>
    <dsp:sp modelId="{DB4FC846-BC54-4291-936C-8A5AC620589B}">
      <dsp:nvSpPr>
        <dsp:cNvPr id="0" name=""/>
        <dsp:cNvSpPr/>
      </dsp:nvSpPr>
      <dsp:spPr>
        <a:xfrm>
          <a:off x="76705" y="441686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EFC6-1B88-4F9E-B0BD-45FEE39513B9}">
      <dsp:nvSpPr>
        <dsp:cNvPr id="0" name=""/>
        <dsp:cNvSpPr/>
      </dsp:nvSpPr>
      <dsp:spPr>
        <a:xfrm>
          <a:off x="0" y="0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Paràmetres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connexió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a la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xarxa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i variables.</a:t>
          </a:r>
          <a:endParaRPr lang="es-ES" sz="1700" b="1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0"/>
        <a:ext cx="4820582" cy="562171"/>
      </dsp:txXfrm>
    </dsp:sp>
    <dsp:sp modelId="{20CCAD7E-061F-4AE1-9703-C067F3A7623E}">
      <dsp:nvSpPr>
        <dsp:cNvPr id="0" name=""/>
        <dsp:cNvSpPr/>
      </dsp:nvSpPr>
      <dsp:spPr>
        <a:xfrm>
          <a:off x="56217" y="56217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25CBF-220D-4545-8FC2-88DB12A8B72A}">
      <dsp:nvSpPr>
        <dsp:cNvPr id="0" name=""/>
        <dsp:cNvSpPr/>
      </dsp:nvSpPr>
      <dsp:spPr>
        <a:xfrm>
          <a:off x="0" y="618388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Funcionament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sensors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i placa de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xarxa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618388"/>
        <a:ext cx="4820582" cy="562171"/>
      </dsp:txXfrm>
    </dsp:sp>
    <dsp:sp modelId="{6D9CD649-469E-4B70-B45E-B268CBC61904}">
      <dsp:nvSpPr>
        <dsp:cNvPr id="0" name=""/>
        <dsp:cNvSpPr/>
      </dsp:nvSpPr>
      <dsp:spPr>
        <a:xfrm>
          <a:off x="56217" y="674605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BCA5-22BE-42CF-B51B-853E6BA2CED0}">
      <dsp:nvSpPr>
        <dsp:cNvPr id="0" name=""/>
        <dsp:cNvSpPr/>
      </dsp:nvSpPr>
      <dsp:spPr>
        <a:xfrm>
          <a:off x="0" y="1236776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Lectura de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paràmetres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i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emmagatzematge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1236776"/>
        <a:ext cx="4820582" cy="562171"/>
      </dsp:txXfrm>
    </dsp:sp>
    <dsp:sp modelId="{B1B602B0-4A76-406E-8ADB-78938C69BDAD}">
      <dsp:nvSpPr>
        <dsp:cNvPr id="0" name=""/>
        <dsp:cNvSpPr/>
      </dsp:nvSpPr>
      <dsp:spPr>
        <a:xfrm>
          <a:off x="56217" y="1292993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A53FE-71C4-40A7-9992-366D5EAADB92}">
      <dsp:nvSpPr>
        <dsp:cNvPr id="0" name=""/>
        <dsp:cNvSpPr/>
      </dsp:nvSpPr>
      <dsp:spPr>
        <a:xfrm>
          <a:off x="0" y="1855164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Generació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la crida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php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cap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al servidor.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1855164"/>
        <a:ext cx="4820582" cy="562171"/>
      </dsp:txXfrm>
    </dsp:sp>
    <dsp:sp modelId="{0FAFA83D-7810-4174-9EFC-8D63DAF0DB12}">
      <dsp:nvSpPr>
        <dsp:cNvPr id="0" name=""/>
        <dsp:cNvSpPr/>
      </dsp:nvSpPr>
      <dsp:spPr>
        <a:xfrm>
          <a:off x="56217" y="1911381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7644F-5593-43BA-8610-622AF890011D}">
      <dsp:nvSpPr>
        <dsp:cNvPr id="0" name=""/>
        <dsp:cNvSpPr/>
      </dsp:nvSpPr>
      <dsp:spPr>
        <a:xfrm>
          <a:off x="0" y="2473552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Anàlisi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lectures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amb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llindars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z="1700" kern="1200" smtClean="0">
              <a:latin typeface="Ubuntu Titling Rg" pitchFamily="2" charset="0"/>
              <a:ea typeface="Ubuntu Titling Rg" pitchFamily="2" charset="0"/>
            </a:rPr>
            <a:t>preestablerts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2473552"/>
        <a:ext cx="4820582" cy="562171"/>
      </dsp:txXfrm>
    </dsp:sp>
    <dsp:sp modelId="{74A1DDD8-613A-4EEE-9AE0-CCDC5A618FB0}">
      <dsp:nvSpPr>
        <dsp:cNvPr id="0" name=""/>
        <dsp:cNvSpPr/>
      </dsp:nvSpPr>
      <dsp:spPr>
        <a:xfrm>
          <a:off x="56217" y="2529770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236EE-8812-4F0D-80C4-9165472264F4}">
      <dsp:nvSpPr>
        <dsp:cNvPr id="0" name=""/>
        <dsp:cNvSpPr/>
      </dsp:nvSpPr>
      <dsp:spPr>
        <a:xfrm>
          <a:off x="0" y="3091941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Obtenció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les variables per generar alertes.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3091941"/>
        <a:ext cx="4820582" cy="562171"/>
      </dsp:txXfrm>
    </dsp:sp>
    <dsp:sp modelId="{5C82322F-B85A-477B-B473-AA773DBBA97B}">
      <dsp:nvSpPr>
        <dsp:cNvPr id="0" name=""/>
        <dsp:cNvSpPr/>
      </dsp:nvSpPr>
      <dsp:spPr>
        <a:xfrm>
          <a:off x="56217" y="3148158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8D39C-2CC6-49EB-B7FF-3C1817B2E615}">
      <dsp:nvSpPr>
        <dsp:cNvPr id="0" name=""/>
        <dsp:cNvSpPr/>
      </dsp:nvSpPr>
      <dsp:spPr>
        <a:xfrm>
          <a:off x="0" y="3717852"/>
          <a:ext cx="6096000" cy="56217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Generació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de la crida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php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</a:t>
          </a:r>
          <a:r>
            <a:rPr lang="es-ES_tradnl" sz="1700" kern="1200" dirty="0" err="1" smtClean="0">
              <a:latin typeface="Ubuntu Titling Rg" pitchFamily="2" charset="0"/>
              <a:ea typeface="Ubuntu Titling Rg" pitchFamily="2" charset="0"/>
            </a:rPr>
            <a:t>cap</a:t>
          </a:r>
          <a:r>
            <a:rPr lang="es-ES_tradnl" sz="1700" kern="1200" dirty="0" smtClean="0">
              <a:latin typeface="Ubuntu Titling Rg" pitchFamily="2" charset="0"/>
              <a:ea typeface="Ubuntu Titling Rg" pitchFamily="2" charset="0"/>
            </a:rPr>
            <a:t> al servidor.</a:t>
          </a:r>
          <a:endParaRPr lang="es-ES" sz="1700" kern="1200" dirty="0">
            <a:latin typeface="Ubuntu Titling Rg" pitchFamily="2" charset="0"/>
            <a:ea typeface="Ubuntu Titling Rg" pitchFamily="2" charset="0"/>
          </a:endParaRPr>
        </a:p>
      </dsp:txBody>
      <dsp:txXfrm>
        <a:off x="1275417" y="3717852"/>
        <a:ext cx="4820582" cy="562171"/>
      </dsp:txXfrm>
    </dsp:sp>
    <dsp:sp modelId="{5663687A-57C1-4EBB-A69C-BBFCEF687AB7}">
      <dsp:nvSpPr>
        <dsp:cNvPr id="0" name=""/>
        <dsp:cNvSpPr/>
      </dsp:nvSpPr>
      <dsp:spPr>
        <a:xfrm>
          <a:off x="56217" y="3766546"/>
          <a:ext cx="1219200" cy="4497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DE45-0D27-44E6-B7BC-9C6C6100680C}">
      <dsp:nvSpPr>
        <dsp:cNvPr id="0" name=""/>
        <dsp:cNvSpPr/>
      </dsp:nvSpPr>
      <dsp:spPr>
        <a:xfrm>
          <a:off x="654206" y="-99298"/>
          <a:ext cx="2476868" cy="2476868"/>
        </a:xfrm>
        <a:prstGeom prst="circularArrow">
          <a:avLst>
            <a:gd name="adj1" fmla="val 5544"/>
            <a:gd name="adj2" fmla="val 330680"/>
            <a:gd name="adj3" fmla="val 13384852"/>
            <a:gd name="adj4" fmla="val 1762884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1BF7-AF1C-42C3-805A-43FB64F028C8}">
      <dsp:nvSpPr>
        <dsp:cNvPr id="0" name=""/>
        <dsp:cNvSpPr/>
      </dsp:nvSpPr>
      <dsp:spPr>
        <a:xfrm>
          <a:off x="1218023" y="976"/>
          <a:ext cx="1349233" cy="5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i="0" kern="1200" dirty="0" err="1"/>
            <a:t>Anàlisi</a:t>
          </a:r>
          <a:endParaRPr lang="es-ES" sz="1200" b="1" i="0" kern="1200" dirty="0"/>
        </a:p>
      </dsp:txBody>
      <dsp:txXfrm>
        <a:off x="1244504" y="27457"/>
        <a:ext cx="1296271" cy="489508"/>
      </dsp:txXfrm>
    </dsp:sp>
    <dsp:sp modelId="{6D32561F-E054-4D49-9438-F758D2B2AB11}">
      <dsp:nvSpPr>
        <dsp:cNvPr id="0" name=""/>
        <dsp:cNvSpPr/>
      </dsp:nvSpPr>
      <dsp:spPr>
        <a:xfrm>
          <a:off x="2222561" y="730815"/>
          <a:ext cx="1349233" cy="54247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Disseny</a:t>
          </a:r>
        </a:p>
      </dsp:txBody>
      <dsp:txXfrm>
        <a:off x="2249042" y="757296"/>
        <a:ext cx="1296271" cy="489508"/>
      </dsp:txXfrm>
    </dsp:sp>
    <dsp:sp modelId="{E5AD5A16-23D1-4255-B55E-5120EA6FDFA7}">
      <dsp:nvSpPr>
        <dsp:cNvPr id="0" name=""/>
        <dsp:cNvSpPr/>
      </dsp:nvSpPr>
      <dsp:spPr>
        <a:xfrm>
          <a:off x="2054309" y="1652648"/>
          <a:ext cx="1349233" cy="54247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Desenvolupament</a:t>
          </a:r>
        </a:p>
      </dsp:txBody>
      <dsp:txXfrm>
        <a:off x="2080790" y="1679129"/>
        <a:ext cx="1296271" cy="489508"/>
      </dsp:txXfrm>
    </dsp:sp>
    <dsp:sp modelId="{F20D205F-A71B-42EB-A292-5DDEB16E416B}">
      <dsp:nvSpPr>
        <dsp:cNvPr id="0" name=""/>
        <dsp:cNvSpPr/>
      </dsp:nvSpPr>
      <dsp:spPr>
        <a:xfrm>
          <a:off x="347277" y="1652654"/>
          <a:ext cx="1349233" cy="54247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Avaluació</a:t>
          </a:r>
        </a:p>
      </dsp:txBody>
      <dsp:txXfrm>
        <a:off x="373758" y="1679135"/>
        <a:ext cx="1296271" cy="489508"/>
      </dsp:txXfrm>
    </dsp:sp>
    <dsp:sp modelId="{580D1FE8-6875-4380-AABF-7547A1D89FA1}">
      <dsp:nvSpPr>
        <dsp:cNvPr id="0" name=""/>
        <dsp:cNvSpPr/>
      </dsp:nvSpPr>
      <dsp:spPr>
        <a:xfrm>
          <a:off x="213485" y="730815"/>
          <a:ext cx="1349233" cy="5424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/>
            <a:t>Implementació</a:t>
          </a:r>
        </a:p>
      </dsp:txBody>
      <dsp:txXfrm>
        <a:off x="239966" y="757296"/>
        <a:ext cx="1296271" cy="489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2676-CC58-4A93-991C-B1E977E2EF21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41437-EF77-4AB8-88A0-A377A27A9E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1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7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67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3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8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9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44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9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89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21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90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7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A3EB-F123-45B0-92A8-8E0A575BE492}" type="datetimeFigureOut">
              <a:rPr lang="es-ES" smtClean="0"/>
              <a:t>15/06/2016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65EA-2C2A-4638-9220-6230CE89E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06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2.png"/><Relationship Id="rId3" Type="http://schemas.openxmlformats.org/officeDocument/2006/relationships/image" Target="../media/image38.png"/><Relationship Id="rId7" Type="http://schemas.openxmlformats.org/officeDocument/2006/relationships/image" Target="../media/image24.emf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diagramColors" Target="../diagrams/colors3.xml"/><Relationship Id="rId5" Type="http://schemas.openxmlformats.org/officeDocument/2006/relationships/image" Target="../media/image39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emf"/><Relationship Id="rId9" Type="http://schemas.openxmlformats.org/officeDocument/2006/relationships/diagramLayout" Target="../diagrams/layout3.xml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39.png"/><Relationship Id="rId10" Type="http://schemas.openxmlformats.org/officeDocument/2006/relationships/image" Target="../media/image14.png"/><Relationship Id="rId4" Type="http://schemas.openxmlformats.org/officeDocument/2006/relationships/image" Target="../media/image5.emf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emf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.emf"/><Relationship Id="rId18" Type="http://schemas.openxmlformats.org/officeDocument/2006/relationships/image" Target="../media/image24.emf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17" Type="http://schemas.openxmlformats.org/officeDocument/2006/relationships/image" Target="../media/image23.emf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7" t="11239" r="-3557"/>
          <a:stretch/>
        </p:blipFill>
        <p:spPr bwMode="auto">
          <a:xfrm>
            <a:off x="3014224" y="1260773"/>
            <a:ext cx="3209925" cy="288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665757" y="4505617"/>
            <a:ext cx="7906861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a-ES" sz="26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CONTROL DOMÒTIC AMB ARDUINO UOC-DOMO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a-ES" sz="1100" dirty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2000" dirty="0" err="1" smtClean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Presentació</a:t>
            </a:r>
            <a:r>
              <a:rPr lang="es-ES_tradnl" sz="2000" dirty="0" smtClean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 Escrita-Visual (TFG) - </a:t>
            </a:r>
            <a:r>
              <a:rPr lang="ca-ES" sz="2000" dirty="0">
                <a:solidFill>
                  <a:srgbClr val="A6A6A6"/>
                </a:solidFill>
                <a:ea typeface="Calibri"/>
                <a:cs typeface="Times New Roman"/>
              </a:rPr>
              <a:t>Grau Multimèdia</a:t>
            </a:r>
            <a:endParaRPr lang="es-E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2000" dirty="0" smtClean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Òscar Hidalgo Medrano – Barcelona, </a:t>
            </a:r>
            <a:r>
              <a:rPr lang="es-ES_tradnl" sz="2000" dirty="0" err="1" smtClean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juny</a:t>
            </a:r>
            <a:r>
              <a:rPr lang="es-ES_tradnl" sz="2000" dirty="0" smtClean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 2016</a:t>
            </a:r>
            <a:endParaRPr lang="es-ES" sz="2000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259632" y="5085184"/>
            <a:ext cx="6768752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6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4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Desenvolupament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(Fase II: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es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connecta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amb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servidor)</a:t>
            </a:r>
            <a:endParaRPr lang="es-ES" sz="18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1560" y="148478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El codi de programació </a:t>
            </a:r>
            <a:r>
              <a:rPr lang="ca-ES" sz="2000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d’Aruino</a:t>
            </a:r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s’ha fragmentat en funció de cada tasca a exercir. Així, trobem set parts diferenciades dins del codi:</a:t>
            </a:r>
            <a:endParaRPr lang="ca-ES" sz="2000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2561490"/>
              </p:ext>
            </p:extLst>
          </p:nvPr>
        </p:nvGraphicFramePr>
        <p:xfrm>
          <a:off x="1740024" y="2276872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0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88302" y="1588730"/>
            <a:ext cx="8232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Per finalitzar aquesta fase, s’ha creat una base de dades </a:t>
            </a:r>
            <a:r>
              <a:rPr lang="ca-ES" sz="2000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MySQL</a:t>
            </a:r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per emmagatzemar les dades de les mesures dels sensors </a:t>
            </a:r>
            <a:r>
              <a:rPr lang="ca-ES" sz="2000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d’Arduino</a:t>
            </a:r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.</a:t>
            </a:r>
          </a:p>
        </p:txBody>
      </p:sp>
      <p:sp>
        <p:nvSpPr>
          <p:cNvPr id="19" name="80 Rectángulo"/>
          <p:cNvSpPr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4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Desenvolupament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(Fase II: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es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connecta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amb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el servidor)</a:t>
            </a:r>
            <a:endParaRPr lang="es-ES" sz="18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20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61000" l="600" r="40400">
                        <a14:foregroundMark x1="32300" y1="13667" x2="32300" y2="13667"/>
                        <a14:foregroundMark x1="30800" y1="18833" x2="29500" y2="23000"/>
                        <a14:foregroundMark x1="32500" y1="24167" x2="5800" y2="22500"/>
                        <a14:foregroundMark x1="22600" y1="12500" x2="22600" y2="12500"/>
                        <a14:foregroundMark x1="14700" y1="12833" x2="14700" y2="12833"/>
                        <a14:foregroundMark x1="5800" y1="8833" x2="33800" y2="10500"/>
                        <a14:foregroundMark x1="5500" y1="12833" x2="34700" y2="10833"/>
                        <a14:foregroundMark x1="34200" y1="9333" x2="5800" y2="8833"/>
                        <a14:foregroundMark x1="6000" y1="6833" x2="8300" y2="14833"/>
                        <a14:foregroundMark x1="5000" y1="10000" x2="8800" y2="20500"/>
                        <a14:foregroundMark x1="31300" y1="6833" x2="32000" y2="23667"/>
                        <a14:foregroundMark x1="35000" y1="8000" x2="5500" y2="18500"/>
                        <a14:foregroundMark x1="5000" y1="10500" x2="32000" y2="28167"/>
                        <a14:foregroundMark x1="29500" y1="8500" x2="7800" y2="28167"/>
                        <a14:foregroundMark x1="33500" y1="19667" x2="32000" y2="9333"/>
                        <a14:foregroundMark x1="35000" y1="18500" x2="32500" y2="10500"/>
                        <a14:foregroundMark x1="34200" y1="27333" x2="35700" y2="6500"/>
                        <a14:foregroundMark x1="35200" y1="30167" x2="29800" y2="3667"/>
                        <a14:foregroundMark x1="33500" y1="33000" x2="20100" y2="3333"/>
                        <a14:foregroundMark x1="32000" y1="35000" x2="32000" y2="35000"/>
                        <a14:foregroundMark x1="5000" y1="27333" x2="11700" y2="4000"/>
                        <a14:foregroundMark x1="4800" y1="17333" x2="8000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5" t="5949" r="63993" b="42574"/>
          <a:stretch/>
        </p:blipFill>
        <p:spPr>
          <a:xfrm>
            <a:off x="397804" y="3627949"/>
            <a:ext cx="1152128" cy="1143116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6" b="22870"/>
          <a:stretch/>
        </p:blipFill>
        <p:spPr bwMode="auto">
          <a:xfrm>
            <a:off x="2236212" y="2636911"/>
            <a:ext cx="6331512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http://evilnapsis.com/wp-content/uploads/2015/11/php_y_mysq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710035"/>
            <a:ext cx="1190624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Flecha derecha"/>
          <p:cNvSpPr/>
          <p:nvPr/>
        </p:nvSpPr>
        <p:spPr>
          <a:xfrm>
            <a:off x="1458155" y="4148796"/>
            <a:ext cx="593565" cy="504340"/>
          </a:xfrm>
          <a:prstGeom prst="rightArrow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5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4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Desenvolupament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(Fase III: Web responsiva recupera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dades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)</a:t>
            </a:r>
            <a:endParaRPr lang="es-ES" sz="18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11" y="2231699"/>
            <a:ext cx="531165" cy="90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73" y="2396228"/>
            <a:ext cx="361700" cy="55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18" y="2580518"/>
            <a:ext cx="500160" cy="6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92" y="1514264"/>
            <a:ext cx="1751669" cy="81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83568" y="1652607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En aquesta fase, s’ha dissenyat una web responsiva per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monitoritzar i gestionar els dispositius </a:t>
            </a:r>
            <a:r>
              <a:rPr lang="ca-ES" dirty="0" err="1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UOC-Domo. 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graphicFrame>
        <p:nvGraphicFramePr>
          <p:cNvPr id="17" name="73 Diagrama"/>
          <p:cNvGraphicFramePr/>
          <p:nvPr>
            <p:extLst>
              <p:ext uri="{D42A27DB-BD31-4B8C-83A1-F6EECF244321}">
                <p14:modId xmlns:p14="http://schemas.microsoft.com/office/powerpoint/2010/main" val="1250260557"/>
              </p:ext>
            </p:extLst>
          </p:nvPr>
        </p:nvGraphicFramePr>
        <p:xfrm>
          <a:off x="539552" y="3861048"/>
          <a:ext cx="3785281" cy="245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1" name="3 Grupo"/>
          <p:cNvGrpSpPr/>
          <p:nvPr/>
        </p:nvGrpSpPr>
        <p:grpSpPr>
          <a:xfrm>
            <a:off x="7582480" y="2095812"/>
            <a:ext cx="1054761" cy="1170406"/>
            <a:chOff x="0" y="0"/>
            <a:chExt cx="2835853" cy="2916877"/>
          </a:xfrm>
        </p:grpSpPr>
        <p:pic>
          <p:nvPicPr>
            <p:cNvPr id="12" name="87 Imagen" descr="http://pngwebicons.com/upload/pc_PNG8964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35853" cy="291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96 Imagen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296">
              <a:off x="755521" y="876378"/>
              <a:ext cx="1871490" cy="1039091"/>
            </a:xfrm>
            <a:prstGeom prst="rect">
              <a:avLst/>
            </a:prstGeom>
            <a:noFill/>
            <a:effectLst>
              <a:softEdge rad="63500"/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18 Rectángulo"/>
          <p:cNvSpPr/>
          <p:nvPr/>
        </p:nvSpPr>
        <p:spPr>
          <a:xfrm>
            <a:off x="4697760" y="4509120"/>
            <a:ext cx="4122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Per a desenvolupar la plataforma web, s’ha emprat un diagrama de cicle com a metodologia de planificació de desenvolupament.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Graphic spid="17" grpId="0">
        <p:bldAsOne/>
      </p:bldGraphic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3031337" y="2475471"/>
            <a:ext cx="2318285" cy="217451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179512" y="1023119"/>
            <a:ext cx="16735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5.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Resultat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5567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El resultat d’aquest projecte ha estat tot un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èxit, ja que s’ha aconseguit complir cadascuna de les fases del projecte. </a:t>
            </a:r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53" y="2373088"/>
            <a:ext cx="658419" cy="11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90" y="2537617"/>
            <a:ext cx="448354" cy="69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60" y="2721907"/>
            <a:ext cx="619986" cy="8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7" b="61000" l="600" r="40400">
                        <a14:foregroundMark x1="32300" y1="13667" x2="32300" y2="13667"/>
                        <a14:foregroundMark x1="30800" y1="18833" x2="29500" y2="23000"/>
                        <a14:foregroundMark x1="32500" y1="24167" x2="5800" y2="22500"/>
                        <a14:foregroundMark x1="22600" y1="12500" x2="22600" y2="12500"/>
                        <a14:foregroundMark x1="14700" y1="12833" x2="14700" y2="12833"/>
                        <a14:foregroundMark x1="5800" y1="8833" x2="33800" y2="10500"/>
                        <a14:foregroundMark x1="5500" y1="12833" x2="34700" y2="10833"/>
                        <a14:foregroundMark x1="34200" y1="9333" x2="5800" y2="8833"/>
                        <a14:foregroundMark x1="6000" y1="6833" x2="8300" y2="14833"/>
                        <a14:foregroundMark x1="5000" y1="10000" x2="8800" y2="20500"/>
                        <a14:foregroundMark x1="31300" y1="6833" x2="32000" y2="23667"/>
                        <a14:foregroundMark x1="35000" y1="8000" x2="5500" y2="18500"/>
                        <a14:foregroundMark x1="5000" y1="10500" x2="32000" y2="28167"/>
                        <a14:foregroundMark x1="29500" y1="8500" x2="7800" y2="28167"/>
                        <a14:foregroundMark x1="33500" y1="19667" x2="32000" y2="9333"/>
                        <a14:foregroundMark x1="35000" y1="18500" x2="32500" y2="10500"/>
                        <a14:foregroundMark x1="34200" y1="27333" x2="35700" y2="6500"/>
                        <a14:foregroundMark x1="35200" y1="30167" x2="29800" y2="3667"/>
                        <a14:foregroundMark x1="33500" y1="33000" x2="20100" y2="3333"/>
                        <a14:foregroundMark x1="32000" y1="35000" x2="32000" y2="35000"/>
                        <a14:foregroundMark x1="5000" y1="27333" x2="11700" y2="4000"/>
                        <a14:foregroundMark x1="4800" y1="17333" x2="8000" y2="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5" t="5949" r="63993" b="42574"/>
          <a:stretch/>
        </p:blipFill>
        <p:spPr>
          <a:xfrm>
            <a:off x="1466616" y="2771643"/>
            <a:ext cx="1152128" cy="1143116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r="10492"/>
          <a:stretch/>
        </p:blipFill>
        <p:spPr bwMode="auto">
          <a:xfrm>
            <a:off x="5711677" y="3623794"/>
            <a:ext cx="1983180" cy="11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5 Imagen" descr="http://www.technology-park.com/Media/Default/blog/phpmysql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86" y="3885628"/>
            <a:ext cx="638174" cy="3964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4 Imagen" descr="http://www.fancyicons.com/download/?id=1112&amp;t=png&amp;s=25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10" y="2957578"/>
            <a:ext cx="704850" cy="8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2927659" y="3343201"/>
            <a:ext cx="360040" cy="235258"/>
          </a:xfrm>
          <a:prstGeom prst="rightArrow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 flipH="1">
            <a:off x="2903601" y="3578459"/>
            <a:ext cx="360040" cy="235258"/>
          </a:xfrm>
          <a:prstGeom prst="rightArrow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39552" y="5374957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En un futur s’espera desenvolupar un prototip amb dimensions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més reduïdes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per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a obtenir un producte comercial més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atractiu i funcional.</a:t>
            </a:r>
            <a:endParaRPr lang="es-ES" dirty="0"/>
          </a:p>
        </p:txBody>
      </p:sp>
      <p:sp>
        <p:nvSpPr>
          <p:cNvPr id="21" name="20 Flecha derecha"/>
          <p:cNvSpPr/>
          <p:nvPr/>
        </p:nvSpPr>
        <p:spPr>
          <a:xfrm>
            <a:off x="5148064" y="3343201"/>
            <a:ext cx="360040" cy="235258"/>
          </a:xfrm>
          <a:prstGeom prst="rightArrow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 flipH="1">
            <a:off x="5124006" y="3578459"/>
            <a:ext cx="360040" cy="235258"/>
          </a:xfrm>
          <a:prstGeom prst="rightArrow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2" grpId="0" animBg="1"/>
      <p:bldP spid="17" grpId="0" animBg="1"/>
      <p:bldP spid="2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183391" y="1023119"/>
            <a:ext cx="21563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6.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Conclusions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71358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L’esforç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, la dedicació i el compromís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emprats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  <a:cs typeface="Andalus" pitchFamily="18" charset="-78"/>
              </a:rPr>
              <a:t>durant el desenvolupament d’aquest projecte han fet possible materialitzar una idea que podria arribar a convertir-se en un producte comercial. 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  <a:cs typeface="Andalus" pitchFamily="18" charset="-78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47728" y="2925144"/>
            <a:ext cx="1620016" cy="180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5144"/>
            <a:ext cx="2060897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2060897" cy="1800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3202" b="22869"/>
          <a:stretch/>
        </p:blipFill>
        <p:spPr bwMode="auto">
          <a:xfrm>
            <a:off x="647728" y="4725141"/>
            <a:ext cx="1620016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52120" y="3040285"/>
            <a:ext cx="2790159" cy="219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9 Imagen"/>
          <p:cNvPicPr/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867940" y="3733294"/>
            <a:ext cx="635083" cy="520780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55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665757" y="2660124"/>
            <a:ext cx="7906861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a-ES" sz="2600" b="1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CONTROL DOMÒTIC AMB ARDUINO UOC-DOMO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a-ES" sz="1100" dirty="0">
                <a:solidFill>
                  <a:srgbClr val="A6A6A6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endParaRPr lang="es-ES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s-ES_tradnl" sz="2000" dirty="0" err="1">
                <a:solidFill>
                  <a:srgbClr val="A6A6A6"/>
                </a:solidFill>
                <a:ea typeface="Calibri"/>
                <a:cs typeface="Times New Roman"/>
              </a:rPr>
              <a:t>Presentació</a:t>
            </a:r>
            <a:r>
              <a:rPr lang="es-ES_tradnl" sz="2000" dirty="0">
                <a:solidFill>
                  <a:srgbClr val="A6A6A6"/>
                </a:solidFill>
                <a:ea typeface="Calibri"/>
                <a:cs typeface="Times New Roman"/>
              </a:rPr>
              <a:t> Escrita-Visual (TFG) - </a:t>
            </a:r>
            <a:r>
              <a:rPr lang="ca-ES" sz="2000" dirty="0">
                <a:solidFill>
                  <a:srgbClr val="A6A6A6"/>
                </a:solidFill>
                <a:ea typeface="Calibri"/>
                <a:cs typeface="Times New Roman"/>
              </a:rPr>
              <a:t>Grau Multimèdia</a:t>
            </a:r>
            <a:endParaRPr lang="es-ES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_tradnl" sz="2000" dirty="0">
                <a:solidFill>
                  <a:srgbClr val="A6A6A6"/>
                </a:solidFill>
                <a:ea typeface="Calibri"/>
                <a:cs typeface="Times New Roman"/>
              </a:rPr>
              <a:t>Òscar Hidalgo Medrano – Barcelona, </a:t>
            </a:r>
            <a:r>
              <a:rPr lang="es-ES_tradnl" sz="2000" dirty="0" err="1">
                <a:solidFill>
                  <a:srgbClr val="A6A6A6"/>
                </a:solidFill>
                <a:ea typeface="Calibri"/>
                <a:cs typeface="Times New Roman"/>
              </a:rPr>
              <a:t>juny</a:t>
            </a:r>
            <a:r>
              <a:rPr lang="es-ES_tradnl" sz="2000" dirty="0">
                <a:solidFill>
                  <a:srgbClr val="A6A6A6"/>
                </a:solidFill>
                <a:ea typeface="Calibri"/>
                <a:cs typeface="Times New Roman"/>
              </a:rPr>
              <a:t> 2016</a:t>
            </a:r>
            <a:endParaRPr lang="es-ES" sz="2000" dirty="0">
              <a:ea typeface="Calibri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9632" y="3212976"/>
            <a:ext cx="6768752" cy="3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1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828670044"/>
              </p:ext>
            </p:extLst>
          </p:nvPr>
        </p:nvGraphicFramePr>
        <p:xfrm>
          <a:off x="1397477" y="908720"/>
          <a:ext cx="71287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Imagen"/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606300" y="1013827"/>
            <a:ext cx="415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1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020916" y="1844824"/>
            <a:ext cx="51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2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25495" y="2713616"/>
            <a:ext cx="5180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3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213473" y="3534107"/>
            <a:ext cx="5421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4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051720" y="4398203"/>
            <a:ext cx="495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5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49393" y="5229200"/>
            <a:ext cx="5293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0" cap="none" spc="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6</a:t>
            </a:r>
            <a:endParaRPr lang="es-ES" sz="4800" b="0" cap="none" spc="0" dirty="0">
              <a:ln w="18415" cmpd="sng">
                <a:noFill/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6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70254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UOC-Domo consisteix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en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un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sistema de monitorització domòtica per a la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llar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  <a:p>
            <a:pPr algn="just"/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 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43"/>
          <a:stretch/>
        </p:blipFill>
        <p:spPr bwMode="auto">
          <a:xfrm>
            <a:off x="5436096" y="2388938"/>
            <a:ext cx="3312368" cy="214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80 Rectángulo"/>
          <p:cNvSpPr/>
          <p:nvPr/>
        </p:nvSpPr>
        <p:spPr>
          <a:xfrm>
            <a:off x="260884" y="1023119"/>
            <a:ext cx="84875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cap="none" spc="0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1. </a:t>
            </a:r>
            <a:r>
              <a:rPr lang="es-ES" sz="2400" b="1" cap="none" spc="0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Presentació</a:t>
            </a:r>
            <a:r>
              <a:rPr lang="es-ES" sz="2400" b="1" cap="none" spc="0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: Que </a:t>
            </a:r>
            <a:r>
              <a:rPr lang="es-ES" sz="2400" b="1" cap="none" spc="0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és</a:t>
            </a:r>
            <a:r>
              <a:rPr lang="es-ES" sz="2400" b="1" cap="none" spc="0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UOC-Domo?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2420888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Es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tracta de petits dispositius 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connectats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 la nostra xarxa local i que incorporen diversos sensors ambientals, per conèixer l’estat de qualsevol espai de la llar. </a:t>
            </a:r>
            <a:endParaRPr lang="ca-ES" dirty="0" smtClean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  <a:p>
            <a:pPr algn="just"/>
            <a:endParaRPr lang="ca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Amb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l’ajuda d’una plataforma web recuperem les dades recollides pels sensors dels dispositius i es poden configurar diferents alertes, per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conèixer els canvis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ambientals significatius.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95" y="4395556"/>
            <a:ext cx="823471" cy="140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3136"/>
            <a:ext cx="533543" cy="8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38" y="4941168"/>
            <a:ext cx="737786" cy="1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84015" y="1023119"/>
            <a:ext cx="32798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2.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Objectius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Principals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73" y="1988840"/>
            <a:ext cx="927076" cy="739423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4926" y="2244362"/>
            <a:ext cx="390633" cy="276429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05" y="2213995"/>
            <a:ext cx="463487" cy="348528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4239492" y="2204554"/>
            <a:ext cx="489236" cy="497896"/>
          </a:xfrm>
          <a:prstGeom prst="rect">
            <a:avLst/>
          </a:prstGeom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14" y="2206494"/>
            <a:ext cx="413804" cy="347165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030809" y="1617524"/>
            <a:ext cx="793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-Integrar diversos sensors en un circuit electrònic 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6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"/>
          <a:stretch/>
        </p:blipFill>
        <p:spPr bwMode="auto">
          <a:xfrm>
            <a:off x="5401119" y="2040367"/>
            <a:ext cx="1619153" cy="755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Más"/>
          <p:cNvSpPr/>
          <p:nvPr/>
        </p:nvSpPr>
        <p:spPr>
          <a:xfrm>
            <a:off x="2618411" y="2230692"/>
            <a:ext cx="297405" cy="298771"/>
          </a:xfrm>
          <a:prstGeom prst="mathPlus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Igual que"/>
          <p:cNvSpPr/>
          <p:nvPr/>
        </p:nvSpPr>
        <p:spPr>
          <a:xfrm>
            <a:off x="4913541" y="2218183"/>
            <a:ext cx="310796" cy="298772"/>
          </a:xfrm>
          <a:prstGeom prst="mathEqual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8951" y="3356992"/>
            <a:ext cx="8017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-Transformar les dades recollides pels sensors </a:t>
            </a:r>
            <a:r>
              <a:rPr lang="ca-ES" dirty="0" err="1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d’Arduino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en un llenguatge estàndard, per emmagatzemar-les en una base de dades.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018950" y="5229200"/>
            <a:ext cx="7945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-Realitzar una plataforma d’accés web intuïtiva i responsiva per interpretar les dades.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29" name="4 Imagen" descr="http://www.fancyicons.com/download/?id=1112&amp;t=png&amp;s=2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75" y="4085016"/>
            <a:ext cx="42843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5 Imagen" descr="http://www.technology-park.com/Media/Default/blog/phpmysql_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05" y="4180553"/>
            <a:ext cx="638174" cy="3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3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73" y="4009092"/>
            <a:ext cx="927076" cy="739423"/>
          </a:xfrm>
          <a:prstGeom prst="rect">
            <a:avLst/>
          </a:prstGeom>
        </p:spPr>
      </p:pic>
      <p:pic>
        <p:nvPicPr>
          <p:cNvPr id="33" name="2 Imagen" descr="https://pixabay.com/static/uploads/photo/2014/04/02/10/15/radio-waves-303258_64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/>
          <a:stretch/>
        </p:blipFill>
        <p:spPr bwMode="auto">
          <a:xfrm>
            <a:off x="2671462" y="4114290"/>
            <a:ext cx="312053" cy="4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3 Flecha derecha"/>
          <p:cNvSpPr/>
          <p:nvPr/>
        </p:nvSpPr>
        <p:spPr>
          <a:xfrm>
            <a:off x="3112716" y="4267988"/>
            <a:ext cx="171450" cy="190500"/>
          </a:xfrm>
          <a:prstGeom prst="rightArrow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32" y="5571753"/>
            <a:ext cx="645540" cy="11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90" y="5801520"/>
            <a:ext cx="418258" cy="6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34" y="5985809"/>
            <a:ext cx="578369" cy="7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4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 animBg="1"/>
      <p:bldP spid="18" grpId="0" animBg="1"/>
      <p:bldP spid="26" grpId="0"/>
      <p:bldP spid="28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66128" y="1023119"/>
            <a:ext cx="3441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2.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Objectius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Secundaris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98089" y="414908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-Configurar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un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servidor 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Php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/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MySQL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per a la plataforma web de control.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82" y="2068577"/>
            <a:ext cx="933872" cy="784359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89406" y="1619901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-Connectar </a:t>
            </a:r>
            <a:r>
              <a:rPr lang="ca-ES" dirty="0" err="1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a una xarxa per transferir les dades.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7" name="2 Imagen" descr="https://pixabay.com/static/uploads/photo/2014/04/02/10/15/radio-waves-303258_6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/>
          <a:stretch/>
        </p:blipFill>
        <p:spPr bwMode="auto">
          <a:xfrm>
            <a:off x="1931724" y="2211808"/>
            <a:ext cx="312053" cy="4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3 Flecha derecha"/>
          <p:cNvSpPr/>
          <p:nvPr/>
        </p:nvSpPr>
        <p:spPr>
          <a:xfrm>
            <a:off x="2354152" y="2365506"/>
            <a:ext cx="171450" cy="190500"/>
          </a:xfrm>
          <a:prstGeom prst="rightArrow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pic>
        <p:nvPicPr>
          <p:cNvPr id="19" name="8 Imagen" descr="https://encrypted-tbn1.gstatic.com/images?q=tbn:ANd9GcTKtIY32yGx9f4jau1df0rXtNxoDzwEuPPrBcKi7VRBvOVkXCpu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4541" y="2112309"/>
            <a:ext cx="818612" cy="5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5 Imagen" descr="http://www.technology-park.com/Media/Default/blog/phpmysql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638174" cy="3964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 Imagen" descr="https://pixabay.com/static/uploads/photo/2014/04/02/10/15/radio-waves-303258_64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/>
          <a:stretch/>
        </p:blipFill>
        <p:spPr bwMode="auto">
          <a:xfrm flipH="1">
            <a:off x="2722488" y="2211807"/>
            <a:ext cx="312053" cy="4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14 Conector recto"/>
          <p:cNvCxnSpPr/>
          <p:nvPr/>
        </p:nvCxnSpPr>
        <p:spPr>
          <a:xfrm>
            <a:off x="3419872" y="2574875"/>
            <a:ext cx="27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4 Imagen" descr="http://www.fancyicons.com/download/?id=1112&amp;t=png&amp;s=2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704850" cy="8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54 Imagen" descr="https://upload.wikimedia.org/wikipedia/commons/thumb/7/70/Applications-internet.svg/1024px-Applications-interne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351" y="2306963"/>
            <a:ext cx="531042" cy="5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80 Rectángulo"/>
          <p:cNvSpPr/>
          <p:nvPr/>
        </p:nvSpPr>
        <p:spPr>
          <a:xfrm>
            <a:off x="4290477" y="2091424"/>
            <a:ext cx="9587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Internet</a:t>
            </a:r>
          </a:p>
        </p:txBody>
      </p:sp>
      <p:pic>
        <p:nvPicPr>
          <p:cNvPr id="27" name="5 Imagen" descr="http://www.technology-park.com/Media/Default/blog/phpmysql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82" y="5101293"/>
            <a:ext cx="638174" cy="3964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28 Conector recto"/>
          <p:cNvCxnSpPr/>
          <p:nvPr/>
        </p:nvCxnSpPr>
        <p:spPr>
          <a:xfrm>
            <a:off x="2146274" y="5299542"/>
            <a:ext cx="381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54 Imagen" descr="https://upload.wikimedia.org/wikipedia/commons/thumb/7/70/Applications-internet.svg/1024px-Applications-interne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48" y="4947500"/>
            <a:ext cx="531042" cy="5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80 Rectángulo"/>
          <p:cNvSpPr/>
          <p:nvPr/>
        </p:nvSpPr>
        <p:spPr>
          <a:xfrm>
            <a:off x="3496274" y="4731961"/>
            <a:ext cx="9587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Internet</a:t>
            </a:r>
          </a:p>
        </p:txBody>
      </p:sp>
      <p:pic>
        <p:nvPicPr>
          <p:cNvPr id="28" name="4 Imagen" descr="http://www.fancyicons.com/download/?id=1112&amp;t=png&amp;s=25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89" y="4888248"/>
            <a:ext cx="704850" cy="8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38" y="4758169"/>
            <a:ext cx="645540" cy="11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96" y="4987936"/>
            <a:ext cx="418258" cy="6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40" y="5172225"/>
            <a:ext cx="578369" cy="7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4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  <p:bldP spid="18" grpId="0" animBg="1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0" y="1023119"/>
            <a:ext cx="21323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3.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Planificació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4" b="30471"/>
          <a:stretch/>
        </p:blipFill>
        <p:spPr bwMode="auto">
          <a:xfrm>
            <a:off x="3366032" y="3068960"/>
            <a:ext cx="2520000" cy="26096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395536" y="156956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La planificació d’aquest projecte s’ha fet coincidir directament amb les dates de lliurament de les diferents 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PAC’s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de l’avaluació continuada.</a:t>
            </a:r>
            <a:endParaRPr lang="ca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02"/>
          <a:stretch/>
        </p:blipFill>
        <p:spPr bwMode="auto">
          <a:xfrm>
            <a:off x="539832" y="3068960"/>
            <a:ext cx="252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8"/>
          <a:stretch/>
        </p:blipFill>
        <p:spPr bwMode="auto">
          <a:xfrm>
            <a:off x="6228464" y="3068960"/>
            <a:ext cx="2520000" cy="142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2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1" y="1023119"/>
            <a:ext cx="85689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3.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Planificació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: Fases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05372" y="155679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-Fase I :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Planificació i dimensionament de la càrrega de treball.</a:t>
            </a:r>
          </a:p>
          <a:p>
            <a:pPr lvl="0"/>
            <a:endParaRPr lang="ca-ES" dirty="0" smtClean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5372" y="3339901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-Fase II: </a:t>
            </a:r>
            <a:r>
              <a:rPr lang="ca-ES" dirty="0" err="1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 recupera dades i les emmagatzema en servidor.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187624" y="5147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-Fase III: Web responsiva recupera dades.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02507"/>
            <a:ext cx="1296144" cy="41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08" y="1928758"/>
            <a:ext cx="2749886" cy="996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63" y="3694261"/>
            <a:ext cx="933872" cy="784359"/>
          </a:xfrm>
          <a:prstGeom prst="rect">
            <a:avLst/>
          </a:prstGeom>
        </p:spPr>
      </p:pic>
      <p:pic>
        <p:nvPicPr>
          <p:cNvPr id="14" name="2 Imagen" descr="https://pixabay.com/static/uploads/photo/2014/04/02/10/15/radio-waves-303258_64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/>
          <a:stretch/>
        </p:blipFill>
        <p:spPr bwMode="auto">
          <a:xfrm>
            <a:off x="2287405" y="3837492"/>
            <a:ext cx="312053" cy="4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3 Flecha derecha"/>
          <p:cNvSpPr/>
          <p:nvPr/>
        </p:nvSpPr>
        <p:spPr>
          <a:xfrm>
            <a:off x="2709833" y="3991190"/>
            <a:ext cx="171450" cy="190500"/>
          </a:xfrm>
          <a:prstGeom prst="rightArrow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pic>
        <p:nvPicPr>
          <p:cNvPr id="16" name="8 Imagen" descr="https://encrypted-tbn1.gstatic.com/images?q=tbn:ANd9GcTKtIY32yGx9f4jau1df0rXtNxoDzwEuPPrBcKi7VRBvOVkXCpu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0222" y="3737993"/>
            <a:ext cx="818612" cy="5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5 Imagen" descr="http://www.technology-park.com/Media/Default/blog/phpmysql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13" y="3974564"/>
            <a:ext cx="638174" cy="3964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2 Imagen" descr="https://pixabay.com/static/uploads/photo/2014/04/02/10/15/radio-waves-303258_64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4"/>
          <a:stretch/>
        </p:blipFill>
        <p:spPr bwMode="auto">
          <a:xfrm flipH="1">
            <a:off x="3078169" y="3837491"/>
            <a:ext cx="312053" cy="4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3775553" y="4200559"/>
            <a:ext cx="27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4 Imagen" descr="http://www.fancyicons.com/download/?id=1112&amp;t=png&amp;s=25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41" y="3758540"/>
            <a:ext cx="704850" cy="8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54 Imagen" descr="https://upload.wikimedia.org/wikipedia/commons/thumb/7/70/Applications-internet.svg/1024px-Applications-internet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2647"/>
            <a:ext cx="531042" cy="5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80 Rectángulo"/>
          <p:cNvSpPr/>
          <p:nvPr/>
        </p:nvSpPr>
        <p:spPr>
          <a:xfrm>
            <a:off x="4646158" y="3717108"/>
            <a:ext cx="9587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Internet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04" y="5355953"/>
            <a:ext cx="645540" cy="110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62" y="5585720"/>
            <a:ext cx="418258" cy="6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8 Imagen" descr="https://image.freepik.com/foto-gratis/mano-apuntando_2113868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744" b="98403" l="9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06" y="5770009"/>
            <a:ext cx="578369" cy="7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3 Grupo"/>
          <p:cNvGrpSpPr/>
          <p:nvPr/>
        </p:nvGrpSpPr>
        <p:grpSpPr>
          <a:xfrm>
            <a:off x="1590731" y="5570962"/>
            <a:ext cx="1054761" cy="1170406"/>
            <a:chOff x="0" y="0"/>
            <a:chExt cx="2835853" cy="2916877"/>
          </a:xfrm>
        </p:grpSpPr>
        <p:pic>
          <p:nvPicPr>
            <p:cNvPr id="31" name="87 Imagen" descr="http://pngwebicons.com/upload/pc_PNG8964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35853" cy="291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96 Imagen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296">
              <a:off x="755521" y="876378"/>
              <a:ext cx="1871490" cy="1039091"/>
            </a:xfrm>
            <a:prstGeom prst="rect">
              <a:avLst/>
            </a:prstGeom>
            <a:noFill/>
            <a:effectLst>
              <a:softEdge rad="63500"/>
            </a:effectLst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89" y="5531961"/>
            <a:ext cx="2378968" cy="11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6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5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4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Desenvolupament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(Fase I: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Planificació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i dimensionar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càrrega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treball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)</a:t>
            </a:r>
            <a:endParaRPr lang="es-ES" sz="18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9552" y="150859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 la planificació s’ha definit cada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tasca i posteriorment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s’ha elaborat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un diagrama de Gantt per aconseguir complir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objectius 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i </a:t>
            </a:r>
            <a:r>
              <a:rPr lang="ca-ES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fites</a:t>
            </a:r>
            <a:r>
              <a:rPr lang="ca-ES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.</a:t>
            </a:r>
            <a:endParaRPr lang="es-ES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0" y="2636912"/>
            <a:ext cx="8328970" cy="3272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1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892480" cy="9087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759740" y="-158626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u</a:t>
            </a:r>
            <a:r>
              <a:rPr lang="es-E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oc</a:t>
            </a:r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buntu Titling Rg" pitchFamily="2" charset="0"/>
                <a:ea typeface="Ubuntu Titling Rg" pitchFamily="2" charset="0"/>
              </a:rPr>
              <a:t>-domo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6" name="80 Rectángulo"/>
          <p:cNvSpPr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4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. </a:t>
            </a:r>
            <a:r>
              <a:rPr lang="es-ES_tradnl" sz="24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Desenvolupament</a:t>
            </a:r>
            <a:r>
              <a:rPr lang="es-ES_tradnl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(Fase II: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Arduino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es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connecta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</a:t>
            </a:r>
            <a:r>
              <a:rPr lang="es-ES_tradnl" sz="18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amb</a:t>
            </a:r>
            <a:r>
              <a:rPr lang="es-ES_tradnl" sz="18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Ubuntu Titling Rg" pitchFamily="2" charset="0"/>
                <a:ea typeface="Ubuntu Titling Rg" pitchFamily="2" charset="0"/>
              </a:rPr>
              <a:t> servidor)</a:t>
            </a:r>
            <a:endParaRPr lang="es-ES" sz="18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9553" y="1588730"/>
            <a:ext cx="8280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Aquesta fase comença determinant quins </a:t>
            </a:r>
            <a:r>
              <a:rPr lang="ca-ES" sz="2000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components </a:t>
            </a:r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conformen </a:t>
            </a:r>
            <a:r>
              <a:rPr lang="ca-ES" sz="2000" dirty="0">
                <a:solidFill>
                  <a:schemeClr val="accent6">
                    <a:lumMod val="50000"/>
                  </a:schemeClr>
                </a:solidFill>
                <a:latin typeface="Ubuntu Titling Rg" pitchFamily="2" charset="0"/>
                <a:ea typeface="Ubuntu Titling Rg" pitchFamily="2" charset="0"/>
              </a:rPr>
              <a:t>el sistema i els requeriments necessaris pel seu funcionament. </a:t>
            </a:r>
            <a:endParaRPr lang="ca-ES" sz="2000" dirty="0" smtClean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  <a:p>
            <a:pPr algn="just"/>
            <a:endParaRPr lang="ca-ES" sz="2000" dirty="0">
              <a:solidFill>
                <a:schemeClr val="accent6">
                  <a:lumMod val="50000"/>
                </a:schemeClr>
              </a:solidFill>
              <a:latin typeface="Ubuntu Titling Rg" pitchFamily="2" charset="0"/>
              <a:ea typeface="Ubuntu Titling Rg" pitchFamily="2" charset="0"/>
            </a:endParaRPr>
          </a:p>
        </p:txBody>
      </p:sp>
      <p:pic>
        <p:nvPicPr>
          <p:cNvPr id="18" name="1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98" y="2780928"/>
            <a:ext cx="1512168" cy="1224136"/>
          </a:xfrm>
          <a:prstGeom prst="rect">
            <a:avLst/>
          </a:prstGeom>
        </p:spPr>
      </p:pic>
      <p:pic>
        <p:nvPicPr>
          <p:cNvPr id="19" name="18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5086" y="4775755"/>
            <a:ext cx="685800" cy="525145"/>
          </a:xfrm>
          <a:prstGeom prst="rect">
            <a:avLst/>
          </a:prstGeom>
        </p:spPr>
      </p:pic>
      <p:pic>
        <p:nvPicPr>
          <p:cNvPr id="20" name="1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4706223"/>
            <a:ext cx="828675" cy="629285"/>
          </a:xfrm>
          <a:prstGeom prst="rect">
            <a:avLst/>
          </a:prstGeom>
        </p:spPr>
      </p:pic>
      <p:pic>
        <p:nvPicPr>
          <p:cNvPr id="21" name="20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6528143" y="4581128"/>
            <a:ext cx="828675" cy="914400"/>
          </a:xfrm>
          <a:prstGeom prst="rect">
            <a:avLst/>
          </a:prstGeom>
          <a:ln>
            <a:noFill/>
          </a:ln>
        </p:spPr>
      </p:pic>
      <p:pic>
        <p:nvPicPr>
          <p:cNvPr id="22" name="21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8" y="4741148"/>
            <a:ext cx="752475" cy="594360"/>
          </a:xfrm>
          <a:prstGeom prst="rect">
            <a:avLst/>
          </a:prstGeom>
        </p:spPr>
      </p:pic>
      <p:sp>
        <p:nvSpPr>
          <p:cNvPr id="23" name="80 Rectángulo"/>
          <p:cNvSpPr/>
          <p:nvPr/>
        </p:nvSpPr>
        <p:spPr>
          <a:xfrm>
            <a:off x="3710238" y="3903439"/>
            <a:ext cx="1891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cap="none" spc="0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Arduino</a:t>
            </a:r>
            <a:r>
              <a:rPr lang="es-ES" sz="2400" b="1" dirty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UNO</a:t>
            </a:r>
            <a:endParaRPr lang="es-ES" sz="24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80 Rectángulo"/>
          <p:cNvSpPr/>
          <p:nvPr/>
        </p:nvSpPr>
        <p:spPr>
          <a:xfrm>
            <a:off x="1211688" y="5266680"/>
            <a:ext cx="1543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cap="none" spc="0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Temperatura</a:t>
            </a:r>
          </a:p>
          <a:p>
            <a:pPr algn="ctr"/>
            <a:r>
              <a:rPr lang="es-ES" sz="2000" b="1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s-ES" sz="2000" b="1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Humitat</a:t>
            </a:r>
            <a:endParaRPr lang="es-ES" sz="20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80 Rectángulo"/>
          <p:cNvSpPr/>
          <p:nvPr/>
        </p:nvSpPr>
        <p:spPr>
          <a:xfrm>
            <a:off x="3495383" y="5420595"/>
            <a:ext cx="5774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cap="none" spc="0" dirty="0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Gas</a:t>
            </a:r>
            <a:endParaRPr lang="es-ES" sz="20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80 Rectángulo"/>
          <p:cNvSpPr/>
          <p:nvPr/>
        </p:nvSpPr>
        <p:spPr>
          <a:xfrm>
            <a:off x="4743329" y="5420568"/>
            <a:ext cx="12061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cap="none" spc="0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Presència</a:t>
            </a:r>
            <a:endParaRPr lang="es-ES" sz="20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80 Rectángulo"/>
          <p:cNvSpPr/>
          <p:nvPr/>
        </p:nvSpPr>
        <p:spPr>
          <a:xfrm>
            <a:off x="6228184" y="5420595"/>
            <a:ext cx="14285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cap="none" spc="0" dirty="0" err="1" smtClean="0">
                <a:ln w="1016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Il·luminació</a:t>
            </a:r>
            <a:endParaRPr lang="es-ES" sz="2000" b="1" cap="none" spc="0" dirty="0">
              <a:ln w="1016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598</Words>
  <Application>Microsoft Office PowerPoint</Application>
  <PresentationFormat>Presentación en pantalla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Hidalgo Medrano, Oscar</dc:creator>
  <cp:lastModifiedBy>Oscar</cp:lastModifiedBy>
  <cp:revision>67</cp:revision>
  <dcterms:created xsi:type="dcterms:W3CDTF">2016-06-07T14:05:54Z</dcterms:created>
  <dcterms:modified xsi:type="dcterms:W3CDTF">2016-06-15T16:00:16Z</dcterms:modified>
</cp:coreProperties>
</file>