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31896-4EC0-4667-9B5A-83448613061A}" type="datetimeFigureOut">
              <a:rPr lang="es-ES" smtClean="0"/>
              <a:t>14/06/2016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E1D53-0790-4EBE-B8F3-357D6C849D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4886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E1D53-0790-4EBE-B8F3-357D6C849D38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1394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90DE40E-3C1F-4AC2-AC93-ABD3809C1762}" type="datetimeFigureOut">
              <a:rPr lang="es-ES" smtClean="0"/>
              <a:t>14/06/2016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D54DAA6-3F58-4321-91B2-75428347BAA2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DE40E-3C1F-4AC2-AC93-ABD3809C1762}" type="datetimeFigureOut">
              <a:rPr lang="es-ES" smtClean="0"/>
              <a:t>14/06/2016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DAA6-3F58-4321-91B2-75428347BAA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DE40E-3C1F-4AC2-AC93-ABD3809C1762}" type="datetimeFigureOut">
              <a:rPr lang="es-ES" smtClean="0"/>
              <a:t>14/06/2016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DAA6-3F58-4321-91B2-75428347BAA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90DE40E-3C1F-4AC2-AC93-ABD3809C1762}" type="datetimeFigureOut">
              <a:rPr lang="es-ES" smtClean="0"/>
              <a:t>14/06/2016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54DAA6-3F58-4321-91B2-75428347BAA2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90DE40E-3C1F-4AC2-AC93-ABD3809C1762}" type="datetimeFigureOut">
              <a:rPr lang="es-ES" smtClean="0"/>
              <a:t>14/06/2016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D54DAA6-3F58-4321-91B2-75428347BAA2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DE40E-3C1F-4AC2-AC93-ABD3809C1762}" type="datetimeFigureOut">
              <a:rPr lang="es-ES" smtClean="0"/>
              <a:t>14/06/2016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DAA6-3F58-4321-91B2-75428347BAA2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DE40E-3C1F-4AC2-AC93-ABD3809C1762}" type="datetimeFigureOut">
              <a:rPr lang="es-ES" smtClean="0"/>
              <a:t>14/06/2016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DAA6-3F58-4321-91B2-75428347BAA2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0DE40E-3C1F-4AC2-AC93-ABD3809C1762}" type="datetimeFigureOut">
              <a:rPr lang="es-ES" smtClean="0"/>
              <a:t>14/06/2016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54DAA6-3F58-4321-91B2-75428347BAA2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DE40E-3C1F-4AC2-AC93-ABD3809C1762}" type="datetimeFigureOut">
              <a:rPr lang="es-ES" smtClean="0"/>
              <a:t>14/06/2016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DAA6-3F58-4321-91B2-75428347BAA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90DE40E-3C1F-4AC2-AC93-ABD3809C1762}" type="datetimeFigureOut">
              <a:rPr lang="es-ES" smtClean="0"/>
              <a:t>14/06/2016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54DAA6-3F58-4321-91B2-75428347BAA2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0DE40E-3C1F-4AC2-AC93-ABD3809C1762}" type="datetimeFigureOut">
              <a:rPr lang="es-ES" smtClean="0"/>
              <a:t>14/06/2016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54DAA6-3F58-4321-91B2-75428347BAA2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90DE40E-3C1F-4AC2-AC93-ABD3809C1762}" type="datetimeFigureOut">
              <a:rPr lang="es-ES" smtClean="0"/>
              <a:t>14/06/2016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54DAA6-3F58-4321-91B2-75428347BAA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 smtClean="0"/>
              <a:t>Mallor</a:t>
            </a:r>
            <a:r>
              <a:rPr lang="es-ES" dirty="0" smtClean="0"/>
              <a:t>-K Club</a:t>
            </a:r>
            <a:endParaRPr lang="es-ES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a-ES" dirty="0" smtClean="0"/>
              <a:t>TFM - Desenvolupament d’aplicacions web</a:t>
            </a:r>
          </a:p>
          <a:p>
            <a:r>
              <a:rPr lang="es-ES" dirty="0" smtClean="0"/>
              <a:t>Gabriel Estela Hernández</a:t>
            </a:r>
            <a:endParaRPr lang="es-ES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556792"/>
            <a:ext cx="3038095" cy="22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23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Mallor</a:t>
            </a:r>
            <a:r>
              <a:rPr lang="es-ES" dirty="0"/>
              <a:t>-K Club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95536" y="3068960"/>
            <a:ext cx="8064896" cy="504056"/>
          </a:xfrm>
        </p:spPr>
        <p:txBody>
          <a:bodyPr/>
          <a:lstStyle/>
          <a:p>
            <a:pPr algn="ctr"/>
            <a:r>
              <a:rPr lang="es-ES" b="1" dirty="0" smtClean="0"/>
              <a:t>GRÀCIES PER LA SEVA ATENCIÓ</a:t>
            </a:r>
            <a:endParaRPr lang="es-ES" b="1" dirty="0"/>
          </a:p>
        </p:txBody>
      </p:sp>
      <p:pic>
        <p:nvPicPr>
          <p:cNvPr id="4" name="3 Marcador de contenid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96568"/>
            <a:ext cx="1107959" cy="816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54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Mallor</a:t>
            </a:r>
            <a:r>
              <a:rPr lang="es-ES" dirty="0"/>
              <a:t>-K Club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a-ES" b="1" dirty="0" smtClean="0"/>
              <a:t>Motius de selecció de projecte i tecnologia</a:t>
            </a:r>
          </a:p>
          <a:p>
            <a:pPr lvl="1"/>
            <a:r>
              <a:rPr lang="ca-ES" dirty="0" smtClean="0"/>
              <a:t>Projecte basat en un sector que m’agrada ja que soc un apassionat de l’esport, i quina millor manera que plasmar aquesta passió a una aplicació web.</a:t>
            </a:r>
          </a:p>
          <a:p>
            <a:pPr lvl="1"/>
            <a:r>
              <a:rPr lang="ca-ES" dirty="0" smtClean="0"/>
              <a:t>Selecció de tecnologia MEAN, una tecnologia relativament nova, la successora de la tecnologia LAMP.</a:t>
            </a:r>
          </a:p>
          <a:p>
            <a:pPr lvl="1"/>
            <a:r>
              <a:rPr lang="ca-ES" dirty="0" smtClean="0"/>
              <a:t>MEAN pot donar-me noves oportunitats laborals ja que les empreses estan realitzant actualitzacions de les seves webs antigues a entorns més moderns.</a:t>
            </a:r>
          </a:p>
          <a:p>
            <a:pPr lvl="1"/>
            <a:r>
              <a:rPr lang="ca-ES" dirty="0" err="1" smtClean="0"/>
              <a:t>MongoDB</a:t>
            </a:r>
            <a:r>
              <a:rPr lang="ca-ES" dirty="0" smtClean="0"/>
              <a:t>, com a Base de Dades de l’entorn, és una base de dades </a:t>
            </a:r>
            <a:r>
              <a:rPr lang="ca-ES" dirty="0" err="1" smtClean="0"/>
              <a:t>NoSQL</a:t>
            </a:r>
            <a:r>
              <a:rPr lang="ca-ES" dirty="0" smtClean="0"/>
              <a:t>, un repte per mi que volia dur a terme, ja que la meva experiència és amb PL/SQL.</a:t>
            </a:r>
            <a:endParaRPr lang="ca-ES" dirty="0"/>
          </a:p>
        </p:txBody>
      </p:sp>
      <p:pic>
        <p:nvPicPr>
          <p:cNvPr id="4" name="3 Marcador de contenid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96568"/>
            <a:ext cx="1107959" cy="816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7794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Mallor</a:t>
            </a:r>
            <a:r>
              <a:rPr lang="es-ES" dirty="0"/>
              <a:t>-K Club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b="1" dirty="0" err="1" smtClean="0"/>
              <a:t>Projecte</a:t>
            </a:r>
            <a:r>
              <a:rPr lang="es-ES" b="1" dirty="0" smtClean="0"/>
              <a:t> </a:t>
            </a:r>
            <a:r>
              <a:rPr lang="es-ES" b="1" dirty="0" err="1" smtClean="0"/>
              <a:t>creat</a:t>
            </a:r>
            <a:r>
              <a:rPr lang="es-ES" b="1" dirty="0" smtClean="0"/>
              <a:t> </a:t>
            </a:r>
            <a:r>
              <a:rPr lang="es-ES" b="1" dirty="0" err="1" smtClean="0"/>
              <a:t>amb</a:t>
            </a:r>
            <a:r>
              <a:rPr lang="es-ES" b="1" dirty="0" smtClean="0"/>
              <a:t> </a:t>
            </a:r>
            <a:r>
              <a:rPr lang="es-ES" b="1" dirty="0" err="1" smtClean="0"/>
              <a:t>l’Stack</a:t>
            </a:r>
            <a:r>
              <a:rPr lang="es-ES" b="1" dirty="0" smtClean="0"/>
              <a:t> MEAN</a:t>
            </a:r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276872"/>
            <a:ext cx="7144748" cy="3143689"/>
          </a:xfrm>
          <a:prstGeom prst="rect">
            <a:avLst/>
          </a:prstGeom>
        </p:spPr>
      </p:pic>
      <p:pic>
        <p:nvPicPr>
          <p:cNvPr id="5" name="3 Marcador de contenid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96568"/>
            <a:ext cx="1107959" cy="816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398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Mallor</a:t>
            </a:r>
            <a:r>
              <a:rPr lang="es-ES" dirty="0"/>
              <a:t>-K Club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a-ES" b="1" dirty="0" smtClean="0"/>
              <a:t>Diagrama de seqüència de l’aplicació</a:t>
            </a:r>
            <a:endParaRPr lang="ca-ES" b="1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1" y="2060848"/>
            <a:ext cx="6143625" cy="4000500"/>
          </a:xfrm>
          <a:prstGeom prst="rect">
            <a:avLst/>
          </a:prstGeom>
        </p:spPr>
      </p:pic>
      <p:pic>
        <p:nvPicPr>
          <p:cNvPr id="5" name="3 Marcador de contenid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96568"/>
            <a:ext cx="1107959" cy="816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209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Mallor</a:t>
            </a:r>
            <a:r>
              <a:rPr lang="es-ES" dirty="0"/>
              <a:t>-K Club</a:t>
            </a:r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96568"/>
            <a:ext cx="1107959" cy="816208"/>
          </a:xfrm>
        </p:spPr>
      </p:pic>
      <p:sp>
        <p:nvSpPr>
          <p:cNvPr id="5" name="2 Marcador de contenido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b="1" dirty="0" smtClean="0"/>
              <a:t>Diagrama de casos d’us</a:t>
            </a: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975806"/>
            <a:ext cx="4268515" cy="4261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405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Mallor</a:t>
            </a:r>
            <a:r>
              <a:rPr lang="es-ES" dirty="0"/>
              <a:t>-K Club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a-ES" b="1" dirty="0" smtClean="0"/>
              <a:t>Executant una aplicació MEAN</a:t>
            </a:r>
            <a:endParaRPr lang="ca-ES" b="1" dirty="0"/>
          </a:p>
        </p:txBody>
      </p:sp>
      <p:pic>
        <p:nvPicPr>
          <p:cNvPr id="4" name="3 Marcador de contenid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96568"/>
            <a:ext cx="1107959" cy="81620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091019"/>
            <a:ext cx="6940607" cy="3920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808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Mallor</a:t>
            </a:r>
            <a:r>
              <a:rPr lang="es-ES" dirty="0"/>
              <a:t>-K Club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82752" cy="4873752"/>
          </a:xfrm>
        </p:spPr>
        <p:txBody>
          <a:bodyPr/>
          <a:lstStyle/>
          <a:p>
            <a:r>
              <a:rPr lang="ca-ES" b="1" dirty="0" smtClean="0"/>
              <a:t>Creació de Reserva</a:t>
            </a:r>
          </a:p>
          <a:p>
            <a:r>
              <a:rPr lang="ca-ES" dirty="0" smtClean="0"/>
              <a:t>Dades a inserir:</a:t>
            </a:r>
          </a:p>
          <a:p>
            <a:pPr lvl="1"/>
            <a:r>
              <a:rPr lang="ca-ES" dirty="0" smtClean="0"/>
              <a:t>Tipus de reserva</a:t>
            </a:r>
          </a:p>
          <a:p>
            <a:pPr lvl="1"/>
            <a:r>
              <a:rPr lang="ca-ES" dirty="0" smtClean="0"/>
              <a:t>Nom de reserva</a:t>
            </a:r>
          </a:p>
          <a:p>
            <a:pPr lvl="1"/>
            <a:r>
              <a:rPr lang="ca-ES" dirty="0" smtClean="0"/>
              <a:t>Data Inici</a:t>
            </a:r>
          </a:p>
          <a:p>
            <a:pPr lvl="1"/>
            <a:r>
              <a:rPr lang="ca-ES" dirty="0" smtClean="0"/>
              <a:t>Data Fi</a:t>
            </a:r>
          </a:p>
          <a:p>
            <a:r>
              <a:rPr lang="ca-ES" dirty="0" smtClean="0"/>
              <a:t>L’estat i la pista assignada queden en estat “pendent d’assignar” per part d’un administrador</a:t>
            </a:r>
            <a:endParaRPr lang="ca-ES" dirty="0"/>
          </a:p>
        </p:txBody>
      </p:sp>
      <p:pic>
        <p:nvPicPr>
          <p:cNvPr id="4" name="3 Marcador de contenid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96568"/>
            <a:ext cx="1107959" cy="81620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132856"/>
            <a:ext cx="4680520" cy="3543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31766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Mallor</a:t>
            </a:r>
            <a:r>
              <a:rPr lang="es-ES" dirty="0"/>
              <a:t>-K Club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a-ES" b="1" dirty="0" smtClean="0"/>
              <a:t>Confirmació per part d’un administrador</a:t>
            </a:r>
          </a:p>
          <a:p>
            <a:r>
              <a:rPr lang="ca-ES" dirty="0" smtClean="0"/>
              <a:t>Quan tenim la reserva creada en estat pendent, l’administrador pot confirmar la reserva i assignar una pista.</a:t>
            </a:r>
            <a:endParaRPr lang="ca-ES" dirty="0"/>
          </a:p>
        </p:txBody>
      </p:sp>
      <p:pic>
        <p:nvPicPr>
          <p:cNvPr id="4" name="3 Marcador de contenid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96568"/>
            <a:ext cx="1107959" cy="81620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996952"/>
            <a:ext cx="4485269" cy="3128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88538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Mallor</a:t>
            </a:r>
            <a:r>
              <a:rPr lang="es-ES" dirty="0"/>
              <a:t>-K Club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a-ES" b="1" dirty="0" smtClean="0"/>
              <a:t>Reserva acceptada i llesta per jugar!</a:t>
            </a:r>
            <a:endParaRPr lang="ca-ES" b="1" dirty="0"/>
          </a:p>
        </p:txBody>
      </p:sp>
      <p:pic>
        <p:nvPicPr>
          <p:cNvPr id="4" name="3 Marcador de contenid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96568"/>
            <a:ext cx="1107959" cy="81620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19" y="2352578"/>
            <a:ext cx="2619443" cy="1194048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832" y="2348880"/>
            <a:ext cx="5005544" cy="3325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48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640</TotalTime>
  <Words>227</Words>
  <Application>Microsoft Office PowerPoint</Application>
  <PresentationFormat>Presentación en pantalla (4:3)</PresentationFormat>
  <Paragraphs>33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Mirador</vt:lpstr>
      <vt:lpstr>Mallor-K Club</vt:lpstr>
      <vt:lpstr>Mallor-K Club</vt:lpstr>
      <vt:lpstr>Mallor-K Club</vt:lpstr>
      <vt:lpstr>Mallor-K Club</vt:lpstr>
      <vt:lpstr>Mallor-K Club</vt:lpstr>
      <vt:lpstr>Mallor-K Club</vt:lpstr>
      <vt:lpstr>Mallor-K Club</vt:lpstr>
      <vt:lpstr>Mallor-K Club</vt:lpstr>
      <vt:lpstr>Mallor-K Club</vt:lpstr>
      <vt:lpstr>Mallor-K Club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Mallor-K Club</dc:title>
  <dc:creator>Estela</dc:creator>
  <cp:lastModifiedBy>Estela</cp:lastModifiedBy>
  <cp:revision>13</cp:revision>
  <dcterms:created xsi:type="dcterms:W3CDTF">2016-06-12T17:43:36Z</dcterms:created>
  <dcterms:modified xsi:type="dcterms:W3CDTF">2016-06-13T22:50:09Z</dcterms:modified>
</cp:coreProperties>
</file>