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gt8_O8qC6V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2421" y="1126067"/>
            <a:ext cx="8825658" cy="1179048"/>
          </a:xfrm>
        </p:spPr>
        <p:txBody>
          <a:bodyPr/>
          <a:lstStyle/>
          <a:p>
            <a:r>
              <a:rPr lang="es-ES" dirty="0" smtClean="0"/>
              <a:t>Vive Estética Mallorca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2421" y="2457513"/>
            <a:ext cx="9032346" cy="35284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Trabajo de final de carrera</a:t>
            </a:r>
          </a:p>
          <a:p>
            <a:r>
              <a:rPr lang="es-ES" sz="1200" b="1" dirty="0" smtClean="0"/>
              <a:t>Grado de ingeniería informática</a:t>
            </a:r>
          </a:p>
          <a:p>
            <a:r>
              <a:rPr lang="es-ES" sz="1200" b="1" dirty="0" smtClean="0"/>
              <a:t>Ingeniería de software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sz="1300" dirty="0" smtClean="0"/>
              <a:t>Alumno: </a:t>
            </a:r>
            <a:r>
              <a:rPr lang="es-ES" sz="1300" b="1" dirty="0" smtClean="0"/>
              <a:t>Nicolás </a:t>
            </a:r>
            <a:r>
              <a:rPr lang="es-ES" sz="1300" b="1" dirty="0" err="1" smtClean="0"/>
              <a:t>regueira</a:t>
            </a:r>
            <a:r>
              <a:rPr lang="es-ES" sz="1300" b="1" dirty="0" smtClean="0"/>
              <a:t> otero</a:t>
            </a:r>
          </a:p>
          <a:p>
            <a:r>
              <a:rPr lang="es-ES" sz="1300" dirty="0" smtClean="0"/>
              <a:t>Consultores: </a:t>
            </a:r>
            <a:r>
              <a:rPr lang="es-ES" sz="1300" b="1" dirty="0" err="1" smtClean="0"/>
              <a:t>carlos</a:t>
            </a:r>
            <a:r>
              <a:rPr lang="es-ES" sz="1300" b="1" dirty="0" smtClean="0"/>
              <a:t> </a:t>
            </a:r>
            <a:r>
              <a:rPr lang="es-ES" sz="1300" b="1" dirty="0" err="1" smtClean="0"/>
              <a:t>Sanchez</a:t>
            </a:r>
            <a:r>
              <a:rPr lang="es-ES" sz="1300" b="1" dirty="0" smtClean="0"/>
              <a:t> rosa, Antonio rodríguez Gutiérrez</a:t>
            </a:r>
          </a:p>
          <a:p>
            <a:r>
              <a:rPr lang="es-ES" sz="1300" dirty="0" smtClean="0"/>
              <a:t>PRA: </a:t>
            </a:r>
            <a:r>
              <a:rPr lang="es-ES" sz="1300" b="1" dirty="0"/>
              <a:t>Carles </a:t>
            </a:r>
            <a:r>
              <a:rPr lang="es-ES" sz="1300" b="1" dirty="0" err="1"/>
              <a:t>Garrigues</a:t>
            </a:r>
            <a:r>
              <a:rPr lang="es-ES" sz="1300" b="1" dirty="0"/>
              <a:t> </a:t>
            </a:r>
            <a:r>
              <a:rPr lang="es-ES" sz="1300" b="1" dirty="0" err="1" smtClean="0"/>
              <a:t>Olivella</a:t>
            </a:r>
            <a:endParaRPr lang="es-ES" sz="1300" b="1" dirty="0" smtClean="0"/>
          </a:p>
          <a:p>
            <a:r>
              <a:rPr lang="es-ES" sz="1300" dirty="0" smtClean="0"/>
              <a:t>Área </a:t>
            </a:r>
            <a:r>
              <a:rPr lang="es-ES" sz="1300" dirty="0" err="1" smtClean="0"/>
              <a:t>tfg</a:t>
            </a:r>
            <a:r>
              <a:rPr lang="es-ES" sz="1300" dirty="0" smtClean="0"/>
              <a:t>: </a:t>
            </a:r>
            <a:r>
              <a:rPr lang="es-ES" sz="1300" b="1" dirty="0" smtClean="0"/>
              <a:t>Desarrollo de aplicaciones móviles html5 o Windows </a:t>
            </a:r>
            <a:r>
              <a:rPr lang="es-ES" sz="1300" b="1" dirty="0" err="1" smtClean="0"/>
              <a:t>phone</a:t>
            </a:r>
            <a:endParaRPr lang="es-ES" sz="1300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14" y="3405641"/>
            <a:ext cx="3022379" cy="302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70" y="664636"/>
            <a:ext cx="1973956" cy="19739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408" y="4878241"/>
            <a:ext cx="1714280" cy="1157139"/>
          </a:xfrm>
          <a:prstGeom prst="rect">
            <a:avLst/>
          </a:prstGeom>
        </p:spPr>
      </p:pic>
      <p:pic>
        <p:nvPicPr>
          <p:cNvPr id="1030" name="Picture 6" descr="http://www.fugu.ec/wp-content/uploads/2016/04/ioni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67" y="4197120"/>
            <a:ext cx="1683825" cy="5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 nivel general y personal se han logrado los objetivos:</a:t>
            </a:r>
          </a:p>
          <a:p>
            <a:pPr lvl="1"/>
            <a:r>
              <a:rPr lang="es-ES" dirty="0" smtClean="0"/>
              <a:t>Autoaprendizaje de nuevas tecnologías</a:t>
            </a:r>
          </a:p>
          <a:p>
            <a:pPr lvl="1"/>
            <a:r>
              <a:rPr lang="es-ES" dirty="0" smtClean="0"/>
              <a:t>Detección y resolución de problemas encontrados</a:t>
            </a:r>
          </a:p>
          <a:p>
            <a:pPr lvl="1"/>
            <a:r>
              <a:rPr lang="es-ES" dirty="0" smtClean="0"/>
              <a:t>Diseño de alta fidelidad en proceso iterativo (DCU)</a:t>
            </a:r>
          </a:p>
          <a:p>
            <a:pPr lvl="1"/>
            <a:r>
              <a:rPr lang="es-ES" dirty="0" smtClean="0"/>
              <a:t>Aplicación final funcional y enfocada al mercado real</a:t>
            </a:r>
          </a:p>
          <a:p>
            <a:pPr lvl="1"/>
            <a:r>
              <a:rPr lang="es-ES" dirty="0" smtClean="0"/>
              <a:t>Gestión del proyecto: planificación acertada y precisa para cumplir los objetivos finales acorde a los tiempos y esfuerzos</a:t>
            </a:r>
          </a:p>
          <a:p>
            <a:pPr lvl="1"/>
            <a:r>
              <a:rPr lang="es-ES" dirty="0" smtClean="0"/>
              <a:t>Aplicación de técnicas de la ingeniería de software: patrones, reutilización y principios</a:t>
            </a:r>
          </a:p>
          <a:p>
            <a:pPr lvl="1"/>
            <a:r>
              <a:rPr lang="es-ES" dirty="0" smtClean="0"/>
              <a:t>Desarrollo híbrido multiplataforma</a:t>
            </a:r>
          </a:p>
          <a:p>
            <a:pPr lvl="2"/>
            <a:r>
              <a:rPr lang="es-ES" dirty="0" smtClean="0"/>
              <a:t>Tiempo/coste VS. rendimiento nativo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 de la presentación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1621366"/>
          </a:xfrm>
        </p:spPr>
        <p:txBody>
          <a:bodyPr>
            <a:normAutofit fontScale="92500" lnSpcReduction="20000"/>
          </a:bodyPr>
          <a:lstStyle/>
          <a:p>
            <a:r>
              <a:rPr lang="es-ES" sz="1400" b="1" dirty="0" smtClean="0"/>
              <a:t>Consultas o preguntas:</a:t>
            </a:r>
          </a:p>
          <a:p>
            <a:endParaRPr lang="es-ES" sz="1400" b="1" dirty="0" smtClean="0"/>
          </a:p>
          <a:p>
            <a:r>
              <a:rPr lang="es-ES" dirty="0" smtClean="0">
                <a:sym typeface="Wingdings" panose="05000000000000000000" pitchFamily="2" charset="2"/>
              </a:rPr>
              <a:t>		Nicolás </a:t>
            </a:r>
            <a:r>
              <a:rPr lang="es-ES" dirty="0" err="1" smtClean="0">
                <a:sym typeface="Wingdings" panose="05000000000000000000" pitchFamily="2" charset="2"/>
              </a:rPr>
              <a:t>Regueira</a:t>
            </a:r>
            <a:r>
              <a:rPr lang="es-ES" dirty="0" smtClean="0">
                <a:sym typeface="Wingdings" panose="05000000000000000000" pitchFamily="2" charset="2"/>
              </a:rPr>
              <a:t> Otero </a:t>
            </a:r>
          </a:p>
          <a:p>
            <a:r>
              <a:rPr lang="es-ES" sz="1500" i="1" dirty="0">
                <a:sym typeface="Wingdings" panose="05000000000000000000" pitchFamily="2" charset="2"/>
              </a:rPr>
              <a:t>	</a:t>
            </a:r>
            <a:r>
              <a:rPr lang="es-ES" sz="1500" i="1" dirty="0" smtClean="0">
                <a:sym typeface="Wingdings" panose="05000000000000000000" pitchFamily="2" charset="2"/>
              </a:rPr>
              <a:t>	Estudiante Grado de Ingeniería en Informática</a:t>
            </a:r>
          </a:p>
          <a:p>
            <a:r>
              <a:rPr lang="es-ES" dirty="0" smtClean="0"/>
              <a:t>		nregueira@uoc.edu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2" y="6193302"/>
            <a:ext cx="636694" cy="397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80" y="5597525"/>
            <a:ext cx="409277" cy="4762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44000" y="6277001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06 de Junio de 2016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Descripción del proyecto</a:t>
            </a:r>
          </a:p>
          <a:p>
            <a:r>
              <a:rPr lang="es-ES" sz="2800" dirty="0" smtClean="0"/>
              <a:t>Requisitos del proyecto</a:t>
            </a:r>
          </a:p>
          <a:p>
            <a:r>
              <a:rPr lang="es-ES" sz="2800" dirty="0" smtClean="0"/>
              <a:t>Diseño Centrado en el Usuario</a:t>
            </a:r>
          </a:p>
          <a:p>
            <a:r>
              <a:rPr lang="es-ES" sz="2800" dirty="0" smtClean="0"/>
              <a:t>Tecnologías implicadas</a:t>
            </a:r>
          </a:p>
          <a:p>
            <a:r>
              <a:rPr lang="es-ES" sz="2800" dirty="0" smtClean="0"/>
              <a:t>Demostración</a:t>
            </a:r>
          </a:p>
          <a:p>
            <a:r>
              <a:rPr lang="es-ES" sz="2800" dirty="0" smtClean="0"/>
              <a:t>Mejoras y futuro…</a:t>
            </a:r>
          </a:p>
          <a:p>
            <a:r>
              <a:rPr lang="es-ES" sz="2800" dirty="0" smtClean="0"/>
              <a:t>Conclusiones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del proyecto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Aplicación centro de estética</a:t>
            </a:r>
          </a:p>
          <a:p>
            <a:r>
              <a:rPr lang="es-ES" dirty="0" smtClean="0"/>
              <a:t>Diseño centrado en el usuario</a:t>
            </a:r>
          </a:p>
          <a:p>
            <a:r>
              <a:rPr lang="es-ES" dirty="0"/>
              <a:t>Simple, ágil y </a:t>
            </a:r>
            <a:r>
              <a:rPr lang="es-ES" dirty="0" smtClean="0"/>
              <a:t>atractiva</a:t>
            </a:r>
          </a:p>
          <a:p>
            <a:r>
              <a:rPr lang="es-ES" dirty="0" smtClean="0"/>
              <a:t>Reserva de citas</a:t>
            </a:r>
          </a:p>
          <a:p>
            <a:r>
              <a:rPr lang="es-ES" dirty="0" smtClean="0"/>
              <a:t>Registro y acceso de usuarios</a:t>
            </a:r>
          </a:p>
          <a:p>
            <a:r>
              <a:rPr lang="es-ES" dirty="0" smtClean="0"/>
              <a:t>Configuración - </a:t>
            </a:r>
            <a:r>
              <a:rPr lang="es-ES" i="1" dirty="0" err="1" smtClean="0"/>
              <a:t>Backend</a:t>
            </a:r>
            <a:endParaRPr lang="es-ES" i="1" dirty="0" smtClean="0"/>
          </a:p>
          <a:p>
            <a:r>
              <a:rPr lang="es-ES" dirty="0" smtClean="0"/>
              <a:t>Sistema de notificaciones</a:t>
            </a:r>
          </a:p>
          <a:p>
            <a:r>
              <a:rPr lang="es-ES" dirty="0" smtClean="0"/>
              <a:t>Multiplataforma: iOS &amp; Android</a:t>
            </a:r>
          </a:p>
          <a:p>
            <a:r>
              <a:rPr lang="es-ES" dirty="0" smtClean="0"/>
              <a:t>Diseño responsable - </a:t>
            </a:r>
            <a:r>
              <a:rPr lang="es-ES" i="1" dirty="0" err="1" smtClean="0"/>
              <a:t>Responsive</a:t>
            </a:r>
            <a:r>
              <a:rPr lang="es-ES" i="1" dirty="0" smtClean="0"/>
              <a:t> </a:t>
            </a:r>
            <a:r>
              <a:rPr lang="es-ES" i="1" dirty="0" err="1" smtClean="0"/>
              <a:t>design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19" y="2375778"/>
            <a:ext cx="2264785" cy="40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772" y="4240580"/>
            <a:ext cx="1360555" cy="242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527" y="3766447"/>
            <a:ext cx="1372626" cy="242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5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Requisitos del proyecto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499"/>
            <a:ext cx="9470713" cy="419523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Registro de nuevo usuario</a:t>
            </a:r>
          </a:p>
          <a:p>
            <a:r>
              <a:rPr lang="es-ES" dirty="0" smtClean="0"/>
              <a:t>Identificación en la aplicación</a:t>
            </a:r>
          </a:p>
          <a:p>
            <a:pPr lvl="1"/>
            <a:r>
              <a:rPr lang="es-ES" dirty="0"/>
              <a:t>U</a:t>
            </a:r>
            <a:r>
              <a:rPr lang="es-ES" dirty="0" smtClean="0"/>
              <a:t>suario registrado</a:t>
            </a:r>
          </a:p>
          <a:p>
            <a:pPr lvl="1"/>
            <a:r>
              <a:rPr lang="es-ES" dirty="0"/>
              <a:t>A</a:t>
            </a:r>
            <a:r>
              <a:rPr lang="es-ES" dirty="0" smtClean="0"/>
              <a:t>cceso mediante Facebook</a:t>
            </a:r>
          </a:p>
          <a:p>
            <a:r>
              <a:rPr lang="es-ES" dirty="0" smtClean="0"/>
              <a:t>Autenticación y privacidad de los datos</a:t>
            </a:r>
          </a:p>
          <a:p>
            <a:r>
              <a:rPr lang="es-ES" dirty="0" smtClean="0"/>
              <a:t>Solicitud de nueva cita</a:t>
            </a:r>
          </a:p>
          <a:p>
            <a:r>
              <a:rPr lang="es-ES" dirty="0" smtClean="0"/>
              <a:t>Consultar Mis Citas</a:t>
            </a:r>
          </a:p>
          <a:p>
            <a:r>
              <a:rPr lang="es-ES" dirty="0" smtClean="0"/>
              <a:t>Listado de tratamientos</a:t>
            </a:r>
          </a:p>
          <a:p>
            <a:r>
              <a:rPr lang="es-ES" dirty="0" smtClean="0"/>
              <a:t>Acceso con perfil administrativo</a:t>
            </a:r>
          </a:p>
          <a:p>
            <a:pPr lvl="1"/>
            <a:r>
              <a:rPr lang="es-ES" dirty="0" smtClean="0"/>
              <a:t>Gestión de tratamientos</a:t>
            </a:r>
          </a:p>
          <a:p>
            <a:pPr lvl="1"/>
            <a:r>
              <a:rPr lang="es-ES" dirty="0" smtClean="0"/>
              <a:t>Confirmación de citas</a:t>
            </a:r>
          </a:p>
          <a:p>
            <a:pPr lvl="1"/>
            <a:r>
              <a:rPr lang="es-ES" dirty="0" smtClean="0"/>
              <a:t>Gestión de usuarios (</a:t>
            </a:r>
            <a:r>
              <a:rPr lang="es-ES" dirty="0" err="1" smtClean="0"/>
              <a:t>mBaaS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0" y="4392426"/>
            <a:ext cx="944035" cy="9440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59" y="3514355"/>
            <a:ext cx="522815" cy="522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47" y="2484262"/>
            <a:ext cx="843131" cy="8431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50" y="5691717"/>
            <a:ext cx="945107" cy="9451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204" y="3327393"/>
            <a:ext cx="3073863" cy="23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Centrado en el Usuario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599267"/>
            <a:ext cx="3586379" cy="425873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Funcionalidades por perfil</a:t>
            </a:r>
          </a:p>
          <a:p>
            <a:pPr lvl="1"/>
            <a:r>
              <a:rPr lang="es-ES" dirty="0" smtClean="0"/>
              <a:t>Invitado</a:t>
            </a:r>
          </a:p>
          <a:p>
            <a:pPr lvl="2"/>
            <a:r>
              <a:rPr lang="es-ES" dirty="0" smtClean="0"/>
              <a:t>Identificarse/salir del sistema</a:t>
            </a:r>
          </a:p>
          <a:p>
            <a:pPr lvl="2"/>
            <a:r>
              <a:rPr lang="es-ES" dirty="0"/>
              <a:t>Registrar usuario </a:t>
            </a:r>
            <a:endParaRPr lang="es-ES" dirty="0" smtClean="0"/>
          </a:p>
          <a:p>
            <a:pPr lvl="2"/>
            <a:r>
              <a:rPr lang="es-ES" dirty="0" smtClean="0"/>
              <a:t>Listar tratamientos</a:t>
            </a:r>
          </a:p>
          <a:p>
            <a:pPr lvl="1"/>
            <a:r>
              <a:rPr lang="es-ES" dirty="0" smtClean="0"/>
              <a:t>Usuario registrado</a:t>
            </a:r>
          </a:p>
          <a:p>
            <a:pPr lvl="2"/>
            <a:r>
              <a:rPr lang="es-ES" dirty="0" smtClean="0"/>
              <a:t>Pedir cita</a:t>
            </a:r>
          </a:p>
          <a:p>
            <a:pPr lvl="2"/>
            <a:r>
              <a:rPr lang="es-ES" dirty="0" smtClean="0"/>
              <a:t>Listar tratamientos</a:t>
            </a:r>
          </a:p>
          <a:p>
            <a:pPr lvl="1"/>
            <a:r>
              <a:rPr lang="es-ES" dirty="0" smtClean="0"/>
              <a:t>Administrador</a:t>
            </a:r>
          </a:p>
          <a:p>
            <a:pPr lvl="2"/>
            <a:r>
              <a:rPr lang="es-ES" dirty="0" smtClean="0"/>
              <a:t>Gestión de tratamientos</a:t>
            </a:r>
          </a:p>
          <a:p>
            <a:pPr lvl="2"/>
            <a:r>
              <a:rPr lang="es-ES" dirty="0" smtClean="0"/>
              <a:t>Gestión de citas</a:t>
            </a:r>
          </a:p>
          <a:p>
            <a:pPr lvl="2"/>
            <a:r>
              <a:rPr lang="es-ES" dirty="0" smtClean="0"/>
              <a:t>Gestión de usuarios (en </a:t>
            </a:r>
            <a:r>
              <a:rPr lang="es-ES" dirty="0" err="1" smtClean="0"/>
              <a:t>mBaaS</a:t>
            </a:r>
            <a:r>
              <a:rPr lang="es-ES" dirty="0" smtClean="0"/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535660" y="2599267"/>
            <a:ext cx="3586379" cy="425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Características del diseño</a:t>
            </a:r>
          </a:p>
          <a:p>
            <a:pPr lvl="1"/>
            <a:r>
              <a:rPr lang="es-ES" dirty="0" smtClean="0"/>
              <a:t>Navegabilidad</a:t>
            </a:r>
          </a:p>
          <a:p>
            <a:pPr lvl="1"/>
            <a:r>
              <a:rPr lang="es-ES" dirty="0" smtClean="0"/>
              <a:t>Arquitectura de la información</a:t>
            </a:r>
          </a:p>
          <a:p>
            <a:pPr lvl="1"/>
            <a:r>
              <a:rPr lang="es-ES" dirty="0" smtClean="0"/>
              <a:t>Interfaz amigable</a:t>
            </a:r>
          </a:p>
          <a:p>
            <a:pPr lvl="1"/>
            <a:r>
              <a:rPr lang="es-ES" dirty="0" smtClean="0"/>
              <a:t>Aprendizaje en uso</a:t>
            </a:r>
          </a:p>
          <a:p>
            <a:pPr lvl="1"/>
            <a:r>
              <a:rPr lang="es-ES" dirty="0" err="1" smtClean="0"/>
              <a:t>Multi</a:t>
            </a:r>
            <a:r>
              <a:rPr lang="es-ES" dirty="0" smtClean="0"/>
              <a:t>-dispositivo </a:t>
            </a:r>
          </a:p>
          <a:p>
            <a:pPr lvl="1"/>
            <a:r>
              <a:rPr lang="es-ES" dirty="0" err="1" smtClean="0"/>
              <a:t>Responsive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 smtClean="0"/>
          </a:p>
          <a:p>
            <a:pPr lvl="1"/>
            <a:r>
              <a:rPr lang="es-ES" dirty="0" smtClean="0"/>
              <a:t>UX –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811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Tecnologías implicadas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Ionic</a:t>
            </a:r>
            <a:r>
              <a:rPr lang="es-ES" dirty="0" smtClean="0"/>
              <a:t> Framework</a:t>
            </a:r>
          </a:p>
          <a:p>
            <a:pPr lvl="1"/>
            <a:r>
              <a:rPr lang="es-ES" dirty="0" smtClean="0"/>
              <a:t>Desarrollo Híbrido Multiplataforma</a:t>
            </a:r>
          </a:p>
          <a:p>
            <a:pPr lvl="1"/>
            <a:r>
              <a:rPr lang="es-ES" dirty="0" smtClean="0"/>
              <a:t>HTML5, CSS3</a:t>
            </a:r>
          </a:p>
          <a:p>
            <a:r>
              <a:rPr lang="es-ES" dirty="0" smtClean="0"/>
              <a:t>Angular JS</a:t>
            </a:r>
          </a:p>
          <a:p>
            <a:pPr lvl="1"/>
            <a:r>
              <a:rPr lang="es-ES" dirty="0" smtClean="0"/>
              <a:t>Framework MVC</a:t>
            </a:r>
            <a:r>
              <a:rPr lang="es-ES" dirty="0"/>
              <a:t>: </a:t>
            </a:r>
            <a:r>
              <a:rPr lang="es-ES" dirty="0" smtClean="0"/>
              <a:t>modelo-vista-controlador</a:t>
            </a:r>
          </a:p>
          <a:p>
            <a:r>
              <a:rPr lang="es-ES" dirty="0" err="1" smtClean="0"/>
              <a:t>Firebase</a:t>
            </a:r>
            <a:r>
              <a:rPr lang="es-ES" dirty="0" smtClean="0"/>
              <a:t> </a:t>
            </a:r>
            <a:r>
              <a:rPr lang="es-ES" sz="1300" b="1" i="1" dirty="0" err="1" smtClean="0"/>
              <a:t>M</a:t>
            </a:r>
            <a:r>
              <a:rPr lang="es-ES" sz="1300" i="1" dirty="0" err="1" smtClean="0"/>
              <a:t>obile</a:t>
            </a:r>
            <a:r>
              <a:rPr lang="es-ES" sz="1300" b="1" i="1" dirty="0" err="1" smtClean="0"/>
              <a:t>B</a:t>
            </a:r>
            <a:r>
              <a:rPr lang="es-ES" sz="1300" i="1" dirty="0" err="1" smtClean="0"/>
              <a:t>ackend</a:t>
            </a:r>
            <a:r>
              <a:rPr lang="es-ES" sz="1300" b="1" i="1" dirty="0" err="1" smtClean="0"/>
              <a:t>a</a:t>
            </a:r>
            <a:r>
              <a:rPr lang="es-ES" sz="1300" i="1" dirty="0" err="1" smtClean="0"/>
              <a:t>s</a:t>
            </a:r>
            <a:r>
              <a:rPr lang="es-ES" sz="1300" b="1" i="1" dirty="0" err="1" smtClean="0"/>
              <a:t>S</a:t>
            </a:r>
            <a:r>
              <a:rPr lang="es-ES" sz="1300" i="1" dirty="0" err="1" smtClean="0"/>
              <a:t>ervice</a:t>
            </a:r>
            <a:endParaRPr lang="es-ES" i="1" dirty="0" smtClean="0"/>
          </a:p>
          <a:p>
            <a:pPr lvl="1"/>
            <a:r>
              <a:rPr lang="es-ES" dirty="0" smtClean="0"/>
              <a:t>Base de datos </a:t>
            </a:r>
            <a:r>
              <a:rPr lang="es-ES" dirty="0" err="1" smtClean="0"/>
              <a:t>NoSQL</a:t>
            </a:r>
            <a:endParaRPr lang="es-ES" dirty="0"/>
          </a:p>
          <a:p>
            <a:pPr lvl="1"/>
            <a:r>
              <a:rPr lang="es-ES" dirty="0" smtClean="0"/>
              <a:t>Servicios API: registro y autenticación de usuarios</a:t>
            </a:r>
          </a:p>
          <a:p>
            <a:r>
              <a:rPr lang="es-ES" dirty="0" smtClean="0"/>
              <a:t>Apache </a:t>
            </a:r>
            <a:r>
              <a:rPr lang="es-ES" dirty="0" err="1" smtClean="0"/>
              <a:t>Cordova</a:t>
            </a:r>
            <a:endParaRPr lang="es-ES" dirty="0" smtClean="0"/>
          </a:p>
          <a:p>
            <a:pPr lvl="1"/>
            <a:r>
              <a:rPr lang="es-ES" dirty="0" smtClean="0"/>
              <a:t>Acceso al hardware y funciones del dispositivo móvil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http://i.blogs.es/ec8f4b/angularjs-large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65" y="6114763"/>
            <a:ext cx="2240258" cy="6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fugu.ec/wp-content/uploads/2016/04/ionic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" y="6114763"/>
            <a:ext cx="1683825" cy="5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zimek.github.io/presentation-firebase-intro/images/firebas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42" y="6182448"/>
            <a:ext cx="2280687" cy="4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urciastudio.es/wp-content/uploads/2015/01/langu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50" y="6035356"/>
            <a:ext cx="1269665" cy="7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041" y="2386838"/>
            <a:ext cx="3657143" cy="3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Tecnologías implicadas</a:t>
            </a:r>
            <a:r>
              <a:rPr lang="es-ES" sz="1800" dirty="0" smtClean="0"/>
              <a:t>(2)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Otras tecnologías</a:t>
            </a:r>
          </a:p>
          <a:p>
            <a:pPr lvl="1"/>
            <a:r>
              <a:rPr lang="es-ES" dirty="0" err="1" smtClean="0"/>
              <a:t>Sourcetree</a:t>
            </a:r>
            <a:r>
              <a:rPr lang="es-ES" dirty="0" smtClean="0"/>
              <a:t>: control de versiones</a:t>
            </a:r>
          </a:p>
          <a:p>
            <a:pPr lvl="1"/>
            <a:r>
              <a:rPr lang="es-ES" dirty="0" err="1" smtClean="0"/>
              <a:t>Bitbucket</a:t>
            </a:r>
            <a:r>
              <a:rPr lang="es-ES" dirty="0" smtClean="0"/>
              <a:t>: repositorio privado y remoto para código</a:t>
            </a:r>
          </a:p>
          <a:p>
            <a:pPr lvl="1"/>
            <a:r>
              <a:rPr lang="es-ES" dirty="0" err="1" smtClean="0"/>
              <a:t>Notepad</a:t>
            </a:r>
            <a:r>
              <a:rPr lang="es-ES" dirty="0" smtClean="0"/>
              <a:t>++: editor de textos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Vídeo demostrativo de uso de la aplicación</a:t>
            </a:r>
          </a:p>
          <a:p>
            <a:pPr marL="0" indent="0">
              <a:buNone/>
            </a:pPr>
            <a:r>
              <a:rPr lang="es-ES" dirty="0" smtClean="0"/>
              <a:t>			</a:t>
            </a: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youtu.be/gt8_O8qC6V8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Mejoras y futuro…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S" dirty="0" smtClean="0"/>
              <a:t>El actual diseño de la aplicación ofrece las siguientes ventajas</a:t>
            </a:r>
          </a:p>
          <a:p>
            <a:pPr lvl="2"/>
            <a:r>
              <a:rPr lang="es-ES" dirty="0" smtClean="0"/>
              <a:t>Escalabilidad</a:t>
            </a:r>
          </a:p>
          <a:p>
            <a:pPr lvl="2"/>
            <a:r>
              <a:rPr lang="es-ES" dirty="0" smtClean="0"/>
              <a:t>Mejora continua</a:t>
            </a:r>
          </a:p>
          <a:p>
            <a:pPr lvl="2"/>
            <a:r>
              <a:rPr lang="es-ES" dirty="0" smtClean="0"/>
              <a:t>Mantenibilidad </a:t>
            </a:r>
          </a:p>
          <a:p>
            <a:pPr lvl="1"/>
            <a:r>
              <a:rPr lang="es-ES" dirty="0" smtClean="0"/>
              <a:t>Posibles mejoras del producto</a:t>
            </a:r>
          </a:p>
          <a:p>
            <a:pPr lvl="2"/>
            <a:r>
              <a:rPr lang="es-ES" dirty="0"/>
              <a:t>Orientarlo hacia un sistema genérico de reservas para diferentes centros de </a:t>
            </a:r>
            <a:r>
              <a:rPr lang="es-ES" dirty="0" smtClean="0"/>
              <a:t>estética</a:t>
            </a:r>
          </a:p>
          <a:p>
            <a:pPr lvl="2"/>
            <a:r>
              <a:rPr lang="es-ES" dirty="0" smtClean="0"/>
              <a:t>Incorporación de un sistema de notificaciones </a:t>
            </a:r>
            <a:r>
              <a:rPr lang="es-ES" i="1" dirty="0" err="1" smtClean="0"/>
              <a:t>push</a:t>
            </a:r>
            <a:r>
              <a:rPr lang="es-ES" dirty="0" smtClean="0"/>
              <a:t> de Amazon (SNS)</a:t>
            </a:r>
          </a:p>
          <a:p>
            <a:pPr lvl="2"/>
            <a:r>
              <a:rPr lang="es-ES" dirty="0" smtClean="0"/>
              <a:t>Gestión de la agenda de citas (horario disponible/ocupada)</a:t>
            </a:r>
          </a:p>
          <a:p>
            <a:pPr lvl="2"/>
            <a:r>
              <a:rPr lang="es-ES" dirty="0" smtClean="0"/>
              <a:t>Integración con el calendario del dispositivo</a:t>
            </a:r>
          </a:p>
          <a:p>
            <a:pPr lvl="2"/>
            <a:r>
              <a:rPr lang="es-ES" dirty="0" smtClean="0"/>
              <a:t>Otras </a:t>
            </a:r>
            <a:r>
              <a:rPr lang="es-ES" dirty="0"/>
              <a:t>funcionalidades a </a:t>
            </a:r>
            <a:r>
              <a:rPr lang="es-ES" dirty="0" smtClean="0"/>
              <a:t>medida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806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</TotalTime>
  <Words>441</Words>
  <Application>Microsoft Office PowerPoint</Application>
  <PresentationFormat>Panorámica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Sala de reuniones Ion</vt:lpstr>
      <vt:lpstr>Vive Estética Mallorca</vt:lpstr>
      <vt:lpstr>Índice</vt:lpstr>
      <vt:lpstr>Descripción del proyecto</vt:lpstr>
      <vt:lpstr>Requisitos del proyecto</vt:lpstr>
      <vt:lpstr>Diseño Centrado en el Usuario</vt:lpstr>
      <vt:lpstr>Tecnologías implicadas</vt:lpstr>
      <vt:lpstr>Tecnologías implicadas(2)</vt:lpstr>
      <vt:lpstr>Demostración</vt:lpstr>
      <vt:lpstr>Mejoras y futuro…</vt:lpstr>
      <vt:lpstr>Conclusiones</vt:lpstr>
      <vt:lpstr>Fin de la presentación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</dc:creator>
  <cp:lastModifiedBy>Nico</cp:lastModifiedBy>
  <cp:revision>64</cp:revision>
  <dcterms:created xsi:type="dcterms:W3CDTF">2016-05-23T16:49:44Z</dcterms:created>
  <dcterms:modified xsi:type="dcterms:W3CDTF">2016-05-29T17:02:00Z</dcterms:modified>
</cp:coreProperties>
</file>