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2" r:id="rId4"/>
    <p:sldId id="258" r:id="rId5"/>
    <p:sldId id="259" r:id="rId6"/>
    <p:sldId id="272" r:id="rId7"/>
    <p:sldId id="273" r:id="rId8"/>
    <p:sldId id="263" r:id="rId9"/>
    <p:sldId id="266" r:id="rId10"/>
    <p:sldId id="274" r:id="rId11"/>
    <p:sldId id="275" r:id="rId12"/>
    <p:sldId id="264" r:id="rId13"/>
    <p:sldId id="265" r:id="rId14"/>
    <p:sldId id="268" r:id="rId15"/>
    <p:sldId id="270" r:id="rId16"/>
    <p:sldId id="271" r:id="rId17"/>
    <p:sldId id="276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110" autoAdjust="0"/>
  </p:normalViewPr>
  <p:slideViewPr>
    <p:cSldViewPr>
      <p:cViewPr>
        <p:scale>
          <a:sx n="100" d="100"/>
          <a:sy n="100" d="100"/>
        </p:scale>
        <p:origin x="-456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69266-7A8F-4698-8150-F4232F4EF7AD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358B7B8F-24B5-4E94-92BB-9DF6A3A7A422}">
      <dgm:prSet phldrT="[Texto]"/>
      <dgm:spPr/>
      <dgm:t>
        <a:bodyPr/>
        <a:lstStyle/>
        <a:p>
          <a:r>
            <a:rPr lang="ca-ES" dirty="0" smtClean="0"/>
            <a:t>Triar requeriment</a:t>
          </a:r>
          <a:endParaRPr lang="ca-ES" dirty="0"/>
        </a:p>
      </dgm:t>
    </dgm:pt>
    <dgm:pt modelId="{2D3F84C5-9C4B-4439-B6FA-FC91ADB6DE97}" type="parTrans" cxnId="{04C6A8BE-6322-4DC6-B11A-A6677095D32E}">
      <dgm:prSet/>
      <dgm:spPr/>
      <dgm:t>
        <a:bodyPr/>
        <a:lstStyle/>
        <a:p>
          <a:endParaRPr lang="ca-ES"/>
        </a:p>
      </dgm:t>
    </dgm:pt>
    <dgm:pt modelId="{7C5697D9-7A55-433F-9769-C29E526B1308}" type="sibTrans" cxnId="{04C6A8BE-6322-4DC6-B11A-A6677095D32E}">
      <dgm:prSet/>
      <dgm:spPr/>
      <dgm:t>
        <a:bodyPr/>
        <a:lstStyle/>
        <a:p>
          <a:endParaRPr lang="ca-ES"/>
        </a:p>
      </dgm:t>
    </dgm:pt>
    <dgm:pt modelId="{A3B39408-B149-470A-A20A-EE5253220CC7}">
      <dgm:prSet phldrT="[Texto]"/>
      <dgm:spPr/>
      <dgm:t>
        <a:bodyPr/>
        <a:lstStyle/>
        <a:p>
          <a:r>
            <a:rPr lang="ca-ES" dirty="0" smtClean="0"/>
            <a:t>Escriure test</a:t>
          </a:r>
        </a:p>
      </dgm:t>
    </dgm:pt>
    <dgm:pt modelId="{8129BFBA-A04A-4973-B7A5-A787C04C87E8}" type="parTrans" cxnId="{22AA4F3F-7A07-4E27-B1EC-9BD00BB4B679}">
      <dgm:prSet/>
      <dgm:spPr/>
      <dgm:t>
        <a:bodyPr/>
        <a:lstStyle/>
        <a:p>
          <a:endParaRPr lang="ca-ES"/>
        </a:p>
      </dgm:t>
    </dgm:pt>
    <dgm:pt modelId="{6A0505FB-8A4A-4316-A143-A4464224800D}" type="sibTrans" cxnId="{22AA4F3F-7A07-4E27-B1EC-9BD00BB4B679}">
      <dgm:prSet/>
      <dgm:spPr/>
      <dgm:t>
        <a:bodyPr/>
        <a:lstStyle/>
        <a:p>
          <a:endParaRPr lang="ca-ES"/>
        </a:p>
      </dgm:t>
    </dgm:pt>
    <dgm:pt modelId="{A2674A88-63B0-44B5-AB10-CE56383F6573}">
      <dgm:prSet phldrT="[Texto]"/>
      <dgm:spPr/>
      <dgm:t>
        <a:bodyPr/>
        <a:lstStyle/>
        <a:p>
          <a:r>
            <a:rPr lang="ca-ES" dirty="0" smtClean="0"/>
            <a:t>Verificar que el test falla</a:t>
          </a:r>
        </a:p>
      </dgm:t>
    </dgm:pt>
    <dgm:pt modelId="{21EC6C0C-8394-4120-92AB-30A5D4E4A04B}" type="parTrans" cxnId="{FDE9E3A6-994D-4E89-9FDC-B59CDEDDC72D}">
      <dgm:prSet/>
      <dgm:spPr/>
      <dgm:t>
        <a:bodyPr/>
        <a:lstStyle/>
        <a:p>
          <a:endParaRPr lang="ca-ES"/>
        </a:p>
      </dgm:t>
    </dgm:pt>
    <dgm:pt modelId="{8B4D3514-FBAC-4BD7-9EE0-06AF32926B5E}" type="sibTrans" cxnId="{FDE9E3A6-994D-4E89-9FDC-B59CDEDDC72D}">
      <dgm:prSet/>
      <dgm:spPr/>
      <dgm:t>
        <a:bodyPr/>
        <a:lstStyle/>
        <a:p>
          <a:endParaRPr lang="ca-ES"/>
        </a:p>
      </dgm:t>
    </dgm:pt>
    <dgm:pt modelId="{BB39892E-3692-4571-817F-362167CB8633}">
      <dgm:prSet phldrT="[Texto]"/>
      <dgm:spPr/>
      <dgm:t>
        <a:bodyPr/>
        <a:lstStyle/>
        <a:p>
          <a:r>
            <a:rPr lang="ca-ES" dirty="0" smtClean="0"/>
            <a:t>Implementar el requeriment</a:t>
          </a:r>
        </a:p>
      </dgm:t>
    </dgm:pt>
    <dgm:pt modelId="{C87BFC13-98A1-4636-BFA7-F4AB2FD08F5B}" type="parTrans" cxnId="{725EDD55-54B2-46EE-8111-E523084163E1}">
      <dgm:prSet/>
      <dgm:spPr/>
      <dgm:t>
        <a:bodyPr/>
        <a:lstStyle/>
        <a:p>
          <a:endParaRPr lang="ca-ES"/>
        </a:p>
      </dgm:t>
    </dgm:pt>
    <dgm:pt modelId="{D68E4C53-EC29-4F1D-8BC7-57E5A896B2FD}" type="sibTrans" cxnId="{725EDD55-54B2-46EE-8111-E523084163E1}">
      <dgm:prSet/>
      <dgm:spPr/>
      <dgm:t>
        <a:bodyPr/>
        <a:lstStyle/>
        <a:p>
          <a:endParaRPr lang="ca-ES"/>
        </a:p>
      </dgm:t>
    </dgm:pt>
    <dgm:pt modelId="{5ED1507A-0ED2-4844-91B1-F1665A893234}">
      <dgm:prSet phldrT="[Texto]"/>
      <dgm:spPr/>
      <dgm:t>
        <a:bodyPr/>
        <a:lstStyle/>
        <a:p>
          <a:r>
            <a:rPr lang="ca-ES" dirty="0" smtClean="0"/>
            <a:t>Executar tots els tests automatitzats</a:t>
          </a:r>
        </a:p>
      </dgm:t>
    </dgm:pt>
    <dgm:pt modelId="{433E4A0F-9073-46AA-AFC1-113F25B08B14}" type="parTrans" cxnId="{956F3BD3-71EA-47D9-ACE1-A9801B4F29BE}">
      <dgm:prSet/>
      <dgm:spPr/>
      <dgm:t>
        <a:bodyPr/>
        <a:lstStyle/>
        <a:p>
          <a:endParaRPr lang="ca-ES"/>
        </a:p>
      </dgm:t>
    </dgm:pt>
    <dgm:pt modelId="{2B7C5B15-9E41-44F1-A01A-4A7B8CA617F3}" type="sibTrans" cxnId="{956F3BD3-71EA-47D9-ACE1-A9801B4F29BE}">
      <dgm:prSet/>
      <dgm:spPr/>
      <dgm:t>
        <a:bodyPr/>
        <a:lstStyle/>
        <a:p>
          <a:endParaRPr lang="ca-ES"/>
        </a:p>
      </dgm:t>
    </dgm:pt>
    <dgm:pt modelId="{868D2051-44B8-4772-9264-AE2102FED1F5}">
      <dgm:prSet phldrT="[Texto]"/>
      <dgm:spPr/>
      <dgm:t>
        <a:bodyPr/>
        <a:lstStyle/>
        <a:p>
          <a:r>
            <a:rPr lang="ca-ES" dirty="0" smtClean="0"/>
            <a:t>Millorar codi (</a:t>
          </a:r>
          <a:r>
            <a:rPr lang="ca-ES" i="1" dirty="0" err="1" smtClean="0"/>
            <a:t>refactor</a:t>
          </a:r>
          <a:r>
            <a:rPr lang="ca-ES" dirty="0" smtClean="0"/>
            <a:t>)</a:t>
          </a:r>
        </a:p>
      </dgm:t>
    </dgm:pt>
    <dgm:pt modelId="{7733EF4D-B857-476B-991B-3922ED3819EE}" type="parTrans" cxnId="{C8D821EE-B29F-429A-89FF-F99CA4A285B8}">
      <dgm:prSet/>
      <dgm:spPr/>
      <dgm:t>
        <a:bodyPr/>
        <a:lstStyle/>
        <a:p>
          <a:endParaRPr lang="ca-ES"/>
        </a:p>
      </dgm:t>
    </dgm:pt>
    <dgm:pt modelId="{B53C96C2-B1BC-4357-BC71-3A6F7428D474}" type="sibTrans" cxnId="{C8D821EE-B29F-429A-89FF-F99CA4A285B8}">
      <dgm:prSet/>
      <dgm:spPr/>
      <dgm:t>
        <a:bodyPr/>
        <a:lstStyle/>
        <a:p>
          <a:endParaRPr lang="ca-ES"/>
        </a:p>
      </dgm:t>
    </dgm:pt>
    <dgm:pt modelId="{D08C1375-E0EF-487F-97BB-CA8AAAA81B21}" type="pres">
      <dgm:prSet presAssocID="{F5D69266-7A8F-4698-8150-F4232F4EF7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718DD08F-EDFB-4BA9-9D31-4B3D235CACF5}" type="pres">
      <dgm:prSet presAssocID="{358B7B8F-24B5-4E94-92BB-9DF6A3A7A4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72FFDF-90A6-4623-98A4-B74D93C64DB7}" type="pres">
      <dgm:prSet presAssocID="{358B7B8F-24B5-4E94-92BB-9DF6A3A7A422}" presName="spNode" presStyleCnt="0"/>
      <dgm:spPr/>
    </dgm:pt>
    <dgm:pt modelId="{60C614D7-49D6-4782-95E3-06AF4156BC9E}" type="pres">
      <dgm:prSet presAssocID="{7C5697D9-7A55-433F-9769-C29E526B1308}" presName="sibTrans" presStyleLbl="sibTrans1D1" presStyleIdx="0" presStyleCnt="6"/>
      <dgm:spPr/>
      <dgm:t>
        <a:bodyPr/>
        <a:lstStyle/>
        <a:p>
          <a:endParaRPr lang="ca-ES"/>
        </a:p>
      </dgm:t>
    </dgm:pt>
    <dgm:pt modelId="{C3FEE203-043E-4F7F-B4FA-8634584FC45D}" type="pres">
      <dgm:prSet presAssocID="{A3B39408-B149-470A-A20A-EE5253220CC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C975B21-8DC8-49CB-80DF-9D89C1655FB8}" type="pres">
      <dgm:prSet presAssocID="{A3B39408-B149-470A-A20A-EE5253220CC7}" presName="spNode" presStyleCnt="0"/>
      <dgm:spPr/>
    </dgm:pt>
    <dgm:pt modelId="{04FECF11-B3E5-4C19-BF18-940F0531CBC3}" type="pres">
      <dgm:prSet presAssocID="{6A0505FB-8A4A-4316-A143-A4464224800D}" presName="sibTrans" presStyleLbl="sibTrans1D1" presStyleIdx="1" presStyleCnt="6"/>
      <dgm:spPr/>
      <dgm:t>
        <a:bodyPr/>
        <a:lstStyle/>
        <a:p>
          <a:endParaRPr lang="ca-ES"/>
        </a:p>
      </dgm:t>
    </dgm:pt>
    <dgm:pt modelId="{D054C483-8BE9-4EB0-8F32-861B57E24A74}" type="pres">
      <dgm:prSet presAssocID="{A2674A88-63B0-44B5-AB10-CE56383F657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A500C05-EAAA-4236-B4FA-E9237E896C2C}" type="pres">
      <dgm:prSet presAssocID="{A2674A88-63B0-44B5-AB10-CE56383F6573}" presName="spNode" presStyleCnt="0"/>
      <dgm:spPr/>
    </dgm:pt>
    <dgm:pt modelId="{8194A63C-C5BA-4EDB-A80B-F50A03DBC7B1}" type="pres">
      <dgm:prSet presAssocID="{8B4D3514-FBAC-4BD7-9EE0-06AF32926B5E}" presName="sibTrans" presStyleLbl="sibTrans1D1" presStyleIdx="2" presStyleCnt="6"/>
      <dgm:spPr/>
      <dgm:t>
        <a:bodyPr/>
        <a:lstStyle/>
        <a:p>
          <a:endParaRPr lang="ca-ES"/>
        </a:p>
      </dgm:t>
    </dgm:pt>
    <dgm:pt modelId="{A241AF36-47ED-481C-B51E-F7FF16253A51}" type="pres">
      <dgm:prSet presAssocID="{BB39892E-3692-4571-817F-362167CB8633}" presName="node" presStyleLbl="node1" presStyleIdx="3" presStyleCnt="6" custScaleX="123117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38EFF26-778C-466A-8609-6EF0AAD891CC}" type="pres">
      <dgm:prSet presAssocID="{BB39892E-3692-4571-817F-362167CB8633}" presName="spNode" presStyleCnt="0"/>
      <dgm:spPr/>
    </dgm:pt>
    <dgm:pt modelId="{FFF6BC87-B0FC-428A-8C7F-7DE26C2D82B7}" type="pres">
      <dgm:prSet presAssocID="{D68E4C53-EC29-4F1D-8BC7-57E5A896B2FD}" presName="sibTrans" presStyleLbl="sibTrans1D1" presStyleIdx="3" presStyleCnt="6"/>
      <dgm:spPr/>
      <dgm:t>
        <a:bodyPr/>
        <a:lstStyle/>
        <a:p>
          <a:endParaRPr lang="ca-ES"/>
        </a:p>
      </dgm:t>
    </dgm:pt>
    <dgm:pt modelId="{964B0F21-33E7-46AE-A465-F03F06BC5E39}" type="pres">
      <dgm:prSet presAssocID="{5ED1507A-0ED2-4844-91B1-F1665A893234}" presName="node" presStyleLbl="node1" presStyleIdx="4" presStyleCnt="6" custScaleX="13115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E92FA0E-7EEE-440E-8BBA-42FA801EE3A7}" type="pres">
      <dgm:prSet presAssocID="{5ED1507A-0ED2-4844-91B1-F1665A893234}" presName="spNode" presStyleCnt="0"/>
      <dgm:spPr/>
    </dgm:pt>
    <dgm:pt modelId="{D23CDEE6-1174-49D4-9224-22E6AF4EF79F}" type="pres">
      <dgm:prSet presAssocID="{2B7C5B15-9E41-44F1-A01A-4A7B8CA617F3}" presName="sibTrans" presStyleLbl="sibTrans1D1" presStyleIdx="4" presStyleCnt="6"/>
      <dgm:spPr/>
      <dgm:t>
        <a:bodyPr/>
        <a:lstStyle/>
        <a:p>
          <a:endParaRPr lang="ca-ES"/>
        </a:p>
      </dgm:t>
    </dgm:pt>
    <dgm:pt modelId="{9428D7CC-6FB2-407F-90F2-FC4E6B227023}" type="pres">
      <dgm:prSet presAssocID="{868D2051-44B8-4772-9264-AE2102FED1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007053D-F61D-4E65-B07B-095D32479AB8}" type="pres">
      <dgm:prSet presAssocID="{868D2051-44B8-4772-9264-AE2102FED1F5}" presName="spNode" presStyleCnt="0"/>
      <dgm:spPr/>
    </dgm:pt>
    <dgm:pt modelId="{375CA5A4-095E-43E7-8F70-3719D927C6D1}" type="pres">
      <dgm:prSet presAssocID="{B53C96C2-B1BC-4357-BC71-3A6F7428D474}" presName="sibTrans" presStyleLbl="sibTrans1D1" presStyleIdx="5" presStyleCnt="6"/>
      <dgm:spPr/>
      <dgm:t>
        <a:bodyPr/>
        <a:lstStyle/>
        <a:p>
          <a:endParaRPr lang="ca-ES"/>
        </a:p>
      </dgm:t>
    </dgm:pt>
  </dgm:ptLst>
  <dgm:cxnLst>
    <dgm:cxn modelId="{FA67B581-B124-4A94-AB02-CC1ABB9654F7}" type="presOf" srcId="{358B7B8F-24B5-4E94-92BB-9DF6A3A7A422}" destId="{718DD08F-EDFB-4BA9-9D31-4B3D235CACF5}" srcOrd="0" destOrd="0" presId="urn:microsoft.com/office/officeart/2005/8/layout/cycle5"/>
    <dgm:cxn modelId="{04C6A8BE-6322-4DC6-B11A-A6677095D32E}" srcId="{F5D69266-7A8F-4698-8150-F4232F4EF7AD}" destId="{358B7B8F-24B5-4E94-92BB-9DF6A3A7A422}" srcOrd="0" destOrd="0" parTransId="{2D3F84C5-9C4B-4439-B6FA-FC91ADB6DE97}" sibTransId="{7C5697D9-7A55-433F-9769-C29E526B1308}"/>
    <dgm:cxn modelId="{1613C15D-7CB5-48F6-BCD7-EE132E77F2D0}" type="presOf" srcId="{BB39892E-3692-4571-817F-362167CB8633}" destId="{A241AF36-47ED-481C-B51E-F7FF16253A51}" srcOrd="0" destOrd="0" presId="urn:microsoft.com/office/officeart/2005/8/layout/cycle5"/>
    <dgm:cxn modelId="{18EBB63A-3229-4866-BDE8-17D3A558DCF9}" type="presOf" srcId="{5ED1507A-0ED2-4844-91B1-F1665A893234}" destId="{964B0F21-33E7-46AE-A465-F03F06BC5E39}" srcOrd="0" destOrd="0" presId="urn:microsoft.com/office/officeart/2005/8/layout/cycle5"/>
    <dgm:cxn modelId="{956F3BD3-71EA-47D9-ACE1-A9801B4F29BE}" srcId="{F5D69266-7A8F-4698-8150-F4232F4EF7AD}" destId="{5ED1507A-0ED2-4844-91B1-F1665A893234}" srcOrd="4" destOrd="0" parTransId="{433E4A0F-9073-46AA-AFC1-113F25B08B14}" sibTransId="{2B7C5B15-9E41-44F1-A01A-4A7B8CA617F3}"/>
    <dgm:cxn modelId="{59443C5A-8716-4817-9566-BF2B8582EBED}" type="presOf" srcId="{F5D69266-7A8F-4698-8150-F4232F4EF7AD}" destId="{D08C1375-E0EF-487F-97BB-CA8AAAA81B21}" srcOrd="0" destOrd="0" presId="urn:microsoft.com/office/officeart/2005/8/layout/cycle5"/>
    <dgm:cxn modelId="{FDE9E3A6-994D-4E89-9FDC-B59CDEDDC72D}" srcId="{F5D69266-7A8F-4698-8150-F4232F4EF7AD}" destId="{A2674A88-63B0-44B5-AB10-CE56383F6573}" srcOrd="2" destOrd="0" parTransId="{21EC6C0C-8394-4120-92AB-30A5D4E4A04B}" sibTransId="{8B4D3514-FBAC-4BD7-9EE0-06AF32926B5E}"/>
    <dgm:cxn modelId="{9E094889-D0E9-4D63-827D-63BF4E9999C8}" type="presOf" srcId="{2B7C5B15-9E41-44F1-A01A-4A7B8CA617F3}" destId="{D23CDEE6-1174-49D4-9224-22E6AF4EF79F}" srcOrd="0" destOrd="0" presId="urn:microsoft.com/office/officeart/2005/8/layout/cycle5"/>
    <dgm:cxn modelId="{B57ED995-E4B8-4ADC-8ACD-D5BFA85ADABE}" type="presOf" srcId="{D68E4C53-EC29-4F1D-8BC7-57E5A896B2FD}" destId="{FFF6BC87-B0FC-428A-8C7F-7DE26C2D82B7}" srcOrd="0" destOrd="0" presId="urn:microsoft.com/office/officeart/2005/8/layout/cycle5"/>
    <dgm:cxn modelId="{FA103DA9-921E-43A6-82CD-CA8C1A816FA0}" type="presOf" srcId="{868D2051-44B8-4772-9264-AE2102FED1F5}" destId="{9428D7CC-6FB2-407F-90F2-FC4E6B227023}" srcOrd="0" destOrd="0" presId="urn:microsoft.com/office/officeart/2005/8/layout/cycle5"/>
    <dgm:cxn modelId="{77BF0EC9-0BE0-4BF1-B6D6-D06970808654}" type="presOf" srcId="{B53C96C2-B1BC-4357-BC71-3A6F7428D474}" destId="{375CA5A4-095E-43E7-8F70-3719D927C6D1}" srcOrd="0" destOrd="0" presId="urn:microsoft.com/office/officeart/2005/8/layout/cycle5"/>
    <dgm:cxn modelId="{E3E7F5C7-8E76-4200-8DBE-EBDF56A7F837}" type="presOf" srcId="{6A0505FB-8A4A-4316-A143-A4464224800D}" destId="{04FECF11-B3E5-4C19-BF18-940F0531CBC3}" srcOrd="0" destOrd="0" presId="urn:microsoft.com/office/officeart/2005/8/layout/cycle5"/>
    <dgm:cxn modelId="{030CA1A3-92F5-43E3-AE3F-7FA3CE027C8B}" type="presOf" srcId="{7C5697D9-7A55-433F-9769-C29E526B1308}" destId="{60C614D7-49D6-4782-95E3-06AF4156BC9E}" srcOrd="0" destOrd="0" presId="urn:microsoft.com/office/officeart/2005/8/layout/cycle5"/>
    <dgm:cxn modelId="{785AEE5F-AC70-4E0B-9BAB-39D767ECFBF6}" type="presOf" srcId="{A2674A88-63B0-44B5-AB10-CE56383F6573}" destId="{D054C483-8BE9-4EB0-8F32-861B57E24A74}" srcOrd="0" destOrd="0" presId="urn:microsoft.com/office/officeart/2005/8/layout/cycle5"/>
    <dgm:cxn modelId="{22AA4F3F-7A07-4E27-B1EC-9BD00BB4B679}" srcId="{F5D69266-7A8F-4698-8150-F4232F4EF7AD}" destId="{A3B39408-B149-470A-A20A-EE5253220CC7}" srcOrd="1" destOrd="0" parTransId="{8129BFBA-A04A-4973-B7A5-A787C04C87E8}" sibTransId="{6A0505FB-8A4A-4316-A143-A4464224800D}"/>
    <dgm:cxn modelId="{725EDD55-54B2-46EE-8111-E523084163E1}" srcId="{F5D69266-7A8F-4698-8150-F4232F4EF7AD}" destId="{BB39892E-3692-4571-817F-362167CB8633}" srcOrd="3" destOrd="0" parTransId="{C87BFC13-98A1-4636-BFA7-F4AB2FD08F5B}" sibTransId="{D68E4C53-EC29-4F1D-8BC7-57E5A896B2FD}"/>
    <dgm:cxn modelId="{C8D821EE-B29F-429A-89FF-F99CA4A285B8}" srcId="{F5D69266-7A8F-4698-8150-F4232F4EF7AD}" destId="{868D2051-44B8-4772-9264-AE2102FED1F5}" srcOrd="5" destOrd="0" parTransId="{7733EF4D-B857-476B-991B-3922ED3819EE}" sibTransId="{B53C96C2-B1BC-4357-BC71-3A6F7428D474}"/>
    <dgm:cxn modelId="{297A3A31-40C8-4186-BF74-2116C7C34680}" type="presOf" srcId="{A3B39408-B149-470A-A20A-EE5253220CC7}" destId="{C3FEE203-043E-4F7F-B4FA-8634584FC45D}" srcOrd="0" destOrd="0" presId="urn:microsoft.com/office/officeart/2005/8/layout/cycle5"/>
    <dgm:cxn modelId="{DA632E06-8E32-447D-BA50-8644857EC376}" type="presOf" srcId="{8B4D3514-FBAC-4BD7-9EE0-06AF32926B5E}" destId="{8194A63C-C5BA-4EDB-A80B-F50A03DBC7B1}" srcOrd="0" destOrd="0" presId="urn:microsoft.com/office/officeart/2005/8/layout/cycle5"/>
    <dgm:cxn modelId="{DCD90C86-C333-4115-AAB1-06A6FBF37766}" type="presParOf" srcId="{D08C1375-E0EF-487F-97BB-CA8AAAA81B21}" destId="{718DD08F-EDFB-4BA9-9D31-4B3D235CACF5}" srcOrd="0" destOrd="0" presId="urn:microsoft.com/office/officeart/2005/8/layout/cycle5"/>
    <dgm:cxn modelId="{D45DD1FF-62E6-4AE9-8AD1-CFC2DDF50A84}" type="presParOf" srcId="{D08C1375-E0EF-487F-97BB-CA8AAAA81B21}" destId="{A672FFDF-90A6-4623-98A4-B74D93C64DB7}" srcOrd="1" destOrd="0" presId="urn:microsoft.com/office/officeart/2005/8/layout/cycle5"/>
    <dgm:cxn modelId="{41F9C79D-79E6-4D35-95D1-18CE6E8769D3}" type="presParOf" srcId="{D08C1375-E0EF-487F-97BB-CA8AAAA81B21}" destId="{60C614D7-49D6-4782-95E3-06AF4156BC9E}" srcOrd="2" destOrd="0" presId="urn:microsoft.com/office/officeart/2005/8/layout/cycle5"/>
    <dgm:cxn modelId="{97C8F658-7E5B-49FC-8C32-325BEAF51AF8}" type="presParOf" srcId="{D08C1375-E0EF-487F-97BB-CA8AAAA81B21}" destId="{C3FEE203-043E-4F7F-B4FA-8634584FC45D}" srcOrd="3" destOrd="0" presId="urn:microsoft.com/office/officeart/2005/8/layout/cycle5"/>
    <dgm:cxn modelId="{B0A57FEA-0D3B-4EF3-A427-CAAC73EDAF92}" type="presParOf" srcId="{D08C1375-E0EF-487F-97BB-CA8AAAA81B21}" destId="{7C975B21-8DC8-49CB-80DF-9D89C1655FB8}" srcOrd="4" destOrd="0" presId="urn:microsoft.com/office/officeart/2005/8/layout/cycle5"/>
    <dgm:cxn modelId="{258DB5AA-8C89-45A2-885E-338B4CE45267}" type="presParOf" srcId="{D08C1375-E0EF-487F-97BB-CA8AAAA81B21}" destId="{04FECF11-B3E5-4C19-BF18-940F0531CBC3}" srcOrd="5" destOrd="0" presId="urn:microsoft.com/office/officeart/2005/8/layout/cycle5"/>
    <dgm:cxn modelId="{B3619B31-6387-4278-9299-505909F264EF}" type="presParOf" srcId="{D08C1375-E0EF-487F-97BB-CA8AAAA81B21}" destId="{D054C483-8BE9-4EB0-8F32-861B57E24A74}" srcOrd="6" destOrd="0" presId="urn:microsoft.com/office/officeart/2005/8/layout/cycle5"/>
    <dgm:cxn modelId="{F826F0D2-4C0A-4797-BBB5-C0C71323C8DE}" type="presParOf" srcId="{D08C1375-E0EF-487F-97BB-CA8AAAA81B21}" destId="{4A500C05-EAAA-4236-B4FA-E9237E896C2C}" srcOrd="7" destOrd="0" presId="urn:microsoft.com/office/officeart/2005/8/layout/cycle5"/>
    <dgm:cxn modelId="{65DD5FE8-D528-4835-AA63-B91CE7746355}" type="presParOf" srcId="{D08C1375-E0EF-487F-97BB-CA8AAAA81B21}" destId="{8194A63C-C5BA-4EDB-A80B-F50A03DBC7B1}" srcOrd="8" destOrd="0" presId="urn:microsoft.com/office/officeart/2005/8/layout/cycle5"/>
    <dgm:cxn modelId="{9CED01FA-935A-49B7-9DB4-3466267CAE98}" type="presParOf" srcId="{D08C1375-E0EF-487F-97BB-CA8AAAA81B21}" destId="{A241AF36-47ED-481C-B51E-F7FF16253A51}" srcOrd="9" destOrd="0" presId="urn:microsoft.com/office/officeart/2005/8/layout/cycle5"/>
    <dgm:cxn modelId="{58DE7FB8-9ED3-4436-B9C0-2DC7DABEEAD5}" type="presParOf" srcId="{D08C1375-E0EF-487F-97BB-CA8AAAA81B21}" destId="{A38EFF26-778C-466A-8609-6EF0AAD891CC}" srcOrd="10" destOrd="0" presId="urn:microsoft.com/office/officeart/2005/8/layout/cycle5"/>
    <dgm:cxn modelId="{B6C41390-4FEF-42D9-A4DA-5093AA3229A0}" type="presParOf" srcId="{D08C1375-E0EF-487F-97BB-CA8AAAA81B21}" destId="{FFF6BC87-B0FC-428A-8C7F-7DE26C2D82B7}" srcOrd="11" destOrd="0" presId="urn:microsoft.com/office/officeart/2005/8/layout/cycle5"/>
    <dgm:cxn modelId="{7D28BC34-E72F-4F16-8D02-80ADF63EB23C}" type="presParOf" srcId="{D08C1375-E0EF-487F-97BB-CA8AAAA81B21}" destId="{964B0F21-33E7-46AE-A465-F03F06BC5E39}" srcOrd="12" destOrd="0" presId="urn:microsoft.com/office/officeart/2005/8/layout/cycle5"/>
    <dgm:cxn modelId="{22EE818B-CD35-4625-8CF7-0BB39FCF9064}" type="presParOf" srcId="{D08C1375-E0EF-487F-97BB-CA8AAAA81B21}" destId="{8E92FA0E-7EEE-440E-8BBA-42FA801EE3A7}" srcOrd="13" destOrd="0" presId="urn:microsoft.com/office/officeart/2005/8/layout/cycle5"/>
    <dgm:cxn modelId="{D3B981AB-C697-4F57-9099-E711C9D29B1B}" type="presParOf" srcId="{D08C1375-E0EF-487F-97BB-CA8AAAA81B21}" destId="{D23CDEE6-1174-49D4-9224-22E6AF4EF79F}" srcOrd="14" destOrd="0" presId="urn:microsoft.com/office/officeart/2005/8/layout/cycle5"/>
    <dgm:cxn modelId="{58AC1554-DDEE-43A6-8DFA-1380DE400759}" type="presParOf" srcId="{D08C1375-E0EF-487F-97BB-CA8AAAA81B21}" destId="{9428D7CC-6FB2-407F-90F2-FC4E6B227023}" srcOrd="15" destOrd="0" presId="urn:microsoft.com/office/officeart/2005/8/layout/cycle5"/>
    <dgm:cxn modelId="{97165F2E-8524-4C11-95B1-0B80B23D7757}" type="presParOf" srcId="{D08C1375-E0EF-487F-97BB-CA8AAAA81B21}" destId="{4007053D-F61D-4E65-B07B-095D32479AB8}" srcOrd="16" destOrd="0" presId="urn:microsoft.com/office/officeart/2005/8/layout/cycle5"/>
    <dgm:cxn modelId="{A7560C72-EF15-408A-9A33-B1851BC8AD05}" type="presParOf" srcId="{D08C1375-E0EF-487F-97BB-CA8AAAA81B21}" destId="{375CA5A4-095E-43E7-8F70-3719D927C6D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s-E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s-E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s-E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 lang="es-E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B48BA-851D-4278-B85F-40772AD04A6D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 smtClean="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l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sz="3600" dirty="0">
                <a:solidFill>
                  <a:schemeClr val="accent4"/>
                </a:solidFill>
              </a:rPr>
              <a:t>Disseny i desenvolupament d’un </a:t>
            </a:r>
            <a:r>
              <a:rPr lang="ca" sz="3600" i="1" dirty="0">
                <a:solidFill>
                  <a:schemeClr val="accent4"/>
                </a:solidFill>
              </a:rPr>
              <a:t>framework </a:t>
            </a:r>
            <a:r>
              <a:rPr lang="ca" sz="3600" dirty="0">
                <a:solidFill>
                  <a:schemeClr val="accent4"/>
                </a:solidFill>
              </a:rPr>
              <a:t>MVC en PHP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510450" y="2133925"/>
            <a:ext cx="8123100" cy="273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sz="2000" dirty="0"/>
              <a:t>Projecte Final de Carrera</a:t>
            </a:r>
          </a:p>
          <a:p>
            <a:pPr lvl="0" rtl="0">
              <a:spcBef>
                <a:spcPts val="0"/>
              </a:spcBef>
              <a:buNone/>
            </a:pPr>
            <a:r>
              <a:rPr lang="ca" sz="1800" dirty="0"/>
              <a:t>Enginyeria Informàtica (2n cicle)</a:t>
            </a:r>
          </a:p>
          <a:p>
            <a:pPr lvl="0">
              <a:spcBef>
                <a:spcPts val="0"/>
              </a:spcBef>
              <a:buNone/>
            </a:pPr>
            <a:endParaRPr sz="1800" b="1" dirty="0"/>
          </a:p>
          <a:p>
            <a:pPr lvl="0">
              <a:spcBef>
                <a:spcPts val="0"/>
              </a:spcBef>
              <a:buNone/>
            </a:pPr>
            <a:endParaRPr sz="1800" b="1" dirty="0"/>
          </a:p>
          <a:p>
            <a:pPr lvl="0" algn="ctr" rtl="0">
              <a:spcBef>
                <a:spcPts val="0"/>
              </a:spcBef>
              <a:buNone/>
            </a:pPr>
            <a:r>
              <a:rPr lang="ca" sz="1400" b="1" dirty="0"/>
              <a:t>Autor: Josep Humet i Alsius</a:t>
            </a:r>
          </a:p>
          <a:p>
            <a:pPr lvl="0" algn="ctr" rtl="0">
              <a:spcBef>
                <a:spcPts val="0"/>
              </a:spcBef>
              <a:buNone/>
            </a:pPr>
            <a:endParaRPr sz="1400" dirty="0"/>
          </a:p>
          <a:p>
            <a:pPr lvl="0" algn="ctr" rtl="0">
              <a:spcBef>
                <a:spcPts val="0"/>
              </a:spcBef>
              <a:buNone/>
            </a:pPr>
            <a:r>
              <a:rPr lang="ca" sz="1400" dirty="0"/>
              <a:t>Consultor: Ignasi Lorente Puchades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ca" sz="1400" dirty="0"/>
              <a:t>Professor: Daniel </a:t>
            </a:r>
            <a:r>
              <a:rPr lang="ca" sz="1400" dirty="0" smtClean="0"/>
              <a:t>Riera Terrén</a:t>
            </a:r>
            <a:endParaRPr lang="ca" sz="1400" dirty="0"/>
          </a:p>
          <a:p>
            <a:pPr lvl="0" algn="ctr" rtl="0">
              <a:spcBef>
                <a:spcPts val="0"/>
              </a:spcBef>
              <a:buNone/>
            </a:pPr>
            <a:endParaRPr sz="1400" dirty="0"/>
          </a:p>
          <a:p>
            <a:pPr lvl="0" algn="ctr" rtl="0">
              <a:spcBef>
                <a:spcPts val="0"/>
              </a:spcBef>
              <a:buNone/>
            </a:pPr>
            <a:endParaRPr sz="1400" dirty="0"/>
          </a:p>
          <a:p>
            <a:pPr lvl="0" algn="ctr">
              <a:spcBef>
                <a:spcPts val="0"/>
              </a:spcBef>
              <a:buNone/>
            </a:pPr>
            <a:r>
              <a:rPr lang="ca" sz="1400" dirty="0"/>
              <a:t>Juny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/>
              <a:t>Arquitectura de l’aplicació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/>
          <a:srcRect t="42587" b="15383"/>
          <a:stretch>
            <a:fillRect/>
          </a:stretch>
        </p:blipFill>
        <p:spPr bwMode="auto">
          <a:xfrm>
            <a:off x="107504" y="1255068"/>
            <a:ext cx="895526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/>
              <a:t>Arquitectura de l’aplicació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 t="73164" b="-11302"/>
          <a:stretch>
            <a:fillRect/>
          </a:stretch>
        </p:blipFill>
        <p:spPr bwMode="auto">
          <a:xfrm>
            <a:off x="81228" y="1635646"/>
            <a:ext cx="89552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dirty="0"/>
              <a:t>Arquitectura de l’aplicació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944" y="1347614"/>
            <a:ext cx="3888432" cy="339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1259632" y="1779662"/>
            <a:ext cx="28803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err="1" smtClean="0"/>
              <a:t>Interfície</a:t>
            </a:r>
            <a:r>
              <a:rPr lang="es-ES" sz="2000" dirty="0" smtClean="0"/>
              <a:t> 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err="1" smtClean="0"/>
              <a:t>Classe</a:t>
            </a:r>
            <a:r>
              <a:rPr lang="es-ES" sz="2000" dirty="0" smtClean="0"/>
              <a:t> abstracta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sz="2000" dirty="0" smtClean="0"/>
          </a:p>
          <a:p>
            <a:r>
              <a:rPr lang="es-ES" sz="2000" dirty="0" err="1" smtClean="0"/>
              <a:t>Classe</a:t>
            </a:r>
            <a:r>
              <a:rPr lang="es-ES" sz="2000" dirty="0" smtClean="0"/>
              <a:t> concreta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483768" y="199568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347864" y="321982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3302894" y="4443958"/>
            <a:ext cx="909066" cy="5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 dirty="0"/>
              <a:t>Arquitectura de l’aplicació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Shape 73"/>
          <p:cNvSpPr txBox="1">
            <a:spLocks noGrp="1"/>
          </p:cNvSpPr>
          <p:nvPr>
            <p:ph type="body" idx="1"/>
          </p:nvPr>
        </p:nvSpPr>
        <p:spPr>
          <a:xfrm>
            <a:off x="311700" y="2067693"/>
            <a:ext cx="8520600" cy="2501181"/>
          </a:xfrm>
          <a:prstGeom prst="rect">
            <a:avLst/>
          </a:prstGeom>
        </p:spPr>
        <p:txBody>
          <a:bodyPr lIns="91425" tIns="91425" rIns="91425" bIns="91425" numCol="2" anchor="t" anchorCtr="0">
            <a:noAutofit/>
          </a:bodyPr>
          <a:lstStyle/>
          <a:p>
            <a:pPr>
              <a:buFontTx/>
              <a:buChar char="-"/>
            </a:pPr>
            <a:r>
              <a:rPr lang="es-ES" i="1" dirty="0" err="1" smtClean="0"/>
              <a:t>Config</a:t>
            </a:r>
            <a:endParaRPr lang="es-ES" i="1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i="1" dirty="0" err="1" smtClean="0"/>
              <a:t>FrontController</a:t>
            </a:r>
            <a:endParaRPr lang="es-ES" i="1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i="1" dirty="0" err="1" smtClean="0"/>
              <a:t>Routing</a:t>
            </a:r>
            <a:endParaRPr lang="es-ES" i="1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i="1" dirty="0" smtClean="0"/>
              <a:t>Storage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smtClean="0"/>
              <a:t>IO (entrada/</a:t>
            </a:r>
            <a:r>
              <a:rPr lang="es-ES" dirty="0" err="1" smtClean="0"/>
              <a:t>sortida</a:t>
            </a:r>
            <a:r>
              <a:rPr lang="es-ES" dirty="0" smtClean="0"/>
              <a:t>)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Controladors</a:t>
            </a: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Models</a:t>
            </a: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smtClean="0"/>
              <a:t>Vistes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Llibreries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Composer</a:t>
            </a: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PHP-DI</a:t>
            </a:r>
            <a:endParaRPr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 b="37001"/>
          <a:stretch>
            <a:fillRect/>
          </a:stretch>
        </p:blipFill>
        <p:spPr bwMode="auto">
          <a:xfrm>
            <a:off x="1331640" y="1995686"/>
            <a:ext cx="372427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640" y="3435846"/>
            <a:ext cx="1857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Projecció a futur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Script </a:t>
            </a:r>
            <a:r>
              <a:rPr lang="es-ES" dirty="0" err="1" smtClean="0"/>
              <a:t>d’instal·lació</a:t>
            </a:r>
            <a:r>
              <a:rPr lang="es-ES" dirty="0" smtClean="0"/>
              <a:t> per configurar </a:t>
            </a:r>
            <a:r>
              <a:rPr lang="es-ES" dirty="0" err="1" smtClean="0"/>
              <a:t>l’entorn</a:t>
            </a: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Sistema ORM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Bases de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NoSQL</a:t>
            </a: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Twig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motor de plantilles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Sistema de </a:t>
            </a:r>
            <a:r>
              <a:rPr lang="es-ES" i="1" dirty="0" smtClean="0"/>
              <a:t>cache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Sistema de </a:t>
            </a:r>
            <a:r>
              <a:rPr lang="es-ES" i="1" dirty="0" err="1" smtClean="0"/>
              <a:t>hooks</a:t>
            </a:r>
            <a:endParaRPr lang="es-ES" i="1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…i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Conclusions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108172" cy="2643411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dirty="0" smtClean="0"/>
              <a:t>El JepiFW:</a:t>
            </a:r>
          </a:p>
          <a:p>
            <a:pPr lvl="1">
              <a:buFontTx/>
              <a:buChar char="-"/>
            </a:pPr>
            <a:r>
              <a:rPr lang="ca" dirty="0" smtClean="0"/>
              <a:t>Útil</a:t>
            </a:r>
          </a:p>
          <a:p>
            <a:pPr lvl="1">
              <a:buFontTx/>
              <a:buChar char="-"/>
            </a:pPr>
            <a:r>
              <a:rPr lang="ca" dirty="0" smtClean="0"/>
              <a:t>Intuïtiu</a:t>
            </a:r>
          </a:p>
          <a:p>
            <a:pPr lvl="1">
              <a:buFontTx/>
              <a:buChar char="-"/>
            </a:pPr>
            <a:r>
              <a:rPr lang="ca" dirty="0" smtClean="0"/>
              <a:t>Fàcil</a:t>
            </a:r>
          </a:p>
          <a:p>
            <a:pPr lvl="1">
              <a:buFontTx/>
              <a:buChar char="-"/>
            </a:pPr>
            <a:r>
              <a:rPr lang="ca" dirty="0" smtClean="0"/>
              <a:t>Ràpid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904" y="2067694"/>
            <a:ext cx="4248472" cy="100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1940818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dirty="0" smtClean="0"/>
              <a:t>Moltes gràcies!</a:t>
            </a:r>
            <a:endParaRPr lang="ca"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dirty="0"/>
              <a:t>Introducció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7356644" cy="343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ca" sz="2000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Què</a:t>
            </a:r>
            <a:r>
              <a:rPr lang="es-ES" dirty="0" smtClean="0"/>
              <a:t>? Un </a:t>
            </a:r>
            <a:r>
              <a:rPr lang="es-ES" dirty="0" err="1" smtClean="0"/>
              <a:t>framework</a:t>
            </a:r>
            <a:r>
              <a:rPr lang="es-ES" dirty="0" smtClean="0"/>
              <a:t>.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Ja</a:t>
            </a:r>
            <a:r>
              <a:rPr lang="es-ES" dirty="0" smtClean="0"/>
              <a:t> </a:t>
            </a:r>
            <a:r>
              <a:rPr lang="es-ES" dirty="0" err="1" smtClean="0"/>
              <a:t>existeix</a:t>
            </a:r>
            <a:r>
              <a:rPr lang="es-ES" dirty="0" smtClean="0"/>
              <a:t>, no</a:t>
            </a:r>
            <a:r>
              <a:rPr lang="ca" dirty="0" smtClean="0"/>
              <a:t>? Sí.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ca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ca" dirty="0" smtClean="0"/>
              <a:t>Aleshores, per què? Per aprendre!</a:t>
            </a:r>
          </a:p>
          <a:p>
            <a:pPr lvl="0" algn="ctr">
              <a:spcBef>
                <a:spcPts val="0"/>
              </a:spcBef>
              <a:buNone/>
            </a:pPr>
            <a:endParaRPr lang="ca"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dirty="0"/>
              <a:t>Objectius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Entendre</a:t>
            </a:r>
            <a:r>
              <a:rPr lang="es-ES" dirty="0" smtClean="0"/>
              <a:t> el problema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Dissenyar</a:t>
            </a:r>
            <a:r>
              <a:rPr lang="es-ES" dirty="0" smtClean="0"/>
              <a:t> el </a:t>
            </a:r>
            <a:r>
              <a:rPr lang="es-ES" i="1" dirty="0" err="1" smtClean="0"/>
              <a:t>framework</a:t>
            </a:r>
            <a:r>
              <a:rPr lang="es-ES" dirty="0" smtClean="0"/>
              <a:t>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Desenvolupar</a:t>
            </a:r>
            <a:r>
              <a:rPr lang="es-ES" dirty="0" smtClean="0"/>
              <a:t> el </a:t>
            </a:r>
            <a:r>
              <a:rPr lang="es-ES" i="1" dirty="0" err="1" smtClean="0"/>
              <a:t>framework</a:t>
            </a:r>
            <a:endParaRPr lang="es-ES" i="1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Crear una </a:t>
            </a:r>
            <a:r>
              <a:rPr lang="es-ES" dirty="0" err="1" smtClean="0"/>
              <a:t>petita</a:t>
            </a:r>
            <a:r>
              <a:rPr lang="es-ES" dirty="0" smtClean="0"/>
              <a:t> </a:t>
            </a:r>
            <a:r>
              <a:rPr lang="es-ES" dirty="0" err="1" smtClean="0"/>
              <a:t>aplicació</a:t>
            </a:r>
            <a:r>
              <a:rPr lang="es-ES" dirty="0" smtClean="0"/>
              <a:t> de </a:t>
            </a:r>
            <a:r>
              <a:rPr lang="es-ES" dirty="0" err="1" smtClean="0"/>
              <a:t>demostració</a:t>
            </a:r>
            <a:endParaRPr lang="es-ES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Reforçar</a:t>
            </a:r>
            <a:r>
              <a:rPr lang="es-ES" dirty="0" smtClean="0"/>
              <a:t> </a:t>
            </a:r>
            <a:r>
              <a:rPr lang="es-ES" dirty="0" err="1" smtClean="0"/>
              <a:t>coneixements</a:t>
            </a:r>
            <a:r>
              <a:rPr lang="es-ES" dirty="0" smtClean="0"/>
              <a:t> </a:t>
            </a:r>
            <a:r>
              <a:rPr lang="es-ES" dirty="0" err="1" smtClean="0"/>
              <a:t>d’arquitectura</a:t>
            </a:r>
            <a:r>
              <a:rPr lang="es-ES" dirty="0" smtClean="0"/>
              <a:t> del software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s-ES" dirty="0" smtClean="0"/>
              <a:t>Benchmarking</a:t>
            </a:r>
            <a:endParaRPr dirty="0"/>
          </a:p>
        </p:txBody>
      </p:sp>
      <p:sp>
        <p:nvSpPr>
          <p:cNvPr id="5" name="4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dirty="0"/>
              <a:t>Competidors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027" name="Picture 3" descr="C:\Users\jepih\Desktop\header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1779662"/>
            <a:ext cx="2486026" cy="628650"/>
          </a:xfrm>
          <a:prstGeom prst="rect">
            <a:avLst/>
          </a:prstGeom>
          <a:noFill/>
        </p:spPr>
      </p:pic>
      <p:pic>
        <p:nvPicPr>
          <p:cNvPr id="1028" name="Picture 4" descr="C:\Users\jepih\Desktop\ci-logo-bi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1635646"/>
            <a:ext cx="613868" cy="792088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2123728" y="185167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i="1" dirty="0" err="1" smtClean="0"/>
              <a:t>CodeIgniter</a:t>
            </a:r>
            <a:endParaRPr lang="ca-ES" b="1" i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640" y="2643758"/>
            <a:ext cx="15518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Users\jepih\Desktop\Larave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128" y="2859782"/>
            <a:ext cx="2045166" cy="546224"/>
          </a:xfrm>
          <a:prstGeom prst="rect">
            <a:avLst/>
          </a:prstGeom>
          <a:noFill/>
        </p:spPr>
      </p:pic>
      <p:pic>
        <p:nvPicPr>
          <p:cNvPr id="1031" name="Picture 7" descr="C:\Users\jepih\Desktop\logo (1)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912" y="2931790"/>
            <a:ext cx="1400175" cy="352425"/>
          </a:xfrm>
          <a:prstGeom prst="rect">
            <a:avLst/>
          </a:prstGeom>
          <a:noFill/>
        </p:spPr>
      </p:pic>
      <p:pic>
        <p:nvPicPr>
          <p:cNvPr id="1032" name="Picture 8" descr="C:\Users\jepih\Desktop\logo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80112" y="3795886"/>
            <a:ext cx="2236749" cy="504056"/>
          </a:xfrm>
          <a:prstGeom prst="rect">
            <a:avLst/>
          </a:prstGeom>
          <a:noFill/>
        </p:spPr>
      </p:pic>
      <p:pic>
        <p:nvPicPr>
          <p:cNvPr id="1033" name="Picture 9" descr="C:\Users\jepih\Desktop\Cake-log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47664" y="3651870"/>
            <a:ext cx="720080" cy="720080"/>
          </a:xfrm>
          <a:prstGeom prst="rect">
            <a:avLst/>
          </a:prstGeom>
          <a:noFill/>
        </p:spPr>
      </p:pic>
      <p:pic>
        <p:nvPicPr>
          <p:cNvPr id="1035" name="Picture 11" descr="C:\Users\jepih\Desktop\downlo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5816" y="3723878"/>
            <a:ext cx="2354845" cy="619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 dirty="0"/>
              <a:t>Competidors </a:t>
            </a:r>
            <a:r>
              <a:rPr lang="ca" dirty="0" smtClean="0">
                <a:solidFill>
                  <a:schemeClr val="accent4"/>
                </a:solidFill>
              </a:rPr>
              <a:t>&gt;</a:t>
            </a:r>
            <a:r>
              <a:rPr lang="ca" dirty="0" smtClean="0"/>
              <a:t> </a:t>
            </a:r>
            <a:r>
              <a:rPr lang="ca" dirty="0"/>
              <a:t>CodeIgniter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smtClean="0"/>
              <a:t>Pesa </a:t>
            </a:r>
            <a:r>
              <a:rPr lang="es-ES" dirty="0" err="1" smtClean="0"/>
              <a:t>poc</a:t>
            </a: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Consumeix</a:t>
            </a:r>
            <a:r>
              <a:rPr lang="es-ES" dirty="0" smtClean="0"/>
              <a:t> </a:t>
            </a:r>
            <a:r>
              <a:rPr lang="es-ES" dirty="0" err="1" smtClean="0"/>
              <a:t>pocs</a:t>
            </a:r>
            <a:r>
              <a:rPr lang="es-ES" dirty="0" smtClean="0"/>
              <a:t> recursos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ràpid</a:t>
            </a: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smtClean="0"/>
              <a:t>Poca </a:t>
            </a:r>
            <a:r>
              <a:rPr lang="es-ES" dirty="0" err="1" smtClean="0"/>
              <a:t>corba</a:t>
            </a:r>
            <a:r>
              <a:rPr lang="es-ES" dirty="0" smtClean="0"/>
              <a:t> </a:t>
            </a:r>
            <a:r>
              <a:rPr lang="es-ES" dirty="0" err="1" smtClean="0"/>
              <a:t>d’aprenentatge</a:t>
            </a:r>
            <a:r>
              <a:rPr lang="es-ES" dirty="0" smtClean="0"/>
              <a:t> 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endParaRPr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19872" y="4011910"/>
            <a:ext cx="5160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</a:rPr>
              <a:t>“Maximum performance, capability, and flexibility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 in the smallest, lightest possible package.”</a:t>
            </a:r>
            <a:endParaRPr lang="ca-E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 dirty="0"/>
              <a:t>Competidors </a:t>
            </a:r>
            <a:r>
              <a:rPr lang="ca" dirty="0" smtClean="0">
                <a:solidFill>
                  <a:schemeClr val="accent4"/>
                </a:solidFill>
              </a:rPr>
              <a:t>&gt;</a:t>
            </a:r>
            <a:r>
              <a:rPr lang="ca" dirty="0" smtClean="0"/>
              <a:t> Symfony2</a:t>
            </a:r>
            <a:endParaRPr lang="ca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smtClean="0"/>
              <a:t>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instal·lar</a:t>
            </a:r>
            <a:r>
              <a:rPr lang="es-ES" dirty="0" smtClean="0"/>
              <a:t> a través de </a:t>
            </a:r>
            <a:r>
              <a:rPr lang="es-ES" i="1" dirty="0" err="1" smtClean="0"/>
              <a:t>composer</a:t>
            </a:r>
            <a:endParaRPr lang="es-ES" i="1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Patró</a:t>
            </a:r>
            <a:r>
              <a:rPr lang="es-ES" dirty="0" smtClean="0"/>
              <a:t> de </a:t>
            </a:r>
            <a:r>
              <a:rPr lang="es-ES" dirty="0" err="1" smtClean="0"/>
              <a:t>disseny</a:t>
            </a:r>
            <a:r>
              <a:rPr lang="es-ES" dirty="0" smtClean="0"/>
              <a:t> ≈ MVC</a:t>
            </a:r>
          </a:p>
          <a:p>
            <a:pPr>
              <a:buFontTx/>
              <a:buChar char="-"/>
            </a:pPr>
            <a:r>
              <a:rPr lang="es-ES" dirty="0" err="1" smtClean="0"/>
              <a:t>Utilitza</a:t>
            </a:r>
            <a:r>
              <a:rPr lang="es-ES" dirty="0" smtClean="0"/>
              <a:t> ORM</a:t>
            </a:r>
          </a:p>
          <a:p>
            <a:pPr>
              <a:buFontTx/>
              <a:buChar char="-"/>
            </a:pPr>
            <a:r>
              <a:rPr lang="es-ES" dirty="0" smtClean="0"/>
              <a:t>Motor de plantilles (vistes)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smtClean="0"/>
              <a:t>Estable i escalable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s-ES" dirty="0" err="1" smtClean="0"/>
              <a:t>Corba</a:t>
            </a:r>
            <a:r>
              <a:rPr lang="es-ES" dirty="0" smtClean="0"/>
              <a:t> </a:t>
            </a:r>
            <a:r>
              <a:rPr lang="es-ES" dirty="0" err="1" smtClean="0"/>
              <a:t>d’aprenentatge</a:t>
            </a:r>
            <a:r>
              <a:rPr lang="es-ES" dirty="0" smtClean="0"/>
              <a:t> </a:t>
            </a:r>
            <a:r>
              <a:rPr lang="es-ES" dirty="0" err="1" smtClean="0"/>
              <a:t>mitja</a:t>
            </a: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endParaRPr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 dirty="0"/>
              <a:t>Competidors </a:t>
            </a:r>
            <a:r>
              <a:rPr lang="ca" dirty="0" smtClean="0">
                <a:solidFill>
                  <a:schemeClr val="accent4"/>
                </a:solidFill>
              </a:rPr>
              <a:t>&gt;</a:t>
            </a:r>
            <a:r>
              <a:rPr lang="ca" dirty="0" smtClean="0"/>
              <a:t> Altres</a:t>
            </a:r>
            <a:endParaRPr lang="ca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</a:pPr>
            <a:endParaRPr lang="es-ES" dirty="0" smtClean="0"/>
          </a:p>
          <a:p>
            <a:pPr lvl="0" rtl="0">
              <a:spcBef>
                <a:spcPts val="0"/>
              </a:spcBef>
              <a:buNone/>
            </a:pPr>
            <a:r>
              <a:rPr lang="es-ES" dirty="0" err="1" smtClean="0"/>
              <a:t>Slim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err="1" smtClean="0"/>
              <a:t>Enfocat</a:t>
            </a:r>
            <a:r>
              <a:rPr lang="es-ES" dirty="0" smtClean="0"/>
              <a:t> a </a:t>
            </a:r>
            <a:r>
              <a:rPr lang="es-ES" dirty="0" err="1" smtClean="0"/>
              <a:t>APIs</a:t>
            </a:r>
            <a:endParaRPr lang="es-ES" dirty="0" smtClean="0"/>
          </a:p>
          <a:p>
            <a:pPr lvl="0" rtl="0">
              <a:spcBef>
                <a:spcPts val="0"/>
              </a:spcBef>
            </a:pPr>
            <a:endParaRPr lang="es-ES" dirty="0" smtClean="0"/>
          </a:p>
          <a:p>
            <a:pPr lvl="0" rtl="0">
              <a:spcBef>
                <a:spcPts val="0"/>
              </a:spcBef>
            </a:pPr>
            <a:endParaRPr lang="es-ES" dirty="0" smtClean="0"/>
          </a:p>
          <a:p>
            <a:pPr lvl="0" rtl="0">
              <a:spcBef>
                <a:spcPts val="0"/>
              </a:spcBef>
            </a:pPr>
            <a:endParaRPr lang="es-ES" dirty="0" smtClean="0"/>
          </a:p>
          <a:p>
            <a:pPr lvl="0" rtl="0">
              <a:spcBef>
                <a:spcPts val="0"/>
              </a:spcBef>
              <a:buNone/>
            </a:pPr>
            <a:r>
              <a:rPr lang="es-ES" dirty="0" err="1" smtClean="0"/>
              <a:t>Laravel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err="1" smtClean="0">
                <a:sym typeface="Wingdings" pitchFamily="2" charset="2"/>
              </a:rPr>
              <a:t>Personalització</a:t>
            </a:r>
            <a:r>
              <a:rPr lang="es-ES" dirty="0" smtClean="0">
                <a:sym typeface="Wingdings" pitchFamily="2" charset="2"/>
              </a:rPr>
              <a:t> de </a:t>
            </a:r>
            <a:r>
              <a:rPr lang="es-ES" dirty="0" err="1" smtClean="0">
                <a:sym typeface="Wingdings" pitchFamily="2" charset="2"/>
              </a:rPr>
              <a:t>Symfony</a:t>
            </a:r>
            <a:r>
              <a:rPr lang="es-ES" dirty="0" smtClean="0">
                <a:sym typeface="Wingdings" pitchFamily="2" charset="2"/>
              </a:rPr>
              <a:t> </a:t>
            </a:r>
            <a:endParaRPr lang="es-ES" dirty="0" smtClean="0"/>
          </a:p>
          <a:p>
            <a:pPr lvl="0" rtl="0">
              <a:spcBef>
                <a:spcPts val="0"/>
              </a:spcBef>
              <a:buFontTx/>
              <a:buChar char="-"/>
            </a:pPr>
            <a:endParaRPr dirty="0"/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1347614"/>
            <a:ext cx="37645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Metodologia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24000" y="1275606"/>
          <a:ext cx="6000328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a"/>
              <a:t>Arquitectura de l’aplicació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36096" y="1"/>
            <a:ext cx="37079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" sz="1050" dirty="0" smtClean="0">
                <a:solidFill>
                  <a:schemeClr val="accent4"/>
                </a:solidFill>
              </a:rPr>
              <a:t>Disseny i desenvolupament d’un </a:t>
            </a:r>
            <a:r>
              <a:rPr lang="ca" sz="1050" i="1" dirty="0" smtClean="0">
                <a:solidFill>
                  <a:schemeClr val="accent4"/>
                </a:solidFill>
              </a:rPr>
              <a:t>framework </a:t>
            </a:r>
            <a:r>
              <a:rPr lang="ca" sz="1050" dirty="0" smtClean="0">
                <a:solidFill>
                  <a:schemeClr val="accent4"/>
                </a:solidFill>
              </a:rPr>
              <a:t>MVC en PHP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Projecte Final de Carrera. Enginyeria Informàtica (2n cicle)</a:t>
            </a:r>
          </a:p>
          <a:p>
            <a:pPr algn="r"/>
            <a:r>
              <a:rPr lang="ca" sz="1050" dirty="0" smtClean="0">
                <a:solidFill>
                  <a:schemeClr val="tx1">
                    <a:lumMod val="85000"/>
                  </a:schemeClr>
                </a:solidFill>
              </a:rPr>
              <a:t>Josep Humet i Alsius</a:t>
            </a:r>
            <a:endParaRPr lang="ca-ES" sz="105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/>
          <a:srcRect b="57413"/>
          <a:stretch>
            <a:fillRect/>
          </a:stretch>
        </p:blipFill>
        <p:spPr bwMode="auto">
          <a:xfrm>
            <a:off x="107504" y="1203598"/>
            <a:ext cx="8955268" cy="39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620</Words>
  <Application>Microsoft Office PowerPoint</Application>
  <PresentationFormat>Presentación en pantalla (16:9)</PresentationFormat>
  <Paragraphs>151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Disseny i desenvolupament d’un framework MVC en PHP</vt:lpstr>
      <vt:lpstr>Introducció</vt:lpstr>
      <vt:lpstr>Objectius</vt:lpstr>
      <vt:lpstr>Competidors</vt:lpstr>
      <vt:lpstr>Competidors &gt; CodeIgniter</vt:lpstr>
      <vt:lpstr>Competidors &gt; Symfony2</vt:lpstr>
      <vt:lpstr>Competidors &gt; Altres</vt:lpstr>
      <vt:lpstr>Metodologia</vt:lpstr>
      <vt:lpstr>Arquitectura de l’aplicació</vt:lpstr>
      <vt:lpstr>Arquitectura de l’aplicació</vt:lpstr>
      <vt:lpstr>Arquitectura de l’aplicació</vt:lpstr>
      <vt:lpstr>Arquitectura de l’aplicació</vt:lpstr>
      <vt:lpstr>Arquitectura de l’aplicació</vt:lpstr>
      <vt:lpstr>Llibreries</vt:lpstr>
      <vt:lpstr>Projecció a futur</vt:lpstr>
      <vt:lpstr>Conclusions</vt:lpstr>
      <vt:lpstr>Moltes gràcies!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i desenvolupament d’un framework MVC en PHP</dc:title>
  <dc:creator>Jepi Humet Alsius</dc:creator>
  <cp:lastModifiedBy>jepihumet@hotmail.com</cp:lastModifiedBy>
  <cp:revision>40</cp:revision>
  <dcterms:modified xsi:type="dcterms:W3CDTF">2016-06-21T06:19:58Z</dcterms:modified>
</cp:coreProperties>
</file>