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TengoPlan4U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¡Tenemos tu Plan!</a:t>
            </a:r>
          </a:p>
          <a:p>
            <a:endParaRPr lang="es-ES" dirty="0" smtClean="0"/>
          </a:p>
          <a:p>
            <a:r>
              <a:rPr lang="es-ES" dirty="0" smtClean="0"/>
              <a:t>Julio Benítez Casas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44" y="436892"/>
            <a:ext cx="2373708" cy="17272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7" y="436892"/>
            <a:ext cx="3129705" cy="3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8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Accede también desde tu móvil o </a:t>
            </a:r>
            <a:r>
              <a:rPr lang="es-ES" dirty="0" err="1" smtClean="0"/>
              <a:t>tablet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214" y="2142185"/>
            <a:ext cx="2238517" cy="3907231"/>
          </a:xfrm>
          <a:prstGeom prst="rect">
            <a:avLst/>
          </a:prstGeom>
        </p:spPr>
      </p:pic>
      <p:pic>
        <p:nvPicPr>
          <p:cNvPr id="6146" name="Picture 2" descr="Resultado de imagen de persona mirando movil fel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90" y="2052351"/>
            <a:ext cx="4414539" cy="20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de persona mirando tablet feli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592" y="4217393"/>
            <a:ext cx="2519734" cy="24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6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mejor plan te espera a ti y a quien tú quieras</a:t>
            </a:r>
            <a:endParaRPr lang="es-ES" dirty="0"/>
          </a:p>
        </p:txBody>
      </p:sp>
      <p:pic>
        <p:nvPicPr>
          <p:cNvPr id="7170" name="Picture 2" descr="Resultado de imagen de happy people b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2" y="2190482"/>
            <a:ext cx="5830720" cy="33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8" y="6319220"/>
            <a:ext cx="2717443" cy="33968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5" y="5759220"/>
            <a:ext cx="1236370" cy="8996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2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¿Sin tiempo para pensar dónde ir el </a:t>
            </a:r>
            <a:r>
              <a:rPr lang="es-ES" dirty="0" err="1" smtClean="0"/>
              <a:t>finde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1026" name="Picture 2" descr="Resultado de imagen de trabajo ordenador cansad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58" y="2438399"/>
            <a:ext cx="3691373" cy="259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transporte publico cansado traba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17" y="2438399"/>
            <a:ext cx="2393628" cy="35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9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Necesitas ayuda para encontrar lo que te gusta</a:t>
            </a:r>
            <a:endParaRPr lang="es-ES" dirty="0"/>
          </a:p>
        </p:txBody>
      </p:sp>
      <p:pic>
        <p:nvPicPr>
          <p:cNvPr id="2050" name="Picture 2" descr="Resultado de imagen de busqueda ordenador feli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60" y="2100329"/>
            <a:ext cx="3365989" cy="429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4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TengoPlan4U llega para darte lo que buscas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01" y="2100329"/>
            <a:ext cx="9182974" cy="3836831"/>
          </a:xfrm>
        </p:spPr>
      </p:pic>
    </p:spTree>
    <p:extLst>
      <p:ext uri="{BB962C8B-B14F-4D97-AF65-F5344CB8AC3E}">
        <p14:creationId xmlns:p14="http://schemas.microsoft.com/office/powerpoint/2010/main" val="285874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 ofrecemos una lista de sitios donde ir, en la zona que quieras y el tipo de plan que buscas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37" y="2306392"/>
            <a:ext cx="8613631" cy="4004256"/>
          </a:xfrm>
        </p:spPr>
      </p:pic>
    </p:spTree>
    <p:extLst>
      <p:ext uri="{BB962C8B-B14F-4D97-AF65-F5344CB8AC3E}">
        <p14:creationId xmlns:p14="http://schemas.microsoft.com/office/powerpoint/2010/main" val="6780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Comparte tu opinión de los locales que te gustaron</a:t>
            </a:r>
            <a:endParaRPr lang="es-ES" dirty="0"/>
          </a:p>
        </p:txBody>
      </p:sp>
      <p:pic>
        <p:nvPicPr>
          <p:cNvPr id="3074" name="Picture 2" descr="Resultado de imagen de person computer hap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92" y="2528552"/>
            <a:ext cx="2806581" cy="36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2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…y los que no</a:t>
            </a:r>
            <a:endParaRPr lang="es-ES" dirty="0"/>
          </a:p>
        </p:txBody>
      </p:sp>
      <p:pic>
        <p:nvPicPr>
          <p:cNvPr id="4098" name="Picture 2" descr="Resultado de imagen de person computer ang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31" y="2013395"/>
            <a:ext cx="2817272" cy="42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0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Ayudarás a otros usuarios</a:t>
            </a:r>
            <a:endParaRPr lang="es-ES" dirty="0"/>
          </a:p>
        </p:txBody>
      </p:sp>
      <p:pic>
        <p:nvPicPr>
          <p:cNvPr id="11" name="Picture 8" descr="Resultado de imagen de grupo personas feli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10" y="2271015"/>
            <a:ext cx="4660913" cy="37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2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 nosotros te recomendaremos lo mejor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535" y="2438399"/>
            <a:ext cx="973626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7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43</TotalTime>
  <Words>98</Words>
  <Application>Microsoft Office PowerPoint</Application>
  <PresentationFormat>Panorámica</PresentationFormat>
  <Paragraphs>14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Corbel</vt:lpstr>
      <vt:lpstr>Parallax</vt:lpstr>
      <vt:lpstr>TengoPlan4U</vt:lpstr>
      <vt:lpstr>¿Sin tiempo para pensar dónde ir el finde?</vt:lpstr>
      <vt:lpstr>Necesitas ayuda para encontrar lo que te gusta</vt:lpstr>
      <vt:lpstr>TengoPlan4U llega para darte lo que buscas</vt:lpstr>
      <vt:lpstr>Te ofrecemos una lista de sitios donde ir, en la zona que quieras y el tipo de plan que buscas</vt:lpstr>
      <vt:lpstr>Comparte tu opinión de los locales que te gustaron</vt:lpstr>
      <vt:lpstr>…y los que no</vt:lpstr>
      <vt:lpstr>Ayudarás a otros usuarios</vt:lpstr>
      <vt:lpstr>Y nosotros te recomendaremos lo mejor</vt:lpstr>
      <vt:lpstr>Accede también desde tu móvil o tablet</vt:lpstr>
      <vt:lpstr>El mejor plan te espera a ti y a quien tú quieras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TengoPlan4U</dc:title>
  <dc:creator>Julio Benítez Casas</dc:creator>
  <cp:lastModifiedBy>Julio Benítez Casas</cp:lastModifiedBy>
  <cp:revision>5</cp:revision>
  <dcterms:created xsi:type="dcterms:W3CDTF">2017-01-08T19:59:51Z</dcterms:created>
  <dcterms:modified xsi:type="dcterms:W3CDTF">2017-01-08T20:43:50Z</dcterms:modified>
</cp:coreProperties>
</file>