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10" r:id="rId6"/>
    <p:sldId id="325" r:id="rId7"/>
    <p:sldId id="320" r:id="rId8"/>
    <p:sldId id="321" r:id="rId9"/>
    <p:sldId id="322" r:id="rId10"/>
    <p:sldId id="323" r:id="rId11"/>
    <p:sldId id="324" r:id="rId12"/>
  </p:sldIdLst>
  <p:sldSz cx="12188825" cy="6858000"/>
  <p:notesSz cx="6858000" cy="9144000"/>
  <p:custDataLst>
    <p:tags r:id="rId15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69" d="100"/>
          <a:sy n="69" d="100"/>
        </p:scale>
        <p:origin x="90" y="18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08/01/2017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1AC609F-0362-4067-A47A-9F1CA2E45A65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2AED9F-A6BB-400D-8F4D-616EB46A9405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D505D98-D4C1-4348-8F39-108EE2C76C21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12EF1AF-E5B2-41DB-BFF8-672C5BBF646A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8E17C630-F8FA-4DCB-87FA-91D30885A2FD}" type="datetime1">
              <a:rPr lang="es-ES" smtClean="0"/>
              <a:pPr algn="r"/>
              <a:t>08/01/2017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24076C6-356A-48AB-A8EF-572AE4A11929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4A686D9-BDBD-4090-B19D-04E04F3CB648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B4D0FB-1285-4974-8D4E-BCFCC0FA7978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C3D96D5-80C9-4ED7-89C2-CE590C3C6CB2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A911BAB-2490-48FD-81BA-E5EB85DA87AE}" type="datetime1">
              <a:rPr lang="es-ES" smtClean="0"/>
              <a:pPr/>
              <a:t>08/01/2017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08/01/2017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TengoPlan4u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TFM Máster en ingeniería informática</a:t>
            </a:r>
          </a:p>
          <a:p>
            <a:pPr rtl="0"/>
            <a:r>
              <a:rPr lang="es-ES" dirty="0" smtClean="0"/>
              <a:t>Desarrollo de aplicaciones web</a:t>
            </a:r>
          </a:p>
          <a:p>
            <a:pPr rtl="0"/>
            <a:endParaRPr lang="es-ES" dirty="0"/>
          </a:p>
          <a:p>
            <a:pPr rtl="0"/>
            <a:r>
              <a:rPr lang="es-ES" dirty="0" smtClean="0"/>
              <a:t>Julio Benítez casas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04664"/>
            <a:ext cx="2592288" cy="1886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Motivación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Reto tecnológico </a:t>
            </a:r>
          </a:p>
          <a:p>
            <a:pPr marL="0" indent="0" rtl="0">
              <a:buNone/>
            </a:pPr>
            <a:endParaRPr lang="es-ES" dirty="0"/>
          </a:p>
          <a:p>
            <a:pPr rtl="0"/>
            <a:r>
              <a:rPr lang="es-ES" dirty="0" smtClean="0"/>
              <a:t>Dificultad de toma decisiones en mundo actual</a:t>
            </a:r>
          </a:p>
          <a:p>
            <a:pPr marL="0" indent="0" rtl="0">
              <a:buNone/>
            </a:pPr>
            <a:endParaRPr lang="es-ES" dirty="0"/>
          </a:p>
          <a:p>
            <a:pPr rtl="0"/>
            <a:r>
              <a:rPr lang="es-ES" dirty="0" smtClean="0"/>
              <a:t>Falta de concreción en sitios de búsqueda locales de ocio y gastronómicos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Lista de locales ajustada </a:t>
            </a:r>
            <a:r>
              <a:rPr lang="es-ES" dirty="0"/>
              <a:t>a las preferencias marcadas por el </a:t>
            </a:r>
            <a:r>
              <a:rPr lang="es-ES" dirty="0" smtClean="0"/>
              <a:t>usuario</a:t>
            </a:r>
          </a:p>
          <a:p>
            <a:endParaRPr lang="es-ES" dirty="0"/>
          </a:p>
          <a:p>
            <a:r>
              <a:rPr lang="es-ES" dirty="0"/>
              <a:t>Recabar información de los usuarios tras uso de alguno de los lugares </a:t>
            </a:r>
            <a:r>
              <a:rPr lang="es-ES" dirty="0" smtClean="0"/>
              <a:t>recomendados</a:t>
            </a:r>
          </a:p>
          <a:p>
            <a:endParaRPr lang="es-ES" dirty="0"/>
          </a:p>
          <a:p>
            <a:r>
              <a:rPr lang="es-ES" dirty="0"/>
              <a:t>Realizar recomendaciones </a:t>
            </a:r>
            <a:r>
              <a:rPr lang="es-ES" dirty="0" smtClean="0"/>
              <a:t> a los usuarios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0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Tecnología y Herramientas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060848"/>
            <a:ext cx="3800475" cy="1200150"/>
          </a:xfrm>
        </p:spPr>
      </p:pic>
      <p:pic>
        <p:nvPicPr>
          <p:cNvPr id="2054" name="Picture 6" descr="Resultado de imagen de visual studio 2015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206084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Resultado de imagen de sql server 201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Resultado de imagen de sql server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4365104"/>
            <a:ext cx="458874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de mvc asp 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4365104"/>
            <a:ext cx="3384376" cy="18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8" y="5816926"/>
            <a:ext cx="3132600" cy="3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ASP.NET MVC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</a:t>
            </a:r>
            <a:r>
              <a:rPr lang="es-ES" dirty="0" smtClean="0"/>
              <a:t>isminución </a:t>
            </a:r>
            <a:r>
              <a:rPr lang="es-ES" dirty="0"/>
              <a:t>de la </a:t>
            </a:r>
            <a:r>
              <a:rPr lang="es-ES" dirty="0" smtClean="0"/>
              <a:t>complejidad</a:t>
            </a:r>
          </a:p>
          <a:p>
            <a:r>
              <a:rPr lang="es-ES" dirty="0" smtClean="0"/>
              <a:t>Reducción del </a:t>
            </a:r>
            <a:r>
              <a:rPr lang="es-ES" dirty="0"/>
              <a:t>volumen de </a:t>
            </a:r>
            <a:r>
              <a:rPr lang="es-ES" dirty="0" err="1" smtClean="0"/>
              <a:t>code-behind</a:t>
            </a:r>
            <a:endParaRPr lang="es-ES" dirty="0" smtClean="0"/>
          </a:p>
          <a:p>
            <a:r>
              <a:rPr lang="es-ES" dirty="0"/>
              <a:t>M</a:t>
            </a:r>
            <a:r>
              <a:rPr lang="es-ES" dirty="0" smtClean="0"/>
              <a:t>ejor </a:t>
            </a:r>
            <a:r>
              <a:rPr lang="es-ES" dirty="0"/>
              <a:t>gestión del cambio y mantenimiento </a:t>
            </a:r>
            <a:endParaRPr lang="es-ES" dirty="0"/>
          </a:p>
          <a:p>
            <a:r>
              <a:rPr lang="es-ES" dirty="0" err="1" smtClean="0"/>
              <a:t>SoC</a:t>
            </a:r>
            <a:r>
              <a:rPr lang="es-ES" dirty="0" smtClean="0"/>
              <a:t> (</a:t>
            </a:r>
            <a:r>
              <a:rPr lang="es-ES" dirty="0" err="1" smtClean="0"/>
              <a:t>Separation</a:t>
            </a:r>
            <a:r>
              <a:rPr lang="es-ES" dirty="0" smtClean="0"/>
              <a:t> of </a:t>
            </a:r>
            <a:r>
              <a:rPr lang="es-ES" dirty="0" err="1" smtClean="0"/>
              <a:t>Concerns</a:t>
            </a:r>
            <a:r>
              <a:rPr lang="es-ES" dirty="0" smtClean="0"/>
              <a:t>)</a:t>
            </a:r>
          </a:p>
          <a:p>
            <a:r>
              <a:rPr lang="es-ES" dirty="0" smtClean="0"/>
              <a:t>Integración con otras tecnologías</a:t>
            </a:r>
          </a:p>
          <a:p>
            <a:r>
              <a:rPr lang="es-ES" dirty="0" err="1" smtClean="0"/>
              <a:t>Responsive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79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Planificación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Ciclo de vida básico o </a:t>
            </a:r>
            <a:r>
              <a:rPr lang="es-ES" dirty="0"/>
              <a:t>modelo lineal secuencial en </a:t>
            </a:r>
            <a:r>
              <a:rPr lang="es-ES" dirty="0" smtClean="0"/>
              <a:t>cascada</a:t>
            </a:r>
          </a:p>
          <a:p>
            <a:endParaRPr lang="es-ES" dirty="0"/>
          </a:p>
          <a:p>
            <a:r>
              <a:rPr lang="es-ES" dirty="0" smtClean="0"/>
              <a:t>Metodología ágil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4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Nueva tecnología aprendida</a:t>
            </a:r>
          </a:p>
          <a:p>
            <a:endParaRPr lang="es-ES" dirty="0"/>
          </a:p>
          <a:p>
            <a:r>
              <a:rPr lang="es-ES" dirty="0" smtClean="0"/>
              <a:t>Objetivos conseguidos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Aplicación de gran utilidad en tiempos actuales</a:t>
            </a:r>
          </a:p>
          <a:p>
            <a:endParaRPr lang="es-ES" dirty="0"/>
          </a:p>
          <a:p>
            <a:r>
              <a:rPr lang="es-ES" dirty="0" smtClean="0"/>
              <a:t>Asignaturas del máster más útiles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03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Líneas de trabajo futuras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Mejora del servicio de búsqueda: mayor especificación, localización de usuario, variedad de tipos de plan.</a:t>
            </a:r>
          </a:p>
          <a:p>
            <a:endParaRPr lang="es-ES" dirty="0"/>
          </a:p>
          <a:p>
            <a:r>
              <a:rPr lang="es-ES" dirty="0" smtClean="0"/>
              <a:t>Complejidad algoritmo de recomendación</a:t>
            </a:r>
          </a:p>
          <a:p>
            <a:endParaRPr lang="es-ES" dirty="0"/>
          </a:p>
          <a:p>
            <a:r>
              <a:rPr lang="es-ES" dirty="0" smtClean="0"/>
              <a:t>Inicio de sesión con servicios externos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3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únel azul digital 16 ×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8_TF02895261_TF02895261.potx" id="{408D3025-4796-40C5-A420-4B86355D8C1A}" vid="{9B9A56E1-CA61-4AB5-B8B3-A8E151813968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túnel azul digital empresarial (panorámica)</Template>
  <TotalTime>0</TotalTime>
  <Words>161</Words>
  <Application>Microsoft Office PowerPoint</Application>
  <PresentationFormat>Personalizado</PresentationFormat>
  <Paragraphs>46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Corbel</vt:lpstr>
      <vt:lpstr>Túnel azul digital 16 × 9</vt:lpstr>
      <vt:lpstr>TengoPlan4u</vt:lpstr>
      <vt:lpstr>Motivación</vt:lpstr>
      <vt:lpstr>Objetivos</vt:lpstr>
      <vt:lpstr>Tecnología y Herramientas</vt:lpstr>
      <vt:lpstr>ASP.NET MVC</vt:lpstr>
      <vt:lpstr>Planificación</vt:lpstr>
      <vt:lpstr>Conclusiones</vt:lpstr>
      <vt:lpstr>Líneas de trabajo futuras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2017-01-08T13:03:20Z</dcterms:created>
  <dcterms:modified xsi:type="dcterms:W3CDTF">2017-01-08T18:58:51Z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