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9" r:id="rId12"/>
    <p:sldId id="268" r:id="rId13"/>
    <p:sldId id="25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30786E-1E17-47CC-8BB8-F244CF9DFC94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92C908-44E7-4B06-9E8B-8AD01D1FBE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0786E-1E17-47CC-8BB8-F244CF9DFC94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2C908-44E7-4B06-9E8B-8AD01D1FBE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0786E-1E17-47CC-8BB8-F244CF9DFC94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2C908-44E7-4B06-9E8B-8AD01D1FBE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0786E-1E17-47CC-8BB8-F244CF9DFC94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2C908-44E7-4B06-9E8B-8AD01D1FBEC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0786E-1E17-47CC-8BB8-F244CF9DFC94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2C908-44E7-4B06-9E8B-8AD01D1FBEC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0786E-1E17-47CC-8BB8-F244CF9DFC94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2C908-44E7-4B06-9E8B-8AD01D1FBEC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0786E-1E17-47CC-8BB8-F244CF9DFC94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2C908-44E7-4B06-9E8B-8AD01D1FBE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0786E-1E17-47CC-8BB8-F244CF9DFC94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2C908-44E7-4B06-9E8B-8AD01D1FBEC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0786E-1E17-47CC-8BB8-F244CF9DFC94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2C908-44E7-4B06-9E8B-8AD01D1FBE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A30786E-1E17-47CC-8BB8-F244CF9DFC94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2C908-44E7-4B06-9E8B-8AD01D1FBE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30786E-1E17-47CC-8BB8-F244CF9DFC94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92C908-44E7-4B06-9E8B-8AD01D1FBEC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A30786E-1E17-47CC-8BB8-F244CF9DFC94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992C908-44E7-4B06-9E8B-8AD01D1FBE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285860"/>
            <a:ext cx="7772400" cy="1829761"/>
          </a:xfrm>
        </p:spPr>
        <p:txBody>
          <a:bodyPr>
            <a:noAutofit/>
          </a:bodyPr>
          <a:lstStyle/>
          <a:p>
            <a:r>
              <a:rPr lang="ca-ES" sz="2800" dirty="0" err="1" smtClean="0">
                <a:latin typeface="Arial" pitchFamily="34" charset="0"/>
                <a:cs typeface="Arial" pitchFamily="34" charset="0"/>
              </a:rPr>
              <a:t>GesTeam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Conceptualització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Disseny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d’una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Aplicació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per a la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Gestió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d’una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Escola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de Fútbol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3071810"/>
            <a:ext cx="7772400" cy="1199704"/>
          </a:xfrm>
        </p:spPr>
        <p:txBody>
          <a:bodyPr>
            <a:normAutofit/>
          </a:bodyPr>
          <a:lstStyle/>
          <a:p>
            <a:pPr algn="l"/>
            <a:r>
              <a:rPr lang="ca-E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Treball</a:t>
            </a:r>
            <a:r>
              <a:rPr lang="ca-E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Final de Màster </a:t>
            </a:r>
            <a:r>
              <a:rPr lang="ca-E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Professionalitzador</a:t>
            </a:r>
            <a:endParaRPr lang="ca-ES" sz="16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ca-ES" sz="1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Màster en Aplicacions </a:t>
            </a:r>
            <a:r>
              <a:rPr lang="ca-ES" sz="1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Multimèdia</a:t>
            </a:r>
            <a:r>
              <a:rPr lang="ca-ES" sz="1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a-ES" sz="1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UOC</a:t>
            </a:r>
            <a:endParaRPr lang="ca-ES" sz="1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noelm\Desktop\UOC\TFM\_Entrega_Final\nmorenopala_PAC5\logotip_ap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143108" cy="2143109"/>
          </a:xfrm>
          <a:prstGeom prst="rect">
            <a:avLst/>
          </a:prstGeom>
          <a:noFill/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4357694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Autor: Noel Moreno Palacios</a:t>
            </a:r>
          </a:p>
          <a:p>
            <a:pPr marR="64008" lvl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es-E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Consultor: </a:t>
            </a:r>
            <a:r>
              <a:rPr lang="es-ES" sz="1200" dirty="0">
                <a:latin typeface="Arial" pitchFamily="34" charset="0"/>
                <a:cs typeface="Arial" pitchFamily="34" charset="0"/>
              </a:rPr>
              <a:t>Sergio Schvarstein Liuboschetz</a:t>
            </a:r>
            <a:endParaRPr kumimoji="0" lang="es-E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s-E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Professor: Asun Muñoz</a:t>
            </a:r>
            <a:r>
              <a:rPr kumimoji="0" lang="es-ES" sz="1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Fernández				9 de gener de 2017</a:t>
            </a:r>
            <a:endParaRPr kumimoji="0" lang="es-ES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71472" y="1481329"/>
            <a:ext cx="8115328" cy="137616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ca-ES" sz="2000" dirty="0" smtClean="0"/>
              <a:t>Facilitat de comunicació a través de l’aplicació.</a:t>
            </a:r>
          </a:p>
          <a:p>
            <a:pPr lvl="1"/>
            <a:r>
              <a:rPr lang="ca-ES" sz="1600" dirty="0" smtClean="0"/>
              <a:t>Enviament de missatges massius o individuals a través de l’App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Com</a:t>
            </a:r>
            <a:r>
              <a:rPr lang="es-ES" dirty="0" smtClean="0"/>
              <a:t> </a:t>
            </a:r>
            <a:r>
              <a:rPr lang="es-ES" dirty="0" err="1" smtClean="0"/>
              <a:t>ho</a:t>
            </a:r>
            <a:r>
              <a:rPr lang="es-ES" dirty="0" smtClean="0"/>
              <a:t> fa?</a:t>
            </a:r>
            <a:endParaRPr lang="es-ES" dirty="0"/>
          </a:p>
        </p:txBody>
      </p:sp>
      <p:pic>
        <p:nvPicPr>
          <p:cNvPr id="4" name="Picture 2" descr="C:\Users\noelm\Desktop\UOC\TFM\_Entrega_Final\nmorenopala_PAC5\logotip_ap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68" y="6000768"/>
            <a:ext cx="857232" cy="857232"/>
          </a:xfrm>
          <a:prstGeom prst="rect">
            <a:avLst/>
          </a:prstGeom>
          <a:noFill/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3500430" y="6143644"/>
            <a:ext cx="3057492" cy="571480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ca-E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TFM Noel Moreno Palacios</a:t>
            </a:r>
          </a:p>
          <a:p>
            <a:pPr marR="64008" lvl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ca-E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Màster </a:t>
            </a:r>
            <a:r>
              <a:rPr lang="ca-ES" sz="1200" smtClean="0">
                <a:latin typeface="Arial" pitchFamily="34" charset="0"/>
                <a:cs typeface="Arial" pitchFamily="34" charset="0"/>
              </a:rPr>
              <a:t>en Aplicacions Multimèdia - UOC</a:t>
            </a:r>
            <a:endParaRPr kumimoji="0" lang="ca-ES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0000" y="2570400"/>
            <a:ext cx="1703697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Flecha derecha"/>
          <p:cNvSpPr/>
          <p:nvPr/>
        </p:nvSpPr>
        <p:spPr>
          <a:xfrm>
            <a:off x="3643306" y="3714752"/>
            <a:ext cx="164307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000" y="2570400"/>
            <a:ext cx="1723571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71472" y="1481329"/>
            <a:ext cx="8115328" cy="137616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ca-ES" sz="2000" dirty="0" smtClean="0"/>
              <a:t>Facilitat de comunicació a través de l’aplicació.</a:t>
            </a:r>
          </a:p>
          <a:p>
            <a:pPr lvl="1"/>
            <a:r>
              <a:rPr lang="ca-ES" sz="1600" dirty="0" smtClean="0"/>
              <a:t>Justificació d’absències de manera ràpida i senzilla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Com</a:t>
            </a:r>
            <a:r>
              <a:rPr lang="es-ES" dirty="0" smtClean="0"/>
              <a:t> </a:t>
            </a:r>
            <a:r>
              <a:rPr lang="es-ES" dirty="0" err="1" smtClean="0"/>
              <a:t>ho</a:t>
            </a:r>
            <a:r>
              <a:rPr lang="es-ES" dirty="0" smtClean="0"/>
              <a:t> fa?</a:t>
            </a:r>
            <a:endParaRPr lang="es-ES" dirty="0"/>
          </a:p>
        </p:txBody>
      </p:sp>
      <p:pic>
        <p:nvPicPr>
          <p:cNvPr id="4" name="Picture 2" descr="C:\Users\noelm\Desktop\UOC\TFM\_Entrega_Final\nmorenopala_PAC5\logotip_ap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68" y="6000768"/>
            <a:ext cx="857232" cy="857232"/>
          </a:xfrm>
          <a:prstGeom prst="rect">
            <a:avLst/>
          </a:prstGeom>
          <a:noFill/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3500430" y="6143644"/>
            <a:ext cx="3057492" cy="571480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ca-E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TFM Noel Moreno Palacios</a:t>
            </a:r>
          </a:p>
          <a:p>
            <a:pPr marR="64008" lvl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ca-E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Màster </a:t>
            </a:r>
            <a:r>
              <a:rPr lang="ca-ES" sz="1200" smtClean="0">
                <a:latin typeface="Arial" pitchFamily="34" charset="0"/>
                <a:cs typeface="Arial" pitchFamily="34" charset="0"/>
              </a:rPr>
              <a:t>en Aplicacions Multimèdia - UOC</a:t>
            </a:r>
            <a:endParaRPr kumimoji="0" lang="ca-ES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7200" y="2570400"/>
            <a:ext cx="1707051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71472" y="1481329"/>
            <a:ext cx="8115328" cy="1376167"/>
          </a:xfrm>
        </p:spPr>
        <p:txBody>
          <a:bodyPr>
            <a:normAutofit/>
          </a:bodyPr>
          <a:lstStyle/>
          <a:p>
            <a:r>
              <a:rPr lang="ca-ES" sz="2400" dirty="0" smtClean="0"/>
              <a:t>Prova-la gratuïtament durant 2 mesos!</a:t>
            </a:r>
            <a:endParaRPr lang="ca-ES" sz="2400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GesTeam</a:t>
            </a:r>
            <a:endParaRPr lang="es-ES" dirty="0"/>
          </a:p>
        </p:txBody>
      </p:sp>
      <p:pic>
        <p:nvPicPr>
          <p:cNvPr id="4" name="Picture 2" descr="C:\Users\noelm\Desktop\UOC\TFM\_Entrega_Final\nmorenopala_PAC5\logotip_ap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68" y="6000768"/>
            <a:ext cx="857232" cy="857232"/>
          </a:xfrm>
          <a:prstGeom prst="rect">
            <a:avLst/>
          </a:prstGeom>
          <a:noFill/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3500430" y="6143644"/>
            <a:ext cx="3057492" cy="571480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ca-E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TFM Noel Moreno Palacios</a:t>
            </a:r>
          </a:p>
          <a:p>
            <a:pPr marR="64008" lvl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ca-E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Màster </a:t>
            </a:r>
            <a:r>
              <a:rPr lang="ca-ES" sz="1200" smtClean="0">
                <a:latin typeface="Arial" pitchFamily="34" charset="0"/>
                <a:cs typeface="Arial" pitchFamily="34" charset="0"/>
              </a:rPr>
              <a:t>en Aplicacions Multimèdia - UOC</a:t>
            </a:r>
            <a:endParaRPr kumimoji="0" lang="ca-ES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1 Marcador de contenido"/>
          <p:cNvSpPr txBox="1">
            <a:spLocks/>
          </p:cNvSpPr>
          <p:nvPr/>
        </p:nvSpPr>
        <p:spPr>
          <a:xfrm>
            <a:off x="642910" y="2071678"/>
            <a:ext cx="7929618" cy="15716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ca-ES" sz="2400" dirty="0" smtClean="0"/>
              <a:t>Quota anual ajustada per a l’Escola en funció del número d’usuaris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714348" y="4286256"/>
            <a:ext cx="8001056" cy="107157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ca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Dóna'ns</a:t>
            </a:r>
            <a:r>
              <a:rPr kumimoji="0" lang="ca-E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oportunitat de 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ca-E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convertir-nos en imprescindibles!</a:t>
            </a:r>
            <a:endParaRPr kumimoji="0" lang="ca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571472" y="2928934"/>
            <a:ext cx="8001056" cy="10715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Gratuïta per sempre per als usuaris amb rol pare/mare/tutor 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285860"/>
            <a:ext cx="7772400" cy="1829761"/>
          </a:xfrm>
        </p:spPr>
        <p:txBody>
          <a:bodyPr>
            <a:noAutofit/>
          </a:bodyPr>
          <a:lstStyle/>
          <a:p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GesTeam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Conceptualització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Disseny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d’una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Aplicació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per a la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Gestió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d’una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Escola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de Fútbol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3071810"/>
            <a:ext cx="7772400" cy="1199704"/>
          </a:xfrm>
        </p:spPr>
        <p:txBody>
          <a:bodyPr>
            <a:normAutofit/>
          </a:bodyPr>
          <a:lstStyle/>
          <a:p>
            <a:pPr algn="l"/>
            <a:r>
              <a:rPr lang="es-E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Treball</a:t>
            </a:r>
            <a:r>
              <a:rPr lang="es-E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Final de </a:t>
            </a:r>
            <a:r>
              <a:rPr lang="es-E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Màster</a:t>
            </a:r>
            <a:r>
              <a:rPr lang="es-E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Professionalitzador</a:t>
            </a:r>
          </a:p>
          <a:p>
            <a:pPr algn="l"/>
            <a:r>
              <a:rPr lang="es-E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Màster</a:t>
            </a:r>
            <a:r>
              <a:rPr lang="es-E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s-E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Aplicacions</a:t>
            </a:r>
            <a:r>
              <a:rPr lang="es-E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Multimèdia</a:t>
            </a:r>
            <a:r>
              <a:rPr lang="es-E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UOC</a:t>
            </a:r>
            <a:endParaRPr lang="es-E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noelm\Desktop\UOC\TFM\_Entrega_Final\nmorenopala_PAC5\logotip_ap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143108" cy="2143109"/>
          </a:xfrm>
          <a:prstGeom prst="rect">
            <a:avLst/>
          </a:prstGeom>
          <a:noFill/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42910" y="4357694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Autor: Noel Moreno Palacios</a:t>
            </a:r>
          </a:p>
          <a:p>
            <a:pPr marR="64008" lvl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es-E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Consultor: </a:t>
            </a:r>
            <a:r>
              <a:rPr lang="es-ES" sz="1200" dirty="0">
                <a:latin typeface="Arial" pitchFamily="34" charset="0"/>
                <a:cs typeface="Arial" pitchFamily="34" charset="0"/>
              </a:rPr>
              <a:t>Sergio Schvarstein Liuboschetz</a:t>
            </a:r>
            <a:endParaRPr kumimoji="0" lang="es-E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ca-ES" sz="12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Professor</a:t>
            </a:r>
            <a:r>
              <a:rPr kumimoji="0" lang="es-E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Asun Muñoz</a:t>
            </a:r>
            <a:r>
              <a:rPr kumimoji="0" lang="es-ES" sz="1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Fernández				9 de gener de 2017</a:t>
            </a:r>
            <a:endParaRPr kumimoji="0" lang="es-ES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9790" y="3357562"/>
            <a:ext cx="4034210" cy="267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 smtClean="0"/>
          </a:p>
          <a:p>
            <a:r>
              <a:rPr lang="ca-ES" dirty="0" smtClean="0"/>
              <a:t>App de gestió d’una Escola de Fútbol</a:t>
            </a:r>
          </a:p>
          <a:p>
            <a:endParaRPr lang="ca-E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 </a:t>
            </a:r>
            <a:r>
              <a:rPr lang="es-ES" dirty="0" err="1" smtClean="0"/>
              <a:t>és</a:t>
            </a:r>
            <a:r>
              <a:rPr lang="es-ES" dirty="0" smtClean="0"/>
              <a:t> </a:t>
            </a:r>
            <a:r>
              <a:rPr lang="es-ES" dirty="0" err="1" smtClean="0"/>
              <a:t>GesTeam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4" name="Picture 2" descr="C:\Users\noelm\Desktop\UOC\TFM\_Entrega_Final\nmorenopala_PAC5\logotip_a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68" y="6000768"/>
            <a:ext cx="857232" cy="857232"/>
          </a:xfrm>
          <a:prstGeom prst="rect">
            <a:avLst/>
          </a:prstGeom>
          <a:noFill/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3500430" y="6143644"/>
            <a:ext cx="3057492" cy="571480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ca-E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TFM Noel Moreno Palacios</a:t>
            </a:r>
          </a:p>
          <a:p>
            <a:pPr marR="64008" lvl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ca-E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Màster </a:t>
            </a:r>
            <a:r>
              <a:rPr lang="ca-ES" sz="1200" smtClean="0">
                <a:latin typeface="Arial" pitchFamily="34" charset="0"/>
                <a:cs typeface="Arial" pitchFamily="34" charset="0"/>
              </a:rPr>
              <a:t>en Aplicacions Multimèdia - UOC</a:t>
            </a:r>
            <a:endParaRPr kumimoji="0" lang="ca-ES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1 Marcador de contenido"/>
          <p:cNvSpPr txBox="1">
            <a:spLocks/>
          </p:cNvSpPr>
          <p:nvPr/>
        </p:nvSpPr>
        <p:spPr>
          <a:xfrm>
            <a:off x="428596" y="1760557"/>
            <a:ext cx="464347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ca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ca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ca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ca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Eina de comunicació exclusiva i directa entre els diferents membres d’una Escola de Fútbol</a:t>
            </a:r>
            <a:endParaRPr kumimoji="0" lang="ca-E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786182" y="1481329"/>
            <a:ext cx="4900618" cy="1376167"/>
          </a:xfrm>
        </p:spPr>
        <p:txBody>
          <a:bodyPr>
            <a:normAutofit/>
          </a:bodyPr>
          <a:lstStyle/>
          <a:p>
            <a:r>
              <a:rPr lang="ca-ES" dirty="0" smtClean="0"/>
              <a:t>Escoles de Futbol amb problemes en la gestió</a:t>
            </a:r>
          </a:p>
          <a:p>
            <a:endParaRPr lang="ca-E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 </a:t>
            </a:r>
            <a:r>
              <a:rPr lang="es-ES" dirty="0" err="1" smtClean="0"/>
              <a:t>qui</a:t>
            </a:r>
            <a:r>
              <a:rPr lang="es-ES" dirty="0" smtClean="0"/>
              <a:t> va </a:t>
            </a:r>
            <a:r>
              <a:rPr lang="es-ES" dirty="0" err="1" smtClean="0"/>
              <a:t>orientat</a:t>
            </a:r>
            <a:r>
              <a:rPr lang="es-ES" dirty="0" smtClean="0"/>
              <a:t> </a:t>
            </a:r>
            <a:r>
              <a:rPr lang="es-ES" dirty="0" err="1" smtClean="0"/>
              <a:t>GesTeam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4" name="Picture 2" descr="C:\Users\noelm\Desktop\UOC\TFM\_Entrega_Final\nmorenopala_PAC5\logotip_ap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68" y="6000768"/>
            <a:ext cx="857232" cy="857232"/>
          </a:xfrm>
          <a:prstGeom prst="rect">
            <a:avLst/>
          </a:prstGeom>
          <a:noFill/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3500430" y="6143644"/>
            <a:ext cx="3057492" cy="571480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ca-E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TFM Noel Moreno Palacios</a:t>
            </a:r>
          </a:p>
          <a:p>
            <a:pPr marR="64008" lvl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ca-E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Màster </a:t>
            </a:r>
            <a:r>
              <a:rPr lang="ca-ES" sz="1200" smtClean="0">
                <a:latin typeface="Arial" pitchFamily="34" charset="0"/>
                <a:cs typeface="Arial" pitchFamily="34" charset="0"/>
              </a:rPr>
              <a:t>en Aplicacions Multimèdia - UOC</a:t>
            </a:r>
            <a:endParaRPr kumimoji="0" lang="ca-ES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1 Marcador de contenido"/>
          <p:cNvSpPr txBox="1">
            <a:spLocks/>
          </p:cNvSpPr>
          <p:nvPr/>
        </p:nvSpPr>
        <p:spPr>
          <a:xfrm>
            <a:off x="3786182" y="2714620"/>
            <a:ext cx="4714908" cy="157163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ca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Escoles</a:t>
            </a:r>
            <a:r>
              <a:rPr lang="ca-ES" sz="2700" dirty="0" smtClean="0"/>
              <a:t> de Futbol amb problemes en la comunicació entre els seus membres</a:t>
            </a:r>
            <a:endParaRPr kumimoji="0" lang="ca-E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357158" y="4572008"/>
            <a:ext cx="8001056" cy="10715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ca-E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Escole</a:t>
            </a:r>
            <a:r>
              <a:rPr lang="ca-ES" sz="2700" dirty="0" smtClean="0"/>
              <a:t>s de Futbol innovadores que volen donar un pas més en el seu funcionament</a:t>
            </a:r>
            <a:endParaRPr kumimoji="0" lang="ca-E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s://c1.staticflickr.com/6/5780/21373303040_340d88bf9c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5182"/>
            <a:ext cx="3786182" cy="2839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7" grpId="0" build="allAtOnce"/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71472" y="1481329"/>
            <a:ext cx="8115328" cy="1376167"/>
          </a:xfrm>
        </p:spPr>
        <p:txBody>
          <a:bodyPr>
            <a:normAutofit/>
          </a:bodyPr>
          <a:lstStyle/>
          <a:p>
            <a:r>
              <a:rPr lang="ca-ES" sz="2400" dirty="0" smtClean="0"/>
              <a:t>Aplicació intuïtiva i fàcil d’utilitzar des del primer moment</a:t>
            </a:r>
          </a:p>
          <a:p>
            <a:endParaRPr lang="ca-ES" sz="2400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Que </a:t>
            </a:r>
            <a:r>
              <a:rPr lang="es-ES" dirty="0" err="1" smtClean="0"/>
              <a:t>ofereix</a:t>
            </a:r>
            <a:r>
              <a:rPr lang="es-ES" dirty="0" smtClean="0"/>
              <a:t> </a:t>
            </a:r>
            <a:r>
              <a:rPr lang="es-ES" dirty="0" err="1" smtClean="0"/>
              <a:t>GesTeam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4" name="Picture 2" descr="C:\Users\noelm\Desktop\UOC\TFM\_Entrega_Final\nmorenopala_PAC5\logotip_ap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68" y="6000768"/>
            <a:ext cx="857232" cy="857232"/>
          </a:xfrm>
          <a:prstGeom prst="rect">
            <a:avLst/>
          </a:prstGeom>
          <a:noFill/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3500430" y="6143644"/>
            <a:ext cx="3057492" cy="571480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ca-E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TFM Noel Moreno Palacios</a:t>
            </a:r>
          </a:p>
          <a:p>
            <a:pPr marR="64008" lvl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ca-E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Màster </a:t>
            </a:r>
            <a:r>
              <a:rPr lang="ca-ES" sz="1200" smtClean="0">
                <a:latin typeface="Arial" pitchFamily="34" charset="0"/>
                <a:cs typeface="Arial" pitchFamily="34" charset="0"/>
              </a:rPr>
              <a:t>en Aplicacions Multimèdia - UOC</a:t>
            </a:r>
            <a:endParaRPr kumimoji="0" lang="ca-ES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1 Marcador de contenido"/>
          <p:cNvSpPr txBox="1">
            <a:spLocks/>
          </p:cNvSpPr>
          <p:nvPr/>
        </p:nvSpPr>
        <p:spPr>
          <a:xfrm>
            <a:off x="571472" y="2571744"/>
            <a:ext cx="7929618" cy="15716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ca-ES" sz="2400" dirty="0" smtClean="0"/>
              <a:t>Funcionalitats acotades segons rols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571472" y="4572008"/>
            <a:ext cx="8001056" cy="10715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Facilitat de</a:t>
            </a:r>
            <a:r>
              <a:rPr kumimoji="0" lang="ca-E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comunicació a través de l’aplicació.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571472" y="3357562"/>
            <a:ext cx="8001056" cy="10715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Informació presentada de manera clara </a:t>
            </a:r>
            <a:r>
              <a:rPr kumimoji="0" lang="ca-E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en temps real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7" grpId="0" build="allAtOnce"/>
      <p:bldP spid="8" grpId="0" build="allAtOnce"/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71472" y="1481329"/>
            <a:ext cx="8115328" cy="1376167"/>
          </a:xfrm>
        </p:spPr>
        <p:txBody>
          <a:bodyPr>
            <a:normAutofit/>
          </a:bodyPr>
          <a:lstStyle/>
          <a:p>
            <a:r>
              <a:rPr lang="ca-ES" sz="2000" dirty="0" smtClean="0"/>
              <a:t>Aplicació intuïtiva i fàcil d’utilitzar des del primer moment</a:t>
            </a:r>
          </a:p>
          <a:p>
            <a:pPr lvl="1"/>
            <a:r>
              <a:rPr lang="ca-ES" sz="1600" dirty="0" smtClean="0"/>
              <a:t>Menú de navegació lateral per millorar la navegació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Com</a:t>
            </a:r>
            <a:r>
              <a:rPr lang="es-ES" dirty="0" smtClean="0"/>
              <a:t> </a:t>
            </a:r>
            <a:r>
              <a:rPr lang="es-ES" dirty="0" err="1" smtClean="0"/>
              <a:t>ho</a:t>
            </a:r>
            <a:r>
              <a:rPr lang="es-ES" dirty="0" smtClean="0"/>
              <a:t> fa?</a:t>
            </a:r>
            <a:endParaRPr lang="es-ES" dirty="0"/>
          </a:p>
        </p:txBody>
      </p:sp>
      <p:pic>
        <p:nvPicPr>
          <p:cNvPr id="4" name="Picture 2" descr="C:\Users\noelm\Desktop\UOC\TFM\_Entrega_Final\nmorenopala_PAC5\logotip_ap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68" y="6000768"/>
            <a:ext cx="857232" cy="857232"/>
          </a:xfrm>
          <a:prstGeom prst="rect">
            <a:avLst/>
          </a:prstGeom>
          <a:noFill/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3500430" y="6143644"/>
            <a:ext cx="3057492" cy="571480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ca-E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TFM Noel Moreno Palacios</a:t>
            </a:r>
          </a:p>
          <a:p>
            <a:pPr marR="64008" lvl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ca-E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Màster </a:t>
            </a:r>
            <a:r>
              <a:rPr lang="ca-ES" sz="1200" smtClean="0">
                <a:latin typeface="Arial" pitchFamily="34" charset="0"/>
                <a:cs typeface="Arial" pitchFamily="34" charset="0"/>
              </a:rPr>
              <a:t>en Aplicacions Multimèdia - UOC</a:t>
            </a:r>
            <a:endParaRPr kumimoji="0" lang="ca-ES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3" y="2571744"/>
            <a:ext cx="1711981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71472" y="1481329"/>
            <a:ext cx="8115328" cy="1376167"/>
          </a:xfrm>
        </p:spPr>
        <p:txBody>
          <a:bodyPr>
            <a:normAutofit/>
          </a:bodyPr>
          <a:lstStyle/>
          <a:p>
            <a:r>
              <a:rPr lang="ca-ES" sz="2000" dirty="0" smtClean="0"/>
              <a:t>Aplicació intuïtiva i fàcil d’utilitzar des del primer moment</a:t>
            </a:r>
          </a:p>
          <a:p>
            <a:pPr lvl="1"/>
            <a:r>
              <a:rPr lang="ca-ES" sz="1600" dirty="0" smtClean="0"/>
              <a:t>Icones intuïtives d’accés directe a les funcions i icones informatives visuals i clares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Com</a:t>
            </a:r>
            <a:r>
              <a:rPr lang="es-ES" dirty="0" smtClean="0"/>
              <a:t> </a:t>
            </a:r>
            <a:r>
              <a:rPr lang="es-ES" dirty="0" err="1" smtClean="0"/>
              <a:t>ho</a:t>
            </a:r>
            <a:r>
              <a:rPr lang="es-ES" dirty="0" smtClean="0"/>
              <a:t> fa?</a:t>
            </a:r>
            <a:endParaRPr lang="es-ES" dirty="0"/>
          </a:p>
        </p:txBody>
      </p:sp>
      <p:pic>
        <p:nvPicPr>
          <p:cNvPr id="4" name="Picture 2" descr="C:\Users\noelm\Desktop\UOC\TFM\_Entrega_Final\nmorenopala_PAC5\logotip_ap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68" y="6000768"/>
            <a:ext cx="857232" cy="857232"/>
          </a:xfrm>
          <a:prstGeom prst="rect">
            <a:avLst/>
          </a:prstGeom>
          <a:noFill/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3500430" y="6143644"/>
            <a:ext cx="3057492" cy="571480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ca-E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TFM Noel Moreno Palacios</a:t>
            </a:r>
          </a:p>
          <a:p>
            <a:pPr marR="64008" lvl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ca-E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Màster </a:t>
            </a:r>
            <a:r>
              <a:rPr lang="ca-ES" sz="1200" smtClean="0">
                <a:latin typeface="Arial" pitchFamily="34" charset="0"/>
                <a:cs typeface="Arial" pitchFamily="34" charset="0"/>
              </a:rPr>
              <a:t>en Aplicacions Multimèdia - UOC</a:t>
            </a:r>
            <a:endParaRPr kumimoji="0" lang="ca-ES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7200" y="2570400"/>
            <a:ext cx="1712021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71472" y="1481329"/>
            <a:ext cx="8115328" cy="1376167"/>
          </a:xfrm>
        </p:spPr>
        <p:txBody>
          <a:bodyPr>
            <a:normAutofit/>
          </a:bodyPr>
          <a:lstStyle/>
          <a:p>
            <a:pPr lvl="0"/>
            <a:r>
              <a:rPr lang="ca-ES" sz="2000" dirty="0" smtClean="0"/>
              <a:t>Funcionalitats acotades segons </a:t>
            </a:r>
            <a:r>
              <a:rPr lang="ca-ES" sz="2000" dirty="0" smtClean="0"/>
              <a:t>rols</a:t>
            </a:r>
            <a:endParaRPr lang="ca-ES" sz="2000" dirty="0" smtClean="0"/>
          </a:p>
          <a:p>
            <a:pPr lvl="1"/>
            <a:r>
              <a:rPr lang="ca-ES" sz="1600" dirty="0" smtClean="0"/>
              <a:t>Comparativa de la pantalla Detall Equip al rol coordinador i per al rol pare/mare/tutor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Com</a:t>
            </a:r>
            <a:r>
              <a:rPr lang="es-ES" dirty="0" smtClean="0"/>
              <a:t> </a:t>
            </a:r>
            <a:r>
              <a:rPr lang="es-ES" dirty="0" err="1" smtClean="0"/>
              <a:t>ho</a:t>
            </a:r>
            <a:r>
              <a:rPr lang="es-ES" dirty="0" smtClean="0"/>
              <a:t> fa?</a:t>
            </a:r>
            <a:endParaRPr lang="es-ES" dirty="0"/>
          </a:p>
        </p:txBody>
      </p:sp>
      <p:pic>
        <p:nvPicPr>
          <p:cNvPr id="4" name="Picture 2" descr="C:\Users\noelm\Desktop\UOC\TFM\_Entrega_Final\nmorenopala_PAC5\logotip_ap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68" y="6000768"/>
            <a:ext cx="857232" cy="857232"/>
          </a:xfrm>
          <a:prstGeom prst="rect">
            <a:avLst/>
          </a:prstGeom>
          <a:noFill/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3500430" y="6143644"/>
            <a:ext cx="3057492" cy="571480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ca-E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TFM Noel Moreno Palacios</a:t>
            </a:r>
          </a:p>
          <a:p>
            <a:pPr marR="64008" lvl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ca-E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Màster </a:t>
            </a:r>
            <a:r>
              <a:rPr lang="ca-ES" sz="1200" smtClean="0">
                <a:latin typeface="Arial" pitchFamily="34" charset="0"/>
                <a:cs typeface="Arial" pitchFamily="34" charset="0"/>
              </a:rPr>
              <a:t>en Aplicacions Multimèdia - UOC</a:t>
            </a:r>
            <a:endParaRPr kumimoji="0" lang="ca-ES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0000" y="2570400"/>
            <a:ext cx="1703697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0000" y="2570400"/>
            <a:ext cx="1698568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71472" y="1481329"/>
            <a:ext cx="8115328" cy="1376167"/>
          </a:xfrm>
        </p:spPr>
        <p:txBody>
          <a:bodyPr>
            <a:normAutofit/>
          </a:bodyPr>
          <a:lstStyle/>
          <a:p>
            <a:pPr lvl="0"/>
            <a:r>
              <a:rPr lang="ca-ES" sz="2000" dirty="0" smtClean="0"/>
              <a:t>Funcionalitats acotades segons </a:t>
            </a:r>
            <a:r>
              <a:rPr lang="ca-ES" sz="2000" dirty="0" smtClean="0"/>
              <a:t>rols</a:t>
            </a:r>
            <a:endParaRPr lang="ca-ES" sz="2000" dirty="0" smtClean="0"/>
          </a:p>
          <a:p>
            <a:pPr lvl="1"/>
            <a:r>
              <a:rPr lang="ca-ES" sz="1600" dirty="0" smtClean="0"/>
              <a:t>Comparativa Pantalla Inicial del rol pare/mare/tutor respecte a la resta de rols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Com</a:t>
            </a:r>
            <a:r>
              <a:rPr lang="es-ES" dirty="0" smtClean="0"/>
              <a:t> </a:t>
            </a:r>
            <a:r>
              <a:rPr lang="es-ES" dirty="0" err="1" smtClean="0"/>
              <a:t>ho</a:t>
            </a:r>
            <a:r>
              <a:rPr lang="es-ES" dirty="0" smtClean="0"/>
              <a:t> fa?</a:t>
            </a:r>
            <a:endParaRPr lang="es-ES" dirty="0"/>
          </a:p>
        </p:txBody>
      </p:sp>
      <p:pic>
        <p:nvPicPr>
          <p:cNvPr id="4" name="Picture 2" descr="C:\Users\noelm\Desktop\UOC\TFM\_Entrega_Final\nmorenopala_PAC5\logotip_ap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68" y="6000768"/>
            <a:ext cx="857232" cy="857232"/>
          </a:xfrm>
          <a:prstGeom prst="rect">
            <a:avLst/>
          </a:prstGeom>
          <a:noFill/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3500430" y="6143644"/>
            <a:ext cx="3057492" cy="571480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ca-E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TFM Noel Moreno Palacios</a:t>
            </a:r>
          </a:p>
          <a:p>
            <a:pPr marR="64008" lvl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ca-E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Màster </a:t>
            </a:r>
            <a:r>
              <a:rPr lang="ca-ES" sz="1200" smtClean="0">
                <a:latin typeface="Arial" pitchFamily="34" charset="0"/>
                <a:cs typeface="Arial" pitchFamily="34" charset="0"/>
              </a:rPr>
              <a:t>en Aplicacions Multimèdia - UOC</a:t>
            </a:r>
            <a:endParaRPr kumimoji="0" lang="ca-ES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0000" y="2570400"/>
            <a:ext cx="1723006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0000" y="2570400"/>
            <a:ext cx="1712021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71472" y="1481329"/>
            <a:ext cx="8115328" cy="137616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ca-ES" sz="2000" dirty="0" smtClean="0"/>
              <a:t>Informació </a:t>
            </a:r>
            <a:r>
              <a:rPr lang="ca-ES" sz="2000" dirty="0" smtClean="0"/>
              <a:t>presentada </a:t>
            </a:r>
            <a:r>
              <a:rPr lang="ca-ES" sz="2000" dirty="0" smtClean="0"/>
              <a:t>de manera clara i en temps real</a:t>
            </a:r>
          </a:p>
          <a:p>
            <a:pPr lvl="1"/>
            <a:r>
              <a:rPr lang="ca-ES" sz="1600" dirty="0" smtClean="0"/>
              <a:t>Icones il·lustratives per saber l’estat del jugador (llicència, revisió mèdica i pagament) amb només un cop d’ull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Com</a:t>
            </a:r>
            <a:r>
              <a:rPr lang="es-ES" dirty="0" smtClean="0"/>
              <a:t> </a:t>
            </a:r>
            <a:r>
              <a:rPr lang="es-ES" dirty="0" err="1" smtClean="0"/>
              <a:t>ho</a:t>
            </a:r>
            <a:r>
              <a:rPr lang="es-ES" dirty="0" smtClean="0"/>
              <a:t> fa?</a:t>
            </a:r>
            <a:endParaRPr lang="es-ES" dirty="0"/>
          </a:p>
        </p:txBody>
      </p:sp>
      <p:pic>
        <p:nvPicPr>
          <p:cNvPr id="4" name="Picture 2" descr="C:\Users\noelm\Desktop\UOC\TFM\_Entrega_Final\nmorenopala_PAC5\logotip_ap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68" y="6000768"/>
            <a:ext cx="857232" cy="857232"/>
          </a:xfrm>
          <a:prstGeom prst="rect">
            <a:avLst/>
          </a:prstGeom>
          <a:noFill/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3500430" y="6143644"/>
            <a:ext cx="3057492" cy="571480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ca-E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TFM Noel Moreno Palacios</a:t>
            </a:r>
          </a:p>
          <a:p>
            <a:pPr marR="64008" lvl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ca-E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Màster </a:t>
            </a:r>
            <a:r>
              <a:rPr lang="ca-ES" sz="1200" smtClean="0">
                <a:latin typeface="Arial" pitchFamily="34" charset="0"/>
                <a:cs typeface="Arial" pitchFamily="34" charset="0"/>
              </a:rPr>
              <a:t>en Aplicacions Multimèdia - UOC</a:t>
            </a:r>
            <a:endParaRPr kumimoji="0" lang="ca-ES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0000" y="2570400"/>
            <a:ext cx="3477008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4143372" y="5072074"/>
            <a:ext cx="785818" cy="35719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178</TotalTime>
  <Words>489</Words>
  <Application>Microsoft Office PowerPoint</Application>
  <PresentationFormat>Presentación en pantalla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Concurrencia</vt:lpstr>
      <vt:lpstr>GesTeam: Conceptualització i Disseny d’una Aplicació per a la Gestió d’una Escola de Fútbol</vt:lpstr>
      <vt:lpstr>Que és GesTeam?</vt:lpstr>
      <vt:lpstr>A qui va orientat GesTeam?</vt:lpstr>
      <vt:lpstr>Que ofereix GesTeam?</vt:lpstr>
      <vt:lpstr>Com ho fa?</vt:lpstr>
      <vt:lpstr>Com ho fa?</vt:lpstr>
      <vt:lpstr>Com ho fa?</vt:lpstr>
      <vt:lpstr>Com ho fa?</vt:lpstr>
      <vt:lpstr>Com ho fa?</vt:lpstr>
      <vt:lpstr>Com ho fa?</vt:lpstr>
      <vt:lpstr>Com ho fa?</vt:lpstr>
      <vt:lpstr>GesTeam</vt:lpstr>
      <vt:lpstr>GesTeam: Conceptualització i Disseny d’una Aplicació per a la Gestió d’una Escola de Fútbol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Noel Moreno Palacios</dc:creator>
  <cp:lastModifiedBy>Noel Moreno Palacios</cp:lastModifiedBy>
  <cp:revision>51</cp:revision>
  <dcterms:created xsi:type="dcterms:W3CDTF">2017-01-09T12:47:10Z</dcterms:created>
  <dcterms:modified xsi:type="dcterms:W3CDTF">2017-01-09T22:20:59Z</dcterms:modified>
</cp:coreProperties>
</file>