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12" y="-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06T17:33:15.100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06/11/16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69512" y="702734"/>
            <a:ext cx="8574622" cy="2616199"/>
          </a:xfrm>
        </p:spPr>
        <p:txBody>
          <a:bodyPr/>
          <a:lstStyle/>
          <a:p>
            <a:r>
              <a:rPr lang="es-ES" dirty="0" err="1"/>
              <a:t>Treball</a:t>
            </a:r>
            <a:r>
              <a:rPr lang="es-ES" dirty="0"/>
              <a:t> Final de </a:t>
            </a:r>
            <a:r>
              <a:rPr lang="es-ES" dirty="0" err="1"/>
              <a:t>Màster</a:t>
            </a:r>
            <a:r>
              <a:rPr lang="es-ES" dirty="0"/>
              <a:t> </a:t>
            </a:r>
            <a:r>
              <a:rPr lang="es-ES" dirty="0" smtClean="0"/>
              <a:t> PAC2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1821" y="3262489"/>
            <a:ext cx="6987645" cy="589844"/>
          </a:xfrm>
        </p:spPr>
        <p:txBody>
          <a:bodyPr/>
          <a:lstStyle/>
          <a:p>
            <a:r>
              <a:rPr lang="es-ES" dirty="0" smtClean="0"/>
              <a:t>Carlos </a:t>
            </a:r>
            <a:r>
              <a:rPr lang="es-ES" dirty="0" smtClean="0"/>
              <a:t>M. Da Costa Ferreira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725" y="199124"/>
            <a:ext cx="1819275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5390445" y="51174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b="1" dirty="0" smtClean="0"/>
              <a:t>6 de </a:t>
            </a:r>
            <a:r>
              <a:rPr lang="es-ES" b="1" dirty="0" err="1" smtClean="0"/>
              <a:t>Novembre</a:t>
            </a:r>
            <a:r>
              <a:rPr lang="es-ES" b="1" dirty="0" smtClean="0"/>
              <a:t> 2016</a:t>
            </a:r>
            <a:endParaRPr lang="es-ES" b="1" dirty="0"/>
          </a:p>
          <a:p>
            <a:pPr algn="r"/>
            <a:endParaRPr lang="es-ES" dirty="0"/>
          </a:p>
          <a:p>
            <a:pPr algn="r"/>
            <a:r>
              <a:rPr lang="es-ES" dirty="0" err="1"/>
              <a:t>Administració</a:t>
            </a:r>
            <a:r>
              <a:rPr lang="es-ES" dirty="0"/>
              <a:t> Web i </a:t>
            </a:r>
            <a:r>
              <a:rPr lang="es-ES" dirty="0" err="1"/>
              <a:t>Comerç</a:t>
            </a:r>
            <a:r>
              <a:rPr lang="es-ES" dirty="0"/>
              <a:t> </a:t>
            </a:r>
            <a:r>
              <a:rPr lang="es-ES" dirty="0" err="1"/>
              <a:t>electronic</a:t>
            </a:r>
            <a:endParaRPr lang="es-ES" dirty="0"/>
          </a:p>
          <a:p>
            <a:pPr algn="r"/>
            <a:endParaRPr lang="es-ES" dirty="0"/>
          </a:p>
          <a:p>
            <a:pPr algn="r"/>
            <a:r>
              <a:rPr lang="es-ES" dirty="0"/>
              <a:t>Tutor : Francisco Javier Noguera Otero</a:t>
            </a:r>
          </a:p>
        </p:txBody>
      </p:sp>
    </p:spTree>
    <p:extLst>
      <p:ext uri="{BB962C8B-B14F-4D97-AF65-F5344CB8AC3E}">
        <p14:creationId xmlns:p14="http://schemas.microsoft.com/office/powerpoint/2010/main" val="96544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737" y="0"/>
            <a:ext cx="10018713" cy="1752599"/>
          </a:xfrm>
        </p:spPr>
        <p:txBody>
          <a:bodyPr/>
          <a:lstStyle/>
          <a:p>
            <a:r>
              <a:rPr lang="es-ES" dirty="0" err="1"/>
              <a:t>Interfícies</a:t>
            </a:r>
            <a:r>
              <a:rPr lang="es-ES" dirty="0"/>
              <a:t> </a:t>
            </a:r>
            <a:r>
              <a:rPr lang="es-ES" dirty="0" err="1" smtClean="0"/>
              <a:t>d’Usuari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773053"/>
            <a:ext cx="10018713" cy="4018148"/>
          </a:xfrm>
        </p:spPr>
        <p:txBody>
          <a:bodyPr/>
          <a:lstStyle/>
          <a:p>
            <a:r>
              <a:rPr lang="es-ES" dirty="0" smtClean="0"/>
              <a:t>La </a:t>
            </a:r>
            <a:r>
              <a:rPr lang="es-ES" dirty="0" smtClean="0"/>
              <a:t>única </a:t>
            </a:r>
            <a:r>
              <a:rPr lang="es-ES" dirty="0" err="1" smtClean="0"/>
              <a:t>interficie</a:t>
            </a:r>
            <a:r>
              <a:rPr lang="es-ES" dirty="0" smtClean="0"/>
              <a:t> </a:t>
            </a:r>
            <a:r>
              <a:rPr lang="es-ES" dirty="0" err="1" smtClean="0"/>
              <a:t>d’usuari</a:t>
            </a:r>
            <a:r>
              <a:rPr lang="es-ES" dirty="0" smtClean="0"/>
              <a:t> </a:t>
            </a:r>
            <a:r>
              <a:rPr lang="es-ES" dirty="0" smtClean="0"/>
              <a:t>que es </a:t>
            </a:r>
            <a:r>
              <a:rPr lang="es-ES" dirty="0" err="1" smtClean="0"/>
              <a:t>modificar</a:t>
            </a:r>
            <a:r>
              <a:rPr lang="es-ES" dirty="0" err="1" smtClean="0"/>
              <a:t>à</a:t>
            </a:r>
            <a:r>
              <a:rPr lang="es-ES" dirty="0" smtClean="0"/>
              <a:t> </a:t>
            </a:r>
            <a:r>
              <a:rPr lang="es-ES" dirty="0" err="1" smtClean="0"/>
              <a:t>serà</a:t>
            </a:r>
            <a:r>
              <a:rPr lang="es-ES" dirty="0" smtClean="0"/>
              <a:t> </a:t>
            </a:r>
            <a:r>
              <a:rPr lang="es-ES" dirty="0" smtClean="0"/>
              <a:t>la de </a:t>
            </a:r>
            <a:r>
              <a:rPr lang="es-ES" dirty="0" err="1" smtClean="0"/>
              <a:t>Login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majoria</a:t>
            </a:r>
            <a:r>
              <a:rPr lang="es-ES" dirty="0" smtClean="0"/>
              <a:t> del </a:t>
            </a:r>
            <a:r>
              <a:rPr lang="es-ES" dirty="0" err="1" smtClean="0"/>
              <a:t>projecte</a:t>
            </a:r>
            <a:r>
              <a:rPr lang="es-ES" dirty="0" smtClean="0"/>
              <a:t> </a:t>
            </a:r>
            <a:r>
              <a:rPr lang="es-ES" dirty="0" err="1" smtClean="0"/>
              <a:t>ser</a:t>
            </a:r>
            <a:r>
              <a:rPr lang="es-ES" dirty="0" err="1" smtClean="0"/>
              <a:t>à</a:t>
            </a:r>
            <a:r>
              <a:rPr lang="es-ES" dirty="0" smtClean="0"/>
              <a:t> per la </a:t>
            </a:r>
            <a:r>
              <a:rPr lang="es-ES" dirty="0" err="1" smtClean="0"/>
              <a:t>part</a:t>
            </a:r>
            <a:r>
              <a:rPr lang="es-ES" dirty="0" smtClean="0"/>
              <a:t> de servidor.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648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737" y="0"/>
            <a:ext cx="10018713" cy="1752599"/>
          </a:xfrm>
        </p:spPr>
        <p:txBody>
          <a:bodyPr/>
          <a:lstStyle/>
          <a:p>
            <a:r>
              <a:rPr lang="es-ES" dirty="0" err="1" smtClean="0"/>
              <a:t>Metodologia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773053"/>
            <a:ext cx="10018713" cy="4018148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Com</a:t>
            </a:r>
            <a:r>
              <a:rPr lang="es-ES" dirty="0" smtClean="0"/>
              <a:t> es </a:t>
            </a:r>
            <a:r>
              <a:rPr lang="es-ES" dirty="0" err="1" smtClean="0"/>
              <a:t>realitzar</a:t>
            </a:r>
            <a:r>
              <a:rPr lang="es-ES" dirty="0" err="1" smtClean="0"/>
              <a:t>à</a:t>
            </a:r>
            <a:r>
              <a:rPr lang="es-ES" dirty="0" smtClean="0"/>
              <a:t> ?</a:t>
            </a:r>
          </a:p>
          <a:p>
            <a:pPr lvl="1"/>
            <a:r>
              <a:rPr lang="es-ES" dirty="0" err="1" smtClean="0"/>
              <a:t>Instal·lació</a:t>
            </a:r>
            <a:r>
              <a:rPr lang="es-ES" dirty="0" smtClean="0"/>
              <a:t> i </a:t>
            </a:r>
            <a:r>
              <a:rPr lang="es-ES" dirty="0" err="1" smtClean="0"/>
              <a:t>configuració</a:t>
            </a:r>
            <a:r>
              <a:rPr lang="es-ES" dirty="0" smtClean="0"/>
              <a:t> del servidor</a:t>
            </a:r>
          </a:p>
          <a:p>
            <a:pPr lvl="1"/>
            <a:r>
              <a:rPr lang="es-ES" dirty="0" err="1" smtClean="0"/>
              <a:t>Configuració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mòduls</a:t>
            </a:r>
            <a:r>
              <a:rPr lang="es-ES" dirty="0" smtClean="0"/>
              <a:t> </a:t>
            </a:r>
          </a:p>
          <a:p>
            <a:pPr lvl="1"/>
            <a:r>
              <a:rPr lang="es-ES" dirty="0" err="1" smtClean="0"/>
              <a:t>Avaluació</a:t>
            </a:r>
            <a:r>
              <a:rPr lang="es-ES" dirty="0" smtClean="0"/>
              <a:t>, i </a:t>
            </a:r>
            <a:r>
              <a:rPr lang="es-ES" dirty="0" err="1" smtClean="0"/>
              <a:t>correcció</a:t>
            </a:r>
            <a:r>
              <a:rPr lang="es-ES" dirty="0" smtClean="0"/>
              <a:t> </a:t>
            </a:r>
            <a:r>
              <a:rPr lang="es-ES" dirty="0" err="1" smtClean="0"/>
              <a:t>d’errors</a:t>
            </a:r>
            <a:endParaRPr lang="es-ES" dirty="0" smtClean="0"/>
          </a:p>
          <a:p>
            <a:pPr lvl="1"/>
            <a:r>
              <a:rPr lang="es-ES" dirty="0" err="1" smtClean="0"/>
              <a:t>Configuració</a:t>
            </a:r>
            <a:r>
              <a:rPr lang="es-ES" dirty="0" smtClean="0"/>
              <a:t> i </a:t>
            </a:r>
            <a:r>
              <a:rPr lang="es-ES" dirty="0" err="1" smtClean="0"/>
              <a:t>presentació</a:t>
            </a:r>
            <a:r>
              <a:rPr lang="es-ES" dirty="0" smtClean="0"/>
              <a:t> </a:t>
            </a:r>
            <a:r>
              <a:rPr lang="es-ES" dirty="0" err="1" smtClean="0"/>
              <a:t>pàgina</a:t>
            </a:r>
            <a:r>
              <a:rPr lang="es-ES" dirty="0" smtClean="0"/>
              <a:t> de </a:t>
            </a:r>
            <a:r>
              <a:rPr lang="es-ES" dirty="0" err="1" smtClean="0"/>
              <a:t>Login</a:t>
            </a:r>
            <a:endParaRPr lang="es-ES" dirty="0" smtClean="0"/>
          </a:p>
          <a:p>
            <a:pPr lvl="1"/>
            <a:r>
              <a:rPr lang="es-ES" dirty="0" err="1" smtClean="0"/>
              <a:t>Configuració</a:t>
            </a:r>
            <a:r>
              <a:rPr lang="es-ES" dirty="0" smtClean="0"/>
              <a:t> de les </a:t>
            </a:r>
            <a:r>
              <a:rPr lang="es-ES" dirty="0" err="1" smtClean="0"/>
              <a:t>API’s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servidors</a:t>
            </a:r>
            <a:r>
              <a:rPr lang="es-ES" dirty="0" smtClean="0"/>
              <a:t> de les </a:t>
            </a:r>
            <a:r>
              <a:rPr lang="es-ES" dirty="0" err="1" smtClean="0"/>
              <a:t>xarxes</a:t>
            </a:r>
            <a:r>
              <a:rPr lang="es-ES" dirty="0" smtClean="0"/>
              <a:t> </a:t>
            </a:r>
            <a:r>
              <a:rPr lang="es-ES" dirty="0" err="1" smtClean="0"/>
              <a:t>socials</a:t>
            </a:r>
            <a:endParaRPr lang="es-ES" dirty="0" smtClean="0"/>
          </a:p>
          <a:p>
            <a:pPr lvl="1"/>
            <a:r>
              <a:rPr lang="es-ES" dirty="0" err="1" smtClean="0"/>
              <a:t>Desenvolupament</a:t>
            </a:r>
            <a:r>
              <a:rPr lang="es-ES" dirty="0" smtClean="0"/>
              <a:t> de tota la </a:t>
            </a:r>
            <a:r>
              <a:rPr lang="es-ES" dirty="0" err="1" smtClean="0"/>
              <a:t>comunicació</a:t>
            </a:r>
            <a:r>
              <a:rPr lang="es-ES" dirty="0" smtClean="0"/>
              <a:t> entre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mòduls</a:t>
            </a:r>
            <a:endParaRPr lang="es-ES" dirty="0" smtClean="0"/>
          </a:p>
          <a:p>
            <a:r>
              <a:rPr lang="es-ES" dirty="0" err="1"/>
              <a:t>Quines</a:t>
            </a:r>
            <a:r>
              <a:rPr lang="es-ES" dirty="0"/>
              <a:t> </a:t>
            </a:r>
            <a:r>
              <a:rPr lang="es-ES" dirty="0" err="1"/>
              <a:t>eines</a:t>
            </a:r>
            <a:r>
              <a:rPr lang="es-ES" dirty="0"/>
              <a:t> ?</a:t>
            </a:r>
          </a:p>
          <a:p>
            <a:pPr lvl="1"/>
            <a:r>
              <a:rPr lang="es-ES" dirty="0"/>
              <a:t>Express</a:t>
            </a:r>
          </a:p>
          <a:p>
            <a:pPr lvl="1"/>
            <a:r>
              <a:rPr lang="es-ES" dirty="0" err="1"/>
              <a:t>Mongoose</a:t>
            </a:r>
            <a:endParaRPr lang="es-ES" dirty="0"/>
          </a:p>
          <a:p>
            <a:pPr lvl="1"/>
            <a:r>
              <a:rPr lang="es-ES" dirty="0" err="1"/>
              <a:t>Robomongo</a:t>
            </a:r>
            <a:endParaRPr lang="es-ES" dirty="0"/>
          </a:p>
          <a:p>
            <a:pPr lvl="1"/>
            <a:r>
              <a:rPr lang="es-ES" dirty="0" err="1"/>
              <a:t>Etc</a:t>
            </a:r>
            <a:endParaRPr lang="es-ES" dirty="0"/>
          </a:p>
          <a:p>
            <a:pPr marL="457200" lvl="1" indent="0">
              <a:buNone/>
            </a:pPr>
            <a:endParaRPr lang="es-ES" dirty="0" smtClean="0"/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568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737" y="0"/>
            <a:ext cx="10018713" cy="1752599"/>
          </a:xfrm>
        </p:spPr>
        <p:txBody>
          <a:bodyPr/>
          <a:lstStyle/>
          <a:p>
            <a:r>
              <a:rPr lang="es-ES" dirty="0" err="1" smtClean="0"/>
              <a:t>Metodologia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773053"/>
            <a:ext cx="10018713" cy="4018148"/>
          </a:xfrm>
        </p:spPr>
        <p:txBody>
          <a:bodyPr/>
          <a:lstStyle/>
          <a:p>
            <a:r>
              <a:rPr lang="es-ES" dirty="0" err="1" smtClean="0"/>
              <a:t>Estàndards</a:t>
            </a:r>
            <a:endParaRPr lang="es-ES" dirty="0" smtClean="0"/>
          </a:p>
          <a:p>
            <a:pPr lvl="1"/>
            <a:r>
              <a:rPr lang="es-ES" dirty="0" err="1" smtClean="0"/>
              <a:t>PDF,DOCX,diagràmes</a:t>
            </a:r>
            <a:r>
              <a:rPr lang="es-ES" dirty="0" smtClean="0"/>
              <a:t> de </a:t>
            </a:r>
            <a:r>
              <a:rPr lang="es-ES" dirty="0" err="1" smtClean="0"/>
              <a:t>disseny</a:t>
            </a:r>
            <a:r>
              <a:rPr lang="es-ES" dirty="0" smtClean="0"/>
              <a:t> (UML),..</a:t>
            </a:r>
          </a:p>
          <a:p>
            <a:r>
              <a:rPr lang="es-ES" dirty="0" err="1" smtClean="0"/>
              <a:t>Metodologia</a:t>
            </a:r>
            <a:endParaRPr lang="es-ES" dirty="0" smtClean="0"/>
          </a:p>
          <a:p>
            <a:pPr lvl="1"/>
            <a:r>
              <a:rPr lang="es-ES" dirty="0" err="1" smtClean="0"/>
              <a:t>Trello</a:t>
            </a:r>
            <a:r>
              <a:rPr lang="es-ES" dirty="0" smtClean="0"/>
              <a:t> : </a:t>
            </a:r>
            <a:r>
              <a:rPr lang="es-ES" dirty="0" err="1" smtClean="0"/>
              <a:t>eina</a:t>
            </a:r>
            <a:r>
              <a:rPr lang="es-ES" dirty="0" smtClean="0"/>
              <a:t> de </a:t>
            </a:r>
            <a:r>
              <a:rPr lang="es-ES" dirty="0" err="1" smtClean="0"/>
              <a:t>seguiment</a:t>
            </a:r>
            <a:endParaRPr lang="es-ES" dirty="0" smtClean="0"/>
          </a:p>
          <a:p>
            <a:pPr lvl="1"/>
            <a:r>
              <a:rPr lang="es-ES" dirty="0" err="1" smtClean="0"/>
              <a:t>Github</a:t>
            </a:r>
            <a:r>
              <a:rPr lang="es-ES" dirty="0" smtClean="0"/>
              <a:t>  local/web : </a:t>
            </a:r>
            <a:r>
              <a:rPr lang="es-ES" dirty="0" err="1" smtClean="0"/>
              <a:t>Gestió</a:t>
            </a:r>
            <a:r>
              <a:rPr lang="es-ES" dirty="0" smtClean="0"/>
              <a:t> de </a:t>
            </a:r>
            <a:r>
              <a:rPr lang="es-ES" dirty="0" err="1" smtClean="0"/>
              <a:t>codi</a:t>
            </a:r>
            <a:r>
              <a:rPr lang="es-ES" dirty="0" smtClean="0"/>
              <a:t> i </a:t>
            </a:r>
            <a:r>
              <a:rPr lang="es-ES" dirty="0" err="1" smtClean="0"/>
              <a:t>versions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56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737" y="0"/>
            <a:ext cx="10018713" cy="1752599"/>
          </a:xfrm>
        </p:spPr>
        <p:txBody>
          <a:bodyPr/>
          <a:lstStyle/>
          <a:p>
            <a:r>
              <a:rPr lang="es-ES" dirty="0" err="1" smtClean="0"/>
              <a:t>Cost</a:t>
            </a:r>
            <a:r>
              <a:rPr lang="es-ES" dirty="0" smtClean="0"/>
              <a:t> i </a:t>
            </a:r>
            <a:r>
              <a:rPr lang="es-ES" dirty="0" err="1" smtClean="0"/>
              <a:t>Hores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773053"/>
            <a:ext cx="10018713" cy="4018148"/>
          </a:xfrm>
        </p:spPr>
        <p:txBody>
          <a:bodyPr/>
          <a:lstStyle/>
          <a:p>
            <a:r>
              <a:rPr lang="es-ES" dirty="0" err="1" smtClean="0"/>
              <a:t>Econòmicament</a:t>
            </a:r>
            <a:r>
              <a:rPr lang="es-ES" dirty="0" smtClean="0"/>
              <a:t>, el </a:t>
            </a:r>
            <a:r>
              <a:rPr lang="es-ES" dirty="0" err="1" smtClean="0"/>
              <a:t>projecte</a:t>
            </a:r>
            <a:r>
              <a:rPr lang="es-ES" dirty="0" smtClean="0"/>
              <a:t> a </a:t>
            </a:r>
            <a:r>
              <a:rPr lang="es-ES" dirty="0" err="1" smtClean="0"/>
              <a:t>part</a:t>
            </a:r>
            <a:r>
              <a:rPr lang="es-ES" dirty="0" smtClean="0"/>
              <a:t> de les </a:t>
            </a:r>
            <a:r>
              <a:rPr lang="es-ES" dirty="0" err="1" smtClean="0"/>
              <a:t>hores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, no ha de </a:t>
            </a:r>
            <a:r>
              <a:rPr lang="es-ES" dirty="0" err="1" smtClean="0"/>
              <a:t>tenir</a:t>
            </a:r>
            <a:r>
              <a:rPr lang="es-ES" dirty="0" smtClean="0"/>
              <a:t> </a:t>
            </a:r>
            <a:r>
              <a:rPr lang="es-ES" dirty="0" err="1" smtClean="0"/>
              <a:t>cap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r>
              <a:rPr lang="es-ES" dirty="0" smtClean="0"/>
              <a:t> ni de servidor (</a:t>
            </a:r>
            <a:r>
              <a:rPr lang="es-ES" dirty="0" err="1" smtClean="0"/>
              <a:t>ja</a:t>
            </a:r>
            <a:r>
              <a:rPr lang="es-ES" dirty="0" smtClean="0"/>
              <a:t> en </a:t>
            </a:r>
            <a:r>
              <a:rPr lang="es-ES" dirty="0" err="1" smtClean="0"/>
              <a:t>producció</a:t>
            </a:r>
            <a:r>
              <a:rPr lang="es-ES" dirty="0" smtClean="0"/>
              <a:t>), ni de </a:t>
            </a:r>
            <a:r>
              <a:rPr lang="es-ES" dirty="0" err="1" smtClean="0"/>
              <a:t>maquinari</a:t>
            </a:r>
            <a:r>
              <a:rPr lang="es-ES" dirty="0" smtClean="0"/>
              <a:t> (Hardware), ni de </a:t>
            </a:r>
            <a:r>
              <a:rPr lang="es-ES" dirty="0" err="1" smtClean="0"/>
              <a:t>programari</a:t>
            </a:r>
            <a:r>
              <a:rPr lang="es-ES" dirty="0" smtClean="0"/>
              <a:t> (software).</a:t>
            </a:r>
          </a:p>
          <a:p>
            <a:r>
              <a:rPr lang="es-ES" dirty="0" err="1" smtClean="0"/>
              <a:t>Tot</a:t>
            </a:r>
            <a:r>
              <a:rPr lang="es-ES" dirty="0" smtClean="0"/>
              <a:t> el </a:t>
            </a:r>
            <a:r>
              <a:rPr lang="es-ES" dirty="0" err="1" smtClean="0"/>
              <a:t>programari</a:t>
            </a:r>
            <a:r>
              <a:rPr lang="es-ES" dirty="0" smtClean="0"/>
              <a:t> </a:t>
            </a:r>
            <a:r>
              <a:rPr lang="es-ES" dirty="0" err="1" smtClean="0"/>
              <a:t>utilitzat</a:t>
            </a:r>
            <a:r>
              <a:rPr lang="es-ES" dirty="0" smtClean="0"/>
              <a:t> es open </a:t>
            </a:r>
            <a:r>
              <a:rPr lang="es-ES" dirty="0" err="1" smtClean="0"/>
              <a:t>source</a:t>
            </a:r>
            <a:r>
              <a:rPr lang="es-ES" dirty="0" smtClean="0"/>
              <a:t>, per lo que no </a:t>
            </a:r>
            <a:r>
              <a:rPr lang="es-ES" dirty="0" err="1" smtClean="0"/>
              <a:t>suposa</a:t>
            </a:r>
            <a:r>
              <a:rPr lang="es-ES" dirty="0" smtClean="0"/>
              <a:t> un </a:t>
            </a:r>
            <a:r>
              <a:rPr lang="es-ES" dirty="0" err="1" smtClean="0"/>
              <a:t>cost</a:t>
            </a:r>
            <a:r>
              <a:rPr lang="es-ES" dirty="0" smtClean="0"/>
              <a:t> extra al </a:t>
            </a:r>
            <a:r>
              <a:rPr lang="es-ES" dirty="0" err="1" smtClean="0"/>
              <a:t>projecte</a:t>
            </a:r>
            <a:r>
              <a:rPr lang="es-ES" dirty="0" smtClean="0"/>
              <a:t>.</a:t>
            </a:r>
          </a:p>
          <a:p>
            <a:r>
              <a:rPr lang="es-ES" dirty="0" smtClean="0"/>
              <a:t>Les </a:t>
            </a:r>
            <a:r>
              <a:rPr lang="es-ES" dirty="0" err="1" smtClean="0"/>
              <a:t>hores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son les </a:t>
            </a:r>
            <a:r>
              <a:rPr lang="es-ES" dirty="0" err="1" smtClean="0"/>
              <a:t>úniques</a:t>
            </a:r>
            <a:r>
              <a:rPr lang="es-ES" dirty="0" smtClean="0"/>
              <a:t> que </a:t>
            </a:r>
            <a:r>
              <a:rPr lang="es-ES" dirty="0" err="1" smtClean="0"/>
              <a:t>tindrien</a:t>
            </a:r>
            <a:r>
              <a:rPr lang="es-ES" dirty="0" smtClean="0"/>
              <a:t> un </a:t>
            </a:r>
            <a:r>
              <a:rPr lang="es-ES" dirty="0" err="1" smtClean="0"/>
              <a:t>cost</a:t>
            </a:r>
            <a:r>
              <a:rPr lang="es-ES" dirty="0" smtClean="0"/>
              <a:t>, </a:t>
            </a:r>
            <a:r>
              <a:rPr lang="es-ES" dirty="0" err="1" smtClean="0"/>
              <a:t>però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que el </a:t>
            </a:r>
            <a:r>
              <a:rPr lang="es-ES" dirty="0" err="1" smtClean="0"/>
              <a:t>projecte</a:t>
            </a:r>
            <a:r>
              <a:rPr lang="es-ES" dirty="0" smtClean="0"/>
              <a:t> forma </a:t>
            </a:r>
            <a:r>
              <a:rPr lang="es-ES" dirty="0" err="1" smtClean="0"/>
              <a:t>part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PFM (</a:t>
            </a:r>
            <a:r>
              <a:rPr lang="es-ES" dirty="0" err="1"/>
              <a:t>P</a:t>
            </a:r>
            <a:r>
              <a:rPr lang="es-ES" dirty="0" err="1" smtClean="0"/>
              <a:t>rojecte</a:t>
            </a:r>
            <a:r>
              <a:rPr lang="es-ES" dirty="0" smtClean="0"/>
              <a:t> Final de Master) </a:t>
            </a:r>
            <a:r>
              <a:rPr lang="es-ES" dirty="0" err="1" smtClean="0"/>
              <a:t>tampoc</a:t>
            </a:r>
            <a:r>
              <a:rPr lang="es-ES" dirty="0" smtClean="0"/>
              <a:t> es </a:t>
            </a:r>
            <a:r>
              <a:rPr lang="es-ES" dirty="0" err="1" smtClean="0"/>
              <a:t>comptabilitzen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039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737" y="0"/>
            <a:ext cx="10018713" cy="1752599"/>
          </a:xfrm>
        </p:spPr>
        <p:txBody>
          <a:bodyPr/>
          <a:lstStyle/>
          <a:p>
            <a:r>
              <a:rPr lang="es-ES" dirty="0" err="1" smtClean="0"/>
              <a:t>Novetats</a:t>
            </a:r>
            <a:r>
              <a:rPr lang="es-ES" dirty="0" smtClean="0"/>
              <a:t> </a:t>
            </a:r>
            <a:r>
              <a:rPr lang="es-ES" dirty="0" err="1" smtClean="0"/>
              <a:t>aportades</a:t>
            </a:r>
            <a:r>
              <a:rPr lang="es-ES" dirty="0" smtClean="0"/>
              <a:t> al </a:t>
            </a:r>
            <a:r>
              <a:rPr lang="es-ES" dirty="0" err="1" smtClean="0"/>
              <a:t>projecte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773053"/>
            <a:ext cx="10018713" cy="4018148"/>
          </a:xfrm>
        </p:spPr>
        <p:txBody>
          <a:bodyPr/>
          <a:lstStyle/>
          <a:p>
            <a:r>
              <a:rPr lang="es-ES" dirty="0" smtClean="0"/>
              <a:t>En </a:t>
            </a:r>
            <a:r>
              <a:rPr lang="es-ES" dirty="0" err="1" smtClean="0"/>
              <a:t>principi</a:t>
            </a:r>
            <a:r>
              <a:rPr lang="es-ES" dirty="0" smtClean="0"/>
              <a:t>, el </a:t>
            </a:r>
            <a:r>
              <a:rPr lang="es-ES" dirty="0" err="1" smtClean="0"/>
              <a:t>login</a:t>
            </a:r>
            <a:r>
              <a:rPr lang="es-ES" dirty="0" smtClean="0"/>
              <a:t> a web de </a:t>
            </a:r>
            <a:r>
              <a:rPr lang="es-ES" dirty="0" err="1" smtClean="0"/>
              <a:t>tercers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Facebook, </a:t>
            </a:r>
            <a:r>
              <a:rPr lang="es-ES" dirty="0" err="1" smtClean="0"/>
              <a:t>twitter</a:t>
            </a:r>
            <a:r>
              <a:rPr lang="es-ES" dirty="0" smtClean="0"/>
              <a:t>,</a:t>
            </a:r>
            <a:r>
              <a:rPr lang="mr-IN" dirty="0" smtClean="0"/>
              <a:t>…</a:t>
            </a:r>
            <a:r>
              <a:rPr lang="es-ES_tradnl" dirty="0" smtClean="0"/>
              <a:t> </a:t>
            </a:r>
            <a:r>
              <a:rPr lang="es-ES_tradnl" dirty="0" err="1" smtClean="0"/>
              <a:t>ja</a:t>
            </a:r>
            <a:r>
              <a:rPr lang="es-ES_tradnl" dirty="0" smtClean="0"/>
              <a:t> </a:t>
            </a:r>
            <a:r>
              <a:rPr lang="es-ES_tradnl" dirty="0" err="1" smtClean="0"/>
              <a:t>estaven</a:t>
            </a:r>
            <a:r>
              <a:rPr lang="es-ES_tradnl" dirty="0" smtClean="0"/>
              <a:t> </a:t>
            </a:r>
            <a:r>
              <a:rPr lang="es-ES_tradnl" dirty="0" err="1" smtClean="0"/>
              <a:t>implementades</a:t>
            </a:r>
            <a:r>
              <a:rPr lang="es-ES_tradnl" dirty="0" smtClean="0"/>
              <a:t> per </a:t>
            </a:r>
            <a:r>
              <a:rPr lang="es-ES_tradnl" dirty="0" err="1" smtClean="0"/>
              <a:t>estudiants</a:t>
            </a:r>
            <a:r>
              <a:rPr lang="es-ES_tradnl" dirty="0" smtClean="0"/>
              <a:t> de la UOC </a:t>
            </a:r>
            <a:r>
              <a:rPr lang="es-ES_tradnl" dirty="0" err="1" smtClean="0"/>
              <a:t>principalment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versions</a:t>
            </a:r>
            <a:r>
              <a:rPr lang="es-ES_tradnl" dirty="0" smtClean="0"/>
              <a:t> de plataforma </a:t>
            </a:r>
            <a:r>
              <a:rPr lang="es-ES_tradnl" dirty="0" err="1" smtClean="0"/>
              <a:t>antigues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Estava</a:t>
            </a:r>
            <a:r>
              <a:rPr lang="es-ES_tradnl" dirty="0" smtClean="0"/>
              <a:t> </a:t>
            </a:r>
            <a:r>
              <a:rPr lang="es-ES_tradnl" dirty="0" err="1" smtClean="0"/>
              <a:t>fet</a:t>
            </a:r>
            <a:r>
              <a:rPr lang="es-ES_tradnl" dirty="0" smtClean="0"/>
              <a:t> per ELGG 2.1.1, </a:t>
            </a:r>
            <a:r>
              <a:rPr lang="es-ES_tradnl" dirty="0" err="1" smtClean="0"/>
              <a:t>amb</a:t>
            </a:r>
            <a:r>
              <a:rPr lang="es-ES_tradnl" dirty="0" smtClean="0"/>
              <a:t> el motor de </a:t>
            </a:r>
            <a:r>
              <a:rPr lang="es-ES_tradnl" dirty="0" err="1" smtClean="0"/>
              <a:t>servei</a:t>
            </a:r>
            <a:r>
              <a:rPr lang="es-ES_tradnl" dirty="0" smtClean="0"/>
              <a:t> </a:t>
            </a:r>
            <a:r>
              <a:rPr lang="es-ES_tradnl" dirty="0" err="1" smtClean="0"/>
              <a:t>implementat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Java, i base de </a:t>
            </a:r>
            <a:r>
              <a:rPr lang="es-ES_tradnl" dirty="0" err="1" smtClean="0"/>
              <a:t>dades</a:t>
            </a:r>
            <a:r>
              <a:rPr lang="es-ES_tradnl" dirty="0" smtClean="0"/>
              <a:t> </a:t>
            </a:r>
            <a:r>
              <a:rPr lang="es-ES_tradnl" dirty="0" err="1" smtClean="0"/>
              <a:t>Mysql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S’implementarà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el </a:t>
            </a:r>
            <a:r>
              <a:rPr lang="es-ES_tradnl" dirty="0" err="1" smtClean="0"/>
              <a:t>nou</a:t>
            </a:r>
            <a:r>
              <a:rPr lang="es-ES_tradnl" dirty="0" smtClean="0"/>
              <a:t> sistema que es va migrar al </a:t>
            </a:r>
            <a:r>
              <a:rPr lang="es-ES_tradnl" dirty="0" err="1" smtClean="0"/>
              <a:t>Juny</a:t>
            </a:r>
            <a:r>
              <a:rPr lang="es-ES_tradnl" dirty="0" smtClean="0"/>
              <a:t> 2016,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KpaxServer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NodeJS</a:t>
            </a:r>
            <a:r>
              <a:rPr lang="es-ES_tradnl" dirty="0" smtClean="0"/>
              <a:t> i </a:t>
            </a:r>
            <a:r>
              <a:rPr lang="es-ES_tradnl" dirty="0" err="1" smtClean="0"/>
              <a:t>MongoDB</a:t>
            </a:r>
            <a:r>
              <a:rPr lang="es-ES_tradnl" dirty="0" smtClean="0"/>
              <a:t>. </a:t>
            </a:r>
            <a:endParaRPr lang="es-ES_tradnl" dirty="0"/>
          </a:p>
          <a:p>
            <a:r>
              <a:rPr lang="es-ES_tradnl" dirty="0" err="1" smtClean="0"/>
              <a:t>S’utilitzarà</a:t>
            </a:r>
            <a:r>
              <a:rPr lang="es-ES_tradnl" dirty="0" smtClean="0"/>
              <a:t> també la </a:t>
            </a:r>
            <a:r>
              <a:rPr lang="es-ES_tradnl" dirty="0" err="1" smtClean="0"/>
              <a:t>versió</a:t>
            </a:r>
            <a:r>
              <a:rPr lang="es-ES_tradnl" dirty="0" smtClean="0"/>
              <a:t> 2 </a:t>
            </a:r>
            <a:r>
              <a:rPr lang="es-ES_tradnl" dirty="0" err="1" smtClean="0"/>
              <a:t>d’OAUTH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uns</a:t>
            </a:r>
            <a:r>
              <a:rPr lang="es-ES_tradnl" dirty="0" smtClean="0"/>
              <a:t> </a:t>
            </a:r>
            <a:r>
              <a:rPr lang="es-ES_tradnl" dirty="0" err="1" smtClean="0"/>
              <a:t>nous</a:t>
            </a:r>
            <a:r>
              <a:rPr lang="es-ES_tradnl" dirty="0" smtClean="0"/>
              <a:t> </a:t>
            </a:r>
            <a:r>
              <a:rPr lang="es-ES_tradnl" dirty="0" err="1" smtClean="0"/>
              <a:t>protocols</a:t>
            </a:r>
            <a:r>
              <a:rPr lang="es-ES_tradnl" dirty="0" smtClean="0"/>
              <a:t> de </a:t>
            </a:r>
            <a:r>
              <a:rPr lang="es-ES_tradnl" dirty="0" err="1" smtClean="0"/>
              <a:t>seguretat</a:t>
            </a:r>
            <a:r>
              <a:rPr lang="es-ES_tradnl" dirty="0" smtClean="0"/>
              <a:t> </a:t>
            </a:r>
            <a:r>
              <a:rPr lang="es-ES_tradnl" dirty="0" err="1" smtClean="0"/>
              <a:t>implementats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la V2.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375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737" y="0"/>
            <a:ext cx="10018713" cy="1752599"/>
          </a:xfrm>
        </p:spPr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773053"/>
            <a:ext cx="10018713" cy="4018148"/>
          </a:xfrm>
        </p:spPr>
        <p:txBody>
          <a:bodyPr/>
          <a:lstStyle/>
          <a:p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aquest</a:t>
            </a:r>
            <a:r>
              <a:rPr lang="es-ES" dirty="0" smtClean="0"/>
              <a:t> </a:t>
            </a:r>
            <a:r>
              <a:rPr lang="es-ES" dirty="0" err="1" smtClean="0"/>
              <a:t>projecte</a:t>
            </a:r>
            <a:r>
              <a:rPr lang="es-ES" dirty="0" smtClean="0"/>
              <a:t> </a:t>
            </a:r>
            <a:r>
              <a:rPr lang="es-ES" dirty="0" err="1" smtClean="0"/>
              <a:t>s’aconsegueix</a:t>
            </a:r>
            <a:r>
              <a:rPr lang="es-ES" dirty="0" smtClean="0"/>
              <a:t>, </a:t>
            </a:r>
            <a:r>
              <a:rPr lang="es-ES" dirty="0" err="1" smtClean="0"/>
              <a:t>passar</a:t>
            </a:r>
            <a:r>
              <a:rPr lang="es-ES" dirty="0" smtClean="0"/>
              <a:t> una </a:t>
            </a:r>
            <a:r>
              <a:rPr lang="es-ES" dirty="0" err="1" smtClean="0"/>
              <a:t>part</a:t>
            </a:r>
            <a:r>
              <a:rPr lang="es-ES" dirty="0" smtClean="0"/>
              <a:t> fundamental, que es el </a:t>
            </a:r>
            <a:r>
              <a:rPr lang="es-ES" dirty="0" err="1" smtClean="0"/>
              <a:t>logueix</a:t>
            </a:r>
            <a:r>
              <a:rPr lang="es-ES" dirty="0" smtClean="0"/>
              <a:t> </a:t>
            </a:r>
            <a:r>
              <a:rPr lang="es-ES" dirty="0" err="1" smtClean="0"/>
              <a:t>d’usuari</a:t>
            </a:r>
            <a:r>
              <a:rPr lang="es-ES" dirty="0" smtClean="0"/>
              <a:t> en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plataformes</a:t>
            </a:r>
            <a:r>
              <a:rPr lang="es-ES" dirty="0" smtClean="0"/>
              <a:t> de </a:t>
            </a:r>
            <a:r>
              <a:rPr lang="es-ES" dirty="0" err="1" smtClean="0"/>
              <a:t>xarxes</a:t>
            </a:r>
            <a:r>
              <a:rPr lang="es-ES" dirty="0" smtClean="0"/>
              <a:t> </a:t>
            </a:r>
            <a:r>
              <a:rPr lang="es-ES" dirty="0" err="1" smtClean="0"/>
              <a:t>socials</a:t>
            </a:r>
            <a:r>
              <a:rPr lang="es-ES" dirty="0" smtClean="0"/>
              <a:t>,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nou</a:t>
            </a:r>
            <a:r>
              <a:rPr lang="es-ES" dirty="0" smtClean="0"/>
              <a:t> sistema ELGG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NodeJS</a:t>
            </a:r>
            <a:r>
              <a:rPr lang="es-ES" dirty="0" smtClean="0"/>
              <a:t> i </a:t>
            </a:r>
            <a:r>
              <a:rPr lang="es-ES" dirty="0" err="1" smtClean="0"/>
              <a:t>MongoDB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 </a:t>
            </a:r>
            <a:r>
              <a:rPr lang="es-ES" dirty="0" err="1" smtClean="0"/>
              <a:t>deixarà</a:t>
            </a:r>
            <a:r>
              <a:rPr lang="es-ES" dirty="0" smtClean="0"/>
              <a:t> la plataforma preparada i documentada per </a:t>
            </a:r>
            <a:r>
              <a:rPr lang="es-ES" dirty="0" err="1" smtClean="0"/>
              <a:t>futurs</a:t>
            </a:r>
            <a:r>
              <a:rPr lang="es-ES" dirty="0" smtClean="0"/>
              <a:t> </a:t>
            </a:r>
            <a:r>
              <a:rPr lang="es-ES" dirty="0" err="1" smtClean="0"/>
              <a:t>projectes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 posa en </a:t>
            </a:r>
            <a:r>
              <a:rPr lang="es-ES" dirty="0" err="1" smtClean="0"/>
              <a:t>pràctica</a:t>
            </a:r>
            <a:r>
              <a:rPr lang="es-ES" dirty="0" smtClean="0"/>
              <a:t> </a:t>
            </a:r>
            <a:r>
              <a:rPr lang="es-ES" dirty="0" err="1" smtClean="0"/>
              <a:t>molts</a:t>
            </a:r>
            <a:r>
              <a:rPr lang="es-ES" dirty="0" smtClean="0"/>
              <a:t> </a:t>
            </a:r>
            <a:r>
              <a:rPr lang="es-ES" dirty="0" err="1" smtClean="0"/>
              <a:t>sistemes</a:t>
            </a:r>
            <a:r>
              <a:rPr lang="es-ES" dirty="0" smtClean="0"/>
              <a:t> que </a:t>
            </a:r>
            <a:r>
              <a:rPr lang="es-ES" dirty="0" err="1" smtClean="0"/>
              <a:t>desconeixía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la </a:t>
            </a:r>
            <a:r>
              <a:rPr lang="es-ES" dirty="0" err="1" smtClean="0"/>
              <a:t>programació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NodeJS</a:t>
            </a:r>
            <a:r>
              <a:rPr lang="es-ES" dirty="0" smtClean="0"/>
              <a:t>, la base de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MongoDB</a:t>
            </a:r>
            <a:r>
              <a:rPr lang="es-ES" dirty="0" smtClean="0"/>
              <a:t>, la </a:t>
            </a:r>
            <a:r>
              <a:rPr lang="es-ES" dirty="0" err="1" smtClean="0"/>
              <a:t>configuració</a:t>
            </a:r>
            <a:r>
              <a:rPr lang="es-ES" dirty="0" smtClean="0"/>
              <a:t> i </a:t>
            </a:r>
            <a:r>
              <a:rPr lang="es-ES" dirty="0" err="1" smtClean="0"/>
              <a:t>detecció</a:t>
            </a:r>
            <a:r>
              <a:rPr lang="es-ES" dirty="0" smtClean="0"/>
              <a:t> </a:t>
            </a:r>
            <a:r>
              <a:rPr lang="es-ES" dirty="0" err="1" smtClean="0"/>
              <a:t>d’errors</a:t>
            </a:r>
            <a:r>
              <a:rPr lang="es-ES" dirty="0" smtClean="0"/>
              <a:t> que van </a:t>
            </a:r>
            <a:r>
              <a:rPr lang="es-ES" dirty="0" err="1" smtClean="0"/>
              <a:t>apareixen</a:t>
            </a:r>
            <a:r>
              <a:rPr lang="es-ES" dirty="0" smtClean="0"/>
              <a:t> a mesura que avances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projecte</a:t>
            </a:r>
            <a:r>
              <a:rPr lang="es-ES" dirty="0"/>
              <a:t> </a:t>
            </a:r>
            <a:r>
              <a:rPr lang="es-ES" dirty="0" smtClean="0"/>
              <a:t>;  La </a:t>
            </a:r>
            <a:r>
              <a:rPr lang="es-ES" dirty="0" err="1" smtClean="0"/>
              <a:t>metodologia</a:t>
            </a:r>
            <a:r>
              <a:rPr lang="es-ES" dirty="0" smtClean="0"/>
              <a:t> de </a:t>
            </a:r>
            <a:r>
              <a:rPr lang="es-ES" dirty="0" err="1" smtClean="0"/>
              <a:t>projecte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GitHub</a:t>
            </a:r>
            <a:r>
              <a:rPr lang="es-ES" dirty="0" smtClean="0"/>
              <a:t>, </a:t>
            </a:r>
            <a:r>
              <a:rPr lang="es-ES" dirty="0" err="1" smtClean="0"/>
              <a:t>l’aplicació</a:t>
            </a:r>
            <a:r>
              <a:rPr lang="es-ES" dirty="0" smtClean="0"/>
              <a:t> </a:t>
            </a:r>
            <a:r>
              <a:rPr lang="es-ES" dirty="0" err="1" smtClean="0"/>
              <a:t>Kpax</a:t>
            </a:r>
            <a:r>
              <a:rPr lang="es-ES" dirty="0" smtClean="0"/>
              <a:t>, </a:t>
            </a:r>
            <a:r>
              <a:rPr lang="es-ES" dirty="0" err="1" smtClean="0"/>
              <a:t>tello</a:t>
            </a:r>
            <a:r>
              <a:rPr lang="es-ES" dirty="0" smtClean="0"/>
              <a:t> per gestionar el </a:t>
            </a:r>
            <a:r>
              <a:rPr lang="es-ES" dirty="0" err="1" smtClean="0"/>
              <a:t>projecte</a:t>
            </a:r>
            <a:r>
              <a:rPr lang="mr-IN" dirty="0" smtClean="0"/>
              <a:t>…</a:t>
            </a:r>
            <a:endParaRPr lang="es-ES_tradnl" dirty="0" smtClean="0"/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157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s-ES" dirty="0" smtClean="0"/>
              <a:t>INDEX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52937" y="1886464"/>
            <a:ext cx="10018713" cy="3814119"/>
          </a:xfrm>
        </p:spPr>
        <p:txBody>
          <a:bodyPr>
            <a:normAutofit fontScale="62500" lnSpcReduction="20000"/>
          </a:bodyPr>
          <a:lstStyle/>
          <a:p>
            <a:r>
              <a:rPr lang="es-ES" sz="3300" dirty="0" err="1" smtClean="0"/>
              <a:t>Intro</a:t>
            </a:r>
            <a:endParaRPr lang="es-ES" sz="3300" dirty="0" smtClean="0"/>
          </a:p>
          <a:p>
            <a:r>
              <a:rPr lang="es-ES" sz="3300" dirty="0" err="1" smtClean="0"/>
              <a:t>Objectius</a:t>
            </a:r>
            <a:endParaRPr lang="es-ES" sz="3300" dirty="0" smtClean="0"/>
          </a:p>
          <a:p>
            <a:r>
              <a:rPr lang="es-ES" sz="3300" dirty="0" err="1" smtClean="0"/>
              <a:t>Antecedents</a:t>
            </a:r>
            <a:r>
              <a:rPr lang="es-ES" sz="3300" dirty="0" smtClean="0"/>
              <a:t>. </a:t>
            </a:r>
            <a:r>
              <a:rPr lang="es-ES" sz="3300" dirty="0" err="1" smtClean="0"/>
              <a:t>Competència</a:t>
            </a:r>
            <a:r>
              <a:rPr lang="es-ES" sz="3300" dirty="0" smtClean="0"/>
              <a:t> ? </a:t>
            </a:r>
            <a:r>
              <a:rPr lang="es-ES" sz="3300" dirty="0" err="1" smtClean="0"/>
              <a:t>Projectes</a:t>
            </a:r>
            <a:r>
              <a:rPr lang="es-ES" sz="3300" dirty="0" smtClean="0"/>
              <a:t> </a:t>
            </a:r>
            <a:r>
              <a:rPr lang="es-ES" sz="3300" dirty="0" err="1" smtClean="0"/>
              <a:t>Similars</a:t>
            </a:r>
            <a:endParaRPr lang="es-ES" sz="3300" dirty="0" smtClean="0"/>
          </a:p>
          <a:p>
            <a:r>
              <a:rPr lang="es-ES" sz="3300" dirty="0" err="1" smtClean="0"/>
              <a:t>Explicació</a:t>
            </a:r>
            <a:r>
              <a:rPr lang="es-ES" sz="3300" dirty="0" smtClean="0"/>
              <a:t> del </a:t>
            </a:r>
            <a:r>
              <a:rPr lang="es-ES" sz="3300" dirty="0" err="1" smtClean="0"/>
              <a:t>projecte</a:t>
            </a:r>
            <a:endParaRPr lang="es-ES" sz="3300" dirty="0" smtClean="0"/>
          </a:p>
          <a:p>
            <a:r>
              <a:rPr lang="es-ES" sz="3300" dirty="0" err="1" smtClean="0"/>
              <a:t>Interfícies</a:t>
            </a:r>
            <a:r>
              <a:rPr lang="es-ES" sz="3300" dirty="0" smtClean="0"/>
              <a:t> </a:t>
            </a:r>
            <a:r>
              <a:rPr lang="es-ES" sz="3300" dirty="0" err="1" smtClean="0"/>
              <a:t>d’Usuari</a:t>
            </a:r>
            <a:endParaRPr lang="es-ES" sz="3300" dirty="0" smtClean="0"/>
          </a:p>
          <a:p>
            <a:r>
              <a:rPr lang="es-ES" sz="3300" dirty="0" smtClean="0"/>
              <a:t>Metodología. </a:t>
            </a:r>
            <a:r>
              <a:rPr lang="es-ES" sz="3300" dirty="0" err="1" smtClean="0"/>
              <a:t>Eines</a:t>
            </a:r>
            <a:endParaRPr lang="es-ES" sz="3300" dirty="0" smtClean="0"/>
          </a:p>
          <a:p>
            <a:r>
              <a:rPr lang="es-ES" sz="3300" dirty="0" err="1" smtClean="0"/>
              <a:t>Estimació</a:t>
            </a:r>
            <a:r>
              <a:rPr lang="es-ES" sz="3300" dirty="0" smtClean="0"/>
              <a:t> del </a:t>
            </a:r>
            <a:r>
              <a:rPr lang="es-ES" sz="3300" dirty="0" err="1" smtClean="0"/>
              <a:t>cost</a:t>
            </a:r>
            <a:r>
              <a:rPr lang="es-ES" sz="3300" dirty="0" smtClean="0"/>
              <a:t> i </a:t>
            </a:r>
            <a:r>
              <a:rPr lang="es-ES" sz="3300" dirty="0" err="1" smtClean="0"/>
              <a:t>hores</a:t>
            </a:r>
            <a:r>
              <a:rPr lang="es-ES" sz="3300" dirty="0" smtClean="0"/>
              <a:t> de </a:t>
            </a:r>
            <a:r>
              <a:rPr lang="es-ES" sz="3300" dirty="0" err="1" smtClean="0"/>
              <a:t>treball</a:t>
            </a:r>
            <a:endParaRPr lang="es-ES" sz="3300" dirty="0" smtClean="0"/>
          </a:p>
          <a:p>
            <a:r>
              <a:rPr lang="es-ES" sz="3300" dirty="0" err="1" smtClean="0"/>
              <a:t>Quines</a:t>
            </a:r>
            <a:r>
              <a:rPr lang="es-ES" sz="3300" dirty="0" smtClean="0"/>
              <a:t> </a:t>
            </a:r>
            <a:r>
              <a:rPr lang="es-ES" sz="3300" dirty="0" err="1" smtClean="0"/>
              <a:t>novetats</a:t>
            </a:r>
            <a:r>
              <a:rPr lang="es-ES" sz="3300" dirty="0" smtClean="0"/>
              <a:t>, en cas que </a:t>
            </a:r>
            <a:r>
              <a:rPr lang="es-ES" sz="3300" dirty="0" err="1" smtClean="0"/>
              <a:t>n’hi</a:t>
            </a:r>
            <a:r>
              <a:rPr lang="es-ES" sz="3300" dirty="0" smtClean="0"/>
              <a:t> </a:t>
            </a:r>
            <a:r>
              <a:rPr lang="es-ES" sz="3300" dirty="0" err="1" smtClean="0"/>
              <a:t>haguin</a:t>
            </a:r>
            <a:r>
              <a:rPr lang="es-ES" sz="3300" dirty="0" smtClean="0"/>
              <a:t>, aporta el </a:t>
            </a:r>
            <a:r>
              <a:rPr lang="es-ES" sz="3300" dirty="0" err="1" smtClean="0"/>
              <a:t>projecte</a:t>
            </a:r>
            <a:r>
              <a:rPr lang="es-ES" sz="3300" dirty="0" smtClean="0"/>
              <a:t>?</a:t>
            </a:r>
          </a:p>
          <a:p>
            <a:r>
              <a:rPr lang="es-ES" sz="3300" dirty="0" err="1" smtClean="0"/>
              <a:t>Conclucions</a:t>
            </a:r>
            <a:endParaRPr lang="es-ES" sz="33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71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4016" y="0"/>
            <a:ext cx="10018713" cy="1752599"/>
          </a:xfrm>
        </p:spPr>
        <p:txBody>
          <a:bodyPr/>
          <a:lstStyle/>
          <a:p>
            <a:r>
              <a:rPr lang="es-ES" dirty="0" err="1" smtClean="0"/>
              <a:t>Intro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408671"/>
            <a:ext cx="10018713" cy="4382530"/>
          </a:xfrm>
        </p:spPr>
        <p:txBody>
          <a:bodyPr/>
          <a:lstStyle/>
          <a:p>
            <a:r>
              <a:rPr lang="es-ES" dirty="0" err="1" smtClean="0"/>
              <a:t>Kpax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una </a:t>
            </a:r>
            <a:r>
              <a:rPr lang="es-ES" dirty="0" err="1" smtClean="0"/>
              <a:t>xarxa</a:t>
            </a:r>
            <a:r>
              <a:rPr lang="es-ES" dirty="0" smtClean="0"/>
              <a:t> social basada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Elgg</a:t>
            </a:r>
            <a:r>
              <a:rPr lang="es-ES" dirty="0" smtClean="0"/>
              <a:t>, per </a:t>
            </a:r>
            <a:r>
              <a:rPr lang="es-ES" dirty="0" err="1" smtClean="0"/>
              <a:t>aprenentatge</a:t>
            </a:r>
            <a:r>
              <a:rPr lang="es-ES" dirty="0" smtClean="0"/>
              <a:t> </a:t>
            </a:r>
            <a:r>
              <a:rPr lang="es-ES" dirty="0" err="1" smtClean="0"/>
              <a:t>mitjançant</a:t>
            </a:r>
            <a:r>
              <a:rPr lang="es-ES" dirty="0" smtClean="0"/>
              <a:t> </a:t>
            </a:r>
            <a:r>
              <a:rPr lang="es-ES" dirty="0" err="1" smtClean="0"/>
              <a:t>jocs</a:t>
            </a:r>
            <a:r>
              <a:rPr lang="es-ES" dirty="0" smtClean="0"/>
              <a:t> </a:t>
            </a:r>
            <a:r>
              <a:rPr lang="es-ES" dirty="0" err="1" smtClean="0"/>
              <a:t>educatius</a:t>
            </a:r>
            <a:r>
              <a:rPr lang="es-ES" dirty="0" smtClean="0"/>
              <a:t>, creada per la UOC.</a:t>
            </a:r>
          </a:p>
          <a:p>
            <a:r>
              <a:rPr lang="es-ES" dirty="0" smtClean="0"/>
              <a:t>Kpax2, </a:t>
            </a:r>
            <a:r>
              <a:rPr lang="es-ES" dirty="0" err="1" smtClean="0"/>
              <a:t>actualment</a:t>
            </a:r>
            <a:r>
              <a:rPr lang="es-ES" dirty="0" smtClean="0"/>
              <a:t> </a:t>
            </a:r>
            <a:r>
              <a:rPr lang="es-ES" dirty="0" smtClean="0"/>
              <a:t>“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migrat</a:t>
            </a:r>
            <a:r>
              <a:rPr lang="es-ES" dirty="0" smtClean="0"/>
              <a:t>” a </a:t>
            </a:r>
            <a:r>
              <a:rPr lang="es-ES" dirty="0" err="1" smtClean="0"/>
              <a:t>Elgg</a:t>
            </a:r>
            <a:r>
              <a:rPr lang="es-ES" dirty="0" smtClean="0"/>
              <a:t> 2.2.2 en la </a:t>
            </a:r>
            <a:r>
              <a:rPr lang="es-ES" dirty="0" err="1" smtClean="0"/>
              <a:t>part</a:t>
            </a:r>
            <a:r>
              <a:rPr lang="es-ES" dirty="0" smtClean="0"/>
              <a:t> de </a:t>
            </a:r>
            <a:r>
              <a:rPr lang="es-ES" dirty="0" err="1" smtClean="0"/>
              <a:t>FrontEnd</a:t>
            </a:r>
            <a:r>
              <a:rPr lang="es-ES" dirty="0" smtClean="0"/>
              <a:t> la </a:t>
            </a:r>
            <a:r>
              <a:rPr lang="es-ES" dirty="0" err="1" smtClean="0"/>
              <a:t>qual</a:t>
            </a:r>
            <a:r>
              <a:rPr lang="es-ES" dirty="0" smtClean="0"/>
              <a:t> soporta la </a:t>
            </a:r>
            <a:r>
              <a:rPr lang="es-ES" dirty="0" err="1" smtClean="0"/>
              <a:t>xarxa</a:t>
            </a:r>
            <a:r>
              <a:rPr lang="es-ES" dirty="0" smtClean="0"/>
              <a:t> social i es comunica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nucli</a:t>
            </a:r>
            <a:r>
              <a:rPr lang="es-ES" dirty="0" smtClean="0"/>
              <a:t> a través de crides a </a:t>
            </a:r>
            <a:r>
              <a:rPr lang="es-ES" dirty="0" err="1" smtClean="0"/>
              <a:t>serveis</a:t>
            </a:r>
            <a:r>
              <a:rPr lang="es-ES" dirty="0" smtClean="0"/>
              <a:t> web.</a:t>
            </a:r>
          </a:p>
          <a:p>
            <a:r>
              <a:rPr lang="es-ES" dirty="0" smtClean="0"/>
              <a:t>En la </a:t>
            </a:r>
            <a:r>
              <a:rPr lang="es-ES" dirty="0" err="1" smtClean="0"/>
              <a:t>part</a:t>
            </a:r>
            <a:r>
              <a:rPr lang="es-ES" dirty="0" smtClean="0"/>
              <a:t> de </a:t>
            </a:r>
            <a:r>
              <a:rPr lang="es-ES" dirty="0" err="1" smtClean="0"/>
              <a:t>KpaxServer</a:t>
            </a:r>
            <a:r>
              <a:rPr lang="es-ES" dirty="0" smtClean="0"/>
              <a:t>, </a:t>
            </a:r>
            <a:r>
              <a:rPr lang="es-ES" dirty="0" err="1" smtClean="0"/>
              <a:t>és</a:t>
            </a:r>
            <a:r>
              <a:rPr lang="es-ES" dirty="0" smtClean="0"/>
              <a:t> gestiona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usuaris</a:t>
            </a:r>
            <a:r>
              <a:rPr lang="es-ES" dirty="0" smtClean="0"/>
              <a:t>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jocs</a:t>
            </a:r>
            <a:r>
              <a:rPr lang="es-ES" dirty="0" smtClean="0"/>
              <a:t>, </a:t>
            </a:r>
            <a:r>
              <a:rPr lang="es-ES" dirty="0" err="1" smtClean="0"/>
              <a:t>partides</a:t>
            </a:r>
            <a:r>
              <a:rPr lang="es-ES" dirty="0" smtClean="0"/>
              <a:t>, etc.</a:t>
            </a:r>
          </a:p>
          <a:p>
            <a:r>
              <a:rPr lang="es-ES" dirty="0" err="1" smtClean="0"/>
              <a:t>Aquesta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 es va migrar a </a:t>
            </a:r>
            <a:r>
              <a:rPr lang="es-ES" dirty="0" err="1" smtClean="0"/>
              <a:t>Node.Js</a:t>
            </a:r>
            <a:r>
              <a:rPr lang="es-ES" dirty="0" smtClean="0"/>
              <a:t> i la </a:t>
            </a:r>
            <a:r>
              <a:rPr lang="es-ES" dirty="0" err="1" smtClean="0"/>
              <a:t>seva</a:t>
            </a:r>
            <a:r>
              <a:rPr lang="es-ES" dirty="0" smtClean="0"/>
              <a:t> base de </a:t>
            </a:r>
            <a:r>
              <a:rPr lang="es-ES" dirty="0" err="1" smtClean="0"/>
              <a:t>dades</a:t>
            </a:r>
            <a:r>
              <a:rPr lang="es-ES" dirty="0" smtClean="0"/>
              <a:t> a </a:t>
            </a:r>
            <a:r>
              <a:rPr lang="es-ES" dirty="0" err="1" smtClean="0"/>
              <a:t>MongoDB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715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885" y="0"/>
            <a:ext cx="10018713" cy="1752599"/>
          </a:xfrm>
        </p:spPr>
        <p:txBody>
          <a:bodyPr/>
          <a:lstStyle/>
          <a:p>
            <a:r>
              <a:rPr lang="es-ES" dirty="0" err="1" smtClean="0"/>
              <a:t>Objectius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6771" y="1886224"/>
            <a:ext cx="10018713" cy="4150655"/>
          </a:xfrm>
        </p:spPr>
        <p:txBody>
          <a:bodyPr/>
          <a:lstStyle/>
          <a:p>
            <a:r>
              <a:rPr lang="es-ES" dirty="0" err="1" smtClean="0"/>
              <a:t>L’objectiu</a:t>
            </a:r>
            <a:r>
              <a:rPr lang="es-ES" dirty="0" smtClean="0"/>
              <a:t> </a:t>
            </a:r>
            <a:r>
              <a:rPr lang="es-ES" dirty="0" err="1" smtClean="0"/>
              <a:t>d’aquest</a:t>
            </a:r>
            <a:r>
              <a:rPr lang="es-ES" dirty="0" smtClean="0"/>
              <a:t> </a:t>
            </a:r>
            <a:r>
              <a:rPr lang="es-ES" dirty="0" err="1" smtClean="0"/>
              <a:t>projecte</a:t>
            </a:r>
            <a:r>
              <a:rPr lang="es-ES" dirty="0" smtClean="0"/>
              <a:t> </a:t>
            </a:r>
            <a:r>
              <a:rPr lang="es-ES" dirty="0" err="1" smtClean="0"/>
              <a:t>consisteix</a:t>
            </a:r>
            <a:r>
              <a:rPr lang="es-ES" dirty="0" smtClean="0"/>
              <a:t> en </a:t>
            </a:r>
            <a:r>
              <a:rPr lang="es-ES" dirty="0" err="1" smtClean="0"/>
              <a:t>l’adecuació</a:t>
            </a:r>
            <a:r>
              <a:rPr lang="es-ES" dirty="0" smtClean="0"/>
              <a:t> del sistema de “</a:t>
            </a:r>
            <a:r>
              <a:rPr lang="es-ES" dirty="0" err="1" smtClean="0"/>
              <a:t>login</a:t>
            </a:r>
            <a:r>
              <a:rPr lang="es-ES" dirty="0" smtClean="0"/>
              <a:t>” actual, </a:t>
            </a:r>
            <a:r>
              <a:rPr lang="es-ES" dirty="0" smtClean="0"/>
              <a:t>al </a:t>
            </a:r>
            <a:r>
              <a:rPr lang="es-ES" dirty="0" err="1" smtClean="0"/>
              <a:t>nou</a:t>
            </a:r>
            <a:r>
              <a:rPr lang="es-ES" dirty="0" smtClean="0"/>
              <a:t> sistema de </a:t>
            </a:r>
            <a:r>
              <a:rPr lang="es-ES" dirty="0" smtClean="0"/>
              <a:t>KPAX . </a:t>
            </a:r>
            <a:r>
              <a:rPr lang="es-ES" dirty="0" err="1" smtClean="0"/>
              <a:t>És</a:t>
            </a:r>
            <a:r>
              <a:rPr lang="es-ES" dirty="0" smtClean="0"/>
              <a:t> a </a:t>
            </a:r>
            <a:r>
              <a:rPr lang="es-ES" dirty="0" err="1" smtClean="0"/>
              <a:t>dir</a:t>
            </a:r>
            <a:r>
              <a:rPr lang="es-ES" dirty="0" smtClean="0"/>
              <a:t>, </a:t>
            </a:r>
            <a:r>
              <a:rPr lang="es-ES" dirty="0" err="1" smtClean="0"/>
              <a:t>fer</a:t>
            </a:r>
            <a:r>
              <a:rPr lang="es-ES" dirty="0" smtClean="0"/>
              <a:t> un </a:t>
            </a:r>
            <a:r>
              <a:rPr lang="es-ES" dirty="0" err="1" smtClean="0"/>
              <a:t>plugin</a:t>
            </a:r>
            <a:r>
              <a:rPr lang="es-ES" dirty="0" smtClean="0"/>
              <a:t> que </a:t>
            </a:r>
            <a:r>
              <a:rPr lang="es-ES" dirty="0" err="1" smtClean="0"/>
              <a:t>permeti</a:t>
            </a:r>
            <a:r>
              <a:rPr lang="es-ES" dirty="0" smtClean="0"/>
              <a:t> el registre i la </a:t>
            </a:r>
            <a:r>
              <a:rPr lang="es-ES" dirty="0" err="1" smtClean="0"/>
              <a:t>validació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usuaris</a:t>
            </a:r>
            <a:r>
              <a:rPr lang="es-ES" dirty="0" smtClean="0"/>
              <a:t> </a:t>
            </a:r>
            <a:r>
              <a:rPr lang="es-ES" dirty="0" err="1" smtClean="0"/>
              <a:t>validats</a:t>
            </a:r>
            <a:r>
              <a:rPr lang="es-ES" dirty="0" smtClean="0"/>
              <a:t> per la UOC, </a:t>
            </a:r>
            <a:r>
              <a:rPr lang="es-ES" dirty="0" err="1" smtClean="0"/>
              <a:t>pel</a:t>
            </a:r>
            <a:r>
              <a:rPr lang="es-ES" dirty="0" smtClean="0"/>
              <a:t> Facebook, </a:t>
            </a:r>
            <a:r>
              <a:rPr lang="es-ES" dirty="0" err="1" smtClean="0"/>
              <a:t>twitter</a:t>
            </a:r>
            <a:r>
              <a:rPr lang="es-ES" dirty="0" err="1" smtClean="0"/>
              <a:t>,etc</a:t>
            </a:r>
            <a:r>
              <a:rPr lang="es-ES" dirty="0" smtClean="0"/>
              <a:t>…. </a:t>
            </a:r>
            <a:r>
              <a:rPr lang="es-ES" dirty="0" smtClean="0"/>
              <a:t>a través d’OAUTH2 en un </a:t>
            </a:r>
            <a:r>
              <a:rPr lang="es-ES" dirty="0" err="1" smtClean="0"/>
              <a:t>entorn</a:t>
            </a:r>
            <a:r>
              <a:rPr lang="es-ES" dirty="0" smtClean="0"/>
              <a:t> NODE.JS i un </a:t>
            </a:r>
            <a:r>
              <a:rPr lang="es-ES" dirty="0" err="1" smtClean="0"/>
              <a:t>FrontEnd</a:t>
            </a:r>
            <a:r>
              <a:rPr lang="es-ES" dirty="0" smtClean="0"/>
              <a:t> </a:t>
            </a:r>
            <a:r>
              <a:rPr lang="es-ES" dirty="0" err="1" smtClean="0"/>
              <a:t>Elgg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mòdul</a:t>
            </a:r>
            <a:r>
              <a:rPr lang="es-ES" dirty="0" smtClean="0"/>
              <a:t> KAPX.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073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9164" y="0"/>
            <a:ext cx="10018713" cy="1552222"/>
          </a:xfrm>
        </p:spPr>
        <p:txBody>
          <a:bodyPr/>
          <a:lstStyle/>
          <a:p>
            <a:r>
              <a:rPr lang="es-ES" dirty="0" err="1" smtClean="0"/>
              <a:t>Objectius</a:t>
            </a:r>
            <a:r>
              <a:rPr lang="es-ES" dirty="0" smtClean="0"/>
              <a:t> -Arquitectura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55452"/>
          <a:stretch/>
        </p:blipFill>
        <p:spPr>
          <a:xfrm>
            <a:off x="2414340" y="2870002"/>
            <a:ext cx="8196873" cy="3001022"/>
          </a:xfrm>
          <a:prstGeom prst="rect">
            <a:avLst/>
          </a:prstGeo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1526643" y="1284112"/>
            <a:ext cx="10018713" cy="185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 smtClean="0"/>
              <a:t>L’arquitectura</a:t>
            </a:r>
            <a:r>
              <a:rPr lang="es-ES" dirty="0" smtClean="0"/>
              <a:t> actual es la </a:t>
            </a:r>
            <a:r>
              <a:rPr lang="es-ES" dirty="0" err="1" smtClean="0"/>
              <a:t>seg</a:t>
            </a:r>
            <a:r>
              <a:rPr lang="es-ES" dirty="0" err="1" smtClean="0"/>
              <a:t>üent</a:t>
            </a:r>
            <a:r>
              <a:rPr lang="es-ES" dirty="0" smtClean="0"/>
              <a:t>, </a:t>
            </a:r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comptar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la </a:t>
            </a:r>
            <a:r>
              <a:rPr lang="es-ES" dirty="0" err="1" smtClean="0"/>
              <a:t>part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servidors</a:t>
            </a:r>
            <a:r>
              <a:rPr lang="es-ES" dirty="0" smtClean="0"/>
              <a:t> </a:t>
            </a:r>
            <a:r>
              <a:rPr lang="es-ES" dirty="0" err="1" smtClean="0"/>
              <a:t>externs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363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3719" y="0"/>
            <a:ext cx="10385482" cy="1752599"/>
          </a:xfrm>
        </p:spPr>
        <p:txBody>
          <a:bodyPr/>
          <a:lstStyle/>
          <a:p>
            <a:r>
              <a:rPr lang="es-ES" dirty="0" err="1"/>
              <a:t>Antecedents</a:t>
            </a:r>
            <a:r>
              <a:rPr lang="es-ES" dirty="0"/>
              <a:t>. </a:t>
            </a:r>
            <a:r>
              <a:rPr lang="es-ES" dirty="0" err="1"/>
              <a:t>Competència</a:t>
            </a:r>
            <a:r>
              <a:rPr lang="es-ES" dirty="0"/>
              <a:t> ? </a:t>
            </a:r>
            <a:r>
              <a:rPr lang="es-ES" dirty="0" err="1"/>
              <a:t>Projectes</a:t>
            </a:r>
            <a:r>
              <a:rPr lang="es-ES" dirty="0"/>
              <a:t> </a:t>
            </a:r>
            <a:r>
              <a:rPr lang="es-ES" dirty="0" err="1" smtClean="0"/>
              <a:t>Similars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7866" y="1806222"/>
            <a:ext cx="10018713" cy="3124201"/>
          </a:xfrm>
        </p:spPr>
        <p:txBody>
          <a:bodyPr/>
          <a:lstStyle/>
          <a:p>
            <a:r>
              <a:rPr lang="es-ES" dirty="0" smtClean="0"/>
              <a:t>Hi han </a:t>
            </a:r>
            <a:r>
              <a:rPr lang="es-ES" dirty="0" err="1" smtClean="0"/>
              <a:t>projectes</a:t>
            </a:r>
            <a:r>
              <a:rPr lang="es-ES" dirty="0" smtClean="0"/>
              <a:t> </a:t>
            </a:r>
            <a:r>
              <a:rPr lang="es-ES" dirty="0" err="1" smtClean="0"/>
              <a:t>similars</a:t>
            </a:r>
            <a:r>
              <a:rPr lang="es-ES" dirty="0" smtClean="0"/>
              <a:t> </a:t>
            </a:r>
            <a:r>
              <a:rPr lang="es-ES" dirty="0" err="1" smtClean="0"/>
              <a:t>però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 a la vegada, </a:t>
            </a:r>
            <a:r>
              <a:rPr lang="es-ES" dirty="0" err="1" smtClean="0"/>
              <a:t>és</a:t>
            </a:r>
            <a:r>
              <a:rPr lang="es-ES" dirty="0" smtClean="0"/>
              <a:t> a </a:t>
            </a:r>
            <a:r>
              <a:rPr lang="es-ES" dirty="0" err="1" smtClean="0"/>
              <a:t>dir</a:t>
            </a:r>
            <a:r>
              <a:rPr lang="es-ES" dirty="0" smtClean="0"/>
              <a:t> :</a:t>
            </a:r>
          </a:p>
          <a:p>
            <a:pPr lvl="1"/>
            <a:r>
              <a:rPr lang="es-ES" dirty="0" smtClean="0"/>
              <a:t>Son </a:t>
            </a:r>
            <a:r>
              <a:rPr lang="es-ES" dirty="0" err="1" smtClean="0"/>
              <a:t>projectes</a:t>
            </a:r>
            <a:r>
              <a:rPr lang="es-ES" dirty="0" smtClean="0"/>
              <a:t> que </a:t>
            </a:r>
            <a:r>
              <a:rPr lang="es-ES" dirty="0" err="1" smtClean="0"/>
              <a:t>és</a:t>
            </a:r>
            <a:r>
              <a:rPr lang="es-ES" dirty="0" smtClean="0"/>
              <a:t> van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mateix</a:t>
            </a:r>
            <a:r>
              <a:rPr lang="es-ES" dirty="0" smtClean="0"/>
              <a:t> </a:t>
            </a:r>
            <a:r>
              <a:rPr lang="es-ES" dirty="0" err="1" smtClean="0"/>
              <a:t>propòsit</a:t>
            </a:r>
            <a:r>
              <a:rPr lang="es-ES" dirty="0" smtClean="0"/>
              <a:t>, </a:t>
            </a:r>
            <a:r>
              <a:rPr lang="es-ES" dirty="0" err="1" smtClean="0"/>
              <a:t>però</a:t>
            </a:r>
            <a:r>
              <a:rPr lang="es-ES" dirty="0" smtClean="0"/>
              <a:t> que es van crear </a:t>
            </a:r>
            <a:r>
              <a:rPr lang="es-ES" dirty="0" err="1" smtClean="0"/>
              <a:t>pel</a:t>
            </a:r>
            <a:r>
              <a:rPr lang="es-ES" dirty="0" smtClean="0"/>
              <a:t> sistema </a:t>
            </a:r>
            <a:r>
              <a:rPr lang="es-ES" dirty="0" err="1" smtClean="0"/>
              <a:t>antic</a:t>
            </a:r>
            <a:r>
              <a:rPr lang="es-ES" dirty="0" smtClean="0"/>
              <a:t>, o </a:t>
            </a:r>
            <a:r>
              <a:rPr lang="es-ES" dirty="0" err="1" smtClean="0"/>
              <a:t>versions</a:t>
            </a:r>
            <a:r>
              <a:rPr lang="es-ES" dirty="0" smtClean="0"/>
              <a:t> </a:t>
            </a:r>
            <a:r>
              <a:rPr lang="es-ES" dirty="0" err="1" smtClean="0"/>
              <a:t>anteriors</a:t>
            </a:r>
            <a:r>
              <a:rPr lang="es-ES" dirty="0" smtClean="0"/>
              <a:t> de KPAX.</a:t>
            </a:r>
          </a:p>
          <a:p>
            <a:pPr lvl="1"/>
            <a:r>
              <a:rPr lang="es-ES" dirty="0" err="1" smtClean="0"/>
              <a:t>Actualment</a:t>
            </a:r>
            <a:r>
              <a:rPr lang="es-ES" dirty="0" smtClean="0"/>
              <a:t> el sistema a </a:t>
            </a:r>
            <a:r>
              <a:rPr lang="es-ES" dirty="0" err="1" smtClean="0"/>
              <a:t>estat</a:t>
            </a:r>
            <a:r>
              <a:rPr lang="es-ES" dirty="0" smtClean="0"/>
              <a:t> </a:t>
            </a:r>
            <a:r>
              <a:rPr lang="es-ES" dirty="0" err="1" smtClean="0"/>
              <a:t>actualitzat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hem</a:t>
            </a:r>
            <a:r>
              <a:rPr lang="es-ES" dirty="0" smtClean="0"/>
              <a:t> </a:t>
            </a:r>
            <a:r>
              <a:rPr lang="es-ES" dirty="0" err="1" smtClean="0"/>
              <a:t>vist</a:t>
            </a:r>
            <a:r>
              <a:rPr lang="es-ES" dirty="0" smtClean="0"/>
              <a:t> al diagrama anterior, </a:t>
            </a:r>
            <a:r>
              <a:rPr lang="es-ES" dirty="0" err="1" smtClean="0"/>
              <a:t>com</a:t>
            </a:r>
            <a:r>
              <a:rPr lang="es-ES" dirty="0" smtClean="0"/>
              <a:t> el servidor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NodeJS</a:t>
            </a:r>
            <a:r>
              <a:rPr lang="es-ES" dirty="0" smtClean="0"/>
              <a:t>,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Mongodb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388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4016" y="0"/>
            <a:ext cx="10018713" cy="1752599"/>
          </a:xfrm>
        </p:spPr>
        <p:txBody>
          <a:bodyPr/>
          <a:lstStyle/>
          <a:p>
            <a:r>
              <a:rPr lang="es-ES" dirty="0" err="1"/>
              <a:t>Explicació</a:t>
            </a:r>
            <a:r>
              <a:rPr lang="es-ES" dirty="0"/>
              <a:t> del </a:t>
            </a:r>
            <a:r>
              <a:rPr lang="es-ES" dirty="0" err="1" smtClean="0"/>
              <a:t>projecte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 poder explicar el </a:t>
            </a:r>
            <a:r>
              <a:rPr lang="es-ES" dirty="0" err="1" smtClean="0"/>
              <a:t>projecte</a:t>
            </a:r>
            <a:r>
              <a:rPr lang="es-ES" dirty="0" smtClean="0"/>
              <a:t>, </a:t>
            </a:r>
          </a:p>
          <a:p>
            <a:pPr marL="0" indent="0">
              <a:buNone/>
            </a:pPr>
            <a:r>
              <a:rPr lang="es-ES" dirty="0" smtClean="0"/>
              <a:t>primer de </a:t>
            </a:r>
            <a:r>
              <a:rPr lang="es-ES" dirty="0" err="1" smtClean="0"/>
              <a:t>tot</a:t>
            </a:r>
            <a:r>
              <a:rPr lang="es-ES" dirty="0" smtClean="0"/>
              <a:t> </a:t>
            </a:r>
            <a:r>
              <a:rPr lang="es-ES" dirty="0" err="1" smtClean="0"/>
              <a:t>actualitzarem</a:t>
            </a:r>
            <a:r>
              <a:rPr lang="es-ES" dirty="0" smtClean="0"/>
              <a:t> el </a:t>
            </a:r>
          </a:p>
          <a:p>
            <a:pPr marL="0" indent="0">
              <a:buNone/>
            </a:pPr>
            <a:r>
              <a:rPr lang="es-ES" dirty="0" smtClean="0"/>
              <a:t>diagrama anterior per </a:t>
            </a:r>
            <a:r>
              <a:rPr lang="es-ES" dirty="0" err="1" smtClean="0"/>
              <a:t>afegir</a:t>
            </a:r>
            <a:r>
              <a:rPr lang="es-ES" dirty="0" smtClean="0"/>
              <a:t> la </a:t>
            </a:r>
          </a:p>
          <a:p>
            <a:pPr marL="0" indent="0">
              <a:buNone/>
            </a:pPr>
            <a:r>
              <a:rPr lang="es-ES" dirty="0" err="1" smtClean="0"/>
              <a:t>part</a:t>
            </a:r>
            <a:r>
              <a:rPr lang="es-ES" dirty="0" smtClean="0"/>
              <a:t> </a:t>
            </a:r>
            <a:r>
              <a:rPr lang="es-ES" dirty="0" smtClean="0"/>
              <a:t>que </a:t>
            </a:r>
            <a:r>
              <a:rPr lang="es-ES" dirty="0" err="1" smtClean="0"/>
              <a:t>haur</a:t>
            </a:r>
            <a:r>
              <a:rPr lang="es-ES" dirty="0" err="1" smtClean="0"/>
              <a:t>é</a:t>
            </a:r>
            <a:r>
              <a:rPr lang="es-ES" dirty="0" smtClean="0"/>
              <a:t> de configurar </a:t>
            </a:r>
          </a:p>
          <a:p>
            <a:pPr marL="0" indent="0">
              <a:buNone/>
            </a:pP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servidors</a:t>
            </a:r>
            <a:r>
              <a:rPr lang="es-ES" dirty="0" smtClean="0"/>
              <a:t> </a:t>
            </a:r>
            <a:r>
              <a:rPr lang="es-ES" dirty="0" err="1" smtClean="0"/>
              <a:t>externs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567" y="1522019"/>
            <a:ext cx="6261214" cy="514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95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4016" y="0"/>
            <a:ext cx="10018713" cy="1752599"/>
          </a:xfrm>
        </p:spPr>
        <p:txBody>
          <a:bodyPr/>
          <a:lstStyle/>
          <a:p>
            <a:r>
              <a:rPr lang="es-ES" dirty="0" err="1"/>
              <a:t>Explicació</a:t>
            </a:r>
            <a:r>
              <a:rPr lang="es-ES" dirty="0"/>
              <a:t> del </a:t>
            </a:r>
            <a:r>
              <a:rPr lang="es-ES" dirty="0" err="1" smtClean="0"/>
              <a:t>projecte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1150" y="1659879"/>
            <a:ext cx="10421665" cy="4043298"/>
          </a:xfrm>
        </p:spPr>
        <p:txBody>
          <a:bodyPr>
            <a:normAutofit fontScale="70000" lnSpcReduction="20000"/>
          </a:bodyPr>
          <a:lstStyle/>
          <a:p>
            <a:r>
              <a:rPr lang="es-ES" dirty="0" err="1" smtClean="0"/>
              <a:t>Abans</a:t>
            </a:r>
            <a:r>
              <a:rPr lang="es-ES" dirty="0" smtClean="0"/>
              <a:t> de </a:t>
            </a:r>
            <a:r>
              <a:rPr lang="es-ES" dirty="0" err="1" smtClean="0"/>
              <a:t>començar</a:t>
            </a:r>
            <a:r>
              <a:rPr lang="es-ES" dirty="0" smtClean="0"/>
              <a:t> a programar, </a:t>
            </a:r>
            <a:r>
              <a:rPr lang="es-ES" dirty="0" err="1" smtClean="0"/>
              <a:t>s’ha</a:t>
            </a:r>
            <a:r>
              <a:rPr lang="es-ES" dirty="0" smtClean="0"/>
              <a:t> </a:t>
            </a:r>
            <a:r>
              <a:rPr lang="es-ES" dirty="0" err="1" smtClean="0"/>
              <a:t>d’instal·lar</a:t>
            </a:r>
            <a:r>
              <a:rPr lang="es-ES" dirty="0" smtClean="0"/>
              <a:t> </a:t>
            </a:r>
            <a:r>
              <a:rPr lang="es-ES" dirty="0" err="1" smtClean="0"/>
              <a:t>tot</a:t>
            </a:r>
            <a:r>
              <a:rPr lang="es-ES" dirty="0" smtClean="0"/>
              <a:t> per poder </a:t>
            </a:r>
            <a:r>
              <a:rPr lang="es-ES" dirty="0" err="1" smtClean="0"/>
              <a:t>realitzar</a:t>
            </a:r>
            <a:r>
              <a:rPr lang="es-ES" dirty="0" smtClean="0"/>
              <a:t> </a:t>
            </a:r>
            <a:r>
              <a:rPr lang="es-ES" dirty="0" err="1" smtClean="0"/>
              <a:t>proves</a:t>
            </a:r>
            <a:r>
              <a:rPr lang="es-ES" dirty="0" smtClean="0"/>
              <a:t> </a:t>
            </a:r>
            <a:r>
              <a:rPr lang="es-ES" dirty="0" err="1" smtClean="0"/>
              <a:t>sense</a:t>
            </a:r>
            <a:r>
              <a:rPr lang="es-ES" dirty="0" smtClean="0"/>
              <a:t> tocar el servidor en </a:t>
            </a:r>
            <a:r>
              <a:rPr lang="es-ES" dirty="0" err="1" smtClean="0"/>
              <a:t>producció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Servidor </a:t>
            </a:r>
            <a:r>
              <a:rPr lang="es-ES" dirty="0" err="1" smtClean="0"/>
              <a:t>FrontEnd</a:t>
            </a:r>
            <a:endParaRPr lang="es-ES" dirty="0" smtClean="0"/>
          </a:p>
          <a:p>
            <a:pPr lvl="2"/>
            <a:r>
              <a:rPr lang="es-ES" dirty="0" err="1" smtClean="0"/>
              <a:t>Instal·lació</a:t>
            </a:r>
            <a:r>
              <a:rPr lang="es-ES" dirty="0" smtClean="0"/>
              <a:t> Servidor Linux</a:t>
            </a:r>
          </a:p>
          <a:p>
            <a:pPr lvl="2"/>
            <a:r>
              <a:rPr lang="es-ES" dirty="0" smtClean="0"/>
              <a:t>LAMP</a:t>
            </a:r>
          </a:p>
          <a:p>
            <a:pPr lvl="2"/>
            <a:r>
              <a:rPr lang="es-ES" dirty="0" smtClean="0"/>
              <a:t>ELGG</a:t>
            </a:r>
          </a:p>
          <a:p>
            <a:pPr lvl="2"/>
            <a:r>
              <a:rPr lang="es-ES" dirty="0" err="1" smtClean="0"/>
              <a:t>Modul</a:t>
            </a:r>
            <a:r>
              <a:rPr lang="es-ES" dirty="0" smtClean="0"/>
              <a:t> Kpax2</a:t>
            </a:r>
          </a:p>
          <a:p>
            <a:pPr lvl="1"/>
            <a:r>
              <a:rPr lang="es-ES" dirty="0" smtClean="0"/>
              <a:t>Servidor </a:t>
            </a:r>
            <a:r>
              <a:rPr lang="es-ES" dirty="0" err="1" smtClean="0"/>
              <a:t>BackEnd</a:t>
            </a:r>
            <a:endParaRPr lang="es-ES" dirty="0" smtClean="0"/>
          </a:p>
          <a:p>
            <a:pPr lvl="2"/>
            <a:r>
              <a:rPr lang="es-ES" dirty="0" err="1"/>
              <a:t>Instal·lació</a:t>
            </a:r>
            <a:r>
              <a:rPr lang="es-ES" dirty="0"/>
              <a:t> Servidor Linux</a:t>
            </a:r>
          </a:p>
          <a:p>
            <a:pPr lvl="2"/>
            <a:r>
              <a:rPr lang="es-ES" dirty="0" err="1" smtClean="0"/>
              <a:t>Node.JS</a:t>
            </a:r>
            <a:endParaRPr lang="es-ES" dirty="0" smtClean="0"/>
          </a:p>
          <a:p>
            <a:pPr lvl="2"/>
            <a:r>
              <a:rPr lang="es-ES" dirty="0" err="1" smtClean="0"/>
              <a:t>MongoDB</a:t>
            </a:r>
            <a:endParaRPr lang="es-ES" dirty="0" smtClean="0"/>
          </a:p>
          <a:p>
            <a:pPr lvl="2"/>
            <a:r>
              <a:rPr lang="es-ES" dirty="0" smtClean="0"/>
              <a:t>OAUTH2</a:t>
            </a:r>
          </a:p>
          <a:p>
            <a:pPr lvl="2"/>
            <a:r>
              <a:rPr lang="es-ES" dirty="0" err="1" smtClean="0"/>
              <a:t>Etc</a:t>
            </a:r>
            <a:r>
              <a:rPr lang="mr-IN" dirty="0" smtClean="0"/>
              <a:t>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342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4016" y="0"/>
            <a:ext cx="10018713" cy="1752599"/>
          </a:xfrm>
        </p:spPr>
        <p:txBody>
          <a:bodyPr/>
          <a:lstStyle/>
          <a:p>
            <a:r>
              <a:rPr lang="es-ES" dirty="0" err="1"/>
              <a:t>Explicació</a:t>
            </a:r>
            <a:r>
              <a:rPr lang="es-ES" dirty="0"/>
              <a:t> del </a:t>
            </a:r>
            <a:r>
              <a:rPr lang="es-ES" dirty="0" err="1" smtClean="0"/>
              <a:t>projecte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1150" y="1659879"/>
            <a:ext cx="10421665" cy="4043298"/>
          </a:xfrm>
        </p:spPr>
        <p:txBody>
          <a:bodyPr>
            <a:normAutofit/>
          </a:bodyPr>
          <a:lstStyle/>
          <a:p>
            <a:r>
              <a:rPr lang="es-ES" dirty="0" smtClean="0"/>
              <a:t>Una vegada </a:t>
            </a:r>
            <a:r>
              <a:rPr lang="es-ES" dirty="0" err="1" smtClean="0"/>
              <a:t>tenim</a:t>
            </a:r>
            <a:r>
              <a:rPr lang="es-ES" dirty="0" smtClean="0"/>
              <a:t> la </a:t>
            </a:r>
            <a:r>
              <a:rPr lang="es-ES" dirty="0" err="1" smtClean="0"/>
              <a:t>part</a:t>
            </a:r>
            <a:r>
              <a:rPr lang="es-ES" dirty="0" smtClean="0"/>
              <a:t> de servidor </a:t>
            </a:r>
            <a:r>
              <a:rPr lang="es-ES" dirty="0" err="1" smtClean="0"/>
              <a:t>Instal·lat</a:t>
            </a:r>
            <a:r>
              <a:rPr lang="es-ES" dirty="0" smtClean="0"/>
              <a:t>, </a:t>
            </a:r>
            <a:r>
              <a:rPr lang="es-ES" dirty="0" err="1" smtClean="0"/>
              <a:t>s’ha</a:t>
            </a:r>
            <a:r>
              <a:rPr lang="es-ES" dirty="0" smtClean="0"/>
              <a:t> de </a:t>
            </a:r>
            <a:r>
              <a:rPr lang="es-ES" dirty="0" err="1" smtClean="0"/>
              <a:t>realitzar</a:t>
            </a:r>
            <a:r>
              <a:rPr lang="es-ES" dirty="0" smtClean="0"/>
              <a:t> el </a:t>
            </a:r>
            <a:r>
              <a:rPr lang="es-ES" dirty="0" err="1" smtClean="0"/>
              <a:t>projecte</a:t>
            </a:r>
            <a:r>
              <a:rPr lang="es-ES" dirty="0" smtClean="0"/>
              <a:t>, i el dividiría en </a:t>
            </a:r>
            <a:r>
              <a:rPr lang="es-ES" dirty="0" err="1" smtClean="0"/>
              <a:t>dues</a:t>
            </a:r>
            <a:r>
              <a:rPr lang="es-ES" dirty="0" smtClean="0"/>
              <a:t> </a:t>
            </a:r>
            <a:r>
              <a:rPr lang="es-ES" dirty="0" err="1" smtClean="0"/>
              <a:t>parts</a:t>
            </a:r>
            <a:r>
              <a:rPr lang="es-ES" dirty="0" smtClean="0"/>
              <a:t> :</a:t>
            </a:r>
          </a:p>
          <a:p>
            <a:pPr lvl="1"/>
            <a:r>
              <a:rPr lang="es-ES" dirty="0" err="1" smtClean="0"/>
              <a:t>FrontEnd</a:t>
            </a:r>
            <a:r>
              <a:rPr lang="es-ES" dirty="0" smtClean="0"/>
              <a:t> ( </a:t>
            </a:r>
            <a:r>
              <a:rPr lang="es-ES" dirty="0" err="1" smtClean="0"/>
              <a:t>Login</a:t>
            </a:r>
            <a:r>
              <a:rPr lang="es-ES" dirty="0" smtClean="0"/>
              <a:t>, </a:t>
            </a:r>
            <a:r>
              <a:rPr lang="es-ES" dirty="0" err="1" smtClean="0"/>
              <a:t>amb</a:t>
            </a:r>
            <a:r>
              <a:rPr lang="es-ES" dirty="0" smtClean="0"/>
              <a:t> PHP )</a:t>
            </a:r>
          </a:p>
          <a:p>
            <a:pPr lvl="2"/>
            <a:r>
              <a:rPr lang="es-ES" dirty="0" smtClean="0"/>
              <a:t>A la </a:t>
            </a:r>
            <a:r>
              <a:rPr lang="es-ES" dirty="0" err="1" smtClean="0"/>
              <a:t>pàgina</a:t>
            </a:r>
            <a:r>
              <a:rPr lang="es-ES" dirty="0" smtClean="0"/>
              <a:t> de “</a:t>
            </a:r>
            <a:r>
              <a:rPr lang="es-ES" dirty="0" err="1" smtClean="0"/>
              <a:t>login</a:t>
            </a:r>
            <a:r>
              <a:rPr lang="es-ES" dirty="0" smtClean="0"/>
              <a:t>” que hi ha </a:t>
            </a:r>
            <a:r>
              <a:rPr lang="es-ES" dirty="0" err="1" smtClean="0"/>
              <a:t>actualment</a:t>
            </a:r>
            <a:r>
              <a:rPr lang="es-ES" dirty="0" smtClean="0"/>
              <a:t>, </a:t>
            </a:r>
            <a:r>
              <a:rPr lang="es-ES" dirty="0" err="1" smtClean="0"/>
              <a:t>s’ha</a:t>
            </a:r>
            <a:r>
              <a:rPr lang="es-ES" dirty="0" smtClean="0"/>
              <a:t> </a:t>
            </a:r>
            <a:r>
              <a:rPr lang="es-ES" dirty="0" err="1" smtClean="0"/>
              <a:t>d’implementar</a:t>
            </a:r>
            <a:r>
              <a:rPr lang="es-ES" dirty="0" smtClean="0"/>
              <a:t> un </a:t>
            </a:r>
            <a:r>
              <a:rPr lang="es-ES" dirty="0" err="1" smtClean="0"/>
              <a:t>nou</a:t>
            </a:r>
            <a:r>
              <a:rPr lang="es-ES" dirty="0" smtClean="0"/>
              <a:t> sistema de </a:t>
            </a:r>
            <a:r>
              <a:rPr lang="es-ES" dirty="0" err="1" smtClean="0"/>
              <a:t>Login</a:t>
            </a:r>
            <a:r>
              <a:rPr lang="es-ES" dirty="0" smtClean="0"/>
              <a:t> </a:t>
            </a:r>
            <a:r>
              <a:rPr lang="es-ES" dirty="0" err="1" smtClean="0"/>
              <a:t>perquè</a:t>
            </a:r>
            <a:r>
              <a:rPr lang="es-ES" dirty="0" smtClean="0"/>
              <a:t> </a:t>
            </a:r>
            <a:r>
              <a:rPr lang="es-ES" dirty="0" err="1" smtClean="0"/>
              <a:t>l’usuari</a:t>
            </a:r>
            <a:r>
              <a:rPr lang="es-ES" dirty="0" smtClean="0"/>
              <a:t> </a:t>
            </a:r>
            <a:r>
              <a:rPr lang="es-ES" dirty="0" err="1" smtClean="0"/>
              <a:t>pugui</a:t>
            </a:r>
            <a:r>
              <a:rPr lang="es-ES" dirty="0" smtClean="0"/>
              <a:t> </a:t>
            </a:r>
            <a:r>
              <a:rPr lang="es-ES" dirty="0" err="1" smtClean="0"/>
              <a:t>escollir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vol</a:t>
            </a:r>
            <a:r>
              <a:rPr lang="es-ES" dirty="0" smtClean="0"/>
              <a:t> entrar al </a:t>
            </a:r>
            <a:r>
              <a:rPr lang="es-ES" dirty="0" err="1" smtClean="0"/>
              <a:t>Login</a:t>
            </a:r>
            <a:r>
              <a:rPr lang="es-ES" dirty="0" smtClean="0"/>
              <a:t> .</a:t>
            </a:r>
            <a:br>
              <a:rPr lang="es-ES" dirty="0" smtClean="0"/>
            </a:br>
            <a:endParaRPr lang="es-ES" dirty="0" smtClean="0"/>
          </a:p>
          <a:p>
            <a:pPr lvl="1"/>
            <a:r>
              <a:rPr lang="es-ES" dirty="0" err="1" smtClean="0"/>
              <a:t>BackEnd</a:t>
            </a:r>
            <a:r>
              <a:rPr lang="es-ES" dirty="0" smtClean="0"/>
              <a:t> (</a:t>
            </a:r>
            <a:r>
              <a:rPr lang="es-ES" dirty="0" err="1" smtClean="0"/>
              <a:t>comunicació</a:t>
            </a:r>
            <a:r>
              <a:rPr lang="es-ES" dirty="0" smtClean="0"/>
              <a:t> entre PHP-NODEJS ;  NODEJS-OAUTH2; NODEJS-SERVIDORS </a:t>
            </a:r>
            <a:r>
              <a:rPr lang="mr-IN" dirty="0" smtClean="0"/>
              <a:t>…</a:t>
            </a:r>
            <a:r>
              <a:rPr lang="es-ES_tradnl" dirty="0" smtClean="0"/>
              <a:t>)</a:t>
            </a:r>
          </a:p>
          <a:p>
            <a:pPr lvl="2"/>
            <a:r>
              <a:rPr lang="es-ES_tradnl" dirty="0" err="1" smtClean="0"/>
              <a:t>Consisteix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implementar a partir de les </a:t>
            </a:r>
            <a:r>
              <a:rPr lang="es-ES_tradnl" dirty="0" err="1" smtClean="0"/>
              <a:t>tecnologies</a:t>
            </a:r>
            <a:r>
              <a:rPr lang="es-ES_tradnl" dirty="0" smtClean="0"/>
              <a:t> </a:t>
            </a:r>
            <a:r>
              <a:rPr lang="es-ES_tradnl" dirty="0" err="1" smtClean="0"/>
              <a:t>existents</a:t>
            </a:r>
            <a:r>
              <a:rPr lang="es-ES_tradnl" dirty="0" smtClean="0"/>
              <a:t>, el </a:t>
            </a:r>
            <a:r>
              <a:rPr lang="es-ES_tradnl" dirty="0" err="1" smtClean="0"/>
              <a:t>vincle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subsistemes</a:t>
            </a:r>
            <a:r>
              <a:rPr lang="es-ES_tradnl" dirty="0" smtClean="0"/>
              <a:t> que </a:t>
            </a:r>
            <a:r>
              <a:rPr lang="es-ES_tradnl" dirty="0" err="1" smtClean="0"/>
              <a:t>volem</a:t>
            </a:r>
            <a:r>
              <a:rPr lang="es-ES_tradnl" dirty="0" smtClean="0"/>
              <a:t>, </a:t>
            </a:r>
            <a:r>
              <a:rPr lang="es-ES_tradnl" dirty="0" err="1" smtClean="0"/>
              <a:t>com</a:t>
            </a:r>
            <a:r>
              <a:rPr lang="es-ES_tradnl" dirty="0" smtClean="0"/>
              <a:t> la UOC, Facebook, </a:t>
            </a:r>
            <a:r>
              <a:rPr lang="es-ES_tradnl" dirty="0" err="1" smtClean="0"/>
              <a:t>twitter,etc</a:t>
            </a:r>
            <a:r>
              <a:rPr lang="mr-IN" dirty="0" smtClean="0"/>
              <a:t>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388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2314</TotalTime>
  <Words>829</Words>
  <Application>Microsoft Macintosh PowerPoint</Application>
  <PresentationFormat>Personalizado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Parallax</vt:lpstr>
      <vt:lpstr>Treball Final de Màster  PAC2</vt:lpstr>
      <vt:lpstr>INDEX</vt:lpstr>
      <vt:lpstr>Intro</vt:lpstr>
      <vt:lpstr>Objectius</vt:lpstr>
      <vt:lpstr>Objectius -Arquitectura</vt:lpstr>
      <vt:lpstr>Antecedents. Competència ? Projectes Similars</vt:lpstr>
      <vt:lpstr>Explicació del projecte</vt:lpstr>
      <vt:lpstr>Explicació del projecte</vt:lpstr>
      <vt:lpstr>Explicació del projecte</vt:lpstr>
      <vt:lpstr>Interfícies d’Usuari</vt:lpstr>
      <vt:lpstr>Metodologia</vt:lpstr>
      <vt:lpstr>Metodologia</vt:lpstr>
      <vt:lpstr>Cost i Hores de Treball</vt:lpstr>
      <vt:lpstr>Novetats aportades al projecte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Pac2- TFM</dc:title>
  <dc:creator>Carles Da Costa Ferreira</dc:creator>
  <cp:lastModifiedBy>aaa</cp:lastModifiedBy>
  <cp:revision>21</cp:revision>
  <dcterms:created xsi:type="dcterms:W3CDTF">2016-11-04T14:46:34Z</dcterms:created>
  <dcterms:modified xsi:type="dcterms:W3CDTF">2016-11-06T19:47:28Z</dcterms:modified>
</cp:coreProperties>
</file>