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diagrams/drawing3.xml" ContentType="application/vnd.ms-office.drawingml.diagramDrawing+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2" r:id="rId2"/>
  </p:sldMasterIdLst>
  <p:notesMasterIdLst>
    <p:notesMasterId r:id="rId23"/>
  </p:notesMasterIdLst>
  <p:sldIdLst>
    <p:sldId id="256" r:id="rId3"/>
    <p:sldId id="286" r:id="rId4"/>
    <p:sldId id="287" r:id="rId5"/>
    <p:sldId id="257" r:id="rId6"/>
    <p:sldId id="264" r:id="rId7"/>
    <p:sldId id="266" r:id="rId8"/>
    <p:sldId id="267" r:id="rId9"/>
    <p:sldId id="268" r:id="rId10"/>
    <p:sldId id="269" r:id="rId11"/>
    <p:sldId id="270" r:id="rId12"/>
    <p:sldId id="272" r:id="rId13"/>
    <p:sldId id="273" r:id="rId14"/>
    <p:sldId id="275" r:id="rId15"/>
    <p:sldId id="276" r:id="rId16"/>
    <p:sldId id="277" r:id="rId17"/>
    <p:sldId id="278" r:id="rId18"/>
    <p:sldId id="280" r:id="rId19"/>
    <p:sldId id="283" r:id="rId20"/>
    <p:sldId id="282" r:id="rId21"/>
    <p:sldId id="285" r:id="rId22"/>
  </p:sldIdLst>
  <p:sldSz cx="9144000" cy="6858000" type="screen4x3"/>
  <p:notesSz cx="6662738"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5736" autoAdjust="0"/>
  </p:normalViewPr>
  <p:slideViewPr>
    <p:cSldViewPr>
      <p:cViewPr>
        <p:scale>
          <a:sx n="70" d="100"/>
          <a:sy n="70" d="100"/>
        </p:scale>
        <p:origin x="-701" y="485"/>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388288-3BB9-4FD6-8090-40EEBAEFC9EB}"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endParaRPr lang="ca-ES"/>
        </a:p>
      </dgm:t>
    </dgm:pt>
    <dgm:pt modelId="{74E093CF-6477-4A72-9B2C-1568A7B7BE4D}">
      <dgm:prSet/>
      <dgm:spPr>
        <a:solidFill>
          <a:srgbClr val="0070C0"/>
        </a:solidFill>
      </dgm:spPr>
      <dgm:t>
        <a:bodyPr/>
        <a:lstStyle/>
        <a:p>
          <a:pPr rtl="0"/>
          <a:r>
            <a:rPr lang="es-ES" b="1" dirty="0" smtClean="0">
              <a:latin typeface="Arial" panose="020B0604020202020204" pitchFamily="34" charset="0"/>
              <a:cs typeface="Arial" panose="020B0604020202020204" pitchFamily="34" charset="0"/>
            </a:rPr>
            <a:t>PATRIMONIO CULTURAL</a:t>
          </a:r>
          <a:endParaRPr lang="ca-ES" dirty="0">
            <a:latin typeface="Arial" panose="020B0604020202020204" pitchFamily="34" charset="0"/>
            <a:cs typeface="Arial" panose="020B0604020202020204" pitchFamily="34" charset="0"/>
          </a:endParaRPr>
        </a:p>
      </dgm:t>
    </dgm:pt>
    <dgm:pt modelId="{9E502DEA-2A53-4B80-ABA1-D498A8E71DEF}" type="parTrans" cxnId="{BE4478E3-89AD-450D-A627-7C97CC1AE63F}">
      <dgm:prSet/>
      <dgm:spPr/>
      <dgm:t>
        <a:bodyPr/>
        <a:lstStyle/>
        <a:p>
          <a:endParaRPr lang="ca-ES"/>
        </a:p>
      </dgm:t>
    </dgm:pt>
    <dgm:pt modelId="{91207762-DEF8-4206-8E4D-9626F1954E8F}" type="sibTrans" cxnId="{BE4478E3-89AD-450D-A627-7C97CC1AE63F}">
      <dgm:prSet/>
      <dgm:spPr/>
      <dgm:t>
        <a:bodyPr/>
        <a:lstStyle/>
        <a:p>
          <a:endParaRPr lang="ca-ES"/>
        </a:p>
      </dgm:t>
    </dgm:pt>
    <dgm:pt modelId="{FAE19187-77A6-4AC9-AD20-29EE43329D7E}">
      <dgm:prSet/>
      <dgm:spPr>
        <a:solidFill>
          <a:srgbClr val="0070C0"/>
        </a:solidFill>
      </dgm:spPr>
      <dgm:t>
        <a:bodyPr/>
        <a:lstStyle/>
        <a:p>
          <a:pPr rtl="0"/>
          <a:r>
            <a:rPr lang="ca-ES" dirty="0" smtClean="0">
              <a:latin typeface="Arial" panose="020B0604020202020204" pitchFamily="34" charset="0"/>
              <a:cs typeface="Arial" panose="020B0604020202020204" pitchFamily="34" charset="0"/>
            </a:rPr>
            <a:t>PATRIMONIO MATERIAL Y NATURAL</a:t>
          </a:r>
          <a:endParaRPr lang="ca-ES" dirty="0">
            <a:latin typeface="Arial" panose="020B0604020202020204" pitchFamily="34" charset="0"/>
            <a:cs typeface="Arial" panose="020B0604020202020204" pitchFamily="34" charset="0"/>
          </a:endParaRPr>
        </a:p>
      </dgm:t>
    </dgm:pt>
    <dgm:pt modelId="{EE5270D0-D922-4A48-ACD3-02788104B7C1}" type="parTrans" cxnId="{AAB069D3-D593-4DBE-9B8A-667FE3439BD8}">
      <dgm:prSet/>
      <dgm:spPr/>
      <dgm:t>
        <a:bodyPr/>
        <a:lstStyle/>
        <a:p>
          <a:endParaRPr lang="ca-ES"/>
        </a:p>
      </dgm:t>
    </dgm:pt>
    <dgm:pt modelId="{7EFF02FE-F3DF-49C8-B4B8-03055533BA0C}" type="sibTrans" cxnId="{AAB069D3-D593-4DBE-9B8A-667FE3439BD8}">
      <dgm:prSet/>
      <dgm:spPr/>
      <dgm:t>
        <a:bodyPr/>
        <a:lstStyle/>
        <a:p>
          <a:endParaRPr lang="ca-ES"/>
        </a:p>
      </dgm:t>
    </dgm:pt>
    <dgm:pt modelId="{33316FC1-EBEC-4BD8-8593-B4C2D0C6A955}">
      <dgm:prSet custT="1"/>
      <dgm:spPr>
        <a:solidFill>
          <a:srgbClr val="0070C0"/>
        </a:solidFill>
      </dgm:spPr>
      <dgm:t>
        <a:bodyPr/>
        <a:lstStyle/>
        <a:p>
          <a:pPr rtl="0"/>
          <a:r>
            <a:rPr lang="es-ES" sz="1400" dirty="0" smtClean="0">
              <a:latin typeface="Arial" panose="020B0604020202020204" pitchFamily="34" charset="0"/>
              <a:cs typeface="Arial" panose="020B0604020202020204" pitchFamily="34" charset="0"/>
            </a:rPr>
            <a:t>Obras arquitectónicas, de escultura o de pintura monumentales, elementos o estructuras de carácter arqueológico, inscripciones, cavernas y grupos de elementos, que tengan un valor universal excepcional desde el punto de vista de la historia, del arte o de la ciencia; los conjuntos de construcciones, aisladas o reunidas, cuya arquitectura, unidad e integración en el paisaje les dé un valor universal excepcional desde el punto de vista de la historia, del arte o de la ciencia; y los lugares, obras del hombre u obras conjuntas del hombre y la naturaleza así como las zonas, incluidos los lugares arqueológicos que tengan un valor universal excepcional desde el punto de vista histórico, estético, etnológico o antropológico.</a:t>
          </a:r>
          <a:endParaRPr lang="ca-ES" sz="1400" dirty="0">
            <a:latin typeface="Arial" panose="020B0604020202020204" pitchFamily="34" charset="0"/>
            <a:cs typeface="Arial" panose="020B0604020202020204" pitchFamily="34" charset="0"/>
          </a:endParaRPr>
        </a:p>
      </dgm:t>
    </dgm:pt>
    <dgm:pt modelId="{3C2D1324-1F4D-4318-9FCB-9F52026CC917}" type="parTrans" cxnId="{3AC250FE-B949-473E-A670-A4F2EA12E556}">
      <dgm:prSet/>
      <dgm:spPr/>
      <dgm:t>
        <a:bodyPr/>
        <a:lstStyle/>
        <a:p>
          <a:endParaRPr lang="ca-ES"/>
        </a:p>
      </dgm:t>
    </dgm:pt>
    <dgm:pt modelId="{FB836605-BD50-4F02-9265-902C5B8F8727}" type="sibTrans" cxnId="{3AC250FE-B949-473E-A670-A4F2EA12E556}">
      <dgm:prSet/>
      <dgm:spPr/>
      <dgm:t>
        <a:bodyPr/>
        <a:lstStyle/>
        <a:p>
          <a:endParaRPr lang="ca-ES"/>
        </a:p>
      </dgm:t>
    </dgm:pt>
    <dgm:pt modelId="{1BC2519C-DC48-4FA5-8432-5A689DDF7A87}">
      <dgm:prSet custT="1"/>
      <dgm:spPr>
        <a:solidFill>
          <a:srgbClr val="0070C0"/>
        </a:solidFill>
      </dgm:spPr>
      <dgm:t>
        <a:bodyPr/>
        <a:lstStyle/>
        <a:p>
          <a:pPr rtl="0"/>
          <a:r>
            <a:rPr lang="es-ES" sz="1400" dirty="0" smtClean="0">
              <a:latin typeface="Arial" panose="020B0604020202020204" pitchFamily="34" charset="0"/>
              <a:cs typeface="Arial" panose="020B0604020202020204" pitchFamily="34" charset="0"/>
            </a:rPr>
            <a:t>Los usos, representaciones, expresiones, conocimientos y técnicas -junto con los instrumentos, objetos, artefactos y espacios culturales que les son inherentes- que las comunidades, los grupos y en algunos casos los individuos reconozcan como parte integrante de su patrimonio cultural.</a:t>
          </a:r>
          <a:endParaRPr lang="ca-ES" sz="1400" dirty="0">
            <a:latin typeface="Arial" panose="020B0604020202020204" pitchFamily="34" charset="0"/>
            <a:cs typeface="Arial" panose="020B0604020202020204" pitchFamily="34" charset="0"/>
          </a:endParaRPr>
        </a:p>
      </dgm:t>
    </dgm:pt>
    <dgm:pt modelId="{9664F475-CD30-4158-8979-2CE4599DF4AA}" type="parTrans" cxnId="{C0E60191-CBC6-4420-8876-CDA12A870E7D}">
      <dgm:prSet/>
      <dgm:spPr/>
      <dgm:t>
        <a:bodyPr/>
        <a:lstStyle/>
        <a:p>
          <a:endParaRPr lang="ca-ES"/>
        </a:p>
      </dgm:t>
    </dgm:pt>
    <dgm:pt modelId="{72607ABB-5036-49CC-A84A-32E2712CB57E}" type="sibTrans" cxnId="{C0E60191-CBC6-4420-8876-CDA12A870E7D}">
      <dgm:prSet/>
      <dgm:spPr/>
      <dgm:t>
        <a:bodyPr/>
        <a:lstStyle/>
        <a:p>
          <a:endParaRPr lang="ca-ES"/>
        </a:p>
      </dgm:t>
    </dgm:pt>
    <dgm:pt modelId="{B79EB32F-F7CB-46EC-96EA-16A816140525}">
      <dgm:prSet/>
      <dgm:spPr>
        <a:solidFill>
          <a:srgbClr val="0070C0"/>
        </a:solidFill>
      </dgm:spPr>
      <dgm:t>
        <a:bodyPr/>
        <a:lstStyle/>
        <a:p>
          <a:pPr rtl="0"/>
          <a:r>
            <a:rPr lang="ca-ES" dirty="0" smtClean="0">
              <a:latin typeface="Arial" panose="020B0604020202020204" pitchFamily="34" charset="0"/>
              <a:cs typeface="Arial" panose="020B0604020202020204" pitchFamily="34" charset="0"/>
            </a:rPr>
            <a:t>PATRIMONIO INMATERIAL</a:t>
          </a:r>
          <a:endParaRPr lang="ca-ES" dirty="0">
            <a:latin typeface="Arial" panose="020B0604020202020204" pitchFamily="34" charset="0"/>
            <a:cs typeface="Arial" panose="020B0604020202020204" pitchFamily="34" charset="0"/>
          </a:endParaRPr>
        </a:p>
      </dgm:t>
    </dgm:pt>
    <dgm:pt modelId="{9FF60969-9F89-40EF-ACE1-80C7D74D002C}" type="sibTrans" cxnId="{DA2C47C1-F97F-43CB-8FF8-14B9DB408BDF}">
      <dgm:prSet/>
      <dgm:spPr/>
      <dgm:t>
        <a:bodyPr/>
        <a:lstStyle/>
        <a:p>
          <a:endParaRPr lang="ca-ES"/>
        </a:p>
      </dgm:t>
    </dgm:pt>
    <dgm:pt modelId="{3476DD96-5B15-41ED-82E3-43456151082D}" type="parTrans" cxnId="{DA2C47C1-F97F-43CB-8FF8-14B9DB408BDF}">
      <dgm:prSet/>
      <dgm:spPr/>
      <dgm:t>
        <a:bodyPr/>
        <a:lstStyle/>
        <a:p>
          <a:endParaRPr lang="ca-ES"/>
        </a:p>
      </dgm:t>
    </dgm:pt>
    <dgm:pt modelId="{6E2808F1-32B2-4F63-B174-D37577425022}" type="pres">
      <dgm:prSet presAssocID="{24388288-3BB9-4FD6-8090-40EEBAEFC9EB}" presName="diagram" presStyleCnt="0">
        <dgm:presLayoutVars>
          <dgm:chPref val="1"/>
          <dgm:dir/>
          <dgm:animOne val="branch"/>
          <dgm:animLvl val="lvl"/>
          <dgm:resizeHandles val="exact"/>
        </dgm:presLayoutVars>
      </dgm:prSet>
      <dgm:spPr/>
      <dgm:t>
        <a:bodyPr/>
        <a:lstStyle/>
        <a:p>
          <a:endParaRPr lang="ca-ES"/>
        </a:p>
      </dgm:t>
    </dgm:pt>
    <dgm:pt modelId="{8A6D6BFE-5F84-49E3-BBE8-E6163C322B24}" type="pres">
      <dgm:prSet presAssocID="{74E093CF-6477-4A72-9B2C-1568A7B7BE4D}" presName="root1" presStyleCnt="0"/>
      <dgm:spPr/>
    </dgm:pt>
    <dgm:pt modelId="{3E541FE9-0C82-43D9-8B9D-8D844092E059}" type="pres">
      <dgm:prSet presAssocID="{74E093CF-6477-4A72-9B2C-1568A7B7BE4D}" presName="LevelOneTextNode" presStyleLbl="node0" presStyleIdx="0" presStyleCnt="1" custScaleX="43844" custScaleY="88766" custLinFactNeighborX="-116" custLinFactNeighborY="-15670">
        <dgm:presLayoutVars>
          <dgm:chPref val="3"/>
        </dgm:presLayoutVars>
      </dgm:prSet>
      <dgm:spPr/>
      <dgm:t>
        <a:bodyPr/>
        <a:lstStyle/>
        <a:p>
          <a:endParaRPr lang="ca-ES"/>
        </a:p>
      </dgm:t>
    </dgm:pt>
    <dgm:pt modelId="{2CACA79B-7B48-48A6-B1C4-A71919BA2EA0}" type="pres">
      <dgm:prSet presAssocID="{74E093CF-6477-4A72-9B2C-1568A7B7BE4D}" presName="level2hierChild" presStyleCnt="0"/>
      <dgm:spPr/>
    </dgm:pt>
    <dgm:pt modelId="{C5B85552-6C5F-48C9-9DAF-98A9B4258636}" type="pres">
      <dgm:prSet presAssocID="{EE5270D0-D922-4A48-ACD3-02788104B7C1}" presName="conn2-1" presStyleLbl="parChTrans1D2" presStyleIdx="0" presStyleCnt="2"/>
      <dgm:spPr/>
      <dgm:t>
        <a:bodyPr/>
        <a:lstStyle/>
        <a:p>
          <a:endParaRPr lang="ca-ES"/>
        </a:p>
      </dgm:t>
    </dgm:pt>
    <dgm:pt modelId="{2A155041-48F2-4B08-B22C-0A3AE4416951}" type="pres">
      <dgm:prSet presAssocID="{EE5270D0-D922-4A48-ACD3-02788104B7C1}" presName="connTx" presStyleLbl="parChTrans1D2" presStyleIdx="0" presStyleCnt="2"/>
      <dgm:spPr/>
      <dgm:t>
        <a:bodyPr/>
        <a:lstStyle/>
        <a:p>
          <a:endParaRPr lang="ca-ES"/>
        </a:p>
      </dgm:t>
    </dgm:pt>
    <dgm:pt modelId="{EEFC414C-B517-491B-AC2A-CF184B63AF82}" type="pres">
      <dgm:prSet presAssocID="{FAE19187-77A6-4AC9-AD20-29EE43329D7E}" presName="root2" presStyleCnt="0"/>
      <dgm:spPr/>
    </dgm:pt>
    <dgm:pt modelId="{AA421860-2006-4D54-A1C3-25FB71DAA38D}" type="pres">
      <dgm:prSet presAssocID="{FAE19187-77A6-4AC9-AD20-29EE43329D7E}" presName="LevelTwoTextNode" presStyleLbl="node2" presStyleIdx="0" presStyleCnt="2" custScaleX="44383" custScaleY="88766" custLinFactNeighborX="-13878" custLinFactNeighborY="-7698">
        <dgm:presLayoutVars>
          <dgm:chPref val="3"/>
        </dgm:presLayoutVars>
      </dgm:prSet>
      <dgm:spPr/>
      <dgm:t>
        <a:bodyPr/>
        <a:lstStyle/>
        <a:p>
          <a:endParaRPr lang="ca-ES"/>
        </a:p>
      </dgm:t>
    </dgm:pt>
    <dgm:pt modelId="{EE61FC75-CC7B-49DC-8272-84B0660F6097}" type="pres">
      <dgm:prSet presAssocID="{FAE19187-77A6-4AC9-AD20-29EE43329D7E}" presName="level3hierChild" presStyleCnt="0"/>
      <dgm:spPr/>
    </dgm:pt>
    <dgm:pt modelId="{FA4897DE-B807-4556-B640-459AE3185F6C}" type="pres">
      <dgm:prSet presAssocID="{3C2D1324-1F4D-4318-9FCB-9F52026CC917}" presName="conn2-1" presStyleLbl="parChTrans1D3" presStyleIdx="0" presStyleCnt="2"/>
      <dgm:spPr/>
      <dgm:t>
        <a:bodyPr/>
        <a:lstStyle/>
        <a:p>
          <a:endParaRPr lang="ca-ES"/>
        </a:p>
      </dgm:t>
    </dgm:pt>
    <dgm:pt modelId="{0C250E91-3979-4447-BAF6-3439361D32ED}" type="pres">
      <dgm:prSet presAssocID="{3C2D1324-1F4D-4318-9FCB-9F52026CC917}" presName="connTx" presStyleLbl="parChTrans1D3" presStyleIdx="0" presStyleCnt="2"/>
      <dgm:spPr/>
      <dgm:t>
        <a:bodyPr/>
        <a:lstStyle/>
        <a:p>
          <a:endParaRPr lang="ca-ES"/>
        </a:p>
      </dgm:t>
    </dgm:pt>
    <dgm:pt modelId="{458544AF-91CE-44D6-BA9E-C65F787F0FAF}" type="pres">
      <dgm:prSet presAssocID="{33316FC1-EBEC-4BD8-8593-B4C2D0C6A955}" presName="root2" presStyleCnt="0"/>
      <dgm:spPr/>
    </dgm:pt>
    <dgm:pt modelId="{CFCE1941-36B6-44B2-B004-A9190DCA440C}" type="pres">
      <dgm:prSet presAssocID="{33316FC1-EBEC-4BD8-8593-B4C2D0C6A955}" presName="LevelTwoTextNode" presStyleLbl="node3" presStyleIdx="0" presStyleCnt="2" custScaleX="218733" custScaleY="264965" custLinFactNeighborX="-6814" custLinFactNeighborY="-8295">
        <dgm:presLayoutVars>
          <dgm:chPref val="3"/>
        </dgm:presLayoutVars>
      </dgm:prSet>
      <dgm:spPr/>
      <dgm:t>
        <a:bodyPr/>
        <a:lstStyle/>
        <a:p>
          <a:endParaRPr lang="ca-ES"/>
        </a:p>
      </dgm:t>
    </dgm:pt>
    <dgm:pt modelId="{A93D0370-8845-4FD6-8DE0-D2A87B113398}" type="pres">
      <dgm:prSet presAssocID="{33316FC1-EBEC-4BD8-8593-B4C2D0C6A955}" presName="level3hierChild" presStyleCnt="0"/>
      <dgm:spPr/>
    </dgm:pt>
    <dgm:pt modelId="{002C61F7-56CA-4B9D-BC52-A731899F182F}" type="pres">
      <dgm:prSet presAssocID="{3476DD96-5B15-41ED-82E3-43456151082D}" presName="conn2-1" presStyleLbl="parChTrans1D2" presStyleIdx="1" presStyleCnt="2"/>
      <dgm:spPr/>
      <dgm:t>
        <a:bodyPr/>
        <a:lstStyle/>
        <a:p>
          <a:endParaRPr lang="ca-ES"/>
        </a:p>
      </dgm:t>
    </dgm:pt>
    <dgm:pt modelId="{FDA6D2EA-3E18-43C0-9AE6-64DBDCE3FB10}" type="pres">
      <dgm:prSet presAssocID="{3476DD96-5B15-41ED-82E3-43456151082D}" presName="connTx" presStyleLbl="parChTrans1D2" presStyleIdx="1" presStyleCnt="2"/>
      <dgm:spPr/>
      <dgm:t>
        <a:bodyPr/>
        <a:lstStyle/>
        <a:p>
          <a:endParaRPr lang="ca-ES"/>
        </a:p>
      </dgm:t>
    </dgm:pt>
    <dgm:pt modelId="{EFDACD6F-87F5-44A0-8848-5AE5812B4285}" type="pres">
      <dgm:prSet presAssocID="{B79EB32F-F7CB-46EC-96EA-16A816140525}" presName="root2" presStyleCnt="0"/>
      <dgm:spPr/>
    </dgm:pt>
    <dgm:pt modelId="{7E875131-CEA7-444E-A61C-00A8FF5F27B0}" type="pres">
      <dgm:prSet presAssocID="{B79EB32F-F7CB-46EC-96EA-16A816140525}" presName="LevelTwoTextNode" presStyleLbl="node2" presStyleIdx="1" presStyleCnt="2" custScaleX="44383" custScaleY="79961" custLinFactNeighborX="-13651" custLinFactNeighborY="-3124">
        <dgm:presLayoutVars>
          <dgm:chPref val="3"/>
        </dgm:presLayoutVars>
      </dgm:prSet>
      <dgm:spPr/>
      <dgm:t>
        <a:bodyPr/>
        <a:lstStyle/>
        <a:p>
          <a:endParaRPr lang="ca-ES"/>
        </a:p>
      </dgm:t>
    </dgm:pt>
    <dgm:pt modelId="{EC18EA88-0EC3-4A1B-9AC8-A909ED868D29}" type="pres">
      <dgm:prSet presAssocID="{B79EB32F-F7CB-46EC-96EA-16A816140525}" presName="level3hierChild" presStyleCnt="0"/>
      <dgm:spPr/>
    </dgm:pt>
    <dgm:pt modelId="{02A0AF7A-9777-4683-8793-1596AD00AEE9}" type="pres">
      <dgm:prSet presAssocID="{9664F475-CD30-4158-8979-2CE4599DF4AA}" presName="conn2-1" presStyleLbl="parChTrans1D3" presStyleIdx="1" presStyleCnt="2"/>
      <dgm:spPr/>
      <dgm:t>
        <a:bodyPr/>
        <a:lstStyle/>
        <a:p>
          <a:endParaRPr lang="ca-ES"/>
        </a:p>
      </dgm:t>
    </dgm:pt>
    <dgm:pt modelId="{87593202-595E-4566-9DF7-BE294519FCF6}" type="pres">
      <dgm:prSet presAssocID="{9664F475-CD30-4158-8979-2CE4599DF4AA}" presName="connTx" presStyleLbl="parChTrans1D3" presStyleIdx="1" presStyleCnt="2"/>
      <dgm:spPr/>
      <dgm:t>
        <a:bodyPr/>
        <a:lstStyle/>
        <a:p>
          <a:endParaRPr lang="ca-ES"/>
        </a:p>
      </dgm:t>
    </dgm:pt>
    <dgm:pt modelId="{60E998A8-D4F5-49A9-B7D6-C97C05508846}" type="pres">
      <dgm:prSet presAssocID="{1BC2519C-DC48-4FA5-8432-5A689DDF7A87}" presName="root2" presStyleCnt="0"/>
      <dgm:spPr/>
    </dgm:pt>
    <dgm:pt modelId="{2A74AC79-D493-421F-A190-D0E0066F6721}" type="pres">
      <dgm:prSet presAssocID="{1BC2519C-DC48-4FA5-8432-5A689DDF7A87}" presName="LevelTwoTextNode" presStyleLbl="node3" presStyleIdx="1" presStyleCnt="2" custScaleX="218733" custScaleY="164623" custLinFactNeighborX="-6862" custLinFactNeighborY="-3640">
        <dgm:presLayoutVars>
          <dgm:chPref val="3"/>
        </dgm:presLayoutVars>
      </dgm:prSet>
      <dgm:spPr/>
      <dgm:t>
        <a:bodyPr/>
        <a:lstStyle/>
        <a:p>
          <a:endParaRPr lang="ca-ES"/>
        </a:p>
      </dgm:t>
    </dgm:pt>
    <dgm:pt modelId="{1CD056D7-1DC4-48DD-A503-5AAE03C17E66}" type="pres">
      <dgm:prSet presAssocID="{1BC2519C-DC48-4FA5-8432-5A689DDF7A87}" presName="level3hierChild" presStyleCnt="0"/>
      <dgm:spPr/>
    </dgm:pt>
  </dgm:ptLst>
  <dgm:cxnLst>
    <dgm:cxn modelId="{C0E60191-CBC6-4420-8876-CDA12A870E7D}" srcId="{B79EB32F-F7CB-46EC-96EA-16A816140525}" destId="{1BC2519C-DC48-4FA5-8432-5A689DDF7A87}" srcOrd="0" destOrd="0" parTransId="{9664F475-CD30-4158-8979-2CE4599DF4AA}" sibTransId="{72607ABB-5036-49CC-A84A-32E2712CB57E}"/>
    <dgm:cxn modelId="{A10B73EA-159B-4DE9-9765-39FB5F1A88FA}" type="presOf" srcId="{EE5270D0-D922-4A48-ACD3-02788104B7C1}" destId="{2A155041-48F2-4B08-B22C-0A3AE4416951}" srcOrd="1" destOrd="0" presId="urn:microsoft.com/office/officeart/2005/8/layout/hierarchy2"/>
    <dgm:cxn modelId="{3AC250FE-B949-473E-A670-A4F2EA12E556}" srcId="{FAE19187-77A6-4AC9-AD20-29EE43329D7E}" destId="{33316FC1-EBEC-4BD8-8593-B4C2D0C6A955}" srcOrd="0" destOrd="0" parTransId="{3C2D1324-1F4D-4318-9FCB-9F52026CC917}" sibTransId="{FB836605-BD50-4F02-9265-902C5B8F8727}"/>
    <dgm:cxn modelId="{D8FB3CE7-FA3B-428E-A697-E5CD60E0CFF1}" type="presOf" srcId="{1BC2519C-DC48-4FA5-8432-5A689DDF7A87}" destId="{2A74AC79-D493-421F-A190-D0E0066F6721}" srcOrd="0" destOrd="0" presId="urn:microsoft.com/office/officeart/2005/8/layout/hierarchy2"/>
    <dgm:cxn modelId="{481AC601-1CA1-4DDF-BC57-1159FD63A3AF}" type="presOf" srcId="{3C2D1324-1F4D-4318-9FCB-9F52026CC917}" destId="{FA4897DE-B807-4556-B640-459AE3185F6C}" srcOrd="0" destOrd="0" presId="urn:microsoft.com/office/officeart/2005/8/layout/hierarchy2"/>
    <dgm:cxn modelId="{EDB0AB1A-3227-4461-B1F4-C46620EA4FFB}" type="presOf" srcId="{EE5270D0-D922-4A48-ACD3-02788104B7C1}" destId="{C5B85552-6C5F-48C9-9DAF-98A9B4258636}" srcOrd="0" destOrd="0" presId="urn:microsoft.com/office/officeart/2005/8/layout/hierarchy2"/>
    <dgm:cxn modelId="{AAB069D3-D593-4DBE-9B8A-667FE3439BD8}" srcId="{74E093CF-6477-4A72-9B2C-1568A7B7BE4D}" destId="{FAE19187-77A6-4AC9-AD20-29EE43329D7E}" srcOrd="0" destOrd="0" parTransId="{EE5270D0-D922-4A48-ACD3-02788104B7C1}" sibTransId="{7EFF02FE-F3DF-49C8-B4B8-03055533BA0C}"/>
    <dgm:cxn modelId="{BE4478E3-89AD-450D-A627-7C97CC1AE63F}" srcId="{24388288-3BB9-4FD6-8090-40EEBAEFC9EB}" destId="{74E093CF-6477-4A72-9B2C-1568A7B7BE4D}" srcOrd="0" destOrd="0" parTransId="{9E502DEA-2A53-4B80-ABA1-D498A8E71DEF}" sibTransId="{91207762-DEF8-4206-8E4D-9626F1954E8F}"/>
    <dgm:cxn modelId="{4E0E0B57-F243-4A85-967C-EB02D5483F0E}" type="presOf" srcId="{3C2D1324-1F4D-4318-9FCB-9F52026CC917}" destId="{0C250E91-3979-4447-BAF6-3439361D32ED}" srcOrd="1" destOrd="0" presId="urn:microsoft.com/office/officeart/2005/8/layout/hierarchy2"/>
    <dgm:cxn modelId="{1E7CBB95-C376-4B71-AB44-965AA0911DD7}" type="presOf" srcId="{3476DD96-5B15-41ED-82E3-43456151082D}" destId="{002C61F7-56CA-4B9D-BC52-A731899F182F}" srcOrd="0" destOrd="0" presId="urn:microsoft.com/office/officeart/2005/8/layout/hierarchy2"/>
    <dgm:cxn modelId="{D141DB94-B44D-42A1-9094-4629754F9A0C}" type="presOf" srcId="{9664F475-CD30-4158-8979-2CE4599DF4AA}" destId="{02A0AF7A-9777-4683-8793-1596AD00AEE9}" srcOrd="0" destOrd="0" presId="urn:microsoft.com/office/officeart/2005/8/layout/hierarchy2"/>
    <dgm:cxn modelId="{EE72E1F3-173B-4A06-85F2-2887DE875CB6}" type="presOf" srcId="{3476DD96-5B15-41ED-82E3-43456151082D}" destId="{FDA6D2EA-3E18-43C0-9AE6-64DBDCE3FB10}" srcOrd="1" destOrd="0" presId="urn:microsoft.com/office/officeart/2005/8/layout/hierarchy2"/>
    <dgm:cxn modelId="{AF2611C2-5F9D-4CB7-943D-7A73C5A92DFD}" type="presOf" srcId="{FAE19187-77A6-4AC9-AD20-29EE43329D7E}" destId="{AA421860-2006-4D54-A1C3-25FB71DAA38D}" srcOrd="0" destOrd="0" presId="urn:microsoft.com/office/officeart/2005/8/layout/hierarchy2"/>
    <dgm:cxn modelId="{4AE298AA-6CAE-41A5-B9B7-58F08F9B31EF}" type="presOf" srcId="{24388288-3BB9-4FD6-8090-40EEBAEFC9EB}" destId="{6E2808F1-32B2-4F63-B174-D37577425022}" srcOrd="0" destOrd="0" presId="urn:microsoft.com/office/officeart/2005/8/layout/hierarchy2"/>
    <dgm:cxn modelId="{A986B9B8-79B3-4118-B44B-AE5C15D05604}" type="presOf" srcId="{33316FC1-EBEC-4BD8-8593-B4C2D0C6A955}" destId="{CFCE1941-36B6-44B2-B004-A9190DCA440C}" srcOrd="0" destOrd="0" presId="urn:microsoft.com/office/officeart/2005/8/layout/hierarchy2"/>
    <dgm:cxn modelId="{A9FDC9E7-F917-4863-A8DF-8D6D85A07E09}" type="presOf" srcId="{9664F475-CD30-4158-8979-2CE4599DF4AA}" destId="{87593202-595E-4566-9DF7-BE294519FCF6}" srcOrd="1" destOrd="0" presId="urn:microsoft.com/office/officeart/2005/8/layout/hierarchy2"/>
    <dgm:cxn modelId="{CB8DFA1E-7650-4538-8B3A-F87CFEC32864}" type="presOf" srcId="{B79EB32F-F7CB-46EC-96EA-16A816140525}" destId="{7E875131-CEA7-444E-A61C-00A8FF5F27B0}" srcOrd="0" destOrd="0" presId="urn:microsoft.com/office/officeart/2005/8/layout/hierarchy2"/>
    <dgm:cxn modelId="{E2141B42-18A5-4944-80B8-C78549565533}" type="presOf" srcId="{74E093CF-6477-4A72-9B2C-1568A7B7BE4D}" destId="{3E541FE9-0C82-43D9-8B9D-8D844092E059}" srcOrd="0" destOrd="0" presId="urn:microsoft.com/office/officeart/2005/8/layout/hierarchy2"/>
    <dgm:cxn modelId="{DA2C47C1-F97F-43CB-8FF8-14B9DB408BDF}" srcId="{74E093CF-6477-4A72-9B2C-1568A7B7BE4D}" destId="{B79EB32F-F7CB-46EC-96EA-16A816140525}" srcOrd="1" destOrd="0" parTransId="{3476DD96-5B15-41ED-82E3-43456151082D}" sibTransId="{9FF60969-9F89-40EF-ACE1-80C7D74D002C}"/>
    <dgm:cxn modelId="{228E5DF7-7C4F-4710-8E77-247D68638089}" type="presParOf" srcId="{6E2808F1-32B2-4F63-B174-D37577425022}" destId="{8A6D6BFE-5F84-49E3-BBE8-E6163C322B24}" srcOrd="0" destOrd="0" presId="urn:microsoft.com/office/officeart/2005/8/layout/hierarchy2"/>
    <dgm:cxn modelId="{0BA70415-5288-47B0-92F9-143B5F6B036A}" type="presParOf" srcId="{8A6D6BFE-5F84-49E3-BBE8-E6163C322B24}" destId="{3E541FE9-0C82-43D9-8B9D-8D844092E059}" srcOrd="0" destOrd="0" presId="urn:microsoft.com/office/officeart/2005/8/layout/hierarchy2"/>
    <dgm:cxn modelId="{0171029F-8090-426D-8700-E59FAB36C2F4}" type="presParOf" srcId="{8A6D6BFE-5F84-49E3-BBE8-E6163C322B24}" destId="{2CACA79B-7B48-48A6-B1C4-A71919BA2EA0}" srcOrd="1" destOrd="0" presId="urn:microsoft.com/office/officeart/2005/8/layout/hierarchy2"/>
    <dgm:cxn modelId="{9AF3CAB7-E060-4AFB-BEAC-5D8237A118DC}" type="presParOf" srcId="{2CACA79B-7B48-48A6-B1C4-A71919BA2EA0}" destId="{C5B85552-6C5F-48C9-9DAF-98A9B4258636}" srcOrd="0" destOrd="0" presId="urn:microsoft.com/office/officeart/2005/8/layout/hierarchy2"/>
    <dgm:cxn modelId="{EC1AEF07-DE8C-45A8-AF91-1FC8E2C8FD5E}" type="presParOf" srcId="{C5B85552-6C5F-48C9-9DAF-98A9B4258636}" destId="{2A155041-48F2-4B08-B22C-0A3AE4416951}" srcOrd="0" destOrd="0" presId="urn:microsoft.com/office/officeart/2005/8/layout/hierarchy2"/>
    <dgm:cxn modelId="{43B65D11-4F47-459D-935B-D26B35DA74CC}" type="presParOf" srcId="{2CACA79B-7B48-48A6-B1C4-A71919BA2EA0}" destId="{EEFC414C-B517-491B-AC2A-CF184B63AF82}" srcOrd="1" destOrd="0" presId="urn:microsoft.com/office/officeart/2005/8/layout/hierarchy2"/>
    <dgm:cxn modelId="{8BF4E61C-F8E4-44F8-9AF5-0A3138249CA0}" type="presParOf" srcId="{EEFC414C-B517-491B-AC2A-CF184B63AF82}" destId="{AA421860-2006-4D54-A1C3-25FB71DAA38D}" srcOrd="0" destOrd="0" presId="urn:microsoft.com/office/officeart/2005/8/layout/hierarchy2"/>
    <dgm:cxn modelId="{C7AD6CA1-D37C-43A4-B833-1D07D644C07A}" type="presParOf" srcId="{EEFC414C-B517-491B-AC2A-CF184B63AF82}" destId="{EE61FC75-CC7B-49DC-8272-84B0660F6097}" srcOrd="1" destOrd="0" presId="urn:microsoft.com/office/officeart/2005/8/layout/hierarchy2"/>
    <dgm:cxn modelId="{6EC319FF-6B9E-4BAA-8512-EED81F0CDE3E}" type="presParOf" srcId="{EE61FC75-CC7B-49DC-8272-84B0660F6097}" destId="{FA4897DE-B807-4556-B640-459AE3185F6C}" srcOrd="0" destOrd="0" presId="urn:microsoft.com/office/officeart/2005/8/layout/hierarchy2"/>
    <dgm:cxn modelId="{FB3AEA0B-E7A0-431A-8657-B3CCDEA0689E}" type="presParOf" srcId="{FA4897DE-B807-4556-B640-459AE3185F6C}" destId="{0C250E91-3979-4447-BAF6-3439361D32ED}" srcOrd="0" destOrd="0" presId="urn:microsoft.com/office/officeart/2005/8/layout/hierarchy2"/>
    <dgm:cxn modelId="{0A989117-B8E8-4586-94AB-27384B86BE68}" type="presParOf" srcId="{EE61FC75-CC7B-49DC-8272-84B0660F6097}" destId="{458544AF-91CE-44D6-BA9E-C65F787F0FAF}" srcOrd="1" destOrd="0" presId="urn:microsoft.com/office/officeart/2005/8/layout/hierarchy2"/>
    <dgm:cxn modelId="{975B6921-F2D7-426E-8DF5-0A76FFB91759}" type="presParOf" srcId="{458544AF-91CE-44D6-BA9E-C65F787F0FAF}" destId="{CFCE1941-36B6-44B2-B004-A9190DCA440C}" srcOrd="0" destOrd="0" presId="urn:microsoft.com/office/officeart/2005/8/layout/hierarchy2"/>
    <dgm:cxn modelId="{7B6DDEBB-7F10-448A-B4E3-B1503C86DF9F}" type="presParOf" srcId="{458544AF-91CE-44D6-BA9E-C65F787F0FAF}" destId="{A93D0370-8845-4FD6-8DE0-D2A87B113398}" srcOrd="1" destOrd="0" presId="urn:microsoft.com/office/officeart/2005/8/layout/hierarchy2"/>
    <dgm:cxn modelId="{9323A96D-667C-4168-AFBF-0EBB4CA30375}" type="presParOf" srcId="{2CACA79B-7B48-48A6-B1C4-A71919BA2EA0}" destId="{002C61F7-56CA-4B9D-BC52-A731899F182F}" srcOrd="2" destOrd="0" presId="urn:microsoft.com/office/officeart/2005/8/layout/hierarchy2"/>
    <dgm:cxn modelId="{C15876CC-D690-43CE-979D-772E5CBFAA56}" type="presParOf" srcId="{002C61F7-56CA-4B9D-BC52-A731899F182F}" destId="{FDA6D2EA-3E18-43C0-9AE6-64DBDCE3FB10}" srcOrd="0" destOrd="0" presId="urn:microsoft.com/office/officeart/2005/8/layout/hierarchy2"/>
    <dgm:cxn modelId="{A188FDB7-D9B0-47E9-964A-C16324C09631}" type="presParOf" srcId="{2CACA79B-7B48-48A6-B1C4-A71919BA2EA0}" destId="{EFDACD6F-87F5-44A0-8848-5AE5812B4285}" srcOrd="3" destOrd="0" presId="urn:microsoft.com/office/officeart/2005/8/layout/hierarchy2"/>
    <dgm:cxn modelId="{E4300E4B-B83E-4637-9948-A8A9380B1075}" type="presParOf" srcId="{EFDACD6F-87F5-44A0-8848-5AE5812B4285}" destId="{7E875131-CEA7-444E-A61C-00A8FF5F27B0}" srcOrd="0" destOrd="0" presId="urn:microsoft.com/office/officeart/2005/8/layout/hierarchy2"/>
    <dgm:cxn modelId="{EB7C55FE-A154-4617-BEF6-9E1E631C0D5D}" type="presParOf" srcId="{EFDACD6F-87F5-44A0-8848-5AE5812B4285}" destId="{EC18EA88-0EC3-4A1B-9AC8-A909ED868D29}" srcOrd="1" destOrd="0" presId="urn:microsoft.com/office/officeart/2005/8/layout/hierarchy2"/>
    <dgm:cxn modelId="{DFD82566-7089-4832-8302-7F1E7CC37B85}" type="presParOf" srcId="{EC18EA88-0EC3-4A1B-9AC8-A909ED868D29}" destId="{02A0AF7A-9777-4683-8793-1596AD00AEE9}" srcOrd="0" destOrd="0" presId="urn:microsoft.com/office/officeart/2005/8/layout/hierarchy2"/>
    <dgm:cxn modelId="{7B3FE952-2B61-4F33-B055-574CB41B957E}" type="presParOf" srcId="{02A0AF7A-9777-4683-8793-1596AD00AEE9}" destId="{87593202-595E-4566-9DF7-BE294519FCF6}" srcOrd="0" destOrd="0" presId="urn:microsoft.com/office/officeart/2005/8/layout/hierarchy2"/>
    <dgm:cxn modelId="{110F1DD9-E0FD-4894-9643-27576BE257FB}" type="presParOf" srcId="{EC18EA88-0EC3-4A1B-9AC8-A909ED868D29}" destId="{60E998A8-D4F5-49A9-B7D6-C97C05508846}" srcOrd="1" destOrd="0" presId="urn:microsoft.com/office/officeart/2005/8/layout/hierarchy2"/>
    <dgm:cxn modelId="{C0DD3653-A34A-4380-9831-14407DE16983}" type="presParOf" srcId="{60E998A8-D4F5-49A9-B7D6-C97C05508846}" destId="{2A74AC79-D493-421F-A190-D0E0066F6721}" srcOrd="0" destOrd="0" presId="urn:microsoft.com/office/officeart/2005/8/layout/hierarchy2"/>
    <dgm:cxn modelId="{8CFD623A-D07B-4FA6-A9BD-F69CAFFC34C9}" type="presParOf" srcId="{60E998A8-D4F5-49A9-B7D6-C97C05508846}" destId="{1CD056D7-1DC4-48DD-A503-5AAE03C17E66}"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3301CA-C5F0-4FC8-A786-0263C4CB87B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ca-ES"/>
        </a:p>
      </dgm:t>
    </dgm:pt>
    <dgm:pt modelId="{00F1EEFF-5B63-4AD9-9CA1-044017849A66}">
      <dgm:prSet phldrT="[Texto]" custT="1"/>
      <dgm:spPr/>
      <dgm:t>
        <a:bodyPr/>
        <a:lstStyle/>
        <a:p>
          <a:r>
            <a:rPr lang="ca-ES" sz="2000" dirty="0" smtClean="0">
              <a:latin typeface="Arial" panose="020B0604020202020204" pitchFamily="34" charset="0"/>
              <a:cs typeface="Arial" panose="020B0604020202020204" pitchFamily="34" charset="0"/>
            </a:rPr>
            <a:t>MUNDIAL</a:t>
          </a:r>
          <a:endParaRPr lang="ca-ES" sz="2000" dirty="0">
            <a:latin typeface="Arial" panose="020B0604020202020204" pitchFamily="34" charset="0"/>
            <a:cs typeface="Arial" panose="020B0604020202020204" pitchFamily="34" charset="0"/>
          </a:endParaRPr>
        </a:p>
      </dgm:t>
    </dgm:pt>
    <dgm:pt modelId="{D343678F-2322-4B5E-9EBF-EBFD0AFFB61E}" type="parTrans" cxnId="{ED3D1B72-5BDC-4AA3-BBFD-77C7A66C30B4}">
      <dgm:prSet/>
      <dgm:spPr/>
      <dgm:t>
        <a:bodyPr/>
        <a:lstStyle/>
        <a:p>
          <a:endParaRPr lang="ca-ES"/>
        </a:p>
      </dgm:t>
    </dgm:pt>
    <dgm:pt modelId="{C8F3C15F-6B1F-495F-BD2D-4C6113FE9CA1}" type="sibTrans" cxnId="{ED3D1B72-5BDC-4AA3-BBFD-77C7A66C30B4}">
      <dgm:prSet/>
      <dgm:spPr/>
      <dgm:t>
        <a:bodyPr/>
        <a:lstStyle/>
        <a:p>
          <a:endParaRPr lang="ca-ES"/>
        </a:p>
      </dgm:t>
    </dgm:pt>
    <dgm:pt modelId="{E3E30CCD-1732-4C2F-9713-ECBE6508E96F}">
      <dgm:prSet phldrT="[Texto]" custT="1"/>
      <dgm:spPr/>
      <dgm:t>
        <a:bodyPr/>
        <a:lstStyle/>
        <a:p>
          <a:pPr algn="ctr"/>
          <a:r>
            <a:rPr lang="es-ES" sz="1400" noProof="0" dirty="0" smtClean="0">
              <a:latin typeface="Arial" panose="020B0604020202020204" pitchFamily="34" charset="0"/>
              <a:cs typeface="Arial" panose="020B0604020202020204" pitchFamily="34" charset="0"/>
            </a:rPr>
            <a:t>Convención sobre la protección del Patrimonio Mundial Cultural y Natural.</a:t>
          </a:r>
        </a:p>
        <a:p>
          <a:pPr algn="ctr"/>
          <a:r>
            <a:rPr lang="es-ES" sz="1400" noProof="0" dirty="0" smtClean="0">
              <a:latin typeface="Arial" panose="020B0604020202020204" pitchFamily="34" charset="0"/>
              <a:cs typeface="Arial" panose="020B0604020202020204" pitchFamily="34" charset="0"/>
            </a:rPr>
            <a:t>Paris 1972</a:t>
          </a:r>
          <a:r>
            <a:rPr lang="es-ES" sz="1200" noProof="0" dirty="0" smtClean="0">
              <a:latin typeface="Arial" panose="020B0604020202020204" pitchFamily="34" charset="0"/>
              <a:cs typeface="Arial" panose="020B0604020202020204" pitchFamily="34" charset="0"/>
            </a:rPr>
            <a:t>.</a:t>
          </a:r>
          <a:endParaRPr lang="es-ES" sz="1200" noProof="0" dirty="0">
            <a:latin typeface="Arial" panose="020B0604020202020204" pitchFamily="34" charset="0"/>
            <a:cs typeface="Arial" panose="020B0604020202020204" pitchFamily="34" charset="0"/>
          </a:endParaRPr>
        </a:p>
      </dgm:t>
    </dgm:pt>
    <dgm:pt modelId="{01A85906-BDD6-4EFD-BAFE-4DE3C2F8B1DE}" type="parTrans" cxnId="{36B2CE94-96C2-44CB-B2DA-42B12DF7A840}">
      <dgm:prSet/>
      <dgm:spPr/>
      <dgm:t>
        <a:bodyPr/>
        <a:lstStyle/>
        <a:p>
          <a:endParaRPr lang="ca-ES"/>
        </a:p>
      </dgm:t>
    </dgm:pt>
    <dgm:pt modelId="{428B00C1-D0FE-45D1-9E43-B5C5BCF174DE}" type="sibTrans" cxnId="{36B2CE94-96C2-44CB-B2DA-42B12DF7A840}">
      <dgm:prSet/>
      <dgm:spPr/>
      <dgm:t>
        <a:bodyPr/>
        <a:lstStyle/>
        <a:p>
          <a:endParaRPr lang="ca-ES"/>
        </a:p>
      </dgm:t>
    </dgm:pt>
    <dgm:pt modelId="{EE7640B4-4A67-415E-BECF-A284E6B9C2D6}">
      <dgm:prSet phldrT="[Texto]" custT="1"/>
      <dgm:spPr/>
      <dgm:t>
        <a:bodyPr/>
        <a:lstStyle/>
        <a:p>
          <a:r>
            <a:rPr lang="ca-ES" sz="2000" dirty="0" smtClean="0">
              <a:latin typeface="Arial" panose="020B0604020202020204" pitchFamily="34" charset="0"/>
              <a:cs typeface="Arial" panose="020B0604020202020204" pitchFamily="34" charset="0"/>
            </a:rPr>
            <a:t>ESTATAL</a:t>
          </a:r>
          <a:endParaRPr lang="ca-ES" sz="2000" dirty="0">
            <a:latin typeface="Arial" panose="020B0604020202020204" pitchFamily="34" charset="0"/>
            <a:cs typeface="Arial" panose="020B0604020202020204" pitchFamily="34" charset="0"/>
          </a:endParaRPr>
        </a:p>
      </dgm:t>
    </dgm:pt>
    <dgm:pt modelId="{41E6C23A-96A7-4BED-9ECE-5D12427E9543}" type="parTrans" cxnId="{411D0CEE-4CB6-48F1-9548-30C2F1309CCF}">
      <dgm:prSet/>
      <dgm:spPr/>
      <dgm:t>
        <a:bodyPr/>
        <a:lstStyle/>
        <a:p>
          <a:endParaRPr lang="ca-ES"/>
        </a:p>
      </dgm:t>
    </dgm:pt>
    <dgm:pt modelId="{6AEEEA6C-89CD-4768-B9DC-330907729F95}" type="sibTrans" cxnId="{411D0CEE-4CB6-48F1-9548-30C2F1309CCF}">
      <dgm:prSet/>
      <dgm:spPr/>
      <dgm:t>
        <a:bodyPr/>
        <a:lstStyle/>
        <a:p>
          <a:endParaRPr lang="ca-ES"/>
        </a:p>
      </dgm:t>
    </dgm:pt>
    <dgm:pt modelId="{F820576F-F052-4D0C-8157-F1CA17DAB0F4}">
      <dgm:prSet phldrT="[Texto]" custT="1"/>
      <dgm:spPr/>
      <dgm:t>
        <a:bodyPr/>
        <a:lstStyle/>
        <a:p>
          <a:pPr algn="ctr"/>
          <a:r>
            <a:rPr lang="es-ES" sz="1400" noProof="0" dirty="0" smtClean="0">
              <a:latin typeface="Arial" panose="020B0604020202020204" pitchFamily="34" charset="0"/>
              <a:cs typeface="Arial" panose="020B0604020202020204" pitchFamily="34" charset="0"/>
            </a:rPr>
            <a:t>Ley 12/2002, de 11 de julio, por la que se regula el Patrimonio Cultural de Castilla y León.</a:t>
          </a:r>
        </a:p>
        <a:p>
          <a:pPr algn="ctr"/>
          <a:r>
            <a:rPr lang="es-ES" sz="1400" dirty="0" smtClean="0">
              <a:latin typeface="Arial" panose="020B0604020202020204" pitchFamily="34" charset="0"/>
              <a:cs typeface="Arial" panose="020B0604020202020204" pitchFamily="34" charset="0"/>
            </a:rPr>
            <a:t>Los </a:t>
          </a:r>
          <a:r>
            <a:rPr lang="es-ES" sz="1400" noProof="0" dirty="0" smtClean="0">
              <a:latin typeface="Arial" panose="020B0604020202020204" pitchFamily="34" charset="0"/>
              <a:cs typeface="Arial" panose="020B0604020202020204" pitchFamily="34" charset="0"/>
            </a:rPr>
            <a:t>bienes</a:t>
          </a:r>
          <a:r>
            <a:rPr lang="es-ES" sz="1400" dirty="0" smtClean="0">
              <a:latin typeface="Arial" panose="020B0604020202020204" pitchFamily="34" charset="0"/>
              <a:cs typeface="Arial" panose="020B0604020202020204" pitchFamily="34" charset="0"/>
            </a:rPr>
            <a:t> muebles e inmuebles y actividades integrantes del Patrimonio Cultural de Castilla y León que reúnan de forma singular y relevante las características de esta Ley serán declarados Bienes de Interés Cultural (BIC) y se inscribirán en el Registro de Bienes de Interés Cultural de Castilla y León</a:t>
          </a:r>
          <a:r>
            <a:rPr lang="es-ES" sz="1400" dirty="0" smtClean="0"/>
            <a:t>.</a:t>
          </a:r>
          <a:endParaRPr lang="es-ES" sz="1400" noProof="0" dirty="0" smtClean="0"/>
        </a:p>
      </dgm:t>
    </dgm:pt>
    <dgm:pt modelId="{5F237823-C8D5-4903-BB64-4311B55E5BC1}" type="parTrans" cxnId="{5FF6FA59-BD16-421F-95A4-02310F1E64DA}">
      <dgm:prSet/>
      <dgm:spPr/>
      <dgm:t>
        <a:bodyPr/>
        <a:lstStyle/>
        <a:p>
          <a:endParaRPr lang="ca-ES"/>
        </a:p>
      </dgm:t>
    </dgm:pt>
    <dgm:pt modelId="{3A57CDED-E916-40B4-9732-8F038EBA4460}" type="sibTrans" cxnId="{5FF6FA59-BD16-421F-95A4-02310F1E64DA}">
      <dgm:prSet/>
      <dgm:spPr/>
      <dgm:t>
        <a:bodyPr/>
        <a:lstStyle/>
        <a:p>
          <a:endParaRPr lang="ca-ES"/>
        </a:p>
      </dgm:t>
    </dgm:pt>
    <dgm:pt modelId="{F593DC07-9DA4-47BB-B9F5-C1FF0FA55782}">
      <dgm:prSet phldrT="[Texto]" custT="1"/>
      <dgm:spPr/>
      <dgm:t>
        <a:bodyPr/>
        <a:lstStyle/>
        <a:p>
          <a:r>
            <a:rPr lang="es-ES" sz="2000" noProof="0" dirty="0" smtClean="0">
              <a:latin typeface="Arial" panose="020B0604020202020204" pitchFamily="34" charset="0"/>
              <a:cs typeface="Arial" panose="020B0604020202020204" pitchFamily="34" charset="0"/>
            </a:rPr>
            <a:t>REGIONAL</a:t>
          </a:r>
          <a:endParaRPr lang="es-ES" sz="2000" noProof="0" dirty="0">
            <a:latin typeface="Arial" panose="020B0604020202020204" pitchFamily="34" charset="0"/>
            <a:cs typeface="Arial" panose="020B0604020202020204" pitchFamily="34" charset="0"/>
          </a:endParaRPr>
        </a:p>
      </dgm:t>
    </dgm:pt>
    <dgm:pt modelId="{C4A622C1-39BD-49A9-80F2-7F23AFE77FF7}" type="parTrans" cxnId="{58957D75-6ACB-4EF0-B441-EA5E963F323D}">
      <dgm:prSet/>
      <dgm:spPr/>
      <dgm:t>
        <a:bodyPr/>
        <a:lstStyle/>
        <a:p>
          <a:endParaRPr lang="ca-ES"/>
        </a:p>
      </dgm:t>
    </dgm:pt>
    <dgm:pt modelId="{95AC534D-7DEF-410A-A901-167C8CD8F887}" type="sibTrans" cxnId="{58957D75-6ACB-4EF0-B441-EA5E963F323D}">
      <dgm:prSet/>
      <dgm:spPr/>
      <dgm:t>
        <a:bodyPr/>
        <a:lstStyle/>
        <a:p>
          <a:endParaRPr lang="ca-ES"/>
        </a:p>
      </dgm:t>
    </dgm:pt>
    <dgm:pt modelId="{CF897DF7-33AA-4115-9820-43D6FB43F800}">
      <dgm:prSet phldrT="[Texto]" custT="1"/>
      <dgm:spPr/>
      <dgm:t>
        <a:bodyPr/>
        <a:lstStyle/>
        <a:p>
          <a:r>
            <a:rPr lang="es-ES" sz="1400" noProof="0" dirty="0" smtClean="0">
              <a:latin typeface="Arial" panose="020B0604020202020204" pitchFamily="34" charset="0"/>
              <a:cs typeface="Arial" panose="020B0604020202020204" pitchFamily="34" charset="0"/>
            </a:rPr>
            <a:t>Ley 16/1985, de 25 de junio, del Patrimonio Histórico Español</a:t>
          </a:r>
          <a:r>
            <a:rPr lang="es-ES" sz="1200" noProof="0" dirty="0" smtClean="0">
              <a:latin typeface="Arial" panose="020B0604020202020204" pitchFamily="34" charset="0"/>
              <a:cs typeface="Arial" panose="020B0604020202020204" pitchFamily="34" charset="0"/>
            </a:rPr>
            <a:t>.</a:t>
          </a:r>
          <a:endParaRPr lang="es-ES" sz="1200" noProof="0" dirty="0">
            <a:latin typeface="Arial" panose="020B0604020202020204" pitchFamily="34" charset="0"/>
            <a:cs typeface="Arial" panose="020B0604020202020204" pitchFamily="34" charset="0"/>
          </a:endParaRPr>
        </a:p>
      </dgm:t>
    </dgm:pt>
    <dgm:pt modelId="{F617DDDB-3476-46AF-85C4-4925C1FB8CD2}" type="parTrans" cxnId="{D82A772D-0F96-4621-AE3E-23CA47BF38AD}">
      <dgm:prSet/>
      <dgm:spPr/>
      <dgm:t>
        <a:bodyPr/>
        <a:lstStyle/>
        <a:p>
          <a:endParaRPr lang="ca-ES"/>
        </a:p>
      </dgm:t>
    </dgm:pt>
    <dgm:pt modelId="{D78B6938-FB4A-48B3-850D-4FAED7D16C55}" type="sibTrans" cxnId="{D82A772D-0F96-4621-AE3E-23CA47BF38AD}">
      <dgm:prSet/>
      <dgm:spPr/>
      <dgm:t>
        <a:bodyPr/>
        <a:lstStyle/>
        <a:p>
          <a:endParaRPr lang="ca-ES"/>
        </a:p>
      </dgm:t>
    </dgm:pt>
    <dgm:pt modelId="{0FAD3E16-9A93-4123-85CE-6DC777C42C78}">
      <dgm:prSet phldrT="[Texto]" custT="1"/>
      <dgm:spPr/>
      <dgm:t>
        <a:bodyPr/>
        <a:lstStyle/>
        <a:p>
          <a:pPr algn="ctr"/>
          <a:r>
            <a:rPr lang="es-ES" sz="1400" noProof="0" dirty="0" smtClean="0">
              <a:latin typeface="Arial" panose="020B0604020202020204" pitchFamily="34" charset="0"/>
              <a:cs typeface="Arial" panose="020B0604020202020204" pitchFamily="34" charset="0"/>
            </a:rPr>
            <a:t>Convención para la salvaguardia del Patrimonio Cultural Inmaterial. </a:t>
          </a:r>
        </a:p>
        <a:p>
          <a:pPr algn="ctr"/>
          <a:r>
            <a:rPr lang="es-ES" sz="1400" noProof="0" dirty="0" smtClean="0">
              <a:latin typeface="Arial" panose="020B0604020202020204" pitchFamily="34" charset="0"/>
              <a:cs typeface="Arial" panose="020B0604020202020204" pitchFamily="34" charset="0"/>
            </a:rPr>
            <a:t>UNESCO 2003</a:t>
          </a:r>
          <a:r>
            <a:rPr lang="es-ES" sz="1800" noProof="0" dirty="0" smtClean="0">
              <a:latin typeface="Arial" panose="020B0604020202020204" pitchFamily="34" charset="0"/>
              <a:cs typeface="Arial" panose="020B0604020202020204" pitchFamily="34" charset="0"/>
            </a:rPr>
            <a:t>.</a:t>
          </a:r>
          <a:endParaRPr lang="es-ES" sz="1800" noProof="0" dirty="0">
            <a:latin typeface="Arial" panose="020B0604020202020204" pitchFamily="34" charset="0"/>
            <a:cs typeface="Arial" panose="020B0604020202020204" pitchFamily="34" charset="0"/>
          </a:endParaRPr>
        </a:p>
      </dgm:t>
    </dgm:pt>
    <dgm:pt modelId="{A9EF4E78-28EB-4E2E-8787-13A3CDB9C4DE}" type="parTrans" cxnId="{CABE9A98-085F-440A-A617-06BBE86CD8BC}">
      <dgm:prSet/>
      <dgm:spPr/>
      <dgm:t>
        <a:bodyPr/>
        <a:lstStyle/>
        <a:p>
          <a:endParaRPr lang="ca-ES"/>
        </a:p>
      </dgm:t>
    </dgm:pt>
    <dgm:pt modelId="{005CE66B-1AE0-4ACF-B75C-103FDEFD606E}" type="sibTrans" cxnId="{CABE9A98-085F-440A-A617-06BBE86CD8BC}">
      <dgm:prSet/>
      <dgm:spPr/>
      <dgm:t>
        <a:bodyPr/>
        <a:lstStyle/>
        <a:p>
          <a:endParaRPr lang="ca-ES"/>
        </a:p>
      </dgm:t>
    </dgm:pt>
    <dgm:pt modelId="{3C0DECD6-8858-47D2-8A33-A5556C270955}">
      <dgm:prSet phldrT="[Texto]" custT="1"/>
      <dgm:spPr/>
      <dgm:t>
        <a:bodyPr/>
        <a:lstStyle/>
        <a:p>
          <a:r>
            <a:rPr lang="es-ES" sz="1400" noProof="0" dirty="0" smtClean="0">
              <a:latin typeface="Arial" panose="020B0604020202020204" pitchFamily="34" charset="0"/>
              <a:cs typeface="Arial" panose="020B0604020202020204" pitchFamily="34" charset="0"/>
            </a:rPr>
            <a:t>Ley 10/2015, de 26 de mayo, para la salvaguardia del Patrimonio Cultural Inmaterial</a:t>
          </a:r>
          <a:endParaRPr lang="es-ES" sz="1400" noProof="0" dirty="0">
            <a:latin typeface="Arial" panose="020B0604020202020204" pitchFamily="34" charset="0"/>
            <a:cs typeface="Arial" panose="020B0604020202020204" pitchFamily="34" charset="0"/>
          </a:endParaRPr>
        </a:p>
      </dgm:t>
    </dgm:pt>
    <dgm:pt modelId="{8B7DAD84-4A1F-44A9-9098-626C744150AA}" type="parTrans" cxnId="{23CA0013-67A1-4A91-9DA2-0A6D582F6131}">
      <dgm:prSet/>
      <dgm:spPr/>
      <dgm:t>
        <a:bodyPr/>
        <a:lstStyle/>
        <a:p>
          <a:endParaRPr lang="ca-ES"/>
        </a:p>
      </dgm:t>
    </dgm:pt>
    <dgm:pt modelId="{F72C16C2-F088-41F5-BF27-763EC9C0DD47}" type="sibTrans" cxnId="{23CA0013-67A1-4A91-9DA2-0A6D582F6131}">
      <dgm:prSet/>
      <dgm:spPr/>
      <dgm:t>
        <a:bodyPr/>
        <a:lstStyle/>
        <a:p>
          <a:endParaRPr lang="ca-ES"/>
        </a:p>
      </dgm:t>
    </dgm:pt>
    <dgm:pt modelId="{2B08A6B8-D3A4-467E-B38E-D5DA03A46164}" type="pres">
      <dgm:prSet presAssocID="{D13301CA-C5F0-4FC8-A786-0263C4CB87B4}" presName="diagram" presStyleCnt="0">
        <dgm:presLayoutVars>
          <dgm:chPref val="1"/>
          <dgm:dir/>
          <dgm:animOne val="branch"/>
          <dgm:animLvl val="lvl"/>
          <dgm:resizeHandles/>
        </dgm:presLayoutVars>
      </dgm:prSet>
      <dgm:spPr/>
      <dgm:t>
        <a:bodyPr/>
        <a:lstStyle/>
        <a:p>
          <a:endParaRPr lang="ca-ES"/>
        </a:p>
      </dgm:t>
    </dgm:pt>
    <dgm:pt modelId="{DA7996E6-44F6-4F2D-860E-F0ED69516C52}" type="pres">
      <dgm:prSet presAssocID="{00F1EEFF-5B63-4AD9-9CA1-044017849A66}" presName="root" presStyleCnt="0"/>
      <dgm:spPr/>
    </dgm:pt>
    <dgm:pt modelId="{B0DB5070-EA92-4DDF-ADA0-041F45BA3941}" type="pres">
      <dgm:prSet presAssocID="{00F1EEFF-5B63-4AD9-9CA1-044017849A66}" presName="rootComposite" presStyleCnt="0"/>
      <dgm:spPr/>
    </dgm:pt>
    <dgm:pt modelId="{ADA89474-C2B8-478F-82CC-64D6433CA299}" type="pres">
      <dgm:prSet presAssocID="{00F1EEFF-5B63-4AD9-9CA1-044017849A66}" presName="rootText" presStyleLbl="node1" presStyleIdx="0" presStyleCnt="3" custScaleY="62105"/>
      <dgm:spPr/>
      <dgm:t>
        <a:bodyPr/>
        <a:lstStyle/>
        <a:p>
          <a:endParaRPr lang="ca-ES"/>
        </a:p>
      </dgm:t>
    </dgm:pt>
    <dgm:pt modelId="{CA4DF61D-848D-4D49-A72D-169A827FEA5A}" type="pres">
      <dgm:prSet presAssocID="{00F1EEFF-5B63-4AD9-9CA1-044017849A66}" presName="rootConnector" presStyleLbl="node1" presStyleIdx="0" presStyleCnt="3"/>
      <dgm:spPr/>
      <dgm:t>
        <a:bodyPr/>
        <a:lstStyle/>
        <a:p>
          <a:endParaRPr lang="ca-ES"/>
        </a:p>
      </dgm:t>
    </dgm:pt>
    <dgm:pt modelId="{77AD2611-D5F2-4138-9454-90F407B27528}" type="pres">
      <dgm:prSet presAssocID="{00F1EEFF-5B63-4AD9-9CA1-044017849A66}" presName="childShape" presStyleCnt="0"/>
      <dgm:spPr/>
    </dgm:pt>
    <dgm:pt modelId="{3A23E9DF-21A8-49FD-BE04-16D5A7C0D271}" type="pres">
      <dgm:prSet presAssocID="{01A85906-BDD6-4EFD-BAFE-4DE3C2F8B1DE}" presName="Name13" presStyleLbl="parChTrans1D2" presStyleIdx="0" presStyleCnt="5"/>
      <dgm:spPr/>
      <dgm:t>
        <a:bodyPr/>
        <a:lstStyle/>
        <a:p>
          <a:endParaRPr lang="ca-ES"/>
        </a:p>
      </dgm:t>
    </dgm:pt>
    <dgm:pt modelId="{98775940-A8F9-40EE-94CB-16AF6EAD4069}" type="pres">
      <dgm:prSet presAssocID="{E3E30CCD-1732-4C2F-9713-ECBE6508E96F}" presName="childText" presStyleLbl="bgAcc1" presStyleIdx="0" presStyleCnt="5" custScaleY="108024">
        <dgm:presLayoutVars>
          <dgm:bulletEnabled val="1"/>
        </dgm:presLayoutVars>
      </dgm:prSet>
      <dgm:spPr/>
      <dgm:t>
        <a:bodyPr/>
        <a:lstStyle/>
        <a:p>
          <a:endParaRPr lang="ca-ES"/>
        </a:p>
      </dgm:t>
    </dgm:pt>
    <dgm:pt modelId="{E0D30A94-811D-4095-9EE3-7B2B154D215E}" type="pres">
      <dgm:prSet presAssocID="{A9EF4E78-28EB-4E2E-8787-13A3CDB9C4DE}" presName="Name13" presStyleLbl="parChTrans1D2" presStyleIdx="1" presStyleCnt="5"/>
      <dgm:spPr/>
      <dgm:t>
        <a:bodyPr/>
        <a:lstStyle/>
        <a:p>
          <a:endParaRPr lang="ca-ES"/>
        </a:p>
      </dgm:t>
    </dgm:pt>
    <dgm:pt modelId="{998FF4E0-A7AA-49FD-B1EB-CF2969A49A76}" type="pres">
      <dgm:prSet presAssocID="{0FAD3E16-9A93-4123-85CE-6DC777C42C78}" presName="childText" presStyleLbl="bgAcc1" presStyleIdx="1" presStyleCnt="5" custScaleY="108024">
        <dgm:presLayoutVars>
          <dgm:bulletEnabled val="1"/>
        </dgm:presLayoutVars>
      </dgm:prSet>
      <dgm:spPr/>
      <dgm:t>
        <a:bodyPr/>
        <a:lstStyle/>
        <a:p>
          <a:endParaRPr lang="ca-ES"/>
        </a:p>
      </dgm:t>
    </dgm:pt>
    <dgm:pt modelId="{8C823321-FD8E-4CC8-B1B0-9AFE0BF6C1D9}" type="pres">
      <dgm:prSet presAssocID="{EE7640B4-4A67-415E-BECF-A284E6B9C2D6}" presName="root" presStyleCnt="0"/>
      <dgm:spPr/>
    </dgm:pt>
    <dgm:pt modelId="{6582962E-B78F-4DCC-9E72-55DAFB67D05D}" type="pres">
      <dgm:prSet presAssocID="{EE7640B4-4A67-415E-BECF-A284E6B9C2D6}" presName="rootComposite" presStyleCnt="0"/>
      <dgm:spPr/>
    </dgm:pt>
    <dgm:pt modelId="{E66255B8-CA07-4306-AE42-BDEB2669B779}" type="pres">
      <dgm:prSet presAssocID="{EE7640B4-4A67-415E-BECF-A284E6B9C2D6}" presName="rootText" presStyleLbl="node1" presStyleIdx="1" presStyleCnt="3" custScaleY="62105"/>
      <dgm:spPr/>
      <dgm:t>
        <a:bodyPr/>
        <a:lstStyle/>
        <a:p>
          <a:endParaRPr lang="ca-ES"/>
        </a:p>
      </dgm:t>
    </dgm:pt>
    <dgm:pt modelId="{732B66B6-DC07-4FF0-980E-B248D0E0B0B6}" type="pres">
      <dgm:prSet presAssocID="{EE7640B4-4A67-415E-BECF-A284E6B9C2D6}" presName="rootConnector" presStyleLbl="node1" presStyleIdx="1" presStyleCnt="3"/>
      <dgm:spPr/>
      <dgm:t>
        <a:bodyPr/>
        <a:lstStyle/>
        <a:p>
          <a:endParaRPr lang="ca-ES"/>
        </a:p>
      </dgm:t>
    </dgm:pt>
    <dgm:pt modelId="{475E9717-277C-4002-9876-09B5ED94FCA2}" type="pres">
      <dgm:prSet presAssocID="{EE7640B4-4A67-415E-BECF-A284E6B9C2D6}" presName="childShape" presStyleCnt="0"/>
      <dgm:spPr/>
    </dgm:pt>
    <dgm:pt modelId="{CDA43114-5C2C-4952-9CEB-B0E16EEF4376}" type="pres">
      <dgm:prSet presAssocID="{F617DDDB-3476-46AF-85C4-4925C1FB8CD2}" presName="Name13" presStyleLbl="parChTrans1D2" presStyleIdx="2" presStyleCnt="5"/>
      <dgm:spPr/>
      <dgm:t>
        <a:bodyPr/>
        <a:lstStyle/>
        <a:p>
          <a:endParaRPr lang="ca-ES"/>
        </a:p>
      </dgm:t>
    </dgm:pt>
    <dgm:pt modelId="{19B7171D-8C66-403B-94F9-4D7805F806BA}" type="pres">
      <dgm:prSet presAssocID="{CF897DF7-33AA-4115-9820-43D6FB43F800}" presName="childText" presStyleLbl="bgAcc1" presStyleIdx="2" presStyleCnt="5" custScaleY="108024" custLinFactNeighborX="-2507" custLinFactNeighborY="1364">
        <dgm:presLayoutVars>
          <dgm:bulletEnabled val="1"/>
        </dgm:presLayoutVars>
      </dgm:prSet>
      <dgm:spPr/>
      <dgm:t>
        <a:bodyPr/>
        <a:lstStyle/>
        <a:p>
          <a:endParaRPr lang="ca-ES"/>
        </a:p>
      </dgm:t>
    </dgm:pt>
    <dgm:pt modelId="{F8DC0FD6-538C-4769-8AA3-DA09F4B000AA}" type="pres">
      <dgm:prSet presAssocID="{8B7DAD84-4A1F-44A9-9098-626C744150AA}" presName="Name13" presStyleLbl="parChTrans1D2" presStyleIdx="3" presStyleCnt="5"/>
      <dgm:spPr/>
      <dgm:t>
        <a:bodyPr/>
        <a:lstStyle/>
        <a:p>
          <a:endParaRPr lang="ca-ES"/>
        </a:p>
      </dgm:t>
    </dgm:pt>
    <dgm:pt modelId="{FF8FE34E-21D4-4EE9-9C90-FA4E2EFB838C}" type="pres">
      <dgm:prSet presAssocID="{3C0DECD6-8858-47D2-8A33-A5556C270955}" presName="childText" presStyleLbl="bgAcc1" presStyleIdx="3" presStyleCnt="5" custScaleY="108024">
        <dgm:presLayoutVars>
          <dgm:bulletEnabled val="1"/>
        </dgm:presLayoutVars>
      </dgm:prSet>
      <dgm:spPr/>
      <dgm:t>
        <a:bodyPr/>
        <a:lstStyle/>
        <a:p>
          <a:endParaRPr lang="ca-ES"/>
        </a:p>
      </dgm:t>
    </dgm:pt>
    <dgm:pt modelId="{CED5F2FD-47FC-4612-A460-2947378E00E7}" type="pres">
      <dgm:prSet presAssocID="{F593DC07-9DA4-47BB-B9F5-C1FF0FA55782}" presName="root" presStyleCnt="0"/>
      <dgm:spPr/>
    </dgm:pt>
    <dgm:pt modelId="{A75A08E2-BD11-4AF0-85F9-FA85E0314440}" type="pres">
      <dgm:prSet presAssocID="{F593DC07-9DA4-47BB-B9F5-C1FF0FA55782}" presName="rootComposite" presStyleCnt="0"/>
      <dgm:spPr/>
    </dgm:pt>
    <dgm:pt modelId="{4EA5C3B8-7108-4AB9-8951-E7A0DA7DEAC3}" type="pres">
      <dgm:prSet presAssocID="{F593DC07-9DA4-47BB-B9F5-C1FF0FA55782}" presName="rootText" presStyleLbl="node1" presStyleIdx="2" presStyleCnt="3" custScaleY="62105"/>
      <dgm:spPr/>
      <dgm:t>
        <a:bodyPr/>
        <a:lstStyle/>
        <a:p>
          <a:endParaRPr lang="ca-ES"/>
        </a:p>
      </dgm:t>
    </dgm:pt>
    <dgm:pt modelId="{149579EE-C1AB-47F3-833F-8375B10E3764}" type="pres">
      <dgm:prSet presAssocID="{F593DC07-9DA4-47BB-B9F5-C1FF0FA55782}" presName="rootConnector" presStyleLbl="node1" presStyleIdx="2" presStyleCnt="3"/>
      <dgm:spPr/>
      <dgm:t>
        <a:bodyPr/>
        <a:lstStyle/>
        <a:p>
          <a:endParaRPr lang="ca-ES"/>
        </a:p>
      </dgm:t>
    </dgm:pt>
    <dgm:pt modelId="{229D37E8-EE18-4461-8065-A4AD08EFFD0F}" type="pres">
      <dgm:prSet presAssocID="{F593DC07-9DA4-47BB-B9F5-C1FF0FA55782}" presName="childShape" presStyleCnt="0"/>
      <dgm:spPr/>
    </dgm:pt>
    <dgm:pt modelId="{7F392F22-E528-437B-ADE3-E95C4B93C307}" type="pres">
      <dgm:prSet presAssocID="{5F237823-C8D5-4903-BB64-4311B55E5BC1}" presName="Name13" presStyleLbl="parChTrans1D2" presStyleIdx="4" presStyleCnt="5"/>
      <dgm:spPr/>
      <dgm:t>
        <a:bodyPr/>
        <a:lstStyle/>
        <a:p>
          <a:endParaRPr lang="ca-ES"/>
        </a:p>
      </dgm:t>
    </dgm:pt>
    <dgm:pt modelId="{7DE7416A-6C28-4259-B144-67B7CE362141}" type="pres">
      <dgm:prSet presAssocID="{F820576F-F052-4D0C-8157-F1CA17DAB0F4}" presName="childText" presStyleLbl="bgAcc1" presStyleIdx="4" presStyleCnt="5" custScaleX="95298" custScaleY="331465" custLinFactNeighborX="-9348" custLinFactNeighborY="459">
        <dgm:presLayoutVars>
          <dgm:bulletEnabled val="1"/>
        </dgm:presLayoutVars>
      </dgm:prSet>
      <dgm:spPr/>
      <dgm:t>
        <a:bodyPr/>
        <a:lstStyle/>
        <a:p>
          <a:endParaRPr lang="ca-ES"/>
        </a:p>
      </dgm:t>
    </dgm:pt>
  </dgm:ptLst>
  <dgm:cxnLst>
    <dgm:cxn modelId="{D76AA537-811B-48F6-8FCC-930C14E0A42E}" type="presOf" srcId="{01A85906-BDD6-4EFD-BAFE-4DE3C2F8B1DE}" destId="{3A23E9DF-21A8-49FD-BE04-16D5A7C0D271}" srcOrd="0" destOrd="0" presId="urn:microsoft.com/office/officeart/2005/8/layout/hierarchy3"/>
    <dgm:cxn modelId="{B26DF555-5E73-42D2-AA81-14A579F764EC}" type="presOf" srcId="{F617DDDB-3476-46AF-85C4-4925C1FB8CD2}" destId="{CDA43114-5C2C-4952-9CEB-B0E16EEF4376}" srcOrd="0" destOrd="0" presId="urn:microsoft.com/office/officeart/2005/8/layout/hierarchy3"/>
    <dgm:cxn modelId="{0E308884-D663-40C1-8131-DF4B440F04C1}" type="presOf" srcId="{3C0DECD6-8858-47D2-8A33-A5556C270955}" destId="{FF8FE34E-21D4-4EE9-9C90-FA4E2EFB838C}" srcOrd="0" destOrd="0" presId="urn:microsoft.com/office/officeart/2005/8/layout/hierarchy3"/>
    <dgm:cxn modelId="{E8636A16-024A-4CE1-82A3-0E751C2C345E}" type="presOf" srcId="{5F237823-C8D5-4903-BB64-4311B55E5BC1}" destId="{7F392F22-E528-437B-ADE3-E95C4B93C307}" srcOrd="0" destOrd="0" presId="urn:microsoft.com/office/officeart/2005/8/layout/hierarchy3"/>
    <dgm:cxn modelId="{6F59B4E4-3FD8-422B-A324-DE8E68FF3C5C}" type="presOf" srcId="{8B7DAD84-4A1F-44A9-9098-626C744150AA}" destId="{F8DC0FD6-538C-4769-8AA3-DA09F4B000AA}" srcOrd="0" destOrd="0" presId="urn:microsoft.com/office/officeart/2005/8/layout/hierarchy3"/>
    <dgm:cxn modelId="{36B2CE94-96C2-44CB-B2DA-42B12DF7A840}" srcId="{00F1EEFF-5B63-4AD9-9CA1-044017849A66}" destId="{E3E30CCD-1732-4C2F-9713-ECBE6508E96F}" srcOrd="0" destOrd="0" parTransId="{01A85906-BDD6-4EFD-BAFE-4DE3C2F8B1DE}" sibTransId="{428B00C1-D0FE-45D1-9E43-B5C5BCF174DE}"/>
    <dgm:cxn modelId="{ED3D1B72-5BDC-4AA3-BBFD-77C7A66C30B4}" srcId="{D13301CA-C5F0-4FC8-A786-0263C4CB87B4}" destId="{00F1EEFF-5B63-4AD9-9CA1-044017849A66}" srcOrd="0" destOrd="0" parTransId="{D343678F-2322-4B5E-9EBF-EBFD0AFFB61E}" sibTransId="{C8F3C15F-6B1F-495F-BD2D-4C6113FE9CA1}"/>
    <dgm:cxn modelId="{411D0CEE-4CB6-48F1-9548-30C2F1309CCF}" srcId="{D13301CA-C5F0-4FC8-A786-0263C4CB87B4}" destId="{EE7640B4-4A67-415E-BECF-A284E6B9C2D6}" srcOrd="1" destOrd="0" parTransId="{41E6C23A-96A7-4BED-9ECE-5D12427E9543}" sibTransId="{6AEEEA6C-89CD-4768-B9DC-330907729F95}"/>
    <dgm:cxn modelId="{358E806D-2E0E-4159-814C-90C8579F2D88}" type="presOf" srcId="{00F1EEFF-5B63-4AD9-9CA1-044017849A66}" destId="{ADA89474-C2B8-478F-82CC-64D6433CA299}" srcOrd="0" destOrd="0" presId="urn:microsoft.com/office/officeart/2005/8/layout/hierarchy3"/>
    <dgm:cxn modelId="{5FF6FA59-BD16-421F-95A4-02310F1E64DA}" srcId="{F593DC07-9DA4-47BB-B9F5-C1FF0FA55782}" destId="{F820576F-F052-4D0C-8157-F1CA17DAB0F4}" srcOrd="0" destOrd="0" parTransId="{5F237823-C8D5-4903-BB64-4311B55E5BC1}" sibTransId="{3A57CDED-E916-40B4-9732-8F038EBA4460}"/>
    <dgm:cxn modelId="{CC511E04-9469-4ABD-83A0-D356385A874B}" type="presOf" srcId="{E3E30CCD-1732-4C2F-9713-ECBE6508E96F}" destId="{98775940-A8F9-40EE-94CB-16AF6EAD4069}" srcOrd="0" destOrd="0" presId="urn:microsoft.com/office/officeart/2005/8/layout/hierarchy3"/>
    <dgm:cxn modelId="{875715CA-A06C-4578-9531-204E8F59EC8E}" type="presOf" srcId="{A9EF4E78-28EB-4E2E-8787-13A3CDB9C4DE}" destId="{E0D30A94-811D-4095-9EE3-7B2B154D215E}" srcOrd="0" destOrd="0" presId="urn:microsoft.com/office/officeart/2005/8/layout/hierarchy3"/>
    <dgm:cxn modelId="{23CA0013-67A1-4A91-9DA2-0A6D582F6131}" srcId="{EE7640B4-4A67-415E-BECF-A284E6B9C2D6}" destId="{3C0DECD6-8858-47D2-8A33-A5556C270955}" srcOrd="1" destOrd="0" parTransId="{8B7DAD84-4A1F-44A9-9098-626C744150AA}" sibTransId="{F72C16C2-F088-41F5-BF27-763EC9C0DD47}"/>
    <dgm:cxn modelId="{D22A9CC8-9688-4936-A1DB-134D34E938F5}" type="presOf" srcId="{F820576F-F052-4D0C-8157-F1CA17DAB0F4}" destId="{7DE7416A-6C28-4259-B144-67B7CE362141}" srcOrd="0" destOrd="0" presId="urn:microsoft.com/office/officeart/2005/8/layout/hierarchy3"/>
    <dgm:cxn modelId="{3FF337F5-E3A1-43A7-970C-FBE2CD6BD4F4}" type="presOf" srcId="{00F1EEFF-5B63-4AD9-9CA1-044017849A66}" destId="{CA4DF61D-848D-4D49-A72D-169A827FEA5A}" srcOrd="1" destOrd="0" presId="urn:microsoft.com/office/officeart/2005/8/layout/hierarchy3"/>
    <dgm:cxn modelId="{CA4C5A3F-DF11-4496-AFE5-36A39A0570B4}" type="presOf" srcId="{F593DC07-9DA4-47BB-B9F5-C1FF0FA55782}" destId="{4EA5C3B8-7108-4AB9-8951-E7A0DA7DEAC3}" srcOrd="0" destOrd="0" presId="urn:microsoft.com/office/officeart/2005/8/layout/hierarchy3"/>
    <dgm:cxn modelId="{4C6B4356-00C0-4D6D-830E-BC795601B2CC}" type="presOf" srcId="{EE7640B4-4A67-415E-BECF-A284E6B9C2D6}" destId="{732B66B6-DC07-4FF0-980E-B248D0E0B0B6}" srcOrd="1" destOrd="0" presId="urn:microsoft.com/office/officeart/2005/8/layout/hierarchy3"/>
    <dgm:cxn modelId="{B37076BC-37C7-4706-89E1-CBA44A67E937}" type="presOf" srcId="{0FAD3E16-9A93-4123-85CE-6DC777C42C78}" destId="{998FF4E0-A7AA-49FD-B1EB-CF2969A49A76}" srcOrd="0" destOrd="0" presId="urn:microsoft.com/office/officeart/2005/8/layout/hierarchy3"/>
    <dgm:cxn modelId="{9C79C83D-BFD2-456A-8A90-6738D38458E8}" type="presOf" srcId="{D13301CA-C5F0-4FC8-A786-0263C4CB87B4}" destId="{2B08A6B8-D3A4-467E-B38E-D5DA03A46164}" srcOrd="0" destOrd="0" presId="urn:microsoft.com/office/officeart/2005/8/layout/hierarchy3"/>
    <dgm:cxn modelId="{58957D75-6ACB-4EF0-B441-EA5E963F323D}" srcId="{D13301CA-C5F0-4FC8-A786-0263C4CB87B4}" destId="{F593DC07-9DA4-47BB-B9F5-C1FF0FA55782}" srcOrd="2" destOrd="0" parTransId="{C4A622C1-39BD-49A9-80F2-7F23AFE77FF7}" sibTransId="{95AC534D-7DEF-410A-A901-167C8CD8F887}"/>
    <dgm:cxn modelId="{C9A5E036-4A82-4F15-81B2-06DDC563ABFB}" type="presOf" srcId="{EE7640B4-4A67-415E-BECF-A284E6B9C2D6}" destId="{E66255B8-CA07-4306-AE42-BDEB2669B779}" srcOrd="0" destOrd="0" presId="urn:microsoft.com/office/officeart/2005/8/layout/hierarchy3"/>
    <dgm:cxn modelId="{BE64742C-9427-43D2-9ADD-0F8350A47C5F}" type="presOf" srcId="{CF897DF7-33AA-4115-9820-43D6FB43F800}" destId="{19B7171D-8C66-403B-94F9-4D7805F806BA}" srcOrd="0" destOrd="0" presId="urn:microsoft.com/office/officeart/2005/8/layout/hierarchy3"/>
    <dgm:cxn modelId="{CABE9A98-085F-440A-A617-06BBE86CD8BC}" srcId="{00F1EEFF-5B63-4AD9-9CA1-044017849A66}" destId="{0FAD3E16-9A93-4123-85CE-6DC777C42C78}" srcOrd="1" destOrd="0" parTransId="{A9EF4E78-28EB-4E2E-8787-13A3CDB9C4DE}" sibTransId="{005CE66B-1AE0-4ACF-B75C-103FDEFD606E}"/>
    <dgm:cxn modelId="{53D44928-A046-46D4-9B03-22857E51CDAA}" type="presOf" srcId="{F593DC07-9DA4-47BB-B9F5-C1FF0FA55782}" destId="{149579EE-C1AB-47F3-833F-8375B10E3764}" srcOrd="1" destOrd="0" presId="urn:microsoft.com/office/officeart/2005/8/layout/hierarchy3"/>
    <dgm:cxn modelId="{D82A772D-0F96-4621-AE3E-23CA47BF38AD}" srcId="{EE7640B4-4A67-415E-BECF-A284E6B9C2D6}" destId="{CF897DF7-33AA-4115-9820-43D6FB43F800}" srcOrd="0" destOrd="0" parTransId="{F617DDDB-3476-46AF-85C4-4925C1FB8CD2}" sibTransId="{D78B6938-FB4A-48B3-850D-4FAED7D16C55}"/>
    <dgm:cxn modelId="{59D16F3F-5706-4439-B385-660DF9F54D8F}" type="presParOf" srcId="{2B08A6B8-D3A4-467E-B38E-D5DA03A46164}" destId="{DA7996E6-44F6-4F2D-860E-F0ED69516C52}" srcOrd="0" destOrd="0" presId="urn:microsoft.com/office/officeart/2005/8/layout/hierarchy3"/>
    <dgm:cxn modelId="{470DD4D0-2B5A-4F83-AC3A-A0585C87DD50}" type="presParOf" srcId="{DA7996E6-44F6-4F2D-860E-F0ED69516C52}" destId="{B0DB5070-EA92-4DDF-ADA0-041F45BA3941}" srcOrd="0" destOrd="0" presId="urn:microsoft.com/office/officeart/2005/8/layout/hierarchy3"/>
    <dgm:cxn modelId="{ABAFD110-0F22-4F00-96A9-837509F44AF3}" type="presParOf" srcId="{B0DB5070-EA92-4DDF-ADA0-041F45BA3941}" destId="{ADA89474-C2B8-478F-82CC-64D6433CA299}" srcOrd="0" destOrd="0" presId="urn:microsoft.com/office/officeart/2005/8/layout/hierarchy3"/>
    <dgm:cxn modelId="{51AE0194-D630-479E-9BF4-308C92A5990B}" type="presParOf" srcId="{B0DB5070-EA92-4DDF-ADA0-041F45BA3941}" destId="{CA4DF61D-848D-4D49-A72D-169A827FEA5A}" srcOrd="1" destOrd="0" presId="urn:microsoft.com/office/officeart/2005/8/layout/hierarchy3"/>
    <dgm:cxn modelId="{AAB78439-C1B9-4138-A466-7DDD27AEA712}" type="presParOf" srcId="{DA7996E6-44F6-4F2D-860E-F0ED69516C52}" destId="{77AD2611-D5F2-4138-9454-90F407B27528}" srcOrd="1" destOrd="0" presId="urn:microsoft.com/office/officeart/2005/8/layout/hierarchy3"/>
    <dgm:cxn modelId="{805B976F-29D6-4459-9BD2-158FEC1FD8A6}" type="presParOf" srcId="{77AD2611-D5F2-4138-9454-90F407B27528}" destId="{3A23E9DF-21A8-49FD-BE04-16D5A7C0D271}" srcOrd="0" destOrd="0" presId="urn:microsoft.com/office/officeart/2005/8/layout/hierarchy3"/>
    <dgm:cxn modelId="{D0BAEF3F-EA6E-4B9D-999C-0E90B5D5D9AE}" type="presParOf" srcId="{77AD2611-D5F2-4138-9454-90F407B27528}" destId="{98775940-A8F9-40EE-94CB-16AF6EAD4069}" srcOrd="1" destOrd="0" presId="urn:microsoft.com/office/officeart/2005/8/layout/hierarchy3"/>
    <dgm:cxn modelId="{C81BEB65-A2DD-4FE4-BBBA-E1FCBFBDD2C3}" type="presParOf" srcId="{77AD2611-D5F2-4138-9454-90F407B27528}" destId="{E0D30A94-811D-4095-9EE3-7B2B154D215E}" srcOrd="2" destOrd="0" presId="urn:microsoft.com/office/officeart/2005/8/layout/hierarchy3"/>
    <dgm:cxn modelId="{D147E49E-2FBD-499E-91D6-73BE2F24C7D7}" type="presParOf" srcId="{77AD2611-D5F2-4138-9454-90F407B27528}" destId="{998FF4E0-A7AA-49FD-B1EB-CF2969A49A76}" srcOrd="3" destOrd="0" presId="urn:microsoft.com/office/officeart/2005/8/layout/hierarchy3"/>
    <dgm:cxn modelId="{69E16C18-4B6A-4DDD-AE7B-83E308FA1089}" type="presParOf" srcId="{2B08A6B8-D3A4-467E-B38E-D5DA03A46164}" destId="{8C823321-FD8E-4CC8-B1B0-9AFE0BF6C1D9}" srcOrd="1" destOrd="0" presId="urn:microsoft.com/office/officeart/2005/8/layout/hierarchy3"/>
    <dgm:cxn modelId="{F33B0DE5-6D31-414A-BCCC-17FFF375F8A7}" type="presParOf" srcId="{8C823321-FD8E-4CC8-B1B0-9AFE0BF6C1D9}" destId="{6582962E-B78F-4DCC-9E72-55DAFB67D05D}" srcOrd="0" destOrd="0" presId="urn:microsoft.com/office/officeart/2005/8/layout/hierarchy3"/>
    <dgm:cxn modelId="{0261137D-4A11-42D2-901F-E7DDA1D9B935}" type="presParOf" srcId="{6582962E-B78F-4DCC-9E72-55DAFB67D05D}" destId="{E66255B8-CA07-4306-AE42-BDEB2669B779}" srcOrd="0" destOrd="0" presId="urn:microsoft.com/office/officeart/2005/8/layout/hierarchy3"/>
    <dgm:cxn modelId="{CB9BE590-E901-4227-B795-B5B73EB00A62}" type="presParOf" srcId="{6582962E-B78F-4DCC-9E72-55DAFB67D05D}" destId="{732B66B6-DC07-4FF0-980E-B248D0E0B0B6}" srcOrd="1" destOrd="0" presId="urn:microsoft.com/office/officeart/2005/8/layout/hierarchy3"/>
    <dgm:cxn modelId="{790FAFD7-4DD2-41B0-883F-E0945624A9E4}" type="presParOf" srcId="{8C823321-FD8E-4CC8-B1B0-9AFE0BF6C1D9}" destId="{475E9717-277C-4002-9876-09B5ED94FCA2}" srcOrd="1" destOrd="0" presId="urn:microsoft.com/office/officeart/2005/8/layout/hierarchy3"/>
    <dgm:cxn modelId="{2486F999-9039-4AD9-9967-0ADA97504ADA}" type="presParOf" srcId="{475E9717-277C-4002-9876-09B5ED94FCA2}" destId="{CDA43114-5C2C-4952-9CEB-B0E16EEF4376}" srcOrd="0" destOrd="0" presId="urn:microsoft.com/office/officeart/2005/8/layout/hierarchy3"/>
    <dgm:cxn modelId="{10C63E3B-2D8B-41D9-B50C-B2F65D2D9FFD}" type="presParOf" srcId="{475E9717-277C-4002-9876-09B5ED94FCA2}" destId="{19B7171D-8C66-403B-94F9-4D7805F806BA}" srcOrd="1" destOrd="0" presId="urn:microsoft.com/office/officeart/2005/8/layout/hierarchy3"/>
    <dgm:cxn modelId="{F36876E5-DEF0-4A09-8BA4-6EDBBDAD7D34}" type="presParOf" srcId="{475E9717-277C-4002-9876-09B5ED94FCA2}" destId="{F8DC0FD6-538C-4769-8AA3-DA09F4B000AA}" srcOrd="2" destOrd="0" presId="urn:microsoft.com/office/officeart/2005/8/layout/hierarchy3"/>
    <dgm:cxn modelId="{3CCC06F2-79D4-4CCF-9CCC-6E7CD6A386FC}" type="presParOf" srcId="{475E9717-277C-4002-9876-09B5ED94FCA2}" destId="{FF8FE34E-21D4-4EE9-9C90-FA4E2EFB838C}" srcOrd="3" destOrd="0" presId="urn:microsoft.com/office/officeart/2005/8/layout/hierarchy3"/>
    <dgm:cxn modelId="{C962E041-F3BF-4833-9EC5-D00552D77757}" type="presParOf" srcId="{2B08A6B8-D3A4-467E-B38E-D5DA03A46164}" destId="{CED5F2FD-47FC-4612-A460-2947378E00E7}" srcOrd="2" destOrd="0" presId="urn:microsoft.com/office/officeart/2005/8/layout/hierarchy3"/>
    <dgm:cxn modelId="{A86BFBCA-A5C0-4E9D-861E-1DA0574D4A14}" type="presParOf" srcId="{CED5F2FD-47FC-4612-A460-2947378E00E7}" destId="{A75A08E2-BD11-4AF0-85F9-FA85E0314440}" srcOrd="0" destOrd="0" presId="urn:microsoft.com/office/officeart/2005/8/layout/hierarchy3"/>
    <dgm:cxn modelId="{F333B2D6-2076-42F8-B28B-5C3BF7F1ABB5}" type="presParOf" srcId="{A75A08E2-BD11-4AF0-85F9-FA85E0314440}" destId="{4EA5C3B8-7108-4AB9-8951-E7A0DA7DEAC3}" srcOrd="0" destOrd="0" presId="urn:microsoft.com/office/officeart/2005/8/layout/hierarchy3"/>
    <dgm:cxn modelId="{2095D31B-5940-4980-B92A-B83B3F7A49AA}" type="presParOf" srcId="{A75A08E2-BD11-4AF0-85F9-FA85E0314440}" destId="{149579EE-C1AB-47F3-833F-8375B10E3764}" srcOrd="1" destOrd="0" presId="urn:microsoft.com/office/officeart/2005/8/layout/hierarchy3"/>
    <dgm:cxn modelId="{77910E53-A202-4CC7-B113-B0EAB4FDA896}" type="presParOf" srcId="{CED5F2FD-47FC-4612-A460-2947378E00E7}" destId="{229D37E8-EE18-4461-8065-A4AD08EFFD0F}" srcOrd="1" destOrd="0" presId="urn:microsoft.com/office/officeart/2005/8/layout/hierarchy3"/>
    <dgm:cxn modelId="{29614609-FA54-49BD-845B-341D9601B561}" type="presParOf" srcId="{229D37E8-EE18-4461-8065-A4AD08EFFD0F}" destId="{7F392F22-E528-437B-ADE3-E95C4B93C307}" srcOrd="0" destOrd="0" presId="urn:microsoft.com/office/officeart/2005/8/layout/hierarchy3"/>
    <dgm:cxn modelId="{D4B5A028-A621-4C2D-9F16-2A6465C1B987}" type="presParOf" srcId="{229D37E8-EE18-4461-8065-A4AD08EFFD0F}" destId="{7DE7416A-6C28-4259-B144-67B7CE362141}"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5285F9-53DF-4F67-A7AC-A640ED82F12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a-ES"/>
        </a:p>
      </dgm:t>
    </dgm:pt>
    <dgm:pt modelId="{6AC3525B-3C5A-458B-820E-D547CACF230B}">
      <dgm:prSet phldrT="[Texto]" custT="1"/>
      <dgm:spPr/>
      <dgm:t>
        <a:bodyPr/>
        <a:lstStyle/>
        <a:p>
          <a:r>
            <a:rPr lang="ca-ES" sz="1400" dirty="0" smtClean="0">
              <a:latin typeface="Arial" panose="020B0604020202020204" pitchFamily="34" charset="0"/>
              <a:cs typeface="Arial" panose="020B0604020202020204" pitchFamily="34" charset="0"/>
            </a:rPr>
            <a:t>Motes </a:t>
          </a:r>
          <a:r>
            <a:rPr lang="es-ES" sz="1400" noProof="0" dirty="0" smtClean="0">
              <a:latin typeface="Arial" panose="020B0604020202020204" pitchFamily="34" charset="0"/>
              <a:cs typeface="Arial" panose="020B0604020202020204" pitchFamily="34" charset="0"/>
            </a:rPr>
            <a:t>familiares</a:t>
          </a:r>
          <a:endParaRPr lang="es-ES" sz="1400" noProof="0" dirty="0">
            <a:latin typeface="Arial" panose="020B0604020202020204" pitchFamily="34" charset="0"/>
            <a:cs typeface="Arial" panose="020B0604020202020204" pitchFamily="34" charset="0"/>
          </a:endParaRPr>
        </a:p>
      </dgm:t>
    </dgm:pt>
    <dgm:pt modelId="{F4EFE700-CCBF-4FB0-8C8A-133DA86C406F}" type="parTrans" cxnId="{9BABA563-320D-48F8-A357-43EFC28679FC}">
      <dgm:prSet/>
      <dgm:spPr/>
      <dgm:t>
        <a:bodyPr/>
        <a:lstStyle/>
        <a:p>
          <a:endParaRPr lang="ca-ES"/>
        </a:p>
      </dgm:t>
    </dgm:pt>
    <dgm:pt modelId="{3D9E7C97-949D-42A2-95F5-5B3EC9413C1D}" type="sibTrans" cxnId="{9BABA563-320D-48F8-A357-43EFC28679FC}">
      <dgm:prSet/>
      <dgm:spPr/>
      <dgm:t>
        <a:bodyPr/>
        <a:lstStyle/>
        <a:p>
          <a:endParaRPr lang="ca-ES"/>
        </a:p>
      </dgm:t>
    </dgm:pt>
    <dgm:pt modelId="{1A5A3EF6-8EE2-4D32-9CAB-E25B970B9159}">
      <dgm:prSet phldrT="[Texto]" custT="1"/>
      <dgm:spPr/>
      <dgm:t>
        <a:bodyPr/>
        <a:lstStyle/>
        <a:p>
          <a:pPr algn="just">
            <a:lnSpc>
              <a:spcPts val="2000"/>
            </a:lnSpc>
          </a:pPr>
          <a:r>
            <a:rPr lang="ca-ES" sz="1400" dirty="0" err="1" smtClean="0">
              <a:latin typeface="Arial" panose="020B0604020202020204" pitchFamily="34" charset="0"/>
              <a:cs typeface="Arial" panose="020B0604020202020204" pitchFamily="34" charset="0"/>
            </a:rPr>
            <a:t>Ranos</a:t>
          </a:r>
          <a:r>
            <a:rPr lang="ca-ES" sz="1400" dirty="0" smtClean="0">
              <a:latin typeface="Arial" panose="020B0604020202020204" pitchFamily="34" charset="0"/>
              <a:cs typeface="Arial" panose="020B0604020202020204" pitchFamily="34" charset="0"/>
            </a:rPr>
            <a:t>, </a:t>
          </a:r>
          <a:r>
            <a:rPr lang="ca-ES" sz="1400" dirty="0" err="1" smtClean="0">
              <a:latin typeface="Arial" panose="020B0604020202020204" pitchFamily="34" charset="0"/>
              <a:cs typeface="Arial" panose="020B0604020202020204" pitchFamily="34" charset="0"/>
            </a:rPr>
            <a:t>Chinches</a:t>
          </a:r>
          <a:r>
            <a:rPr lang="ca-ES" sz="1400" dirty="0" smtClean="0">
              <a:latin typeface="Arial" panose="020B0604020202020204" pitchFamily="34" charset="0"/>
              <a:cs typeface="Arial" panose="020B0604020202020204" pitchFamily="34" charset="0"/>
            </a:rPr>
            <a:t>, Barriles, </a:t>
          </a:r>
          <a:r>
            <a:rPr lang="ca-ES" sz="1400" dirty="0" err="1" smtClean="0">
              <a:latin typeface="Arial" panose="020B0604020202020204" pitchFamily="34" charset="0"/>
              <a:cs typeface="Arial" panose="020B0604020202020204" pitchFamily="34" charset="0"/>
            </a:rPr>
            <a:t>Bocanegras</a:t>
          </a:r>
          <a:r>
            <a:rPr lang="ca-ES" sz="1400" dirty="0" smtClean="0">
              <a:latin typeface="Arial" panose="020B0604020202020204" pitchFamily="34" charset="0"/>
              <a:cs typeface="Arial" panose="020B0604020202020204" pitchFamily="34" charset="0"/>
            </a:rPr>
            <a:t>, Porrones, </a:t>
          </a:r>
          <a:r>
            <a:rPr lang="ca-ES" sz="1400" dirty="0" err="1" smtClean="0">
              <a:latin typeface="Arial" panose="020B0604020202020204" pitchFamily="34" charset="0"/>
              <a:cs typeface="Arial" panose="020B0604020202020204" pitchFamily="34" charset="0"/>
            </a:rPr>
            <a:t>Caguines</a:t>
          </a:r>
          <a:r>
            <a:rPr lang="ca-ES" sz="1400" dirty="0" smtClean="0">
              <a:latin typeface="Arial" panose="020B0604020202020204" pitchFamily="34" charset="0"/>
              <a:cs typeface="Arial" panose="020B0604020202020204" pitchFamily="34" charset="0"/>
            </a:rPr>
            <a:t>, </a:t>
          </a:r>
          <a:r>
            <a:rPr lang="ca-ES" sz="1400" dirty="0" err="1" smtClean="0">
              <a:latin typeface="Arial" panose="020B0604020202020204" pitchFamily="34" charset="0"/>
              <a:cs typeface="Arial" panose="020B0604020202020204" pitchFamily="34" charset="0"/>
            </a:rPr>
            <a:t>Cañamones</a:t>
          </a:r>
          <a:r>
            <a:rPr lang="ca-ES" sz="1400" dirty="0" smtClean="0">
              <a:latin typeface="Arial" panose="020B0604020202020204" pitchFamily="34" charset="0"/>
              <a:cs typeface="Arial" panose="020B0604020202020204" pitchFamily="34" charset="0"/>
            </a:rPr>
            <a:t>, </a:t>
          </a:r>
          <a:r>
            <a:rPr lang="ca-ES" sz="1400" dirty="0" err="1" smtClean="0">
              <a:latin typeface="Arial" panose="020B0604020202020204" pitchFamily="34" charset="0"/>
              <a:cs typeface="Arial" panose="020B0604020202020204" pitchFamily="34" charset="0"/>
            </a:rPr>
            <a:t>Brunos</a:t>
          </a:r>
          <a:r>
            <a:rPr lang="ca-ES" sz="1400" dirty="0" smtClean="0">
              <a:latin typeface="Arial" panose="020B0604020202020204" pitchFamily="34" charset="0"/>
              <a:cs typeface="Arial" panose="020B0604020202020204" pitchFamily="34" charset="0"/>
            </a:rPr>
            <a:t>, </a:t>
          </a:r>
          <a:r>
            <a:rPr lang="ca-ES" sz="1400" dirty="0" err="1" smtClean="0">
              <a:latin typeface="Arial" panose="020B0604020202020204" pitchFamily="34" charset="0"/>
              <a:cs typeface="Arial" panose="020B0604020202020204" pitchFamily="34" charset="0"/>
            </a:rPr>
            <a:t>Cotolos</a:t>
          </a:r>
          <a:r>
            <a:rPr lang="ca-ES" sz="1400" dirty="0" smtClean="0">
              <a:latin typeface="Arial" panose="020B0604020202020204" pitchFamily="34" charset="0"/>
              <a:cs typeface="Arial" panose="020B0604020202020204" pitchFamily="34" charset="0"/>
            </a:rPr>
            <a:t>, Rojos, </a:t>
          </a:r>
          <a:r>
            <a:rPr lang="ca-ES" sz="1400" dirty="0" err="1" smtClean="0">
              <a:latin typeface="Arial" panose="020B0604020202020204" pitchFamily="34" charset="0"/>
              <a:cs typeface="Arial" panose="020B0604020202020204" pitchFamily="34" charset="0"/>
            </a:rPr>
            <a:t>Zarracachas</a:t>
          </a:r>
          <a:r>
            <a:rPr lang="ca-ES" sz="1400" dirty="0" smtClean="0">
              <a:latin typeface="Arial" panose="020B0604020202020204" pitchFamily="34" charset="0"/>
              <a:cs typeface="Arial" panose="020B0604020202020204" pitchFamily="34" charset="0"/>
            </a:rPr>
            <a:t>, </a:t>
          </a:r>
          <a:r>
            <a:rPr lang="ca-ES" sz="1400" dirty="0" err="1" smtClean="0">
              <a:latin typeface="Arial" panose="020B0604020202020204" pitchFamily="34" charset="0"/>
              <a:cs typeface="Arial" panose="020B0604020202020204" pitchFamily="34" charset="0"/>
            </a:rPr>
            <a:t>Manguanes</a:t>
          </a:r>
          <a:r>
            <a:rPr lang="ca-ES" sz="1400" dirty="0" smtClean="0">
              <a:latin typeface="Arial" panose="020B0604020202020204" pitchFamily="34" charset="0"/>
              <a:cs typeface="Arial" panose="020B0604020202020204" pitchFamily="34" charset="0"/>
            </a:rPr>
            <a:t>, </a:t>
          </a:r>
          <a:r>
            <a:rPr lang="ca-ES" sz="1400" dirty="0" err="1" smtClean="0">
              <a:latin typeface="Arial" panose="020B0604020202020204" pitchFamily="34" charset="0"/>
              <a:cs typeface="Arial" panose="020B0604020202020204" pitchFamily="34" charset="0"/>
            </a:rPr>
            <a:t>Lentejas</a:t>
          </a:r>
          <a:r>
            <a:rPr lang="ca-ES" sz="1400" dirty="0" smtClean="0">
              <a:latin typeface="Arial" panose="020B0604020202020204" pitchFamily="34" charset="0"/>
              <a:cs typeface="Arial" panose="020B0604020202020204" pitchFamily="34" charset="0"/>
            </a:rPr>
            <a:t>, ...</a:t>
          </a:r>
          <a:endParaRPr lang="ca-ES" sz="1400" dirty="0">
            <a:latin typeface="Arial" panose="020B0604020202020204" pitchFamily="34" charset="0"/>
            <a:cs typeface="Arial" panose="020B0604020202020204" pitchFamily="34" charset="0"/>
          </a:endParaRPr>
        </a:p>
      </dgm:t>
    </dgm:pt>
    <dgm:pt modelId="{02651238-83ED-4609-8A6C-B9B815EB38C1}" type="parTrans" cxnId="{021DC819-577F-4B27-BEBA-3DF00536B5E1}">
      <dgm:prSet/>
      <dgm:spPr/>
      <dgm:t>
        <a:bodyPr/>
        <a:lstStyle/>
        <a:p>
          <a:endParaRPr lang="ca-ES"/>
        </a:p>
      </dgm:t>
    </dgm:pt>
    <dgm:pt modelId="{0D0650AA-856D-42C7-81E6-0C2BD627E400}" type="sibTrans" cxnId="{021DC819-577F-4B27-BEBA-3DF00536B5E1}">
      <dgm:prSet/>
      <dgm:spPr/>
      <dgm:t>
        <a:bodyPr/>
        <a:lstStyle/>
        <a:p>
          <a:endParaRPr lang="ca-ES"/>
        </a:p>
      </dgm:t>
    </dgm:pt>
    <dgm:pt modelId="{31623D88-0A60-4E47-9201-3C27D18CDB74}">
      <dgm:prSet phldrT="[Texto]" custT="1"/>
      <dgm:spPr/>
      <dgm:t>
        <a:bodyPr/>
        <a:lstStyle/>
        <a:p>
          <a:r>
            <a:rPr lang="ca-ES" sz="1400" dirty="0" smtClean="0">
              <a:latin typeface="Arial" panose="020B0604020202020204" pitchFamily="34" charset="0"/>
              <a:cs typeface="Arial" panose="020B0604020202020204" pitchFamily="34" charset="0"/>
            </a:rPr>
            <a:t>Motes </a:t>
          </a:r>
          <a:r>
            <a:rPr lang="es-ES" sz="1400" noProof="0" dirty="0" smtClean="0">
              <a:latin typeface="Arial" panose="020B0604020202020204" pitchFamily="34" charset="0"/>
              <a:cs typeface="Arial" panose="020B0604020202020204" pitchFamily="34" charset="0"/>
            </a:rPr>
            <a:t>personales femeninos</a:t>
          </a:r>
          <a:endParaRPr lang="es-ES" sz="1400" noProof="0" dirty="0">
            <a:latin typeface="Arial" panose="020B0604020202020204" pitchFamily="34" charset="0"/>
            <a:cs typeface="Arial" panose="020B0604020202020204" pitchFamily="34" charset="0"/>
          </a:endParaRPr>
        </a:p>
      </dgm:t>
    </dgm:pt>
    <dgm:pt modelId="{D61A6FDF-7D65-4161-BCA3-309BF811BD41}" type="parTrans" cxnId="{C7B7E9DA-1482-402C-8885-8FDDFFF6EBB0}">
      <dgm:prSet/>
      <dgm:spPr/>
      <dgm:t>
        <a:bodyPr/>
        <a:lstStyle/>
        <a:p>
          <a:endParaRPr lang="ca-ES"/>
        </a:p>
      </dgm:t>
    </dgm:pt>
    <dgm:pt modelId="{1F0C9811-BF10-42BA-BCF6-ECEF8D44682E}" type="sibTrans" cxnId="{C7B7E9DA-1482-402C-8885-8FDDFFF6EBB0}">
      <dgm:prSet/>
      <dgm:spPr/>
      <dgm:t>
        <a:bodyPr/>
        <a:lstStyle/>
        <a:p>
          <a:endParaRPr lang="ca-ES"/>
        </a:p>
      </dgm:t>
    </dgm:pt>
    <dgm:pt modelId="{76D15F2D-36D6-4500-B500-49A75F735E6C}">
      <dgm:prSet phldrT="[Texto]" custT="1"/>
      <dgm:spPr/>
      <dgm:t>
        <a:bodyPr/>
        <a:lstStyle/>
        <a:p>
          <a:pPr algn="just">
            <a:lnSpc>
              <a:spcPts val="2000"/>
            </a:lnSpc>
          </a:pPr>
          <a:r>
            <a:rPr lang="ca-ES" sz="1400" dirty="0" err="1" smtClean="0">
              <a:latin typeface="Arial" panose="020B0604020202020204" pitchFamily="34" charset="0"/>
              <a:cs typeface="Arial" panose="020B0604020202020204" pitchFamily="34" charset="0"/>
            </a:rPr>
            <a:t>Miraveydi</a:t>
          </a:r>
          <a:r>
            <a:rPr lang="ca-ES" sz="1400" dirty="0" smtClean="0">
              <a:latin typeface="Arial" panose="020B0604020202020204" pitchFamily="34" charset="0"/>
              <a:cs typeface="Arial" panose="020B0604020202020204" pitchFamily="34" charset="0"/>
            </a:rPr>
            <a:t>, </a:t>
          </a:r>
          <a:r>
            <a:rPr lang="ca-ES" sz="1400" dirty="0" err="1" smtClean="0">
              <a:latin typeface="Arial" panose="020B0604020202020204" pitchFamily="34" charset="0"/>
              <a:cs typeface="Arial" panose="020B0604020202020204" pitchFamily="34" charset="0"/>
            </a:rPr>
            <a:t>Mocha</a:t>
          </a:r>
          <a:r>
            <a:rPr lang="ca-ES" sz="1400" dirty="0" smtClean="0">
              <a:latin typeface="Arial" panose="020B0604020202020204" pitchFamily="34" charset="0"/>
              <a:cs typeface="Arial" panose="020B0604020202020204" pitchFamily="34" charset="0"/>
            </a:rPr>
            <a:t>, </a:t>
          </a:r>
          <a:r>
            <a:rPr lang="ca-ES" sz="1400" dirty="0" err="1" smtClean="0">
              <a:latin typeface="Arial" panose="020B0604020202020204" pitchFamily="34" charset="0"/>
              <a:cs typeface="Arial" panose="020B0604020202020204" pitchFamily="34" charset="0"/>
            </a:rPr>
            <a:t>Pisapiedras</a:t>
          </a:r>
          <a:r>
            <a:rPr lang="ca-ES" sz="1400" dirty="0" smtClean="0">
              <a:latin typeface="Arial" panose="020B0604020202020204" pitchFamily="34" charset="0"/>
              <a:cs typeface="Arial" panose="020B0604020202020204" pitchFamily="34" charset="0"/>
            </a:rPr>
            <a:t>, </a:t>
          </a:r>
          <a:r>
            <a:rPr lang="ca-ES" sz="1400" dirty="0" err="1" smtClean="0">
              <a:latin typeface="Arial" panose="020B0604020202020204" pitchFamily="34" charset="0"/>
              <a:cs typeface="Arial" panose="020B0604020202020204" pitchFamily="34" charset="0"/>
            </a:rPr>
            <a:t>Potente</a:t>
          </a:r>
          <a:r>
            <a:rPr lang="ca-ES" sz="1400" dirty="0" smtClean="0">
              <a:latin typeface="Arial" panose="020B0604020202020204" pitchFamily="34" charset="0"/>
              <a:cs typeface="Arial" panose="020B0604020202020204" pitchFamily="34" charset="0"/>
            </a:rPr>
            <a:t>, </a:t>
          </a:r>
          <a:r>
            <a:rPr lang="ca-ES" sz="1400" dirty="0" err="1" smtClean="0">
              <a:latin typeface="Arial" panose="020B0604020202020204" pitchFamily="34" charset="0"/>
              <a:cs typeface="Arial" panose="020B0604020202020204" pitchFamily="34" charset="0"/>
            </a:rPr>
            <a:t>Millonetis</a:t>
          </a:r>
          <a:r>
            <a:rPr lang="ca-ES" sz="1400" dirty="0" smtClean="0">
              <a:latin typeface="Arial" panose="020B0604020202020204" pitchFamily="34" charset="0"/>
              <a:cs typeface="Arial" panose="020B0604020202020204" pitchFamily="34" charset="0"/>
            </a:rPr>
            <a:t>, </a:t>
          </a:r>
          <a:r>
            <a:rPr lang="ca-ES" sz="1400" dirty="0" err="1" smtClean="0">
              <a:latin typeface="Arial" panose="020B0604020202020204" pitchFamily="34" charset="0"/>
              <a:cs typeface="Arial" panose="020B0604020202020204" pitchFamily="34" charset="0"/>
            </a:rPr>
            <a:t>Comanechi</a:t>
          </a:r>
          <a:r>
            <a:rPr lang="ca-ES" sz="1400" dirty="0" smtClean="0">
              <a:latin typeface="Arial" panose="020B0604020202020204" pitchFamily="34" charset="0"/>
              <a:cs typeface="Arial" panose="020B0604020202020204" pitchFamily="34" charset="0"/>
            </a:rPr>
            <a:t>, </a:t>
          </a:r>
          <a:r>
            <a:rPr lang="ca-ES" sz="1400" dirty="0" err="1" smtClean="0">
              <a:latin typeface="Arial" panose="020B0604020202020204" pitchFamily="34" charset="0"/>
              <a:cs typeface="Arial" panose="020B0604020202020204" pitchFamily="34" charset="0"/>
            </a:rPr>
            <a:t>Sacabrillos</a:t>
          </a:r>
          <a:r>
            <a:rPr lang="ca-ES" sz="1400" dirty="0" smtClean="0">
              <a:latin typeface="Arial" panose="020B0604020202020204" pitchFamily="34" charset="0"/>
              <a:cs typeface="Arial" panose="020B0604020202020204" pitchFamily="34" charset="0"/>
            </a:rPr>
            <a:t>, </a:t>
          </a:r>
          <a:r>
            <a:rPr lang="ca-ES" sz="1400" dirty="0" err="1" smtClean="0">
              <a:latin typeface="Arial" panose="020B0604020202020204" pitchFamily="34" charset="0"/>
              <a:cs typeface="Arial" panose="020B0604020202020204" pitchFamily="34" charset="0"/>
            </a:rPr>
            <a:t>Chocholoco</a:t>
          </a:r>
          <a:r>
            <a:rPr lang="ca-ES" sz="1400" dirty="0" smtClean="0">
              <a:latin typeface="Arial" panose="020B0604020202020204" pitchFamily="34" charset="0"/>
              <a:cs typeface="Arial" panose="020B0604020202020204" pitchFamily="34" charset="0"/>
            </a:rPr>
            <a:t>, </a:t>
          </a:r>
          <a:r>
            <a:rPr lang="ca-ES" sz="1400" dirty="0" err="1" smtClean="0">
              <a:latin typeface="Arial" panose="020B0604020202020204" pitchFamily="34" charset="0"/>
              <a:cs typeface="Arial" panose="020B0604020202020204" pitchFamily="34" charset="0"/>
            </a:rPr>
            <a:t>Chinchina</a:t>
          </a:r>
          <a:r>
            <a:rPr lang="ca-ES" sz="1400" dirty="0" smtClean="0">
              <a:latin typeface="Arial" panose="020B0604020202020204" pitchFamily="34" charset="0"/>
              <a:cs typeface="Arial" panose="020B0604020202020204" pitchFamily="34" charset="0"/>
            </a:rPr>
            <a:t>, </a:t>
          </a:r>
          <a:r>
            <a:rPr lang="ca-ES" sz="1400" dirty="0" err="1" smtClean="0">
              <a:latin typeface="Arial" panose="020B0604020202020204" pitchFamily="34" charset="0"/>
              <a:cs typeface="Arial" panose="020B0604020202020204" pitchFamily="34" charset="0"/>
            </a:rPr>
            <a:t>Zapatitos</a:t>
          </a:r>
          <a:r>
            <a:rPr lang="ca-ES" sz="1400" dirty="0" smtClean="0">
              <a:latin typeface="Arial" panose="020B0604020202020204" pitchFamily="34" charset="0"/>
              <a:cs typeface="Arial" panose="020B0604020202020204" pitchFamily="34" charset="0"/>
            </a:rPr>
            <a:t>, Carrasca, </a:t>
          </a:r>
          <a:r>
            <a:rPr lang="ca-ES" sz="1400" dirty="0" err="1" smtClean="0">
              <a:latin typeface="Arial" panose="020B0604020202020204" pitchFamily="34" charset="0"/>
              <a:cs typeface="Arial" panose="020B0604020202020204" pitchFamily="34" charset="0"/>
            </a:rPr>
            <a:t>Hueva</a:t>
          </a:r>
          <a:r>
            <a:rPr lang="ca-ES" sz="1400" dirty="0" smtClean="0">
              <a:latin typeface="Arial" panose="020B0604020202020204" pitchFamily="34" charset="0"/>
              <a:cs typeface="Arial" panose="020B0604020202020204" pitchFamily="34" charset="0"/>
            </a:rPr>
            <a:t>, ...</a:t>
          </a:r>
          <a:endParaRPr lang="ca-ES" sz="2000" dirty="0"/>
        </a:p>
      </dgm:t>
    </dgm:pt>
    <dgm:pt modelId="{3630715E-E38E-431E-AAE4-1195DAFAAF43}" type="parTrans" cxnId="{35457E5E-687F-4247-A72B-79ADEE3DB765}">
      <dgm:prSet/>
      <dgm:spPr/>
      <dgm:t>
        <a:bodyPr/>
        <a:lstStyle/>
        <a:p>
          <a:endParaRPr lang="ca-ES"/>
        </a:p>
      </dgm:t>
    </dgm:pt>
    <dgm:pt modelId="{6965AFE0-EE15-4766-B007-5DF42B72B1E8}" type="sibTrans" cxnId="{35457E5E-687F-4247-A72B-79ADEE3DB765}">
      <dgm:prSet/>
      <dgm:spPr/>
      <dgm:t>
        <a:bodyPr/>
        <a:lstStyle/>
        <a:p>
          <a:endParaRPr lang="ca-ES"/>
        </a:p>
      </dgm:t>
    </dgm:pt>
    <dgm:pt modelId="{1C6A643C-5C46-4819-BD37-A7DE8834D19F}">
      <dgm:prSet phldrT="[Texto]" custT="1"/>
      <dgm:spPr/>
      <dgm:t>
        <a:bodyPr/>
        <a:lstStyle/>
        <a:p>
          <a:r>
            <a:rPr lang="ca-ES" sz="1400" dirty="0" smtClean="0">
              <a:latin typeface="Arial" panose="020B0604020202020204" pitchFamily="34" charset="0"/>
              <a:cs typeface="Arial" panose="020B0604020202020204" pitchFamily="34" charset="0"/>
            </a:rPr>
            <a:t>Motes </a:t>
          </a:r>
          <a:r>
            <a:rPr lang="es-ES" sz="1400" noProof="0" dirty="0" smtClean="0">
              <a:latin typeface="Arial" panose="020B0604020202020204" pitchFamily="34" charset="0"/>
              <a:cs typeface="Arial" panose="020B0604020202020204" pitchFamily="34" charset="0"/>
            </a:rPr>
            <a:t>personales Masculinos</a:t>
          </a:r>
          <a:endParaRPr lang="es-ES" sz="1400" noProof="0" dirty="0">
            <a:latin typeface="Arial" panose="020B0604020202020204" pitchFamily="34" charset="0"/>
            <a:cs typeface="Arial" panose="020B0604020202020204" pitchFamily="34" charset="0"/>
          </a:endParaRPr>
        </a:p>
      </dgm:t>
    </dgm:pt>
    <dgm:pt modelId="{45980318-E31C-4C81-93DD-76F4E766A1FA}" type="parTrans" cxnId="{78B0A803-585E-4B1B-85F2-944AAD76CBD4}">
      <dgm:prSet/>
      <dgm:spPr/>
      <dgm:t>
        <a:bodyPr/>
        <a:lstStyle/>
        <a:p>
          <a:endParaRPr lang="ca-ES"/>
        </a:p>
      </dgm:t>
    </dgm:pt>
    <dgm:pt modelId="{F68ABA3A-6187-4019-AF97-42888B9B6F8A}" type="sibTrans" cxnId="{78B0A803-585E-4B1B-85F2-944AAD76CBD4}">
      <dgm:prSet/>
      <dgm:spPr/>
      <dgm:t>
        <a:bodyPr/>
        <a:lstStyle/>
        <a:p>
          <a:endParaRPr lang="ca-ES"/>
        </a:p>
      </dgm:t>
    </dgm:pt>
    <dgm:pt modelId="{E1C17742-66C2-463C-94CC-F359E45DD442}">
      <dgm:prSet phldrT="[Texto]" custT="1"/>
      <dgm:spPr/>
      <dgm:t>
        <a:bodyPr/>
        <a:lstStyle/>
        <a:p>
          <a:pPr>
            <a:lnSpc>
              <a:spcPts val="2000"/>
            </a:lnSpc>
          </a:pPr>
          <a:r>
            <a:rPr lang="ca-ES" sz="1400" dirty="0" err="1" smtClean="0">
              <a:latin typeface="Arial" panose="020B0604020202020204" pitchFamily="34" charset="0"/>
              <a:cs typeface="Arial" panose="020B0604020202020204" pitchFamily="34" charset="0"/>
            </a:rPr>
            <a:t>Aspirino</a:t>
          </a:r>
          <a:r>
            <a:rPr lang="ca-ES" sz="1400" dirty="0" smtClean="0">
              <a:latin typeface="Arial" panose="020B0604020202020204" pitchFamily="34" charset="0"/>
              <a:cs typeface="Arial" panose="020B0604020202020204" pitchFamily="34" charset="0"/>
            </a:rPr>
            <a:t>, </a:t>
          </a:r>
          <a:r>
            <a:rPr lang="ca-ES" sz="1400" dirty="0" err="1" smtClean="0">
              <a:latin typeface="Arial" panose="020B0604020202020204" pitchFamily="34" charset="0"/>
              <a:cs typeface="Arial" panose="020B0604020202020204" pitchFamily="34" charset="0"/>
            </a:rPr>
            <a:t>Soplamocos</a:t>
          </a:r>
          <a:r>
            <a:rPr lang="ca-ES" sz="1400" dirty="0" smtClean="0">
              <a:latin typeface="Arial" panose="020B0604020202020204" pitchFamily="34" charset="0"/>
              <a:cs typeface="Arial" panose="020B0604020202020204" pitchFamily="34" charset="0"/>
            </a:rPr>
            <a:t>, </a:t>
          </a:r>
          <a:r>
            <a:rPr lang="ca-ES" sz="1400" dirty="0" err="1" smtClean="0">
              <a:latin typeface="Arial" panose="020B0604020202020204" pitchFamily="34" charset="0"/>
              <a:cs typeface="Arial" panose="020B0604020202020204" pitchFamily="34" charset="0"/>
            </a:rPr>
            <a:t>Pegahostias</a:t>
          </a:r>
          <a:r>
            <a:rPr lang="ca-ES" sz="1400" dirty="0" smtClean="0">
              <a:latin typeface="Arial" panose="020B0604020202020204" pitchFamily="34" charset="0"/>
              <a:cs typeface="Arial" panose="020B0604020202020204" pitchFamily="34" charset="0"/>
            </a:rPr>
            <a:t>, </a:t>
          </a:r>
          <a:r>
            <a:rPr lang="ca-ES" sz="1400" dirty="0" err="1" smtClean="0">
              <a:latin typeface="Arial" panose="020B0604020202020204" pitchFamily="34" charset="0"/>
              <a:cs typeface="Arial" panose="020B0604020202020204" pitchFamily="34" charset="0"/>
            </a:rPr>
            <a:t>Multiusos</a:t>
          </a:r>
          <a:r>
            <a:rPr lang="ca-ES" sz="1400" dirty="0" smtClean="0">
              <a:latin typeface="Arial" panose="020B0604020202020204" pitchFamily="34" charset="0"/>
              <a:cs typeface="Arial" panose="020B0604020202020204" pitchFamily="34" charset="0"/>
            </a:rPr>
            <a:t>, </a:t>
          </a:r>
          <a:r>
            <a:rPr lang="ca-ES" sz="1400" dirty="0" err="1" smtClean="0">
              <a:latin typeface="Arial" panose="020B0604020202020204" pitchFamily="34" charset="0"/>
              <a:cs typeface="Arial" panose="020B0604020202020204" pitchFamily="34" charset="0"/>
            </a:rPr>
            <a:t>Pichabrava</a:t>
          </a:r>
          <a:r>
            <a:rPr lang="ca-ES" sz="1400" dirty="0" smtClean="0">
              <a:latin typeface="Arial" panose="020B0604020202020204" pitchFamily="34" charset="0"/>
              <a:cs typeface="Arial" panose="020B0604020202020204" pitchFamily="34" charset="0"/>
            </a:rPr>
            <a:t>, </a:t>
          </a:r>
          <a:r>
            <a:rPr lang="ca-ES" sz="1400" dirty="0" err="1" smtClean="0">
              <a:latin typeface="Arial" panose="020B0604020202020204" pitchFamily="34" charset="0"/>
              <a:cs typeface="Arial" panose="020B0604020202020204" pitchFamily="34" charset="0"/>
            </a:rPr>
            <a:t>Escrupuloso</a:t>
          </a:r>
          <a:r>
            <a:rPr lang="ca-ES" sz="1400" dirty="0" smtClean="0">
              <a:latin typeface="Arial" panose="020B0604020202020204" pitchFamily="34" charset="0"/>
              <a:cs typeface="Arial" panose="020B0604020202020204" pitchFamily="34" charset="0"/>
            </a:rPr>
            <a:t>, </a:t>
          </a:r>
          <a:r>
            <a:rPr lang="ca-ES" sz="1400" dirty="0" err="1" smtClean="0">
              <a:latin typeface="Arial" panose="020B0604020202020204" pitchFamily="34" charset="0"/>
              <a:cs typeface="Arial" panose="020B0604020202020204" pitchFamily="34" charset="0"/>
            </a:rPr>
            <a:t>Sietehombres</a:t>
          </a:r>
          <a:r>
            <a:rPr lang="ca-ES" sz="1400" dirty="0" smtClean="0">
              <a:latin typeface="Arial" panose="020B0604020202020204" pitchFamily="34" charset="0"/>
              <a:cs typeface="Arial" panose="020B0604020202020204" pitchFamily="34" charset="0"/>
            </a:rPr>
            <a:t>, </a:t>
          </a:r>
          <a:r>
            <a:rPr lang="ca-ES" sz="1400" dirty="0" err="1" smtClean="0">
              <a:latin typeface="Arial" panose="020B0604020202020204" pitchFamily="34" charset="0"/>
              <a:cs typeface="Arial" panose="020B0604020202020204" pitchFamily="34" charset="0"/>
            </a:rPr>
            <a:t>Marujo</a:t>
          </a:r>
          <a:r>
            <a:rPr lang="ca-ES" sz="1400" dirty="0" smtClean="0">
              <a:latin typeface="Arial" panose="020B0604020202020204" pitchFamily="34" charset="0"/>
              <a:cs typeface="Arial" panose="020B0604020202020204" pitchFamily="34" charset="0"/>
            </a:rPr>
            <a:t>, </a:t>
          </a:r>
          <a:r>
            <a:rPr lang="ca-ES" sz="1400" dirty="0" err="1" smtClean="0">
              <a:latin typeface="Arial" panose="020B0604020202020204" pitchFamily="34" charset="0"/>
              <a:cs typeface="Arial" panose="020B0604020202020204" pitchFamily="34" charset="0"/>
            </a:rPr>
            <a:t>Pulgoso</a:t>
          </a:r>
          <a:r>
            <a:rPr lang="ca-ES" sz="1400" dirty="0" smtClean="0">
              <a:latin typeface="Arial" panose="020B0604020202020204" pitchFamily="34" charset="0"/>
              <a:cs typeface="Arial" panose="020B0604020202020204" pitchFamily="34" charset="0"/>
            </a:rPr>
            <a:t>, </a:t>
          </a:r>
          <a:r>
            <a:rPr lang="ca-ES" sz="1400" dirty="0" err="1" smtClean="0">
              <a:latin typeface="Arial" panose="020B0604020202020204" pitchFamily="34" charset="0"/>
              <a:cs typeface="Arial" panose="020B0604020202020204" pitchFamily="34" charset="0"/>
            </a:rPr>
            <a:t>Tachuelas</a:t>
          </a:r>
          <a:r>
            <a:rPr lang="ca-ES" sz="1400" dirty="0" smtClean="0">
              <a:latin typeface="Arial" panose="020B0604020202020204" pitchFamily="34" charset="0"/>
              <a:cs typeface="Arial" panose="020B0604020202020204" pitchFamily="34" charset="0"/>
            </a:rPr>
            <a:t>, </a:t>
          </a:r>
          <a:r>
            <a:rPr lang="ca-ES" sz="1400" dirty="0" err="1" smtClean="0">
              <a:latin typeface="Arial" panose="020B0604020202020204" pitchFamily="34" charset="0"/>
              <a:cs typeface="Arial" panose="020B0604020202020204" pitchFamily="34" charset="0"/>
            </a:rPr>
            <a:t>Gaseoso</a:t>
          </a:r>
          <a:r>
            <a:rPr lang="ca-ES" sz="1400" dirty="0" smtClean="0">
              <a:latin typeface="Arial" panose="020B0604020202020204" pitchFamily="34" charset="0"/>
              <a:cs typeface="Arial" panose="020B0604020202020204" pitchFamily="34" charset="0"/>
            </a:rPr>
            <a:t>, </a:t>
          </a:r>
          <a:r>
            <a:rPr lang="ca-ES" sz="1400" dirty="0" err="1" smtClean="0">
              <a:latin typeface="Arial" panose="020B0604020202020204" pitchFamily="34" charset="0"/>
              <a:cs typeface="Arial" panose="020B0604020202020204" pitchFamily="34" charset="0"/>
            </a:rPr>
            <a:t>Pinchabicis</a:t>
          </a:r>
          <a:r>
            <a:rPr lang="ca-ES" sz="1400" dirty="0" smtClean="0">
              <a:latin typeface="Arial" panose="020B0604020202020204" pitchFamily="34" charset="0"/>
              <a:cs typeface="Arial" panose="020B0604020202020204" pitchFamily="34" charset="0"/>
            </a:rPr>
            <a:t>, ...</a:t>
          </a:r>
          <a:endParaRPr lang="ca-ES" sz="1400" dirty="0">
            <a:latin typeface="Arial" panose="020B0604020202020204" pitchFamily="34" charset="0"/>
            <a:cs typeface="Arial" panose="020B0604020202020204" pitchFamily="34" charset="0"/>
          </a:endParaRPr>
        </a:p>
      </dgm:t>
    </dgm:pt>
    <dgm:pt modelId="{9C00B63F-F597-4E11-9FB1-6015E7675949}" type="parTrans" cxnId="{940C7567-29FB-4DF7-B9F2-97E139FDC056}">
      <dgm:prSet/>
      <dgm:spPr/>
      <dgm:t>
        <a:bodyPr/>
        <a:lstStyle/>
        <a:p>
          <a:endParaRPr lang="ca-ES"/>
        </a:p>
      </dgm:t>
    </dgm:pt>
    <dgm:pt modelId="{64EE02D7-F67F-42F7-86FF-A7FD27EF34D1}" type="sibTrans" cxnId="{940C7567-29FB-4DF7-B9F2-97E139FDC056}">
      <dgm:prSet/>
      <dgm:spPr/>
      <dgm:t>
        <a:bodyPr/>
        <a:lstStyle/>
        <a:p>
          <a:endParaRPr lang="ca-ES"/>
        </a:p>
      </dgm:t>
    </dgm:pt>
    <dgm:pt modelId="{35DA06C2-F322-40B8-8ECB-321392C61A88}" type="pres">
      <dgm:prSet presAssocID="{EA5285F9-53DF-4F67-A7AC-A640ED82F121}" presName="linear" presStyleCnt="0">
        <dgm:presLayoutVars>
          <dgm:animLvl val="lvl"/>
          <dgm:resizeHandles val="exact"/>
        </dgm:presLayoutVars>
      </dgm:prSet>
      <dgm:spPr/>
      <dgm:t>
        <a:bodyPr/>
        <a:lstStyle/>
        <a:p>
          <a:endParaRPr lang="ca-ES"/>
        </a:p>
      </dgm:t>
    </dgm:pt>
    <dgm:pt modelId="{F4B91010-6B85-4CFB-BAD1-DBB7BF681FC3}" type="pres">
      <dgm:prSet presAssocID="{6AC3525B-3C5A-458B-820E-D547CACF230B}" presName="parentText" presStyleLbl="node1" presStyleIdx="0" presStyleCnt="3" custScaleX="100000" custScaleY="33156" custLinFactNeighborX="-880" custLinFactNeighborY="-2264">
        <dgm:presLayoutVars>
          <dgm:chMax val="0"/>
          <dgm:bulletEnabled val="1"/>
        </dgm:presLayoutVars>
      </dgm:prSet>
      <dgm:spPr/>
      <dgm:t>
        <a:bodyPr/>
        <a:lstStyle/>
        <a:p>
          <a:endParaRPr lang="ca-ES"/>
        </a:p>
      </dgm:t>
    </dgm:pt>
    <dgm:pt modelId="{76DF0DC2-08BD-4792-9366-EBD33962E8BC}" type="pres">
      <dgm:prSet presAssocID="{6AC3525B-3C5A-458B-820E-D547CACF230B}" presName="childText" presStyleLbl="revTx" presStyleIdx="0" presStyleCnt="3" custScaleY="80733">
        <dgm:presLayoutVars>
          <dgm:bulletEnabled val="1"/>
        </dgm:presLayoutVars>
      </dgm:prSet>
      <dgm:spPr/>
      <dgm:t>
        <a:bodyPr/>
        <a:lstStyle/>
        <a:p>
          <a:endParaRPr lang="ca-ES"/>
        </a:p>
      </dgm:t>
    </dgm:pt>
    <dgm:pt modelId="{CA521AEB-13D6-4EAB-94DA-DF5DFECC4249}" type="pres">
      <dgm:prSet presAssocID="{31623D88-0A60-4E47-9201-3C27D18CDB74}" presName="parentText" presStyleLbl="node1" presStyleIdx="1" presStyleCnt="3" custScaleX="100000" custScaleY="33156" custLinFactNeighborX="126" custLinFactNeighborY="-13423">
        <dgm:presLayoutVars>
          <dgm:chMax val="0"/>
          <dgm:bulletEnabled val="1"/>
        </dgm:presLayoutVars>
      </dgm:prSet>
      <dgm:spPr/>
      <dgm:t>
        <a:bodyPr/>
        <a:lstStyle/>
        <a:p>
          <a:endParaRPr lang="ca-ES"/>
        </a:p>
      </dgm:t>
    </dgm:pt>
    <dgm:pt modelId="{EF108D05-98FD-4875-AD05-C47CC648B592}" type="pres">
      <dgm:prSet presAssocID="{31623D88-0A60-4E47-9201-3C27D18CDB74}" presName="childText" presStyleLbl="revTx" presStyleIdx="1" presStyleCnt="3" custScaleY="68187" custLinFactNeighborX="126" custLinFactNeighborY="-7805">
        <dgm:presLayoutVars>
          <dgm:bulletEnabled val="1"/>
        </dgm:presLayoutVars>
      </dgm:prSet>
      <dgm:spPr/>
      <dgm:t>
        <a:bodyPr/>
        <a:lstStyle/>
        <a:p>
          <a:endParaRPr lang="ca-ES"/>
        </a:p>
      </dgm:t>
    </dgm:pt>
    <dgm:pt modelId="{ADAB034A-FEF1-47D9-A7FB-4FF1BD9FCB36}" type="pres">
      <dgm:prSet presAssocID="{1C6A643C-5C46-4819-BD37-A7DE8834D19F}" presName="parentText" presStyleLbl="node1" presStyleIdx="2" presStyleCnt="3" custScaleX="100000" custScaleY="32595" custLinFactNeighborX="126" custLinFactNeighborY="-6876">
        <dgm:presLayoutVars>
          <dgm:chMax val="0"/>
          <dgm:bulletEnabled val="1"/>
        </dgm:presLayoutVars>
      </dgm:prSet>
      <dgm:spPr/>
      <dgm:t>
        <a:bodyPr/>
        <a:lstStyle/>
        <a:p>
          <a:endParaRPr lang="ca-ES"/>
        </a:p>
      </dgm:t>
    </dgm:pt>
    <dgm:pt modelId="{7E52BC3E-F516-48ED-83A1-0AD945554C47}" type="pres">
      <dgm:prSet presAssocID="{1C6A643C-5C46-4819-BD37-A7DE8834D19F}" presName="childText" presStyleLbl="revTx" presStyleIdx="2" presStyleCnt="3" custScaleY="72464" custLinFactNeighborX="126" custLinFactNeighborY="4751">
        <dgm:presLayoutVars>
          <dgm:bulletEnabled val="1"/>
        </dgm:presLayoutVars>
      </dgm:prSet>
      <dgm:spPr/>
      <dgm:t>
        <a:bodyPr/>
        <a:lstStyle/>
        <a:p>
          <a:endParaRPr lang="ca-ES"/>
        </a:p>
      </dgm:t>
    </dgm:pt>
  </dgm:ptLst>
  <dgm:cxnLst>
    <dgm:cxn modelId="{0BFB9705-1B72-4429-8032-10CA8DC39EE6}" type="presOf" srcId="{1A5A3EF6-8EE2-4D32-9CAB-E25B970B9159}" destId="{76DF0DC2-08BD-4792-9366-EBD33962E8BC}" srcOrd="0" destOrd="0" presId="urn:microsoft.com/office/officeart/2005/8/layout/vList2"/>
    <dgm:cxn modelId="{B13A4707-0A26-40B6-8EEC-DC40887A6C05}" type="presOf" srcId="{31623D88-0A60-4E47-9201-3C27D18CDB74}" destId="{CA521AEB-13D6-4EAB-94DA-DF5DFECC4249}" srcOrd="0" destOrd="0" presId="urn:microsoft.com/office/officeart/2005/8/layout/vList2"/>
    <dgm:cxn modelId="{C7B7E9DA-1482-402C-8885-8FDDFFF6EBB0}" srcId="{EA5285F9-53DF-4F67-A7AC-A640ED82F121}" destId="{31623D88-0A60-4E47-9201-3C27D18CDB74}" srcOrd="1" destOrd="0" parTransId="{D61A6FDF-7D65-4161-BCA3-309BF811BD41}" sibTransId="{1F0C9811-BF10-42BA-BCF6-ECEF8D44682E}"/>
    <dgm:cxn modelId="{940C7567-29FB-4DF7-B9F2-97E139FDC056}" srcId="{1C6A643C-5C46-4819-BD37-A7DE8834D19F}" destId="{E1C17742-66C2-463C-94CC-F359E45DD442}" srcOrd="0" destOrd="0" parTransId="{9C00B63F-F597-4E11-9FB1-6015E7675949}" sibTransId="{64EE02D7-F67F-42F7-86FF-A7FD27EF34D1}"/>
    <dgm:cxn modelId="{CC400FA0-97B3-4161-989A-3C01DA4C6D9F}" type="presOf" srcId="{EA5285F9-53DF-4F67-A7AC-A640ED82F121}" destId="{35DA06C2-F322-40B8-8ECB-321392C61A88}" srcOrd="0" destOrd="0" presId="urn:microsoft.com/office/officeart/2005/8/layout/vList2"/>
    <dgm:cxn modelId="{C9B39A4E-0EF7-4FD1-BFF5-68134D8BF7A4}" type="presOf" srcId="{1C6A643C-5C46-4819-BD37-A7DE8834D19F}" destId="{ADAB034A-FEF1-47D9-A7FB-4FF1BD9FCB36}" srcOrd="0" destOrd="0" presId="urn:microsoft.com/office/officeart/2005/8/layout/vList2"/>
    <dgm:cxn modelId="{314A8A03-E699-4BAA-A930-984CAF63768E}" type="presOf" srcId="{6AC3525B-3C5A-458B-820E-D547CACF230B}" destId="{F4B91010-6B85-4CFB-BAD1-DBB7BF681FC3}" srcOrd="0" destOrd="0" presId="urn:microsoft.com/office/officeart/2005/8/layout/vList2"/>
    <dgm:cxn modelId="{9BABA563-320D-48F8-A357-43EFC28679FC}" srcId="{EA5285F9-53DF-4F67-A7AC-A640ED82F121}" destId="{6AC3525B-3C5A-458B-820E-D547CACF230B}" srcOrd="0" destOrd="0" parTransId="{F4EFE700-CCBF-4FB0-8C8A-133DA86C406F}" sibTransId="{3D9E7C97-949D-42A2-95F5-5B3EC9413C1D}"/>
    <dgm:cxn modelId="{F90AC8D9-B26F-43F2-ADF7-35B514582A52}" type="presOf" srcId="{E1C17742-66C2-463C-94CC-F359E45DD442}" destId="{7E52BC3E-F516-48ED-83A1-0AD945554C47}" srcOrd="0" destOrd="0" presId="urn:microsoft.com/office/officeart/2005/8/layout/vList2"/>
    <dgm:cxn modelId="{35457E5E-687F-4247-A72B-79ADEE3DB765}" srcId="{31623D88-0A60-4E47-9201-3C27D18CDB74}" destId="{76D15F2D-36D6-4500-B500-49A75F735E6C}" srcOrd="0" destOrd="0" parTransId="{3630715E-E38E-431E-AAE4-1195DAFAAF43}" sibTransId="{6965AFE0-EE15-4766-B007-5DF42B72B1E8}"/>
    <dgm:cxn modelId="{960A9C0A-4515-4927-BB02-72E9A871B7DB}" type="presOf" srcId="{76D15F2D-36D6-4500-B500-49A75F735E6C}" destId="{EF108D05-98FD-4875-AD05-C47CC648B592}" srcOrd="0" destOrd="0" presId="urn:microsoft.com/office/officeart/2005/8/layout/vList2"/>
    <dgm:cxn modelId="{78B0A803-585E-4B1B-85F2-944AAD76CBD4}" srcId="{EA5285F9-53DF-4F67-A7AC-A640ED82F121}" destId="{1C6A643C-5C46-4819-BD37-A7DE8834D19F}" srcOrd="2" destOrd="0" parTransId="{45980318-E31C-4C81-93DD-76F4E766A1FA}" sibTransId="{F68ABA3A-6187-4019-AF97-42888B9B6F8A}"/>
    <dgm:cxn modelId="{021DC819-577F-4B27-BEBA-3DF00536B5E1}" srcId="{6AC3525B-3C5A-458B-820E-D547CACF230B}" destId="{1A5A3EF6-8EE2-4D32-9CAB-E25B970B9159}" srcOrd="0" destOrd="0" parTransId="{02651238-83ED-4609-8A6C-B9B815EB38C1}" sibTransId="{0D0650AA-856D-42C7-81E6-0C2BD627E400}"/>
    <dgm:cxn modelId="{3E065164-022F-4018-92E9-5CD5DCB58982}" type="presParOf" srcId="{35DA06C2-F322-40B8-8ECB-321392C61A88}" destId="{F4B91010-6B85-4CFB-BAD1-DBB7BF681FC3}" srcOrd="0" destOrd="0" presId="urn:microsoft.com/office/officeart/2005/8/layout/vList2"/>
    <dgm:cxn modelId="{573D6C9D-32A9-4080-88B6-7D9B972C8CFE}" type="presParOf" srcId="{35DA06C2-F322-40B8-8ECB-321392C61A88}" destId="{76DF0DC2-08BD-4792-9366-EBD33962E8BC}" srcOrd="1" destOrd="0" presId="urn:microsoft.com/office/officeart/2005/8/layout/vList2"/>
    <dgm:cxn modelId="{32CD2FF8-6393-4AE6-AC59-113DF27C435B}" type="presParOf" srcId="{35DA06C2-F322-40B8-8ECB-321392C61A88}" destId="{CA521AEB-13D6-4EAB-94DA-DF5DFECC4249}" srcOrd="2" destOrd="0" presId="urn:microsoft.com/office/officeart/2005/8/layout/vList2"/>
    <dgm:cxn modelId="{AEBC729D-058A-4E10-97F1-21DF0AB4CE93}" type="presParOf" srcId="{35DA06C2-F322-40B8-8ECB-321392C61A88}" destId="{EF108D05-98FD-4875-AD05-C47CC648B592}" srcOrd="3" destOrd="0" presId="urn:microsoft.com/office/officeart/2005/8/layout/vList2"/>
    <dgm:cxn modelId="{7927FAC1-8BBF-416C-ABC1-071B88807224}" type="presParOf" srcId="{35DA06C2-F322-40B8-8ECB-321392C61A88}" destId="{ADAB034A-FEF1-47D9-A7FB-4FF1BD9FCB36}" srcOrd="4" destOrd="0" presId="urn:microsoft.com/office/officeart/2005/8/layout/vList2"/>
    <dgm:cxn modelId="{0531D001-31A5-40FB-B11B-D0B7E535C459}" type="presParOf" srcId="{35DA06C2-F322-40B8-8ECB-321392C61A88}" destId="{7E52BC3E-F516-48ED-83A1-0AD945554C47}"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541FE9-0C82-43D9-8B9D-8D844092E059}">
      <dsp:nvSpPr>
        <dsp:cNvPr id="0" name=""/>
        <dsp:cNvSpPr/>
      </dsp:nvSpPr>
      <dsp:spPr>
        <a:xfrm>
          <a:off x="3688" y="2704129"/>
          <a:ext cx="1010246" cy="1022665"/>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s-ES" sz="1100" b="1" kern="1200" dirty="0" smtClean="0">
              <a:latin typeface="Arial" panose="020B0604020202020204" pitchFamily="34" charset="0"/>
              <a:cs typeface="Arial" panose="020B0604020202020204" pitchFamily="34" charset="0"/>
            </a:rPr>
            <a:t>PATRIMONIO CULTURAL</a:t>
          </a:r>
          <a:endParaRPr lang="ca-ES" sz="1100" kern="1200" dirty="0">
            <a:latin typeface="Arial" panose="020B0604020202020204" pitchFamily="34" charset="0"/>
            <a:cs typeface="Arial" panose="020B0604020202020204" pitchFamily="34" charset="0"/>
          </a:endParaRPr>
        </a:p>
      </dsp:txBody>
      <dsp:txXfrm>
        <a:off x="3688" y="2704129"/>
        <a:ext cx="1010246" cy="1022665"/>
      </dsp:txXfrm>
    </dsp:sp>
    <dsp:sp modelId="{C5B85552-6C5F-48C9-9DAF-98A9B4258636}">
      <dsp:nvSpPr>
        <dsp:cNvPr id="0" name=""/>
        <dsp:cNvSpPr/>
      </dsp:nvSpPr>
      <dsp:spPr>
        <a:xfrm rot="17796899">
          <a:off x="641464" y="2595654"/>
          <a:ext cx="1349511" cy="33102"/>
        </a:xfrm>
        <a:custGeom>
          <a:avLst/>
          <a:gdLst/>
          <a:ahLst/>
          <a:cxnLst/>
          <a:rect l="0" t="0" r="0" b="0"/>
          <a:pathLst>
            <a:path>
              <a:moveTo>
                <a:pt x="0" y="16551"/>
              </a:moveTo>
              <a:lnTo>
                <a:pt x="1349511" y="165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a-ES" sz="500" kern="1200"/>
        </a:p>
      </dsp:txBody>
      <dsp:txXfrm rot="17796899">
        <a:off x="1282483" y="2578468"/>
        <a:ext cx="67475" cy="67475"/>
      </dsp:txXfrm>
    </dsp:sp>
    <dsp:sp modelId="{AA421860-2006-4D54-A1C3-25FB71DAA38D}">
      <dsp:nvSpPr>
        <dsp:cNvPr id="0" name=""/>
        <dsp:cNvSpPr/>
      </dsp:nvSpPr>
      <dsp:spPr>
        <a:xfrm>
          <a:off x="1618506" y="1497616"/>
          <a:ext cx="1022665" cy="1022665"/>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ca-ES" sz="1100" kern="1200" dirty="0" smtClean="0">
              <a:latin typeface="Arial" panose="020B0604020202020204" pitchFamily="34" charset="0"/>
              <a:cs typeface="Arial" panose="020B0604020202020204" pitchFamily="34" charset="0"/>
            </a:rPr>
            <a:t>PATRIMONIO MATERIAL Y NATURAL</a:t>
          </a:r>
          <a:endParaRPr lang="ca-ES" sz="1100" kern="1200" dirty="0">
            <a:latin typeface="Arial" panose="020B0604020202020204" pitchFamily="34" charset="0"/>
            <a:cs typeface="Arial" panose="020B0604020202020204" pitchFamily="34" charset="0"/>
          </a:endParaRPr>
        </a:p>
      </dsp:txBody>
      <dsp:txXfrm>
        <a:off x="1618506" y="1497616"/>
        <a:ext cx="1022665" cy="1022665"/>
      </dsp:txXfrm>
    </dsp:sp>
    <dsp:sp modelId="{FA4897DE-B807-4556-B640-459AE3185F6C}">
      <dsp:nvSpPr>
        <dsp:cNvPr id="0" name=""/>
        <dsp:cNvSpPr/>
      </dsp:nvSpPr>
      <dsp:spPr>
        <a:xfrm rot="21578197">
          <a:off x="2641161" y="1988958"/>
          <a:ext cx="1084462" cy="33102"/>
        </a:xfrm>
        <a:custGeom>
          <a:avLst/>
          <a:gdLst/>
          <a:ahLst/>
          <a:cxnLst/>
          <a:rect l="0" t="0" r="0" b="0"/>
          <a:pathLst>
            <a:path>
              <a:moveTo>
                <a:pt x="0" y="16551"/>
              </a:moveTo>
              <a:lnTo>
                <a:pt x="1084462" y="165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a-ES" sz="500" kern="1200"/>
        </a:p>
      </dsp:txBody>
      <dsp:txXfrm rot="21578197">
        <a:off x="3156281" y="1978398"/>
        <a:ext cx="54223" cy="54223"/>
      </dsp:txXfrm>
    </dsp:sp>
    <dsp:sp modelId="{CFCE1941-36B6-44B2-B004-A9190DCA440C}">
      <dsp:nvSpPr>
        <dsp:cNvPr id="0" name=""/>
        <dsp:cNvSpPr/>
      </dsp:nvSpPr>
      <dsp:spPr>
        <a:xfrm>
          <a:off x="3725613" y="475751"/>
          <a:ext cx="5040009" cy="3052639"/>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Obras arquitectónicas, de escultura o de pintura monumentales, elementos o estructuras de carácter arqueológico, inscripciones, cavernas y grupos de elementos, que tengan un valor universal excepcional desde el punto de vista de la historia, del arte o de la ciencia; los conjuntos de construcciones, aisladas o reunidas, cuya arquitectura, unidad e integración en el paisaje les dé un valor universal excepcional desde el punto de vista de la historia, del arte o de la ciencia; y los lugares, obras del hombre u obras conjuntas del hombre y la naturaleza así como las zonas, incluidos los lugares arqueológicos que tengan un valor universal excepcional desde el punto de vista histórico, estético, etnológico o antropológico.</a:t>
          </a:r>
          <a:endParaRPr lang="ca-ES" sz="1400" kern="1200" dirty="0">
            <a:latin typeface="Arial" panose="020B0604020202020204" pitchFamily="34" charset="0"/>
            <a:cs typeface="Arial" panose="020B0604020202020204" pitchFamily="34" charset="0"/>
          </a:endParaRPr>
        </a:p>
      </dsp:txBody>
      <dsp:txXfrm>
        <a:off x="3725613" y="475751"/>
        <a:ext cx="5040009" cy="3052639"/>
      </dsp:txXfrm>
    </dsp:sp>
    <dsp:sp modelId="{002C61F7-56CA-4B9D-BC52-A731899F182F}">
      <dsp:nvSpPr>
        <dsp:cNvPr id="0" name=""/>
        <dsp:cNvSpPr/>
      </dsp:nvSpPr>
      <dsp:spPr>
        <a:xfrm rot="4067474">
          <a:off x="512182" y="3945721"/>
          <a:ext cx="1613307" cy="33102"/>
        </a:xfrm>
        <a:custGeom>
          <a:avLst/>
          <a:gdLst/>
          <a:ahLst/>
          <a:cxnLst/>
          <a:rect l="0" t="0" r="0" b="0"/>
          <a:pathLst>
            <a:path>
              <a:moveTo>
                <a:pt x="0" y="16551"/>
              </a:moveTo>
              <a:lnTo>
                <a:pt x="1613307" y="165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a-ES" sz="500" kern="1200"/>
        </a:p>
      </dsp:txBody>
      <dsp:txXfrm rot="4067474">
        <a:off x="1278503" y="3921940"/>
        <a:ext cx="80665" cy="80665"/>
      </dsp:txXfrm>
    </dsp:sp>
    <dsp:sp modelId="{7E875131-CEA7-444E-A61C-00A8FF5F27B0}">
      <dsp:nvSpPr>
        <dsp:cNvPr id="0" name=""/>
        <dsp:cNvSpPr/>
      </dsp:nvSpPr>
      <dsp:spPr>
        <a:xfrm>
          <a:off x="1623737" y="4248471"/>
          <a:ext cx="1022665" cy="921224"/>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ca-ES" sz="1100" kern="1200" dirty="0" smtClean="0">
              <a:latin typeface="Arial" panose="020B0604020202020204" pitchFamily="34" charset="0"/>
              <a:cs typeface="Arial" panose="020B0604020202020204" pitchFamily="34" charset="0"/>
            </a:rPr>
            <a:t>PATRIMONIO INMATERIAL</a:t>
          </a:r>
          <a:endParaRPr lang="ca-ES" sz="1100" kern="1200" dirty="0">
            <a:latin typeface="Arial" panose="020B0604020202020204" pitchFamily="34" charset="0"/>
            <a:cs typeface="Arial" panose="020B0604020202020204" pitchFamily="34" charset="0"/>
          </a:endParaRPr>
        </a:p>
      </dsp:txBody>
      <dsp:txXfrm>
        <a:off x="1623737" y="4248471"/>
        <a:ext cx="1022665" cy="921224"/>
      </dsp:txXfrm>
    </dsp:sp>
    <dsp:sp modelId="{02A0AF7A-9777-4683-8793-1596AD00AEE9}">
      <dsp:nvSpPr>
        <dsp:cNvPr id="0" name=""/>
        <dsp:cNvSpPr/>
      </dsp:nvSpPr>
      <dsp:spPr>
        <a:xfrm rot="21581044">
          <a:off x="2646394" y="4689559"/>
          <a:ext cx="1078120" cy="33102"/>
        </a:xfrm>
        <a:custGeom>
          <a:avLst/>
          <a:gdLst/>
          <a:ahLst/>
          <a:cxnLst/>
          <a:rect l="0" t="0" r="0" b="0"/>
          <a:pathLst>
            <a:path>
              <a:moveTo>
                <a:pt x="0" y="16551"/>
              </a:moveTo>
              <a:lnTo>
                <a:pt x="1078120" y="165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a-ES" sz="500" kern="1200"/>
        </a:p>
      </dsp:txBody>
      <dsp:txXfrm rot="21581044">
        <a:off x="3158502" y="4679158"/>
        <a:ext cx="53906" cy="53906"/>
      </dsp:txXfrm>
    </dsp:sp>
    <dsp:sp modelId="{2A74AC79-D493-421F-A190-D0E0066F6721}">
      <dsp:nvSpPr>
        <dsp:cNvPr id="0" name=""/>
        <dsp:cNvSpPr/>
      </dsp:nvSpPr>
      <dsp:spPr>
        <a:xfrm>
          <a:off x="3724507" y="3754834"/>
          <a:ext cx="5040009" cy="1896608"/>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Los usos, representaciones, expresiones, conocimientos y técnicas -junto con los instrumentos, objetos, artefactos y espacios culturales que les son inherentes- que las comunidades, los grupos y en algunos casos los individuos reconozcan como parte integrante de su patrimonio cultural.</a:t>
          </a:r>
          <a:endParaRPr lang="ca-ES" sz="1400" kern="1200" dirty="0">
            <a:latin typeface="Arial" panose="020B0604020202020204" pitchFamily="34" charset="0"/>
            <a:cs typeface="Arial" panose="020B0604020202020204" pitchFamily="34" charset="0"/>
          </a:endParaRPr>
        </a:p>
      </dsp:txBody>
      <dsp:txXfrm>
        <a:off x="3724507" y="3754834"/>
        <a:ext cx="5040009" cy="189660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A89474-C2B8-478F-82CC-64D6433CA299}">
      <dsp:nvSpPr>
        <dsp:cNvPr id="0" name=""/>
        <dsp:cNvSpPr/>
      </dsp:nvSpPr>
      <dsp:spPr>
        <a:xfrm>
          <a:off x="1089" y="155935"/>
          <a:ext cx="2550517" cy="791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ca-ES" sz="2000" kern="1200" dirty="0" smtClean="0">
              <a:latin typeface="Arial" panose="020B0604020202020204" pitchFamily="34" charset="0"/>
              <a:cs typeface="Arial" panose="020B0604020202020204" pitchFamily="34" charset="0"/>
            </a:rPr>
            <a:t>MUNDIAL</a:t>
          </a:r>
          <a:endParaRPr lang="ca-ES" sz="2000" kern="1200" dirty="0">
            <a:latin typeface="Arial" panose="020B0604020202020204" pitchFamily="34" charset="0"/>
            <a:cs typeface="Arial" panose="020B0604020202020204" pitchFamily="34" charset="0"/>
          </a:endParaRPr>
        </a:p>
      </dsp:txBody>
      <dsp:txXfrm>
        <a:off x="1089" y="155935"/>
        <a:ext cx="2550517" cy="791999"/>
      </dsp:txXfrm>
    </dsp:sp>
    <dsp:sp modelId="{3A23E9DF-21A8-49FD-BE04-16D5A7C0D271}">
      <dsp:nvSpPr>
        <dsp:cNvPr id="0" name=""/>
        <dsp:cNvSpPr/>
      </dsp:nvSpPr>
      <dsp:spPr>
        <a:xfrm>
          <a:off x="256141" y="947935"/>
          <a:ext cx="255051" cy="1007607"/>
        </a:xfrm>
        <a:custGeom>
          <a:avLst/>
          <a:gdLst/>
          <a:ahLst/>
          <a:cxnLst/>
          <a:rect l="0" t="0" r="0" b="0"/>
          <a:pathLst>
            <a:path>
              <a:moveTo>
                <a:pt x="0" y="0"/>
              </a:moveTo>
              <a:lnTo>
                <a:pt x="0" y="1007607"/>
              </a:lnTo>
              <a:lnTo>
                <a:pt x="255051" y="10076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775940-A8F9-40EE-94CB-16AF6EAD4069}">
      <dsp:nvSpPr>
        <dsp:cNvPr id="0" name=""/>
        <dsp:cNvSpPr/>
      </dsp:nvSpPr>
      <dsp:spPr>
        <a:xfrm>
          <a:off x="511193" y="1266750"/>
          <a:ext cx="2040414" cy="13775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noProof="0" dirty="0" smtClean="0">
              <a:latin typeface="Arial" panose="020B0604020202020204" pitchFamily="34" charset="0"/>
              <a:cs typeface="Arial" panose="020B0604020202020204" pitchFamily="34" charset="0"/>
            </a:rPr>
            <a:t>Convención sobre la protección del Patrimonio Mundial Cultural y Natural.</a:t>
          </a:r>
        </a:p>
        <a:p>
          <a:pPr lvl="0" algn="ctr" defTabSz="622300">
            <a:lnSpc>
              <a:spcPct val="90000"/>
            </a:lnSpc>
            <a:spcBef>
              <a:spcPct val="0"/>
            </a:spcBef>
            <a:spcAft>
              <a:spcPct val="35000"/>
            </a:spcAft>
          </a:pPr>
          <a:r>
            <a:rPr lang="es-ES" sz="1400" kern="1200" noProof="0" dirty="0" smtClean="0">
              <a:latin typeface="Arial" panose="020B0604020202020204" pitchFamily="34" charset="0"/>
              <a:cs typeface="Arial" panose="020B0604020202020204" pitchFamily="34" charset="0"/>
            </a:rPr>
            <a:t>Paris 1972</a:t>
          </a:r>
          <a:r>
            <a:rPr lang="es-ES" sz="1200" kern="1200" noProof="0" dirty="0" smtClean="0">
              <a:latin typeface="Arial" panose="020B0604020202020204" pitchFamily="34" charset="0"/>
              <a:cs typeface="Arial" panose="020B0604020202020204" pitchFamily="34" charset="0"/>
            </a:rPr>
            <a:t>.</a:t>
          </a:r>
          <a:endParaRPr lang="es-ES" sz="1200" kern="1200" noProof="0" dirty="0">
            <a:latin typeface="Arial" panose="020B0604020202020204" pitchFamily="34" charset="0"/>
            <a:cs typeface="Arial" panose="020B0604020202020204" pitchFamily="34" charset="0"/>
          </a:endParaRPr>
        </a:p>
      </dsp:txBody>
      <dsp:txXfrm>
        <a:off x="511193" y="1266750"/>
        <a:ext cx="2040414" cy="1377585"/>
      </dsp:txXfrm>
    </dsp:sp>
    <dsp:sp modelId="{E0D30A94-811D-4095-9EE3-7B2B154D215E}">
      <dsp:nvSpPr>
        <dsp:cNvPr id="0" name=""/>
        <dsp:cNvSpPr/>
      </dsp:nvSpPr>
      <dsp:spPr>
        <a:xfrm>
          <a:off x="256141" y="947935"/>
          <a:ext cx="255051" cy="2704007"/>
        </a:xfrm>
        <a:custGeom>
          <a:avLst/>
          <a:gdLst/>
          <a:ahLst/>
          <a:cxnLst/>
          <a:rect l="0" t="0" r="0" b="0"/>
          <a:pathLst>
            <a:path>
              <a:moveTo>
                <a:pt x="0" y="0"/>
              </a:moveTo>
              <a:lnTo>
                <a:pt x="0" y="2704007"/>
              </a:lnTo>
              <a:lnTo>
                <a:pt x="255051" y="27040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8FF4E0-A7AA-49FD-B1EB-CF2969A49A76}">
      <dsp:nvSpPr>
        <dsp:cNvPr id="0" name=""/>
        <dsp:cNvSpPr/>
      </dsp:nvSpPr>
      <dsp:spPr>
        <a:xfrm>
          <a:off x="511193" y="2963150"/>
          <a:ext cx="2040414" cy="13775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noProof="0" dirty="0" smtClean="0">
              <a:latin typeface="Arial" panose="020B0604020202020204" pitchFamily="34" charset="0"/>
              <a:cs typeface="Arial" panose="020B0604020202020204" pitchFamily="34" charset="0"/>
            </a:rPr>
            <a:t>Convención para la salvaguardia del Patrimonio Cultural Inmaterial. </a:t>
          </a:r>
        </a:p>
        <a:p>
          <a:pPr lvl="0" algn="ctr" defTabSz="622300">
            <a:lnSpc>
              <a:spcPct val="90000"/>
            </a:lnSpc>
            <a:spcBef>
              <a:spcPct val="0"/>
            </a:spcBef>
            <a:spcAft>
              <a:spcPct val="35000"/>
            </a:spcAft>
          </a:pPr>
          <a:r>
            <a:rPr lang="es-ES" sz="1400" kern="1200" noProof="0" dirty="0" smtClean="0">
              <a:latin typeface="Arial" panose="020B0604020202020204" pitchFamily="34" charset="0"/>
              <a:cs typeface="Arial" panose="020B0604020202020204" pitchFamily="34" charset="0"/>
            </a:rPr>
            <a:t>UNESCO 2003</a:t>
          </a:r>
          <a:r>
            <a:rPr lang="es-ES" sz="1800" kern="1200" noProof="0" dirty="0" smtClean="0">
              <a:latin typeface="Arial" panose="020B0604020202020204" pitchFamily="34" charset="0"/>
              <a:cs typeface="Arial" panose="020B0604020202020204" pitchFamily="34" charset="0"/>
            </a:rPr>
            <a:t>.</a:t>
          </a:r>
          <a:endParaRPr lang="es-ES" sz="1800" kern="1200" noProof="0" dirty="0">
            <a:latin typeface="Arial" panose="020B0604020202020204" pitchFamily="34" charset="0"/>
            <a:cs typeface="Arial" panose="020B0604020202020204" pitchFamily="34" charset="0"/>
          </a:endParaRPr>
        </a:p>
      </dsp:txBody>
      <dsp:txXfrm>
        <a:off x="511193" y="2963150"/>
        <a:ext cx="2040414" cy="1377585"/>
      </dsp:txXfrm>
    </dsp:sp>
    <dsp:sp modelId="{E66255B8-CA07-4306-AE42-BDEB2669B779}">
      <dsp:nvSpPr>
        <dsp:cNvPr id="0" name=""/>
        <dsp:cNvSpPr/>
      </dsp:nvSpPr>
      <dsp:spPr>
        <a:xfrm>
          <a:off x="3189237" y="155935"/>
          <a:ext cx="2550517" cy="791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ca-ES" sz="2000" kern="1200" dirty="0" smtClean="0">
              <a:latin typeface="Arial" panose="020B0604020202020204" pitchFamily="34" charset="0"/>
              <a:cs typeface="Arial" panose="020B0604020202020204" pitchFamily="34" charset="0"/>
            </a:rPr>
            <a:t>ESTATAL</a:t>
          </a:r>
          <a:endParaRPr lang="ca-ES" sz="2000" kern="1200" dirty="0">
            <a:latin typeface="Arial" panose="020B0604020202020204" pitchFamily="34" charset="0"/>
            <a:cs typeface="Arial" panose="020B0604020202020204" pitchFamily="34" charset="0"/>
          </a:endParaRPr>
        </a:p>
      </dsp:txBody>
      <dsp:txXfrm>
        <a:off x="3189237" y="155935"/>
        <a:ext cx="2550517" cy="791999"/>
      </dsp:txXfrm>
    </dsp:sp>
    <dsp:sp modelId="{CDA43114-5C2C-4952-9CEB-B0E16EEF4376}">
      <dsp:nvSpPr>
        <dsp:cNvPr id="0" name=""/>
        <dsp:cNvSpPr/>
      </dsp:nvSpPr>
      <dsp:spPr>
        <a:xfrm>
          <a:off x="3444288" y="947935"/>
          <a:ext cx="203898" cy="1025002"/>
        </a:xfrm>
        <a:custGeom>
          <a:avLst/>
          <a:gdLst/>
          <a:ahLst/>
          <a:cxnLst/>
          <a:rect l="0" t="0" r="0" b="0"/>
          <a:pathLst>
            <a:path>
              <a:moveTo>
                <a:pt x="0" y="0"/>
              </a:moveTo>
              <a:lnTo>
                <a:pt x="0" y="1025002"/>
              </a:lnTo>
              <a:lnTo>
                <a:pt x="203898" y="10250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B7171D-8C66-403B-94F9-4D7805F806BA}">
      <dsp:nvSpPr>
        <dsp:cNvPr id="0" name=""/>
        <dsp:cNvSpPr/>
      </dsp:nvSpPr>
      <dsp:spPr>
        <a:xfrm>
          <a:off x="3648187" y="1284144"/>
          <a:ext cx="2040414" cy="13775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noProof="0" dirty="0" smtClean="0">
              <a:latin typeface="Arial" panose="020B0604020202020204" pitchFamily="34" charset="0"/>
              <a:cs typeface="Arial" panose="020B0604020202020204" pitchFamily="34" charset="0"/>
            </a:rPr>
            <a:t>Ley 16/1985, de 25 de junio, del Patrimonio Histórico Español</a:t>
          </a:r>
          <a:r>
            <a:rPr lang="es-ES" sz="1200" kern="1200" noProof="0" dirty="0" smtClean="0">
              <a:latin typeface="Arial" panose="020B0604020202020204" pitchFamily="34" charset="0"/>
              <a:cs typeface="Arial" panose="020B0604020202020204" pitchFamily="34" charset="0"/>
            </a:rPr>
            <a:t>.</a:t>
          </a:r>
          <a:endParaRPr lang="es-ES" sz="1200" kern="1200" noProof="0" dirty="0">
            <a:latin typeface="Arial" panose="020B0604020202020204" pitchFamily="34" charset="0"/>
            <a:cs typeface="Arial" panose="020B0604020202020204" pitchFamily="34" charset="0"/>
          </a:endParaRPr>
        </a:p>
      </dsp:txBody>
      <dsp:txXfrm>
        <a:off x="3648187" y="1284144"/>
        <a:ext cx="2040414" cy="1377585"/>
      </dsp:txXfrm>
    </dsp:sp>
    <dsp:sp modelId="{F8DC0FD6-538C-4769-8AA3-DA09F4B000AA}">
      <dsp:nvSpPr>
        <dsp:cNvPr id="0" name=""/>
        <dsp:cNvSpPr/>
      </dsp:nvSpPr>
      <dsp:spPr>
        <a:xfrm>
          <a:off x="3444288" y="947935"/>
          <a:ext cx="255051" cy="2704007"/>
        </a:xfrm>
        <a:custGeom>
          <a:avLst/>
          <a:gdLst/>
          <a:ahLst/>
          <a:cxnLst/>
          <a:rect l="0" t="0" r="0" b="0"/>
          <a:pathLst>
            <a:path>
              <a:moveTo>
                <a:pt x="0" y="0"/>
              </a:moveTo>
              <a:lnTo>
                <a:pt x="0" y="2704007"/>
              </a:lnTo>
              <a:lnTo>
                <a:pt x="255051" y="27040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8FE34E-21D4-4EE9-9C90-FA4E2EFB838C}">
      <dsp:nvSpPr>
        <dsp:cNvPr id="0" name=""/>
        <dsp:cNvSpPr/>
      </dsp:nvSpPr>
      <dsp:spPr>
        <a:xfrm>
          <a:off x="3699340" y="2963150"/>
          <a:ext cx="2040414" cy="13775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noProof="0" dirty="0" smtClean="0">
              <a:latin typeface="Arial" panose="020B0604020202020204" pitchFamily="34" charset="0"/>
              <a:cs typeface="Arial" panose="020B0604020202020204" pitchFamily="34" charset="0"/>
            </a:rPr>
            <a:t>Ley 10/2015, de 26 de mayo, para la salvaguardia del Patrimonio Cultural Inmaterial</a:t>
          </a:r>
          <a:endParaRPr lang="es-ES" sz="1400" kern="1200" noProof="0" dirty="0">
            <a:latin typeface="Arial" panose="020B0604020202020204" pitchFamily="34" charset="0"/>
            <a:cs typeface="Arial" panose="020B0604020202020204" pitchFamily="34" charset="0"/>
          </a:endParaRPr>
        </a:p>
      </dsp:txBody>
      <dsp:txXfrm>
        <a:off x="3699340" y="2963150"/>
        <a:ext cx="2040414" cy="1377585"/>
      </dsp:txXfrm>
    </dsp:sp>
    <dsp:sp modelId="{4EA5C3B8-7108-4AB9-8951-E7A0DA7DEAC3}">
      <dsp:nvSpPr>
        <dsp:cNvPr id="0" name=""/>
        <dsp:cNvSpPr/>
      </dsp:nvSpPr>
      <dsp:spPr>
        <a:xfrm>
          <a:off x="6377384" y="155935"/>
          <a:ext cx="2550517" cy="791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noProof="0" dirty="0" smtClean="0">
              <a:latin typeface="Arial" panose="020B0604020202020204" pitchFamily="34" charset="0"/>
              <a:cs typeface="Arial" panose="020B0604020202020204" pitchFamily="34" charset="0"/>
            </a:rPr>
            <a:t>REGIONAL</a:t>
          </a:r>
          <a:endParaRPr lang="es-ES" sz="2000" kern="1200" noProof="0" dirty="0">
            <a:latin typeface="Arial" panose="020B0604020202020204" pitchFamily="34" charset="0"/>
            <a:cs typeface="Arial" panose="020B0604020202020204" pitchFamily="34" charset="0"/>
          </a:endParaRPr>
        </a:p>
      </dsp:txBody>
      <dsp:txXfrm>
        <a:off x="6377384" y="155935"/>
        <a:ext cx="2550517" cy="791999"/>
      </dsp:txXfrm>
    </dsp:sp>
    <dsp:sp modelId="{7F392F22-E528-437B-ADE3-E95C4B93C307}">
      <dsp:nvSpPr>
        <dsp:cNvPr id="0" name=""/>
        <dsp:cNvSpPr/>
      </dsp:nvSpPr>
      <dsp:spPr>
        <a:xfrm>
          <a:off x="6586716" y="947935"/>
          <a:ext cx="91440" cy="2438186"/>
        </a:xfrm>
        <a:custGeom>
          <a:avLst/>
          <a:gdLst/>
          <a:ahLst/>
          <a:cxnLst/>
          <a:rect l="0" t="0" r="0" b="0"/>
          <a:pathLst>
            <a:path>
              <a:moveTo>
                <a:pt x="45720" y="0"/>
              </a:moveTo>
              <a:lnTo>
                <a:pt x="45720" y="2438186"/>
              </a:lnTo>
              <a:lnTo>
                <a:pt x="110033" y="24381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E7416A-6C28-4259-B144-67B7CE362141}">
      <dsp:nvSpPr>
        <dsp:cNvPr id="0" name=""/>
        <dsp:cNvSpPr/>
      </dsp:nvSpPr>
      <dsp:spPr>
        <a:xfrm>
          <a:off x="6696749" y="1272603"/>
          <a:ext cx="1944473" cy="42270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noProof="0" dirty="0" smtClean="0">
              <a:latin typeface="Arial" panose="020B0604020202020204" pitchFamily="34" charset="0"/>
              <a:cs typeface="Arial" panose="020B0604020202020204" pitchFamily="34" charset="0"/>
            </a:rPr>
            <a:t>Ley 12/2002, de 11 de julio, por la que se regula el Patrimonio Cultural de Castilla y León.</a:t>
          </a:r>
        </a:p>
        <a:p>
          <a:pPr lvl="0" algn="ctr"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Los </a:t>
          </a:r>
          <a:r>
            <a:rPr lang="es-ES" sz="1400" kern="1200" noProof="0" dirty="0" smtClean="0">
              <a:latin typeface="Arial" panose="020B0604020202020204" pitchFamily="34" charset="0"/>
              <a:cs typeface="Arial" panose="020B0604020202020204" pitchFamily="34" charset="0"/>
            </a:rPr>
            <a:t>bienes</a:t>
          </a:r>
          <a:r>
            <a:rPr lang="es-ES" sz="1400" kern="1200" dirty="0" smtClean="0">
              <a:latin typeface="Arial" panose="020B0604020202020204" pitchFamily="34" charset="0"/>
              <a:cs typeface="Arial" panose="020B0604020202020204" pitchFamily="34" charset="0"/>
            </a:rPr>
            <a:t> muebles e inmuebles y actividades integrantes del Patrimonio Cultural de Castilla y León que reúnan de forma singular y relevante las características de esta Ley serán declarados Bienes de Interés Cultural (BIC) y se inscribirán en el Registro de Bienes de Interés Cultural de Castilla y León</a:t>
          </a:r>
          <a:r>
            <a:rPr lang="es-ES" sz="1400" kern="1200" dirty="0" smtClean="0"/>
            <a:t>.</a:t>
          </a:r>
          <a:endParaRPr lang="es-ES" sz="1400" kern="1200" noProof="0" dirty="0" smtClean="0"/>
        </a:p>
      </dsp:txBody>
      <dsp:txXfrm>
        <a:off x="6696749" y="1272603"/>
        <a:ext cx="1944473" cy="422703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B91010-6B85-4CFB-BAD1-DBB7BF681FC3}">
      <dsp:nvSpPr>
        <dsp:cNvPr id="0" name=""/>
        <dsp:cNvSpPr/>
      </dsp:nvSpPr>
      <dsp:spPr>
        <a:xfrm>
          <a:off x="0" y="0"/>
          <a:ext cx="8229600" cy="3848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ca-ES" sz="1400" kern="1200" dirty="0" smtClean="0">
              <a:latin typeface="Arial" panose="020B0604020202020204" pitchFamily="34" charset="0"/>
              <a:cs typeface="Arial" panose="020B0604020202020204" pitchFamily="34" charset="0"/>
            </a:rPr>
            <a:t>Motes </a:t>
          </a:r>
          <a:r>
            <a:rPr lang="es-ES" sz="1400" kern="1200" noProof="0" dirty="0" smtClean="0">
              <a:latin typeface="Arial" panose="020B0604020202020204" pitchFamily="34" charset="0"/>
              <a:cs typeface="Arial" panose="020B0604020202020204" pitchFamily="34" charset="0"/>
            </a:rPr>
            <a:t>familiares</a:t>
          </a:r>
          <a:endParaRPr lang="es-ES" sz="1400" kern="1200" noProof="0" dirty="0">
            <a:latin typeface="Arial" panose="020B0604020202020204" pitchFamily="34" charset="0"/>
            <a:cs typeface="Arial" panose="020B0604020202020204" pitchFamily="34" charset="0"/>
          </a:endParaRPr>
        </a:p>
      </dsp:txBody>
      <dsp:txXfrm>
        <a:off x="0" y="0"/>
        <a:ext cx="8229600" cy="384821"/>
      </dsp:txXfrm>
    </dsp:sp>
    <dsp:sp modelId="{76DF0DC2-08BD-4792-9366-EBD33962E8BC}">
      <dsp:nvSpPr>
        <dsp:cNvPr id="0" name=""/>
        <dsp:cNvSpPr/>
      </dsp:nvSpPr>
      <dsp:spPr>
        <a:xfrm>
          <a:off x="0" y="389033"/>
          <a:ext cx="8229600" cy="828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7780" rIns="99568" bIns="17780" numCol="1" spcCol="1270" anchor="t" anchorCtr="0">
          <a:noAutofit/>
        </a:bodyPr>
        <a:lstStyle/>
        <a:p>
          <a:pPr marL="114300" lvl="1" indent="-114300" algn="just" defTabSz="622300">
            <a:lnSpc>
              <a:spcPts val="2000"/>
            </a:lnSpc>
            <a:spcBef>
              <a:spcPct val="0"/>
            </a:spcBef>
            <a:spcAft>
              <a:spcPct val="20000"/>
            </a:spcAft>
            <a:buChar char="••"/>
          </a:pPr>
          <a:r>
            <a:rPr lang="ca-ES" sz="1400" kern="1200" dirty="0" err="1" smtClean="0">
              <a:latin typeface="Arial" panose="020B0604020202020204" pitchFamily="34" charset="0"/>
              <a:cs typeface="Arial" panose="020B0604020202020204" pitchFamily="34" charset="0"/>
            </a:rPr>
            <a:t>Ranos</a:t>
          </a:r>
          <a:r>
            <a:rPr lang="ca-ES" sz="1400" kern="1200" dirty="0" smtClean="0">
              <a:latin typeface="Arial" panose="020B0604020202020204" pitchFamily="34" charset="0"/>
              <a:cs typeface="Arial" panose="020B0604020202020204" pitchFamily="34" charset="0"/>
            </a:rPr>
            <a:t>, </a:t>
          </a:r>
          <a:r>
            <a:rPr lang="ca-ES" sz="1400" kern="1200" dirty="0" err="1" smtClean="0">
              <a:latin typeface="Arial" panose="020B0604020202020204" pitchFamily="34" charset="0"/>
              <a:cs typeface="Arial" panose="020B0604020202020204" pitchFamily="34" charset="0"/>
            </a:rPr>
            <a:t>Chinches</a:t>
          </a:r>
          <a:r>
            <a:rPr lang="ca-ES" sz="1400" kern="1200" dirty="0" smtClean="0">
              <a:latin typeface="Arial" panose="020B0604020202020204" pitchFamily="34" charset="0"/>
              <a:cs typeface="Arial" panose="020B0604020202020204" pitchFamily="34" charset="0"/>
            </a:rPr>
            <a:t>, Barriles, </a:t>
          </a:r>
          <a:r>
            <a:rPr lang="ca-ES" sz="1400" kern="1200" dirty="0" err="1" smtClean="0">
              <a:latin typeface="Arial" panose="020B0604020202020204" pitchFamily="34" charset="0"/>
              <a:cs typeface="Arial" panose="020B0604020202020204" pitchFamily="34" charset="0"/>
            </a:rPr>
            <a:t>Bocanegras</a:t>
          </a:r>
          <a:r>
            <a:rPr lang="ca-ES" sz="1400" kern="1200" dirty="0" smtClean="0">
              <a:latin typeface="Arial" panose="020B0604020202020204" pitchFamily="34" charset="0"/>
              <a:cs typeface="Arial" panose="020B0604020202020204" pitchFamily="34" charset="0"/>
            </a:rPr>
            <a:t>, Porrones, </a:t>
          </a:r>
          <a:r>
            <a:rPr lang="ca-ES" sz="1400" kern="1200" dirty="0" err="1" smtClean="0">
              <a:latin typeface="Arial" panose="020B0604020202020204" pitchFamily="34" charset="0"/>
              <a:cs typeface="Arial" panose="020B0604020202020204" pitchFamily="34" charset="0"/>
            </a:rPr>
            <a:t>Caguines</a:t>
          </a:r>
          <a:r>
            <a:rPr lang="ca-ES" sz="1400" kern="1200" dirty="0" smtClean="0">
              <a:latin typeface="Arial" panose="020B0604020202020204" pitchFamily="34" charset="0"/>
              <a:cs typeface="Arial" panose="020B0604020202020204" pitchFamily="34" charset="0"/>
            </a:rPr>
            <a:t>, </a:t>
          </a:r>
          <a:r>
            <a:rPr lang="ca-ES" sz="1400" kern="1200" dirty="0" err="1" smtClean="0">
              <a:latin typeface="Arial" panose="020B0604020202020204" pitchFamily="34" charset="0"/>
              <a:cs typeface="Arial" panose="020B0604020202020204" pitchFamily="34" charset="0"/>
            </a:rPr>
            <a:t>Cañamones</a:t>
          </a:r>
          <a:r>
            <a:rPr lang="ca-ES" sz="1400" kern="1200" dirty="0" smtClean="0">
              <a:latin typeface="Arial" panose="020B0604020202020204" pitchFamily="34" charset="0"/>
              <a:cs typeface="Arial" panose="020B0604020202020204" pitchFamily="34" charset="0"/>
            </a:rPr>
            <a:t>, </a:t>
          </a:r>
          <a:r>
            <a:rPr lang="ca-ES" sz="1400" kern="1200" dirty="0" err="1" smtClean="0">
              <a:latin typeface="Arial" panose="020B0604020202020204" pitchFamily="34" charset="0"/>
              <a:cs typeface="Arial" panose="020B0604020202020204" pitchFamily="34" charset="0"/>
            </a:rPr>
            <a:t>Brunos</a:t>
          </a:r>
          <a:r>
            <a:rPr lang="ca-ES" sz="1400" kern="1200" dirty="0" smtClean="0">
              <a:latin typeface="Arial" panose="020B0604020202020204" pitchFamily="34" charset="0"/>
              <a:cs typeface="Arial" panose="020B0604020202020204" pitchFamily="34" charset="0"/>
            </a:rPr>
            <a:t>, </a:t>
          </a:r>
          <a:r>
            <a:rPr lang="ca-ES" sz="1400" kern="1200" dirty="0" err="1" smtClean="0">
              <a:latin typeface="Arial" panose="020B0604020202020204" pitchFamily="34" charset="0"/>
              <a:cs typeface="Arial" panose="020B0604020202020204" pitchFamily="34" charset="0"/>
            </a:rPr>
            <a:t>Cotolos</a:t>
          </a:r>
          <a:r>
            <a:rPr lang="ca-ES" sz="1400" kern="1200" dirty="0" smtClean="0">
              <a:latin typeface="Arial" panose="020B0604020202020204" pitchFamily="34" charset="0"/>
              <a:cs typeface="Arial" panose="020B0604020202020204" pitchFamily="34" charset="0"/>
            </a:rPr>
            <a:t>, Rojos, </a:t>
          </a:r>
          <a:r>
            <a:rPr lang="ca-ES" sz="1400" kern="1200" dirty="0" err="1" smtClean="0">
              <a:latin typeface="Arial" panose="020B0604020202020204" pitchFamily="34" charset="0"/>
              <a:cs typeface="Arial" panose="020B0604020202020204" pitchFamily="34" charset="0"/>
            </a:rPr>
            <a:t>Zarracachas</a:t>
          </a:r>
          <a:r>
            <a:rPr lang="ca-ES" sz="1400" kern="1200" dirty="0" smtClean="0">
              <a:latin typeface="Arial" panose="020B0604020202020204" pitchFamily="34" charset="0"/>
              <a:cs typeface="Arial" panose="020B0604020202020204" pitchFamily="34" charset="0"/>
            </a:rPr>
            <a:t>, </a:t>
          </a:r>
          <a:r>
            <a:rPr lang="ca-ES" sz="1400" kern="1200" dirty="0" err="1" smtClean="0">
              <a:latin typeface="Arial" panose="020B0604020202020204" pitchFamily="34" charset="0"/>
              <a:cs typeface="Arial" panose="020B0604020202020204" pitchFamily="34" charset="0"/>
            </a:rPr>
            <a:t>Manguanes</a:t>
          </a:r>
          <a:r>
            <a:rPr lang="ca-ES" sz="1400" kern="1200" dirty="0" smtClean="0">
              <a:latin typeface="Arial" panose="020B0604020202020204" pitchFamily="34" charset="0"/>
              <a:cs typeface="Arial" panose="020B0604020202020204" pitchFamily="34" charset="0"/>
            </a:rPr>
            <a:t>, </a:t>
          </a:r>
          <a:r>
            <a:rPr lang="ca-ES" sz="1400" kern="1200" dirty="0" err="1" smtClean="0">
              <a:latin typeface="Arial" panose="020B0604020202020204" pitchFamily="34" charset="0"/>
              <a:cs typeface="Arial" panose="020B0604020202020204" pitchFamily="34" charset="0"/>
            </a:rPr>
            <a:t>Lentejas</a:t>
          </a:r>
          <a:r>
            <a:rPr lang="ca-ES" sz="1400" kern="1200" dirty="0" smtClean="0">
              <a:latin typeface="Arial" panose="020B0604020202020204" pitchFamily="34" charset="0"/>
              <a:cs typeface="Arial" panose="020B0604020202020204" pitchFamily="34" charset="0"/>
            </a:rPr>
            <a:t>, ...</a:t>
          </a:r>
          <a:endParaRPr lang="ca-ES" sz="1400" kern="1200" dirty="0">
            <a:latin typeface="Arial" panose="020B0604020202020204" pitchFamily="34" charset="0"/>
            <a:cs typeface="Arial" panose="020B0604020202020204" pitchFamily="34" charset="0"/>
          </a:endParaRPr>
        </a:p>
      </dsp:txBody>
      <dsp:txXfrm>
        <a:off x="0" y="389033"/>
        <a:ext cx="8229600" cy="828901"/>
      </dsp:txXfrm>
    </dsp:sp>
    <dsp:sp modelId="{CA521AEB-13D6-4EAB-94DA-DF5DFECC4249}">
      <dsp:nvSpPr>
        <dsp:cNvPr id="0" name=""/>
        <dsp:cNvSpPr/>
      </dsp:nvSpPr>
      <dsp:spPr>
        <a:xfrm>
          <a:off x="0" y="1080119"/>
          <a:ext cx="8229600" cy="3848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ca-ES" sz="1400" kern="1200" dirty="0" smtClean="0">
              <a:latin typeface="Arial" panose="020B0604020202020204" pitchFamily="34" charset="0"/>
              <a:cs typeface="Arial" panose="020B0604020202020204" pitchFamily="34" charset="0"/>
            </a:rPr>
            <a:t>Motes </a:t>
          </a:r>
          <a:r>
            <a:rPr lang="es-ES" sz="1400" kern="1200" noProof="0" dirty="0" smtClean="0">
              <a:latin typeface="Arial" panose="020B0604020202020204" pitchFamily="34" charset="0"/>
              <a:cs typeface="Arial" panose="020B0604020202020204" pitchFamily="34" charset="0"/>
            </a:rPr>
            <a:t>personales femeninos</a:t>
          </a:r>
          <a:endParaRPr lang="es-ES" sz="1400" kern="1200" noProof="0" dirty="0">
            <a:latin typeface="Arial" panose="020B0604020202020204" pitchFamily="34" charset="0"/>
            <a:cs typeface="Arial" panose="020B0604020202020204" pitchFamily="34" charset="0"/>
          </a:endParaRPr>
        </a:p>
      </dsp:txBody>
      <dsp:txXfrm>
        <a:off x="0" y="1080119"/>
        <a:ext cx="8229600" cy="384821"/>
      </dsp:txXfrm>
    </dsp:sp>
    <dsp:sp modelId="{EF108D05-98FD-4875-AD05-C47CC648B592}">
      <dsp:nvSpPr>
        <dsp:cNvPr id="0" name=""/>
        <dsp:cNvSpPr/>
      </dsp:nvSpPr>
      <dsp:spPr>
        <a:xfrm>
          <a:off x="0" y="1512169"/>
          <a:ext cx="8229600" cy="700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7780" rIns="99568" bIns="17780" numCol="1" spcCol="1270" anchor="t" anchorCtr="0">
          <a:noAutofit/>
        </a:bodyPr>
        <a:lstStyle/>
        <a:p>
          <a:pPr marL="114300" lvl="1" indent="-114300" algn="just" defTabSz="622300">
            <a:lnSpc>
              <a:spcPts val="2000"/>
            </a:lnSpc>
            <a:spcBef>
              <a:spcPct val="0"/>
            </a:spcBef>
            <a:spcAft>
              <a:spcPct val="20000"/>
            </a:spcAft>
            <a:buChar char="••"/>
          </a:pPr>
          <a:r>
            <a:rPr lang="ca-ES" sz="1400" kern="1200" dirty="0" err="1" smtClean="0">
              <a:latin typeface="Arial" panose="020B0604020202020204" pitchFamily="34" charset="0"/>
              <a:cs typeface="Arial" panose="020B0604020202020204" pitchFamily="34" charset="0"/>
            </a:rPr>
            <a:t>Miraveydi</a:t>
          </a:r>
          <a:r>
            <a:rPr lang="ca-ES" sz="1400" kern="1200" dirty="0" smtClean="0">
              <a:latin typeface="Arial" panose="020B0604020202020204" pitchFamily="34" charset="0"/>
              <a:cs typeface="Arial" panose="020B0604020202020204" pitchFamily="34" charset="0"/>
            </a:rPr>
            <a:t>, </a:t>
          </a:r>
          <a:r>
            <a:rPr lang="ca-ES" sz="1400" kern="1200" dirty="0" err="1" smtClean="0">
              <a:latin typeface="Arial" panose="020B0604020202020204" pitchFamily="34" charset="0"/>
              <a:cs typeface="Arial" panose="020B0604020202020204" pitchFamily="34" charset="0"/>
            </a:rPr>
            <a:t>Mocha</a:t>
          </a:r>
          <a:r>
            <a:rPr lang="ca-ES" sz="1400" kern="1200" dirty="0" smtClean="0">
              <a:latin typeface="Arial" panose="020B0604020202020204" pitchFamily="34" charset="0"/>
              <a:cs typeface="Arial" panose="020B0604020202020204" pitchFamily="34" charset="0"/>
            </a:rPr>
            <a:t>, </a:t>
          </a:r>
          <a:r>
            <a:rPr lang="ca-ES" sz="1400" kern="1200" dirty="0" err="1" smtClean="0">
              <a:latin typeface="Arial" panose="020B0604020202020204" pitchFamily="34" charset="0"/>
              <a:cs typeface="Arial" panose="020B0604020202020204" pitchFamily="34" charset="0"/>
            </a:rPr>
            <a:t>Pisapiedras</a:t>
          </a:r>
          <a:r>
            <a:rPr lang="ca-ES" sz="1400" kern="1200" dirty="0" smtClean="0">
              <a:latin typeface="Arial" panose="020B0604020202020204" pitchFamily="34" charset="0"/>
              <a:cs typeface="Arial" panose="020B0604020202020204" pitchFamily="34" charset="0"/>
            </a:rPr>
            <a:t>, </a:t>
          </a:r>
          <a:r>
            <a:rPr lang="ca-ES" sz="1400" kern="1200" dirty="0" err="1" smtClean="0">
              <a:latin typeface="Arial" panose="020B0604020202020204" pitchFamily="34" charset="0"/>
              <a:cs typeface="Arial" panose="020B0604020202020204" pitchFamily="34" charset="0"/>
            </a:rPr>
            <a:t>Potente</a:t>
          </a:r>
          <a:r>
            <a:rPr lang="ca-ES" sz="1400" kern="1200" dirty="0" smtClean="0">
              <a:latin typeface="Arial" panose="020B0604020202020204" pitchFamily="34" charset="0"/>
              <a:cs typeface="Arial" panose="020B0604020202020204" pitchFamily="34" charset="0"/>
            </a:rPr>
            <a:t>, </a:t>
          </a:r>
          <a:r>
            <a:rPr lang="ca-ES" sz="1400" kern="1200" dirty="0" err="1" smtClean="0">
              <a:latin typeface="Arial" panose="020B0604020202020204" pitchFamily="34" charset="0"/>
              <a:cs typeface="Arial" panose="020B0604020202020204" pitchFamily="34" charset="0"/>
            </a:rPr>
            <a:t>Millonetis</a:t>
          </a:r>
          <a:r>
            <a:rPr lang="ca-ES" sz="1400" kern="1200" dirty="0" smtClean="0">
              <a:latin typeface="Arial" panose="020B0604020202020204" pitchFamily="34" charset="0"/>
              <a:cs typeface="Arial" panose="020B0604020202020204" pitchFamily="34" charset="0"/>
            </a:rPr>
            <a:t>, </a:t>
          </a:r>
          <a:r>
            <a:rPr lang="ca-ES" sz="1400" kern="1200" dirty="0" err="1" smtClean="0">
              <a:latin typeface="Arial" panose="020B0604020202020204" pitchFamily="34" charset="0"/>
              <a:cs typeface="Arial" panose="020B0604020202020204" pitchFamily="34" charset="0"/>
            </a:rPr>
            <a:t>Comanechi</a:t>
          </a:r>
          <a:r>
            <a:rPr lang="ca-ES" sz="1400" kern="1200" dirty="0" smtClean="0">
              <a:latin typeface="Arial" panose="020B0604020202020204" pitchFamily="34" charset="0"/>
              <a:cs typeface="Arial" panose="020B0604020202020204" pitchFamily="34" charset="0"/>
            </a:rPr>
            <a:t>, </a:t>
          </a:r>
          <a:r>
            <a:rPr lang="ca-ES" sz="1400" kern="1200" dirty="0" err="1" smtClean="0">
              <a:latin typeface="Arial" panose="020B0604020202020204" pitchFamily="34" charset="0"/>
              <a:cs typeface="Arial" panose="020B0604020202020204" pitchFamily="34" charset="0"/>
            </a:rPr>
            <a:t>Sacabrillos</a:t>
          </a:r>
          <a:r>
            <a:rPr lang="ca-ES" sz="1400" kern="1200" dirty="0" smtClean="0">
              <a:latin typeface="Arial" panose="020B0604020202020204" pitchFamily="34" charset="0"/>
              <a:cs typeface="Arial" panose="020B0604020202020204" pitchFamily="34" charset="0"/>
            </a:rPr>
            <a:t>, </a:t>
          </a:r>
          <a:r>
            <a:rPr lang="ca-ES" sz="1400" kern="1200" dirty="0" err="1" smtClean="0">
              <a:latin typeface="Arial" panose="020B0604020202020204" pitchFamily="34" charset="0"/>
              <a:cs typeface="Arial" panose="020B0604020202020204" pitchFamily="34" charset="0"/>
            </a:rPr>
            <a:t>Chocholoco</a:t>
          </a:r>
          <a:r>
            <a:rPr lang="ca-ES" sz="1400" kern="1200" dirty="0" smtClean="0">
              <a:latin typeface="Arial" panose="020B0604020202020204" pitchFamily="34" charset="0"/>
              <a:cs typeface="Arial" panose="020B0604020202020204" pitchFamily="34" charset="0"/>
            </a:rPr>
            <a:t>, </a:t>
          </a:r>
          <a:r>
            <a:rPr lang="ca-ES" sz="1400" kern="1200" dirty="0" err="1" smtClean="0">
              <a:latin typeface="Arial" panose="020B0604020202020204" pitchFamily="34" charset="0"/>
              <a:cs typeface="Arial" panose="020B0604020202020204" pitchFamily="34" charset="0"/>
            </a:rPr>
            <a:t>Chinchina</a:t>
          </a:r>
          <a:r>
            <a:rPr lang="ca-ES" sz="1400" kern="1200" dirty="0" smtClean="0">
              <a:latin typeface="Arial" panose="020B0604020202020204" pitchFamily="34" charset="0"/>
              <a:cs typeface="Arial" panose="020B0604020202020204" pitchFamily="34" charset="0"/>
            </a:rPr>
            <a:t>, </a:t>
          </a:r>
          <a:r>
            <a:rPr lang="ca-ES" sz="1400" kern="1200" dirty="0" err="1" smtClean="0">
              <a:latin typeface="Arial" panose="020B0604020202020204" pitchFamily="34" charset="0"/>
              <a:cs typeface="Arial" panose="020B0604020202020204" pitchFamily="34" charset="0"/>
            </a:rPr>
            <a:t>Zapatitos</a:t>
          </a:r>
          <a:r>
            <a:rPr lang="ca-ES" sz="1400" kern="1200" dirty="0" smtClean="0">
              <a:latin typeface="Arial" panose="020B0604020202020204" pitchFamily="34" charset="0"/>
              <a:cs typeface="Arial" panose="020B0604020202020204" pitchFamily="34" charset="0"/>
            </a:rPr>
            <a:t>, Carrasca, </a:t>
          </a:r>
          <a:r>
            <a:rPr lang="ca-ES" sz="1400" kern="1200" dirty="0" err="1" smtClean="0">
              <a:latin typeface="Arial" panose="020B0604020202020204" pitchFamily="34" charset="0"/>
              <a:cs typeface="Arial" panose="020B0604020202020204" pitchFamily="34" charset="0"/>
            </a:rPr>
            <a:t>Hueva</a:t>
          </a:r>
          <a:r>
            <a:rPr lang="ca-ES" sz="1400" kern="1200" dirty="0" smtClean="0">
              <a:latin typeface="Arial" panose="020B0604020202020204" pitchFamily="34" charset="0"/>
              <a:cs typeface="Arial" panose="020B0604020202020204" pitchFamily="34" charset="0"/>
            </a:rPr>
            <a:t>, ...</a:t>
          </a:r>
          <a:endParaRPr lang="ca-ES" sz="2000" kern="1200" dirty="0"/>
        </a:p>
      </dsp:txBody>
      <dsp:txXfrm>
        <a:off x="0" y="1512169"/>
        <a:ext cx="8229600" cy="700089"/>
      </dsp:txXfrm>
    </dsp:sp>
    <dsp:sp modelId="{ADAB034A-FEF1-47D9-A7FB-4FF1BD9FCB36}">
      <dsp:nvSpPr>
        <dsp:cNvPr id="0" name=""/>
        <dsp:cNvSpPr/>
      </dsp:nvSpPr>
      <dsp:spPr>
        <a:xfrm>
          <a:off x="0" y="2232249"/>
          <a:ext cx="8229600" cy="3783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ca-ES" sz="1400" kern="1200" dirty="0" smtClean="0">
              <a:latin typeface="Arial" panose="020B0604020202020204" pitchFamily="34" charset="0"/>
              <a:cs typeface="Arial" panose="020B0604020202020204" pitchFamily="34" charset="0"/>
            </a:rPr>
            <a:t>Motes </a:t>
          </a:r>
          <a:r>
            <a:rPr lang="es-ES" sz="1400" kern="1200" noProof="0" dirty="0" smtClean="0">
              <a:latin typeface="Arial" panose="020B0604020202020204" pitchFamily="34" charset="0"/>
              <a:cs typeface="Arial" panose="020B0604020202020204" pitchFamily="34" charset="0"/>
            </a:rPr>
            <a:t>personales Masculinos</a:t>
          </a:r>
          <a:endParaRPr lang="es-ES" sz="1400" kern="1200" noProof="0" dirty="0">
            <a:latin typeface="Arial" panose="020B0604020202020204" pitchFamily="34" charset="0"/>
            <a:cs typeface="Arial" panose="020B0604020202020204" pitchFamily="34" charset="0"/>
          </a:endParaRPr>
        </a:p>
      </dsp:txBody>
      <dsp:txXfrm>
        <a:off x="0" y="2232249"/>
        <a:ext cx="8229600" cy="378310"/>
      </dsp:txXfrm>
    </dsp:sp>
    <dsp:sp modelId="{7E52BC3E-F516-48ED-83A1-0AD945554C47}">
      <dsp:nvSpPr>
        <dsp:cNvPr id="0" name=""/>
        <dsp:cNvSpPr/>
      </dsp:nvSpPr>
      <dsp:spPr>
        <a:xfrm>
          <a:off x="0" y="2685369"/>
          <a:ext cx="8229600" cy="744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7780" rIns="99568" bIns="17780" numCol="1" spcCol="1270" anchor="t" anchorCtr="0">
          <a:noAutofit/>
        </a:bodyPr>
        <a:lstStyle/>
        <a:p>
          <a:pPr marL="114300" lvl="1" indent="-114300" algn="l" defTabSz="622300">
            <a:lnSpc>
              <a:spcPts val="2000"/>
            </a:lnSpc>
            <a:spcBef>
              <a:spcPct val="0"/>
            </a:spcBef>
            <a:spcAft>
              <a:spcPct val="20000"/>
            </a:spcAft>
            <a:buChar char="••"/>
          </a:pPr>
          <a:r>
            <a:rPr lang="ca-ES" sz="1400" kern="1200" dirty="0" err="1" smtClean="0">
              <a:latin typeface="Arial" panose="020B0604020202020204" pitchFamily="34" charset="0"/>
              <a:cs typeface="Arial" panose="020B0604020202020204" pitchFamily="34" charset="0"/>
            </a:rPr>
            <a:t>Aspirino</a:t>
          </a:r>
          <a:r>
            <a:rPr lang="ca-ES" sz="1400" kern="1200" dirty="0" smtClean="0">
              <a:latin typeface="Arial" panose="020B0604020202020204" pitchFamily="34" charset="0"/>
              <a:cs typeface="Arial" panose="020B0604020202020204" pitchFamily="34" charset="0"/>
            </a:rPr>
            <a:t>, </a:t>
          </a:r>
          <a:r>
            <a:rPr lang="ca-ES" sz="1400" kern="1200" dirty="0" err="1" smtClean="0">
              <a:latin typeface="Arial" panose="020B0604020202020204" pitchFamily="34" charset="0"/>
              <a:cs typeface="Arial" panose="020B0604020202020204" pitchFamily="34" charset="0"/>
            </a:rPr>
            <a:t>Soplamocos</a:t>
          </a:r>
          <a:r>
            <a:rPr lang="ca-ES" sz="1400" kern="1200" dirty="0" smtClean="0">
              <a:latin typeface="Arial" panose="020B0604020202020204" pitchFamily="34" charset="0"/>
              <a:cs typeface="Arial" panose="020B0604020202020204" pitchFamily="34" charset="0"/>
            </a:rPr>
            <a:t>, </a:t>
          </a:r>
          <a:r>
            <a:rPr lang="ca-ES" sz="1400" kern="1200" dirty="0" err="1" smtClean="0">
              <a:latin typeface="Arial" panose="020B0604020202020204" pitchFamily="34" charset="0"/>
              <a:cs typeface="Arial" panose="020B0604020202020204" pitchFamily="34" charset="0"/>
            </a:rPr>
            <a:t>Pegahostias</a:t>
          </a:r>
          <a:r>
            <a:rPr lang="ca-ES" sz="1400" kern="1200" dirty="0" smtClean="0">
              <a:latin typeface="Arial" panose="020B0604020202020204" pitchFamily="34" charset="0"/>
              <a:cs typeface="Arial" panose="020B0604020202020204" pitchFamily="34" charset="0"/>
            </a:rPr>
            <a:t>, </a:t>
          </a:r>
          <a:r>
            <a:rPr lang="ca-ES" sz="1400" kern="1200" dirty="0" err="1" smtClean="0">
              <a:latin typeface="Arial" panose="020B0604020202020204" pitchFamily="34" charset="0"/>
              <a:cs typeface="Arial" panose="020B0604020202020204" pitchFamily="34" charset="0"/>
            </a:rPr>
            <a:t>Multiusos</a:t>
          </a:r>
          <a:r>
            <a:rPr lang="ca-ES" sz="1400" kern="1200" dirty="0" smtClean="0">
              <a:latin typeface="Arial" panose="020B0604020202020204" pitchFamily="34" charset="0"/>
              <a:cs typeface="Arial" panose="020B0604020202020204" pitchFamily="34" charset="0"/>
            </a:rPr>
            <a:t>, </a:t>
          </a:r>
          <a:r>
            <a:rPr lang="ca-ES" sz="1400" kern="1200" dirty="0" err="1" smtClean="0">
              <a:latin typeface="Arial" panose="020B0604020202020204" pitchFamily="34" charset="0"/>
              <a:cs typeface="Arial" panose="020B0604020202020204" pitchFamily="34" charset="0"/>
            </a:rPr>
            <a:t>Pichabrava</a:t>
          </a:r>
          <a:r>
            <a:rPr lang="ca-ES" sz="1400" kern="1200" dirty="0" smtClean="0">
              <a:latin typeface="Arial" panose="020B0604020202020204" pitchFamily="34" charset="0"/>
              <a:cs typeface="Arial" panose="020B0604020202020204" pitchFamily="34" charset="0"/>
            </a:rPr>
            <a:t>, </a:t>
          </a:r>
          <a:r>
            <a:rPr lang="ca-ES" sz="1400" kern="1200" dirty="0" err="1" smtClean="0">
              <a:latin typeface="Arial" panose="020B0604020202020204" pitchFamily="34" charset="0"/>
              <a:cs typeface="Arial" panose="020B0604020202020204" pitchFamily="34" charset="0"/>
            </a:rPr>
            <a:t>Escrupuloso</a:t>
          </a:r>
          <a:r>
            <a:rPr lang="ca-ES" sz="1400" kern="1200" dirty="0" smtClean="0">
              <a:latin typeface="Arial" panose="020B0604020202020204" pitchFamily="34" charset="0"/>
              <a:cs typeface="Arial" panose="020B0604020202020204" pitchFamily="34" charset="0"/>
            </a:rPr>
            <a:t>, </a:t>
          </a:r>
          <a:r>
            <a:rPr lang="ca-ES" sz="1400" kern="1200" dirty="0" err="1" smtClean="0">
              <a:latin typeface="Arial" panose="020B0604020202020204" pitchFamily="34" charset="0"/>
              <a:cs typeface="Arial" panose="020B0604020202020204" pitchFamily="34" charset="0"/>
            </a:rPr>
            <a:t>Sietehombres</a:t>
          </a:r>
          <a:r>
            <a:rPr lang="ca-ES" sz="1400" kern="1200" dirty="0" smtClean="0">
              <a:latin typeface="Arial" panose="020B0604020202020204" pitchFamily="34" charset="0"/>
              <a:cs typeface="Arial" panose="020B0604020202020204" pitchFamily="34" charset="0"/>
            </a:rPr>
            <a:t>, </a:t>
          </a:r>
          <a:r>
            <a:rPr lang="ca-ES" sz="1400" kern="1200" dirty="0" err="1" smtClean="0">
              <a:latin typeface="Arial" panose="020B0604020202020204" pitchFamily="34" charset="0"/>
              <a:cs typeface="Arial" panose="020B0604020202020204" pitchFamily="34" charset="0"/>
            </a:rPr>
            <a:t>Marujo</a:t>
          </a:r>
          <a:r>
            <a:rPr lang="ca-ES" sz="1400" kern="1200" dirty="0" smtClean="0">
              <a:latin typeface="Arial" panose="020B0604020202020204" pitchFamily="34" charset="0"/>
              <a:cs typeface="Arial" panose="020B0604020202020204" pitchFamily="34" charset="0"/>
            </a:rPr>
            <a:t>, </a:t>
          </a:r>
          <a:r>
            <a:rPr lang="ca-ES" sz="1400" kern="1200" dirty="0" err="1" smtClean="0">
              <a:latin typeface="Arial" panose="020B0604020202020204" pitchFamily="34" charset="0"/>
              <a:cs typeface="Arial" panose="020B0604020202020204" pitchFamily="34" charset="0"/>
            </a:rPr>
            <a:t>Pulgoso</a:t>
          </a:r>
          <a:r>
            <a:rPr lang="ca-ES" sz="1400" kern="1200" dirty="0" smtClean="0">
              <a:latin typeface="Arial" panose="020B0604020202020204" pitchFamily="34" charset="0"/>
              <a:cs typeface="Arial" panose="020B0604020202020204" pitchFamily="34" charset="0"/>
            </a:rPr>
            <a:t>, </a:t>
          </a:r>
          <a:r>
            <a:rPr lang="ca-ES" sz="1400" kern="1200" dirty="0" err="1" smtClean="0">
              <a:latin typeface="Arial" panose="020B0604020202020204" pitchFamily="34" charset="0"/>
              <a:cs typeface="Arial" panose="020B0604020202020204" pitchFamily="34" charset="0"/>
            </a:rPr>
            <a:t>Tachuelas</a:t>
          </a:r>
          <a:r>
            <a:rPr lang="ca-ES" sz="1400" kern="1200" dirty="0" smtClean="0">
              <a:latin typeface="Arial" panose="020B0604020202020204" pitchFamily="34" charset="0"/>
              <a:cs typeface="Arial" panose="020B0604020202020204" pitchFamily="34" charset="0"/>
            </a:rPr>
            <a:t>, </a:t>
          </a:r>
          <a:r>
            <a:rPr lang="ca-ES" sz="1400" kern="1200" dirty="0" err="1" smtClean="0">
              <a:latin typeface="Arial" panose="020B0604020202020204" pitchFamily="34" charset="0"/>
              <a:cs typeface="Arial" panose="020B0604020202020204" pitchFamily="34" charset="0"/>
            </a:rPr>
            <a:t>Gaseoso</a:t>
          </a:r>
          <a:r>
            <a:rPr lang="ca-ES" sz="1400" kern="1200" dirty="0" smtClean="0">
              <a:latin typeface="Arial" panose="020B0604020202020204" pitchFamily="34" charset="0"/>
              <a:cs typeface="Arial" panose="020B0604020202020204" pitchFamily="34" charset="0"/>
            </a:rPr>
            <a:t>, </a:t>
          </a:r>
          <a:r>
            <a:rPr lang="ca-ES" sz="1400" kern="1200" dirty="0" err="1" smtClean="0">
              <a:latin typeface="Arial" panose="020B0604020202020204" pitchFamily="34" charset="0"/>
              <a:cs typeface="Arial" panose="020B0604020202020204" pitchFamily="34" charset="0"/>
            </a:rPr>
            <a:t>Pinchabicis</a:t>
          </a:r>
          <a:r>
            <a:rPr lang="ca-ES" sz="1400" kern="1200" dirty="0" smtClean="0">
              <a:latin typeface="Arial" panose="020B0604020202020204" pitchFamily="34" charset="0"/>
              <a:cs typeface="Arial" panose="020B0604020202020204" pitchFamily="34" charset="0"/>
            </a:rPr>
            <a:t>, ...</a:t>
          </a:r>
          <a:endParaRPr lang="ca-ES" sz="1400" kern="1200" dirty="0">
            <a:latin typeface="Arial" panose="020B0604020202020204" pitchFamily="34" charset="0"/>
            <a:cs typeface="Arial" panose="020B0604020202020204" pitchFamily="34" charset="0"/>
          </a:endParaRPr>
        </a:p>
      </dsp:txBody>
      <dsp:txXfrm>
        <a:off x="0" y="2685369"/>
        <a:ext cx="8229600" cy="7440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536274FB-DF07-482E-8DFD-626F138C2858}" type="datetimeFigureOut">
              <a:rPr lang="es-ES" smtClean="0"/>
              <a:pPr/>
              <a:t>13/01/2017</a:t>
            </a:fld>
            <a:endParaRPr lang="es-ES"/>
          </a:p>
        </p:txBody>
      </p:sp>
      <p:sp>
        <p:nvSpPr>
          <p:cNvPr id="4" name="3 Marcador de imagen de diapositiva"/>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66274" y="4715153"/>
            <a:ext cx="5330190" cy="446698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822B09DF-C5FC-463A-A495-A30DF4F24998}" type="slidenum">
              <a:rPr lang="es-ES" smtClean="0"/>
              <a:pPr/>
              <a:t>‹Nº›</a:t>
            </a:fld>
            <a:endParaRPr lang="es-ES"/>
          </a:p>
        </p:txBody>
      </p:sp>
    </p:spTree>
    <p:extLst>
      <p:ext uri="{BB962C8B-B14F-4D97-AF65-F5344CB8AC3E}">
        <p14:creationId xmlns:p14="http://schemas.microsoft.com/office/powerpoint/2010/main" xmlns="" val="2966910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22B09DF-C5FC-463A-A495-A30DF4F24998}" type="slidenum">
              <a:rPr lang="es-ES" smtClean="0"/>
              <a:pPr/>
              <a:t>1</a:t>
            </a:fld>
            <a:endParaRPr lang="es-ES"/>
          </a:p>
        </p:txBody>
      </p:sp>
    </p:spTree>
    <p:extLst>
      <p:ext uri="{BB962C8B-B14F-4D97-AF65-F5344CB8AC3E}">
        <p14:creationId xmlns:p14="http://schemas.microsoft.com/office/powerpoint/2010/main" xmlns="" val="3899828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58890AF-0CA9-4DCA-806F-ADF9601CE119}" type="datetime1">
              <a:rPr lang="es-ES" smtClean="0"/>
              <a:pPr/>
              <a:t>13/01/2017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DD56364-6928-4C01-AF59-412EBA8F0871}"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50E4E7-50E3-4240-BAFD-274CE0717DBD}" type="datetime1">
              <a:rPr lang="es-ES" smtClean="0"/>
              <a:pPr/>
              <a:t>13/01/2017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DD56364-6928-4C01-AF59-412EBA8F087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15E84AA-B9F6-459D-8F27-2594441362A0}" type="datetime1">
              <a:rPr lang="es-ES" smtClean="0"/>
              <a:pPr/>
              <a:t>13/01/2017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DD56364-6928-4C01-AF59-412EBA8F0871}"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A73BCE5-0C0C-41E5-B128-1528739A0B47}" type="datetime1">
              <a:rPr lang="es-ES" smtClean="0"/>
              <a:pPr/>
              <a:t>13/01/2017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DD56364-6928-4C01-AF59-412EBA8F0871}" type="slidenum">
              <a:rPr lang="es-ES" smtClean="0"/>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F514E5E-1B70-4042-9D21-93B739E660DA}" type="datetime1">
              <a:rPr lang="es-ES" smtClean="0"/>
              <a:pPr/>
              <a:t>13/01/2017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DD56364-6928-4C01-AF59-412EBA8F0871}" type="slidenum">
              <a:rPr lang="es-ES" smtClean="0"/>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ca-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ca-ES"/>
          </a:p>
        </p:txBody>
      </p:sp>
      <p:sp>
        <p:nvSpPr>
          <p:cNvPr id="4" name="Marcador de fecha 3"/>
          <p:cNvSpPr>
            <a:spLocks noGrp="1"/>
          </p:cNvSpPr>
          <p:nvPr>
            <p:ph type="dt" sz="half" idx="10"/>
          </p:nvPr>
        </p:nvSpPr>
        <p:spPr/>
        <p:txBody>
          <a:bodyPr/>
          <a:lstStyle/>
          <a:p>
            <a:fld id="{1812170F-AD90-42EB-B5D8-B4CBC0C6C896}" type="datetime1">
              <a:rPr lang="es-ES" smtClean="0"/>
              <a:pPr/>
              <a:t>13/01/2017</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742D92C2-A789-46CD-8149-2C99255A9F1B}" type="slidenum">
              <a:rPr lang="ca-ES" smtClean="0"/>
              <a:pPr/>
              <a:t>‹Nº›</a:t>
            </a:fld>
            <a:endParaRPr lang="ca-ES"/>
          </a:p>
        </p:txBody>
      </p:sp>
    </p:spTree>
    <p:extLst>
      <p:ext uri="{BB962C8B-B14F-4D97-AF65-F5344CB8AC3E}">
        <p14:creationId xmlns:p14="http://schemas.microsoft.com/office/powerpoint/2010/main" xmlns="" val="7669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ca-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Marcador de fecha 3"/>
          <p:cNvSpPr>
            <a:spLocks noGrp="1"/>
          </p:cNvSpPr>
          <p:nvPr>
            <p:ph type="dt" sz="half" idx="10"/>
          </p:nvPr>
        </p:nvSpPr>
        <p:spPr/>
        <p:txBody>
          <a:bodyPr/>
          <a:lstStyle/>
          <a:p>
            <a:fld id="{348DF26A-C43B-46AD-93A9-40AEE91199E9}" type="datetime1">
              <a:rPr lang="es-ES" smtClean="0"/>
              <a:pPr/>
              <a:t>13/01/2017</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742D92C2-A789-46CD-8149-2C99255A9F1B}" type="slidenum">
              <a:rPr lang="ca-ES" smtClean="0"/>
              <a:pPr/>
              <a:t>‹Nº›</a:t>
            </a:fld>
            <a:endParaRPr lang="ca-ES"/>
          </a:p>
        </p:txBody>
      </p:sp>
    </p:spTree>
    <p:extLst>
      <p:ext uri="{BB962C8B-B14F-4D97-AF65-F5344CB8AC3E}">
        <p14:creationId xmlns:p14="http://schemas.microsoft.com/office/powerpoint/2010/main" xmlns="" val="767129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ca-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04FA009F-F409-4092-8158-FBCC1EFCEFF5}" type="datetime1">
              <a:rPr lang="es-ES" smtClean="0"/>
              <a:pPr/>
              <a:t>13/01/2017</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742D92C2-A789-46CD-8149-2C99255A9F1B}" type="slidenum">
              <a:rPr lang="ca-ES" smtClean="0"/>
              <a:pPr/>
              <a:t>‹Nº›</a:t>
            </a:fld>
            <a:endParaRPr lang="ca-ES"/>
          </a:p>
        </p:txBody>
      </p:sp>
    </p:spTree>
    <p:extLst>
      <p:ext uri="{BB962C8B-B14F-4D97-AF65-F5344CB8AC3E}">
        <p14:creationId xmlns:p14="http://schemas.microsoft.com/office/powerpoint/2010/main" xmlns="" val="1005088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ca-ES"/>
          </a:p>
        </p:txBody>
      </p:sp>
      <p:sp>
        <p:nvSpPr>
          <p:cNvPr id="3" name="Marcador de contenido 2"/>
          <p:cNvSpPr>
            <a:spLocks noGrp="1"/>
          </p:cNvSpPr>
          <p:nvPr>
            <p:ph sz="half" idx="1"/>
          </p:nvPr>
        </p:nvSpPr>
        <p:spPr>
          <a:xfrm>
            <a:off x="628650" y="1825625"/>
            <a:ext cx="386715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Marcador de contenido 3"/>
          <p:cNvSpPr>
            <a:spLocks noGrp="1"/>
          </p:cNvSpPr>
          <p:nvPr>
            <p:ph sz="half" idx="2"/>
          </p:nvPr>
        </p:nvSpPr>
        <p:spPr>
          <a:xfrm>
            <a:off x="4648200" y="1825625"/>
            <a:ext cx="386715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Marcador de fecha 4"/>
          <p:cNvSpPr>
            <a:spLocks noGrp="1"/>
          </p:cNvSpPr>
          <p:nvPr>
            <p:ph type="dt" sz="half" idx="10"/>
          </p:nvPr>
        </p:nvSpPr>
        <p:spPr/>
        <p:txBody>
          <a:bodyPr/>
          <a:lstStyle/>
          <a:p>
            <a:fld id="{42B22B70-3F24-4A83-A4D0-CA705FAFEB72}" type="datetime1">
              <a:rPr lang="es-ES" smtClean="0"/>
              <a:pPr/>
              <a:t>13/01/2017</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742D92C2-A789-46CD-8149-2C99255A9F1B}" type="slidenum">
              <a:rPr lang="ca-ES" smtClean="0"/>
              <a:pPr/>
              <a:t>‹Nº›</a:t>
            </a:fld>
            <a:endParaRPr lang="ca-ES"/>
          </a:p>
        </p:txBody>
      </p:sp>
    </p:spTree>
    <p:extLst>
      <p:ext uri="{BB962C8B-B14F-4D97-AF65-F5344CB8AC3E}">
        <p14:creationId xmlns:p14="http://schemas.microsoft.com/office/powerpoint/2010/main" xmlns="" val="4068710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ca-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Marcador de fecha 6"/>
          <p:cNvSpPr>
            <a:spLocks noGrp="1"/>
          </p:cNvSpPr>
          <p:nvPr>
            <p:ph type="dt" sz="half" idx="10"/>
          </p:nvPr>
        </p:nvSpPr>
        <p:spPr/>
        <p:txBody>
          <a:bodyPr/>
          <a:lstStyle/>
          <a:p>
            <a:fld id="{05FEB3DF-FAE0-445B-A3CF-19E0099873C5}" type="datetime1">
              <a:rPr lang="es-ES" smtClean="0"/>
              <a:pPr/>
              <a:t>13/01/2017</a:t>
            </a:fld>
            <a:endParaRPr lang="ca-ES"/>
          </a:p>
        </p:txBody>
      </p:sp>
      <p:sp>
        <p:nvSpPr>
          <p:cNvPr id="8" name="Marcador de pie de página 7"/>
          <p:cNvSpPr>
            <a:spLocks noGrp="1"/>
          </p:cNvSpPr>
          <p:nvPr>
            <p:ph type="ftr" sz="quarter" idx="11"/>
          </p:nvPr>
        </p:nvSpPr>
        <p:spPr/>
        <p:txBody>
          <a:bodyPr/>
          <a:lstStyle/>
          <a:p>
            <a:endParaRPr lang="ca-ES"/>
          </a:p>
        </p:txBody>
      </p:sp>
      <p:sp>
        <p:nvSpPr>
          <p:cNvPr id="9" name="Marcador de número de diapositiva 8"/>
          <p:cNvSpPr>
            <a:spLocks noGrp="1"/>
          </p:cNvSpPr>
          <p:nvPr>
            <p:ph type="sldNum" sz="quarter" idx="12"/>
          </p:nvPr>
        </p:nvSpPr>
        <p:spPr/>
        <p:txBody>
          <a:bodyPr/>
          <a:lstStyle/>
          <a:p>
            <a:fld id="{742D92C2-A789-46CD-8149-2C99255A9F1B}" type="slidenum">
              <a:rPr lang="ca-ES" smtClean="0"/>
              <a:pPr/>
              <a:t>‹Nº›</a:t>
            </a:fld>
            <a:endParaRPr lang="ca-ES"/>
          </a:p>
        </p:txBody>
      </p:sp>
    </p:spTree>
    <p:extLst>
      <p:ext uri="{BB962C8B-B14F-4D97-AF65-F5344CB8AC3E}">
        <p14:creationId xmlns:p14="http://schemas.microsoft.com/office/powerpoint/2010/main" xmlns="" val="177631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ca-ES"/>
          </a:p>
        </p:txBody>
      </p:sp>
      <p:sp>
        <p:nvSpPr>
          <p:cNvPr id="3" name="Marcador de fecha 2"/>
          <p:cNvSpPr>
            <a:spLocks noGrp="1"/>
          </p:cNvSpPr>
          <p:nvPr>
            <p:ph type="dt" sz="half" idx="10"/>
          </p:nvPr>
        </p:nvSpPr>
        <p:spPr/>
        <p:txBody>
          <a:bodyPr/>
          <a:lstStyle/>
          <a:p>
            <a:fld id="{AF2FBD50-2132-4B14-838C-5B7F3A43999D}" type="datetime1">
              <a:rPr lang="es-ES" smtClean="0"/>
              <a:pPr/>
              <a:t>13/01/2017</a:t>
            </a:fld>
            <a:endParaRPr lang="ca-ES"/>
          </a:p>
        </p:txBody>
      </p:sp>
      <p:sp>
        <p:nvSpPr>
          <p:cNvPr id="4" name="Marcador de pie de página 3"/>
          <p:cNvSpPr>
            <a:spLocks noGrp="1"/>
          </p:cNvSpPr>
          <p:nvPr>
            <p:ph type="ftr" sz="quarter" idx="11"/>
          </p:nvPr>
        </p:nvSpPr>
        <p:spPr/>
        <p:txBody>
          <a:bodyPr/>
          <a:lstStyle/>
          <a:p>
            <a:endParaRPr lang="ca-ES"/>
          </a:p>
        </p:txBody>
      </p:sp>
      <p:sp>
        <p:nvSpPr>
          <p:cNvPr id="5" name="Marcador de número de diapositiva 4"/>
          <p:cNvSpPr>
            <a:spLocks noGrp="1"/>
          </p:cNvSpPr>
          <p:nvPr>
            <p:ph type="sldNum" sz="quarter" idx="12"/>
          </p:nvPr>
        </p:nvSpPr>
        <p:spPr/>
        <p:txBody>
          <a:bodyPr/>
          <a:lstStyle/>
          <a:p>
            <a:fld id="{742D92C2-A789-46CD-8149-2C99255A9F1B}" type="slidenum">
              <a:rPr lang="ca-ES" smtClean="0"/>
              <a:pPr/>
              <a:t>‹Nº›</a:t>
            </a:fld>
            <a:endParaRPr lang="ca-ES"/>
          </a:p>
        </p:txBody>
      </p:sp>
    </p:spTree>
    <p:extLst>
      <p:ext uri="{BB962C8B-B14F-4D97-AF65-F5344CB8AC3E}">
        <p14:creationId xmlns:p14="http://schemas.microsoft.com/office/powerpoint/2010/main" xmlns="" val="1001223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5C19536-98EA-41EB-B4CE-E811CB101D2A}" type="datetime1">
              <a:rPr lang="es-ES" smtClean="0"/>
              <a:pPr/>
              <a:t>13/01/2017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DD56364-6928-4C01-AF59-412EBA8F0871}" type="slidenum">
              <a:rPr lang="es-ES" smtClean="0"/>
              <a:pPr/>
              <a:t>‹Nº›</a:t>
            </a:fld>
            <a:endParaRPr lang="es-E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BF48B73-8288-43EA-B8F8-F5D543930063}" type="datetime1">
              <a:rPr lang="es-ES" smtClean="0"/>
              <a:pPr/>
              <a:t>13/01/2017</a:t>
            </a:fld>
            <a:endParaRPr lang="ca-ES"/>
          </a:p>
        </p:txBody>
      </p:sp>
      <p:sp>
        <p:nvSpPr>
          <p:cNvPr id="3" name="Marcador de pie de página 2"/>
          <p:cNvSpPr>
            <a:spLocks noGrp="1"/>
          </p:cNvSpPr>
          <p:nvPr>
            <p:ph type="ftr" sz="quarter" idx="11"/>
          </p:nvPr>
        </p:nvSpPr>
        <p:spPr/>
        <p:txBody>
          <a:bodyPr/>
          <a:lstStyle/>
          <a:p>
            <a:endParaRPr lang="ca-ES"/>
          </a:p>
        </p:txBody>
      </p:sp>
      <p:sp>
        <p:nvSpPr>
          <p:cNvPr id="4" name="Marcador de número de diapositiva 3"/>
          <p:cNvSpPr>
            <a:spLocks noGrp="1"/>
          </p:cNvSpPr>
          <p:nvPr>
            <p:ph type="sldNum" sz="quarter" idx="12"/>
          </p:nvPr>
        </p:nvSpPr>
        <p:spPr/>
        <p:txBody>
          <a:bodyPr/>
          <a:lstStyle/>
          <a:p>
            <a:fld id="{742D92C2-A789-46CD-8149-2C99255A9F1B}" type="slidenum">
              <a:rPr lang="ca-ES" smtClean="0"/>
              <a:pPr/>
              <a:t>‹Nº›</a:t>
            </a:fld>
            <a:endParaRPr lang="ca-ES"/>
          </a:p>
        </p:txBody>
      </p:sp>
    </p:spTree>
    <p:extLst>
      <p:ext uri="{BB962C8B-B14F-4D97-AF65-F5344CB8AC3E}">
        <p14:creationId xmlns:p14="http://schemas.microsoft.com/office/powerpoint/2010/main" xmlns="" val="609967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ca-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11B6BA6-85F8-4C92-B82A-96CBD7642037}" type="datetime1">
              <a:rPr lang="es-ES" smtClean="0"/>
              <a:pPr/>
              <a:t>13/01/2017</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742D92C2-A789-46CD-8149-2C99255A9F1B}" type="slidenum">
              <a:rPr lang="ca-ES" smtClean="0"/>
              <a:pPr/>
              <a:t>‹Nº›</a:t>
            </a:fld>
            <a:endParaRPr lang="ca-ES"/>
          </a:p>
        </p:txBody>
      </p:sp>
    </p:spTree>
    <p:extLst>
      <p:ext uri="{BB962C8B-B14F-4D97-AF65-F5344CB8AC3E}">
        <p14:creationId xmlns:p14="http://schemas.microsoft.com/office/powerpoint/2010/main" xmlns="" val="58538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ca-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FBD2F31-C30F-4FFE-9B30-FFF6F3FD2743}" type="datetime1">
              <a:rPr lang="es-ES" smtClean="0"/>
              <a:pPr/>
              <a:t>13/01/2017</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742D92C2-A789-46CD-8149-2C99255A9F1B}" type="slidenum">
              <a:rPr lang="ca-ES" smtClean="0"/>
              <a:pPr/>
              <a:t>‹Nº›</a:t>
            </a:fld>
            <a:endParaRPr lang="ca-ES"/>
          </a:p>
        </p:txBody>
      </p:sp>
    </p:spTree>
    <p:extLst>
      <p:ext uri="{BB962C8B-B14F-4D97-AF65-F5344CB8AC3E}">
        <p14:creationId xmlns:p14="http://schemas.microsoft.com/office/powerpoint/2010/main" xmlns="" val="1531807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ca-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Marcador de fecha 3"/>
          <p:cNvSpPr>
            <a:spLocks noGrp="1"/>
          </p:cNvSpPr>
          <p:nvPr>
            <p:ph type="dt" sz="half" idx="10"/>
          </p:nvPr>
        </p:nvSpPr>
        <p:spPr/>
        <p:txBody>
          <a:bodyPr/>
          <a:lstStyle/>
          <a:p>
            <a:fld id="{88E2BCCA-DBD9-44E0-BD33-41FFD6B5176C}" type="datetime1">
              <a:rPr lang="es-ES" smtClean="0"/>
              <a:pPr/>
              <a:t>13/01/2017</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742D92C2-A789-46CD-8149-2C99255A9F1B}" type="slidenum">
              <a:rPr lang="ca-ES" smtClean="0"/>
              <a:pPr/>
              <a:t>‹Nº›</a:t>
            </a:fld>
            <a:endParaRPr lang="ca-ES"/>
          </a:p>
        </p:txBody>
      </p:sp>
    </p:spTree>
    <p:extLst>
      <p:ext uri="{BB962C8B-B14F-4D97-AF65-F5344CB8AC3E}">
        <p14:creationId xmlns:p14="http://schemas.microsoft.com/office/powerpoint/2010/main" xmlns="" val="2512656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ca-ES"/>
          </a:p>
        </p:txBody>
      </p:sp>
      <p:sp>
        <p:nvSpPr>
          <p:cNvPr id="3" name="Marcador de texto vertical 2"/>
          <p:cNvSpPr>
            <a:spLocks noGrp="1"/>
          </p:cNvSpPr>
          <p:nvPr>
            <p:ph type="body" orient="vert" idx="1"/>
          </p:nvPr>
        </p:nvSpPr>
        <p:spPr>
          <a:xfrm>
            <a:off x="628650" y="365125"/>
            <a:ext cx="57626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Marcador de fecha 3"/>
          <p:cNvSpPr>
            <a:spLocks noGrp="1"/>
          </p:cNvSpPr>
          <p:nvPr>
            <p:ph type="dt" sz="half" idx="10"/>
          </p:nvPr>
        </p:nvSpPr>
        <p:spPr/>
        <p:txBody>
          <a:bodyPr/>
          <a:lstStyle/>
          <a:p>
            <a:fld id="{6707025C-EC0C-4299-8BB3-7E22068F4037}" type="datetime1">
              <a:rPr lang="es-ES" smtClean="0"/>
              <a:pPr/>
              <a:t>13/01/2017</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742D92C2-A789-46CD-8149-2C99255A9F1B}" type="slidenum">
              <a:rPr lang="ca-ES" smtClean="0"/>
              <a:pPr/>
              <a:t>‹Nº›</a:t>
            </a:fld>
            <a:endParaRPr lang="ca-ES"/>
          </a:p>
        </p:txBody>
      </p:sp>
    </p:spTree>
    <p:extLst>
      <p:ext uri="{BB962C8B-B14F-4D97-AF65-F5344CB8AC3E}">
        <p14:creationId xmlns:p14="http://schemas.microsoft.com/office/powerpoint/2010/main" xmlns="" val="1390947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0EE982B-5DFB-46D5-877C-ADD2A1315C4B}" type="datetime1">
              <a:rPr lang="es-ES" smtClean="0"/>
              <a:pPr/>
              <a:t>13/01/2017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DD56364-6928-4C01-AF59-412EBA8F0871}"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9CDE474-8537-4539-8140-33D91B43490E}" type="datetime1">
              <a:rPr lang="es-ES" smtClean="0"/>
              <a:pPr/>
              <a:t>13/01/2017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DD56364-6928-4C01-AF59-412EBA8F087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C125751-5A07-4A9F-85D6-A34CFBCAB85E}" type="datetime1">
              <a:rPr lang="es-ES" smtClean="0"/>
              <a:pPr/>
              <a:t>13/01/2017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DD56364-6928-4C01-AF59-412EBA8F087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C94BBEF-0C20-47DC-89CE-36C85AA6782A}" type="datetime1">
              <a:rPr lang="es-ES" smtClean="0"/>
              <a:pPr/>
              <a:t>13/01/2017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DD56364-6928-4C01-AF59-412EBA8F087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569FA7B-C89B-493F-8460-2BA8EEC46754}" type="datetime1">
              <a:rPr lang="es-ES" smtClean="0"/>
              <a:pPr/>
              <a:t>13/01/2017</a:t>
            </a:fld>
            <a:endParaRPr lang="es-ES"/>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DDD56364-6928-4C01-AF59-412EBA8F0871}" type="slidenum">
              <a:rPr lang="es-ES" smtClean="0"/>
              <a:pPr/>
              <a:t>‹Nº›</a:t>
            </a:fld>
            <a:endParaRPr lang="es-E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ca-ES"/>
          </a:p>
        </p:txBody>
      </p:sp>
      <p:sp>
        <p:nvSpPr>
          <p:cNvPr id="3" name="Marcador de fecha 2"/>
          <p:cNvSpPr>
            <a:spLocks noGrp="1"/>
          </p:cNvSpPr>
          <p:nvPr>
            <p:ph type="dt" sz="half" idx="10"/>
          </p:nvPr>
        </p:nvSpPr>
        <p:spPr/>
        <p:txBody>
          <a:bodyPr/>
          <a:lstStyle/>
          <a:p>
            <a:fld id="{5C5C257C-29D9-4096-8EF3-E01A10626AE2}" type="datetime1">
              <a:rPr lang="es-ES" smtClean="0"/>
              <a:pPr/>
              <a:t>13/01/2017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DD56364-6928-4C01-AF59-412EBA8F0871}" type="slidenum">
              <a:rPr lang="es-ES" smtClean="0"/>
              <a:pPr/>
              <a:t>‹Nº›</a:t>
            </a:fld>
            <a:endParaRPr lang="es-ES"/>
          </a:p>
        </p:txBody>
      </p:sp>
    </p:spTree>
    <p:extLst>
      <p:ext uri="{BB962C8B-B14F-4D97-AF65-F5344CB8AC3E}">
        <p14:creationId xmlns:p14="http://schemas.microsoft.com/office/powerpoint/2010/main" xmlns="" val="28354836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ca-ES"/>
          </a:p>
        </p:txBody>
      </p:sp>
      <p:sp>
        <p:nvSpPr>
          <p:cNvPr id="3" name="Marcador de fecha 2"/>
          <p:cNvSpPr>
            <a:spLocks noGrp="1"/>
          </p:cNvSpPr>
          <p:nvPr>
            <p:ph type="dt" sz="half" idx="10"/>
          </p:nvPr>
        </p:nvSpPr>
        <p:spPr/>
        <p:txBody>
          <a:bodyPr/>
          <a:lstStyle/>
          <a:p>
            <a:fld id="{9D42C5B7-712D-455E-BA93-014662AEFB79}" type="datetime1">
              <a:rPr lang="es-ES" smtClean="0"/>
              <a:pPr/>
              <a:t>13/01/2017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DD56364-6928-4C01-AF59-412EBA8F0871}" type="slidenum">
              <a:rPr lang="es-ES" smtClean="0"/>
              <a:pPr/>
              <a:t>‹Nº›</a:t>
            </a:fld>
            <a:endParaRPr lang="es-ES"/>
          </a:p>
        </p:txBody>
      </p:sp>
    </p:spTree>
    <p:extLst>
      <p:ext uri="{BB962C8B-B14F-4D97-AF65-F5344CB8AC3E}">
        <p14:creationId xmlns:p14="http://schemas.microsoft.com/office/powerpoint/2010/main" xmlns="" val="17605718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B8DBE8-53E9-4E39-810B-7434C791C6FE}" type="datetime1">
              <a:rPr lang="es-ES" smtClean="0"/>
              <a:pPr/>
              <a:t>13/01/2017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D56364-6928-4C01-AF59-412EBA8F0871}"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60" r:id="rId9"/>
    <p:sldLayoutId id="2147483656" r:id="rId10"/>
    <p:sldLayoutId id="2147483657" r:id="rId11"/>
    <p:sldLayoutId id="2147483658" r:id="rId12"/>
    <p:sldLayoutId id="2147483659" r:id="rId13"/>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ca-ES"/>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Marcador de fech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51442-A90D-4407-B50A-25FCCCC858EF}" type="datetime1">
              <a:rPr lang="es-ES" smtClean="0"/>
              <a:pPr/>
              <a:t>13/01/2017</a:t>
            </a:fld>
            <a:endParaRPr lang="ca-ES"/>
          </a:p>
        </p:txBody>
      </p:sp>
      <p:sp>
        <p:nvSpPr>
          <p:cNvPr id="5" name="Marcador de pie de pá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Marcador de número de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D92C2-A789-46CD-8149-2C99255A9F1B}" type="slidenum">
              <a:rPr lang="ca-ES" smtClean="0"/>
              <a:pPr/>
              <a:t>‹Nº›</a:t>
            </a:fld>
            <a:endParaRPr lang="ca-ES"/>
          </a:p>
        </p:txBody>
      </p:sp>
    </p:spTree>
    <p:extLst>
      <p:ext uri="{BB962C8B-B14F-4D97-AF65-F5344CB8AC3E}">
        <p14:creationId xmlns:p14="http://schemas.microsoft.com/office/powerpoint/2010/main" xmlns="" val="280464416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15.png"/><Relationship Id="rId4" Type="http://schemas.microsoft.com/office/2007/relationships/media" Target="../media/media1.mp3"/></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33333333.jpg"/>
          <p:cNvPicPr>
            <a:picLocks noChangeAspect="1"/>
          </p:cNvPicPr>
          <p:nvPr/>
        </p:nvPicPr>
        <p:blipFill>
          <a:blip r:embed="rId3" cstate="print"/>
          <a:stretch>
            <a:fillRect/>
          </a:stretch>
        </p:blipFill>
        <p:spPr>
          <a:xfrm>
            <a:off x="5746173" y="2504549"/>
            <a:ext cx="2169546" cy="3101102"/>
          </a:xfrm>
          <a:prstGeom prst="rect">
            <a:avLst/>
          </a:prstGeom>
        </p:spPr>
      </p:pic>
      <p:sp>
        <p:nvSpPr>
          <p:cNvPr id="2" name="1 Título"/>
          <p:cNvSpPr>
            <a:spLocks noGrp="1"/>
          </p:cNvSpPr>
          <p:nvPr>
            <p:ph type="ctrTitle" idx="4294967295"/>
          </p:nvPr>
        </p:nvSpPr>
        <p:spPr>
          <a:xfrm>
            <a:off x="251520" y="260350"/>
            <a:ext cx="8640960" cy="1656482"/>
          </a:xfrm>
        </p:spPr>
        <p:txBody>
          <a:bodyPr>
            <a:noAutofit/>
          </a:bodyPr>
          <a:lstStyle/>
          <a:p>
            <a:r>
              <a:rPr lang="es-ES" sz="2400" b="1" dirty="0">
                <a:solidFill>
                  <a:schemeClr val="tx2"/>
                </a:solidFill>
                <a:latin typeface="Arial" pitchFamily="34" charset="0"/>
                <a:cs typeface="Arial" pitchFamily="34" charset="0"/>
              </a:rPr>
              <a:t>PATRIMONIO MATERIAL E </a:t>
            </a:r>
            <a:r>
              <a:rPr lang="es-ES" sz="2400" b="1" dirty="0" smtClean="0">
                <a:solidFill>
                  <a:schemeClr val="tx2"/>
                </a:solidFill>
                <a:latin typeface="Arial" pitchFamily="34" charset="0"/>
                <a:cs typeface="Arial" pitchFamily="34" charset="0"/>
              </a:rPr>
              <a:t>INMATERIAL</a:t>
            </a:r>
            <a:r>
              <a:rPr lang="es-ES" sz="2400" b="1" dirty="0">
                <a:solidFill>
                  <a:schemeClr val="tx2"/>
                </a:solidFill>
                <a:latin typeface="Arial" pitchFamily="34" charset="0"/>
                <a:cs typeface="Arial" pitchFamily="34" charset="0"/>
              </a:rPr>
              <a:t/>
            </a:r>
            <a:br>
              <a:rPr lang="es-ES" sz="2400" b="1" dirty="0">
                <a:solidFill>
                  <a:schemeClr val="tx2"/>
                </a:solidFill>
                <a:latin typeface="Arial" pitchFamily="34" charset="0"/>
                <a:cs typeface="Arial" pitchFamily="34" charset="0"/>
              </a:rPr>
            </a:br>
            <a:r>
              <a:rPr lang="es-ES" sz="2400" b="1" dirty="0">
                <a:solidFill>
                  <a:schemeClr val="tx2"/>
                </a:solidFill>
                <a:latin typeface="Arial" pitchFamily="34" charset="0"/>
                <a:cs typeface="Arial" pitchFamily="34" charset="0"/>
              </a:rPr>
              <a:t>EN LA MANCOMUNIDAD </a:t>
            </a:r>
            <a:br>
              <a:rPr lang="es-ES" sz="2400" b="1" dirty="0">
                <a:solidFill>
                  <a:schemeClr val="tx2"/>
                </a:solidFill>
                <a:latin typeface="Arial" pitchFamily="34" charset="0"/>
                <a:cs typeface="Arial" pitchFamily="34" charset="0"/>
              </a:rPr>
            </a:br>
            <a:r>
              <a:rPr lang="es-ES" sz="2400" b="1" dirty="0">
                <a:solidFill>
                  <a:schemeClr val="tx2"/>
                </a:solidFill>
                <a:latin typeface="Arial" pitchFamily="34" charset="0"/>
                <a:cs typeface="Arial" pitchFamily="34" charset="0"/>
              </a:rPr>
              <a:t>ALFOZ DE LARA</a:t>
            </a:r>
            <a:r>
              <a:rPr lang="es-ES" sz="3600" dirty="0">
                <a:solidFill>
                  <a:schemeClr val="tx2"/>
                </a:solidFill>
              </a:rPr>
              <a:t/>
            </a:r>
            <a:br>
              <a:rPr lang="es-ES" sz="3600" dirty="0">
                <a:solidFill>
                  <a:schemeClr val="tx2"/>
                </a:solidFill>
              </a:rPr>
            </a:br>
            <a:endParaRPr lang="es-ES" sz="3600" dirty="0">
              <a:solidFill>
                <a:schemeClr val="tx2"/>
              </a:solidFill>
            </a:endParaRPr>
          </a:p>
        </p:txBody>
      </p:sp>
      <p:sp>
        <p:nvSpPr>
          <p:cNvPr id="3" name="2 Subtítulo"/>
          <p:cNvSpPr>
            <a:spLocks noGrp="1"/>
          </p:cNvSpPr>
          <p:nvPr>
            <p:ph type="subTitle" idx="4294967295"/>
          </p:nvPr>
        </p:nvSpPr>
        <p:spPr>
          <a:xfrm>
            <a:off x="0" y="1700809"/>
            <a:ext cx="9144000" cy="576064"/>
          </a:xfrm>
        </p:spPr>
        <p:txBody>
          <a:bodyPr>
            <a:noAutofit/>
          </a:bodyPr>
          <a:lstStyle/>
          <a:p>
            <a:pPr algn="ctr">
              <a:buNone/>
            </a:pPr>
            <a:r>
              <a:rPr lang="es-ES" sz="2000" b="1" dirty="0" smtClean="0">
                <a:solidFill>
                  <a:schemeClr val="tx1"/>
                </a:solidFill>
                <a:latin typeface="Arial Black" pitchFamily="34" charset="0"/>
                <a:ea typeface="+mj-ea"/>
                <a:cs typeface="+mj-cs"/>
              </a:rPr>
              <a:t> </a:t>
            </a:r>
            <a:r>
              <a:rPr lang="es-ES" sz="2000" b="1" dirty="0" smtClean="0">
                <a:solidFill>
                  <a:schemeClr val="tx1">
                    <a:lumMod val="50000"/>
                    <a:lumOff val="50000"/>
                  </a:schemeClr>
                </a:solidFill>
                <a:latin typeface="Arial" pitchFamily="34" charset="0"/>
                <a:ea typeface="+mj-ea"/>
                <a:cs typeface="Arial" pitchFamily="34" charset="0"/>
              </a:rPr>
              <a:t>Perspectiva </a:t>
            </a:r>
            <a:r>
              <a:rPr lang="es-ES" sz="2000" b="1" dirty="0">
                <a:solidFill>
                  <a:schemeClr val="tx1">
                    <a:lumMod val="50000"/>
                    <a:lumOff val="50000"/>
                  </a:schemeClr>
                </a:solidFill>
                <a:latin typeface="Arial" pitchFamily="34" charset="0"/>
                <a:ea typeface="+mj-ea"/>
                <a:cs typeface="Arial" pitchFamily="34" charset="0"/>
              </a:rPr>
              <a:t>y transmisión de la memoria colectiva local</a:t>
            </a:r>
          </a:p>
          <a:p>
            <a:endParaRPr lang="es-ES" sz="3600" dirty="0" smtClean="0">
              <a:latin typeface="Arial" pitchFamily="34" charset="0"/>
              <a:cs typeface="Arial" pitchFamily="34" charset="0"/>
            </a:endParaRPr>
          </a:p>
          <a:p>
            <a:endParaRPr lang="es-ES" sz="3600" dirty="0"/>
          </a:p>
        </p:txBody>
      </p:sp>
      <p:sp>
        <p:nvSpPr>
          <p:cNvPr id="9" name="8 Rectángulo"/>
          <p:cNvSpPr/>
          <p:nvPr/>
        </p:nvSpPr>
        <p:spPr>
          <a:xfrm>
            <a:off x="1115616" y="3811012"/>
            <a:ext cx="7776864" cy="3046988"/>
          </a:xfrm>
          <a:prstGeom prst="rect">
            <a:avLst/>
          </a:prstGeom>
          <a:noFill/>
        </p:spPr>
        <p:txBody>
          <a:bodyPr wrap="square" lIns="91440" tIns="45720" rIns="91440" bIns="45720">
            <a:spAutoFit/>
          </a:bodyPr>
          <a:lstStyle/>
          <a:p>
            <a:pPr algn="ctr"/>
            <a:endParaRPr lang="es-ES" sz="3200" b="1" cap="none" spc="0" dirty="0" smtClean="0">
              <a:ln w="10541" cmpd="sng">
                <a:solidFill>
                  <a:srgbClr val="7D7D7D">
                    <a:tint val="100000"/>
                    <a:shade val="100000"/>
                    <a:satMod val="110000"/>
                  </a:srgbClr>
                </a:solidFill>
                <a:prstDash val="solid"/>
              </a:ln>
              <a:effectLst/>
              <a:latin typeface="Arial" pitchFamily="34" charset="0"/>
              <a:cs typeface="Arial" pitchFamily="34" charset="0"/>
            </a:endParaRPr>
          </a:p>
          <a:p>
            <a:pPr algn="ctr"/>
            <a:endParaRPr lang="es-ES" sz="3200" b="1" dirty="0">
              <a:ln w="10541" cmpd="sng">
                <a:solidFill>
                  <a:srgbClr val="7D7D7D">
                    <a:tint val="100000"/>
                    <a:shade val="100000"/>
                    <a:satMod val="110000"/>
                  </a:srgbClr>
                </a:solidFill>
                <a:prstDash val="solid"/>
              </a:ln>
              <a:latin typeface="Arial" pitchFamily="34" charset="0"/>
              <a:cs typeface="Arial" pitchFamily="34" charset="0"/>
            </a:endParaRPr>
          </a:p>
          <a:p>
            <a:pPr algn="ctr"/>
            <a:endParaRPr lang="es-ES" sz="3200" b="1" cap="none" spc="0" dirty="0" smtClean="0">
              <a:ln w="10541" cmpd="sng">
                <a:solidFill>
                  <a:srgbClr val="7D7D7D">
                    <a:tint val="100000"/>
                    <a:shade val="100000"/>
                    <a:satMod val="110000"/>
                  </a:srgbClr>
                </a:solidFill>
                <a:prstDash val="solid"/>
              </a:ln>
              <a:effectLst/>
              <a:latin typeface="Arial" pitchFamily="34" charset="0"/>
              <a:cs typeface="Arial" pitchFamily="34" charset="0"/>
            </a:endParaRPr>
          </a:p>
          <a:p>
            <a:pPr algn="ctr"/>
            <a:endParaRPr lang="es-ES" sz="3200" b="1" dirty="0">
              <a:ln w="10541" cmpd="sng">
                <a:solidFill>
                  <a:srgbClr val="7D7D7D">
                    <a:tint val="100000"/>
                    <a:shade val="100000"/>
                    <a:satMod val="110000"/>
                  </a:srgbClr>
                </a:solidFill>
                <a:prstDash val="solid"/>
              </a:ln>
              <a:latin typeface="Arial" pitchFamily="34" charset="0"/>
              <a:cs typeface="Arial" pitchFamily="34" charset="0"/>
            </a:endParaRPr>
          </a:p>
          <a:p>
            <a:pPr algn="ctr"/>
            <a:endParaRPr lang="es-ES" sz="3200" b="1" cap="none" spc="0" dirty="0" smtClean="0">
              <a:ln w="10541" cmpd="sng">
                <a:solidFill>
                  <a:srgbClr val="7D7D7D">
                    <a:tint val="100000"/>
                    <a:shade val="100000"/>
                    <a:satMod val="110000"/>
                  </a:srgbClr>
                </a:solidFill>
                <a:prstDash val="solid"/>
              </a:ln>
              <a:effectLst/>
              <a:latin typeface="Arial" pitchFamily="34" charset="0"/>
              <a:cs typeface="Arial" pitchFamily="34" charset="0"/>
            </a:endParaRPr>
          </a:p>
          <a:p>
            <a:pPr algn="ctr"/>
            <a:endParaRPr lang="es-ES" sz="3200" b="1" cap="none" spc="0" dirty="0">
              <a:ln w="10541" cmpd="sng">
                <a:solidFill>
                  <a:srgbClr val="7D7D7D">
                    <a:tint val="100000"/>
                    <a:shade val="100000"/>
                    <a:satMod val="110000"/>
                  </a:srgbClr>
                </a:solidFill>
                <a:prstDash val="solid"/>
              </a:ln>
              <a:effectLst/>
              <a:latin typeface="Arial" pitchFamily="34" charset="0"/>
              <a:cs typeface="Arial" pitchFamily="34" charset="0"/>
            </a:endParaRPr>
          </a:p>
        </p:txBody>
      </p:sp>
      <p:sp>
        <p:nvSpPr>
          <p:cNvPr id="11" name="10 Rectángulo"/>
          <p:cNvSpPr/>
          <p:nvPr/>
        </p:nvSpPr>
        <p:spPr>
          <a:xfrm>
            <a:off x="0" y="6093296"/>
            <a:ext cx="6084168" cy="584775"/>
          </a:xfrm>
          <a:prstGeom prst="rect">
            <a:avLst/>
          </a:prstGeom>
          <a:noFill/>
        </p:spPr>
        <p:txBody>
          <a:bodyPr wrap="square" lIns="91440" tIns="45720" rIns="91440" bIns="45720">
            <a:spAutoFit/>
          </a:bodyPr>
          <a:lstStyle/>
          <a:p>
            <a:endParaRPr lang="es-ES" sz="3200" cap="none" spc="0" dirty="0">
              <a:ln w="10541" cmpd="sng">
                <a:solidFill>
                  <a:srgbClr val="7D7D7D">
                    <a:tint val="100000"/>
                    <a:shade val="100000"/>
                    <a:satMod val="110000"/>
                  </a:srgbClr>
                </a:solidFill>
                <a:prstDash val="solid"/>
              </a:ln>
              <a:effectLst/>
              <a:latin typeface="Arial" pitchFamily="34" charset="0"/>
              <a:cs typeface="Arial" pitchFamily="34" charset="0"/>
            </a:endParaRPr>
          </a:p>
        </p:txBody>
      </p:sp>
      <p:sp>
        <p:nvSpPr>
          <p:cNvPr id="14" name="13 CuadroTexto"/>
          <p:cNvSpPr txBox="1"/>
          <p:nvPr/>
        </p:nvSpPr>
        <p:spPr>
          <a:xfrm>
            <a:off x="7195639" y="5862493"/>
            <a:ext cx="1440160" cy="369332"/>
          </a:xfrm>
          <a:prstGeom prst="rect">
            <a:avLst/>
          </a:prstGeom>
          <a:noFill/>
        </p:spPr>
        <p:txBody>
          <a:bodyPr wrap="square" rtlCol="0">
            <a:spAutoFit/>
          </a:bodyPr>
          <a:lstStyle/>
          <a:p>
            <a:r>
              <a:rPr lang="es-ES" dirty="0" smtClean="0">
                <a:latin typeface="Arial" pitchFamily="34" charset="0"/>
                <a:cs typeface="Arial" pitchFamily="34" charset="0"/>
              </a:rPr>
              <a:t>Enero 2017</a:t>
            </a:r>
            <a:endParaRPr lang="es-ES" dirty="0">
              <a:latin typeface="Arial" pitchFamily="34" charset="0"/>
              <a:cs typeface="Arial" pitchFamily="34" charset="0"/>
            </a:endParaRPr>
          </a:p>
        </p:txBody>
      </p:sp>
      <p:sp>
        <p:nvSpPr>
          <p:cNvPr id="10" name="9 CuadroTexto"/>
          <p:cNvSpPr txBox="1"/>
          <p:nvPr/>
        </p:nvSpPr>
        <p:spPr>
          <a:xfrm>
            <a:off x="768689" y="5043261"/>
            <a:ext cx="6192688" cy="646331"/>
          </a:xfrm>
          <a:prstGeom prst="rect">
            <a:avLst/>
          </a:prstGeom>
          <a:noFill/>
        </p:spPr>
        <p:txBody>
          <a:bodyPr wrap="square" rtlCol="0">
            <a:spAutoFit/>
          </a:bodyPr>
          <a:lstStyle/>
          <a:p>
            <a:r>
              <a:rPr lang="es-ES" b="1" dirty="0" smtClean="0">
                <a:latin typeface="Arial" pitchFamily="34" charset="0"/>
                <a:cs typeface="Arial" pitchFamily="34" charset="0"/>
              </a:rPr>
              <a:t>Directora:</a:t>
            </a:r>
            <a:r>
              <a:rPr lang="es-ES" dirty="0" smtClean="0">
                <a:latin typeface="Arial" pitchFamily="34" charset="0"/>
                <a:cs typeface="Arial" pitchFamily="34" charset="0"/>
              </a:rPr>
              <a:t>	 Nuria </a:t>
            </a:r>
            <a:r>
              <a:rPr lang="es-ES" dirty="0" err="1" smtClean="0">
                <a:latin typeface="Arial" pitchFamily="34" charset="0"/>
                <a:cs typeface="Arial" pitchFamily="34" charset="0"/>
              </a:rPr>
              <a:t>Peist</a:t>
            </a:r>
            <a:r>
              <a:rPr lang="es-ES" dirty="0" smtClean="0">
                <a:latin typeface="Arial" pitchFamily="34" charset="0"/>
                <a:cs typeface="Arial" pitchFamily="34" charset="0"/>
              </a:rPr>
              <a:t> </a:t>
            </a:r>
            <a:r>
              <a:rPr lang="es-ES" dirty="0" err="1" smtClean="0">
                <a:latin typeface="Arial" pitchFamily="34" charset="0"/>
                <a:cs typeface="Arial" pitchFamily="34" charset="0"/>
              </a:rPr>
              <a:t>Rojzman</a:t>
            </a:r>
            <a:endParaRPr lang="es-ES" dirty="0" smtClean="0">
              <a:latin typeface="Arial" pitchFamily="34" charset="0"/>
              <a:cs typeface="Arial" pitchFamily="34" charset="0"/>
            </a:endParaRPr>
          </a:p>
          <a:p>
            <a:r>
              <a:rPr lang="es-ES" b="1" dirty="0" smtClean="0">
                <a:latin typeface="Arial" pitchFamily="34" charset="0"/>
                <a:cs typeface="Arial" pitchFamily="34" charset="0"/>
              </a:rPr>
              <a:t>Presentación: </a:t>
            </a:r>
            <a:r>
              <a:rPr lang="es-ES" dirty="0" smtClean="0">
                <a:latin typeface="Arial" pitchFamily="34" charset="0"/>
                <a:cs typeface="Arial" pitchFamily="34" charset="0"/>
              </a:rPr>
              <a:t>	</a:t>
            </a:r>
            <a:r>
              <a:rPr lang="es-ES" dirty="0" err="1" smtClean="0">
                <a:latin typeface="Arial" pitchFamily="34" charset="0"/>
                <a:cs typeface="Arial" pitchFamily="34" charset="0"/>
              </a:rPr>
              <a:t>Àngels</a:t>
            </a:r>
            <a:r>
              <a:rPr lang="es-ES" dirty="0" smtClean="0">
                <a:latin typeface="Arial" pitchFamily="34" charset="0"/>
                <a:cs typeface="Arial" pitchFamily="34" charset="0"/>
              </a:rPr>
              <a:t> Hernando Prior</a:t>
            </a:r>
            <a:endParaRPr lang="es-ES" dirty="0">
              <a:latin typeface="Arial" pitchFamily="34" charset="0"/>
              <a:cs typeface="Arial" pitchFamily="34" charset="0"/>
            </a:endParaRPr>
          </a:p>
        </p:txBody>
      </p:sp>
      <p:sp>
        <p:nvSpPr>
          <p:cNvPr id="12" name="11 CuadroTexto"/>
          <p:cNvSpPr txBox="1"/>
          <p:nvPr/>
        </p:nvSpPr>
        <p:spPr>
          <a:xfrm>
            <a:off x="768689" y="3264715"/>
            <a:ext cx="4716996" cy="1200329"/>
          </a:xfrm>
          <a:prstGeom prst="rect">
            <a:avLst/>
          </a:prstGeom>
          <a:noFill/>
        </p:spPr>
        <p:txBody>
          <a:bodyPr wrap="square" rtlCol="0">
            <a:spAutoFit/>
          </a:bodyPr>
          <a:lstStyle/>
          <a:p>
            <a:pPr>
              <a:buNone/>
            </a:pPr>
            <a:r>
              <a:rPr lang="es-ES" b="1" dirty="0" smtClean="0">
                <a:solidFill>
                  <a:schemeClr val="tx1">
                    <a:lumMod val="85000"/>
                    <a:lumOff val="15000"/>
                  </a:schemeClr>
                </a:solidFill>
                <a:latin typeface="Arial" pitchFamily="34" charset="0"/>
                <a:cs typeface="Arial" pitchFamily="34" charset="0"/>
              </a:rPr>
              <a:t>Comunidad: </a:t>
            </a:r>
            <a:r>
              <a:rPr lang="es-ES" dirty="0" smtClean="0">
                <a:latin typeface="Arial" pitchFamily="34" charset="0"/>
                <a:cs typeface="Arial" pitchFamily="34" charset="0"/>
              </a:rPr>
              <a:t>Castilla y León</a:t>
            </a:r>
          </a:p>
          <a:p>
            <a:pPr>
              <a:buNone/>
            </a:pPr>
            <a:r>
              <a:rPr lang="es-ES" b="1" dirty="0" smtClean="0">
                <a:solidFill>
                  <a:schemeClr val="tx1">
                    <a:lumMod val="85000"/>
                    <a:lumOff val="15000"/>
                  </a:schemeClr>
                </a:solidFill>
                <a:latin typeface="Arial" pitchFamily="34" charset="0"/>
                <a:cs typeface="Arial" pitchFamily="34" charset="0"/>
              </a:rPr>
              <a:t>Provincia: </a:t>
            </a:r>
            <a:r>
              <a:rPr lang="es-ES" dirty="0" smtClean="0">
                <a:latin typeface="Arial" pitchFamily="34" charset="0"/>
                <a:cs typeface="Arial" pitchFamily="34" charset="0"/>
              </a:rPr>
              <a:t>Burgos</a:t>
            </a:r>
          </a:p>
          <a:p>
            <a:pPr>
              <a:buNone/>
            </a:pPr>
            <a:r>
              <a:rPr lang="es-ES" b="1" dirty="0" smtClean="0">
                <a:solidFill>
                  <a:schemeClr val="tx1">
                    <a:lumMod val="85000"/>
                    <a:lumOff val="15000"/>
                  </a:schemeClr>
                </a:solidFill>
                <a:latin typeface="Arial" pitchFamily="34" charset="0"/>
                <a:cs typeface="Arial" pitchFamily="34" charset="0"/>
              </a:rPr>
              <a:t>Comarca: </a:t>
            </a:r>
            <a:r>
              <a:rPr lang="es-ES" dirty="0" smtClean="0">
                <a:latin typeface="Arial" pitchFamily="34" charset="0"/>
                <a:cs typeface="Arial" pitchFamily="34" charset="0"/>
              </a:rPr>
              <a:t>Sierra de la Demanda</a:t>
            </a:r>
          </a:p>
          <a:p>
            <a:pPr>
              <a:buNone/>
            </a:pPr>
            <a:r>
              <a:rPr lang="es-ES" b="1" dirty="0" smtClean="0">
                <a:solidFill>
                  <a:schemeClr val="tx1">
                    <a:lumMod val="85000"/>
                    <a:lumOff val="15000"/>
                  </a:schemeClr>
                </a:solidFill>
                <a:latin typeface="Arial" pitchFamily="34" charset="0"/>
                <a:cs typeface="Arial" pitchFamily="34" charset="0"/>
              </a:rPr>
              <a:t>Mancomunidad</a:t>
            </a:r>
            <a:r>
              <a:rPr lang="es-ES" dirty="0" smtClean="0">
                <a:latin typeface="Arial" pitchFamily="34" charset="0"/>
                <a:cs typeface="Arial" pitchFamily="34" charset="0"/>
              </a:rPr>
              <a:t>: Alfoz de Lara</a:t>
            </a:r>
          </a:p>
        </p:txBody>
      </p:sp>
      <p:pic>
        <p:nvPicPr>
          <p:cNvPr id="7" name="Imagen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95639" y="6384575"/>
            <a:ext cx="1213538" cy="342900"/>
          </a:xfrm>
          <a:prstGeom prst="rect">
            <a:avLst/>
          </a:prstGeom>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710952"/>
          </a:xfrm>
        </p:spPr>
        <p:txBody>
          <a:bodyPr>
            <a:normAutofit/>
          </a:bodyPr>
          <a:lstStyle/>
          <a:p>
            <a:r>
              <a:rPr lang="ca-ES" sz="2400" b="1" dirty="0">
                <a:solidFill>
                  <a:schemeClr val="tx2"/>
                </a:solidFill>
                <a:latin typeface="Arial" pitchFamily="34" charset="0"/>
                <a:cs typeface="Arial" pitchFamily="34" charset="0"/>
              </a:rPr>
              <a:t>PATRIMONIO </a:t>
            </a:r>
            <a:r>
              <a:rPr lang="ca-ES" sz="2400" b="1" dirty="0" smtClean="0">
                <a:solidFill>
                  <a:schemeClr val="tx2"/>
                </a:solidFill>
                <a:latin typeface="Arial" pitchFamily="34" charset="0"/>
                <a:cs typeface="Arial" pitchFamily="34" charset="0"/>
              </a:rPr>
              <a:t>MATERIAL</a:t>
            </a:r>
            <a:endParaRPr lang="ca-ES" sz="2400" dirty="0"/>
          </a:p>
        </p:txBody>
      </p:sp>
      <p:sp>
        <p:nvSpPr>
          <p:cNvPr id="3" name="Marcador de contenido 2"/>
          <p:cNvSpPr>
            <a:spLocks noGrp="1"/>
          </p:cNvSpPr>
          <p:nvPr>
            <p:ph idx="1"/>
          </p:nvPr>
        </p:nvSpPr>
        <p:spPr>
          <a:xfrm>
            <a:off x="251520" y="764704"/>
            <a:ext cx="6408712" cy="2448272"/>
          </a:xfrm>
        </p:spPr>
        <p:txBody>
          <a:bodyPr>
            <a:noAutofit/>
          </a:bodyPr>
          <a:lstStyle/>
          <a:p>
            <a:pPr marL="0" indent="0">
              <a:buNone/>
            </a:pPr>
            <a:endParaRPr lang="es-ES" sz="1400" b="1" dirty="0" smtClean="0">
              <a:latin typeface="Arial" panose="020B0604020202020204" pitchFamily="34" charset="0"/>
              <a:cs typeface="Arial" panose="020B0604020202020204" pitchFamily="34" charset="0"/>
            </a:endParaRPr>
          </a:p>
          <a:p>
            <a:pPr marL="0" indent="0">
              <a:buNone/>
            </a:pPr>
            <a:r>
              <a:rPr lang="es-ES" sz="1400" b="1" dirty="0" smtClean="0">
                <a:latin typeface="Arial" panose="020B0604020202020204" pitchFamily="34" charset="0"/>
                <a:cs typeface="Arial" panose="020B0604020202020204" pitchFamily="34" charset="0"/>
              </a:rPr>
              <a:t>Función </a:t>
            </a:r>
            <a:r>
              <a:rPr lang="es-ES" sz="1400" b="1" dirty="0">
                <a:latin typeface="Arial" panose="020B0604020202020204" pitchFamily="34" charset="0"/>
                <a:cs typeface="Arial" panose="020B0604020202020204" pitchFamily="34" charset="0"/>
              </a:rPr>
              <a:t>de la Cruz de </a:t>
            </a:r>
            <a:r>
              <a:rPr lang="es-ES" sz="1400" b="1" dirty="0" smtClean="0">
                <a:latin typeface="Arial" panose="020B0604020202020204" pitchFamily="34" charset="0"/>
                <a:cs typeface="Arial" panose="020B0604020202020204" pitchFamily="34" charset="0"/>
              </a:rPr>
              <a:t>Término</a:t>
            </a:r>
          </a:p>
          <a:p>
            <a:pPr marL="0" indent="0" algn="just">
              <a:buNone/>
            </a:pPr>
            <a:endParaRPr lang="es-ES" sz="1400" b="1" dirty="0">
              <a:latin typeface="Arial" panose="020B0604020202020204" pitchFamily="34" charset="0"/>
              <a:cs typeface="Arial" panose="020B0604020202020204" pitchFamily="34" charset="0"/>
            </a:endParaRPr>
          </a:p>
          <a:p>
            <a:pPr marL="0" indent="0" algn="just">
              <a:buNone/>
            </a:pPr>
            <a:r>
              <a:rPr lang="es-ES" sz="1400" dirty="0">
                <a:latin typeface="Arial" panose="020B0604020202020204" pitchFamily="34" charset="0"/>
                <a:cs typeface="Arial" panose="020B0604020202020204" pitchFamily="34" charset="0"/>
              </a:rPr>
              <a:t>El origen de la Cruz de término o crucero es incierto. </a:t>
            </a:r>
            <a:r>
              <a:rPr lang="es-ES" sz="1400" dirty="0" smtClean="0">
                <a:latin typeface="Arial" panose="020B0604020202020204" pitchFamily="34" charset="0"/>
                <a:cs typeface="Arial" panose="020B0604020202020204" pitchFamily="34" charset="0"/>
              </a:rPr>
              <a:t>Se </a:t>
            </a:r>
            <a:r>
              <a:rPr lang="es-ES" sz="1400" dirty="0">
                <a:latin typeface="Arial" panose="020B0604020202020204" pitchFamily="34" charset="0"/>
                <a:cs typeface="Arial" panose="020B0604020202020204" pitchFamily="34" charset="0"/>
              </a:rPr>
              <a:t>trata de una peana en forma circular o poligonal donde se erige una columna acabada en una cruz de piedra tallada, que en algunos casos puede ser de hierro. Las cruces de términos podían tener varias finalidades. Como símbolo religioso funcionaban como punto de oración para realizar rogativas y solían ubicarse en cualquier lugar dentro de la villa. Como mojón se ubicaba en las principales vías de acceso de una población para indicar al caminante la proximidad del mismo y también como símbolo de protección para la villa. </a:t>
            </a:r>
          </a:p>
        </p:txBody>
      </p:sp>
      <p:pic>
        <p:nvPicPr>
          <p:cNvPr id="6" name="8 Imagen" descr="cruz.jpg"/>
          <p:cNvPicPr>
            <a:picLocks noChangeAspect="1"/>
          </p:cNvPicPr>
          <p:nvPr/>
        </p:nvPicPr>
        <p:blipFill>
          <a:blip r:embed="rId2" cstate="print"/>
          <a:stretch>
            <a:fillRect/>
          </a:stretch>
        </p:blipFill>
        <p:spPr>
          <a:xfrm>
            <a:off x="6876256" y="692696"/>
            <a:ext cx="1992000" cy="2988000"/>
          </a:xfrm>
          <a:prstGeom prst="rect">
            <a:avLst/>
          </a:prstGeom>
          <a:ln w="3175">
            <a:solidFill>
              <a:schemeClr val="tx2"/>
            </a:solidFill>
          </a:ln>
        </p:spPr>
      </p:pic>
      <p:pic>
        <p:nvPicPr>
          <p:cNvPr id="5" name="5 Imagen" descr="AdM2016-6727.JPG"/>
          <p:cNvPicPr/>
          <p:nvPr/>
        </p:nvPicPr>
        <p:blipFill>
          <a:blip r:embed="rId3" cstate="print"/>
          <a:srcRect l="31295" t="28551" r="36887" b="43461"/>
          <a:stretch>
            <a:fillRect/>
          </a:stretch>
        </p:blipFill>
        <p:spPr>
          <a:xfrm>
            <a:off x="395536" y="4149080"/>
            <a:ext cx="2772000" cy="2160000"/>
          </a:xfrm>
          <a:prstGeom prst="rect">
            <a:avLst/>
          </a:prstGeom>
          <a:noFill/>
          <a:ln w="3175">
            <a:solidFill>
              <a:schemeClr val="tx2"/>
            </a:solidFill>
          </a:ln>
        </p:spPr>
      </p:pic>
      <p:sp>
        <p:nvSpPr>
          <p:cNvPr id="7" name="6 CuadroTexto"/>
          <p:cNvSpPr txBox="1"/>
          <p:nvPr/>
        </p:nvSpPr>
        <p:spPr>
          <a:xfrm>
            <a:off x="3347864" y="3717032"/>
            <a:ext cx="5400600" cy="2739211"/>
          </a:xfrm>
          <a:prstGeom prst="rect">
            <a:avLst/>
          </a:prstGeom>
          <a:noFill/>
        </p:spPr>
        <p:txBody>
          <a:bodyPr wrap="square" rtlCol="0">
            <a:spAutoFit/>
          </a:bodyPr>
          <a:lstStyle/>
          <a:p>
            <a:r>
              <a:rPr lang="es-ES" sz="1400" b="1" dirty="0" smtClean="0">
                <a:latin typeface="Arial" panose="020B0604020202020204" pitchFamily="34" charset="0"/>
                <a:cs typeface="Arial" panose="020B0604020202020204" pitchFamily="34" charset="0"/>
              </a:rPr>
              <a:t>El olvidado Humilladero </a:t>
            </a:r>
          </a:p>
          <a:p>
            <a:endParaRPr lang="es-ES" sz="1400" b="1" dirty="0" smtClean="0">
              <a:latin typeface="Arial" panose="020B0604020202020204" pitchFamily="34" charset="0"/>
              <a:cs typeface="Arial" panose="020B0604020202020204" pitchFamily="34" charset="0"/>
            </a:endParaRPr>
          </a:p>
          <a:p>
            <a:pPr algn="just"/>
            <a:r>
              <a:rPr lang="es-ES" sz="1400" dirty="0" smtClean="0">
                <a:latin typeface="Arial" panose="020B0604020202020204" pitchFamily="34" charset="0"/>
                <a:cs typeface="Arial" panose="020B0604020202020204" pitchFamily="34" charset="0"/>
              </a:rPr>
              <a:t>Es frecuente la confusión entre la cruz de término y el humilladero, aunque el primero tenía una función religiosa y de protección de la villa, el humilladero solamente cumplía la función religiosa. Muchos de estos humilladeros han acabado siendo ermitas, debido a donaciones de devotos, y otros han acabado siendo absorbidos por la naturaleza, debido al desgaste del tiempo y la despoblación de la zona. Según la web del Patrimonio Cultural de la Junta de Castilla y León, el único humilladero que existe en toda la comunidad se encuentra en Sequeros, provincia de Salamanca, catalogado como Bien de Interés Cultural.</a:t>
            </a:r>
          </a:p>
        </p:txBody>
      </p:sp>
    </p:spTree>
    <p:extLst>
      <p:ext uri="{BB962C8B-B14F-4D97-AF65-F5344CB8AC3E}">
        <p14:creationId xmlns:p14="http://schemas.microsoft.com/office/powerpoint/2010/main" xmlns="" val="3288613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576064"/>
          </a:xfrm>
        </p:spPr>
        <p:txBody>
          <a:bodyPr>
            <a:normAutofit/>
          </a:bodyPr>
          <a:lstStyle/>
          <a:p>
            <a:r>
              <a:rPr lang="ca-ES" sz="2400" b="1" dirty="0">
                <a:solidFill>
                  <a:schemeClr val="tx2"/>
                </a:solidFill>
                <a:latin typeface="Arial" pitchFamily="34" charset="0"/>
                <a:cs typeface="Arial" pitchFamily="34" charset="0"/>
              </a:rPr>
              <a:t>PATRIMONIO </a:t>
            </a:r>
            <a:r>
              <a:rPr lang="ca-ES" sz="2400" b="1" dirty="0" smtClean="0">
                <a:solidFill>
                  <a:schemeClr val="tx2"/>
                </a:solidFill>
                <a:latin typeface="Arial" pitchFamily="34" charset="0"/>
                <a:cs typeface="Arial" pitchFamily="34" charset="0"/>
              </a:rPr>
              <a:t>INMATERIAL</a:t>
            </a:r>
            <a:endParaRPr lang="ca-ES" sz="2400" dirty="0"/>
          </a:p>
        </p:txBody>
      </p:sp>
      <p:sp>
        <p:nvSpPr>
          <p:cNvPr id="3" name="Marcador de contenido 2"/>
          <p:cNvSpPr>
            <a:spLocks noGrp="1"/>
          </p:cNvSpPr>
          <p:nvPr>
            <p:ph idx="1"/>
          </p:nvPr>
        </p:nvSpPr>
        <p:spPr>
          <a:xfrm>
            <a:off x="251520" y="1052736"/>
            <a:ext cx="8640960" cy="2664296"/>
          </a:xfrm>
        </p:spPr>
        <p:txBody>
          <a:bodyPr>
            <a:noAutofit/>
          </a:bodyPr>
          <a:lstStyle/>
          <a:p>
            <a:pPr marL="0" indent="0" algn="just">
              <a:buNone/>
            </a:pPr>
            <a:endParaRPr lang="es-ES" sz="1400" b="1" dirty="0" smtClean="0">
              <a:latin typeface="Arial" panose="020B0604020202020204" pitchFamily="34" charset="0"/>
              <a:cs typeface="Arial" panose="020B0604020202020204" pitchFamily="34" charset="0"/>
            </a:endParaRPr>
          </a:p>
          <a:p>
            <a:pPr marL="0" indent="0" algn="just">
              <a:buNone/>
            </a:pPr>
            <a:r>
              <a:rPr lang="es-ES" sz="1400" b="1" dirty="0" smtClean="0">
                <a:latin typeface="Arial" panose="020B0604020202020204" pitchFamily="34" charset="0"/>
                <a:cs typeface="Arial" panose="020B0604020202020204" pitchFamily="34" charset="0"/>
              </a:rPr>
              <a:t>La </a:t>
            </a:r>
            <a:r>
              <a:rPr lang="es-ES" sz="1400" b="1" dirty="0">
                <a:latin typeface="Arial" panose="020B0604020202020204" pitchFamily="34" charset="0"/>
                <a:cs typeface="Arial" panose="020B0604020202020204" pitchFamily="34" charset="0"/>
              </a:rPr>
              <a:t>Semana Santa como muestra de religiosidad </a:t>
            </a:r>
            <a:r>
              <a:rPr lang="es-ES" sz="1400" b="1" dirty="0" smtClean="0">
                <a:latin typeface="Arial" panose="020B0604020202020204" pitchFamily="34" charset="0"/>
                <a:cs typeface="Arial" panose="020B0604020202020204" pitchFamily="34" charset="0"/>
              </a:rPr>
              <a:t>popular</a:t>
            </a:r>
          </a:p>
          <a:p>
            <a:pPr marL="0" indent="0" algn="just">
              <a:buNone/>
            </a:pPr>
            <a:r>
              <a:rPr lang="es-ES" sz="1400" b="1" dirty="0" smtClean="0">
                <a:latin typeface="Arial" panose="020B0604020202020204" pitchFamily="34" charset="0"/>
                <a:cs typeface="Arial" panose="020B0604020202020204" pitchFamily="34" charset="0"/>
              </a:rPr>
              <a:t> </a:t>
            </a:r>
          </a:p>
          <a:p>
            <a:pPr marL="0" indent="0" algn="just">
              <a:buNone/>
            </a:pPr>
            <a:r>
              <a:rPr lang="es-ES" sz="1400" dirty="0">
                <a:latin typeface="Arial" panose="020B0604020202020204" pitchFamily="34" charset="0"/>
                <a:cs typeface="Arial" panose="020B0604020202020204" pitchFamily="34" charset="0"/>
              </a:rPr>
              <a:t>El origen de estas representaciones en la tradición católica se remonta al siglo IV d.C., cuando quedó establecido en el primer Concilio ecuménico de </a:t>
            </a:r>
            <a:r>
              <a:rPr lang="es-ES" sz="1400" dirty="0" smtClean="0">
                <a:latin typeface="Arial" panose="020B0604020202020204" pitchFamily="34" charset="0"/>
                <a:cs typeface="Arial" panose="020B0604020202020204" pitchFamily="34" charset="0"/>
              </a:rPr>
              <a:t>Nicea. En la mancomunidad Alfoz de Lara, el único pueblo que representa la Pasión viviente es Arauzo de Miel. Es una tradición popular y gratuita donde un gran número de personas voluntarias recrean las escenas de la Pasión de Cristo a semejanza de un Vía Crucis viviente.</a:t>
            </a:r>
          </a:p>
          <a:p>
            <a:pPr marL="0" indent="0" algn="just">
              <a:buNone/>
            </a:pPr>
            <a:r>
              <a:rPr lang="es-ES" sz="1400" dirty="0" smtClean="0">
                <a:latin typeface="Arial" panose="020B0604020202020204" pitchFamily="34" charset="0"/>
                <a:cs typeface="Arial" panose="020B0604020202020204" pitchFamily="34" charset="0"/>
              </a:rPr>
              <a:t>El 4 de noviembre de 2015 se ha incoado expediente de declaración de la conmemoración de la Semana Santa en España como una manifestación plural representativa del Patrimonio Cultural Inmaterial.</a:t>
            </a:r>
            <a:r>
              <a:rPr lang="ca-ES" sz="1400" dirty="0" smtClean="0">
                <a:latin typeface="Arial" panose="020B0604020202020204" pitchFamily="34" charset="0"/>
                <a:cs typeface="Arial" panose="020B0604020202020204" pitchFamily="34" charset="0"/>
              </a:rPr>
              <a:t> </a:t>
            </a:r>
            <a:r>
              <a:rPr lang="es-ES" sz="1400" dirty="0" smtClean="0">
                <a:latin typeface="Arial" panose="020B0604020202020204" pitchFamily="34" charset="0"/>
                <a:cs typeface="Arial" panose="020B0604020202020204" pitchFamily="34" charset="0"/>
              </a:rPr>
              <a:t>BOE núm. 280, de 23/11/2015.</a:t>
            </a:r>
          </a:p>
          <a:p>
            <a:pPr marL="0" indent="0" algn="just">
              <a:buNone/>
            </a:pPr>
            <a:endParaRPr lang="es-ES" sz="1400" dirty="0">
              <a:latin typeface="Arial" panose="020B0604020202020204" pitchFamily="34" charset="0"/>
              <a:cs typeface="Arial" panose="020B0604020202020204" pitchFamily="34" charset="0"/>
            </a:endParaRPr>
          </a:p>
        </p:txBody>
      </p:sp>
      <p:pic>
        <p:nvPicPr>
          <p:cNvPr id="6" name="2 Imagen" descr="Cristo-subiendo-al-Calvario.jpg"/>
          <p:cNvPicPr/>
          <p:nvPr/>
        </p:nvPicPr>
        <p:blipFill>
          <a:blip r:embed="rId2" cstate="print">
            <a:extLst>
              <a:ext uri="{28A0092B-C50C-407E-A947-70E740481C1C}">
                <a14:useLocalDpi xmlns:a14="http://schemas.microsoft.com/office/drawing/2010/main" xmlns="" val="0"/>
              </a:ext>
            </a:extLst>
          </a:blip>
          <a:stretch>
            <a:fillRect/>
          </a:stretch>
        </p:blipFill>
        <p:spPr>
          <a:xfrm>
            <a:off x="4860032" y="4149080"/>
            <a:ext cx="3888432" cy="2160000"/>
          </a:xfrm>
          <a:prstGeom prst="rect">
            <a:avLst/>
          </a:prstGeom>
          <a:noFill/>
          <a:ln w="3175">
            <a:solidFill>
              <a:schemeClr val="tx2"/>
            </a:solidFill>
          </a:ln>
        </p:spPr>
      </p:pic>
      <p:pic>
        <p:nvPicPr>
          <p:cNvPr id="8" name="7 Imagen" descr="DSC_1016.JPG"/>
          <p:cNvPicPr>
            <a:picLocks noChangeAspect="1"/>
          </p:cNvPicPr>
          <p:nvPr/>
        </p:nvPicPr>
        <p:blipFill>
          <a:blip r:embed="rId3" cstate="print"/>
          <a:stretch>
            <a:fillRect/>
          </a:stretch>
        </p:blipFill>
        <p:spPr>
          <a:xfrm>
            <a:off x="323528" y="4149080"/>
            <a:ext cx="3564000" cy="2169792"/>
          </a:xfrm>
          <a:prstGeom prst="rect">
            <a:avLst/>
          </a:prstGeom>
          <a:ln w="3175">
            <a:solidFill>
              <a:schemeClr val="tx1">
                <a:lumMod val="50000"/>
                <a:lumOff val="50000"/>
              </a:schemeClr>
            </a:solidFill>
          </a:ln>
        </p:spPr>
      </p:pic>
    </p:spTree>
    <p:extLst>
      <p:ext uri="{BB962C8B-B14F-4D97-AF65-F5344CB8AC3E}">
        <p14:creationId xmlns:p14="http://schemas.microsoft.com/office/powerpoint/2010/main" xmlns="" val="2016069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710952"/>
          </a:xfrm>
        </p:spPr>
        <p:txBody>
          <a:bodyPr>
            <a:normAutofit/>
          </a:bodyPr>
          <a:lstStyle/>
          <a:p>
            <a:r>
              <a:rPr lang="ca-ES" sz="2400" b="1" dirty="0">
                <a:solidFill>
                  <a:schemeClr val="tx2"/>
                </a:solidFill>
                <a:latin typeface="Arial" pitchFamily="34" charset="0"/>
                <a:cs typeface="Arial" pitchFamily="34" charset="0"/>
              </a:rPr>
              <a:t>PATRIMONIO </a:t>
            </a:r>
            <a:r>
              <a:rPr lang="ca-ES" sz="2400" b="1" dirty="0" smtClean="0">
                <a:solidFill>
                  <a:schemeClr val="tx2"/>
                </a:solidFill>
                <a:latin typeface="Arial" pitchFamily="34" charset="0"/>
                <a:cs typeface="Arial" pitchFamily="34" charset="0"/>
              </a:rPr>
              <a:t>INMATERIAL</a:t>
            </a:r>
            <a:endParaRPr lang="ca-ES" sz="2400" dirty="0"/>
          </a:p>
        </p:txBody>
      </p:sp>
      <p:sp>
        <p:nvSpPr>
          <p:cNvPr id="3" name="Marcador de contenido 2"/>
          <p:cNvSpPr>
            <a:spLocks noGrp="1"/>
          </p:cNvSpPr>
          <p:nvPr>
            <p:ph idx="1"/>
          </p:nvPr>
        </p:nvSpPr>
        <p:spPr>
          <a:xfrm>
            <a:off x="323528" y="908720"/>
            <a:ext cx="4824536" cy="3024336"/>
          </a:xfrm>
        </p:spPr>
        <p:txBody>
          <a:bodyPr>
            <a:noAutofit/>
          </a:bodyPr>
          <a:lstStyle/>
          <a:p>
            <a:pPr marL="0" indent="0" algn="just">
              <a:buNone/>
            </a:pPr>
            <a:r>
              <a:rPr lang="es-ES" sz="1400" b="1" dirty="0" smtClean="0">
                <a:latin typeface="Arial" panose="020B0604020202020204" pitchFamily="34" charset="0"/>
                <a:cs typeface="Arial" panose="020B0604020202020204" pitchFamily="34" charset="0"/>
              </a:rPr>
              <a:t>EL rito de </a:t>
            </a:r>
            <a:r>
              <a:rPr lang="es-ES" sz="1400" b="1" dirty="0">
                <a:latin typeface="Arial" panose="020B0604020202020204" pitchFamily="34" charset="0"/>
                <a:cs typeface="Arial" panose="020B0604020202020204" pitchFamily="34" charset="0"/>
              </a:rPr>
              <a:t>Pingar el Mayo </a:t>
            </a:r>
            <a:endParaRPr lang="es-ES" sz="1400" b="1" dirty="0" smtClean="0">
              <a:latin typeface="Arial" panose="020B0604020202020204" pitchFamily="34" charset="0"/>
              <a:cs typeface="Arial" panose="020B0604020202020204" pitchFamily="34" charset="0"/>
            </a:endParaRPr>
          </a:p>
          <a:p>
            <a:pPr marL="0" indent="0" algn="just">
              <a:spcBef>
                <a:spcPts val="1200"/>
              </a:spcBef>
              <a:buNone/>
            </a:pPr>
            <a:r>
              <a:rPr lang="es-ES" sz="1400" dirty="0" smtClean="0">
                <a:latin typeface="Arial" panose="020B0604020202020204" pitchFamily="34" charset="0"/>
                <a:cs typeface="Arial" panose="020B0604020202020204" pitchFamily="34" charset="0"/>
              </a:rPr>
              <a:t>El </a:t>
            </a:r>
            <a:r>
              <a:rPr lang="es-ES" sz="1400" dirty="0">
                <a:latin typeface="Arial" panose="020B0604020202020204" pitchFamily="34" charset="0"/>
                <a:cs typeface="Arial" panose="020B0604020202020204" pitchFamily="34" charset="0"/>
              </a:rPr>
              <a:t>"Mayo" es una manifestación cultural muy enraizada en Castilla y León</a:t>
            </a:r>
            <a:r>
              <a:rPr lang="es-ES" sz="1400" dirty="0" smtClean="0">
                <a:latin typeface="Arial" panose="020B0604020202020204" pitchFamily="34" charset="0"/>
                <a:cs typeface="Arial" panose="020B0604020202020204" pitchFamily="34" charset="0"/>
              </a:rPr>
              <a:t>. El </a:t>
            </a:r>
            <a:r>
              <a:rPr lang="es-ES" sz="1400" dirty="0">
                <a:latin typeface="Arial" panose="020B0604020202020204" pitchFamily="34" charset="0"/>
                <a:cs typeface="Arial" panose="020B0604020202020204" pitchFamily="34" charset="0"/>
              </a:rPr>
              <a:t>amanecer del 1 de mayo, los quintos se iban al monte y buscaban el pino más alto y lo llevaban a pulso entre ellos mismos si la quintada era abundante ese año, de lo contrario, si era escasa, lo transportaban con ayuda de machos. Escogían para pingarlo el lugar más representativo del pueblo, que solía ser la plaza mayor, el frontón o la plaza de toros </a:t>
            </a:r>
            <a:r>
              <a:rPr lang="es-ES" sz="1400" dirty="0" smtClean="0">
                <a:latin typeface="Arial" panose="020B0604020202020204" pitchFamily="34" charset="0"/>
                <a:cs typeface="Arial" panose="020B0604020202020204" pitchFamily="34" charset="0"/>
              </a:rPr>
              <a:t>y </a:t>
            </a:r>
            <a:r>
              <a:rPr lang="es-ES" sz="1400" dirty="0">
                <a:latin typeface="Arial" panose="020B0604020202020204" pitchFamily="34" charset="0"/>
                <a:cs typeface="Arial" panose="020B0604020202020204" pitchFamily="34" charset="0"/>
              </a:rPr>
              <a:t>una vez allí lo pingaban durante treinta días, es decir, lo ponían en vertical y lo introducían en un hoyo que habían excavado en la tierra, y lo sujetaban con cuerdas, piedras o lo que se </a:t>
            </a:r>
            <a:r>
              <a:rPr lang="es-ES" sz="1400" dirty="0" smtClean="0">
                <a:latin typeface="Arial" panose="020B0604020202020204" pitchFamily="34" charset="0"/>
                <a:cs typeface="Arial" panose="020B0604020202020204" pitchFamily="34" charset="0"/>
              </a:rPr>
              <a:t>pudiera.</a:t>
            </a:r>
          </a:p>
        </p:txBody>
      </p:sp>
      <p:pic>
        <p:nvPicPr>
          <p:cNvPr id="7" name="4 Imagen" descr="2.jpg"/>
          <p:cNvPicPr/>
          <p:nvPr/>
        </p:nvPicPr>
        <p:blipFill>
          <a:blip r:embed="rId2" cstate="print">
            <a:extLst>
              <a:ext uri="{28A0092B-C50C-407E-A947-70E740481C1C}">
                <a14:useLocalDpi xmlns:a14="http://schemas.microsoft.com/office/drawing/2010/main" xmlns="" val="0"/>
              </a:ext>
            </a:extLst>
          </a:blip>
          <a:srcRect l="24625" t="2150" r="28366" b="30233"/>
          <a:stretch>
            <a:fillRect/>
          </a:stretch>
        </p:blipFill>
        <p:spPr>
          <a:xfrm>
            <a:off x="5292080" y="1412776"/>
            <a:ext cx="3600400" cy="5111992"/>
          </a:xfrm>
          <a:prstGeom prst="rect">
            <a:avLst/>
          </a:prstGeom>
          <a:ln w="3175">
            <a:solidFill>
              <a:schemeClr val="tx2"/>
            </a:solidFill>
          </a:ln>
        </p:spPr>
      </p:pic>
      <p:pic>
        <p:nvPicPr>
          <p:cNvPr id="5" name="4 Imagen" descr="7.jpg"/>
          <p:cNvPicPr>
            <a:picLocks noChangeAspect="1"/>
          </p:cNvPicPr>
          <p:nvPr/>
        </p:nvPicPr>
        <p:blipFill>
          <a:blip r:embed="rId3" cstate="print"/>
          <a:stretch>
            <a:fillRect/>
          </a:stretch>
        </p:blipFill>
        <p:spPr>
          <a:xfrm>
            <a:off x="1331640" y="4149080"/>
            <a:ext cx="2649246" cy="2412000"/>
          </a:xfrm>
          <a:prstGeom prst="rect">
            <a:avLst/>
          </a:prstGeom>
        </p:spPr>
      </p:pic>
    </p:spTree>
    <p:extLst>
      <p:ext uri="{BB962C8B-B14F-4D97-AF65-F5344CB8AC3E}">
        <p14:creationId xmlns:p14="http://schemas.microsoft.com/office/powerpoint/2010/main" xmlns="" val="608028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710952"/>
          </a:xfrm>
        </p:spPr>
        <p:txBody>
          <a:bodyPr>
            <a:normAutofit/>
          </a:bodyPr>
          <a:lstStyle/>
          <a:p>
            <a:r>
              <a:rPr lang="ca-ES" sz="2400" b="1" dirty="0">
                <a:solidFill>
                  <a:schemeClr val="tx2"/>
                </a:solidFill>
                <a:latin typeface="Arial" pitchFamily="34" charset="0"/>
                <a:cs typeface="Arial" pitchFamily="34" charset="0"/>
              </a:rPr>
              <a:t>PATRIMONIO </a:t>
            </a:r>
            <a:r>
              <a:rPr lang="ca-ES" sz="2400" b="1" dirty="0" smtClean="0">
                <a:solidFill>
                  <a:schemeClr val="tx2"/>
                </a:solidFill>
                <a:latin typeface="Arial" pitchFamily="34" charset="0"/>
                <a:cs typeface="Arial" pitchFamily="34" charset="0"/>
              </a:rPr>
              <a:t>INMATERIAL</a:t>
            </a:r>
            <a:endParaRPr lang="ca-ES" sz="2400" dirty="0"/>
          </a:p>
        </p:txBody>
      </p:sp>
      <p:sp>
        <p:nvSpPr>
          <p:cNvPr id="3" name="Marcador de contenido 2"/>
          <p:cNvSpPr>
            <a:spLocks noGrp="1"/>
          </p:cNvSpPr>
          <p:nvPr>
            <p:ph idx="1"/>
          </p:nvPr>
        </p:nvSpPr>
        <p:spPr>
          <a:xfrm>
            <a:off x="323528" y="1052736"/>
            <a:ext cx="8496943" cy="1800200"/>
          </a:xfrm>
        </p:spPr>
        <p:txBody>
          <a:bodyPr>
            <a:noAutofit/>
          </a:bodyPr>
          <a:lstStyle/>
          <a:p>
            <a:pPr marL="0" indent="0" algn="just">
              <a:buNone/>
            </a:pPr>
            <a:r>
              <a:rPr lang="es-ES" sz="1400" b="1" dirty="0">
                <a:latin typeface="Arial" panose="020B0604020202020204" pitchFamily="34" charset="0"/>
                <a:cs typeface="Arial" panose="020B0604020202020204" pitchFamily="34" charset="0"/>
              </a:rPr>
              <a:t>El canto a la primavera, las </a:t>
            </a:r>
            <a:r>
              <a:rPr lang="es-ES" sz="1400" b="1" dirty="0" smtClean="0">
                <a:latin typeface="Arial" panose="020B0604020202020204" pitchFamily="34" charset="0"/>
                <a:cs typeface="Arial" panose="020B0604020202020204" pitchFamily="34" charset="0"/>
              </a:rPr>
              <a:t>Marzas</a:t>
            </a:r>
          </a:p>
          <a:p>
            <a:pPr marL="0" indent="0" algn="just">
              <a:buNone/>
            </a:pPr>
            <a:endParaRPr lang="es-ES" sz="1050" b="1" dirty="0">
              <a:latin typeface="Arial" panose="020B0604020202020204" pitchFamily="34" charset="0"/>
              <a:cs typeface="Arial" panose="020B0604020202020204" pitchFamily="34" charset="0"/>
            </a:endParaRPr>
          </a:p>
          <a:p>
            <a:pPr marL="0" indent="0" algn="just">
              <a:buNone/>
            </a:pPr>
            <a:r>
              <a:rPr lang="es-ES" sz="1400" dirty="0" smtClean="0">
                <a:latin typeface="Arial" panose="020B0604020202020204" pitchFamily="34" charset="0"/>
                <a:cs typeface="Arial" panose="020B0604020202020204" pitchFamily="34" charset="0"/>
              </a:rPr>
              <a:t>El </a:t>
            </a:r>
            <a:r>
              <a:rPr lang="es-ES" sz="1400" dirty="0">
                <a:latin typeface="Arial" panose="020B0604020202020204" pitchFamily="34" charset="0"/>
                <a:cs typeface="Arial" panose="020B0604020202020204" pitchFamily="34" charset="0"/>
              </a:rPr>
              <a:t>ritual de las marzas se celebraba en la medianoche del último día de febrero. La cuadrilla de marzantes o marceros se reunían en la plaza del pueblo y solicitaban permiso a la autoridad religiosa-cívica (cura, alcalde y maestro) para empezar el canto. Acto seguido, iban recorriendo el pueblo y se paraban en cada casa iniciando el canto. Los lugareños de cada población las cantaban con un significado diferente: cantos petitorios, de amor a las mozas, de homenaje a la agricultura, de sacramentos o a la llegada de la primavera</a:t>
            </a:r>
            <a:r>
              <a:rPr lang="es-ES" sz="1400" dirty="0" smtClean="0">
                <a:latin typeface="Arial" panose="020B0604020202020204" pitchFamily="34" charset="0"/>
                <a:cs typeface="Arial" panose="020B0604020202020204" pitchFamily="34" charset="0"/>
              </a:rPr>
              <a:t>.</a:t>
            </a:r>
            <a:endParaRPr lang="es-ES" sz="1400" b="1" dirty="0" smtClean="0">
              <a:latin typeface="Arial" panose="020B0604020202020204" pitchFamily="34" charset="0"/>
              <a:cs typeface="Arial" panose="020B0604020202020204" pitchFamily="34" charset="0"/>
            </a:endParaRPr>
          </a:p>
        </p:txBody>
      </p:sp>
      <p:pic>
        <p:nvPicPr>
          <p:cNvPr id="5" name="13 Imagen" descr="2.jpg"/>
          <p:cNvPicPr/>
          <p:nvPr/>
        </p:nvPicPr>
        <p:blipFill>
          <a:blip r:embed="rId3" cstate="print"/>
          <a:srcRect l="9509" b="26638"/>
          <a:stretch>
            <a:fillRect/>
          </a:stretch>
        </p:blipFill>
        <p:spPr>
          <a:xfrm>
            <a:off x="467544" y="2996952"/>
            <a:ext cx="3380434" cy="2664000"/>
          </a:xfrm>
          <a:prstGeom prst="rect">
            <a:avLst/>
          </a:prstGeom>
          <a:ln w="3175">
            <a:solidFill>
              <a:schemeClr val="tx2"/>
            </a:solidFill>
          </a:ln>
        </p:spPr>
      </p:pic>
      <p:sp>
        <p:nvSpPr>
          <p:cNvPr id="4" name="CuadroTexto 3"/>
          <p:cNvSpPr txBox="1"/>
          <p:nvPr/>
        </p:nvSpPr>
        <p:spPr>
          <a:xfrm flipH="1">
            <a:off x="4427983" y="2924944"/>
            <a:ext cx="4392487" cy="3323987"/>
          </a:xfrm>
          <a:prstGeom prst="rect">
            <a:avLst/>
          </a:prstGeom>
          <a:noFill/>
        </p:spPr>
        <p:txBody>
          <a:bodyPr wrap="square" rtlCol="0">
            <a:spAutoFit/>
          </a:bodyPr>
          <a:lstStyle/>
          <a:p>
            <a:r>
              <a:rPr lang="es-ES" sz="1400" dirty="0" smtClean="0">
                <a:latin typeface="Arial" panose="020B0604020202020204" pitchFamily="34" charset="0"/>
                <a:cs typeface="Arial" panose="020B0604020202020204" pitchFamily="34" charset="0"/>
              </a:rPr>
              <a:t>Cantico </a:t>
            </a:r>
            <a:r>
              <a:rPr lang="es-ES" sz="1400" dirty="0">
                <a:latin typeface="Arial" panose="020B0604020202020204" pitchFamily="34" charset="0"/>
                <a:cs typeface="Arial" panose="020B0604020202020204" pitchFamily="34" charset="0"/>
              </a:rPr>
              <a:t>de </a:t>
            </a:r>
            <a:r>
              <a:rPr lang="es-ES" sz="1400" dirty="0" smtClean="0">
                <a:latin typeface="Arial" panose="020B0604020202020204" pitchFamily="34" charset="0"/>
                <a:cs typeface="Arial" panose="020B0604020202020204" pitchFamily="34" charset="0"/>
              </a:rPr>
              <a:t>las Marza, </a:t>
            </a:r>
            <a:r>
              <a:rPr lang="es-ES" sz="1400" dirty="0">
                <a:latin typeface="Arial" panose="020B0604020202020204" pitchFamily="34" charset="0"/>
                <a:cs typeface="Arial" panose="020B0604020202020204" pitchFamily="34" charset="0"/>
              </a:rPr>
              <a:t>por la </a:t>
            </a:r>
            <a:r>
              <a:rPr lang="es-ES" sz="1400" dirty="0" smtClean="0">
                <a:latin typeface="Arial" panose="020B0604020202020204" pitchFamily="34" charset="0"/>
                <a:cs typeface="Arial" panose="020B0604020202020204" pitchFamily="34" charset="0"/>
              </a:rPr>
              <a:t>Sra. Rosario, de </a:t>
            </a:r>
            <a:r>
              <a:rPr lang="es-ES" sz="1400" dirty="0">
                <a:latin typeface="Arial" panose="020B0604020202020204" pitchFamily="34" charset="0"/>
                <a:cs typeface="Arial" panose="020B0604020202020204" pitchFamily="34" charset="0"/>
              </a:rPr>
              <a:t>99 años de </a:t>
            </a:r>
            <a:r>
              <a:rPr lang="es-ES" sz="1400" dirty="0" smtClean="0">
                <a:latin typeface="Arial" panose="020B0604020202020204" pitchFamily="34" charset="0"/>
                <a:cs typeface="Arial" panose="020B0604020202020204" pitchFamily="34" charset="0"/>
              </a:rPr>
              <a:t>edad:</a:t>
            </a:r>
          </a:p>
          <a:p>
            <a:endParaRPr lang="es-ES" sz="1400" i="1" dirty="0" smtClean="0">
              <a:latin typeface="Arial" panose="020B0604020202020204" pitchFamily="34" charset="0"/>
              <a:cs typeface="Arial" panose="020B0604020202020204" pitchFamily="34" charset="0"/>
            </a:endParaRPr>
          </a:p>
          <a:p>
            <a:r>
              <a:rPr lang="es-ES" sz="1400" i="1" dirty="0"/>
              <a:t>Que has dicho que has visto en mis </a:t>
            </a:r>
            <a:r>
              <a:rPr lang="es-ES" sz="1400" i="1" dirty="0" smtClean="0"/>
              <a:t>ojos</a:t>
            </a:r>
          </a:p>
          <a:p>
            <a:r>
              <a:rPr lang="es-ES" sz="1400" i="1" dirty="0" smtClean="0"/>
              <a:t>que </a:t>
            </a:r>
            <a:r>
              <a:rPr lang="es-ES" sz="1400" i="1" dirty="0"/>
              <a:t>estaban llorando de celos por ti</a:t>
            </a:r>
            <a:endParaRPr lang="ca-ES" sz="1400" i="1" dirty="0"/>
          </a:p>
          <a:p>
            <a:r>
              <a:rPr lang="es-ES" sz="1400" i="1" dirty="0" smtClean="0"/>
              <a:t>por </a:t>
            </a:r>
            <a:r>
              <a:rPr lang="es-ES" sz="1400" i="1" dirty="0"/>
              <a:t>más que me veas y a veces </a:t>
            </a:r>
            <a:r>
              <a:rPr lang="es-ES" sz="1400" i="1" dirty="0" smtClean="0"/>
              <a:t>lloroso</a:t>
            </a:r>
            <a:endParaRPr lang="ca-ES" sz="1400" i="1" dirty="0"/>
          </a:p>
          <a:p>
            <a:r>
              <a:rPr lang="es-ES" sz="1400" i="1" dirty="0" smtClean="0"/>
              <a:t>no </a:t>
            </a:r>
            <a:r>
              <a:rPr lang="es-ES" sz="1400" i="1" dirty="0"/>
              <a:t>creas que siento el amor que </a:t>
            </a:r>
            <a:r>
              <a:rPr lang="es-ES" sz="1400" i="1" dirty="0" smtClean="0"/>
              <a:t>perdí.</a:t>
            </a:r>
            <a:endParaRPr lang="ca-ES" sz="1400" i="1" dirty="0"/>
          </a:p>
          <a:p>
            <a:r>
              <a:rPr lang="es-ES" sz="1400" i="1" dirty="0" smtClean="0"/>
              <a:t>Jamás </a:t>
            </a:r>
            <a:r>
              <a:rPr lang="es-ES" sz="1400" i="1" dirty="0"/>
              <a:t>he pensado lo que era un </a:t>
            </a:r>
            <a:r>
              <a:rPr lang="es-ES" sz="1400" i="1" dirty="0" smtClean="0"/>
              <a:t>cariño</a:t>
            </a:r>
            <a:endParaRPr lang="ca-ES" sz="1400" i="1" dirty="0"/>
          </a:p>
          <a:p>
            <a:r>
              <a:rPr lang="es-ES" sz="1400" i="1" dirty="0" smtClean="0"/>
              <a:t>jamás </a:t>
            </a:r>
            <a:r>
              <a:rPr lang="es-ES" sz="1400" i="1" dirty="0"/>
              <a:t>he sentido lo que era un </a:t>
            </a:r>
            <a:r>
              <a:rPr lang="es-ES" sz="1400" i="1" dirty="0" smtClean="0"/>
              <a:t>sufrir</a:t>
            </a:r>
            <a:endParaRPr lang="ca-ES" sz="1400" i="1" dirty="0"/>
          </a:p>
          <a:p>
            <a:r>
              <a:rPr lang="es-ES" sz="1400" i="1" dirty="0" smtClean="0"/>
              <a:t>porque </a:t>
            </a:r>
            <a:r>
              <a:rPr lang="es-ES" sz="1400" i="1" dirty="0"/>
              <a:t>te has marchado sin darme un beso</a:t>
            </a:r>
            <a:endParaRPr lang="ca-ES" sz="1400" i="1" dirty="0"/>
          </a:p>
          <a:p>
            <a:r>
              <a:rPr lang="es-ES" sz="1400" i="1" dirty="0" smtClean="0"/>
              <a:t>que </a:t>
            </a:r>
            <a:r>
              <a:rPr lang="es-ES" sz="1400" i="1" dirty="0"/>
              <a:t>pena dios mío me siento </a:t>
            </a:r>
            <a:r>
              <a:rPr lang="es-ES" sz="1400" i="1" dirty="0" smtClean="0"/>
              <a:t>morir.</a:t>
            </a:r>
            <a:endParaRPr lang="ca-ES" sz="1400" i="1" dirty="0"/>
          </a:p>
          <a:p>
            <a:r>
              <a:rPr lang="es-ES" sz="1400" i="1" dirty="0" smtClean="0"/>
              <a:t>Si </a:t>
            </a:r>
            <a:r>
              <a:rPr lang="es-ES" sz="1400" i="1" dirty="0"/>
              <a:t>lloro no creas que es por un cariño que </a:t>
            </a:r>
            <a:r>
              <a:rPr lang="es-ES" sz="1400" i="1" dirty="0" smtClean="0"/>
              <a:t>yo he perdido</a:t>
            </a:r>
          </a:p>
          <a:p>
            <a:r>
              <a:rPr lang="es-ES" sz="1400" i="1" dirty="0" smtClean="0"/>
              <a:t>no </a:t>
            </a:r>
            <a:r>
              <a:rPr lang="es-ES" sz="1400" i="1" dirty="0"/>
              <a:t>vale la pena derramar </a:t>
            </a:r>
            <a:r>
              <a:rPr lang="es-ES" sz="1400" i="1" dirty="0" smtClean="0"/>
              <a:t>lágrimas </a:t>
            </a:r>
            <a:r>
              <a:rPr lang="es-ES" sz="1400" i="1" dirty="0"/>
              <a:t>por un </a:t>
            </a:r>
            <a:r>
              <a:rPr lang="es-ES" sz="1400" i="1" dirty="0" smtClean="0"/>
              <a:t>amor</a:t>
            </a:r>
          </a:p>
          <a:p>
            <a:r>
              <a:rPr lang="es-ES" sz="1400" i="1" dirty="0" smtClean="0"/>
              <a:t>ya lloré </a:t>
            </a:r>
            <a:r>
              <a:rPr lang="es-ES" sz="1400" i="1" dirty="0"/>
              <a:t>bastante cuando </a:t>
            </a:r>
            <a:r>
              <a:rPr lang="es-ES" sz="1400" i="1" dirty="0" smtClean="0"/>
              <a:t>imaginaba </a:t>
            </a:r>
            <a:r>
              <a:rPr lang="es-ES" sz="1400" i="1" dirty="0"/>
              <a:t>que me olvidarías</a:t>
            </a:r>
            <a:endParaRPr lang="ca-ES" sz="1400" i="1" dirty="0"/>
          </a:p>
          <a:p>
            <a:r>
              <a:rPr lang="es-ES" sz="1400" i="1" dirty="0" smtClean="0"/>
              <a:t>para </a:t>
            </a:r>
            <a:r>
              <a:rPr lang="es-ES" sz="1400" i="1" dirty="0"/>
              <a:t>que negarlo yo nunca quise tu </a:t>
            </a:r>
            <a:r>
              <a:rPr lang="es-ES" sz="1400" i="1" dirty="0" smtClean="0"/>
              <a:t>corazón.</a:t>
            </a:r>
            <a:endParaRPr lang="ca-ES" sz="1400" i="1" dirty="0"/>
          </a:p>
        </p:txBody>
      </p:sp>
      <p:pic>
        <p:nvPicPr>
          <p:cNvPr id="6" name="audio">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763688" y="5987752"/>
            <a:ext cx="609600" cy="609600"/>
          </a:xfrm>
          <a:prstGeom prst="rect">
            <a:avLst/>
          </a:prstGeom>
        </p:spPr>
      </p:pic>
    </p:spTree>
    <p:extLst>
      <p:ext uri="{BB962C8B-B14F-4D97-AF65-F5344CB8AC3E}">
        <p14:creationId xmlns:p14="http://schemas.microsoft.com/office/powerpoint/2010/main" xmlns="" val="42282648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965" fill="hold"/>
                                        <p:tgtEl>
                                          <p:spTgt spid="6"/>
                                        </p:tgtEl>
                                      </p:cBhvr>
                                    </p:cmd>
                                  </p:childTnLst>
                                </p:cTn>
                              </p:par>
                            </p:childTnLst>
                          </p:cTn>
                        </p:par>
                      </p:childTnLst>
                    </p:cTn>
                  </p:par>
                </p:childTnLst>
              </p:cTn>
              <p:nextCondLst>
                <p:cond evt="onClick" delay="0">
                  <p:tgtEl>
                    <p:spTgt spid="6"/>
                  </p:tgtEl>
                </p:cond>
              </p:nextCondLst>
            </p:seq>
            <p:video>
              <p:cMediaNode vol="100000">
                <p:cTn id="7" fill="hold" display="0">
                  <p:stCondLst>
                    <p:cond delay="indefinite"/>
                  </p:stCondLst>
                  <p:endCondLst>
                    <p:cond evt="onStopAudio" delay="0">
                      <p:tgtEl>
                        <p:sldTgt/>
                      </p:tgtEl>
                    </p:cond>
                  </p:endCondLst>
                </p:cTn>
                <p:tgtEl>
                  <p:spTgt spid="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576064"/>
          </a:xfrm>
        </p:spPr>
        <p:txBody>
          <a:bodyPr>
            <a:normAutofit/>
          </a:bodyPr>
          <a:lstStyle/>
          <a:p>
            <a:r>
              <a:rPr lang="ca-ES" sz="2400" b="1" dirty="0">
                <a:solidFill>
                  <a:schemeClr val="tx2"/>
                </a:solidFill>
                <a:latin typeface="Arial" pitchFamily="34" charset="0"/>
                <a:cs typeface="Arial" pitchFamily="34" charset="0"/>
              </a:rPr>
              <a:t>PATRIMONIO </a:t>
            </a:r>
            <a:r>
              <a:rPr lang="ca-ES" sz="2400" b="1" dirty="0" smtClean="0">
                <a:solidFill>
                  <a:schemeClr val="tx2"/>
                </a:solidFill>
                <a:latin typeface="Arial" pitchFamily="34" charset="0"/>
                <a:cs typeface="Arial" pitchFamily="34" charset="0"/>
              </a:rPr>
              <a:t>INMATERIAL</a:t>
            </a:r>
            <a:endParaRPr lang="ca-ES" sz="2400" dirty="0"/>
          </a:p>
        </p:txBody>
      </p:sp>
      <p:sp>
        <p:nvSpPr>
          <p:cNvPr id="3" name="Marcador de contenido 2"/>
          <p:cNvSpPr>
            <a:spLocks noGrp="1"/>
          </p:cNvSpPr>
          <p:nvPr>
            <p:ph idx="1"/>
          </p:nvPr>
        </p:nvSpPr>
        <p:spPr>
          <a:xfrm>
            <a:off x="323528" y="724190"/>
            <a:ext cx="8640960" cy="2776818"/>
          </a:xfrm>
        </p:spPr>
        <p:txBody>
          <a:bodyPr>
            <a:noAutofit/>
          </a:bodyPr>
          <a:lstStyle/>
          <a:p>
            <a:pPr marL="0" indent="0">
              <a:buNone/>
            </a:pPr>
            <a:endParaRPr lang="es-ES" sz="1400" b="1" dirty="0" smtClean="0">
              <a:latin typeface="Arial" panose="020B0604020202020204" pitchFamily="34" charset="0"/>
              <a:cs typeface="Arial" panose="020B0604020202020204" pitchFamily="34" charset="0"/>
            </a:endParaRPr>
          </a:p>
          <a:p>
            <a:pPr marL="0" indent="0">
              <a:buNone/>
            </a:pPr>
            <a:r>
              <a:rPr lang="es-ES" sz="1400" b="1" dirty="0" smtClean="0">
                <a:latin typeface="Arial" panose="020B0604020202020204" pitchFamily="34" charset="0"/>
                <a:cs typeface="Arial" panose="020B0604020202020204" pitchFamily="34" charset="0"/>
              </a:rPr>
              <a:t>El </a:t>
            </a:r>
            <a:r>
              <a:rPr lang="es-ES" sz="1400" b="1" dirty="0">
                <a:latin typeface="Arial" panose="020B0604020202020204" pitchFamily="34" charset="0"/>
                <a:cs typeface="Arial" panose="020B0604020202020204" pitchFamily="34" charset="0"/>
              </a:rPr>
              <a:t>carácter cívico-religioso de la Romería </a:t>
            </a:r>
            <a:endParaRPr lang="es-ES" sz="1400" b="1" dirty="0" smtClean="0">
              <a:latin typeface="Arial" panose="020B0604020202020204" pitchFamily="34" charset="0"/>
              <a:cs typeface="Arial" panose="020B0604020202020204" pitchFamily="34" charset="0"/>
            </a:endParaRPr>
          </a:p>
          <a:p>
            <a:pPr marL="0" indent="0">
              <a:buNone/>
            </a:pPr>
            <a:endParaRPr lang="es-ES" sz="800" b="1" dirty="0">
              <a:latin typeface="Arial" panose="020B0604020202020204" pitchFamily="34" charset="0"/>
              <a:cs typeface="Arial" panose="020B0604020202020204" pitchFamily="34" charset="0"/>
            </a:endParaRPr>
          </a:p>
          <a:p>
            <a:pPr marL="0" indent="0" algn="just">
              <a:buNone/>
            </a:pPr>
            <a:endParaRPr lang="ca-ES" sz="800" dirty="0">
              <a:latin typeface="Arial" panose="020B0604020202020204" pitchFamily="34" charset="0"/>
              <a:cs typeface="Arial" panose="020B0604020202020204" pitchFamily="34" charset="0"/>
            </a:endParaRPr>
          </a:p>
          <a:p>
            <a:pPr marL="0" indent="0" algn="just">
              <a:buNone/>
            </a:pPr>
            <a:r>
              <a:rPr lang="es-ES" sz="1400" dirty="0" smtClean="0">
                <a:latin typeface="Arial" panose="020B0604020202020204" pitchFamily="34" charset="0"/>
                <a:cs typeface="Arial" panose="020B0604020202020204" pitchFamily="34" charset="0"/>
              </a:rPr>
              <a:t>En la mancomunidad Alfoz de Lara se realizan dos variaciones de romería, en una se celebra primero una misa en honor del santo en el mismo pueblo y, acto seguido, se lleva en andas al santo por los romeros o romeras, acompañado de cantos hasta el santuario donde se pasa el día y, después, se vuelve de nuevo en procesión hacia el pueblo y se deposita al santo en su lugar de origen. La otra variante es que se reúnen primeramente los romeros en el pueblo y seguidamente van en procesión hacia una ermita, una vez allí sacan al santo, celebran la misa campera en la explanada de los alrededores y pasan el día amenizado con bailes, música, juegos en su honor y al finalizar el día se vuelve a depositar al santo en la ermita y los romeros vuelven al pueblo. </a:t>
            </a:r>
            <a:endParaRPr lang="ca-ES" sz="1400" dirty="0" smtClean="0">
              <a:latin typeface="Arial" panose="020B0604020202020204" pitchFamily="34" charset="0"/>
              <a:cs typeface="Arial" panose="020B0604020202020204" pitchFamily="34" charset="0"/>
            </a:endParaRPr>
          </a:p>
          <a:p>
            <a:pPr marL="0" indent="0">
              <a:buNone/>
            </a:pPr>
            <a:endParaRPr lang="es-ES" sz="1400" b="1" dirty="0">
              <a:latin typeface="Arial" panose="020B0604020202020204" pitchFamily="34" charset="0"/>
              <a:cs typeface="Arial" panose="020B0604020202020204" pitchFamily="34" charset="0"/>
            </a:endParaRPr>
          </a:p>
          <a:p>
            <a:pPr marL="0" indent="0">
              <a:buNone/>
            </a:pPr>
            <a:endParaRPr lang="es-ES" sz="1800" b="1" dirty="0" smtClean="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88024" y="3789040"/>
            <a:ext cx="3804704" cy="2520000"/>
          </a:xfrm>
          <a:prstGeom prst="rect">
            <a:avLst/>
          </a:prstGeom>
          <a:ln w="3175">
            <a:solidFill>
              <a:schemeClr val="tx2"/>
            </a:solidFill>
          </a:ln>
        </p:spPr>
      </p:pic>
      <p:sp>
        <p:nvSpPr>
          <p:cNvPr id="5" name="CuadroTexto 4"/>
          <p:cNvSpPr txBox="1"/>
          <p:nvPr/>
        </p:nvSpPr>
        <p:spPr>
          <a:xfrm>
            <a:off x="457200" y="4797152"/>
            <a:ext cx="3970784" cy="1224136"/>
          </a:xfrm>
          <a:prstGeom prst="rect">
            <a:avLst/>
          </a:prstGeom>
          <a:noFill/>
        </p:spPr>
        <p:txBody>
          <a:bodyPr wrap="square" rtlCol="0">
            <a:spAutoFit/>
          </a:bodyPr>
          <a:lstStyle/>
          <a:p>
            <a:endParaRPr lang="ca-ES" dirty="0"/>
          </a:p>
        </p:txBody>
      </p:sp>
      <p:pic>
        <p:nvPicPr>
          <p:cNvPr id="6" name="Imagen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552" y="3789040"/>
            <a:ext cx="3804707" cy="2520000"/>
          </a:xfrm>
          <a:prstGeom prst="rect">
            <a:avLst/>
          </a:prstGeom>
          <a:ln w="3175">
            <a:solidFill>
              <a:schemeClr val="tx2"/>
            </a:solidFill>
          </a:ln>
        </p:spPr>
      </p:pic>
    </p:spTree>
    <p:extLst>
      <p:ext uri="{BB962C8B-B14F-4D97-AF65-F5344CB8AC3E}">
        <p14:creationId xmlns:p14="http://schemas.microsoft.com/office/powerpoint/2010/main" xmlns="" val="1310182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710952"/>
          </a:xfrm>
        </p:spPr>
        <p:txBody>
          <a:bodyPr>
            <a:normAutofit/>
          </a:bodyPr>
          <a:lstStyle/>
          <a:p>
            <a:r>
              <a:rPr lang="ca-ES" sz="2400" b="1" dirty="0">
                <a:solidFill>
                  <a:schemeClr val="tx2"/>
                </a:solidFill>
                <a:latin typeface="Arial" pitchFamily="34" charset="0"/>
                <a:cs typeface="Arial" pitchFamily="34" charset="0"/>
              </a:rPr>
              <a:t>PATRIMONIO </a:t>
            </a:r>
            <a:r>
              <a:rPr lang="ca-ES" sz="2400" b="1" dirty="0" smtClean="0">
                <a:solidFill>
                  <a:schemeClr val="tx2"/>
                </a:solidFill>
                <a:latin typeface="Arial" pitchFamily="34" charset="0"/>
                <a:cs typeface="Arial" pitchFamily="34" charset="0"/>
              </a:rPr>
              <a:t>INMATERIAL</a:t>
            </a:r>
            <a:endParaRPr lang="ca-ES" sz="2400" dirty="0"/>
          </a:p>
        </p:txBody>
      </p:sp>
      <p:sp>
        <p:nvSpPr>
          <p:cNvPr id="3" name="Marcador de contenido 2"/>
          <p:cNvSpPr>
            <a:spLocks noGrp="1"/>
          </p:cNvSpPr>
          <p:nvPr>
            <p:ph idx="1"/>
          </p:nvPr>
        </p:nvSpPr>
        <p:spPr>
          <a:xfrm>
            <a:off x="270564" y="827584"/>
            <a:ext cx="8602872" cy="2196380"/>
          </a:xfrm>
        </p:spPr>
        <p:txBody>
          <a:bodyPr>
            <a:noAutofit/>
          </a:bodyPr>
          <a:lstStyle/>
          <a:p>
            <a:pPr marL="0" indent="0">
              <a:buNone/>
            </a:pPr>
            <a:r>
              <a:rPr lang="es-ES" sz="1400" b="1" dirty="0" smtClean="0">
                <a:latin typeface="Arial" panose="020B0604020202020204" pitchFamily="34" charset="0"/>
                <a:cs typeface="Arial" panose="020B0604020202020204" pitchFamily="34" charset="0"/>
              </a:rPr>
              <a:t>El </a:t>
            </a:r>
            <a:r>
              <a:rPr lang="es-ES" sz="1400" b="1" dirty="0">
                <a:latin typeface="Arial" panose="020B0604020202020204" pitchFamily="34" charset="0"/>
                <a:cs typeface="Arial" panose="020B0604020202020204" pitchFamily="34" charset="0"/>
              </a:rPr>
              <a:t>mote, el tradicional lenguaje rural </a:t>
            </a:r>
            <a:endParaRPr lang="es-ES" sz="1400" b="1" dirty="0" smtClean="0">
              <a:latin typeface="Arial" panose="020B0604020202020204" pitchFamily="34" charset="0"/>
              <a:cs typeface="Arial" panose="020B0604020202020204" pitchFamily="34" charset="0"/>
            </a:endParaRPr>
          </a:p>
          <a:p>
            <a:pPr marL="0" indent="0" algn="just">
              <a:spcBef>
                <a:spcPts val="1200"/>
              </a:spcBef>
              <a:buNone/>
            </a:pPr>
            <a:r>
              <a:rPr lang="es-ES_tradnl" sz="1400" dirty="0" smtClean="0">
                <a:latin typeface="Arial" panose="020B0604020202020204" pitchFamily="34" charset="0"/>
                <a:cs typeface="Arial" panose="020B0604020202020204" pitchFamily="34" charset="0"/>
              </a:rPr>
              <a:t>El </a:t>
            </a:r>
            <a:r>
              <a:rPr lang="es-ES_tradnl" sz="1400" dirty="0">
                <a:latin typeface="Arial" panose="020B0604020202020204" pitchFamily="34" charset="0"/>
                <a:cs typeface="Arial" panose="020B0604020202020204" pitchFamily="34" charset="0"/>
              </a:rPr>
              <a:t>poner motes, apodos, cognomentos o sobrenombres a las personas no es una </a:t>
            </a:r>
            <a:r>
              <a:rPr lang="es-ES_tradnl" sz="1400" dirty="0" smtClean="0">
                <a:latin typeface="Arial" panose="020B0604020202020204" pitchFamily="34" charset="0"/>
                <a:cs typeface="Arial" panose="020B0604020202020204" pitchFamily="34" charset="0"/>
              </a:rPr>
              <a:t>novedad. El m</a:t>
            </a:r>
            <a:r>
              <a:rPr lang="es-ES" sz="1400" dirty="0" err="1" smtClean="0">
                <a:latin typeface="Arial" panose="020B0604020202020204" pitchFamily="34" charset="0"/>
                <a:cs typeface="Arial" panose="020B0604020202020204" pitchFamily="34" charset="0"/>
              </a:rPr>
              <a:t>ote</a:t>
            </a:r>
            <a:r>
              <a:rPr lang="es-ES" sz="1400" dirty="0" smtClean="0">
                <a:latin typeface="Arial" panose="020B0604020202020204" pitchFamily="34" charset="0"/>
                <a:cs typeface="Arial" panose="020B0604020202020204" pitchFamily="34" charset="0"/>
              </a:rPr>
              <a:t> es el sobrenombre </a:t>
            </a:r>
            <a:r>
              <a:rPr lang="es-ES" sz="1400" dirty="0">
                <a:latin typeface="Arial" panose="020B0604020202020204" pitchFamily="34" charset="0"/>
                <a:cs typeface="Arial" panose="020B0604020202020204" pitchFamily="34" charset="0"/>
              </a:rPr>
              <a:t>que se da a una persona por una cualidad o condición </a:t>
            </a:r>
            <a:r>
              <a:rPr lang="es-ES" sz="1400" dirty="0" smtClean="0">
                <a:latin typeface="Arial" panose="020B0604020202020204" pitchFamily="34" charset="0"/>
                <a:cs typeface="Arial" panose="020B0604020202020204" pitchFamily="34" charset="0"/>
              </a:rPr>
              <a:t>suya.</a:t>
            </a:r>
          </a:p>
          <a:p>
            <a:pPr marL="0" indent="0" algn="just">
              <a:spcBef>
                <a:spcPts val="1200"/>
              </a:spcBef>
              <a:buNone/>
            </a:pPr>
            <a:r>
              <a:rPr lang="es-ES" sz="1400" dirty="0">
                <a:latin typeface="Arial" panose="020B0604020202020204" pitchFamily="34" charset="0"/>
                <a:cs typeface="Arial" panose="020B0604020202020204" pitchFamily="34" charset="0"/>
              </a:rPr>
              <a:t>La utilización de motes es muy </a:t>
            </a:r>
            <a:r>
              <a:rPr lang="es-ES" sz="1400" dirty="0" smtClean="0">
                <a:latin typeface="Arial" panose="020B0604020202020204" pitchFamily="34" charset="0"/>
                <a:cs typeface="Arial" panose="020B0604020202020204" pitchFamily="34" charset="0"/>
              </a:rPr>
              <a:t>característico del </a:t>
            </a:r>
            <a:r>
              <a:rPr lang="es-ES" sz="1400" dirty="0">
                <a:latin typeface="Arial" panose="020B0604020202020204" pitchFamily="34" charset="0"/>
                <a:cs typeface="Arial" panose="020B0604020202020204" pitchFamily="34" charset="0"/>
              </a:rPr>
              <a:t>léxico rural castellano. Hoy en día, para designar a las familias se sigue utilizando el mismo mote heredado de años e incluso </a:t>
            </a:r>
            <a:r>
              <a:rPr lang="es-ES" sz="1400" dirty="0" smtClean="0">
                <a:latin typeface="Arial" panose="020B0604020202020204" pitchFamily="34" charset="0"/>
                <a:cs typeface="Arial" panose="020B0604020202020204" pitchFamily="34" charset="0"/>
              </a:rPr>
              <a:t>de siglos </a:t>
            </a:r>
            <a:r>
              <a:rPr lang="es-ES" sz="1400" dirty="0">
                <a:latin typeface="Arial" panose="020B0604020202020204" pitchFamily="34" charset="0"/>
                <a:cs typeface="Arial" panose="020B0604020202020204" pitchFamily="34" charset="0"/>
              </a:rPr>
              <a:t>atrás como identificador familiar. Esta costumbre también se extiende a las personas que pasan a formar parte de esas comunidades, ya sea como vecinos o como visitantes asiduos, a los que pronto se les “bautiza”, con independencia de la opinión o los sentimientos que el hecho les pueda generar. </a:t>
            </a:r>
          </a:p>
        </p:txBody>
      </p:sp>
      <p:graphicFrame>
        <p:nvGraphicFramePr>
          <p:cNvPr id="5" name="Diagrama 4"/>
          <p:cNvGraphicFramePr/>
          <p:nvPr>
            <p:extLst>
              <p:ext uri="{D42A27DB-BD31-4B8C-83A1-F6EECF244321}">
                <p14:modId xmlns:p14="http://schemas.microsoft.com/office/powerpoint/2010/main" xmlns="" val="3821494815"/>
              </p:ext>
            </p:extLst>
          </p:nvPr>
        </p:nvGraphicFramePr>
        <p:xfrm>
          <a:off x="446856" y="3140968"/>
          <a:ext cx="8229600" cy="3429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34379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710952"/>
          </a:xfrm>
        </p:spPr>
        <p:txBody>
          <a:bodyPr>
            <a:normAutofit/>
          </a:bodyPr>
          <a:lstStyle/>
          <a:p>
            <a:r>
              <a:rPr lang="ca-ES" sz="2400" b="1" dirty="0">
                <a:solidFill>
                  <a:schemeClr val="tx2"/>
                </a:solidFill>
                <a:latin typeface="Arial" pitchFamily="34" charset="0"/>
                <a:cs typeface="Arial" pitchFamily="34" charset="0"/>
              </a:rPr>
              <a:t>PATRIMONIO </a:t>
            </a:r>
            <a:r>
              <a:rPr lang="ca-ES" sz="2400" b="1" dirty="0" smtClean="0">
                <a:solidFill>
                  <a:schemeClr val="tx2"/>
                </a:solidFill>
                <a:latin typeface="Arial" pitchFamily="34" charset="0"/>
                <a:cs typeface="Arial" pitchFamily="34" charset="0"/>
              </a:rPr>
              <a:t>INMATERIAL</a:t>
            </a:r>
            <a:endParaRPr lang="ca-ES" sz="2400" dirty="0"/>
          </a:p>
        </p:txBody>
      </p:sp>
      <p:sp>
        <p:nvSpPr>
          <p:cNvPr id="3" name="Marcador de contenido 2"/>
          <p:cNvSpPr>
            <a:spLocks noGrp="1"/>
          </p:cNvSpPr>
          <p:nvPr>
            <p:ph idx="1"/>
          </p:nvPr>
        </p:nvSpPr>
        <p:spPr>
          <a:xfrm>
            <a:off x="323528" y="766634"/>
            <a:ext cx="8496943" cy="1584176"/>
          </a:xfrm>
        </p:spPr>
        <p:txBody>
          <a:bodyPr>
            <a:noAutofit/>
          </a:bodyPr>
          <a:lstStyle/>
          <a:p>
            <a:pPr marL="0" indent="0" algn="just">
              <a:buNone/>
            </a:pPr>
            <a:r>
              <a:rPr lang="es-ES" sz="1400" b="1" dirty="0" smtClean="0">
                <a:latin typeface="Arial" panose="020B0604020202020204" pitchFamily="34" charset="0"/>
                <a:cs typeface="Arial" panose="020B0604020202020204" pitchFamily="34" charset="0"/>
              </a:rPr>
              <a:t>La </a:t>
            </a:r>
            <a:r>
              <a:rPr lang="es-ES" sz="1400" b="1" dirty="0">
                <a:latin typeface="Arial" panose="020B0604020202020204" pitchFamily="34" charset="0"/>
                <a:cs typeface="Arial" panose="020B0604020202020204" pitchFamily="34" charset="0"/>
              </a:rPr>
              <a:t>boda y sus rituales locales </a:t>
            </a:r>
            <a:endParaRPr lang="es-ES" sz="1400" b="1" dirty="0" smtClean="0">
              <a:latin typeface="Arial" panose="020B0604020202020204" pitchFamily="34" charset="0"/>
              <a:cs typeface="Arial" panose="020B0604020202020204" pitchFamily="34" charset="0"/>
            </a:endParaRPr>
          </a:p>
          <a:p>
            <a:pPr marL="0" indent="0" algn="just">
              <a:spcBef>
                <a:spcPts val="600"/>
              </a:spcBef>
              <a:buNone/>
            </a:pPr>
            <a:r>
              <a:rPr lang="es-ES" sz="1400" dirty="0" smtClean="0">
                <a:latin typeface="Arial" panose="020B0604020202020204" pitchFamily="34" charset="0"/>
                <a:cs typeface="Arial" panose="020B0604020202020204" pitchFamily="34" charset="0"/>
              </a:rPr>
              <a:t>En </a:t>
            </a:r>
            <a:r>
              <a:rPr lang="es-ES" sz="1400" dirty="0">
                <a:latin typeface="Arial" panose="020B0604020202020204" pitchFamily="34" charset="0"/>
                <a:cs typeface="Arial" panose="020B0604020202020204" pitchFamily="34" charset="0"/>
              </a:rPr>
              <a:t>el mundo rural las bodas eran un acontecimiento de gran trascendencia social y en la que se implicaba toda la comunidad. Era la lo más importante después de las fiestas patronales y lo que más alegría y alboroto daba a la villa. Alrededor de las bodas había una serie de rituales que iban pasando de padres a hijos y era una costumbre tan arraigada y respetada por el imaginario popular como lo era la imposibilidad de cambiar las </a:t>
            </a:r>
            <a:r>
              <a:rPr lang="es-ES" sz="1400" dirty="0" smtClean="0">
                <a:latin typeface="Arial" panose="020B0604020202020204" pitchFamily="34" charset="0"/>
                <a:cs typeface="Arial" panose="020B0604020202020204" pitchFamily="34" charset="0"/>
              </a:rPr>
              <a:t>normas.</a:t>
            </a:r>
          </a:p>
          <a:p>
            <a:pPr marL="0" indent="0">
              <a:buNone/>
            </a:pPr>
            <a:endParaRPr lang="es-ES" sz="1800" dirty="0"/>
          </a:p>
        </p:txBody>
      </p:sp>
      <p:sp>
        <p:nvSpPr>
          <p:cNvPr id="7" name="CuadroTexto 6"/>
          <p:cNvSpPr txBox="1"/>
          <p:nvPr/>
        </p:nvSpPr>
        <p:spPr>
          <a:xfrm>
            <a:off x="269899" y="2348880"/>
            <a:ext cx="4229048" cy="175432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ca-ES" sz="1200" b="1" dirty="0" smtClean="0">
                <a:latin typeface="Arial" panose="020B0604020202020204" pitchFamily="34" charset="0"/>
                <a:cs typeface="Arial" panose="020B0604020202020204" pitchFamily="34" charset="0"/>
              </a:rPr>
              <a:t>ENRAMADAS</a:t>
            </a:r>
            <a:endParaRPr lang="ca-ES" sz="1200" b="1" dirty="0">
              <a:latin typeface="Arial" panose="020B0604020202020204" pitchFamily="34" charset="0"/>
              <a:cs typeface="Arial" panose="020B0604020202020204" pitchFamily="34" charset="0"/>
            </a:endParaRPr>
          </a:p>
          <a:p>
            <a:pPr lvl="0" algn="just"/>
            <a:r>
              <a:rPr lang="es-ES" sz="1200" dirty="0">
                <a:latin typeface="Arial" panose="020B0604020202020204" pitchFamily="34" charset="0"/>
                <a:cs typeface="Arial" panose="020B0604020202020204" pitchFamily="34" charset="0"/>
              </a:rPr>
              <a:t>La víspera de la Trinidad, por la noche, cuando el pueblo estaba dormido, los mozos y amigos solteros hacían a escondidas un camino de paja desde la puerta de la casa de un mozo hasta la casa de la moza que quería rondar. Una vez en el portal de la chica, si los mozos sabían que el amor era recíproco, colgaban alrededor de la puerta de ella rosas, si no estaban seguros de si la chica aceptaría al mozo colgaban ramas de chopos. </a:t>
            </a:r>
            <a:endParaRPr lang="ca-ES" sz="1200" dirty="0">
              <a:latin typeface="Arial" panose="020B0604020202020204" pitchFamily="34" charset="0"/>
              <a:cs typeface="Arial" panose="020B0604020202020204" pitchFamily="34" charset="0"/>
            </a:endParaRPr>
          </a:p>
        </p:txBody>
      </p:sp>
      <p:sp>
        <p:nvSpPr>
          <p:cNvPr id="8" name="CuadroTexto 7"/>
          <p:cNvSpPr txBox="1"/>
          <p:nvPr/>
        </p:nvSpPr>
        <p:spPr>
          <a:xfrm>
            <a:off x="4750505" y="2348880"/>
            <a:ext cx="4145273" cy="230832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ca-ES" sz="1200" b="1" dirty="0">
                <a:latin typeface="Arial" panose="020B0604020202020204" pitchFamily="34" charset="0"/>
                <a:cs typeface="Arial" panose="020B0604020202020204" pitchFamily="34" charset="0"/>
              </a:rPr>
              <a:t>LA PITANZA</a:t>
            </a:r>
          </a:p>
          <a:p>
            <a:pPr lvl="0" algn="just"/>
            <a:r>
              <a:rPr lang="es-ES" sz="1200" dirty="0">
                <a:latin typeface="Arial" panose="020B0604020202020204" pitchFamily="34" charset="0"/>
                <a:cs typeface="Arial" panose="020B0604020202020204" pitchFamily="34" charset="0"/>
              </a:rPr>
              <a:t>La víspera de la boda todas las personas del pueblo se reúnen en la puerta de la casa de la novia a degustar la pitanza. Es costumbre que la novia prepare personalmente en unas mesas instaladas delante del portal de su casa un ágape que consiste en productos típicos de la región acompañado de vino. Mientras se va comiendo se van cantando unas canciones típicas de la pitanza, -en algunos pueblos llamadas </a:t>
            </a:r>
            <a:r>
              <a:rPr lang="es-ES" sz="1200" dirty="0" err="1">
                <a:latin typeface="Arial" panose="020B0604020202020204" pitchFamily="34" charset="0"/>
                <a:cs typeface="Arial" panose="020B0604020202020204" pitchFamily="34" charset="0"/>
              </a:rPr>
              <a:t>cantanovias</a:t>
            </a:r>
            <a:r>
              <a:rPr lang="es-ES" sz="1200" dirty="0">
                <a:latin typeface="Arial" panose="020B0604020202020204" pitchFamily="34" charset="0"/>
                <a:cs typeface="Arial" panose="020B0604020202020204" pitchFamily="34" charset="0"/>
              </a:rPr>
              <a:t>-, después los amigos van en busca del novio y lo retienen hasta altas horas de la madrugada o hasta el tiempo justo de cambiarse para ir a la iglesia.</a:t>
            </a:r>
            <a:endParaRPr lang="ca-ES" sz="1200" dirty="0">
              <a:latin typeface="Arial" panose="020B0604020202020204" pitchFamily="34" charset="0"/>
              <a:cs typeface="Arial" panose="020B0604020202020204" pitchFamily="34" charset="0"/>
            </a:endParaRPr>
          </a:p>
        </p:txBody>
      </p:sp>
      <p:sp>
        <p:nvSpPr>
          <p:cNvPr id="9" name="CuadroTexto 8"/>
          <p:cNvSpPr txBox="1"/>
          <p:nvPr/>
        </p:nvSpPr>
        <p:spPr>
          <a:xfrm>
            <a:off x="292338" y="4365104"/>
            <a:ext cx="4229048" cy="212365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ca-ES" sz="1200" b="1" dirty="0">
                <a:latin typeface="Arial" panose="020B0604020202020204" pitchFamily="34" charset="0"/>
                <a:cs typeface="Arial" panose="020B0604020202020204" pitchFamily="34" charset="0"/>
              </a:rPr>
              <a:t>GAMOCHOS</a:t>
            </a:r>
          </a:p>
          <a:p>
            <a:pPr lvl="0" algn="just"/>
            <a:r>
              <a:rPr lang="es-ES" sz="1200" dirty="0">
                <a:latin typeface="Arial" panose="020B0604020202020204" pitchFamily="34" charset="0"/>
                <a:cs typeface="Arial" panose="020B0604020202020204" pitchFamily="34" charset="0"/>
              </a:rPr>
              <a:t>Se llaman </a:t>
            </a:r>
            <a:r>
              <a:rPr lang="es-ES" sz="1200" dirty="0" err="1">
                <a:latin typeface="Arial" panose="020B0604020202020204" pitchFamily="34" charset="0"/>
                <a:cs typeface="Arial" panose="020B0604020202020204" pitchFamily="34" charset="0"/>
              </a:rPr>
              <a:t>gamochos</a:t>
            </a:r>
            <a:r>
              <a:rPr lang="es-ES" sz="1200" dirty="0">
                <a:latin typeface="Arial" panose="020B0604020202020204" pitchFamily="34" charset="0"/>
                <a:cs typeface="Arial" panose="020B0604020202020204" pitchFamily="34" charset="0"/>
              </a:rPr>
              <a:t> a las personas del pueblo que no están invitadas al banquete de los novios. Una vez realizado el matrimonio, los </a:t>
            </a:r>
            <a:r>
              <a:rPr lang="es-ES" sz="1200" dirty="0" err="1">
                <a:latin typeface="Arial" panose="020B0604020202020204" pitchFamily="34" charset="0"/>
                <a:cs typeface="Arial" panose="020B0604020202020204" pitchFamily="34" charset="0"/>
              </a:rPr>
              <a:t>gamochos</a:t>
            </a:r>
            <a:r>
              <a:rPr lang="es-ES" sz="1200" dirty="0">
                <a:latin typeface="Arial" panose="020B0604020202020204" pitchFamily="34" charset="0"/>
                <a:cs typeface="Arial" panose="020B0604020202020204" pitchFamily="34" charset="0"/>
              </a:rPr>
              <a:t> se acercan a la puerta de la casa de los novios y cantan canciones en su honor, hasta que salen los novios y les invitan a dulces, vino y otras </a:t>
            </a:r>
            <a:r>
              <a:rPr lang="es-ES" sz="1200" dirty="0" smtClean="0">
                <a:latin typeface="Arial" panose="020B0604020202020204" pitchFamily="34" charset="0"/>
                <a:cs typeface="Arial" panose="020B0604020202020204" pitchFamily="34" charset="0"/>
              </a:rPr>
              <a:t>cosas. </a:t>
            </a:r>
            <a:r>
              <a:rPr lang="es-ES" sz="1200" dirty="0">
                <a:latin typeface="Arial" panose="020B0604020202020204" pitchFamily="34" charset="0"/>
                <a:cs typeface="Arial" panose="020B0604020202020204" pitchFamily="34" charset="0"/>
              </a:rPr>
              <a:t>Antiguamente los novios, una vez </a:t>
            </a:r>
            <a:r>
              <a:rPr lang="es-ES" sz="1200" dirty="0" smtClean="0">
                <a:latin typeface="Arial" panose="020B0604020202020204" pitchFamily="34" charset="0"/>
                <a:cs typeface="Arial" panose="020B0604020202020204" pitchFamily="34" charset="0"/>
              </a:rPr>
              <a:t>casados </a:t>
            </a:r>
            <a:r>
              <a:rPr lang="es-ES" sz="1200" dirty="0">
                <a:latin typeface="Arial" panose="020B0604020202020204" pitchFamily="34" charset="0"/>
                <a:cs typeface="Arial" panose="020B0604020202020204" pitchFamily="34" charset="0"/>
              </a:rPr>
              <a:t>se iban directamente a su casa y los </a:t>
            </a:r>
            <a:r>
              <a:rPr lang="es-ES" sz="1200" dirty="0" err="1">
                <a:latin typeface="Arial" panose="020B0604020202020204" pitchFamily="34" charset="0"/>
                <a:cs typeface="Arial" panose="020B0604020202020204" pitchFamily="34" charset="0"/>
              </a:rPr>
              <a:t>gamochos</a:t>
            </a:r>
            <a:r>
              <a:rPr lang="es-ES" sz="1200" dirty="0">
                <a:latin typeface="Arial" panose="020B0604020202020204" pitchFamily="34" charset="0"/>
                <a:cs typeface="Arial" panose="020B0604020202020204" pitchFamily="34" charset="0"/>
              </a:rPr>
              <a:t> se acercaban a cantar. Actualmente, si los novios hacen el banquete a las afueras del pueblo, los </a:t>
            </a:r>
            <a:r>
              <a:rPr lang="es-ES" sz="1200" dirty="0" err="1">
                <a:latin typeface="Arial" panose="020B0604020202020204" pitchFamily="34" charset="0"/>
                <a:cs typeface="Arial" panose="020B0604020202020204" pitchFamily="34" charset="0"/>
              </a:rPr>
              <a:t>gamochos</a:t>
            </a:r>
            <a:r>
              <a:rPr lang="es-ES" sz="1200" dirty="0">
                <a:latin typeface="Arial" panose="020B0604020202020204" pitchFamily="34" charset="0"/>
                <a:cs typeface="Arial" panose="020B0604020202020204" pitchFamily="34" charset="0"/>
              </a:rPr>
              <a:t> esperan hasta que estos </a:t>
            </a:r>
            <a:r>
              <a:rPr lang="es-ES" sz="1200" dirty="0" smtClean="0">
                <a:latin typeface="Arial" panose="020B0604020202020204" pitchFamily="34" charset="0"/>
                <a:cs typeface="Arial" panose="020B0604020202020204" pitchFamily="34" charset="0"/>
              </a:rPr>
              <a:t>vuelvan </a:t>
            </a:r>
            <a:r>
              <a:rPr lang="es-ES" sz="1200" dirty="0">
                <a:latin typeface="Arial" panose="020B0604020202020204" pitchFamily="34" charset="0"/>
                <a:cs typeface="Arial" panose="020B0604020202020204" pitchFamily="34" charset="0"/>
              </a:rPr>
              <a:t>a su casa para cantarles.</a:t>
            </a:r>
            <a:endParaRPr lang="ca-ES" sz="1200" dirty="0">
              <a:latin typeface="Arial" panose="020B0604020202020204" pitchFamily="34" charset="0"/>
              <a:cs typeface="Arial" panose="020B0604020202020204" pitchFamily="34" charset="0"/>
            </a:endParaRPr>
          </a:p>
        </p:txBody>
      </p:sp>
      <p:sp>
        <p:nvSpPr>
          <p:cNvPr id="10" name="CuadroTexto 9"/>
          <p:cNvSpPr txBox="1"/>
          <p:nvPr/>
        </p:nvSpPr>
        <p:spPr>
          <a:xfrm>
            <a:off x="4750505" y="4869160"/>
            <a:ext cx="4145273" cy="193899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ca-ES" sz="1200" b="1" dirty="0">
                <a:latin typeface="Arial" panose="020B0604020202020204" pitchFamily="34" charset="0"/>
                <a:cs typeface="Arial" panose="020B0604020202020204" pitchFamily="34" charset="0"/>
              </a:rPr>
              <a:t>DAR LA MATRACA</a:t>
            </a:r>
          </a:p>
          <a:p>
            <a:pPr lvl="0" algn="just"/>
            <a:r>
              <a:rPr lang="es-ES" sz="1200" dirty="0">
                <a:latin typeface="Arial" panose="020B0604020202020204" pitchFamily="34" charset="0"/>
                <a:cs typeface="Arial" panose="020B0604020202020204" pitchFamily="34" charset="0"/>
              </a:rPr>
              <a:t>Una vez </a:t>
            </a:r>
            <a:r>
              <a:rPr lang="es-ES" sz="1200" dirty="0" smtClean="0">
                <a:latin typeface="Arial" panose="020B0604020202020204" pitchFamily="34" charset="0"/>
                <a:cs typeface="Arial" panose="020B0604020202020204" pitchFamily="34" charset="0"/>
              </a:rPr>
              <a:t>casados el recién matrimonio salía de misa </a:t>
            </a:r>
            <a:r>
              <a:rPr lang="es-ES" sz="1200" dirty="0">
                <a:latin typeface="Arial" panose="020B0604020202020204" pitchFamily="34" charset="0"/>
                <a:cs typeface="Arial" panose="020B0604020202020204" pitchFamily="34" charset="0"/>
              </a:rPr>
              <a:t>y la "charanga" tocaba unas canciones en la plaza del pueblo en honor de los contrayentes. En cuanto </a:t>
            </a:r>
            <a:r>
              <a:rPr lang="es-ES" sz="1200" dirty="0" smtClean="0">
                <a:latin typeface="Arial" panose="020B0604020202020204" pitchFamily="34" charset="0"/>
                <a:cs typeface="Arial" panose="020B0604020202020204" pitchFamily="34" charset="0"/>
              </a:rPr>
              <a:t>podían </a:t>
            </a:r>
            <a:r>
              <a:rPr lang="es-ES" sz="1200" dirty="0">
                <a:latin typeface="Arial" panose="020B0604020202020204" pitchFamily="34" charset="0"/>
                <a:cs typeface="Arial" panose="020B0604020202020204" pitchFamily="34" charset="0"/>
              </a:rPr>
              <a:t>los novios </a:t>
            </a:r>
            <a:r>
              <a:rPr lang="es-ES" sz="1200" dirty="0" smtClean="0">
                <a:latin typeface="Arial" panose="020B0604020202020204" pitchFamily="34" charset="0"/>
                <a:cs typeface="Arial" panose="020B0604020202020204" pitchFamily="34" charset="0"/>
              </a:rPr>
              <a:t>se escapaban y era costumbre que alguien </a:t>
            </a:r>
            <a:r>
              <a:rPr lang="es-ES" sz="1200" dirty="0">
                <a:latin typeface="Arial" panose="020B0604020202020204" pitchFamily="34" charset="0"/>
                <a:cs typeface="Arial" panose="020B0604020202020204" pitchFamily="34" charset="0"/>
              </a:rPr>
              <a:t>de la familia </a:t>
            </a:r>
            <a:r>
              <a:rPr lang="es-ES" sz="1200" dirty="0" smtClean="0">
                <a:latin typeface="Arial" panose="020B0604020202020204" pitchFamily="34" charset="0"/>
                <a:cs typeface="Arial" panose="020B0604020202020204" pitchFamily="34" charset="0"/>
              </a:rPr>
              <a:t>los </a:t>
            </a:r>
            <a:r>
              <a:rPr lang="es-ES" sz="1200" dirty="0">
                <a:latin typeface="Arial" panose="020B0604020202020204" pitchFamily="34" charset="0"/>
                <a:cs typeface="Arial" panose="020B0604020202020204" pitchFamily="34" charset="0"/>
              </a:rPr>
              <a:t>tenía que esconder en algún sitio. Cuando la gente del pueblo se percataba </a:t>
            </a:r>
            <a:r>
              <a:rPr lang="es-ES" sz="1200" dirty="0" smtClean="0">
                <a:latin typeface="Arial" panose="020B0604020202020204" pitchFamily="34" charset="0"/>
                <a:cs typeface="Arial" panose="020B0604020202020204" pitchFamily="34" charset="0"/>
              </a:rPr>
              <a:t>de que los novios no estaban en </a:t>
            </a:r>
            <a:r>
              <a:rPr lang="es-ES" sz="1200" dirty="0">
                <a:latin typeface="Arial" panose="020B0604020202020204" pitchFamily="34" charset="0"/>
                <a:cs typeface="Arial" panose="020B0604020202020204" pitchFamily="34" charset="0"/>
              </a:rPr>
              <a:t>la </a:t>
            </a:r>
            <a:r>
              <a:rPr lang="es-ES" sz="1200" dirty="0" smtClean="0">
                <a:latin typeface="Arial" panose="020B0604020202020204" pitchFamily="34" charset="0"/>
                <a:cs typeface="Arial" panose="020B0604020202020204" pitchFamily="34" charset="0"/>
              </a:rPr>
              <a:t>plaza, </a:t>
            </a:r>
            <a:r>
              <a:rPr lang="es-ES" sz="1200" dirty="0">
                <a:latin typeface="Arial" panose="020B0604020202020204" pitchFamily="34" charset="0"/>
                <a:cs typeface="Arial" panose="020B0604020202020204" pitchFamily="34" charset="0"/>
              </a:rPr>
              <a:t>los amigos y resto de familiares </a:t>
            </a:r>
            <a:r>
              <a:rPr lang="es-ES" sz="1200" dirty="0" smtClean="0">
                <a:latin typeface="Arial" panose="020B0604020202020204" pitchFamily="34" charset="0"/>
                <a:cs typeface="Arial" panose="020B0604020202020204" pitchFamily="34" charset="0"/>
              </a:rPr>
              <a:t>los tenían </a:t>
            </a:r>
            <a:r>
              <a:rPr lang="es-ES" sz="1200" dirty="0">
                <a:latin typeface="Arial" panose="020B0604020202020204" pitchFamily="34" charset="0"/>
                <a:cs typeface="Arial" panose="020B0604020202020204" pitchFamily="34" charset="0"/>
              </a:rPr>
              <a:t>que "encontrar" para que no </a:t>
            </a:r>
            <a:r>
              <a:rPr lang="es-ES" sz="1200" dirty="0" smtClean="0">
                <a:latin typeface="Arial" panose="020B0604020202020204" pitchFamily="34" charset="0"/>
                <a:cs typeface="Arial" panose="020B0604020202020204" pitchFamily="34" charset="0"/>
              </a:rPr>
              <a:t>dejarlos </a:t>
            </a:r>
            <a:r>
              <a:rPr lang="es-ES" sz="1200" dirty="0">
                <a:latin typeface="Arial" panose="020B0604020202020204" pitchFamily="34" charset="0"/>
                <a:cs typeface="Arial" panose="020B0604020202020204" pitchFamily="34" charset="0"/>
              </a:rPr>
              <a:t>pasar la primera noche a solas.</a:t>
            </a:r>
            <a:endParaRPr lang="ca-E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09386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710952"/>
          </a:xfrm>
        </p:spPr>
        <p:txBody>
          <a:bodyPr>
            <a:normAutofit/>
          </a:bodyPr>
          <a:lstStyle/>
          <a:p>
            <a:r>
              <a:rPr lang="ca-ES" sz="2400" b="1" dirty="0">
                <a:solidFill>
                  <a:schemeClr val="tx2"/>
                </a:solidFill>
                <a:latin typeface="Arial" pitchFamily="34" charset="0"/>
                <a:cs typeface="Arial" pitchFamily="34" charset="0"/>
              </a:rPr>
              <a:t>PATRIMONIO </a:t>
            </a:r>
            <a:r>
              <a:rPr lang="ca-ES" sz="2400" b="1" dirty="0" smtClean="0">
                <a:solidFill>
                  <a:schemeClr val="tx2"/>
                </a:solidFill>
                <a:latin typeface="Arial" pitchFamily="34" charset="0"/>
                <a:cs typeface="Arial" pitchFamily="34" charset="0"/>
              </a:rPr>
              <a:t>INMATERIAL</a:t>
            </a:r>
            <a:endParaRPr lang="ca-ES" sz="2400" dirty="0"/>
          </a:p>
        </p:txBody>
      </p:sp>
      <p:sp>
        <p:nvSpPr>
          <p:cNvPr id="3" name="Marcador de contenido 2"/>
          <p:cNvSpPr>
            <a:spLocks noGrp="1"/>
          </p:cNvSpPr>
          <p:nvPr>
            <p:ph idx="1"/>
          </p:nvPr>
        </p:nvSpPr>
        <p:spPr>
          <a:xfrm>
            <a:off x="179512" y="692696"/>
            <a:ext cx="8752821" cy="1512168"/>
          </a:xfrm>
        </p:spPr>
        <p:txBody>
          <a:bodyPr>
            <a:noAutofit/>
          </a:bodyPr>
          <a:lstStyle/>
          <a:p>
            <a:pPr marL="0" indent="0" algn="just">
              <a:buNone/>
            </a:pPr>
            <a:r>
              <a:rPr lang="es-ES" sz="1400" b="1" dirty="0" smtClean="0">
                <a:latin typeface="Arial" panose="020B0604020202020204" pitchFamily="34" charset="0"/>
                <a:cs typeface="Arial" panose="020B0604020202020204" pitchFamily="34" charset="0"/>
              </a:rPr>
              <a:t>Tradiciones extinguidas </a:t>
            </a:r>
          </a:p>
          <a:p>
            <a:pPr marL="0" indent="0" algn="just">
              <a:spcBef>
                <a:spcPts val="600"/>
              </a:spcBef>
              <a:buNone/>
            </a:pPr>
            <a:r>
              <a:rPr lang="es-ES" sz="1400" dirty="0" smtClean="0">
                <a:latin typeface="Arial" panose="020B0604020202020204" pitchFamily="34" charset="0"/>
                <a:cs typeface="Arial" panose="020B0604020202020204" pitchFamily="34" charset="0"/>
              </a:rPr>
              <a:t>A </a:t>
            </a:r>
            <a:r>
              <a:rPr lang="es-ES" sz="1400" dirty="0">
                <a:latin typeface="Arial" panose="020B0604020202020204" pitchFamily="34" charset="0"/>
                <a:cs typeface="Arial" panose="020B0604020202020204" pitchFamily="34" charset="0"/>
              </a:rPr>
              <a:t>lo largo de la historia, especialmente en el medio rural, se han ido forjando una serie indeterminada de costumbres y tradiciones. Muchas de estas tradiciones eran compartidas por los pueblos colindantes de una misma mancomunidad o comarca a la que pertenecían. Sin embargo, cada pueblo le añadía su propia singularidad condicionada a la historia, a la geografía y la idiosincrasia de sus habitantes, que siendo la misma tradición, a su vez era diferente a la de sus vecinos. </a:t>
            </a:r>
            <a:endParaRPr lang="es-ES" sz="1800" dirty="0" smtClean="0"/>
          </a:p>
        </p:txBody>
      </p:sp>
      <p:sp>
        <p:nvSpPr>
          <p:cNvPr id="5" name="CuadroTexto 4"/>
          <p:cNvSpPr txBox="1"/>
          <p:nvPr/>
        </p:nvSpPr>
        <p:spPr>
          <a:xfrm>
            <a:off x="251520" y="2276872"/>
            <a:ext cx="2700000" cy="324704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400" b="1" dirty="0" smtClean="0">
                <a:solidFill>
                  <a:schemeClr val="tx1">
                    <a:lumMod val="85000"/>
                    <a:lumOff val="15000"/>
                  </a:schemeClr>
                </a:solidFill>
                <a:latin typeface="Arial" panose="020B0604020202020204" pitchFamily="34" charset="0"/>
                <a:cs typeface="Arial" panose="020B0604020202020204" pitchFamily="34" charset="0"/>
              </a:rPr>
              <a:t>LOS GAMUSINOS</a:t>
            </a:r>
          </a:p>
          <a:p>
            <a:pPr algn="just">
              <a:spcBef>
                <a:spcPts val="600"/>
              </a:spcBef>
            </a:pPr>
            <a:r>
              <a:rPr lang="es-ES" sz="1400" dirty="0" smtClean="0">
                <a:latin typeface="Arial" panose="020B0604020202020204" pitchFamily="34" charset="0"/>
                <a:cs typeface="Arial" panose="020B0604020202020204" pitchFamily="34" charset="0"/>
              </a:rPr>
              <a:t>Los </a:t>
            </a:r>
            <a:r>
              <a:rPr lang="es-ES" sz="1400" dirty="0">
                <a:latin typeface="Arial" panose="020B0604020202020204" pitchFamily="34" charset="0"/>
                <a:cs typeface="Arial" panose="020B0604020202020204" pitchFamily="34" charset="0"/>
              </a:rPr>
              <a:t>gamusinos eran una broma o novatada un poco pesada que se solía hacer a los niños de la </a:t>
            </a:r>
            <a:r>
              <a:rPr lang="es-ES" sz="1400" dirty="0" smtClean="0">
                <a:latin typeface="Arial" panose="020B0604020202020204" pitchFamily="34" charset="0"/>
                <a:cs typeface="Arial" panose="020B0604020202020204" pitchFamily="34" charset="0"/>
              </a:rPr>
              <a:t>ciudad. </a:t>
            </a:r>
            <a:r>
              <a:rPr lang="es-ES" sz="1400" dirty="0">
                <a:latin typeface="Arial" panose="020B0604020202020204" pitchFamily="34" charset="0"/>
                <a:cs typeface="Arial" panose="020B0604020202020204" pitchFamily="34" charset="0"/>
              </a:rPr>
              <a:t>Todos los niños cogían un cesto grande y se iban al campo. Una vez allí se metían cada uno en un cesto para ver si "cazaban un gamusino". Al cabo de un rato, los niños del pueblo cogían al niño de la ciudad y lo tiraban al rio con cesto incluido</a:t>
            </a:r>
            <a:r>
              <a:rPr lang="es-ES" sz="1200" dirty="0">
                <a:latin typeface="Arial" panose="020B0604020202020204" pitchFamily="34" charset="0"/>
                <a:cs typeface="Arial" panose="020B0604020202020204" pitchFamily="34" charset="0"/>
              </a:rPr>
              <a:t>.</a:t>
            </a:r>
            <a:endParaRPr lang="ca-ES" sz="1200" dirty="0">
              <a:latin typeface="Arial" panose="020B0604020202020204" pitchFamily="34" charset="0"/>
              <a:cs typeface="Arial" panose="020B0604020202020204" pitchFamily="34" charset="0"/>
            </a:endParaRPr>
          </a:p>
          <a:p>
            <a:pPr algn="just"/>
            <a:endParaRPr lang="ca-ES" dirty="0">
              <a:latin typeface="Arial" panose="020B0604020202020204" pitchFamily="34" charset="0"/>
              <a:cs typeface="Arial" panose="020B0604020202020204" pitchFamily="34" charset="0"/>
            </a:endParaRPr>
          </a:p>
        </p:txBody>
      </p:sp>
      <p:sp>
        <p:nvSpPr>
          <p:cNvPr id="6" name="CuadroTexto 5"/>
          <p:cNvSpPr txBox="1"/>
          <p:nvPr/>
        </p:nvSpPr>
        <p:spPr>
          <a:xfrm>
            <a:off x="3168144" y="2276872"/>
            <a:ext cx="2700000" cy="439200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400" b="1" dirty="0" smtClean="0">
                <a:solidFill>
                  <a:schemeClr val="tx1">
                    <a:lumMod val="85000"/>
                    <a:lumOff val="15000"/>
                  </a:schemeClr>
                </a:solidFill>
                <a:latin typeface="Arial" panose="020B0604020202020204" pitchFamily="34" charset="0"/>
                <a:cs typeface="Arial" panose="020B0604020202020204" pitchFamily="34" charset="0"/>
              </a:rPr>
              <a:t>LA CUARTILLA</a:t>
            </a:r>
          </a:p>
          <a:p>
            <a:pPr algn="just">
              <a:spcBef>
                <a:spcPts val="600"/>
              </a:spcBef>
            </a:pPr>
            <a:r>
              <a:rPr lang="es-ES" sz="1400" dirty="0" smtClean="0">
                <a:latin typeface="Arial" panose="020B0604020202020204" pitchFamily="34" charset="0"/>
                <a:cs typeface="Arial" panose="020B0604020202020204" pitchFamily="34" charset="0"/>
              </a:rPr>
              <a:t>Para </a:t>
            </a:r>
            <a:r>
              <a:rPr lang="es-ES" sz="1400" dirty="0">
                <a:latin typeface="Arial" panose="020B0604020202020204" pitchFamily="34" charset="0"/>
                <a:cs typeface="Arial" panose="020B0604020202020204" pitchFamily="34" charset="0"/>
              </a:rPr>
              <a:t>adquirir el estatus de mozo se tenía que pagar lo que se llamaba "la cuartilla de vino". Cada mozo ponía su cántara en medio de la plaza del pueblo, tenía que bailar alrededor de ella sin parar y tratar de que nadie se la llevase. Los mozos veteranos intentaban quitársela a los aspirantes urdiendo tretas, estirones de ropa, tirándoles cantos, zancadillas, etc. El juego acababa cuando le arrebataban la cántara a algún aspirante y como castigo el "más tonto" tenía que convidar a todos los mozos del pueblo a vino durante ese día.</a:t>
            </a:r>
            <a:r>
              <a:rPr lang="ca-ES" sz="1400" dirty="0">
                <a:latin typeface="Arial" panose="020B0604020202020204" pitchFamily="34" charset="0"/>
                <a:cs typeface="Arial" panose="020B0604020202020204" pitchFamily="34" charset="0"/>
              </a:rPr>
              <a:t> </a:t>
            </a:r>
            <a:endParaRPr lang="ca-ES" dirty="0">
              <a:latin typeface="Arial" panose="020B0604020202020204" pitchFamily="34" charset="0"/>
              <a:cs typeface="Arial" panose="020B0604020202020204" pitchFamily="34" charset="0"/>
            </a:endParaRPr>
          </a:p>
        </p:txBody>
      </p:sp>
      <p:sp>
        <p:nvSpPr>
          <p:cNvPr id="7" name="CuadroTexto 6"/>
          <p:cNvSpPr txBox="1"/>
          <p:nvPr/>
        </p:nvSpPr>
        <p:spPr>
          <a:xfrm>
            <a:off x="6084168" y="2276872"/>
            <a:ext cx="2700000" cy="404726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400" b="1" dirty="0" smtClean="0">
                <a:solidFill>
                  <a:schemeClr val="tx1">
                    <a:lumMod val="85000"/>
                    <a:lumOff val="15000"/>
                  </a:schemeClr>
                </a:solidFill>
                <a:latin typeface="Arial" panose="020B0604020202020204" pitchFamily="34" charset="0"/>
                <a:cs typeface="Arial" panose="020B0604020202020204" pitchFamily="34" charset="0"/>
              </a:rPr>
              <a:t>CARRESTOLIENDAS</a:t>
            </a:r>
          </a:p>
          <a:p>
            <a:pPr algn="just">
              <a:spcBef>
                <a:spcPts val="600"/>
              </a:spcBef>
            </a:pPr>
            <a:r>
              <a:rPr lang="es-ES" sz="1400" dirty="0" smtClean="0">
                <a:latin typeface="Arial" panose="020B0604020202020204" pitchFamily="34" charset="0"/>
                <a:cs typeface="Arial" panose="020B0604020202020204" pitchFamily="34" charset="0"/>
              </a:rPr>
              <a:t>Eran </a:t>
            </a:r>
            <a:r>
              <a:rPr lang="es-ES" sz="1400" dirty="0">
                <a:latin typeface="Arial" panose="020B0604020202020204" pitchFamily="34" charset="0"/>
                <a:cs typeface="Arial" panose="020B0604020202020204" pitchFamily="34" charset="0"/>
              </a:rPr>
              <a:t>canciones que cantaban los niños durante la Semana Santa. Iban de casa en casa pidiendo dinero. Si la cantidad que les daban les parecía adecuada, los niños cantaban canciones melodiosas, en cambio si la cantidad era "ridícula", entonaban una canción "a grito </a:t>
            </a:r>
            <a:r>
              <a:rPr lang="es-ES" sz="1400" dirty="0" err="1">
                <a:latin typeface="Arial" panose="020B0604020202020204" pitchFamily="34" charset="0"/>
                <a:cs typeface="Arial" panose="020B0604020202020204" pitchFamily="34" charset="0"/>
              </a:rPr>
              <a:t>pelao</a:t>
            </a:r>
            <a:r>
              <a:rPr lang="es-ES" sz="1400" dirty="0">
                <a:latin typeface="Arial" panose="020B0604020202020204" pitchFamily="34" charset="0"/>
                <a:cs typeface="Arial" panose="020B0604020202020204" pitchFamily="34" charset="0"/>
              </a:rPr>
              <a:t>", acompañados de cazuelas, sonajeros, cencerros, etc., para que el resto de vecinos se dieran cuenta de lo agarrada que era esa casa. Con esta maniobra los niños lograban buenas propinillas</a:t>
            </a:r>
            <a:endParaRPr lang="ca-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24040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710952"/>
          </a:xfrm>
        </p:spPr>
        <p:txBody>
          <a:bodyPr>
            <a:normAutofit/>
          </a:bodyPr>
          <a:lstStyle/>
          <a:p>
            <a:r>
              <a:rPr lang="es-ES" sz="2400" b="1" dirty="0" smtClean="0">
                <a:solidFill>
                  <a:schemeClr val="tx2"/>
                </a:solidFill>
                <a:latin typeface="Arial" pitchFamily="34" charset="0"/>
                <a:cs typeface="Arial" pitchFamily="34" charset="0"/>
              </a:rPr>
              <a:t>CONCLUSIONES</a:t>
            </a:r>
            <a:endParaRPr lang="ca-ES" sz="2400" dirty="0"/>
          </a:p>
        </p:txBody>
      </p:sp>
      <p:sp>
        <p:nvSpPr>
          <p:cNvPr id="3" name="Marcador de contenido 2"/>
          <p:cNvSpPr>
            <a:spLocks noGrp="1"/>
          </p:cNvSpPr>
          <p:nvPr>
            <p:ph idx="1"/>
          </p:nvPr>
        </p:nvSpPr>
        <p:spPr>
          <a:xfrm>
            <a:off x="323528" y="1124744"/>
            <a:ext cx="8496943" cy="5491708"/>
          </a:xfrm>
        </p:spPr>
        <p:txBody>
          <a:bodyPr>
            <a:noAutofit/>
          </a:bodyPr>
          <a:lstStyle/>
          <a:p>
            <a:pPr marL="0" indent="0" algn="just">
              <a:buNone/>
            </a:pPr>
            <a:r>
              <a:rPr lang="es-ES" sz="1400" b="1" dirty="0" smtClean="0">
                <a:latin typeface="Arial" panose="020B0604020202020204" pitchFamily="34" charset="0"/>
                <a:cs typeface="Arial" panose="020B0604020202020204" pitchFamily="34" charset="0"/>
              </a:rPr>
              <a:t>¿</a:t>
            </a:r>
            <a:r>
              <a:rPr lang="es-ES" sz="1400" b="1" dirty="0">
                <a:latin typeface="Arial" panose="020B0604020202020204" pitchFamily="34" charset="0"/>
                <a:cs typeface="Arial" panose="020B0604020202020204" pitchFamily="34" charset="0"/>
              </a:rPr>
              <a:t>La inclusión o declaración de un bien material o inmaterial en la Lista del patrimonio mundial de la UNESCO o en el Catálogo de Bienes de Interés Cultural de la Junta de Castilla y León, es una condición básica para garantizar su conservación? </a:t>
            </a:r>
            <a:endParaRPr lang="ca-ES" sz="1400" b="1" dirty="0">
              <a:latin typeface="Arial" panose="020B0604020202020204" pitchFamily="34" charset="0"/>
              <a:cs typeface="Arial" panose="020B0604020202020204" pitchFamily="34" charset="0"/>
            </a:endParaRPr>
          </a:p>
          <a:p>
            <a:pPr algn="just">
              <a:spcBef>
                <a:spcPts val="2400"/>
              </a:spcBef>
            </a:pPr>
            <a:r>
              <a:rPr lang="es-ES" sz="1400" dirty="0" smtClean="0">
                <a:latin typeface="Arial" panose="020B0604020202020204" pitchFamily="34" charset="0"/>
                <a:cs typeface="Arial" panose="020B0604020202020204" pitchFamily="34" charset="0"/>
              </a:rPr>
              <a:t>En </a:t>
            </a:r>
            <a:r>
              <a:rPr lang="es-ES" sz="1400" dirty="0">
                <a:latin typeface="Arial" panose="020B0604020202020204" pitchFamily="34" charset="0"/>
                <a:cs typeface="Arial" panose="020B0604020202020204" pitchFamily="34" charset="0"/>
              </a:rPr>
              <a:t>general, podemos afirmar que </a:t>
            </a:r>
            <a:r>
              <a:rPr lang="es-ES" sz="1400" b="1" dirty="0">
                <a:latin typeface="Arial" panose="020B0604020202020204" pitchFamily="34" charset="0"/>
                <a:cs typeface="Arial" panose="020B0604020202020204" pitchFamily="34" charset="0"/>
              </a:rPr>
              <a:t>la declaración de BIC </a:t>
            </a:r>
            <a:r>
              <a:rPr lang="es-ES" sz="1400" dirty="0">
                <a:latin typeface="Arial" panose="020B0604020202020204" pitchFamily="34" charset="0"/>
                <a:cs typeface="Arial" panose="020B0604020202020204" pitchFamily="34" charset="0"/>
              </a:rPr>
              <a:t>constituye un elemento esencial para la conservación de ese bien porqué </a:t>
            </a:r>
            <a:r>
              <a:rPr lang="es-ES" sz="1400" b="1" dirty="0">
                <a:latin typeface="Arial" panose="020B0604020202020204" pitchFamily="34" charset="0"/>
                <a:cs typeface="Arial" panose="020B0604020202020204" pitchFamily="34" charset="0"/>
              </a:rPr>
              <a:t>reporta beneficios </a:t>
            </a:r>
            <a:r>
              <a:rPr lang="es-ES" sz="1400" dirty="0">
                <a:latin typeface="Arial" panose="020B0604020202020204" pitchFamily="34" charset="0"/>
                <a:cs typeface="Arial" panose="020B0604020202020204" pitchFamily="34" charset="0"/>
              </a:rPr>
              <a:t>que pueden ir desde la publicidad a la financiación para su restauración o mantenimiento. </a:t>
            </a:r>
            <a:endParaRPr lang="es-ES" sz="1400" dirty="0" smtClean="0">
              <a:latin typeface="Arial" panose="020B0604020202020204" pitchFamily="34" charset="0"/>
              <a:cs typeface="Arial" panose="020B0604020202020204" pitchFamily="34" charset="0"/>
            </a:endParaRPr>
          </a:p>
          <a:p>
            <a:pPr algn="just">
              <a:spcBef>
                <a:spcPts val="1200"/>
              </a:spcBef>
            </a:pPr>
            <a:r>
              <a:rPr lang="es-ES" sz="1400" dirty="0">
                <a:latin typeface="Arial" panose="020B0604020202020204" pitchFamily="34" charset="0"/>
                <a:cs typeface="Arial" panose="020B0604020202020204" pitchFamily="34" charset="0"/>
              </a:rPr>
              <a:t>L</a:t>
            </a:r>
            <a:r>
              <a:rPr lang="es-ES" sz="1400" dirty="0" smtClean="0">
                <a:latin typeface="Arial" panose="020B0604020202020204" pitchFamily="34" charset="0"/>
                <a:cs typeface="Arial" panose="020B0604020202020204" pitchFamily="34" charset="0"/>
              </a:rPr>
              <a:t>a </a:t>
            </a:r>
            <a:r>
              <a:rPr lang="es-ES" sz="1400" dirty="0">
                <a:latin typeface="Arial" panose="020B0604020202020204" pitchFamily="34" charset="0"/>
                <a:cs typeface="Arial" panose="020B0604020202020204" pitchFamily="34" charset="0"/>
              </a:rPr>
              <a:t>declaración de los bienes </a:t>
            </a:r>
            <a:r>
              <a:rPr lang="es-ES" sz="1400" dirty="0" smtClean="0">
                <a:latin typeface="Arial" panose="020B0604020202020204" pitchFamily="34" charset="0"/>
                <a:cs typeface="Arial" panose="020B0604020202020204" pitchFamily="34" charset="0"/>
              </a:rPr>
              <a:t>materiales como </a:t>
            </a:r>
            <a:r>
              <a:rPr lang="es-ES" sz="1400" dirty="0">
                <a:latin typeface="Arial" panose="020B0604020202020204" pitchFamily="34" charset="0"/>
                <a:cs typeface="Arial" panose="020B0604020202020204" pitchFamily="34" charset="0"/>
              </a:rPr>
              <a:t>BIC facilita su conservación pero no es una condición básica porque la </a:t>
            </a:r>
            <a:r>
              <a:rPr lang="es-ES" sz="1400" b="1" dirty="0">
                <a:latin typeface="Arial" panose="020B0604020202020204" pitchFamily="34" charset="0"/>
                <a:cs typeface="Arial" panose="020B0604020202020204" pitchFamily="34" charset="0"/>
              </a:rPr>
              <a:t>conservación depende en gran medida del valor que los habitantes dan a los bienes</a:t>
            </a:r>
            <a:r>
              <a:rPr lang="es-ES" sz="1400" dirty="0">
                <a:latin typeface="Arial" panose="020B0604020202020204" pitchFamily="34" charset="0"/>
                <a:cs typeface="Arial" panose="020B0604020202020204" pitchFamily="34" charset="0"/>
              </a:rPr>
              <a:t> materiales de su comunidad.</a:t>
            </a:r>
            <a:endParaRPr lang="ca-ES" sz="1400" dirty="0">
              <a:latin typeface="Arial" panose="020B0604020202020204" pitchFamily="34" charset="0"/>
              <a:cs typeface="Arial" panose="020B0604020202020204" pitchFamily="34" charset="0"/>
            </a:endParaRPr>
          </a:p>
          <a:p>
            <a:pPr algn="just">
              <a:spcBef>
                <a:spcPts val="1200"/>
              </a:spcBef>
            </a:pPr>
            <a:r>
              <a:rPr lang="es-ES" sz="1400" dirty="0" smtClean="0">
                <a:latin typeface="Arial" panose="020B0604020202020204" pitchFamily="34" charset="0"/>
                <a:cs typeface="Arial" panose="020B0604020202020204" pitchFamily="34" charset="0"/>
              </a:rPr>
              <a:t>En el caso de los bienes culturales inmateriales la declaración es </a:t>
            </a:r>
            <a:r>
              <a:rPr lang="es-ES" sz="1400" dirty="0">
                <a:latin typeface="Arial" panose="020B0604020202020204" pitchFamily="34" charset="0"/>
                <a:cs typeface="Arial" panose="020B0604020202020204" pitchFamily="34" charset="0"/>
              </a:rPr>
              <a:t>un elemento que facilita su conservación pero es la </a:t>
            </a:r>
            <a:r>
              <a:rPr lang="es-ES" sz="1400" b="1" dirty="0">
                <a:latin typeface="Arial" panose="020B0604020202020204" pitchFamily="34" charset="0"/>
                <a:cs typeface="Arial" panose="020B0604020202020204" pitchFamily="34" charset="0"/>
              </a:rPr>
              <a:t>participación de la población que constituye el elemento básico de su existencia</a:t>
            </a:r>
            <a:r>
              <a:rPr lang="es-ES" sz="1400" dirty="0">
                <a:latin typeface="Arial" panose="020B0604020202020204" pitchFamily="34" charset="0"/>
                <a:cs typeface="Arial" panose="020B0604020202020204" pitchFamily="34" charset="0"/>
              </a:rPr>
              <a:t>.</a:t>
            </a:r>
            <a:endParaRPr lang="ca-ES" sz="1400" dirty="0">
              <a:latin typeface="Arial" panose="020B0604020202020204" pitchFamily="34" charset="0"/>
              <a:cs typeface="Arial" panose="020B0604020202020204" pitchFamily="34" charset="0"/>
            </a:endParaRPr>
          </a:p>
          <a:p>
            <a:pPr algn="just">
              <a:spcBef>
                <a:spcPts val="1200"/>
              </a:spcBef>
            </a:pPr>
            <a:r>
              <a:rPr lang="es-ES" sz="1400" dirty="0">
                <a:latin typeface="Arial" panose="020B0604020202020204" pitchFamily="34" charset="0"/>
                <a:cs typeface="Arial" panose="020B0604020202020204" pitchFamily="34" charset="0"/>
              </a:rPr>
              <a:t>Los factores que garantizan la conservación o continuidad del patrimonio rural son muchos y variados, todos hay que tenerlos en cuenta para analizar las causas, pero el que prevalece sobre el resto es </a:t>
            </a:r>
            <a:r>
              <a:rPr lang="es-ES" sz="1400" b="1" dirty="0">
                <a:latin typeface="Arial" panose="020B0604020202020204" pitchFamily="34" charset="0"/>
                <a:cs typeface="Arial" panose="020B0604020202020204" pitchFamily="34" charset="0"/>
              </a:rPr>
              <a:t>la progresiva despoblación </a:t>
            </a:r>
            <a:r>
              <a:rPr lang="es-ES" sz="1400" dirty="0">
                <a:latin typeface="Arial" panose="020B0604020202020204" pitchFamily="34" charset="0"/>
                <a:cs typeface="Arial" panose="020B0604020202020204" pitchFamily="34" charset="0"/>
              </a:rPr>
              <a:t>que padece el ámbito rural. A la baja densidad de población de las veintinueve localidades, se une una mayor proporción de población envejecida, compuesto por el retorno de personas jubiladas que se incluyen en el grupo mayores de 65 años y un añadido bajo índice de natalidad.</a:t>
            </a:r>
            <a:endParaRPr lang="es-ES" sz="1400" dirty="0" smtClean="0">
              <a:latin typeface="Arial" panose="020B0604020202020204" pitchFamily="34" charset="0"/>
              <a:cs typeface="Arial" panose="020B0604020202020204" pitchFamily="34" charset="0"/>
            </a:endParaRPr>
          </a:p>
          <a:p>
            <a:pPr algn="just"/>
            <a:endParaRPr lang="es-E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11998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710952"/>
          </a:xfrm>
        </p:spPr>
        <p:txBody>
          <a:bodyPr>
            <a:normAutofit/>
          </a:bodyPr>
          <a:lstStyle/>
          <a:p>
            <a:r>
              <a:rPr lang="es-ES" sz="2400" b="1" dirty="0" smtClean="0">
                <a:solidFill>
                  <a:schemeClr val="tx2"/>
                </a:solidFill>
                <a:latin typeface="Arial" pitchFamily="34" charset="0"/>
                <a:cs typeface="Arial" pitchFamily="34" charset="0"/>
              </a:rPr>
              <a:t>OTRAS CONCLUSIONES</a:t>
            </a:r>
            <a:endParaRPr lang="ca-ES" sz="2400" dirty="0"/>
          </a:p>
        </p:txBody>
      </p:sp>
      <p:sp>
        <p:nvSpPr>
          <p:cNvPr id="3" name="Marcador de contenido 2"/>
          <p:cNvSpPr>
            <a:spLocks noGrp="1"/>
          </p:cNvSpPr>
          <p:nvPr>
            <p:ph idx="1"/>
          </p:nvPr>
        </p:nvSpPr>
        <p:spPr>
          <a:xfrm>
            <a:off x="323528" y="1268760"/>
            <a:ext cx="8496943" cy="5040560"/>
          </a:xfrm>
        </p:spPr>
        <p:txBody>
          <a:bodyPr>
            <a:noAutofit/>
          </a:bodyPr>
          <a:lstStyle/>
          <a:p>
            <a:pPr algn="just"/>
            <a:r>
              <a:rPr lang="es-ES" sz="1400" dirty="0" smtClean="0">
                <a:latin typeface="Arial" panose="020B0604020202020204" pitchFamily="34" charset="0"/>
                <a:cs typeface="Arial" panose="020B0604020202020204" pitchFamily="34" charset="0"/>
              </a:rPr>
              <a:t>Los </a:t>
            </a:r>
            <a:r>
              <a:rPr lang="es-ES" sz="1400" dirty="0">
                <a:latin typeface="Arial" panose="020B0604020202020204" pitchFamily="34" charset="0"/>
                <a:cs typeface="Arial" panose="020B0604020202020204" pitchFamily="34" charset="0"/>
              </a:rPr>
              <a:t>valores y tareas tradicionales en el mundo rural donde en </a:t>
            </a:r>
            <a:r>
              <a:rPr lang="es-ES" sz="1400" b="1" dirty="0">
                <a:latin typeface="Arial" panose="020B0604020202020204" pitchFamily="34" charset="0"/>
                <a:cs typeface="Arial" panose="020B0604020202020204" pitchFamily="34" charset="0"/>
              </a:rPr>
              <a:t>cuestión de género </a:t>
            </a:r>
            <a:r>
              <a:rPr lang="es-ES" sz="1400" dirty="0">
                <a:latin typeface="Arial" panose="020B0604020202020204" pitchFamily="34" charset="0"/>
                <a:cs typeface="Arial" panose="020B0604020202020204" pitchFamily="34" charset="0"/>
              </a:rPr>
              <a:t>sigue existiendo en la actualidad, como antaño, una gran diferencia entre hombres y mujeres</a:t>
            </a:r>
            <a:r>
              <a:rPr lang="es-ES" sz="1400" b="1" dirty="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de edad adulta y mayores de 65 años respecto a la implicación y participación en los actos sociales y tradicionales, mientras que en el colectivos de personas jóvenes predomina, en general, el desinterés con independencia del </a:t>
            </a:r>
            <a:r>
              <a:rPr lang="es-ES" sz="1400" dirty="0" smtClean="0">
                <a:latin typeface="Arial" panose="020B0604020202020204" pitchFamily="34" charset="0"/>
                <a:cs typeface="Arial" panose="020B0604020202020204" pitchFamily="34" charset="0"/>
              </a:rPr>
              <a:t>género.</a:t>
            </a:r>
          </a:p>
          <a:p>
            <a:pPr algn="just">
              <a:spcBef>
                <a:spcPts val="1200"/>
              </a:spcBef>
            </a:pPr>
            <a:r>
              <a:rPr lang="es-ES" sz="1400" dirty="0" smtClean="0">
                <a:latin typeface="Arial" panose="020B0604020202020204" pitchFamily="34" charset="0"/>
                <a:cs typeface="Arial" panose="020B0604020202020204" pitchFamily="34" charset="0"/>
              </a:rPr>
              <a:t>Los </a:t>
            </a:r>
            <a:r>
              <a:rPr lang="es-ES" sz="1400" dirty="0">
                <a:latin typeface="Arial" panose="020B0604020202020204" pitchFamily="34" charset="0"/>
                <a:cs typeface="Arial" panose="020B0604020202020204" pitchFamily="34" charset="0"/>
              </a:rPr>
              <a:t>trabajos desarrollados por las </a:t>
            </a:r>
            <a:r>
              <a:rPr lang="es-ES" sz="1400" b="1" dirty="0">
                <a:latin typeface="Arial" panose="020B0604020202020204" pitchFamily="34" charset="0"/>
                <a:cs typeface="Arial" panose="020B0604020202020204" pitchFamily="34" charset="0"/>
              </a:rPr>
              <a:t>mujeres que siempre ha sido invisible socialmente </a:t>
            </a:r>
            <a:r>
              <a:rPr lang="es-ES" sz="1400" dirty="0">
                <a:latin typeface="Arial" panose="020B0604020202020204" pitchFamily="34" charset="0"/>
                <a:cs typeface="Arial" panose="020B0604020202020204" pitchFamily="34" charset="0"/>
              </a:rPr>
              <a:t>y perfectamente asumido por éstas, incluso en las nuevas generaciones que, al residir en zonas urbanas, han tenido una evolución cultural y social diferente a la de sus progenitores, pero que cuando regresan a los pueblos los fines de semana o por vacaciones asumen, en parte, los roles masculinos y femeninos de los adultos</a:t>
            </a:r>
            <a:r>
              <a:rPr lang="es-ES" sz="1400" dirty="0" smtClean="0">
                <a:latin typeface="Arial" panose="020B0604020202020204" pitchFamily="34" charset="0"/>
                <a:cs typeface="Arial" panose="020B0604020202020204" pitchFamily="34" charset="0"/>
              </a:rPr>
              <a:t>.</a:t>
            </a:r>
          </a:p>
          <a:p>
            <a:pPr algn="just">
              <a:spcBef>
                <a:spcPts val="1200"/>
              </a:spcBef>
            </a:pPr>
            <a:r>
              <a:rPr lang="es-ES" sz="1400" dirty="0" smtClean="0">
                <a:latin typeface="Arial" panose="020B0604020202020204" pitchFamily="34" charset="0"/>
                <a:cs typeface="Arial" panose="020B0604020202020204" pitchFamily="34" charset="0"/>
              </a:rPr>
              <a:t>Todas </a:t>
            </a:r>
            <a:r>
              <a:rPr lang="es-ES" sz="1400" dirty="0">
                <a:latin typeface="Arial" panose="020B0604020202020204" pitchFamily="34" charset="0"/>
                <a:cs typeface="Arial" panose="020B0604020202020204" pitchFamily="34" charset="0"/>
              </a:rPr>
              <a:t>las personas de esas localidades tienen </a:t>
            </a:r>
            <a:r>
              <a:rPr lang="es-ES" sz="1400" b="1" dirty="0">
                <a:latin typeface="Arial" panose="020B0604020202020204" pitchFamily="34" charset="0"/>
                <a:cs typeface="Arial" panose="020B0604020202020204" pitchFamily="34" charset="0"/>
              </a:rPr>
              <a:t>asumido su mote con orgullo</a:t>
            </a:r>
            <a:r>
              <a:rPr lang="es-ES" sz="1400" dirty="0">
                <a:latin typeface="Arial" panose="020B0604020202020204" pitchFamily="34" charset="0"/>
                <a:cs typeface="Arial" panose="020B0604020202020204" pitchFamily="34" charset="0"/>
              </a:rPr>
              <a:t>, dejando de lado el carácter satírico ofensivo de algunos de ellos. Curiosamente, es mejor utilizar el mote para identificar a la persona que llamarla por su propio nombre de pila. </a:t>
            </a:r>
            <a:endParaRPr lang="es-ES" sz="1400" dirty="0" smtClean="0">
              <a:latin typeface="Arial" panose="020B0604020202020204" pitchFamily="34" charset="0"/>
              <a:cs typeface="Arial" panose="020B0604020202020204" pitchFamily="34" charset="0"/>
            </a:endParaRPr>
          </a:p>
          <a:p>
            <a:pPr algn="just">
              <a:spcBef>
                <a:spcPts val="1200"/>
              </a:spcBef>
            </a:pPr>
            <a:r>
              <a:rPr lang="es-ES" sz="1400" dirty="0" smtClean="0">
                <a:latin typeface="Arial" panose="020B0604020202020204" pitchFamily="34" charset="0"/>
                <a:cs typeface="Arial" panose="020B0604020202020204" pitchFamily="34" charset="0"/>
              </a:rPr>
              <a:t>El </a:t>
            </a:r>
            <a:r>
              <a:rPr lang="es-ES" sz="1400" dirty="0">
                <a:latin typeface="Arial" panose="020B0604020202020204" pitchFamily="34" charset="0"/>
                <a:cs typeface="Arial" panose="020B0604020202020204" pitchFamily="34" charset="0"/>
              </a:rPr>
              <a:t>hecho religioso en esta mancomunidad, donde desde tiempos remotos su incidencia ha influido en los usos, comportamientos y costumbres de sus habitantes. La evolución socioeconómica y cultural de la zona no ha conllevado un cambió en esta cuestión y sus habitantes </a:t>
            </a:r>
            <a:r>
              <a:rPr lang="es-ES" sz="1400" b="1" dirty="0">
                <a:latin typeface="Arial" panose="020B0604020202020204" pitchFamily="34" charset="0"/>
                <a:cs typeface="Arial" panose="020B0604020202020204" pitchFamily="34" charset="0"/>
              </a:rPr>
              <a:t>siguen manteniendo su religiosidad </a:t>
            </a:r>
            <a:r>
              <a:rPr lang="es-ES" sz="1400" dirty="0">
                <a:latin typeface="Arial" panose="020B0604020202020204" pitchFamily="34" charset="0"/>
                <a:cs typeface="Arial" panose="020B0604020202020204" pitchFamily="34" charset="0"/>
              </a:rPr>
              <a:t>y reivindicándola en todo tipo de ritos religiosos como la Romería o la Semana Santa</a:t>
            </a:r>
            <a:r>
              <a:rPr lang="es-ES" sz="1400" dirty="0" smtClean="0">
                <a:latin typeface="Arial" panose="020B0604020202020204" pitchFamily="34" charset="0"/>
                <a:cs typeface="Arial" panose="020B0604020202020204" pitchFamily="34" charset="0"/>
              </a:rPr>
              <a:t>.</a:t>
            </a:r>
            <a:endParaRPr lang="es-ES" sz="1400" dirty="0" smtClean="0"/>
          </a:p>
          <a:p>
            <a:endParaRPr lang="es-ES" sz="1800" dirty="0" smtClean="0"/>
          </a:p>
        </p:txBody>
      </p:sp>
    </p:spTree>
    <p:extLst>
      <p:ext uri="{BB962C8B-B14F-4D97-AF65-F5344CB8AC3E}">
        <p14:creationId xmlns:p14="http://schemas.microsoft.com/office/powerpoint/2010/main" xmlns="" val="1973743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23728" y="332656"/>
            <a:ext cx="4668329" cy="461665"/>
          </a:xfrm>
          <a:prstGeom prst="rect">
            <a:avLst/>
          </a:prstGeom>
        </p:spPr>
        <p:txBody>
          <a:bodyPr wrap="none">
            <a:spAutoFit/>
          </a:bodyPr>
          <a:lstStyle/>
          <a:p>
            <a:pPr algn="ctr">
              <a:buNone/>
            </a:pPr>
            <a:r>
              <a:rPr lang="es-ES" sz="2400" b="1" dirty="0" smtClean="0">
                <a:solidFill>
                  <a:schemeClr val="tx2"/>
                </a:solidFill>
                <a:latin typeface="Arial" pitchFamily="34" charset="0"/>
                <a:cs typeface="Arial" pitchFamily="34" charset="0"/>
              </a:rPr>
              <a:t>OBJETIVOS Y JUSTIFICACIÓN</a:t>
            </a:r>
          </a:p>
        </p:txBody>
      </p:sp>
      <p:sp>
        <p:nvSpPr>
          <p:cNvPr id="19463" name="Rectangle 7"/>
          <p:cNvSpPr>
            <a:spLocks noChangeArrowheads="1"/>
          </p:cNvSpPr>
          <p:nvPr/>
        </p:nvSpPr>
        <p:spPr bwMode="auto">
          <a:xfrm>
            <a:off x="323528" y="1232465"/>
            <a:ext cx="864096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ES" sz="1400" dirty="0" smtClean="0">
                <a:latin typeface="Arial" pitchFamily="34" charset="0"/>
                <a:ea typeface="Calibri" pitchFamily="34" charset="0"/>
                <a:cs typeface="Arial" pitchFamily="34" charset="0"/>
              </a:rPr>
              <a:t>Los </a:t>
            </a:r>
            <a:r>
              <a:rPr lang="es-ES" sz="1400" dirty="0">
                <a:latin typeface="Arial" pitchFamily="34" charset="0"/>
                <a:ea typeface="Calibri" pitchFamily="34" charset="0"/>
                <a:cs typeface="Arial" pitchFamily="34" charset="0"/>
              </a:rPr>
              <a:t>antecedentes de este trabajo se remontan a mi infancia cuando pasaba los veranos en casa de mis abuelos en un pueblecito del sur de la provincia de Burgos. Desde entonces, siempre he ido recopilando anécdotas, </a:t>
            </a:r>
            <a:r>
              <a:rPr lang="es-ES" sz="1400" dirty="0" smtClean="0">
                <a:latin typeface="Arial" pitchFamily="34" charset="0"/>
                <a:ea typeface="Calibri" pitchFamily="34" charset="0"/>
                <a:cs typeface="Arial" pitchFamily="34" charset="0"/>
              </a:rPr>
              <a:t>tradiciones</a:t>
            </a:r>
            <a:r>
              <a:rPr lang="es-ES" sz="1400" dirty="0">
                <a:latin typeface="Arial" pitchFamily="34" charset="0"/>
                <a:ea typeface="Calibri" pitchFamily="34" charset="0"/>
                <a:cs typeface="Arial" pitchFamily="34" charset="0"/>
              </a:rPr>
              <a:t>, motes y refranes que iba escuchando, así como un sinfín de dibujos y fotos de lavaderos, bodegas, </a:t>
            </a:r>
            <a:r>
              <a:rPr lang="es-ES" sz="1400" dirty="0" smtClean="0">
                <a:latin typeface="Arial" pitchFamily="34" charset="0"/>
                <a:ea typeface="Calibri" pitchFamily="34" charset="0"/>
                <a:cs typeface="Arial" pitchFamily="34" charset="0"/>
              </a:rPr>
              <a:t>pilones, lagares, algunos de los cuales han desparecido con el paso del tiempo.</a:t>
            </a:r>
            <a:endParaRPr lang="es-ES" sz="1400" dirty="0">
              <a:latin typeface="Arial" pitchFamily="34" charset="0"/>
              <a:ea typeface="Calibri" pitchFamily="34" charset="0"/>
              <a:cs typeface="Arial" pitchFamily="34" charset="0"/>
            </a:endParaRPr>
          </a:p>
          <a:p>
            <a:pPr lvl="0" algn="just" fontAlgn="base">
              <a:spcBef>
                <a:spcPct val="0"/>
              </a:spcBef>
              <a:spcAft>
                <a:spcPct val="0"/>
              </a:spcAft>
            </a:pPr>
            <a:endParaRPr kumimoji="0" lang="es-ES" sz="1400" b="0" i="0" u="none" strike="noStrike" cap="none" normalizeH="0" baseline="0" dirty="0">
              <a:ln>
                <a:noFill/>
              </a:ln>
              <a:solidFill>
                <a:schemeClr val="tx1"/>
              </a:solidFill>
              <a:effectLst/>
              <a:latin typeface="Arial" pitchFamily="34" charset="0"/>
              <a:ea typeface="Calibri" pitchFamily="34" charset="0"/>
              <a:cs typeface="Arial" pitchFamily="34" charset="0"/>
            </a:endParaRPr>
          </a:p>
          <a:p>
            <a:pPr lvl="0" algn="just" fontAlgn="base">
              <a:spcBef>
                <a:spcPct val="0"/>
              </a:spcBef>
              <a:spcAft>
                <a:spcPct val="0"/>
              </a:spcAft>
            </a:pP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Este proyecto recoge</a:t>
            </a:r>
            <a:r>
              <a:rPr kumimoji="0" lang="es-ES" sz="1400" b="0" i="0" u="none" strike="noStrike" cap="none" normalizeH="0" dirty="0" smtClean="0">
                <a:ln>
                  <a:noFill/>
                </a:ln>
                <a:solidFill>
                  <a:schemeClr val="tx1"/>
                </a:solidFill>
                <a:effectLst/>
                <a:latin typeface="Arial" pitchFamily="34" charset="0"/>
                <a:ea typeface="Calibri" pitchFamily="34" charset="0"/>
                <a:cs typeface="Arial" pitchFamily="34" charset="0"/>
              </a:rPr>
              <a:t> una parte de la cultura </a:t>
            </a:r>
            <a:r>
              <a:rPr lang="es-ES" sz="1400" dirty="0" smtClean="0">
                <a:latin typeface="Arial" pitchFamily="34" charset="0"/>
                <a:ea typeface="Calibri" pitchFamily="34" charset="0"/>
                <a:cs typeface="Arial" pitchFamily="34" charset="0"/>
              </a:rPr>
              <a:t>popular y rural de los pueblos de esa zona de Burgos que componen la denominada mancomunidad Alfoz de Lara. Uno de los fines de esta asociación de municipios es llevar a cabo una política conjunta en el desarrollo turístico y cultural. El motivo de dicha delimitación geográfica es, que a fecha de hoy, no hay ningún estudio referente al patrimonio de esta mancomunidad.</a:t>
            </a:r>
          </a:p>
          <a:p>
            <a:pPr lvl="0" algn="just" fontAlgn="base">
              <a:spcBef>
                <a:spcPct val="0"/>
              </a:spcBef>
              <a:spcAft>
                <a:spcPct val="0"/>
              </a:spcAft>
            </a:pPr>
            <a:endParaRPr lang="es-ES" sz="1400" dirty="0">
              <a:latin typeface="Arial" pitchFamily="34" charset="0"/>
              <a:ea typeface="Calibri" pitchFamily="34" charset="0"/>
              <a:cs typeface="Arial" pitchFamily="34" charset="0"/>
            </a:endParaRPr>
          </a:p>
          <a:p>
            <a:pPr lvl="0" algn="just" fontAlgn="base">
              <a:spcBef>
                <a:spcPct val="0"/>
              </a:spcBef>
              <a:spcAft>
                <a:spcPct val="0"/>
              </a:spcAft>
            </a:pPr>
            <a:r>
              <a:rPr lang="es-ES" sz="1400" dirty="0" smtClean="0">
                <a:latin typeface="Arial" pitchFamily="34" charset="0"/>
                <a:ea typeface="Calibri" pitchFamily="34" charset="0"/>
                <a:cs typeface="Arial" pitchFamily="34" charset="0"/>
              </a:rPr>
              <a:t>La </a:t>
            </a:r>
            <a:r>
              <a:rPr lang="es-ES" sz="1400" dirty="0">
                <a:latin typeface="Arial" pitchFamily="34" charset="0"/>
                <a:ea typeface="Calibri" pitchFamily="34" charset="0"/>
                <a:cs typeface="Arial" pitchFamily="34" charset="0"/>
              </a:rPr>
              <a:t>preocupación por la salvaguardia del patrimonio mundial </a:t>
            </a:r>
            <a:r>
              <a:rPr lang="es-ES" sz="1400" dirty="0" smtClean="0">
                <a:latin typeface="Arial" pitchFamily="34" charset="0"/>
                <a:ea typeface="Calibri" pitchFamily="34" charset="0"/>
                <a:cs typeface="Arial" pitchFamily="34" charset="0"/>
              </a:rPr>
              <a:t>tiene lugar después de la Segunda Guerra Mundial, cuando se regula su protección a nivel mundial, estatal y regional, junto con la creación de registros de Bienes de Interés Cultural, que garantizan ayudas, actuaciones y programas para su conservación. </a:t>
            </a:r>
          </a:p>
          <a:p>
            <a:pPr lvl="0" algn="just" fontAlgn="base">
              <a:spcBef>
                <a:spcPct val="0"/>
              </a:spcBef>
              <a:spcAft>
                <a:spcPct val="0"/>
              </a:spcAft>
            </a:pPr>
            <a:endParaRPr lang="es-ES" sz="1400" dirty="0" smtClean="0">
              <a:latin typeface="Arial" pitchFamily="34" charset="0"/>
              <a:ea typeface="Calibri" pitchFamily="34" charset="0"/>
              <a:cs typeface="Arial" pitchFamily="34" charset="0"/>
            </a:endParaRPr>
          </a:p>
          <a:p>
            <a:pPr lvl="0" algn="just" fontAlgn="base">
              <a:spcBef>
                <a:spcPct val="0"/>
              </a:spcBef>
              <a:spcAft>
                <a:spcPct val="0"/>
              </a:spcAft>
            </a:pPr>
            <a:r>
              <a:rPr lang="es-ES" sz="1400" dirty="0" smtClean="0">
                <a:latin typeface="Arial" pitchFamily="34" charset="0"/>
                <a:ea typeface="Calibri" pitchFamily="34" charset="0"/>
                <a:cs typeface="Arial" pitchFamily="34" charset="0"/>
              </a:rPr>
              <a:t>El estudio de estos antecedentes nos llevó a formular la siguiente hipótesis</a:t>
            </a:r>
            <a:r>
              <a:rPr lang="es-ES" sz="1400" dirty="0">
                <a:latin typeface="Arial" pitchFamily="34" charset="0"/>
                <a:ea typeface="Calibri" pitchFamily="34" charset="0"/>
                <a:cs typeface="Arial" pitchFamily="34" charset="0"/>
              </a:rPr>
              <a:t> </a:t>
            </a:r>
            <a:r>
              <a:rPr lang="es-ES" sz="1400" dirty="0" smtClean="0">
                <a:latin typeface="Arial" pitchFamily="34" charset="0"/>
                <a:ea typeface="Calibri" pitchFamily="34" charset="0"/>
                <a:cs typeface="Arial" pitchFamily="34" charset="0"/>
              </a:rPr>
              <a:t>de trabajo:</a:t>
            </a:r>
            <a:endParaRPr lang="es-ES" sz="1400" dirty="0">
              <a:latin typeface="Arial" pitchFamily="34" charset="0"/>
              <a:ea typeface="Calibri" pitchFamily="34" charset="0"/>
              <a:cs typeface="Arial" pitchFamily="34" charset="0"/>
            </a:endParaRPr>
          </a:p>
          <a:p>
            <a:pPr lvl="0" algn="just" fontAlgn="base">
              <a:spcBef>
                <a:spcPct val="0"/>
              </a:spcBef>
              <a:spcAft>
                <a:spcPct val="0"/>
              </a:spcAft>
            </a:pPr>
            <a:endParaRPr lang="es-ES" sz="1400" dirty="0">
              <a:latin typeface="Arial" pitchFamily="34" charset="0"/>
              <a:ea typeface="Calibri" pitchFamily="34" charset="0"/>
              <a:cs typeface="Arial" pitchFamily="34" charset="0"/>
            </a:endParaRPr>
          </a:p>
          <a:p>
            <a:pPr lvl="0" algn="just" fontAlgn="base">
              <a:spcBef>
                <a:spcPct val="0"/>
              </a:spcBef>
              <a:spcAft>
                <a:spcPct val="0"/>
              </a:spcAft>
            </a:pPr>
            <a:r>
              <a:rPr lang="es-ES" sz="1400" b="1" dirty="0">
                <a:latin typeface="Arial" pitchFamily="34" charset="0"/>
                <a:ea typeface="Calibri" pitchFamily="34" charset="0"/>
                <a:cs typeface="Arial" pitchFamily="34" charset="0"/>
              </a:rPr>
              <a:t>¿La inclusión o declaración de un bien material o inmaterial en la Lista del patrimonio mundial de la UNESCO o en el Catálogo de Bienes de Interés Cultural de la Junta de Castilla y León, es una condición básica para garantizar su conservación?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a:xfrm>
            <a:off x="3124200" y="6158733"/>
            <a:ext cx="2895600" cy="365125"/>
          </a:xfrm>
        </p:spPr>
        <p:txBody>
          <a:bodyPr/>
          <a:lstStyle/>
          <a:p>
            <a:r>
              <a:rPr lang="es-ES" dirty="0" err="1" smtClean="0"/>
              <a:t>Àngels</a:t>
            </a:r>
            <a:r>
              <a:rPr lang="es-ES" dirty="0" smtClean="0"/>
              <a:t> Hernando Prior</a:t>
            </a:r>
          </a:p>
          <a:p>
            <a:r>
              <a:rPr lang="ca-ES" dirty="0"/>
              <a:t>ahernandopr@uoc.edu</a:t>
            </a:r>
            <a:endParaRPr lang="es-ES" dirty="0"/>
          </a:p>
        </p:txBody>
      </p:sp>
      <p:sp>
        <p:nvSpPr>
          <p:cNvPr id="3" name="CuadroTexto 2"/>
          <p:cNvSpPr txBox="1"/>
          <p:nvPr/>
        </p:nvSpPr>
        <p:spPr>
          <a:xfrm>
            <a:off x="251520" y="404664"/>
            <a:ext cx="8784976" cy="1877437"/>
          </a:xfrm>
          <a:prstGeom prst="rect">
            <a:avLst/>
          </a:prstGeom>
          <a:noFill/>
        </p:spPr>
        <p:txBody>
          <a:bodyPr wrap="square" rtlCol="0">
            <a:spAutoFit/>
          </a:bodyPr>
          <a:lstStyle/>
          <a:p>
            <a:pPr algn="ctr"/>
            <a:r>
              <a:rPr lang="es-ES" sz="2400" b="1" dirty="0">
                <a:solidFill>
                  <a:schemeClr val="tx2"/>
                </a:solidFill>
                <a:latin typeface="Arial" pitchFamily="34" charset="0"/>
                <a:cs typeface="Arial" pitchFamily="34" charset="0"/>
              </a:rPr>
              <a:t>PATRIMONIO MATERIAL E INMATERIAL</a:t>
            </a:r>
            <a:br>
              <a:rPr lang="es-ES" sz="2400" b="1" dirty="0">
                <a:solidFill>
                  <a:schemeClr val="tx2"/>
                </a:solidFill>
                <a:latin typeface="Arial" pitchFamily="34" charset="0"/>
                <a:cs typeface="Arial" pitchFamily="34" charset="0"/>
              </a:rPr>
            </a:br>
            <a:r>
              <a:rPr lang="es-ES" sz="2400" b="1" dirty="0">
                <a:solidFill>
                  <a:schemeClr val="tx2"/>
                </a:solidFill>
                <a:latin typeface="Arial" pitchFamily="34" charset="0"/>
                <a:cs typeface="Arial" pitchFamily="34" charset="0"/>
              </a:rPr>
              <a:t>EN LA MANCOMUNIDAD </a:t>
            </a:r>
            <a:br>
              <a:rPr lang="es-ES" sz="2400" b="1" dirty="0">
                <a:solidFill>
                  <a:schemeClr val="tx2"/>
                </a:solidFill>
                <a:latin typeface="Arial" pitchFamily="34" charset="0"/>
                <a:cs typeface="Arial" pitchFamily="34" charset="0"/>
              </a:rPr>
            </a:br>
            <a:r>
              <a:rPr lang="es-ES" sz="2400" b="1" dirty="0">
                <a:solidFill>
                  <a:schemeClr val="tx2"/>
                </a:solidFill>
                <a:latin typeface="Arial" pitchFamily="34" charset="0"/>
                <a:cs typeface="Arial" pitchFamily="34" charset="0"/>
              </a:rPr>
              <a:t>ALFOZ DE </a:t>
            </a:r>
            <a:r>
              <a:rPr lang="es-ES" sz="2400" b="1" dirty="0" smtClean="0">
                <a:solidFill>
                  <a:schemeClr val="tx2"/>
                </a:solidFill>
                <a:latin typeface="Arial" pitchFamily="34" charset="0"/>
                <a:cs typeface="Arial" pitchFamily="34" charset="0"/>
              </a:rPr>
              <a:t>LARA</a:t>
            </a:r>
          </a:p>
          <a:p>
            <a:pPr algn="ctr"/>
            <a:r>
              <a:rPr lang="es-ES" sz="2400" dirty="0">
                <a:solidFill>
                  <a:schemeClr val="tx2"/>
                </a:solidFill>
                <a:latin typeface="Arial" panose="020B0604020202020204" pitchFamily="34" charset="0"/>
                <a:cs typeface="Arial" panose="020B0604020202020204" pitchFamily="34" charset="0"/>
              </a:rPr>
              <a:t/>
            </a:r>
            <a:br>
              <a:rPr lang="es-ES" sz="2400" dirty="0">
                <a:solidFill>
                  <a:schemeClr val="tx2"/>
                </a:solidFill>
                <a:latin typeface="Arial" panose="020B0604020202020204" pitchFamily="34" charset="0"/>
                <a:cs typeface="Arial" panose="020B0604020202020204" pitchFamily="34" charset="0"/>
              </a:rPr>
            </a:br>
            <a:r>
              <a:rPr lang="es-ES" sz="2000" dirty="0" smtClean="0">
                <a:solidFill>
                  <a:schemeClr val="tx1">
                    <a:lumMod val="85000"/>
                    <a:lumOff val="15000"/>
                  </a:schemeClr>
                </a:solidFill>
                <a:latin typeface="Arial" panose="020B0604020202020204" pitchFamily="34" charset="0"/>
                <a:cs typeface="Arial" panose="020B0604020202020204" pitchFamily="34" charset="0"/>
              </a:rPr>
              <a:t>Perspectiva y transmisión de la memoria colectiva local</a:t>
            </a:r>
            <a:endParaRPr lang="ca-ES" sz="2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CuadroTexto 3"/>
          <p:cNvSpPr txBox="1"/>
          <p:nvPr/>
        </p:nvSpPr>
        <p:spPr>
          <a:xfrm>
            <a:off x="1954757" y="3150260"/>
            <a:ext cx="5184576" cy="369332"/>
          </a:xfrm>
          <a:prstGeom prst="rect">
            <a:avLst/>
          </a:prstGeom>
          <a:noFill/>
        </p:spPr>
        <p:txBody>
          <a:bodyPr wrap="square" rtlCol="0">
            <a:spAutoFit/>
          </a:bodyPr>
          <a:lstStyle/>
          <a:p>
            <a:pPr algn="ctr"/>
            <a:r>
              <a:rPr lang="ca-ES" dirty="0" smtClean="0">
                <a:latin typeface="Arial" panose="020B0604020202020204" pitchFamily="34" charset="0"/>
                <a:cs typeface="Arial" panose="020B0604020202020204" pitchFamily="34" charset="0"/>
              </a:rPr>
              <a:t>Trabajo Final de </a:t>
            </a:r>
            <a:r>
              <a:rPr lang="ca-ES" dirty="0" err="1" smtClean="0">
                <a:latin typeface="Arial" panose="020B0604020202020204" pitchFamily="34" charset="0"/>
                <a:cs typeface="Arial" panose="020B0604020202020204" pitchFamily="34" charset="0"/>
              </a:rPr>
              <a:t>Grado</a:t>
            </a:r>
            <a:r>
              <a:rPr lang="ca-ES" dirty="0" smtClean="0">
                <a:latin typeface="Arial" panose="020B0604020202020204" pitchFamily="34" charset="0"/>
                <a:cs typeface="Arial" panose="020B0604020202020204" pitchFamily="34" charset="0"/>
              </a:rPr>
              <a:t> en </a:t>
            </a:r>
            <a:r>
              <a:rPr lang="ca-ES" dirty="0" err="1" smtClean="0">
                <a:latin typeface="Arial" panose="020B0604020202020204" pitchFamily="34" charset="0"/>
                <a:cs typeface="Arial" panose="020B0604020202020204" pitchFamily="34" charset="0"/>
              </a:rPr>
              <a:t>Humanidades</a:t>
            </a:r>
            <a:endParaRPr lang="ca-ES"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13150" y="3877123"/>
            <a:ext cx="1517700" cy="510628"/>
          </a:xfrm>
          <a:prstGeom prst="rect">
            <a:avLst/>
          </a:prstGeom>
        </p:spPr>
      </p:pic>
      <p:sp>
        <p:nvSpPr>
          <p:cNvPr id="7" name="CuadroTexto 6"/>
          <p:cNvSpPr txBox="1"/>
          <p:nvPr/>
        </p:nvSpPr>
        <p:spPr>
          <a:xfrm>
            <a:off x="2098773" y="4837059"/>
            <a:ext cx="5040560" cy="369332"/>
          </a:xfrm>
          <a:prstGeom prst="rect">
            <a:avLst/>
          </a:prstGeom>
          <a:noFill/>
        </p:spPr>
        <p:txBody>
          <a:bodyPr wrap="square" rtlCol="0">
            <a:spAutoFit/>
          </a:bodyPr>
          <a:lstStyle/>
          <a:p>
            <a:pPr algn="ctr"/>
            <a:r>
              <a:rPr lang="ca-ES" dirty="0" err="1" smtClean="0">
                <a:latin typeface="Arial" panose="020B0604020202020204" pitchFamily="34" charset="0"/>
                <a:cs typeface="Arial" panose="020B0604020202020204" pitchFamily="34" charset="0"/>
              </a:rPr>
              <a:t>Enero</a:t>
            </a:r>
            <a:r>
              <a:rPr lang="ca-ES" dirty="0" smtClean="0">
                <a:latin typeface="Arial" panose="020B0604020202020204" pitchFamily="34" charset="0"/>
                <a:cs typeface="Arial" panose="020B0604020202020204" pitchFamily="34" charset="0"/>
              </a:rPr>
              <a:t> 2017</a:t>
            </a:r>
            <a:endParaRPr lang="ca-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82348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915816" y="188640"/>
            <a:ext cx="2501840" cy="461665"/>
          </a:xfrm>
          <a:prstGeom prst="rect">
            <a:avLst/>
          </a:prstGeom>
        </p:spPr>
        <p:txBody>
          <a:bodyPr wrap="square">
            <a:spAutoFit/>
          </a:bodyPr>
          <a:lstStyle/>
          <a:p>
            <a:pPr algn="ctr">
              <a:buNone/>
            </a:pPr>
            <a:r>
              <a:rPr lang="es-ES" sz="2400" b="1" dirty="0" smtClean="0">
                <a:solidFill>
                  <a:schemeClr val="tx2"/>
                </a:solidFill>
                <a:latin typeface="Arial" pitchFamily="34" charset="0"/>
                <a:cs typeface="Arial" pitchFamily="34" charset="0"/>
              </a:rPr>
              <a:t>METODOLOGÍA</a:t>
            </a:r>
          </a:p>
        </p:txBody>
      </p:sp>
      <p:sp>
        <p:nvSpPr>
          <p:cNvPr id="4" name="3 CuadroTexto"/>
          <p:cNvSpPr txBox="1"/>
          <p:nvPr/>
        </p:nvSpPr>
        <p:spPr>
          <a:xfrm>
            <a:off x="323528" y="620689"/>
            <a:ext cx="8496944" cy="6120679"/>
          </a:xfrm>
          <a:prstGeom prst="rect">
            <a:avLst/>
          </a:prstGeom>
          <a:noFill/>
        </p:spPr>
        <p:txBody>
          <a:bodyPr wrap="square" rtlCol="0">
            <a:spAutoFit/>
          </a:bodyPr>
          <a:lstStyle/>
          <a:p>
            <a:r>
              <a:rPr lang="es-ES" sz="1400" dirty="0" smtClean="0">
                <a:latin typeface="Arial" pitchFamily="34" charset="0"/>
                <a:cs typeface="Arial" pitchFamily="34" charset="0"/>
              </a:rPr>
              <a:t>La recopilación de la información se realizó diferenciando dos grandes bloques, uno documental y otro de trabajo de campo:</a:t>
            </a:r>
          </a:p>
          <a:p>
            <a:r>
              <a:rPr lang="es-ES" sz="1400" dirty="0" smtClean="0">
                <a:latin typeface="Arial" pitchFamily="34" charset="0"/>
                <a:cs typeface="Arial" pitchFamily="34" charset="0"/>
              </a:rPr>
              <a:t> </a:t>
            </a:r>
          </a:p>
          <a:p>
            <a:pPr algn="just"/>
            <a:r>
              <a:rPr lang="es-ES" sz="1400" b="1" u="sng" dirty="0" smtClean="0">
                <a:latin typeface="Arial" pitchFamily="34" charset="0"/>
                <a:cs typeface="Arial" pitchFamily="34" charset="0"/>
              </a:rPr>
              <a:t>Compilación de carácter documental</a:t>
            </a:r>
            <a:endParaRPr lang="es-ES" sz="1400" dirty="0" smtClean="0">
              <a:latin typeface="Arial" pitchFamily="34" charset="0"/>
              <a:cs typeface="Arial" pitchFamily="34" charset="0"/>
            </a:endParaRPr>
          </a:p>
          <a:p>
            <a:pPr algn="just"/>
            <a:r>
              <a:rPr lang="es-ES" sz="1400" dirty="0" smtClean="0">
                <a:latin typeface="Arial" pitchFamily="34" charset="0"/>
                <a:cs typeface="Arial" pitchFamily="34" charset="0"/>
              </a:rPr>
              <a:t>El primer bloque de información fue de tipo documental y se realizó mediante la recopilación y estudio de:</a:t>
            </a:r>
          </a:p>
          <a:p>
            <a:pPr algn="just"/>
            <a:endParaRPr lang="es-ES" sz="600" dirty="0" smtClean="0">
              <a:latin typeface="Arial" pitchFamily="34" charset="0"/>
              <a:cs typeface="Arial" pitchFamily="34" charset="0"/>
            </a:endParaRPr>
          </a:p>
          <a:p>
            <a:pPr marL="180000" indent="-180000" algn="just">
              <a:buFont typeface="Arial" pitchFamily="34" charset="0"/>
              <a:buChar char="•"/>
            </a:pPr>
            <a:r>
              <a:rPr lang="es-ES" sz="1400" dirty="0" smtClean="0">
                <a:latin typeface="Arial" pitchFamily="34" charset="0"/>
                <a:cs typeface="Arial" pitchFamily="34" charset="0"/>
              </a:rPr>
              <a:t>La información publicada en la web de la UNESCO, la del Ministerio de Educación Cultura y Deporte de España y la de la Junta de Castilla y León, que se completó con completó con visitas, conversaciones telefónicas y correos electrónicos con las instituciones regionales y locales.</a:t>
            </a:r>
          </a:p>
          <a:p>
            <a:pPr marL="180000" indent="-180000" algn="just">
              <a:buFont typeface="Arial" pitchFamily="34" charset="0"/>
              <a:buChar char="•"/>
            </a:pPr>
            <a:endParaRPr lang="es-ES" sz="600" dirty="0" smtClean="0">
              <a:latin typeface="Arial" pitchFamily="34" charset="0"/>
              <a:cs typeface="Arial" pitchFamily="34" charset="0"/>
            </a:endParaRPr>
          </a:p>
          <a:p>
            <a:pPr marL="180000" indent="-180000" algn="just">
              <a:buFont typeface="Arial" pitchFamily="34" charset="0"/>
              <a:buChar char="•"/>
            </a:pPr>
            <a:r>
              <a:rPr lang="es-ES" sz="1400" dirty="0" smtClean="0">
                <a:latin typeface="Arial" pitchFamily="34" charset="0"/>
                <a:cs typeface="Arial" pitchFamily="34" charset="0"/>
              </a:rPr>
              <a:t>Los convenios, leyes y otras normas reguladoras de la gestión del patrimonio publicadas por la UNESCO, el Boletín Oficial del Estado y el Boletín Oficial de Castilla y León.</a:t>
            </a:r>
          </a:p>
          <a:p>
            <a:pPr marL="180000" indent="-180000" algn="just">
              <a:buFont typeface="Arial" pitchFamily="34" charset="0"/>
              <a:buChar char="•"/>
            </a:pPr>
            <a:endParaRPr lang="es-ES" sz="600" dirty="0" smtClean="0">
              <a:latin typeface="Arial" pitchFamily="34" charset="0"/>
              <a:cs typeface="Arial" pitchFamily="34" charset="0"/>
            </a:endParaRPr>
          </a:p>
          <a:p>
            <a:pPr marL="180000" indent="-180000" algn="just">
              <a:buFont typeface="Arial" pitchFamily="34" charset="0"/>
              <a:buChar char="•"/>
            </a:pPr>
            <a:r>
              <a:rPr lang="es-ES" sz="1400" dirty="0" smtClean="0">
                <a:latin typeface="Arial" pitchFamily="34" charset="0"/>
                <a:cs typeface="Arial" pitchFamily="34" charset="0"/>
              </a:rPr>
              <a:t>La bibliografía existente sobre la materia.</a:t>
            </a:r>
          </a:p>
          <a:p>
            <a:r>
              <a:rPr lang="es-ES" sz="1400" dirty="0" smtClean="0">
                <a:latin typeface="Arial" pitchFamily="34" charset="0"/>
                <a:cs typeface="Arial" pitchFamily="34" charset="0"/>
              </a:rPr>
              <a:t> </a:t>
            </a:r>
          </a:p>
          <a:p>
            <a:r>
              <a:rPr lang="es-ES" sz="1400" b="1" u="sng" dirty="0" smtClean="0">
                <a:latin typeface="Arial" pitchFamily="34" charset="0"/>
                <a:cs typeface="Arial" pitchFamily="34" charset="0"/>
              </a:rPr>
              <a:t>Trabajo de campo</a:t>
            </a:r>
            <a:endParaRPr lang="es-ES" sz="1400" dirty="0" smtClean="0">
              <a:latin typeface="Arial" pitchFamily="34" charset="0"/>
              <a:cs typeface="Arial" pitchFamily="34" charset="0"/>
            </a:endParaRPr>
          </a:p>
          <a:p>
            <a:pPr algn="just"/>
            <a:r>
              <a:rPr lang="es-ES" sz="1400" dirty="0" smtClean="0">
                <a:latin typeface="Arial" pitchFamily="34" charset="0"/>
                <a:cs typeface="Arial" pitchFamily="34" charset="0"/>
              </a:rPr>
              <a:t>El segundo bloque de información se obtuvo mediante un trabajo de campo en el contexto natural, basado en una observación directa y objetiva, con el fin de estudiar la realidad y recopilar información del patrimonio material e inmaterial dentro del marco de referencia. El trabajo de campo lo diferenciamos en dos partes vinculadas conceptualmente. </a:t>
            </a:r>
          </a:p>
          <a:p>
            <a:pPr algn="just"/>
            <a:endParaRPr lang="es-ES" sz="600" dirty="0" smtClean="0">
              <a:latin typeface="Arial" pitchFamily="34" charset="0"/>
              <a:cs typeface="Arial" pitchFamily="34" charset="0"/>
            </a:endParaRPr>
          </a:p>
          <a:p>
            <a:pPr marL="180000" indent="-180000" algn="just">
              <a:buFont typeface="Arial" pitchFamily="34" charset="0"/>
              <a:buChar char="•"/>
            </a:pPr>
            <a:r>
              <a:rPr lang="es-ES" sz="1400" dirty="0" smtClean="0">
                <a:latin typeface="Arial" pitchFamily="34" charset="0"/>
                <a:cs typeface="Arial" pitchFamily="34" charset="0"/>
              </a:rPr>
              <a:t>Localización del patrimonio material que consistió en la visita a los veintinueve pueblos para obtener información descriptiva y fotográfica de los rollos, picotas, cruces y humilladeros que existen actualmente.</a:t>
            </a:r>
          </a:p>
          <a:p>
            <a:pPr marL="180000" indent="-180000" algn="just">
              <a:buFont typeface="Arial" pitchFamily="34" charset="0"/>
              <a:buChar char="•"/>
            </a:pPr>
            <a:endParaRPr lang="es-ES" sz="600" dirty="0" smtClean="0">
              <a:latin typeface="Arial" pitchFamily="34" charset="0"/>
              <a:cs typeface="Arial" pitchFamily="34" charset="0"/>
            </a:endParaRPr>
          </a:p>
          <a:p>
            <a:pPr marL="180000" indent="-180000" algn="just">
              <a:buFont typeface="Arial" pitchFamily="34" charset="0"/>
              <a:buChar char="•"/>
            </a:pPr>
            <a:r>
              <a:rPr lang="es-ES" sz="1400" dirty="0" smtClean="0">
                <a:latin typeface="Arial" pitchFamily="34" charset="0"/>
                <a:cs typeface="Arial" pitchFamily="34" charset="0"/>
              </a:rPr>
              <a:t>Recogida de datos de los residentes de las localidades de la mancomunidad, procurando, cuando fuera posible, que las visitas coincidieran con el día de la celebración de alguna de las fiestas seleccionadas, que suelen ser durante los meses de julio y agosto. La metodología empleada en esta fase fue la investigación cualitativa, basada en entrevistas </a:t>
            </a:r>
            <a:r>
              <a:rPr lang="es-ES" sz="1400" dirty="0" err="1" smtClean="0">
                <a:latin typeface="Arial" pitchFamily="34" charset="0"/>
                <a:cs typeface="Arial" pitchFamily="34" charset="0"/>
              </a:rPr>
              <a:t>semiestructuradas</a:t>
            </a:r>
            <a:r>
              <a:rPr lang="es-ES" sz="1400" dirty="0" smtClean="0">
                <a:latin typeface="Arial" pitchFamily="34" charset="0"/>
                <a:cs typeface="Arial" pitchFamily="34" charset="0"/>
              </a:rPr>
              <a:t>, ya que al tratarse de una zona rural, necesitábamos que las preguntas pudieran adaptarse a la persona entrevistada, especialmente en los casos de personas de edad avanzada. </a:t>
            </a:r>
            <a:endParaRPr lang="es-E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8 Imagen" descr="bueno.jpg"/>
          <p:cNvPicPr/>
          <p:nvPr/>
        </p:nvPicPr>
        <p:blipFill>
          <a:blip r:embed="rId2" cstate="print"/>
          <a:stretch>
            <a:fillRect/>
          </a:stretch>
        </p:blipFill>
        <p:spPr>
          <a:xfrm>
            <a:off x="5292080" y="1988840"/>
            <a:ext cx="3654880" cy="4386491"/>
          </a:xfrm>
          <a:prstGeom prst="rect">
            <a:avLst/>
          </a:prstGeom>
          <a:ln>
            <a:solidFill>
              <a:schemeClr val="accent3">
                <a:lumMod val="50000"/>
              </a:schemeClr>
            </a:solidFill>
          </a:ln>
        </p:spPr>
      </p:pic>
      <p:sp>
        <p:nvSpPr>
          <p:cNvPr id="3" name="2 Marcador de contenido"/>
          <p:cNvSpPr>
            <a:spLocks noGrp="1"/>
          </p:cNvSpPr>
          <p:nvPr>
            <p:ph idx="1"/>
          </p:nvPr>
        </p:nvSpPr>
        <p:spPr>
          <a:xfrm>
            <a:off x="251520" y="158835"/>
            <a:ext cx="8784976" cy="5574421"/>
          </a:xfrm>
        </p:spPr>
        <p:txBody>
          <a:bodyPr/>
          <a:lstStyle/>
          <a:p>
            <a:pPr algn="ctr">
              <a:buNone/>
            </a:pPr>
            <a:r>
              <a:rPr lang="es-ES" sz="2400" b="1" dirty="0" smtClean="0">
                <a:solidFill>
                  <a:schemeClr val="tx2"/>
                </a:solidFill>
                <a:latin typeface="Arial" pitchFamily="34" charset="0"/>
                <a:cs typeface="Arial" pitchFamily="34" charset="0"/>
              </a:rPr>
              <a:t>ESPACIO GEOGRÁFICO</a:t>
            </a:r>
          </a:p>
          <a:p>
            <a:pPr marL="0" indent="0">
              <a:spcBef>
                <a:spcPts val="0"/>
              </a:spcBef>
              <a:buNone/>
            </a:pPr>
            <a:endParaRPr lang="es-ES" sz="1200" b="1" dirty="0" smtClean="0">
              <a:latin typeface="Arial" pitchFamily="34" charset="0"/>
              <a:cs typeface="Arial" pitchFamily="34" charset="0"/>
            </a:endParaRPr>
          </a:p>
          <a:p>
            <a:pPr marL="0" indent="0">
              <a:spcBef>
                <a:spcPts val="0"/>
              </a:spcBef>
              <a:buNone/>
            </a:pPr>
            <a:r>
              <a:rPr lang="es-ES" sz="1400" b="1" dirty="0" smtClean="0">
                <a:latin typeface="Arial" pitchFamily="34" charset="0"/>
                <a:cs typeface="Arial" pitchFamily="34" charset="0"/>
              </a:rPr>
              <a:t>¿Qué es un alfoz?</a:t>
            </a:r>
          </a:p>
          <a:p>
            <a:pPr marL="0" indent="0" algn="just">
              <a:spcBef>
                <a:spcPts val="1200"/>
              </a:spcBef>
              <a:buNone/>
            </a:pPr>
            <a:r>
              <a:rPr lang="es-ES" sz="1400" dirty="0" smtClean="0">
                <a:latin typeface="Arial" pitchFamily="34" charset="0"/>
                <a:cs typeface="Arial" pitchFamily="34" charset="0"/>
              </a:rPr>
              <a:t>En el año 924 aparece el alfoz como división administrativa castellana. Consistía en un núcleo agrario formado por un conjunto de aldeas agrupadas alrededor de un castillo del cual dependían y estaban sujetas a una misma ordenación económica-social.</a:t>
            </a:r>
          </a:p>
          <a:p>
            <a:pPr marL="0" indent="0">
              <a:spcBef>
                <a:spcPts val="0"/>
              </a:spcBef>
              <a:buNone/>
            </a:pPr>
            <a:endParaRPr lang="es-ES" sz="2000" b="1" dirty="0" smtClean="0">
              <a:latin typeface="Arial" pitchFamily="34" charset="0"/>
              <a:cs typeface="Arial" pitchFamily="34" charset="0"/>
            </a:endParaRPr>
          </a:p>
          <a:p>
            <a:pPr marL="0" indent="0">
              <a:spcBef>
                <a:spcPts val="0"/>
              </a:spcBef>
              <a:buNone/>
            </a:pPr>
            <a:r>
              <a:rPr lang="es-ES" sz="1400" b="1" dirty="0" smtClean="0">
                <a:latin typeface="Arial" pitchFamily="34" charset="0"/>
                <a:cs typeface="Arial" pitchFamily="34" charset="0"/>
              </a:rPr>
              <a:t>Mancomunidad Alfoz de Lara </a:t>
            </a:r>
          </a:p>
          <a:p>
            <a:pPr marL="0" indent="0">
              <a:spcBef>
                <a:spcPts val="0"/>
              </a:spcBef>
              <a:buNone/>
            </a:pPr>
            <a:endParaRPr lang="es-ES" sz="2400" b="1" dirty="0">
              <a:latin typeface="Arial" pitchFamily="34" charset="0"/>
              <a:cs typeface="Arial" pitchFamily="34" charset="0"/>
            </a:endParaRPr>
          </a:p>
        </p:txBody>
      </p:sp>
      <p:sp>
        <p:nvSpPr>
          <p:cNvPr id="5" name="4 CuadroTexto"/>
          <p:cNvSpPr txBox="1"/>
          <p:nvPr/>
        </p:nvSpPr>
        <p:spPr>
          <a:xfrm>
            <a:off x="251519" y="2589679"/>
            <a:ext cx="4832861" cy="3908762"/>
          </a:xfrm>
          <a:prstGeom prst="rect">
            <a:avLst/>
          </a:prstGeom>
          <a:noFill/>
        </p:spPr>
        <p:txBody>
          <a:bodyPr wrap="square" rtlCol="0">
            <a:spAutoFit/>
          </a:bodyPr>
          <a:lstStyle/>
          <a:p>
            <a:pPr algn="just"/>
            <a:r>
              <a:rPr lang="es-ES" sz="1400" dirty="0">
                <a:latin typeface="Arial" pitchFamily="34" charset="0"/>
                <a:cs typeface="Arial" pitchFamily="34" charset="0"/>
              </a:rPr>
              <a:t>Actualmente el excesivo número de municipios en Castilla y León ha llevado a </a:t>
            </a:r>
            <a:r>
              <a:rPr lang="es-ES" sz="1400" dirty="0" smtClean="0">
                <a:latin typeface="Arial" pitchFamily="34" charset="0"/>
                <a:cs typeface="Arial" pitchFamily="34" charset="0"/>
              </a:rPr>
              <a:t>las </a:t>
            </a:r>
            <a:r>
              <a:rPr lang="es-ES" sz="1400" dirty="0">
                <a:latin typeface="Arial" pitchFamily="34" charset="0"/>
                <a:cs typeface="Arial" pitchFamily="34" charset="0"/>
              </a:rPr>
              <a:t>Diputaciones Provinciales y a la Junta de Castilla y León a la formación de </a:t>
            </a:r>
            <a:r>
              <a:rPr lang="es-ES" sz="1400" dirty="0" smtClean="0">
                <a:latin typeface="Arial" pitchFamily="34" charset="0"/>
                <a:cs typeface="Arial" pitchFamily="34" charset="0"/>
              </a:rPr>
              <a:t>mancomunidades mediante </a:t>
            </a:r>
            <a:r>
              <a:rPr lang="es-ES" sz="1400" dirty="0">
                <a:latin typeface="Arial" pitchFamily="34" charset="0"/>
                <a:cs typeface="Arial" pitchFamily="34" charset="0"/>
              </a:rPr>
              <a:t>políticas de apoyo para la prestación de servicios conjuntos</a:t>
            </a:r>
            <a:r>
              <a:rPr lang="es-ES" sz="1400" dirty="0" smtClean="0">
                <a:latin typeface="Arial" pitchFamily="34" charset="0"/>
                <a:cs typeface="Arial" pitchFamily="34" charset="0"/>
              </a:rPr>
              <a:t>. </a:t>
            </a:r>
            <a:endParaRPr lang="es-ES" sz="1400" dirty="0">
              <a:latin typeface="Arial" pitchFamily="34" charset="0"/>
              <a:cs typeface="Arial" pitchFamily="34" charset="0"/>
            </a:endParaRPr>
          </a:p>
          <a:p>
            <a:pPr algn="just">
              <a:spcBef>
                <a:spcPts val="1200"/>
              </a:spcBef>
            </a:pPr>
            <a:r>
              <a:rPr lang="es-ES" sz="1400" dirty="0" smtClean="0">
                <a:latin typeface="Arial" panose="020B0604020202020204" pitchFamily="34" charset="0"/>
                <a:cs typeface="Arial" panose="020B0604020202020204" pitchFamily="34" charset="0"/>
              </a:rPr>
              <a:t>La mancomunidad Alfoz de Lara está integrada por los siguientes municipios: Arauzo de Miel, Arauzo de Salce, Arauzo de Torre, Barbadillo de Herreros, Barbadillo del Mercado, Barbadillo del Pez, Cabezón de la Sierra, Carazo, Cascajares de la Sierra, Castrillo de la Reina, Contreras, Hacinas, </a:t>
            </a:r>
            <a:r>
              <a:rPr lang="es-ES" sz="1400" dirty="0" err="1" smtClean="0">
                <a:latin typeface="Arial" panose="020B0604020202020204" pitchFamily="34" charset="0"/>
                <a:cs typeface="Arial" panose="020B0604020202020204" pitchFamily="34" charset="0"/>
              </a:rPr>
              <a:t>Hontoria</a:t>
            </a:r>
            <a:r>
              <a:rPr lang="es-ES" sz="1400" dirty="0" smtClean="0">
                <a:latin typeface="Arial" panose="020B0604020202020204" pitchFamily="34" charset="0"/>
                <a:cs typeface="Arial" panose="020B0604020202020204" pitchFamily="34" charset="0"/>
              </a:rPr>
              <a:t> del Pinar, Huerta de Arriba, Huerta de Rey, Jaramillo de la Fuente, Jaramillo Quemado, La Gallega, La Revilla y </a:t>
            </a:r>
            <a:r>
              <a:rPr lang="es-ES" sz="1400" dirty="0" err="1" smtClean="0">
                <a:latin typeface="Arial" panose="020B0604020202020204" pitchFamily="34" charset="0"/>
                <a:cs typeface="Arial" panose="020B0604020202020204" pitchFamily="34" charset="0"/>
              </a:rPr>
              <a:t>Ahedo</a:t>
            </a:r>
            <a:r>
              <a:rPr lang="es-ES" sz="1400" dirty="0" smtClean="0">
                <a:latin typeface="Arial" panose="020B0604020202020204" pitchFamily="34" charset="0"/>
                <a:cs typeface="Arial" panose="020B0604020202020204" pitchFamily="34" charset="0"/>
              </a:rPr>
              <a:t>, </a:t>
            </a:r>
            <a:r>
              <a:rPr lang="es-ES" sz="1400" dirty="0" err="1" smtClean="0">
                <a:latin typeface="Arial" panose="020B0604020202020204" pitchFamily="34" charset="0"/>
                <a:cs typeface="Arial" panose="020B0604020202020204" pitchFamily="34" charset="0"/>
              </a:rPr>
              <a:t>Mamolar</a:t>
            </a:r>
            <a:r>
              <a:rPr lang="es-ES" sz="1400" dirty="0" smtClean="0">
                <a:latin typeface="Arial" panose="020B0604020202020204" pitchFamily="34" charset="0"/>
                <a:cs typeface="Arial" panose="020B0604020202020204" pitchFamily="34" charset="0"/>
              </a:rPr>
              <a:t>, Monasterio de la Sierra, </a:t>
            </a:r>
            <a:r>
              <a:rPr lang="es-ES" sz="1400" dirty="0" err="1" smtClean="0">
                <a:latin typeface="Arial" panose="020B0604020202020204" pitchFamily="34" charset="0"/>
                <a:cs typeface="Arial" panose="020B0604020202020204" pitchFamily="34" charset="0"/>
              </a:rPr>
              <a:t>Monterrubio</a:t>
            </a:r>
            <a:r>
              <a:rPr lang="es-ES" sz="1400" dirty="0" smtClean="0">
                <a:latin typeface="Arial" panose="020B0604020202020204" pitchFamily="34" charset="0"/>
                <a:cs typeface="Arial" panose="020B0604020202020204" pitchFamily="34" charset="0"/>
              </a:rPr>
              <a:t> de la Demanda, Pinilla de los Moros, Rabanera del Pinar, </a:t>
            </a:r>
            <a:r>
              <a:rPr lang="es-ES" sz="1400" dirty="0" err="1" smtClean="0">
                <a:latin typeface="Arial" panose="020B0604020202020204" pitchFamily="34" charset="0"/>
                <a:cs typeface="Arial" panose="020B0604020202020204" pitchFamily="34" charset="0"/>
              </a:rPr>
              <a:t>Riocavado</a:t>
            </a:r>
            <a:r>
              <a:rPr lang="es-ES" sz="1400" dirty="0" smtClean="0">
                <a:latin typeface="Arial" panose="020B0604020202020204" pitchFamily="34" charset="0"/>
                <a:cs typeface="Arial" panose="020B0604020202020204" pitchFamily="34" charset="0"/>
              </a:rPr>
              <a:t> de la Sierra, Salas de los Infantes, San Millán de Lara, Valle de </a:t>
            </a:r>
            <a:r>
              <a:rPr lang="es-ES" sz="1400" dirty="0" err="1" smtClean="0">
                <a:latin typeface="Arial" panose="020B0604020202020204" pitchFamily="34" charset="0"/>
                <a:cs typeface="Arial" panose="020B0604020202020204" pitchFamily="34" charset="0"/>
              </a:rPr>
              <a:t>Valdelaguna</a:t>
            </a:r>
            <a:r>
              <a:rPr lang="es-ES" sz="1400" dirty="0" smtClean="0">
                <a:latin typeface="Arial" panose="020B0604020202020204" pitchFamily="34" charset="0"/>
                <a:cs typeface="Arial" panose="020B0604020202020204" pitchFamily="34" charset="0"/>
              </a:rPr>
              <a:t> y Vizcaínos.</a:t>
            </a:r>
            <a:endParaRPr lang="es-ES" sz="1400" dirty="0">
              <a:latin typeface="Arial" panose="020B0604020202020204" pitchFamily="34" charset="0"/>
              <a:cs typeface="Arial" panose="020B0604020202020204" pitchFamily="34" charset="0"/>
            </a:endParaRPr>
          </a:p>
        </p:txBody>
      </p:sp>
      <p:sp>
        <p:nvSpPr>
          <p:cNvPr id="9" name="CuadroTexto 8"/>
          <p:cNvSpPr txBox="1"/>
          <p:nvPr/>
        </p:nvSpPr>
        <p:spPr>
          <a:xfrm>
            <a:off x="107504" y="4293096"/>
            <a:ext cx="184731" cy="369332"/>
          </a:xfrm>
          <a:prstGeom prst="rect">
            <a:avLst/>
          </a:prstGeom>
          <a:noFill/>
        </p:spPr>
        <p:txBody>
          <a:bodyPr wrap="none" rtlCol="0">
            <a:spAutoFit/>
          </a:bodyPr>
          <a:lstStyle/>
          <a:p>
            <a:endParaRPr lang="ca-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xmlns="" val="2785028680"/>
              </p:ext>
            </p:extLst>
          </p:nvPr>
        </p:nvGraphicFramePr>
        <p:xfrm>
          <a:off x="198313" y="764704"/>
          <a:ext cx="8928992"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p:cNvSpPr txBox="1"/>
          <p:nvPr/>
        </p:nvSpPr>
        <p:spPr>
          <a:xfrm>
            <a:off x="107504" y="4293096"/>
            <a:ext cx="184731" cy="369332"/>
          </a:xfrm>
          <a:prstGeom prst="rect">
            <a:avLst/>
          </a:prstGeom>
          <a:noFill/>
        </p:spPr>
        <p:txBody>
          <a:bodyPr wrap="none" rtlCol="0">
            <a:spAutoFit/>
          </a:bodyPr>
          <a:lstStyle/>
          <a:p>
            <a:endParaRPr lang="ca-ES" dirty="0"/>
          </a:p>
        </p:txBody>
      </p:sp>
      <p:sp>
        <p:nvSpPr>
          <p:cNvPr id="3" name="CuadroTexto 2"/>
          <p:cNvSpPr txBox="1"/>
          <p:nvPr/>
        </p:nvSpPr>
        <p:spPr>
          <a:xfrm>
            <a:off x="467544" y="116632"/>
            <a:ext cx="8352928" cy="461665"/>
          </a:xfrm>
          <a:prstGeom prst="rect">
            <a:avLst/>
          </a:prstGeom>
          <a:noFill/>
        </p:spPr>
        <p:txBody>
          <a:bodyPr wrap="square" rtlCol="0">
            <a:spAutoFit/>
          </a:bodyPr>
          <a:lstStyle/>
          <a:p>
            <a:pPr algn="ctr">
              <a:buNone/>
            </a:pPr>
            <a:r>
              <a:rPr lang="es-ES" sz="2400" b="1" dirty="0" smtClean="0">
                <a:solidFill>
                  <a:schemeClr val="tx2"/>
                </a:solidFill>
                <a:latin typeface="Arial" pitchFamily="34" charset="0"/>
                <a:cs typeface="Arial" pitchFamily="34" charset="0"/>
              </a:rPr>
              <a:t>DEFINICIÓN DEL PATRIMONIO CULTURAL</a:t>
            </a:r>
            <a:endParaRPr lang="es-ES" sz="24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xmlns="" val="1870702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07504" y="4293096"/>
            <a:ext cx="184731" cy="369332"/>
          </a:xfrm>
          <a:prstGeom prst="rect">
            <a:avLst/>
          </a:prstGeom>
          <a:noFill/>
        </p:spPr>
        <p:txBody>
          <a:bodyPr wrap="none" rtlCol="0">
            <a:spAutoFit/>
          </a:bodyPr>
          <a:lstStyle/>
          <a:p>
            <a:endParaRPr lang="ca-ES" dirty="0"/>
          </a:p>
        </p:txBody>
      </p:sp>
      <p:graphicFrame>
        <p:nvGraphicFramePr>
          <p:cNvPr id="4" name="Diagrama 3"/>
          <p:cNvGraphicFramePr/>
          <p:nvPr>
            <p:extLst>
              <p:ext uri="{D42A27DB-BD31-4B8C-83A1-F6EECF244321}">
                <p14:modId xmlns:p14="http://schemas.microsoft.com/office/powerpoint/2010/main" xmlns="" val="3325383384"/>
              </p:ext>
            </p:extLst>
          </p:nvPr>
        </p:nvGraphicFramePr>
        <p:xfrm>
          <a:off x="107504" y="1091645"/>
          <a:ext cx="8928992" cy="5649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683568" y="260648"/>
            <a:ext cx="8208912" cy="830997"/>
          </a:xfrm>
          <a:prstGeom prst="rect">
            <a:avLst/>
          </a:prstGeom>
          <a:noFill/>
        </p:spPr>
        <p:txBody>
          <a:bodyPr wrap="square" rtlCol="0">
            <a:spAutoFit/>
          </a:bodyPr>
          <a:lstStyle/>
          <a:p>
            <a:pPr marL="342900" indent="-342900" algn="ctr">
              <a:spcBef>
                <a:spcPct val="20000"/>
              </a:spcBef>
            </a:pPr>
            <a:r>
              <a:rPr lang="ca-ES" sz="2400" b="1" dirty="0">
                <a:solidFill>
                  <a:schemeClr val="tx2"/>
                </a:solidFill>
                <a:latin typeface="Arial" pitchFamily="34" charset="0"/>
                <a:cs typeface="Arial" pitchFamily="34" charset="0"/>
              </a:rPr>
              <a:t>REGULACIÓN DEL PATRIMONIO CULTURAL MATERIAL E INMATERIAL</a:t>
            </a:r>
          </a:p>
        </p:txBody>
      </p:sp>
    </p:spTree>
    <p:extLst>
      <p:ext uri="{BB962C8B-B14F-4D97-AF65-F5344CB8AC3E}">
        <p14:creationId xmlns:p14="http://schemas.microsoft.com/office/powerpoint/2010/main" xmlns="" val="1415661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4082"/>
          </a:xfrm>
        </p:spPr>
        <p:txBody>
          <a:bodyPr>
            <a:noAutofit/>
          </a:bodyPr>
          <a:lstStyle/>
          <a:p>
            <a:pPr marL="342900" indent="-342900">
              <a:spcBef>
                <a:spcPct val="20000"/>
              </a:spcBef>
            </a:pPr>
            <a:r>
              <a:rPr lang="ca-ES" sz="2400" b="1" dirty="0">
                <a:solidFill>
                  <a:schemeClr val="tx2"/>
                </a:solidFill>
                <a:latin typeface="Arial" pitchFamily="34" charset="0"/>
                <a:ea typeface="+mn-ea"/>
                <a:cs typeface="Arial" pitchFamily="34" charset="0"/>
              </a:rPr>
              <a:t>PATRIMONIO CULTURAL EN LA MANCOMUNIDAD ALFOZ DE LARA</a:t>
            </a:r>
          </a:p>
        </p:txBody>
      </p:sp>
      <p:sp>
        <p:nvSpPr>
          <p:cNvPr id="4" name="3 CuadroTexto"/>
          <p:cNvSpPr txBox="1"/>
          <p:nvPr/>
        </p:nvSpPr>
        <p:spPr>
          <a:xfrm>
            <a:off x="1259632" y="1124744"/>
            <a:ext cx="7128792" cy="369332"/>
          </a:xfrm>
          <a:prstGeom prst="rect">
            <a:avLst/>
          </a:prstGeom>
          <a:noFill/>
        </p:spPr>
        <p:txBody>
          <a:bodyPr wrap="square" rtlCol="0">
            <a:spAutoFit/>
          </a:bodyPr>
          <a:lstStyle/>
          <a:p>
            <a:endParaRPr lang="es-ES" dirty="0"/>
          </a:p>
        </p:txBody>
      </p:sp>
      <p:sp>
        <p:nvSpPr>
          <p:cNvPr id="5" name="4 CuadroTexto"/>
          <p:cNvSpPr txBox="1"/>
          <p:nvPr/>
        </p:nvSpPr>
        <p:spPr>
          <a:xfrm>
            <a:off x="1043608" y="1268760"/>
            <a:ext cx="6984776" cy="3600000"/>
          </a:xfrm>
          <a:prstGeom prst="rect">
            <a:avLst/>
          </a:prstGeom>
          <a:noFill/>
        </p:spPr>
        <p:txBody>
          <a:bodyPr wrap="square" rtlCol="0">
            <a:spAutoFit/>
          </a:bodyPr>
          <a:lstStyle/>
          <a:p>
            <a:endParaRPr lang="es-ES" dirty="0"/>
          </a:p>
        </p:txBody>
      </p:sp>
      <p:graphicFrame>
        <p:nvGraphicFramePr>
          <p:cNvPr id="10" name="9 Tabla"/>
          <p:cNvGraphicFramePr>
            <a:graphicFrameLocks noGrp="1"/>
          </p:cNvGraphicFramePr>
          <p:nvPr>
            <p:extLst>
              <p:ext uri="{D42A27DB-BD31-4B8C-83A1-F6EECF244321}">
                <p14:modId xmlns:p14="http://schemas.microsoft.com/office/powerpoint/2010/main" xmlns="" val="3409131210"/>
              </p:ext>
            </p:extLst>
          </p:nvPr>
        </p:nvGraphicFramePr>
        <p:xfrm>
          <a:off x="972000" y="1617267"/>
          <a:ext cx="7200000" cy="4265471"/>
        </p:xfrm>
        <a:graphic>
          <a:graphicData uri="http://schemas.openxmlformats.org/drawingml/2006/table">
            <a:tbl>
              <a:tblPr firstRow="1" bandRow="1">
                <a:effectLst>
                  <a:outerShdw blurRad="50800" dist="50800" dir="5400000" algn="ctr" rotWithShape="0">
                    <a:schemeClr val="bg1"/>
                  </a:outerShdw>
                </a:effectLst>
                <a:tableStyleId>{5C22544A-7EE6-4342-B048-85BDC9FD1C3A}</a:tableStyleId>
              </a:tblPr>
              <a:tblGrid>
                <a:gridCol w="3240000"/>
                <a:gridCol w="720000"/>
                <a:gridCol w="3240000"/>
              </a:tblGrid>
              <a:tr h="288032">
                <a:tc>
                  <a:txBody>
                    <a:bodyPr/>
                    <a:lstStyle/>
                    <a:p>
                      <a:pPr algn="ctr"/>
                      <a:r>
                        <a:rPr lang="es-ES" dirty="0" smtClean="0"/>
                        <a:t>MATERIAL</a:t>
                      </a:r>
                      <a:endParaRPr lang="es-E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endParaRPr lang="es-E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ES" dirty="0" smtClean="0"/>
                        <a:t>INMATERIAL</a:t>
                      </a:r>
                      <a:endParaRPr lang="es-E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726905">
                <a:tc>
                  <a:txBody>
                    <a:bodyPr/>
                    <a:lstStyle/>
                    <a:p>
                      <a:pPr marL="285750" indent="-285750">
                        <a:buFont typeface="Arial" panose="020B0604020202020204" pitchFamily="34" charset="0"/>
                        <a:buChar char="•"/>
                      </a:pPr>
                      <a:endParaRPr lang="es-ES" sz="1400" dirty="0" smtClean="0">
                        <a:latin typeface="Arial" pitchFamily="34" charset="0"/>
                        <a:cs typeface="Arial" pitchFamily="34" charset="0"/>
                      </a:endParaRPr>
                    </a:p>
                    <a:p>
                      <a:pPr marL="285750" indent="-285750">
                        <a:buFont typeface="Arial" panose="020B0604020202020204" pitchFamily="34" charset="0"/>
                        <a:buChar char="•"/>
                      </a:pPr>
                      <a:r>
                        <a:rPr lang="es-ES" sz="1400" dirty="0" smtClean="0">
                          <a:latin typeface="Arial" pitchFamily="34" charset="0"/>
                          <a:cs typeface="Arial" pitchFamily="34" charset="0"/>
                        </a:rPr>
                        <a:t>El Rollo como símbolo del Privilegio de Villazgo</a:t>
                      </a:r>
                      <a:endParaRPr lang="es-ES" sz="1400" dirty="0">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s-ES" sz="1400" dirty="0" smtClean="0">
                        <a:latin typeface="Arial" pitchFamily="34" charset="0"/>
                        <a:cs typeface="Arial" pitchFamily="34" charset="0"/>
                      </a:endParaRPr>
                    </a:p>
                    <a:p>
                      <a:endParaRPr lang="es-ES" sz="1400" dirty="0">
                        <a:latin typeface="Arial" pitchFamily="34" charset="0"/>
                        <a:cs typeface="Arial"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es-ES" sz="1400" dirty="0" smtClean="0">
                        <a:latin typeface="Arial" pitchFamily="34" charset="0"/>
                        <a:cs typeface="Arial" pitchFamily="34" charset="0"/>
                      </a:endParaRPr>
                    </a:p>
                    <a:p>
                      <a:pPr marL="285750" indent="-285750">
                        <a:buFont typeface="Arial" panose="020B0604020202020204" pitchFamily="34" charset="0"/>
                        <a:buChar char="•"/>
                      </a:pPr>
                      <a:r>
                        <a:rPr lang="es-ES" sz="1400" dirty="0" smtClean="0">
                          <a:latin typeface="Arial" pitchFamily="34" charset="0"/>
                          <a:cs typeface="Arial" pitchFamily="34" charset="0"/>
                        </a:rPr>
                        <a:t>La Semana Santa como muestra de religiosidad popular</a:t>
                      </a:r>
                      <a:endParaRPr lang="es-ES" sz="1400" dirty="0">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726905">
                <a:tc>
                  <a:txBody>
                    <a:bodyPr/>
                    <a:lstStyle/>
                    <a:p>
                      <a:pPr marL="285750" indent="-285750">
                        <a:buFont typeface="Arial" panose="020B0604020202020204" pitchFamily="34" charset="0"/>
                        <a:buChar char="•"/>
                      </a:pPr>
                      <a:endParaRPr lang="es-ES" sz="1400" dirty="0" smtClean="0">
                        <a:latin typeface="Arial" pitchFamily="34" charset="0"/>
                        <a:cs typeface="Arial" pitchFamily="34" charset="0"/>
                      </a:endParaRPr>
                    </a:p>
                    <a:p>
                      <a:pPr marL="285750" indent="-285750">
                        <a:buFont typeface="Arial" panose="020B0604020202020204" pitchFamily="34" charset="0"/>
                        <a:buChar char="•"/>
                      </a:pPr>
                      <a:r>
                        <a:rPr lang="es-ES" sz="1400" dirty="0" smtClean="0">
                          <a:latin typeface="Arial" pitchFamily="34" charset="0"/>
                          <a:cs typeface="Arial" pitchFamily="34" charset="0"/>
                        </a:rPr>
                        <a:t>La setena forma de aplicar</a:t>
                      </a:r>
                      <a:r>
                        <a:rPr lang="es-ES" sz="1400" baseline="0" dirty="0" smtClean="0">
                          <a:latin typeface="Arial" pitchFamily="34" charset="0"/>
                          <a:cs typeface="Arial" pitchFamily="34" charset="0"/>
                        </a:rPr>
                        <a:t> castigo: la Picota</a:t>
                      </a:r>
                      <a:endParaRPr lang="es-ES" sz="1400" dirty="0">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s-ES" sz="14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es-ES" sz="1400" dirty="0" smtClean="0">
                        <a:latin typeface="Arial" pitchFamily="34" charset="0"/>
                        <a:cs typeface="Arial" pitchFamily="34" charset="0"/>
                      </a:endParaRPr>
                    </a:p>
                    <a:p>
                      <a:pPr marL="285750" indent="-285750">
                        <a:buFont typeface="Arial" panose="020B0604020202020204" pitchFamily="34" charset="0"/>
                        <a:buChar char="•"/>
                      </a:pPr>
                      <a:r>
                        <a:rPr lang="es-ES" sz="1400" dirty="0" smtClean="0">
                          <a:latin typeface="Arial" pitchFamily="34" charset="0"/>
                          <a:cs typeface="Arial" pitchFamily="34" charset="0"/>
                        </a:rPr>
                        <a:t>El rito de pingar</a:t>
                      </a:r>
                      <a:r>
                        <a:rPr lang="es-ES" sz="1400" baseline="0" dirty="0" smtClean="0">
                          <a:latin typeface="Arial" pitchFamily="34" charset="0"/>
                          <a:cs typeface="Arial" pitchFamily="34" charset="0"/>
                        </a:rPr>
                        <a:t> el Mayo</a:t>
                      </a:r>
                      <a:endParaRPr lang="es-ES" sz="1400" dirty="0">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673446">
                <a:tc>
                  <a:txBody>
                    <a:bodyPr/>
                    <a:lstStyle/>
                    <a:p>
                      <a:pPr marL="285750" indent="-285750">
                        <a:buFont typeface="Arial" panose="020B0604020202020204" pitchFamily="34" charset="0"/>
                        <a:buChar char="•"/>
                      </a:pPr>
                      <a:endParaRPr lang="es-ES" sz="1400" dirty="0" smtClean="0">
                        <a:latin typeface="Arial" pitchFamily="34" charset="0"/>
                        <a:cs typeface="Arial" pitchFamily="34" charset="0"/>
                      </a:endParaRPr>
                    </a:p>
                    <a:p>
                      <a:pPr marL="285750" indent="-285750">
                        <a:buFont typeface="Arial" panose="020B0604020202020204" pitchFamily="34" charset="0"/>
                        <a:buChar char="•"/>
                      </a:pPr>
                      <a:r>
                        <a:rPr lang="es-ES" sz="1400" dirty="0" smtClean="0">
                          <a:latin typeface="Arial" pitchFamily="34" charset="0"/>
                          <a:cs typeface="Arial" pitchFamily="34" charset="0"/>
                        </a:rPr>
                        <a:t>Función de la Cruz de Término</a:t>
                      </a:r>
                      <a:endParaRPr lang="es-ES" sz="1400" dirty="0">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s-ES" sz="14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es-ES" sz="1400" dirty="0" smtClean="0">
                        <a:latin typeface="Arial" pitchFamily="34" charset="0"/>
                        <a:cs typeface="Arial" pitchFamily="34" charset="0"/>
                      </a:endParaRPr>
                    </a:p>
                    <a:p>
                      <a:pPr marL="285750" indent="-285750">
                        <a:buFont typeface="Arial" panose="020B0604020202020204" pitchFamily="34" charset="0"/>
                        <a:buChar char="•"/>
                      </a:pPr>
                      <a:r>
                        <a:rPr lang="es-ES" sz="1400" dirty="0" smtClean="0">
                          <a:latin typeface="Arial" pitchFamily="34" charset="0"/>
                          <a:cs typeface="Arial" pitchFamily="34" charset="0"/>
                        </a:rPr>
                        <a:t>El canto a la primavera, las Marzas</a:t>
                      </a:r>
                      <a:endParaRPr lang="es-ES" sz="1400" dirty="0">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726905">
                <a:tc>
                  <a:txBody>
                    <a:bodyPr/>
                    <a:lstStyle/>
                    <a:p>
                      <a:pPr marL="285750" indent="-285750">
                        <a:buFont typeface="Arial" panose="020B0604020202020204" pitchFamily="34" charset="0"/>
                        <a:buChar char="•"/>
                      </a:pPr>
                      <a:endParaRPr lang="es-ES" sz="1400" dirty="0" smtClean="0">
                        <a:latin typeface="Arial" pitchFamily="34" charset="0"/>
                        <a:cs typeface="Arial" pitchFamily="34" charset="0"/>
                      </a:endParaRPr>
                    </a:p>
                    <a:p>
                      <a:pPr marL="285750" indent="-285750">
                        <a:buFont typeface="Arial" panose="020B0604020202020204" pitchFamily="34" charset="0"/>
                        <a:buChar char="•"/>
                      </a:pPr>
                      <a:r>
                        <a:rPr lang="es-ES" sz="1400" dirty="0" smtClean="0">
                          <a:latin typeface="Arial" pitchFamily="34" charset="0"/>
                          <a:cs typeface="Arial" pitchFamily="34" charset="0"/>
                        </a:rPr>
                        <a:t>El olvidado Humilladero</a:t>
                      </a:r>
                      <a:endParaRPr lang="es-ES" sz="1400" dirty="0">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s-ES" sz="1400" dirty="0">
                        <a:latin typeface="Arial" pitchFamily="34" charset="0"/>
                        <a:cs typeface="Arial" pitchFamily="34" charset="0"/>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es-ES" sz="1400" dirty="0" smtClean="0">
                        <a:latin typeface="Arial" pitchFamily="34" charset="0"/>
                        <a:cs typeface="Arial" pitchFamily="34" charset="0"/>
                      </a:endParaRPr>
                    </a:p>
                    <a:p>
                      <a:pPr marL="285750" indent="-285750">
                        <a:buFont typeface="Arial" panose="020B0604020202020204" pitchFamily="34" charset="0"/>
                        <a:buChar char="•"/>
                      </a:pPr>
                      <a:r>
                        <a:rPr lang="es-ES" sz="1400" dirty="0" smtClean="0">
                          <a:latin typeface="Arial" pitchFamily="34" charset="0"/>
                          <a:cs typeface="Arial" pitchFamily="34" charset="0"/>
                        </a:rPr>
                        <a:t>El carácter cívico-religioso de la Romería</a:t>
                      </a:r>
                      <a:endParaRPr lang="es-ES" sz="1400" dirty="0">
                        <a:latin typeface="Arial" pitchFamily="34" charset="0"/>
                        <a:cs typeface="Arial"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509299">
                <a:tc>
                  <a:txBody>
                    <a:bodyPr/>
                    <a:lstStyle/>
                    <a:p>
                      <a:endParaRPr lang="es-ES" sz="1400" dirty="0">
                        <a:latin typeface="Arial" pitchFamily="34" charset="0"/>
                        <a:cs typeface="Arial"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ES" sz="1400" dirty="0">
                        <a:latin typeface="Arial" pitchFamily="34" charset="0"/>
                        <a:cs typeface="Arial"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es-ES" sz="1400" dirty="0" smtClean="0">
                        <a:latin typeface="Arial" pitchFamily="34" charset="0"/>
                        <a:cs typeface="Arial" pitchFamily="34" charset="0"/>
                      </a:endParaRPr>
                    </a:p>
                    <a:p>
                      <a:pPr marL="285750" indent="-285750">
                        <a:buFont typeface="Arial" panose="020B0604020202020204" pitchFamily="34" charset="0"/>
                        <a:buChar char="•"/>
                      </a:pPr>
                      <a:r>
                        <a:rPr lang="es-ES" sz="1400" dirty="0" smtClean="0">
                          <a:latin typeface="Arial" pitchFamily="34" charset="0"/>
                          <a:cs typeface="Arial" pitchFamily="34" charset="0"/>
                        </a:rPr>
                        <a:t>La boda y sus rituales locales</a:t>
                      </a:r>
                      <a:endParaRPr lang="es-ES" sz="1400" dirty="0">
                        <a:latin typeface="Arial" pitchFamily="34" charset="0"/>
                        <a:cs typeface="Arial"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7591">
                <a:tc>
                  <a:txBody>
                    <a:bodyPr/>
                    <a:lstStyle/>
                    <a:p>
                      <a:endParaRPr lang="es-ES" sz="1400" dirty="0">
                        <a:latin typeface="Arial" pitchFamily="34" charset="0"/>
                        <a:cs typeface="Arial"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s-ES" sz="1400" dirty="0">
                        <a:latin typeface="Arial" pitchFamily="34" charset="0"/>
                        <a:cs typeface="Arial"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es-ES" sz="1400" dirty="0" smtClean="0">
                        <a:latin typeface="Arial" pitchFamily="34" charset="0"/>
                        <a:cs typeface="Arial" pitchFamily="34" charset="0"/>
                      </a:endParaRPr>
                    </a:p>
                    <a:p>
                      <a:pPr marL="285750" indent="-285750">
                        <a:buFont typeface="Arial" panose="020B0604020202020204" pitchFamily="34" charset="0"/>
                        <a:buChar char="•"/>
                      </a:pPr>
                      <a:r>
                        <a:rPr lang="es-ES" sz="1400" dirty="0" smtClean="0">
                          <a:latin typeface="Arial" pitchFamily="34" charset="0"/>
                          <a:cs typeface="Arial" pitchFamily="34" charset="0"/>
                        </a:rPr>
                        <a:t>Tradiciones extinguidas</a:t>
                      </a:r>
                      <a:endParaRPr lang="es-ES" sz="1400" dirty="0">
                        <a:latin typeface="Arial" pitchFamily="34" charset="0"/>
                        <a:cs typeface="Arial" pitchFamily="34" charset="0"/>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xmlns="" val="219274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710952"/>
          </a:xfrm>
        </p:spPr>
        <p:txBody>
          <a:bodyPr>
            <a:normAutofit/>
          </a:bodyPr>
          <a:lstStyle/>
          <a:p>
            <a:r>
              <a:rPr lang="ca-ES" sz="2400" b="1" dirty="0">
                <a:solidFill>
                  <a:schemeClr val="tx2"/>
                </a:solidFill>
                <a:latin typeface="Arial" pitchFamily="34" charset="0"/>
                <a:cs typeface="Arial" pitchFamily="34" charset="0"/>
              </a:rPr>
              <a:t>PATRIMONIO </a:t>
            </a:r>
            <a:r>
              <a:rPr lang="ca-ES" sz="2400" b="1" dirty="0" smtClean="0">
                <a:solidFill>
                  <a:schemeClr val="tx2"/>
                </a:solidFill>
                <a:latin typeface="Arial" pitchFamily="34" charset="0"/>
                <a:cs typeface="Arial" pitchFamily="34" charset="0"/>
              </a:rPr>
              <a:t>MATERIAL</a:t>
            </a:r>
            <a:endParaRPr lang="ca-ES" sz="2400" dirty="0"/>
          </a:p>
        </p:txBody>
      </p:sp>
      <p:sp>
        <p:nvSpPr>
          <p:cNvPr id="3" name="Marcador de contenido 2"/>
          <p:cNvSpPr>
            <a:spLocks noGrp="1"/>
          </p:cNvSpPr>
          <p:nvPr>
            <p:ph idx="1"/>
          </p:nvPr>
        </p:nvSpPr>
        <p:spPr>
          <a:xfrm>
            <a:off x="251520" y="802757"/>
            <a:ext cx="8640960" cy="5650579"/>
          </a:xfrm>
        </p:spPr>
        <p:txBody>
          <a:bodyPr>
            <a:normAutofit/>
          </a:bodyPr>
          <a:lstStyle/>
          <a:p>
            <a:pPr marL="0" indent="0">
              <a:buNone/>
            </a:pPr>
            <a:endParaRPr lang="es-ES" sz="1400" b="1" dirty="0" smtClean="0">
              <a:latin typeface="Arial" panose="020B0604020202020204" pitchFamily="34" charset="0"/>
              <a:cs typeface="Arial" panose="020B0604020202020204" pitchFamily="34" charset="0"/>
            </a:endParaRPr>
          </a:p>
          <a:p>
            <a:pPr marL="0" indent="0">
              <a:buNone/>
            </a:pPr>
            <a:r>
              <a:rPr lang="es-ES" sz="1400" b="1" dirty="0" smtClean="0">
                <a:latin typeface="Arial" panose="020B0604020202020204" pitchFamily="34" charset="0"/>
                <a:cs typeface="Arial" panose="020B0604020202020204" pitchFamily="34" charset="0"/>
              </a:rPr>
              <a:t>El </a:t>
            </a:r>
            <a:r>
              <a:rPr lang="es-ES" sz="1400" b="1" dirty="0">
                <a:latin typeface="Arial" panose="020B0604020202020204" pitchFamily="34" charset="0"/>
                <a:cs typeface="Arial" panose="020B0604020202020204" pitchFamily="34" charset="0"/>
              </a:rPr>
              <a:t>Rollo como </a:t>
            </a:r>
            <a:r>
              <a:rPr lang="es-ES" sz="1400" b="1" dirty="0" smtClean="0">
                <a:latin typeface="Arial" panose="020B0604020202020204" pitchFamily="34" charset="0"/>
                <a:cs typeface="Arial" panose="020B0604020202020204" pitchFamily="34" charset="0"/>
              </a:rPr>
              <a:t>símbolo </a:t>
            </a:r>
            <a:r>
              <a:rPr lang="es-ES" sz="1400" b="1" dirty="0">
                <a:latin typeface="Arial" panose="020B0604020202020204" pitchFamily="34" charset="0"/>
                <a:cs typeface="Arial" panose="020B0604020202020204" pitchFamily="34" charset="0"/>
              </a:rPr>
              <a:t>del Privilegio de </a:t>
            </a:r>
            <a:r>
              <a:rPr lang="es-ES" sz="1400" b="1" dirty="0" smtClean="0">
                <a:latin typeface="Arial" panose="020B0604020202020204" pitchFamily="34" charset="0"/>
                <a:cs typeface="Arial" panose="020B0604020202020204" pitchFamily="34" charset="0"/>
              </a:rPr>
              <a:t>Villazgo</a:t>
            </a:r>
          </a:p>
          <a:p>
            <a:pPr marL="0" indent="0" algn="just">
              <a:spcBef>
                <a:spcPts val="1200"/>
              </a:spcBef>
              <a:buNone/>
            </a:pPr>
            <a:r>
              <a:rPr lang="es-ES" sz="1400" dirty="0" smtClean="0">
                <a:latin typeface="Arial" panose="020B0604020202020204" pitchFamily="34" charset="0"/>
                <a:cs typeface="Arial" panose="020B0604020202020204" pitchFamily="34" charset="0"/>
              </a:rPr>
              <a:t>Se </a:t>
            </a:r>
            <a:r>
              <a:rPr lang="es-ES" sz="1400" dirty="0">
                <a:latin typeface="Arial" panose="020B0604020202020204" pitchFamily="34" charset="0"/>
                <a:cs typeface="Arial" panose="020B0604020202020204" pitchFamily="34" charset="0"/>
              </a:rPr>
              <a:t>trata de un mojón, indicador de jurisdicción de una población y parece que su origen es una construcción exclusivamente española de la zona de Castilla. Los rollos jurisdiccionales aparecieron en los reinos de Castilla y León a finales del siglo XIV. Los monarcas les concedían a algunos nobles el Privilegio de Villazgo. Se expedía en una Real Cédula ordenando la concesión de una villa en señorío como reconocimiento por su linaje nobiliario o por sus batallas durante la </a:t>
            </a:r>
            <a:r>
              <a:rPr lang="es-ES" sz="1400" dirty="0" smtClean="0">
                <a:latin typeface="Arial" panose="020B0604020202020204" pitchFamily="34" charset="0"/>
                <a:cs typeface="Arial" panose="020B0604020202020204" pitchFamily="34" charset="0"/>
              </a:rPr>
              <a:t>Reconquista.</a:t>
            </a:r>
          </a:p>
          <a:p>
            <a:pPr marL="0" indent="0" algn="just">
              <a:buNone/>
            </a:pPr>
            <a:endParaRPr lang="ca-ES" sz="2000" b="1" dirty="0">
              <a:latin typeface="Arial" panose="020B0604020202020204" pitchFamily="34" charset="0"/>
              <a:cs typeface="Arial" panose="020B0604020202020204" pitchFamily="34" charset="0"/>
            </a:endParaRPr>
          </a:p>
        </p:txBody>
      </p:sp>
      <p:pic>
        <p:nvPicPr>
          <p:cNvPr id="5" name="5 Imagen" descr="_DSC0129.JPG"/>
          <p:cNvPicPr>
            <a:picLocks noChangeAspect="1"/>
          </p:cNvPicPr>
          <p:nvPr/>
        </p:nvPicPr>
        <p:blipFill>
          <a:blip r:embed="rId2" cstate="print"/>
          <a:stretch>
            <a:fillRect/>
          </a:stretch>
        </p:blipFill>
        <p:spPr>
          <a:xfrm>
            <a:off x="5292081" y="2796559"/>
            <a:ext cx="2682650" cy="3600000"/>
          </a:xfrm>
          <a:prstGeom prst="rect">
            <a:avLst/>
          </a:prstGeom>
          <a:ln w="3175">
            <a:solidFill>
              <a:schemeClr val="tx2"/>
            </a:solidFill>
          </a:ln>
        </p:spPr>
      </p:pic>
      <p:pic>
        <p:nvPicPr>
          <p:cNvPr id="6" name="7 Imagen" descr="37 jaramillo.JPG"/>
          <p:cNvPicPr>
            <a:picLocks noChangeAspect="1"/>
          </p:cNvPicPr>
          <p:nvPr/>
        </p:nvPicPr>
        <p:blipFill>
          <a:blip r:embed="rId3" cstate="print"/>
          <a:stretch>
            <a:fillRect/>
          </a:stretch>
        </p:blipFill>
        <p:spPr>
          <a:xfrm>
            <a:off x="1115616" y="2780928"/>
            <a:ext cx="2700000" cy="3600000"/>
          </a:xfrm>
          <a:prstGeom prst="rect">
            <a:avLst/>
          </a:prstGeom>
          <a:ln w="3175">
            <a:solidFill>
              <a:schemeClr val="tx2"/>
            </a:solidFill>
          </a:ln>
        </p:spPr>
      </p:pic>
    </p:spTree>
    <p:extLst>
      <p:ext uri="{BB962C8B-B14F-4D97-AF65-F5344CB8AC3E}">
        <p14:creationId xmlns:p14="http://schemas.microsoft.com/office/powerpoint/2010/main" xmlns="" val="987437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710952"/>
          </a:xfrm>
        </p:spPr>
        <p:txBody>
          <a:bodyPr>
            <a:normAutofit/>
          </a:bodyPr>
          <a:lstStyle/>
          <a:p>
            <a:r>
              <a:rPr lang="ca-ES" sz="2400" b="1" dirty="0">
                <a:solidFill>
                  <a:schemeClr val="tx2"/>
                </a:solidFill>
                <a:latin typeface="Arial" pitchFamily="34" charset="0"/>
                <a:cs typeface="Arial" pitchFamily="34" charset="0"/>
              </a:rPr>
              <a:t>PATRIMONIO </a:t>
            </a:r>
            <a:r>
              <a:rPr lang="ca-ES" sz="2400" b="1" dirty="0" smtClean="0">
                <a:solidFill>
                  <a:schemeClr val="tx2"/>
                </a:solidFill>
                <a:latin typeface="Arial" pitchFamily="34" charset="0"/>
                <a:cs typeface="Arial" pitchFamily="34" charset="0"/>
              </a:rPr>
              <a:t>MATERIAL</a:t>
            </a:r>
            <a:endParaRPr lang="ca-ES" sz="2400" dirty="0"/>
          </a:p>
        </p:txBody>
      </p:sp>
      <p:sp>
        <p:nvSpPr>
          <p:cNvPr id="3" name="Marcador de contenido 2"/>
          <p:cNvSpPr>
            <a:spLocks noGrp="1"/>
          </p:cNvSpPr>
          <p:nvPr>
            <p:ph idx="1"/>
          </p:nvPr>
        </p:nvSpPr>
        <p:spPr>
          <a:xfrm>
            <a:off x="251520" y="1052736"/>
            <a:ext cx="5832648" cy="2520280"/>
          </a:xfrm>
        </p:spPr>
        <p:txBody>
          <a:bodyPr>
            <a:normAutofit/>
          </a:bodyPr>
          <a:lstStyle/>
          <a:p>
            <a:pPr marL="0" lvl="0" indent="0">
              <a:buNone/>
            </a:pPr>
            <a:r>
              <a:rPr lang="es-ES" sz="1400" b="1" dirty="0">
                <a:latin typeface="Arial" panose="020B0604020202020204" pitchFamily="34" charset="0"/>
                <a:cs typeface="Arial" panose="020B0604020202020204" pitchFamily="34" charset="0"/>
              </a:rPr>
              <a:t>La setena forma de aplicar castigo: la Picota </a:t>
            </a:r>
          </a:p>
          <a:p>
            <a:pPr marL="0" indent="0" algn="just">
              <a:spcBef>
                <a:spcPts val="1200"/>
              </a:spcBef>
              <a:buNone/>
            </a:pPr>
            <a:r>
              <a:rPr lang="es-ES" sz="1400" dirty="0" smtClean="0">
                <a:latin typeface="Arial" panose="020B0604020202020204" pitchFamily="34" charset="0"/>
                <a:cs typeface="Arial" panose="020B0604020202020204" pitchFamily="34" charset="0"/>
              </a:rPr>
              <a:t>La picota tiene su origen en el siglo XIII y no se sabe a ciencia cierta su procedencia, pero sí su uso, que fue generalizado por el cristianismo como una de las siete formas de aplicar las penas. Las Siete partidas, es un corpus normativo jurídico mandado redactar entre los años 1256 y 1265 durante el reinado de Alfonso X el Sabio (1252-1284), donde se recoge la normativa para aplicar el derecho constitucional, civil, procesal y penal.</a:t>
            </a:r>
          </a:p>
        </p:txBody>
      </p:sp>
      <p:pic>
        <p:nvPicPr>
          <p:cNvPr id="7" name="3 Imagen" descr="PICOTA-2.jpg"/>
          <p:cNvPicPr>
            <a:picLocks noChangeAspect="1"/>
          </p:cNvPicPr>
          <p:nvPr/>
        </p:nvPicPr>
        <p:blipFill>
          <a:blip r:embed="rId2" cstate="print"/>
          <a:stretch>
            <a:fillRect/>
          </a:stretch>
        </p:blipFill>
        <p:spPr>
          <a:xfrm>
            <a:off x="251520" y="3429000"/>
            <a:ext cx="2245657" cy="2628000"/>
          </a:xfrm>
          <a:prstGeom prst="rect">
            <a:avLst/>
          </a:prstGeom>
          <a:ln w="3175">
            <a:solidFill>
              <a:schemeClr val="tx2"/>
            </a:solidFill>
          </a:ln>
        </p:spPr>
      </p:pic>
      <p:sp>
        <p:nvSpPr>
          <p:cNvPr id="4" name="CuadroTexto 3"/>
          <p:cNvSpPr txBox="1"/>
          <p:nvPr/>
        </p:nvSpPr>
        <p:spPr>
          <a:xfrm>
            <a:off x="2771800" y="3573016"/>
            <a:ext cx="3312368" cy="1815882"/>
          </a:xfrm>
          <a:prstGeom prst="rect">
            <a:avLst/>
          </a:prstGeom>
          <a:noFill/>
        </p:spPr>
        <p:txBody>
          <a:bodyPr wrap="square" rtlCol="0">
            <a:spAutoFit/>
          </a:bodyPr>
          <a:lstStyle/>
          <a:p>
            <a:pPr algn="just"/>
            <a:r>
              <a:rPr lang="es-ES" sz="1400" i="1" dirty="0">
                <a:latin typeface="Arial" panose="020B0604020202020204" pitchFamily="34" charset="0"/>
                <a:cs typeface="Arial" panose="020B0604020202020204" pitchFamily="34" charset="0"/>
              </a:rPr>
              <a:t>La setena es </a:t>
            </a:r>
            <a:r>
              <a:rPr lang="es-ES" sz="1400" i="1" dirty="0" err="1">
                <a:latin typeface="Arial" panose="020B0604020202020204" pitchFamily="34" charset="0"/>
                <a:cs typeface="Arial" panose="020B0604020202020204" pitchFamily="34" charset="0"/>
              </a:rPr>
              <a:t>quando</a:t>
            </a:r>
            <a:r>
              <a:rPr lang="es-ES" sz="1400" i="1" dirty="0">
                <a:latin typeface="Arial" panose="020B0604020202020204" pitchFamily="34" charset="0"/>
                <a:cs typeface="Arial" panose="020B0604020202020204" pitchFamily="34" charset="0"/>
              </a:rPr>
              <a:t> </a:t>
            </a:r>
            <a:r>
              <a:rPr lang="es-ES" sz="1400" i="1" dirty="0" err="1">
                <a:latin typeface="Arial" panose="020B0604020202020204" pitchFamily="34" charset="0"/>
                <a:cs typeface="Arial" panose="020B0604020202020204" pitchFamily="34" charset="0"/>
              </a:rPr>
              <a:t>condepnan</a:t>
            </a:r>
            <a:r>
              <a:rPr lang="es-ES" sz="1400" i="1" dirty="0">
                <a:latin typeface="Arial" panose="020B0604020202020204" pitchFamily="34" charset="0"/>
                <a:cs typeface="Arial" panose="020B0604020202020204" pitchFamily="34" charset="0"/>
              </a:rPr>
              <a:t> á alguno que sea azotado </a:t>
            </a:r>
            <a:r>
              <a:rPr lang="es-ES" sz="1400" i="1" dirty="0" err="1">
                <a:latin typeface="Arial" panose="020B0604020202020204" pitchFamily="34" charset="0"/>
                <a:cs typeface="Arial" panose="020B0604020202020204" pitchFamily="34" charset="0"/>
              </a:rPr>
              <a:t>ó</a:t>
            </a:r>
            <a:r>
              <a:rPr lang="es-ES" sz="1400" i="1" dirty="0">
                <a:latin typeface="Arial" panose="020B0604020202020204" pitchFamily="34" charset="0"/>
                <a:cs typeface="Arial" panose="020B0604020202020204" pitchFamily="34" charset="0"/>
              </a:rPr>
              <a:t> </a:t>
            </a:r>
            <a:r>
              <a:rPr lang="es-ES" sz="1400" i="1" dirty="0" err="1">
                <a:latin typeface="Arial" panose="020B0604020202020204" pitchFamily="34" charset="0"/>
                <a:cs typeface="Arial" panose="020B0604020202020204" pitchFamily="34" charset="0"/>
              </a:rPr>
              <a:t>ferido</a:t>
            </a:r>
            <a:r>
              <a:rPr lang="es-ES" sz="1400" i="1" dirty="0">
                <a:latin typeface="Arial" panose="020B0604020202020204" pitchFamily="34" charset="0"/>
                <a:cs typeface="Arial" panose="020B0604020202020204" pitchFamily="34" charset="0"/>
              </a:rPr>
              <a:t> paladinamente por yerro que fizo, </a:t>
            </a:r>
            <a:r>
              <a:rPr lang="es-ES" sz="1400" i="1" dirty="0" err="1">
                <a:latin typeface="Arial" panose="020B0604020202020204" pitchFamily="34" charset="0"/>
                <a:cs typeface="Arial" panose="020B0604020202020204" pitchFamily="34" charset="0"/>
              </a:rPr>
              <a:t>ó</a:t>
            </a:r>
            <a:r>
              <a:rPr lang="es-ES" sz="1400" i="1" dirty="0">
                <a:latin typeface="Arial" panose="020B0604020202020204" pitchFamily="34" charset="0"/>
                <a:cs typeface="Arial" panose="020B0604020202020204" pitchFamily="34" charset="0"/>
              </a:rPr>
              <a:t> lo ponen por deshonra </a:t>
            </a:r>
            <a:r>
              <a:rPr lang="es-ES" sz="1400" i="1" dirty="0" err="1">
                <a:latin typeface="Arial" panose="020B0604020202020204" pitchFamily="34" charset="0"/>
                <a:cs typeface="Arial" panose="020B0604020202020204" pitchFamily="34" charset="0"/>
              </a:rPr>
              <a:t>dél</a:t>
            </a:r>
            <a:r>
              <a:rPr lang="es-ES" sz="1400" i="1" dirty="0">
                <a:latin typeface="Arial" panose="020B0604020202020204" pitchFamily="34" charset="0"/>
                <a:cs typeface="Arial" panose="020B0604020202020204" pitchFamily="34" charset="0"/>
              </a:rPr>
              <a:t> en la picota, </a:t>
            </a:r>
            <a:r>
              <a:rPr lang="es-ES" sz="1400" i="1" dirty="0" err="1">
                <a:latin typeface="Arial" panose="020B0604020202020204" pitchFamily="34" charset="0"/>
                <a:cs typeface="Arial" panose="020B0604020202020204" pitchFamily="34" charset="0"/>
              </a:rPr>
              <a:t>ol</a:t>
            </a:r>
            <a:r>
              <a:rPr lang="es-ES" sz="1400" i="1" dirty="0">
                <a:latin typeface="Arial" panose="020B0604020202020204" pitchFamily="34" charset="0"/>
                <a:cs typeface="Arial" panose="020B0604020202020204" pitchFamily="34" charset="0"/>
              </a:rPr>
              <a:t> desnudan </a:t>
            </a:r>
            <a:r>
              <a:rPr lang="es-ES" sz="1400" i="1" dirty="0" err="1">
                <a:latin typeface="Arial" panose="020B0604020202020204" pitchFamily="34" charset="0"/>
                <a:cs typeface="Arial" panose="020B0604020202020204" pitchFamily="34" charset="0"/>
              </a:rPr>
              <a:t>faciendol</a:t>
            </a:r>
            <a:r>
              <a:rPr lang="es-ES" sz="1400" i="1" dirty="0">
                <a:latin typeface="Arial" panose="020B0604020202020204" pitchFamily="34" charset="0"/>
                <a:cs typeface="Arial" panose="020B0604020202020204" pitchFamily="34" charset="0"/>
              </a:rPr>
              <a:t> estar al sol untado de miel porque lo coman las moscas alguna hora del </a:t>
            </a:r>
            <a:r>
              <a:rPr lang="es-ES" sz="1400" i="1" dirty="0" err="1">
                <a:latin typeface="Arial" panose="020B0604020202020204" pitchFamily="34" charset="0"/>
                <a:cs typeface="Arial" panose="020B0604020202020204" pitchFamily="34" charset="0"/>
              </a:rPr>
              <a:t>dia</a:t>
            </a:r>
            <a:r>
              <a:rPr lang="es-ES" sz="1400" i="1" dirty="0">
                <a:latin typeface="Arial" panose="020B0604020202020204" pitchFamily="34" charset="0"/>
                <a:cs typeface="Arial" panose="020B0604020202020204" pitchFamily="34" charset="0"/>
              </a:rPr>
              <a:t>.</a:t>
            </a:r>
          </a:p>
          <a:p>
            <a:endParaRPr lang="ca-ES" sz="1400" dirty="0">
              <a:latin typeface="Arial" panose="020B0604020202020204" pitchFamily="34" charset="0"/>
              <a:cs typeface="Arial" panose="020B0604020202020204" pitchFamily="34" charset="0"/>
            </a:endParaRPr>
          </a:p>
        </p:txBody>
      </p:sp>
      <p:sp>
        <p:nvSpPr>
          <p:cNvPr id="9" name="8 CuadroTexto"/>
          <p:cNvSpPr txBox="1"/>
          <p:nvPr/>
        </p:nvSpPr>
        <p:spPr>
          <a:xfrm>
            <a:off x="2627784" y="5517232"/>
            <a:ext cx="3600400" cy="738664"/>
          </a:xfrm>
          <a:prstGeom prst="rect">
            <a:avLst/>
          </a:prstGeom>
          <a:noFill/>
        </p:spPr>
        <p:txBody>
          <a:bodyPr wrap="square" rtlCol="0">
            <a:spAutoFit/>
          </a:bodyPr>
          <a:lstStyle/>
          <a:p>
            <a:pPr algn="ctr"/>
            <a:r>
              <a:rPr lang="es-ES" sz="1400" dirty="0" smtClean="0">
                <a:latin typeface="Arial" panose="020B0604020202020204" pitchFamily="34" charset="0"/>
                <a:cs typeface="Arial" panose="020B0604020202020204" pitchFamily="34" charset="0"/>
              </a:rPr>
              <a:t>“</a:t>
            </a:r>
            <a:r>
              <a:rPr lang="es-ES" sz="1400" dirty="0" err="1" smtClean="0">
                <a:latin typeface="Arial" panose="020B0604020202020204" pitchFamily="34" charset="0"/>
                <a:cs typeface="Arial" panose="020B0604020202020204" pitchFamily="34" charset="0"/>
              </a:rPr>
              <a:t>Quántas</a:t>
            </a:r>
            <a:r>
              <a:rPr lang="es-ES" sz="1400" dirty="0" smtClean="0">
                <a:latin typeface="Arial" panose="020B0604020202020204" pitchFamily="34" charset="0"/>
                <a:cs typeface="Arial" panose="020B0604020202020204" pitchFamily="34" charset="0"/>
              </a:rPr>
              <a:t> maneras son de penas".</a:t>
            </a:r>
            <a:endParaRPr lang="ca-ES" sz="1400" b="1" dirty="0" smtClean="0">
              <a:latin typeface="Arial" panose="020B0604020202020204" pitchFamily="34" charset="0"/>
              <a:cs typeface="Arial" panose="020B0604020202020204" pitchFamily="34" charset="0"/>
            </a:endParaRPr>
          </a:p>
          <a:p>
            <a:pPr algn="ctr"/>
            <a:r>
              <a:rPr lang="es-ES" sz="1400" dirty="0" smtClean="0">
                <a:latin typeface="Arial" panose="020B0604020202020204" pitchFamily="34" charset="0"/>
                <a:cs typeface="Arial" panose="020B0604020202020204" pitchFamily="34" charset="0"/>
              </a:rPr>
              <a:t> Tomo III, Partida VII, Título XXXI, Ley IV, 1807,  p.710 </a:t>
            </a:r>
            <a:endParaRPr lang="ca-ES" sz="1400" dirty="0">
              <a:latin typeface="Arial" panose="020B0604020202020204" pitchFamily="34" charset="0"/>
              <a:cs typeface="Arial" panose="020B0604020202020204" pitchFamily="34" charset="0"/>
            </a:endParaRPr>
          </a:p>
        </p:txBody>
      </p:sp>
      <p:pic>
        <p:nvPicPr>
          <p:cNvPr id="10" name="9 Imagen" descr="hacinas-1.JPG"/>
          <p:cNvPicPr>
            <a:picLocks noChangeAspect="1"/>
          </p:cNvPicPr>
          <p:nvPr/>
        </p:nvPicPr>
        <p:blipFill>
          <a:blip r:embed="rId3" cstate="print"/>
          <a:stretch>
            <a:fillRect/>
          </a:stretch>
        </p:blipFill>
        <p:spPr>
          <a:xfrm>
            <a:off x="6228184" y="1556792"/>
            <a:ext cx="2700000" cy="4473800"/>
          </a:xfrm>
          <a:prstGeom prst="rect">
            <a:avLst/>
          </a:prstGeom>
          <a:ln w="3175">
            <a:solidFill>
              <a:schemeClr val="tx2"/>
            </a:solidFill>
          </a:ln>
        </p:spPr>
      </p:pic>
    </p:spTree>
    <p:extLst>
      <p:ext uri="{BB962C8B-B14F-4D97-AF65-F5344CB8AC3E}">
        <p14:creationId xmlns:p14="http://schemas.microsoft.com/office/powerpoint/2010/main" xmlns="" val="2453655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893</TotalTime>
  <Words>3698</Words>
  <Application>Microsoft Office PowerPoint</Application>
  <PresentationFormat>Presentación en pantalla (4:3)</PresentationFormat>
  <Paragraphs>189</Paragraphs>
  <Slides>20</Slides>
  <Notes>1</Notes>
  <HiddenSlides>0</HiddenSlides>
  <MMClips>1</MMClips>
  <ScaleCrop>false</ScaleCrop>
  <HeadingPairs>
    <vt:vector size="4" baseType="variant">
      <vt:variant>
        <vt:lpstr>Tema</vt:lpstr>
      </vt:variant>
      <vt:variant>
        <vt:i4>2</vt:i4>
      </vt:variant>
      <vt:variant>
        <vt:lpstr>Títulos de diapositiva</vt:lpstr>
      </vt:variant>
      <vt:variant>
        <vt:i4>20</vt:i4>
      </vt:variant>
    </vt:vector>
  </HeadingPairs>
  <TitlesOfParts>
    <vt:vector size="22" baseType="lpstr">
      <vt:lpstr>Tema de Office</vt:lpstr>
      <vt:lpstr>Diseño personalizado</vt:lpstr>
      <vt:lpstr>PATRIMONIO MATERIAL E INMATERIAL EN LA MANCOMUNIDAD  ALFOZ DE LARA </vt:lpstr>
      <vt:lpstr>Diapositiva 2</vt:lpstr>
      <vt:lpstr>Diapositiva 3</vt:lpstr>
      <vt:lpstr>Diapositiva 4</vt:lpstr>
      <vt:lpstr>Diapositiva 5</vt:lpstr>
      <vt:lpstr>Diapositiva 6</vt:lpstr>
      <vt:lpstr>PATRIMONIO CULTURAL EN LA MANCOMUNIDAD ALFOZ DE LARA</vt:lpstr>
      <vt:lpstr>PATRIMONIO MATERIAL</vt:lpstr>
      <vt:lpstr>PATRIMONIO MATERIAL</vt:lpstr>
      <vt:lpstr>PATRIMONIO MATERIAL</vt:lpstr>
      <vt:lpstr>PATRIMONIO INMATERIAL</vt:lpstr>
      <vt:lpstr>PATRIMONIO INMATERIAL</vt:lpstr>
      <vt:lpstr>PATRIMONIO INMATERIAL</vt:lpstr>
      <vt:lpstr>PATRIMONIO INMATERIAL</vt:lpstr>
      <vt:lpstr>PATRIMONIO INMATERIAL</vt:lpstr>
      <vt:lpstr>PATRIMONIO INMATERIAL</vt:lpstr>
      <vt:lpstr>PATRIMONIO INMATERIAL</vt:lpstr>
      <vt:lpstr>CONCLUSIONES</vt:lpstr>
      <vt:lpstr>OTRAS CONCLUSIONES</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 ANGELS</dc:creator>
  <cp:lastModifiedBy>MARI ANGELS</cp:lastModifiedBy>
  <cp:revision>193</cp:revision>
  <dcterms:created xsi:type="dcterms:W3CDTF">2017-01-02T11:44:52Z</dcterms:created>
  <dcterms:modified xsi:type="dcterms:W3CDTF">2017-01-13T16:33:24Z</dcterms:modified>
</cp:coreProperties>
</file>