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15"/>
  </p:notesMasterIdLst>
  <p:sldIdLst>
    <p:sldId id="256" r:id="rId2"/>
    <p:sldId id="272" r:id="rId3"/>
    <p:sldId id="277" r:id="rId4"/>
    <p:sldId id="274" r:id="rId5"/>
    <p:sldId id="278" r:id="rId6"/>
    <p:sldId id="281" r:id="rId7"/>
    <p:sldId id="276" r:id="rId8"/>
    <p:sldId id="279" r:id="rId9"/>
    <p:sldId id="275" r:id="rId10"/>
    <p:sldId id="280" r:id="rId11"/>
    <p:sldId id="271" r:id="rId12"/>
    <p:sldId id="266" r:id="rId13"/>
    <p:sldId id="282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51B5"/>
    <a:srgbClr val="FF7043"/>
    <a:srgbClr val="FF7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6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61E98-554F-45B2-96CF-6BA0D6232F58}" type="datetimeFigureOut">
              <a:rPr lang="es-ES" smtClean="0"/>
              <a:t>10/06/2017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3BD2F-E166-49F1-93DD-015D1CAB24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2590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4B1B-8B21-459B-A7C5-519B087C7DE6}" type="datetime1">
              <a:rPr lang="es-ES" smtClean="0"/>
              <a:t>10/06/2017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Treball Final de Màster - Laura Estrada Burón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3E73-75E5-4E6E-9284-48C565982C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917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42ABB-8A8F-4D05-963E-6939231C3CEB}" type="datetime1">
              <a:rPr lang="es-ES" smtClean="0"/>
              <a:t>10/06/2017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Treball Final de Màster - Laura Estrada Burón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3E73-75E5-4E6E-9284-48C565982C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671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F3C49-8A93-40A3-8CCD-E694F1C34165}" type="datetime1">
              <a:rPr lang="es-ES" smtClean="0"/>
              <a:t>10/06/2017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Treball Final de Màster - Laura Estrada Burón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3E73-75E5-4E6E-9284-48C565982C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229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07B1-7F9C-463F-A7EB-A8C202CBE1D8}" type="datetime1">
              <a:rPr lang="es-ES" smtClean="0"/>
              <a:t>10/06/2017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Treball Final de Màster - Laura Estrada Burón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3E73-75E5-4E6E-9284-48C565982C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6497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A252-EC62-4A0E-AA34-64F5953AEB9D}" type="datetime1">
              <a:rPr lang="es-ES" smtClean="0"/>
              <a:t>10/06/2017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Treball Final de Màster - Laura Estrada Burón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3E73-75E5-4E6E-9284-48C565982C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5225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71F4-A462-4093-903B-D80C89C64A94}" type="datetime1">
              <a:rPr lang="es-ES" smtClean="0"/>
              <a:t>10/06/2017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Treball Final de Màster - Laura Estrada Burón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3E73-75E5-4E6E-9284-48C565982C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4770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68CC-9C63-4791-8AC3-968E16B16455}" type="datetime1">
              <a:rPr lang="es-ES" smtClean="0"/>
              <a:t>10/06/2017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Treball Final de Màster - Laura Estrada Burón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3E73-75E5-4E6E-9284-48C565982C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8324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ADF5C-8A97-42C9-9EA3-4893B3038EC7}" type="datetime1">
              <a:rPr lang="es-ES" smtClean="0"/>
              <a:t>10/06/2017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Treball Final de Màster - Laura Estrada Burón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3E73-75E5-4E6E-9284-48C565982C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012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EC48B-A92A-43D9-98EB-D090A2C5023E}" type="datetime1">
              <a:rPr lang="es-ES" smtClean="0"/>
              <a:t>10/06/2017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Treball Final de Màster - Laura Estrada Burón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3E73-75E5-4E6E-9284-48C565982C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0765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EBBB9-315A-4064-893B-30BC47CEBCA1}" type="datetime1">
              <a:rPr lang="es-ES" smtClean="0"/>
              <a:t>10/06/2017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Treball Final de Màster - Laura Estrada Burón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3E73-75E5-4E6E-9284-48C565982C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152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3140-A695-42F5-8C32-6F61A0CCE7D6}" type="datetime1">
              <a:rPr lang="es-ES" smtClean="0"/>
              <a:t>10/06/2017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Treball Final de Màster - Laura Estrada Burón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3E73-75E5-4E6E-9284-48C565982C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103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10DDE-C0BB-498E-8D4F-F9AA24D16BD3}" type="datetime1">
              <a:rPr lang="es-ES" smtClean="0"/>
              <a:t>10/06/2017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Treball Final de Màster - Laura Estrada Burón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F3E73-75E5-4E6E-9284-48C565982C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9403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microsoft.com/office/2007/relationships/media" Target="../media/media3.m4a"/><Relationship Id="rId16" Type="http://schemas.openxmlformats.org/officeDocument/2006/relationships/image" Target="../media/image2.png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4.m4a"/><Relationship Id="rId7" Type="http://schemas.openxmlformats.org/officeDocument/2006/relationships/image" Target="../media/image15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5.m4a"/><Relationship Id="rId7" Type="http://schemas.openxmlformats.org/officeDocument/2006/relationships/image" Target="../media/image16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430800"/>
          </a:xfrm>
          <a:solidFill>
            <a:srgbClr val="3F51B5"/>
          </a:solidFill>
        </p:spPr>
        <p:txBody>
          <a:bodyPr anchor="ctr">
            <a:normAutofit/>
          </a:bodyPr>
          <a:lstStyle/>
          <a:p>
            <a:r>
              <a:rPr lang="ca-ES" sz="5400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Conceptualització i prototip d’una aplicació</a:t>
            </a:r>
            <a:br>
              <a:rPr lang="ca-ES" sz="5400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</a:br>
            <a:r>
              <a:rPr lang="ca-ES" sz="5400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mòbil per trobar aparcament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040847"/>
            <a:ext cx="9144000" cy="220620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s-ES" sz="3600" b="1" dirty="0">
                <a:solidFill>
                  <a:schemeClr val="accent2"/>
                </a:solidFill>
              </a:rPr>
              <a:t>Laura Estrada </a:t>
            </a:r>
            <a:r>
              <a:rPr lang="es-ES" sz="3600" b="1" dirty="0" err="1">
                <a:solidFill>
                  <a:schemeClr val="accent2"/>
                </a:solidFill>
              </a:rPr>
              <a:t>Burón</a:t>
            </a:r>
            <a:endParaRPr lang="es-ES" sz="3600" b="1" dirty="0">
              <a:solidFill>
                <a:schemeClr val="accent2"/>
              </a:solidFill>
            </a:endParaRPr>
          </a:p>
          <a:p>
            <a:pPr algn="l"/>
            <a:r>
              <a:rPr lang="es-ES" b="1" dirty="0" err="1"/>
              <a:t>Màster</a:t>
            </a:r>
            <a:r>
              <a:rPr lang="es-ES" b="1" dirty="0"/>
              <a:t> </a:t>
            </a:r>
            <a:r>
              <a:rPr lang="es-ES" b="1" dirty="0" err="1"/>
              <a:t>Aplicacions</a:t>
            </a:r>
            <a:r>
              <a:rPr lang="es-ES" b="1" dirty="0"/>
              <a:t> </a:t>
            </a:r>
            <a:r>
              <a:rPr lang="es-ES" b="1" dirty="0" err="1"/>
              <a:t>Multimèdia</a:t>
            </a:r>
            <a:endParaRPr lang="es-ES" b="1" dirty="0"/>
          </a:p>
          <a:p>
            <a:pPr algn="l"/>
            <a:r>
              <a:rPr lang="es-ES" dirty="0" err="1"/>
              <a:t>Treball</a:t>
            </a:r>
            <a:r>
              <a:rPr lang="es-ES" dirty="0"/>
              <a:t> de Final de </a:t>
            </a:r>
            <a:r>
              <a:rPr lang="es-ES" dirty="0" err="1"/>
              <a:t>Màster</a:t>
            </a:r>
            <a:endParaRPr lang="es-ES" dirty="0"/>
          </a:p>
          <a:p>
            <a:pPr algn="l"/>
            <a:r>
              <a:rPr lang="es-ES" dirty="0"/>
              <a:t>(</a:t>
            </a:r>
            <a:r>
              <a:rPr lang="es-ES" dirty="0" err="1"/>
              <a:t>Professionalitzador</a:t>
            </a:r>
            <a:r>
              <a:rPr lang="es-ES" dirty="0"/>
              <a:t>)</a:t>
            </a:r>
          </a:p>
          <a:p>
            <a:pPr algn="l"/>
            <a:r>
              <a:rPr lang="es-ES" dirty="0"/>
              <a:t>2016/2017-2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363" y="3719457"/>
            <a:ext cx="2848984" cy="2848984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Treball Final de Màster - Laura Estrada Burón</a:t>
            </a:r>
          </a:p>
        </p:txBody>
      </p:sp>
    </p:spTree>
    <p:extLst>
      <p:ext uri="{BB962C8B-B14F-4D97-AF65-F5344CB8AC3E}">
        <p14:creationId xmlns:p14="http://schemas.microsoft.com/office/powerpoint/2010/main" val="108751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6"/>
    </mc:Choice>
    <mc:Fallback xmlns="">
      <p:transition spd="slow" advTm="7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3F51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a-ES" dirty="0"/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838200" y="0"/>
            <a:ext cx="11353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ca-ES" b="1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Conceptualització i prototip d’una aplicació mòbil per trobar aparcament</a:t>
            </a:r>
            <a:br>
              <a:rPr lang="ca-ES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</a:br>
            <a:r>
              <a:rPr lang="ca-ES" sz="5300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Monetització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38612" y="1476461"/>
            <a:ext cx="10914776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7000"/>
              </a:buClr>
            </a:pPr>
            <a:r>
              <a:rPr lang="ca-ES" sz="2800" dirty="0">
                <a:solidFill>
                  <a:schemeClr val="accent2"/>
                </a:solidFill>
              </a:rPr>
              <a:t>Inicialment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Patrocinadors que aportin finançament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Publicitat a l’aplicació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Suggeriments a l’usuari: llocs d’interès patrocinats, informació, etc.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Explotar la </a:t>
            </a:r>
            <a:r>
              <a:rPr lang="ca-ES" sz="2800" dirty="0" err="1"/>
              <a:t>geolocalització</a:t>
            </a:r>
            <a:endParaRPr lang="ca-ES" sz="2800" dirty="0"/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Estadístiques que permetin identificar perfils i </a:t>
            </a:r>
            <a:r>
              <a:rPr lang="ca-ES" sz="2800" dirty="0" err="1"/>
              <a:t>targets</a:t>
            </a:r>
            <a:endParaRPr lang="ca-ES" sz="2800" dirty="0"/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endParaRPr lang="ca-ES" sz="2800" dirty="0"/>
          </a:p>
          <a:p>
            <a:pPr>
              <a:buClr>
                <a:srgbClr val="FF7000"/>
              </a:buClr>
            </a:pPr>
            <a:r>
              <a:rPr lang="ca-ES" sz="2800" dirty="0">
                <a:solidFill>
                  <a:schemeClr val="accent2"/>
                </a:solidFill>
              </a:rPr>
              <a:t>Futur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Big data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Funcionalitats per subscripció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endParaRPr lang="ca-ES" sz="2800" dirty="0"/>
          </a:p>
          <a:p>
            <a:pPr marL="285750" indent="-285750">
              <a:buClr>
                <a:srgbClr val="FF7000"/>
              </a:buClr>
              <a:buFont typeface="Arial" panose="020B0604020202020204" pitchFamily="34" charset="0"/>
              <a:buChar char="•"/>
            </a:pPr>
            <a:endParaRPr lang="ca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Treball Final de Màster - Laura Estrada Burón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3E73-75E5-4E6E-9284-48C565982C5A}" type="slidenum">
              <a:rPr lang="es-ES" smtClean="0"/>
              <a:t>9</a:t>
            </a:fld>
            <a:endParaRPr lang="es-E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492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79">
        <p:fade/>
      </p:transition>
    </mc:Choice>
    <mc:Fallback xmlns="">
      <p:transition spd="med" advTm="350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3F51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a-ES" dirty="0"/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838200" y="0"/>
            <a:ext cx="11353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ca-ES" b="1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Conceptualització i prototip d’una aplicació mòbil per trobar aparcament</a:t>
            </a:r>
            <a:br>
              <a:rPr lang="ca-ES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</a:br>
            <a:r>
              <a:rPr lang="ca-ES" sz="5300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Escenari inicial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38612" y="1476461"/>
            <a:ext cx="1091477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Funcionalitats limitades a la cerca d’aparcament, sense incloure altres com pàrquings privats</a:t>
            </a:r>
          </a:p>
          <a:p>
            <a:pPr marL="285750" indent="-28575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Inicialment per </a:t>
            </a:r>
            <a:r>
              <a:rPr lang="ca-ES" sz="2800" dirty="0" err="1"/>
              <a:t>Android</a:t>
            </a:r>
            <a:endParaRPr lang="ca-ES" sz="2800" dirty="0"/>
          </a:p>
          <a:p>
            <a:pPr marL="285750" indent="-28575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Disseny que respira el concepte d’aparcament: blaus, blancs i icones tipus senyals de trànsit. Ús del taronja per trencar la monotonia</a:t>
            </a:r>
          </a:p>
          <a:p>
            <a:pPr marL="285750" indent="-28575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Idioma: castellà, es pot treballar el multi-idioma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endParaRPr lang="ca-ES" sz="2800" dirty="0"/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endParaRPr lang="ca-ES" sz="2800" dirty="0"/>
          </a:p>
          <a:p>
            <a:pPr marL="285750" indent="-285750">
              <a:buClr>
                <a:srgbClr val="FF7000"/>
              </a:buClr>
              <a:buFont typeface="Arial" panose="020B0604020202020204" pitchFamily="34" charset="0"/>
              <a:buChar char="•"/>
            </a:pPr>
            <a:endParaRPr lang="ca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Treball Final de Màster - Laura Estrada Burón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3E73-75E5-4E6E-9284-48C565982C5A}" type="slidenum">
              <a:rPr lang="es-ES" smtClean="0"/>
              <a:t>10</a:t>
            </a:fld>
            <a:endParaRPr lang="es-E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072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963">
        <p:fade/>
      </p:transition>
    </mc:Choice>
    <mc:Fallback xmlns="">
      <p:transition spd="med" advTm="46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3F51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a-ES" dirty="0"/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838200" y="0"/>
            <a:ext cx="11353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ca-ES" b="1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Conceptualització i prototip d’una aplicació mòbil per trobar aparcament</a:t>
            </a:r>
            <a:br>
              <a:rPr lang="ca-ES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</a:br>
            <a:r>
              <a:rPr lang="ca-ES" sz="5300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Estratègies futures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38612" y="1476461"/>
            <a:ext cx="10914776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Ampliar infraestructura per donar servei més usuaris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Aplicar </a:t>
            </a:r>
            <a:r>
              <a:rPr lang="ca-ES" sz="2800" dirty="0" err="1"/>
              <a:t>big</a:t>
            </a:r>
            <a:r>
              <a:rPr lang="ca-ES" sz="2800" dirty="0"/>
              <a:t> data per:</a:t>
            </a:r>
          </a:p>
          <a:p>
            <a:pPr marL="914400" lvl="1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Tractar gran quantitat de dades </a:t>
            </a:r>
          </a:p>
          <a:p>
            <a:pPr marL="914400" lvl="1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Donar resposta ràpida en temps real</a:t>
            </a:r>
          </a:p>
          <a:p>
            <a:pPr marL="914400" lvl="1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Obtenir estadístiques per definir noves estratègies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Ampliar funcionalitats:</a:t>
            </a:r>
          </a:p>
          <a:p>
            <a:pPr marL="914400" lvl="1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Més interacció amb les xarxes socials</a:t>
            </a:r>
          </a:p>
          <a:p>
            <a:pPr marL="914400" lvl="1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Sistema de comunicació entre usuaris</a:t>
            </a:r>
          </a:p>
          <a:p>
            <a:pPr marL="914400" lvl="1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Compartició de vehicles</a:t>
            </a:r>
          </a:p>
          <a:p>
            <a:pPr marL="914400" lvl="1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Interacció amb parquímetres de zones de pagament</a:t>
            </a:r>
          </a:p>
          <a:p>
            <a:pPr marL="914400" lvl="1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Multi-idioma 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endParaRPr lang="ca-ES" sz="2800" dirty="0"/>
          </a:p>
          <a:p>
            <a:pPr marL="914400" lvl="1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endParaRPr lang="ca-ES" sz="2800" dirty="0"/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endParaRPr lang="ca-ES" sz="2800" dirty="0"/>
          </a:p>
          <a:p>
            <a:pPr marL="285750" indent="-285750">
              <a:buClr>
                <a:srgbClr val="FF7000"/>
              </a:buClr>
              <a:buFont typeface="Arial" panose="020B0604020202020204" pitchFamily="34" charset="0"/>
              <a:buChar char="•"/>
            </a:pPr>
            <a:endParaRPr lang="ca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Treball Final de Màster - Laura Estrada Burón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3E73-75E5-4E6E-9284-48C565982C5A}" type="slidenum">
              <a:rPr lang="es-ES" smtClean="0"/>
              <a:t>11</a:t>
            </a:fld>
            <a:endParaRPr lang="es-ES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920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914">
        <p:fade/>
      </p:transition>
    </mc:Choice>
    <mc:Fallback xmlns="">
      <p:transition spd="med" advTm="529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3F51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a-ES" dirty="0"/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838200" y="0"/>
            <a:ext cx="11353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ca-ES" b="1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Conceptualització i prototip d’una aplicació mòbil per trobar aparcament</a:t>
            </a:r>
            <a:br>
              <a:rPr lang="ca-ES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</a:br>
            <a:endParaRPr lang="ca-ES" sz="5300" dirty="0">
              <a:solidFill>
                <a:schemeClr val="bg1"/>
              </a:solidFill>
              <a:latin typeface="Myriad Arabic" panose="01010101010101010101" pitchFamily="50" charset="-78"/>
              <a:cs typeface="Myriad Arabic" panose="01010101010101010101" pitchFamily="50" charset="-78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39024" y="2751808"/>
            <a:ext cx="109147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7000"/>
              </a:buClr>
            </a:pPr>
            <a:r>
              <a:rPr lang="ca-ES" sz="6000" dirty="0"/>
              <a:t>Gràcies</a:t>
            </a:r>
          </a:p>
          <a:p>
            <a:pPr>
              <a:buClr>
                <a:srgbClr val="FF7000"/>
              </a:buClr>
            </a:pPr>
            <a:endParaRPr lang="ca-ES" sz="2800" dirty="0"/>
          </a:p>
          <a:p>
            <a:pPr marL="914400" lvl="1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endParaRPr lang="ca-ES" sz="2800" dirty="0"/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endParaRPr lang="ca-ES" sz="2800" dirty="0"/>
          </a:p>
          <a:p>
            <a:pPr marL="285750" indent="-285750">
              <a:buClr>
                <a:srgbClr val="FF7000"/>
              </a:buClr>
              <a:buFont typeface="Arial" panose="020B0604020202020204" pitchFamily="34" charset="0"/>
              <a:buChar char="•"/>
            </a:pPr>
            <a:endParaRPr lang="ca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Treball Final de Màster - Laura Estrada Burón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3E73-75E5-4E6E-9284-48C565982C5A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2307846"/>
      </p:ext>
    </p:extLst>
  </p:cSld>
  <p:clrMapOvr>
    <a:masterClrMapping/>
  </p:clrMapOvr>
  <p:transition spd="slow" advTm="5386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3F51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a-ES" dirty="0"/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838200" y="0"/>
            <a:ext cx="11353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700" b="1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Conceptualització i prototip d’una aplicació mòbil per trobar aparcament</a:t>
            </a:r>
            <a:br>
              <a:rPr lang="ca-ES" sz="3600" b="1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</a:br>
            <a:r>
              <a:rPr lang="ca-ES" sz="3300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Producte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38612" y="1476461"/>
            <a:ext cx="10914776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7000"/>
              </a:buClr>
            </a:pPr>
            <a:r>
              <a:rPr lang="ca-ES" sz="2800" dirty="0">
                <a:solidFill>
                  <a:schemeClr val="accent2"/>
                </a:solidFill>
              </a:rPr>
              <a:t>Aplicació mòbil per cercar aparcament </a:t>
            </a:r>
            <a:r>
              <a:rPr lang="ca-ES" sz="2800" dirty="0"/>
              <a:t>que permet: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Informar lloc lliure/ocupat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Planificar cerca d’aparcament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Visualitzar mapa:</a:t>
            </a:r>
          </a:p>
          <a:p>
            <a:pPr marL="914400" lvl="1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Ubicació de llocs gratuïts/pagament lliures</a:t>
            </a:r>
          </a:p>
          <a:p>
            <a:pPr marL="914400" lvl="1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Ubicació de llocs ocupats</a:t>
            </a:r>
          </a:p>
          <a:p>
            <a:pPr marL="914400" lvl="1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Temps que fa des de que ha quedat lliure</a:t>
            </a:r>
          </a:p>
          <a:p>
            <a:pPr marL="914400" lvl="1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Temps que manca per a que quedi lliure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Guardar destinacions preferides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Registre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Compartició amb xarxes socials</a:t>
            </a:r>
          </a:p>
          <a:p>
            <a:pPr marL="914400" lvl="1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endParaRPr lang="ca-ES" sz="2800" dirty="0"/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endParaRPr lang="ca-ES" sz="2800" dirty="0"/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endParaRPr lang="ca-ES" sz="2800" dirty="0"/>
          </a:p>
          <a:p>
            <a:pPr marL="285750" indent="-285750">
              <a:buClr>
                <a:srgbClr val="FF7000"/>
              </a:buClr>
              <a:buFont typeface="Arial" panose="020B0604020202020204" pitchFamily="34" charset="0"/>
              <a:buChar char="•"/>
            </a:pPr>
            <a:endParaRPr lang="ca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Treball Final de Màster - Laura Estrada Burón</a:t>
            </a:r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3E73-75E5-4E6E-9284-48C565982C5A}" type="slidenum">
              <a:rPr lang="es-ES" smtClean="0"/>
              <a:t>1</a:t>
            </a:fld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08" y="1632013"/>
            <a:ext cx="2571750" cy="4572000"/>
          </a:xfrm>
          <a:prstGeom prst="rect">
            <a:avLst/>
          </a:prstGeom>
        </p:spPr>
      </p:pic>
      <p:pic>
        <p:nvPicPr>
          <p:cNvPr id="40" name="Audio 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66"/>
    </mc:Choice>
    <mc:Fallback xmlns="">
      <p:transition spd="slow" advTm="31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629" x="12172950" y="5705475"/>
          <p14:tracePt t="4646" x="12144375" y="5724525"/>
          <p14:tracePt t="4663" x="12115800" y="5743575"/>
          <p14:tracePt t="4679" x="12087225" y="5772150"/>
          <p14:tracePt t="4696" x="12039600" y="5810250"/>
          <p14:tracePt t="4713" x="11953875" y="5886450"/>
          <p14:tracePt t="4730" x="11877675" y="5943600"/>
          <p14:tracePt t="4746" x="11772900" y="6019800"/>
          <p14:tracePt t="4763" x="11677650" y="6086475"/>
          <p14:tracePt t="4780" x="11525250" y="6162675"/>
          <p14:tracePt t="4796" x="11401425" y="6219825"/>
          <p14:tracePt t="4813" x="11296650" y="6267450"/>
          <p14:tracePt t="4830" x="11182350" y="6315075"/>
          <p14:tracePt t="4847" x="11068050" y="6362700"/>
          <p14:tracePt t="4863" x="10944225" y="6410325"/>
          <p14:tracePt t="4880" x="10810875" y="6448425"/>
          <p14:tracePt t="4896" x="10658475" y="6496050"/>
          <p14:tracePt t="4913" x="10467975" y="6543675"/>
          <p14:tracePt t="4930" x="10229850" y="6657975"/>
          <p14:tracePt t="4932" x="10115550" y="6696075"/>
          <p14:tracePt t="4946" x="9991725" y="6753225"/>
          <p14:tracePt t="4964" x="9725025" y="6810375"/>
          <p14:tracePt t="4980" x="9563100" y="6848475"/>
          <p14:tracePt t="5068" x="9315450" y="6848475"/>
          <p14:tracePt t="5080" x="9305925" y="6838950"/>
          <p14:tracePt t="5097" x="9258300" y="6781800"/>
          <p14:tracePt t="5113" x="9172575" y="6677025"/>
          <p14:tracePt t="5130" x="9124950" y="6591300"/>
          <p14:tracePt t="5147" x="9086850" y="6467475"/>
          <p14:tracePt t="5164" x="9039225" y="6191250"/>
          <p14:tracePt t="5180" x="8991600" y="5953125"/>
          <p14:tracePt t="5197" x="8943975" y="5772150"/>
          <p14:tracePt t="5213" x="8924925" y="5629275"/>
          <p14:tracePt t="5230" x="8896350" y="5524500"/>
          <p14:tracePt t="5247" x="8858250" y="5410200"/>
          <p14:tracePt t="5263" x="8829675" y="5305425"/>
          <p14:tracePt t="5280" x="8801100" y="5191125"/>
          <p14:tracePt t="5297" x="8791575" y="5124450"/>
          <p14:tracePt t="5313" x="8791575" y="5067300"/>
          <p14:tracePt t="5330" x="8791575" y="5010150"/>
          <p14:tracePt t="5347" x="8791575" y="4943475"/>
          <p14:tracePt t="5364" x="8791575" y="4829175"/>
          <p14:tracePt t="5380" x="8772525" y="4762500"/>
          <p14:tracePt t="5397" x="8753475" y="4676775"/>
          <p14:tracePt t="5414" x="8753475" y="4619625"/>
          <p14:tracePt t="5430" x="8753475" y="4610100"/>
          <p14:tracePt t="5447" x="8753475" y="4581525"/>
          <p14:tracePt t="5464" x="8753475" y="4562475"/>
          <p14:tracePt t="5480" x="8753475" y="4533900"/>
          <p14:tracePt t="5497" x="8763000" y="4514850"/>
          <p14:tracePt t="5514" x="8782050" y="4505325"/>
          <p14:tracePt t="5531" x="8801100" y="4486275"/>
          <p14:tracePt t="5547" x="8810625" y="4476750"/>
          <p14:tracePt t="5564" x="8820150" y="4457700"/>
          <p14:tracePt t="5581" x="8839200" y="4429125"/>
          <p14:tracePt t="5597" x="8848725" y="4400550"/>
          <p14:tracePt t="5614" x="8858250" y="4381500"/>
          <p14:tracePt t="5631" x="8858250" y="4371975"/>
          <p14:tracePt t="5717" x="8867775" y="4362450"/>
          <p14:tracePt t="5748" x="8867775" y="4371975"/>
          <p14:tracePt t="5764" x="8867775" y="4391025"/>
          <p14:tracePt t="5781" x="8886825" y="4419600"/>
          <p14:tracePt t="5797" x="8896350" y="4438650"/>
          <p14:tracePt t="5814" x="8915400" y="4476750"/>
          <p14:tracePt t="5831" x="8924925" y="4495800"/>
          <p14:tracePt t="5848" x="8934450" y="4495800"/>
          <p14:tracePt t="5864" x="8934450" y="4505325"/>
          <p14:tracePt t="5881" x="8953500" y="4524375"/>
          <p14:tracePt t="5898" x="8972550" y="4552950"/>
          <p14:tracePt t="5914" x="8982075" y="4572000"/>
          <p14:tracePt t="5931" x="8991600" y="4581525"/>
          <p14:tracePt t="6004" x="9001125" y="4581525"/>
          <p14:tracePt t="6020" x="9010650" y="4581525"/>
          <p14:tracePt t="6036" x="9020175" y="4581525"/>
          <p14:tracePt t="6048" x="9039225" y="4581525"/>
          <p14:tracePt t="6065" x="9058275" y="4581525"/>
          <p14:tracePt t="6081" x="9067800" y="4572000"/>
          <p14:tracePt t="6098" x="9067800" y="4562475"/>
          <p14:tracePt t="6114" x="9067800" y="4533900"/>
          <p14:tracePt t="6132" x="9067800" y="4524375"/>
          <p14:tracePt t="6148" x="9067800" y="4514850"/>
          <p14:tracePt t="6164" x="9067800" y="4495800"/>
          <p14:tracePt t="6181" x="9067800" y="4486275"/>
          <p14:tracePt t="6198" x="9048750" y="4476750"/>
          <p14:tracePt t="6215" x="9039225" y="4467225"/>
          <p14:tracePt t="6231" x="9029700" y="4467225"/>
          <p14:tracePt t="6265" x="9020175" y="4467225"/>
          <p14:tracePt t="6281" x="9010650" y="4476750"/>
          <p14:tracePt t="6298" x="8991600" y="4476750"/>
          <p14:tracePt t="6302" x="8972550" y="4486275"/>
          <p14:tracePt t="6331" x="8943975" y="4505325"/>
          <p14:tracePt t="6372" x="8934450" y="4524375"/>
          <p14:tracePt t="6381" x="8924925" y="4543425"/>
          <p14:tracePt t="6398" x="8915400" y="4552950"/>
          <p14:tracePt t="6415" x="8905875" y="4562475"/>
          <p14:tracePt t="6748" x="8905875" y="4572000"/>
          <p14:tracePt t="6765" x="8915400" y="4600575"/>
          <p14:tracePt t="6782" x="8943975" y="4619625"/>
          <p14:tracePt t="6799" x="8982075" y="4638675"/>
          <p14:tracePt t="6815" x="9029700" y="4667250"/>
          <p14:tracePt t="6832" x="9086850" y="4695825"/>
          <p14:tracePt t="6849" x="9134475" y="4714875"/>
          <p14:tracePt t="6865" x="9191625" y="4714875"/>
          <p14:tracePt t="6882" x="9239250" y="4714875"/>
          <p14:tracePt t="6899" x="9324975" y="4733925"/>
          <p14:tracePt t="6915" x="9382125" y="4743450"/>
          <p14:tracePt t="6932" x="9467850" y="4743450"/>
          <p14:tracePt t="6949" x="9544050" y="4743450"/>
          <p14:tracePt t="6965" x="9601200" y="4743450"/>
          <p14:tracePt t="6982" x="9639300" y="4743450"/>
          <p14:tracePt t="6999" x="9667875" y="4743450"/>
          <p14:tracePt t="7015" x="9677400" y="4743450"/>
          <p14:tracePt t="7032" x="9686925" y="4743450"/>
          <p14:tracePt t="7049" x="9705975" y="4733925"/>
          <p14:tracePt t="7065" x="9734550" y="4714875"/>
          <p14:tracePt t="7082" x="9772650" y="4686300"/>
          <p14:tracePt t="7099" x="9772650" y="4676775"/>
          <p14:tracePt t="7116" x="9791700" y="4667250"/>
          <p14:tracePt t="7132" x="9791700" y="4657725"/>
          <p14:tracePt t="7180" x="9791700" y="4648200"/>
          <p14:tracePt t="7199" x="9791700" y="4638675"/>
          <p14:tracePt t="7216" x="9791700" y="4629150"/>
          <p14:tracePt t="7232" x="9791700" y="4619625"/>
          <p14:tracePt t="7249" x="9772650" y="4610100"/>
          <p14:tracePt t="7266" x="9763125" y="4600575"/>
          <p14:tracePt t="7282" x="9734550" y="4591050"/>
          <p14:tracePt t="7300" x="9715500" y="4591050"/>
          <p14:tracePt t="8757" x="9725025" y="4591050"/>
          <p14:tracePt t="8767" x="9744075" y="4610100"/>
          <p14:tracePt t="8784" x="9763125" y="4610100"/>
          <p14:tracePt t="8801" x="9782175" y="4619625"/>
          <p14:tracePt t="8817" x="9801225" y="4629150"/>
          <p14:tracePt t="8834" x="9820275" y="4638675"/>
          <p14:tracePt t="8851" x="9839325" y="4648200"/>
          <p14:tracePt t="8884" x="9858375" y="4657725"/>
          <p14:tracePt t="8901" x="9867900" y="4657725"/>
          <p14:tracePt t="8917" x="9877425" y="4657725"/>
          <p14:tracePt t="8934" x="9886950" y="4657725"/>
          <p14:tracePt t="8951" x="9886950" y="4667250"/>
          <p14:tracePt t="8967" x="9896475" y="4667250"/>
          <p14:tracePt t="8984" x="9925050" y="4676775"/>
          <p14:tracePt t="9001" x="9953625" y="4676775"/>
          <p14:tracePt t="9017" x="9982200" y="4676775"/>
          <p14:tracePt t="9034" x="10010775" y="4676775"/>
          <p14:tracePt t="9051" x="10039350" y="4676775"/>
          <p14:tracePt t="9068" x="10086975" y="4676775"/>
          <p14:tracePt t="9084" x="10096500" y="4676775"/>
          <p14:tracePt t="9101" x="10106025" y="4676775"/>
          <p14:tracePt t="9118" x="10115550" y="4676775"/>
          <p14:tracePt t="9134" x="10125075" y="4676775"/>
          <p14:tracePt t="9151" x="10134600" y="4657725"/>
          <p14:tracePt t="9168" x="10144125" y="4657725"/>
          <p14:tracePt t="9184" x="10144125" y="4638675"/>
          <p14:tracePt t="9201" x="10144125" y="4629150"/>
          <p14:tracePt t="9236" x="10144125" y="4619625"/>
          <p14:tracePt t="9251" x="10144125" y="4610100"/>
          <p14:tracePt t="9268" x="10144125" y="4600575"/>
          <p14:tracePt t="9292" x="10144125" y="4591050"/>
          <p14:tracePt t="9324" x="10144125" y="4581525"/>
          <p14:tracePt t="9380" x="10134600" y="4581525"/>
          <p14:tracePt t="9401" x="10115550" y="4581525"/>
          <p14:tracePt t="9418" x="10106025" y="4581525"/>
          <p14:tracePt t="9451" x="10086975" y="4581525"/>
          <p14:tracePt t="9533" x="10077450" y="4581525"/>
          <p14:tracePt t="9972" x="10067925" y="4581525"/>
          <p14:tracePt t="9985" x="10058400" y="4581525"/>
          <p14:tracePt t="12164" x="10067925" y="4581525"/>
          <p14:tracePt t="12172" x="10086975" y="4562475"/>
          <p14:tracePt t="12187" x="10106025" y="4533900"/>
          <p14:tracePt t="12204" x="10239375" y="4333875"/>
          <p14:tracePt t="12221" x="10334625" y="4143375"/>
          <p14:tracePt t="12237" x="10401300" y="4000500"/>
          <p14:tracePt t="12254" x="10467975" y="3886200"/>
          <p14:tracePt t="12271" x="10506075" y="3781425"/>
          <p14:tracePt t="12287" x="10572750" y="3686175"/>
          <p14:tracePt t="12304" x="10629900" y="3600450"/>
          <p14:tracePt t="12321" x="10706100" y="3486150"/>
          <p14:tracePt t="12337" x="10744200" y="3362325"/>
          <p14:tracePt t="12354" x="10753725" y="3248025"/>
          <p14:tracePt t="12371" x="10763250" y="3152775"/>
          <p14:tracePt t="12388" x="10801350" y="3038475"/>
          <p14:tracePt t="12404" x="10810875" y="2971800"/>
          <p14:tracePt t="12421" x="10810875" y="2886075"/>
          <p14:tracePt t="12438" x="10810875" y="2800350"/>
          <p14:tracePt t="12454" x="10744200" y="2705100"/>
          <p14:tracePt t="12471" x="10696575" y="2628900"/>
          <p14:tracePt t="12488" x="10648950" y="2543175"/>
          <p14:tracePt t="12504" x="10591800" y="2438400"/>
          <p14:tracePt t="12521" x="10553700" y="2352675"/>
          <p14:tracePt t="12537" x="10515600" y="2295525"/>
          <p14:tracePt t="12554" x="10458450" y="2219325"/>
          <p14:tracePt t="12571" x="10410825" y="2181225"/>
          <p14:tracePt t="12588" x="10344150" y="2143125"/>
          <p14:tracePt t="12604" x="10306050" y="2114550"/>
          <p14:tracePt t="12621" x="10248900" y="2095500"/>
          <p14:tracePt t="12638" x="10220325" y="2085975"/>
          <p14:tracePt t="12655" x="10172700" y="2066925"/>
          <p14:tracePt t="12671" x="10115550" y="2066925"/>
          <p14:tracePt t="12688" x="10039350" y="2057400"/>
          <p14:tracePt t="12704" x="9906000" y="2047875"/>
          <p14:tracePt t="12721" x="9810750" y="2047875"/>
          <p14:tracePt t="12738" x="9725025" y="2047875"/>
          <p14:tracePt t="12755" x="9667875" y="2047875"/>
          <p14:tracePt t="12771" x="9620250" y="2047875"/>
          <p14:tracePt t="12788" x="9486900" y="2057400"/>
          <p14:tracePt t="12805" x="9401175" y="2085975"/>
          <p14:tracePt t="12821" x="9344025" y="2095500"/>
          <p14:tracePt t="12838" x="9296400" y="2124075"/>
          <p14:tracePt t="12855" x="9248775" y="2143125"/>
          <p14:tracePt t="12871" x="9220200" y="2162175"/>
          <p14:tracePt t="12888" x="9201150" y="2171700"/>
          <p14:tracePt t="12905" x="9163050" y="2200275"/>
          <p14:tracePt t="12921" x="9134475" y="2238375"/>
          <p14:tracePt t="12938" x="9124950" y="2276475"/>
          <p14:tracePt t="12940" x="9115425" y="2305050"/>
          <p14:tracePt t="12955" x="9096375" y="2324100"/>
          <p14:tracePt t="12972" x="9086850" y="2400300"/>
          <p14:tracePt t="12988" x="9067800" y="2447925"/>
          <p14:tracePt t="13005" x="9067800" y="2505075"/>
          <p14:tracePt t="13021" x="9067800" y="2533650"/>
          <p14:tracePt t="13038" x="9067800" y="2581275"/>
          <p14:tracePt t="13054" x="9067800" y="2628900"/>
          <p14:tracePt t="13071" x="9067800" y="2686050"/>
          <p14:tracePt t="13088" x="9067800" y="2714625"/>
          <p14:tracePt t="13105" x="9096375" y="2762250"/>
          <p14:tracePt t="13121" x="9105900" y="2828925"/>
          <p14:tracePt t="13138" x="9134475" y="2867025"/>
          <p14:tracePt t="13155" x="9153525" y="2905125"/>
          <p14:tracePt t="13171" x="9182100" y="2943225"/>
          <p14:tracePt t="13188" x="9220200" y="3009900"/>
          <p14:tracePt t="13205" x="9248775" y="3038475"/>
          <p14:tracePt t="13222" x="9267825" y="3067050"/>
          <p14:tracePt t="13238" x="9286875" y="3086100"/>
          <p14:tracePt t="13255" x="9296400" y="3095625"/>
          <p14:tracePt t="13272" x="9324975" y="3114675"/>
          <p14:tracePt t="13288" x="9372600" y="3133725"/>
          <p14:tracePt t="13305" x="9401175" y="3143250"/>
          <p14:tracePt t="13308" x="9420225" y="3152775"/>
          <p14:tracePt t="13322" x="9439275" y="3162300"/>
          <p14:tracePt t="13339" x="9477375" y="3181350"/>
          <p14:tracePt t="13355" x="9553575" y="3209925"/>
          <p14:tracePt t="13372" x="9629775" y="3248025"/>
          <p14:tracePt t="13389" x="9677400" y="3248025"/>
          <p14:tracePt t="13405" x="9744075" y="3267075"/>
          <p14:tracePt t="13422" x="9829800" y="3295650"/>
          <p14:tracePt t="13439" x="9886950" y="3295650"/>
          <p14:tracePt t="13455" x="9934575" y="3295650"/>
          <p14:tracePt t="13472" x="10010775" y="3305175"/>
          <p14:tracePt t="13489" x="10077450" y="3324225"/>
          <p14:tracePt t="13505" x="10153650" y="3324225"/>
          <p14:tracePt t="13522" x="10201275" y="3324225"/>
          <p14:tracePt t="13538" x="10258425" y="3324225"/>
          <p14:tracePt t="13555" x="10296525" y="3324225"/>
          <p14:tracePt t="13572" x="10372725" y="3324225"/>
          <p14:tracePt t="13589" x="10429875" y="3324225"/>
          <p14:tracePt t="13605" x="10477500" y="3324225"/>
          <p14:tracePt t="13622" x="10544175" y="3324225"/>
          <p14:tracePt t="13639" x="10620375" y="3324225"/>
          <p14:tracePt t="13656" x="10696575" y="3314700"/>
          <p14:tracePt t="13672" x="10810875" y="3286125"/>
          <p14:tracePt t="13689" x="10887075" y="3276600"/>
          <p14:tracePt t="13706" x="10972800" y="3276600"/>
          <p14:tracePt t="13722" x="11068050" y="3248025"/>
          <p14:tracePt t="13739" x="11163300" y="3228975"/>
          <p14:tracePt t="13756" x="11249025" y="3190875"/>
          <p14:tracePt t="13772" x="11296650" y="3171825"/>
          <p14:tracePt t="13789" x="11334750" y="3143250"/>
          <p14:tracePt t="13806" x="11420475" y="3086100"/>
          <p14:tracePt t="13822" x="11477625" y="3038475"/>
          <p14:tracePt t="13839" x="11534775" y="2990850"/>
          <p14:tracePt t="13855" x="11582400" y="2952750"/>
          <p14:tracePt t="13872" x="11620500" y="2895600"/>
          <p14:tracePt t="13889" x="11639550" y="2828925"/>
          <p14:tracePt t="13906" x="11649075" y="2781300"/>
          <p14:tracePt t="13923" x="11658600" y="2714625"/>
          <p14:tracePt t="13939" x="11668125" y="2657475"/>
          <p14:tracePt t="13940" x="11668125" y="2628900"/>
          <p14:tracePt t="13956" x="11668125" y="2562225"/>
          <p14:tracePt t="13972" x="11668125" y="2495550"/>
          <p14:tracePt t="13989" x="11668125" y="2438400"/>
          <p14:tracePt t="14006" x="11610975" y="2343150"/>
          <p14:tracePt t="14023" x="11534775" y="2238375"/>
          <p14:tracePt t="14039" x="11477625" y="2181225"/>
          <p14:tracePt t="14056" x="11420475" y="2133600"/>
          <p14:tracePt t="14073" x="11382375" y="2105025"/>
          <p14:tracePt t="14090" x="11344275" y="2085975"/>
          <p14:tracePt t="14106" x="11306175" y="2066925"/>
          <p14:tracePt t="14122" x="11268075" y="2057400"/>
          <p14:tracePt t="14139" x="11239500" y="2057400"/>
          <p14:tracePt t="14156" x="11210925" y="2038350"/>
          <p14:tracePt t="16901" x="11191875" y="2038350"/>
          <p14:tracePt t="16909" x="11182350" y="2038350"/>
          <p14:tracePt t="16925" x="11125200" y="2038350"/>
          <p14:tracePt t="16942" x="11068050" y="2038350"/>
          <p14:tracePt t="16959" x="11020425" y="2066925"/>
          <p14:tracePt t="16976" x="11010900" y="2095500"/>
          <p14:tracePt t="16992" x="11001375" y="2133600"/>
          <p14:tracePt t="17009" x="11001375" y="2171700"/>
          <p14:tracePt t="17026" x="11001375" y="2219325"/>
          <p14:tracePt t="17042" x="11001375" y="2238375"/>
          <p14:tracePt t="17059" x="11001375" y="2247900"/>
          <p14:tracePt t="17076" x="11001375" y="2266950"/>
          <p14:tracePt t="17092" x="10991850" y="2276475"/>
          <p14:tracePt t="17109" x="10982325" y="2286000"/>
          <p14:tracePt t="17125" x="10953750" y="2305050"/>
          <p14:tracePt t="17142" x="10915650" y="2324100"/>
          <p14:tracePt t="17159" x="10887075" y="2352675"/>
          <p14:tracePt t="17176" x="10868025" y="2362200"/>
          <p14:tracePt t="17193" x="10858500" y="2409825"/>
          <p14:tracePt t="17209" x="10839450" y="2438400"/>
          <p14:tracePt t="17226" x="10820400" y="2524125"/>
          <p14:tracePt t="17243" x="10782300" y="2647950"/>
          <p14:tracePt t="17259" x="10753725" y="2733675"/>
          <p14:tracePt t="17276" x="10734675" y="2809875"/>
          <p14:tracePt t="17292" x="10725150" y="2857500"/>
          <p14:tracePt t="17309" x="10725150" y="2876550"/>
          <p14:tracePt t="17326" x="10725150" y="2914650"/>
          <p14:tracePt t="17343" x="10725150" y="2971800"/>
          <p14:tracePt t="17359" x="10725150" y="3009900"/>
          <p14:tracePt t="17376" x="10734675" y="3028950"/>
          <p14:tracePt t="17393" x="10734675" y="3038475"/>
          <p14:tracePt t="22725" x="10725150" y="3038475"/>
          <p14:tracePt t="22733" x="10706100" y="3048000"/>
          <p14:tracePt t="22748" x="10620375" y="3076575"/>
          <p14:tracePt t="22765" x="10563225" y="3095625"/>
          <p14:tracePt t="22782" x="10515600" y="3114675"/>
          <p14:tracePt t="22798" x="10506075" y="3124200"/>
          <p14:tracePt t="22815" x="10467975" y="3152775"/>
          <p14:tracePt t="22832" x="10410825" y="3200400"/>
          <p14:tracePt t="22848" x="10353675" y="3248025"/>
          <p14:tracePt t="22865" x="10306050" y="3305175"/>
          <p14:tracePt t="22882" x="10258425" y="3371850"/>
          <p14:tracePt t="22898" x="10210800" y="3438525"/>
          <p14:tracePt t="22915" x="10163175" y="3524250"/>
          <p14:tracePt t="22932" x="10115550" y="3657600"/>
          <p14:tracePt t="22948" x="10106025" y="3733800"/>
          <p14:tracePt t="22965" x="10106025" y="3810000"/>
          <p14:tracePt t="22982" x="10106025" y="3886200"/>
          <p14:tracePt t="22999" x="10106025" y="3952875"/>
          <p14:tracePt t="23015" x="10106025" y="4029075"/>
          <p14:tracePt t="23032" x="10125075" y="4191000"/>
          <p14:tracePt t="23048" x="10153650" y="4333875"/>
          <p14:tracePt t="23065" x="10191750" y="4438650"/>
          <p14:tracePt t="23082" x="10220325" y="4514850"/>
          <p14:tracePt t="23099" x="10229850" y="4562475"/>
          <p14:tracePt t="23115" x="10277475" y="4629150"/>
          <p14:tracePt t="23132" x="10401300" y="4800600"/>
          <p14:tracePt t="23149" x="10467975" y="4867275"/>
          <p14:tracePt t="23165" x="10487025" y="4867275"/>
          <p14:tracePt t="23182" x="10496550" y="4867275"/>
          <p14:tracePt t="23215" x="10515600" y="4867275"/>
          <p14:tracePt t="23232" x="10534650" y="4857750"/>
          <p14:tracePt t="23249" x="10553700" y="4848225"/>
          <p14:tracePt t="23265" x="10572750" y="4829175"/>
          <p14:tracePt t="23317" x="10582275" y="4819650"/>
          <p14:tracePt t="23333" x="10591800" y="4819650"/>
          <p14:tracePt t="23349" x="10620375" y="4791075"/>
          <p14:tracePt t="23365" x="10639425" y="4762500"/>
          <p14:tracePt t="23382" x="10648950" y="4743450"/>
          <p14:tracePt t="23398" x="10648950" y="4714875"/>
          <p14:tracePt t="23415" x="10658475" y="4657725"/>
          <p14:tracePt t="23432" x="10668000" y="4591050"/>
          <p14:tracePt t="23449" x="10668000" y="4552950"/>
          <p14:tracePt t="23466" x="10668000" y="4524375"/>
          <p14:tracePt t="23482" x="10668000" y="4486275"/>
          <p14:tracePt t="23499" x="10639425" y="4457700"/>
          <p14:tracePt t="23516" x="10629900" y="4448175"/>
          <p14:tracePt t="23532" x="10610850" y="4429125"/>
          <p14:tracePt t="23629" x="10601325" y="4429125"/>
          <p14:tracePt t="23649" x="10591800" y="4429125"/>
          <p14:tracePt t="23666" x="10582275" y="4438650"/>
          <p14:tracePt t="23682" x="10582275" y="4448175"/>
          <p14:tracePt t="23699" x="10582275" y="4486275"/>
          <p14:tracePt t="23716" x="10582275" y="4505325"/>
          <p14:tracePt t="23732" x="10582275" y="4524375"/>
          <p14:tracePt t="23749" x="10582275" y="4543425"/>
          <p14:tracePt t="23766" x="10582275" y="4552950"/>
          <p14:tracePt t="23782" x="10582275" y="4562475"/>
          <p14:tracePt t="24677" x="10582275" y="4572000"/>
          <p14:tracePt t="24685" x="10582275" y="4581525"/>
          <p14:tracePt t="24700" x="10544175" y="4600575"/>
          <p14:tracePt t="24717" x="10506075" y="4619625"/>
          <p14:tracePt t="24733" x="10363200" y="4657725"/>
          <p14:tracePt t="24750" x="10010775" y="4791075"/>
          <p14:tracePt t="24767" x="9353550" y="5057775"/>
          <p14:tracePt t="24783" x="8553450" y="5429250"/>
          <p14:tracePt t="24800" x="7705725" y="5772150"/>
          <p14:tracePt t="24817" x="6915150" y="5972175"/>
          <p14:tracePt t="24834" x="6324600" y="6048375"/>
          <p14:tracePt t="24850" x="5895975" y="6115050"/>
          <p14:tracePt t="24867" x="5610225" y="6162675"/>
          <p14:tracePt t="24884" x="5400675" y="6219825"/>
          <p14:tracePt t="24904" x="5105400" y="6334125"/>
          <p14:tracePt t="24918" x="4924425" y="6372225"/>
          <p14:tracePt t="24933" x="4810125" y="6372225"/>
          <p14:tracePt t="24950" x="4733925" y="6372225"/>
          <p14:tracePt t="24967" x="4619625" y="6372225"/>
          <p14:tracePt t="24983" x="4524375" y="6362700"/>
          <p14:tracePt t="25000" x="4438650" y="6353175"/>
          <p14:tracePt t="25017" x="4371975" y="6343650"/>
          <p14:tracePt t="25034" x="4257675" y="6305550"/>
          <p14:tracePt t="25050" x="4067175" y="6257925"/>
          <p14:tracePt t="25067" x="3848100" y="6219825"/>
          <p14:tracePt t="25084" x="3448050" y="6153150"/>
          <p14:tracePt t="25100" x="3028950" y="6086475"/>
          <p14:tracePt t="25117" x="2638425" y="6029325"/>
          <p14:tracePt t="25134" x="2400300" y="6010275"/>
          <p14:tracePt t="25151" x="2171700" y="5972175"/>
          <p14:tracePt t="25167" x="1990725" y="5953125"/>
          <p14:tracePt t="25184" x="1847850" y="5934075"/>
          <p14:tracePt t="25200" x="1762125" y="5915025"/>
          <p14:tracePt t="25217" x="1714500" y="5915025"/>
          <p14:tracePt t="25234" x="1704975" y="5915025"/>
          <p14:tracePt t="25251" x="1685925" y="5905500"/>
          <p14:tracePt t="25267" x="1647825" y="5905500"/>
          <p14:tracePt t="25284" x="1524000" y="5876925"/>
          <p14:tracePt t="25300" x="1476375" y="5867400"/>
          <p14:tracePt t="25317" x="1381125" y="5848350"/>
          <p14:tracePt t="25334" x="1276350" y="5829300"/>
          <p14:tracePt t="25351" x="1143000" y="5791200"/>
          <p14:tracePt t="25367" x="1000125" y="5772150"/>
          <p14:tracePt t="25384" x="885825" y="5753100"/>
          <p14:tracePt t="25402" x="847725" y="5753100"/>
          <p14:tracePt t="25417" x="828675" y="5753100"/>
          <p14:tracePt t="25434" x="819150" y="5743575"/>
          <p14:tracePt t="25451" x="819150" y="5734050"/>
          <p14:tracePt t="25467" x="857250" y="5715000"/>
          <p14:tracePt t="25484" x="981075" y="5667375"/>
          <p14:tracePt t="25501" x="1104900" y="5657850"/>
          <p14:tracePt t="25517" x="1276350" y="5629275"/>
          <p14:tracePt t="25534" x="1419225" y="5610225"/>
          <p14:tracePt t="25551" x="1504950" y="5610225"/>
          <p14:tracePt t="25567" x="1543050" y="5610225"/>
          <p14:tracePt t="25584" x="1571625" y="5610225"/>
          <p14:tracePt t="25601" x="1609725" y="5610225"/>
          <p14:tracePt t="25618" x="1619250" y="5610225"/>
          <p14:tracePt t="25634" x="1628775" y="5610225"/>
          <p14:tracePt t="25668" x="1647825" y="5610225"/>
          <p14:tracePt t="25684" x="1676400" y="5610225"/>
          <p14:tracePt t="25701" x="1695450" y="5610225"/>
          <p14:tracePt t="25718" x="1714500" y="5610225"/>
          <p14:tracePt t="25869" x="1724025" y="5610225"/>
          <p14:tracePt t="25885" x="1724025" y="5619750"/>
          <p14:tracePt t="25901" x="1714500" y="5638800"/>
          <p14:tracePt t="25918" x="1647825" y="5676900"/>
          <p14:tracePt t="25934" x="1590675" y="5743575"/>
          <p14:tracePt t="25951" x="1552575" y="5829300"/>
          <p14:tracePt t="25968" x="1543050" y="5867400"/>
          <p14:tracePt t="25984" x="1533525" y="5905500"/>
          <p14:tracePt t="26001" x="1514475" y="5981700"/>
          <p14:tracePt t="26018" x="1485900" y="6076950"/>
          <p14:tracePt t="26034" x="1466850" y="6124575"/>
          <p14:tracePt t="26051" x="1438275" y="6162675"/>
          <p14:tracePt t="26068" x="1438275" y="6172200"/>
          <p14:tracePt t="26085" x="1428750" y="6181725"/>
          <p14:tracePt t="26101" x="1428750" y="6191250"/>
          <p14:tracePt t="26118" x="1409700" y="6210300"/>
          <p14:tracePt t="26244" x="1409700" y="6219825"/>
          <p14:tracePt t="26252" x="1409700" y="6229350"/>
          <p14:tracePt t="26268" x="1447800" y="6229350"/>
          <p14:tracePt t="26285" x="1504950" y="6229350"/>
          <p14:tracePt t="26301" x="1552575" y="6229350"/>
          <p14:tracePt t="26318" x="1628775" y="6229350"/>
          <p14:tracePt t="26335" x="1733550" y="6229350"/>
          <p14:tracePt t="26352" x="1847850" y="6229350"/>
          <p14:tracePt t="26368" x="1990725" y="6229350"/>
          <p14:tracePt t="26385" x="2114550" y="6229350"/>
          <p14:tracePt t="26402" x="2247900" y="6229350"/>
          <p14:tracePt t="26419" x="2371725" y="6229350"/>
          <p14:tracePt t="26435" x="2466975" y="6229350"/>
          <p14:tracePt t="26452" x="2609850" y="6229350"/>
          <p14:tracePt t="26469" x="2676525" y="6229350"/>
          <p14:tracePt t="26485" x="2743200" y="6229350"/>
          <p14:tracePt t="26502" x="2819400" y="6229350"/>
          <p14:tracePt t="26519" x="2895600" y="6229350"/>
          <p14:tracePt t="26535" x="2962275" y="6229350"/>
          <p14:tracePt t="26552" x="3048000" y="6229350"/>
          <p14:tracePt t="26569" x="3133725" y="6229350"/>
          <p14:tracePt t="26585" x="3171825" y="6229350"/>
          <p14:tracePt t="26602" x="3248025" y="6229350"/>
          <p14:tracePt t="26619" x="3324225" y="6229350"/>
          <p14:tracePt t="26635" x="3419475" y="6229350"/>
          <p14:tracePt t="26652" x="3562350" y="6238875"/>
          <p14:tracePt t="26669" x="3619500" y="6238875"/>
          <p14:tracePt t="26685" x="3695700" y="6238875"/>
          <p14:tracePt t="26702" x="3781425" y="6238875"/>
          <p14:tracePt t="26719" x="3857625" y="6238875"/>
          <p14:tracePt t="26735" x="3933825" y="6238875"/>
          <p14:tracePt t="26752" x="4000500" y="6238875"/>
          <p14:tracePt t="26769" x="4038600" y="6238875"/>
          <p14:tracePt t="26786" x="4057650" y="6238875"/>
          <p14:tracePt t="26802" x="4067175" y="6238875"/>
          <p14:tracePt t="29013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3F51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a-ES" dirty="0"/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838200" y="0"/>
            <a:ext cx="11353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ca-ES" b="1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Conceptualització i prototip d’una aplicació mòbil per trobar aparcament</a:t>
            </a:r>
            <a:br>
              <a:rPr lang="ca-ES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</a:br>
            <a:r>
              <a:rPr lang="ca-ES" sz="5300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Producte – Aparcament lliure/ocupat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Treball Final de Màster - Laura Estrada Burón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3E73-75E5-4E6E-9284-48C565982C5A}" type="slidenum">
              <a:rPr lang="es-ES" smtClean="0"/>
              <a:t>2</a:t>
            </a:fld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581" y="1307587"/>
            <a:ext cx="1200150" cy="21336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74" y="3750328"/>
            <a:ext cx="1200150" cy="21336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51" y="1307587"/>
            <a:ext cx="1200150" cy="21336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11" y="1307587"/>
            <a:ext cx="1200150" cy="21336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741" y="1307587"/>
            <a:ext cx="1200150" cy="21336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42" y="1311928"/>
            <a:ext cx="2228851" cy="3962400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1036978" y="4350998"/>
            <a:ext cx="3803964" cy="923330"/>
            <a:chOff x="1313324" y="5280439"/>
            <a:chExt cx="3803963" cy="923330"/>
          </a:xfrm>
        </p:grpSpPr>
        <p:sp>
          <p:nvSpPr>
            <p:cNvPr id="15" name="CuadroTexto 14"/>
            <p:cNvSpPr txBox="1"/>
            <p:nvPr/>
          </p:nvSpPr>
          <p:spPr>
            <a:xfrm>
              <a:off x="3542173" y="5280439"/>
              <a:ext cx="1575114" cy="92333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a-ES" dirty="0"/>
                <a:t>Informar d’aparcament lliure</a:t>
              </a:r>
            </a:p>
          </p:txBody>
        </p:sp>
        <p:cxnSp>
          <p:nvCxnSpPr>
            <p:cNvPr id="17" name="Conector recto de flecha 16"/>
            <p:cNvCxnSpPr/>
            <p:nvPr/>
          </p:nvCxnSpPr>
          <p:spPr>
            <a:xfrm flipH="1">
              <a:off x="1313324" y="5738109"/>
              <a:ext cx="2383953" cy="399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6" name="Grupo 15"/>
          <p:cNvGrpSpPr/>
          <p:nvPr/>
        </p:nvGrpSpPr>
        <p:grpSpPr>
          <a:xfrm>
            <a:off x="600143" y="1318345"/>
            <a:ext cx="4240799" cy="3962400"/>
            <a:chOff x="-133199" y="1528442"/>
            <a:chExt cx="4240799" cy="3962400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199" y="1528442"/>
              <a:ext cx="2228850" cy="3962400"/>
            </a:xfrm>
            <a:prstGeom prst="rect">
              <a:avLst/>
            </a:prstGeom>
          </p:spPr>
        </p:pic>
        <p:sp>
          <p:nvSpPr>
            <p:cNvPr id="18" name="CuadroTexto 17"/>
            <p:cNvSpPr txBox="1"/>
            <p:nvPr/>
          </p:nvSpPr>
          <p:spPr>
            <a:xfrm>
              <a:off x="2547106" y="4565560"/>
              <a:ext cx="1560494" cy="92333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a-ES" dirty="0"/>
                <a:t>Informar d’aparcament ocupat</a:t>
              </a:r>
            </a:p>
          </p:txBody>
        </p:sp>
        <p:cxnSp>
          <p:nvCxnSpPr>
            <p:cNvPr id="19" name="Conector recto de flecha 18"/>
            <p:cNvCxnSpPr/>
            <p:nvPr/>
          </p:nvCxnSpPr>
          <p:spPr>
            <a:xfrm flipH="1">
              <a:off x="900658" y="5027225"/>
              <a:ext cx="1786932" cy="229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upo 12"/>
          <p:cNvGrpSpPr/>
          <p:nvPr/>
        </p:nvGrpSpPr>
        <p:grpSpPr>
          <a:xfrm>
            <a:off x="600141" y="1318345"/>
            <a:ext cx="4240801" cy="3962400"/>
            <a:chOff x="-5369196" y="2674030"/>
            <a:chExt cx="4240801" cy="3962400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69196" y="2674030"/>
              <a:ext cx="2228850" cy="3962400"/>
            </a:xfrm>
            <a:prstGeom prst="rect">
              <a:avLst/>
            </a:prstGeom>
          </p:spPr>
        </p:pic>
        <p:sp>
          <p:nvSpPr>
            <p:cNvPr id="24" name="CuadroTexto 23"/>
            <p:cNvSpPr txBox="1"/>
            <p:nvPr/>
          </p:nvSpPr>
          <p:spPr>
            <a:xfrm>
              <a:off x="-2706161" y="5713100"/>
              <a:ext cx="1577766" cy="92333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a-ES" dirty="0"/>
                <a:t>Planificar</a:t>
              </a:r>
            </a:p>
            <a:p>
              <a:pPr algn="ctr"/>
              <a:r>
                <a:rPr lang="ca-ES" dirty="0"/>
                <a:t>cerca d’aparcament</a:t>
              </a:r>
            </a:p>
          </p:txBody>
        </p:sp>
        <p:cxnSp>
          <p:nvCxnSpPr>
            <p:cNvPr id="25" name="Conector recto de flecha 24"/>
            <p:cNvCxnSpPr/>
            <p:nvPr/>
          </p:nvCxnSpPr>
          <p:spPr>
            <a:xfrm flipH="1" flipV="1">
              <a:off x="-3832923" y="6170861"/>
              <a:ext cx="1126760" cy="195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6" name="Imagen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071" y="1307587"/>
            <a:ext cx="1200150" cy="21336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7" y="5443257"/>
            <a:ext cx="2438400" cy="1223010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5443410"/>
            <a:ext cx="2438095" cy="1222857"/>
          </a:xfrm>
          <a:prstGeom prst="rect">
            <a:avLst/>
          </a:prstGeom>
        </p:spPr>
      </p:pic>
      <p:pic>
        <p:nvPicPr>
          <p:cNvPr id="55" name="Audio 5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874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7353">
        <p:fade/>
      </p:transition>
    </mc:Choice>
    <mc:Fallback xmlns="">
      <p:transition spd="med" advTm="1073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96302 -2.96296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8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96303 7.40741E-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0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240" x="1577975" y="6746875"/>
          <p14:tracePt t="13247" x="1789113" y="6607175"/>
          <p14:tracePt t="13254" x="2020888" y="6405563"/>
          <p14:tracePt t="13262" x="2220913" y="6154738"/>
          <p14:tracePt t="13271" x="2503488" y="5741988"/>
          <p14:tracePt t="13279" x="2743200" y="5359400"/>
          <p14:tracePt t="13287" x="2954338" y="4987925"/>
          <p14:tracePt t="13295" x="3146425" y="4545013"/>
          <p14:tracePt t="13303" x="3255963" y="4132263"/>
          <p14:tracePt t="13310" x="3387725" y="3670300"/>
          <p14:tracePt t="13319" x="3427413" y="3338513"/>
          <p14:tracePt t="13326" x="3427413" y="3036888"/>
          <p14:tracePt t="13335" x="3427413" y="2755900"/>
          <p14:tracePt t="13342" x="3427413" y="2563813"/>
          <p14:tracePt t="13351" x="3397250" y="2403475"/>
          <p14:tracePt t="13358" x="3387725" y="2262188"/>
          <p14:tracePt t="13367" x="3367088" y="2122488"/>
          <p14:tracePt t="13374" x="3336925" y="2011363"/>
          <p14:tracePt t="13384" x="3327400" y="1911350"/>
          <p14:tracePt t="13391" x="3297238" y="1820863"/>
          <p14:tracePt t="13398" x="3276600" y="1779588"/>
          <p14:tracePt t="13406" x="3276600" y="1730375"/>
          <p14:tracePt t="13414" x="3255963" y="1689100"/>
          <p14:tracePt t="13422" x="3236913" y="1668463"/>
          <p14:tracePt t="13430" x="3236913" y="1638300"/>
          <p14:tracePt t="13438" x="3216275" y="1608138"/>
          <p14:tracePt t="13446" x="3206750" y="1598613"/>
          <p14:tracePt t="13454" x="3195638" y="1589088"/>
          <p14:tracePt t="13462" x="3186113" y="1568450"/>
          <p14:tracePt t="13470" x="3165475" y="1558925"/>
          <p14:tracePt t="13487" x="3135313" y="1547813"/>
          <p14:tracePt t="13494" x="3074988" y="1517650"/>
          <p14:tracePt t="13503" x="2995613" y="1508125"/>
          <p14:tracePt t="13510" x="2884488" y="1477963"/>
          <p14:tracePt t="13519" x="2763838" y="1438275"/>
          <p14:tracePt t="13527" x="2633663" y="1397000"/>
          <p14:tracePt t="13535" x="2492375" y="1347788"/>
          <p14:tracePt t="13542" x="2371725" y="1327150"/>
          <p14:tracePt t="13551" x="2262188" y="1296988"/>
          <p14:tracePt t="13558" x="2160588" y="1287463"/>
          <p14:tracePt t="13567" x="2051050" y="1276350"/>
          <p14:tracePt t="13574" x="1960563" y="1276350"/>
          <p14:tracePt t="13583" x="1849438" y="1246188"/>
          <p14:tracePt t="13591" x="1768475" y="1246188"/>
          <p14:tracePt t="13598" x="1698625" y="1246188"/>
          <p14:tracePt t="13607" x="1628775" y="1246188"/>
          <p14:tracePt t="13617" x="1587500" y="1266825"/>
          <p14:tracePt t="13622" x="1527175" y="1296988"/>
          <p14:tracePt t="13631" x="1457325" y="1317625"/>
          <p14:tracePt t="13638" x="1366838" y="1357313"/>
          <p14:tracePt t="13646" x="1266825" y="1408113"/>
          <p14:tracePt t="13654" x="1176338" y="1457325"/>
          <p14:tracePt t="13663" x="1074738" y="1508125"/>
          <p14:tracePt t="13671" x="984250" y="1558925"/>
          <p14:tracePt t="13678" x="884238" y="1608138"/>
          <p14:tracePt t="13686" x="793750" y="1668463"/>
          <p14:tracePt t="13694" x="703263" y="1719263"/>
          <p14:tracePt t="13702" x="633413" y="1790700"/>
          <p14:tracePt t="13710" x="563563" y="1851025"/>
          <p14:tracePt t="13718" x="512763" y="1900238"/>
          <p14:tracePt t="13726" x="452438" y="1971675"/>
          <p14:tracePt t="13734" x="392113" y="2062163"/>
          <p14:tracePt t="13742" x="331788" y="2171700"/>
          <p14:tracePt t="13750" x="301625" y="2252663"/>
          <p14:tracePt t="13758" x="292100" y="2363788"/>
          <p14:tracePt t="13767" x="292100" y="2473325"/>
          <p14:tracePt t="13774" x="292100" y="2574925"/>
          <p14:tracePt t="13782" x="292100" y="2654300"/>
          <p14:tracePt t="13790" x="292100" y="2725738"/>
          <p14:tracePt t="13798" x="292100" y="2795588"/>
          <p14:tracePt t="13806" x="292100" y="2835275"/>
          <p14:tracePt t="13815" x="292100" y="2916238"/>
          <p14:tracePt t="13822" x="292100" y="2986088"/>
          <p14:tracePt t="13830" x="292100" y="3067050"/>
          <p14:tracePt t="13838" x="292100" y="3127375"/>
          <p14:tracePt t="13847" x="301625" y="3227388"/>
          <p14:tracePt t="13854" x="311150" y="3308350"/>
          <p14:tracePt t="13863" x="322263" y="3389313"/>
          <p14:tracePt t="13870" x="352425" y="3489325"/>
          <p14:tracePt t="13879" x="371475" y="3549650"/>
          <p14:tracePt t="13887" x="382588" y="3619500"/>
          <p14:tracePt t="13894" x="412750" y="3670300"/>
          <p14:tracePt t="13903" x="412750" y="3700463"/>
          <p14:tracePt t="13910" x="431800" y="3751263"/>
          <p14:tracePt t="13919" x="442913" y="3770313"/>
          <p14:tracePt t="13926" x="442913" y="3800475"/>
          <p14:tracePt t="13934" x="461963" y="3851275"/>
          <p14:tracePt t="13951" x="482600" y="3890963"/>
          <p14:tracePt t="13958" x="492125" y="3921125"/>
          <p14:tracePt t="13967" x="503238" y="3951288"/>
          <p14:tracePt t="13975" x="533400" y="4002088"/>
          <p14:tracePt t="13982" x="552450" y="4041775"/>
          <p14:tracePt t="13990" x="563563" y="4071938"/>
          <p14:tracePt t="13999" x="582613" y="4083050"/>
          <p14:tracePt t="14007" x="593725" y="4113213"/>
          <p14:tracePt t="14015" x="612775" y="4143375"/>
          <p14:tracePt t="14030" x="633413" y="4162425"/>
          <p14:tracePt t="14038" x="654050" y="4173538"/>
          <p14:tracePt t="14047" x="693738" y="4203700"/>
          <p14:tracePt t="14055" x="714375" y="4213225"/>
          <p14:tracePt t="14062" x="774700" y="4252913"/>
          <p14:tracePt t="14071" x="814388" y="4273550"/>
          <p14:tracePt t="14079" x="874713" y="4294188"/>
          <p14:tracePt t="14086" x="904875" y="4313238"/>
          <p14:tracePt t="14094" x="984250" y="4354513"/>
          <p14:tracePt t="14102" x="1025525" y="4384675"/>
          <p14:tracePt t="14110" x="1085850" y="4403725"/>
          <p14:tracePt t="14119" x="1146175" y="4433888"/>
          <p14:tracePt t="14126" x="1206500" y="4454525"/>
          <p14:tracePt t="14134" x="1276350" y="4484688"/>
          <p14:tracePt t="14142" x="1316038" y="4484688"/>
          <p14:tracePt t="14151" x="1366838" y="4494213"/>
          <p14:tracePt t="14158" x="1457325" y="4505325"/>
          <p14:tracePt t="14167" x="1508125" y="4505325"/>
          <p14:tracePt t="14174" x="1577975" y="4505325"/>
          <p14:tracePt t="14182" x="1647825" y="4514850"/>
          <p14:tracePt t="14190" x="1689100" y="4514850"/>
          <p14:tracePt t="14199" x="1728788" y="4535488"/>
          <p14:tracePt t="14207" x="1758950" y="4535488"/>
          <p14:tracePt t="14215" x="1789113" y="4535488"/>
          <p14:tracePt t="14222" x="1809750" y="4535488"/>
          <p14:tracePt t="14230" x="1839913" y="4535488"/>
          <p14:tracePt t="14239" x="1870075" y="4535488"/>
          <p14:tracePt t="14247" x="1879600" y="4535488"/>
          <p14:tracePt t="14254" x="1900238" y="4535488"/>
          <p14:tracePt t="14263" x="1909763" y="4535488"/>
          <p14:tracePt t="14271" x="1930400" y="4535488"/>
          <p14:tracePt t="14278" x="1949450" y="4535488"/>
          <p14:tracePt t="14287" x="1970088" y="4524375"/>
          <p14:tracePt t="14294" x="1979613" y="4524375"/>
          <p14:tracePt t="14302" x="2000250" y="4524375"/>
          <p14:tracePt t="14310" x="2030413" y="4505325"/>
          <p14:tracePt t="14319" x="2030413" y="4494213"/>
          <p14:tracePt t="14327" x="2039938" y="4494213"/>
          <p14:tracePt t="14495" x="2051050" y="4484688"/>
          <p14:tracePt t="14503" x="2060575" y="4475163"/>
          <p14:tracePt t="14510" x="2060575" y="4424363"/>
          <p14:tracePt t="14519" x="2090738" y="4324350"/>
          <p14:tracePt t="14527" x="2100263" y="4222750"/>
          <p14:tracePt t="14535" x="2120900" y="4032250"/>
          <p14:tracePt t="14543" x="2151063" y="3800475"/>
          <p14:tracePt t="14553" x="2171700" y="3438525"/>
          <p14:tracePt t="14558" x="2171700" y="3076575"/>
          <p14:tracePt t="14567" x="2171700" y="2865438"/>
          <p14:tracePt t="14575" x="2171700" y="2695575"/>
          <p14:tracePt t="14583" x="2171700" y="2605088"/>
          <p14:tracePt t="14590" x="2171700" y="2533650"/>
          <p14:tracePt t="14598" x="2171700" y="2473325"/>
          <p14:tracePt t="14607" x="2160588" y="2454275"/>
          <p14:tracePt t="14615" x="2160588" y="2443163"/>
          <p14:tracePt t="14623" x="2151063" y="2433638"/>
          <p14:tracePt t="14631" x="2151063" y="2403475"/>
          <p14:tracePt t="14767" x="2141538" y="2403475"/>
          <p14:tracePt t="14783" x="2120900" y="2403475"/>
          <p14:tracePt t="14791" x="2111375" y="2403475"/>
          <p14:tracePt t="14798" x="2100263" y="2403475"/>
          <p14:tracePt t="14815" x="2090738" y="2403475"/>
          <p14:tracePt t="14895" x="2081213" y="2403475"/>
          <p14:tracePt t="14903" x="2070100" y="2403475"/>
          <p14:tracePt t="14910" x="2060575" y="2403475"/>
          <p14:tracePt t="14918" x="2039938" y="2403475"/>
          <p14:tracePt t="14934" x="2030413" y="2403475"/>
          <p14:tracePt t="14943" x="2009775" y="2403475"/>
          <p14:tracePt t="14951" x="2000250" y="2403475"/>
          <p14:tracePt t="14959" x="1990725" y="2403475"/>
          <p14:tracePt t="14967" x="1979613" y="2403475"/>
          <p14:tracePt t="14975" x="1970088" y="2403475"/>
          <p14:tracePt t="14983" x="1949450" y="2403475"/>
          <p14:tracePt t="14991" x="1939925" y="2403475"/>
          <p14:tracePt t="14998" x="1919288" y="2403475"/>
          <p14:tracePt t="15007" x="1909763" y="2403475"/>
          <p14:tracePt t="15015" x="1889125" y="2403475"/>
          <p14:tracePt t="15022" x="1879600" y="2403475"/>
          <p14:tracePt t="15031" x="1870075" y="2403475"/>
          <p14:tracePt t="15039" x="1858963" y="2403475"/>
          <p14:tracePt t="15047" x="1849438" y="2403475"/>
          <p14:tracePt t="15055" x="1839913" y="2403475"/>
          <p14:tracePt t="15063" x="1819275" y="2403475"/>
          <p14:tracePt t="15071" x="1809750" y="2403475"/>
          <p14:tracePt t="15079" x="1789113" y="2403475"/>
          <p14:tracePt t="15087" x="1768475" y="2403475"/>
          <p14:tracePt t="15095" x="1758950" y="2403475"/>
          <p14:tracePt t="15103" x="1749425" y="2403475"/>
          <p14:tracePt t="15110" x="1719263" y="2403475"/>
          <p14:tracePt t="15119" x="1698625" y="2403475"/>
          <p14:tracePt t="15127" x="1677988" y="2403475"/>
          <p14:tracePt t="15135" x="1647825" y="2403475"/>
          <p14:tracePt t="15151" x="1638300" y="2403475"/>
          <p14:tracePt t="15159" x="1617663" y="2403475"/>
          <p14:tracePt t="15167" x="1608138" y="2403475"/>
          <p14:tracePt t="15175" x="1598613" y="2403475"/>
          <p14:tracePt t="15183" x="1587500" y="2413000"/>
          <p14:tracePt t="15190" x="1577975" y="2413000"/>
          <p14:tracePt t="15199" x="1568450" y="2413000"/>
          <p14:tracePt t="15206" x="1547813" y="2413000"/>
          <p14:tracePt t="15215" x="1547813" y="2424113"/>
          <p14:tracePt t="15223" x="1538288" y="2433638"/>
          <p14:tracePt t="15263" x="1517650" y="2443163"/>
          <p14:tracePt t="15271" x="1517650" y="2454275"/>
          <p14:tracePt t="15279" x="1517650" y="2463800"/>
          <p14:tracePt t="15287" x="1508125" y="2493963"/>
          <p14:tracePt t="15295" x="1508125" y="2503488"/>
          <p14:tracePt t="15303" x="1508125" y="2524125"/>
          <p14:tracePt t="15310" x="1508125" y="2544763"/>
          <p14:tracePt t="15319" x="1508125" y="2574925"/>
          <p14:tracePt t="15327" x="1508125" y="2605088"/>
          <p14:tracePt t="15343" x="1508125" y="2614613"/>
          <p14:tracePt t="15351" x="1508125" y="2624138"/>
          <p14:tracePt t="15359" x="1508125" y="2635250"/>
          <p14:tracePt t="15367" x="1508125" y="2644775"/>
          <p14:tracePt t="15375" x="1508125" y="2654300"/>
          <p14:tracePt t="15383" x="1508125" y="2665413"/>
          <p14:tracePt t="15407" x="1508125" y="2684463"/>
          <p14:tracePt t="15415" x="1508125" y="2695575"/>
          <p14:tracePt t="15423" x="1508125" y="2705100"/>
          <p14:tracePt t="15439" x="1527175" y="2725738"/>
          <p14:tracePt t="15446" x="1538288" y="2744788"/>
          <p14:tracePt t="15454" x="1547813" y="2755900"/>
          <p14:tracePt t="15462" x="1547813" y="2765425"/>
          <p14:tracePt t="15478" x="1557338" y="2774950"/>
          <p14:tracePt t="15494" x="1568450" y="2786063"/>
          <p14:tracePt t="15518" x="1577975" y="2795588"/>
          <p14:tracePt t="15558" x="1587500" y="2805113"/>
          <p14:tracePt t="15575" x="1608138" y="2805113"/>
          <p14:tracePt t="15582" x="1608138" y="2816225"/>
          <p14:tracePt t="15591" x="1617663" y="2816225"/>
          <p14:tracePt t="15607" x="1638300" y="2825750"/>
          <p14:tracePt t="15622" x="1647825" y="2825750"/>
          <p14:tracePt t="15639" x="1668463" y="2825750"/>
          <p14:tracePt t="15647" x="1677988" y="2825750"/>
          <p14:tracePt t="15655" x="1698625" y="2825750"/>
          <p14:tracePt t="15671" x="1719263" y="2825750"/>
          <p14:tracePt t="15679" x="1728788" y="2825750"/>
          <p14:tracePt t="15687" x="1738313" y="2825750"/>
          <p14:tracePt t="15695" x="1749425" y="2825750"/>
          <p14:tracePt t="15703" x="1758950" y="2825750"/>
          <p14:tracePt t="15711" x="1768475" y="2825750"/>
          <p14:tracePt t="15719" x="1789113" y="2825750"/>
          <p14:tracePt t="15727" x="1798638" y="2825750"/>
          <p14:tracePt t="15735" x="1809750" y="2825750"/>
          <p14:tracePt t="15743" x="1819275" y="2825750"/>
          <p14:tracePt t="15759" x="1828800" y="2825750"/>
          <p14:tracePt t="15767" x="1839913" y="2825750"/>
          <p14:tracePt t="15815" x="1849438" y="2825750"/>
          <p14:tracePt t="15823" x="1858963" y="2816225"/>
          <p14:tracePt t="15830" x="1870075" y="2805113"/>
          <p14:tracePt t="16030" x="1870075" y="2795588"/>
          <p14:tracePt t="16039" x="1858963" y="2795588"/>
          <p14:tracePt t="16047" x="1839913" y="2795588"/>
          <p14:tracePt t="16055" x="1819275" y="2795588"/>
          <p14:tracePt t="16063" x="1789113" y="2795588"/>
          <p14:tracePt t="16071" x="1749425" y="2795588"/>
          <p14:tracePt t="16079" x="1728788" y="2795588"/>
          <p14:tracePt t="16087" x="1708150" y="2795588"/>
          <p14:tracePt t="16095" x="1668463" y="2795588"/>
          <p14:tracePt t="16103" x="1638300" y="2795588"/>
          <p14:tracePt t="16111" x="1608138" y="2795588"/>
          <p14:tracePt t="16120" x="1568450" y="2795588"/>
          <p14:tracePt t="16127" x="1538288" y="2795588"/>
          <p14:tracePt t="16135" x="1497013" y="2795588"/>
          <p14:tracePt t="16143" x="1477963" y="2795588"/>
          <p14:tracePt t="16150" x="1457325" y="2795588"/>
          <p14:tracePt t="16159" x="1427163" y="2795588"/>
          <p14:tracePt t="16167" x="1417638" y="2795588"/>
          <p14:tracePt t="16175" x="1387475" y="2805113"/>
          <p14:tracePt t="16182" x="1366838" y="2805113"/>
          <p14:tracePt t="16190" x="1346200" y="2816225"/>
          <p14:tracePt t="16199" x="1327150" y="2816225"/>
          <p14:tracePt t="16207" x="1296988" y="2816225"/>
          <p14:tracePt t="16215" x="1276350" y="2835275"/>
          <p14:tracePt t="16223" x="1246188" y="2846388"/>
          <p14:tracePt t="16231" x="1216025" y="2855913"/>
          <p14:tracePt t="16239" x="1195388" y="2876550"/>
          <p14:tracePt t="16247" x="1165225" y="2886075"/>
          <p14:tracePt t="16255" x="1146175" y="2886075"/>
          <p14:tracePt t="16263" x="1095375" y="2916238"/>
          <p14:tracePt t="16271" x="1074738" y="2925763"/>
          <p14:tracePt t="16279" x="1044575" y="2925763"/>
          <p14:tracePt t="16287" x="1025525" y="2936875"/>
          <p14:tracePt t="16295" x="1004888" y="2955925"/>
          <p14:tracePt t="16304" x="974725" y="2967038"/>
          <p14:tracePt t="16311" x="954088" y="2976563"/>
          <p14:tracePt t="16320" x="944563" y="2986088"/>
          <p14:tracePt t="16327" x="923925" y="3016250"/>
          <p14:tracePt t="16335" x="914400" y="3027363"/>
          <p14:tracePt t="16342" x="904875" y="3067050"/>
          <p14:tracePt t="16351" x="904875" y="3097213"/>
          <p14:tracePt t="16358" x="904875" y="3136900"/>
          <p14:tracePt t="16367" x="904875" y="3148013"/>
          <p14:tracePt t="16374" x="904875" y="3167063"/>
          <p14:tracePt t="16382" x="904875" y="3187700"/>
          <p14:tracePt t="16398" x="904875" y="3208338"/>
          <p14:tracePt t="16415" x="904875" y="3217863"/>
          <p14:tracePt t="16423" x="923925" y="3248025"/>
          <p14:tracePt t="16431" x="935038" y="3257550"/>
          <p14:tracePt t="16438" x="965200" y="3278188"/>
          <p14:tracePt t="16447" x="974725" y="3298825"/>
          <p14:tracePt t="16455" x="995363" y="3298825"/>
          <p14:tracePt t="16463" x="1035050" y="3328988"/>
          <p14:tracePt t="16479" x="1055688" y="3338513"/>
          <p14:tracePt t="16487" x="1095375" y="3338513"/>
          <p14:tracePt t="16495" x="1104900" y="3338513"/>
          <p14:tracePt t="16504" x="1125538" y="3338513"/>
          <p14:tracePt t="16510" x="1146175" y="3338513"/>
          <p14:tracePt t="16526" x="1165225" y="3338513"/>
          <p14:tracePt t="16551" x="1176338" y="3338513"/>
          <p14:tracePt t="16687" x="1165225" y="3338513"/>
          <p14:tracePt t="16695" x="1135063" y="3359150"/>
          <p14:tracePt t="16702" x="1095375" y="3368675"/>
          <p14:tracePt t="16711" x="1055688" y="3378200"/>
          <p14:tracePt t="16719" x="1025525" y="3378200"/>
          <p14:tracePt t="16727" x="1004888" y="3398838"/>
          <p14:tracePt t="16735" x="965200" y="3408363"/>
          <p14:tracePt t="16743" x="935038" y="3419475"/>
          <p14:tracePt t="16751" x="893763" y="3449638"/>
          <p14:tracePt t="16758" x="865188" y="3459163"/>
          <p14:tracePt t="16767" x="854075" y="3459163"/>
          <p14:tracePt t="16775" x="823913" y="3489325"/>
          <p14:tracePt t="16783" x="804863" y="3509963"/>
          <p14:tracePt t="16791" x="793750" y="3519488"/>
          <p14:tracePt t="16799" x="784225" y="3559175"/>
          <p14:tracePt t="16807" x="774700" y="3589338"/>
          <p14:tracePt t="16815" x="763588" y="3630613"/>
          <p14:tracePt t="16822" x="763588" y="3649663"/>
          <p14:tracePt t="16830" x="754063" y="3690938"/>
          <p14:tracePt t="16839" x="754063" y="3730625"/>
          <p14:tracePt t="16847" x="754063" y="3760788"/>
          <p14:tracePt t="16854" x="754063" y="3800475"/>
          <p14:tracePt t="16862" x="754063" y="3811588"/>
          <p14:tracePt t="16870" x="754063" y="3830638"/>
          <p14:tracePt t="16878" x="784225" y="3871913"/>
          <p14:tracePt t="16887" x="793750" y="3890963"/>
          <p14:tracePt t="16894" x="814388" y="3911600"/>
          <p14:tracePt t="16903" x="835025" y="3921125"/>
          <p14:tracePt t="16918" x="854075" y="3932238"/>
          <p14:tracePt t="16926" x="884238" y="3932238"/>
          <p14:tracePt t="16934" x="923925" y="3932238"/>
          <p14:tracePt t="16942" x="954088" y="3932238"/>
          <p14:tracePt t="16950" x="995363" y="3932238"/>
          <p14:tracePt t="16958" x="1055688" y="3932238"/>
          <p14:tracePt t="16967" x="1085850" y="3932238"/>
          <p14:tracePt t="16975" x="1104900" y="3932238"/>
          <p14:tracePt t="16983" x="1116013" y="3932238"/>
          <p14:tracePt t="16991" x="1125538" y="3932238"/>
          <p14:tracePt t="17087" x="1116013" y="3941763"/>
          <p14:tracePt t="17095" x="1074738" y="3962400"/>
          <p14:tracePt t="17103" x="1035050" y="4002088"/>
          <p14:tracePt t="17111" x="995363" y="4052888"/>
          <p14:tracePt t="17119" x="974725" y="4102100"/>
          <p14:tracePt t="17127" x="944563" y="4173538"/>
          <p14:tracePt t="17135" x="935038" y="4222750"/>
          <p14:tracePt t="17142" x="914400" y="4283075"/>
          <p14:tracePt t="17151" x="893763" y="4343400"/>
          <p14:tracePt t="17159" x="893763" y="4384675"/>
          <p14:tracePt t="17167" x="893763" y="4424363"/>
          <p14:tracePt t="17175" x="893763" y="4494213"/>
          <p14:tracePt t="17183" x="914400" y="4524375"/>
          <p14:tracePt t="17191" x="935038" y="4565650"/>
          <p14:tracePt t="17199" x="974725" y="4584700"/>
          <p14:tracePt t="17207" x="1025525" y="4595813"/>
          <p14:tracePt t="17215" x="1074738" y="4605338"/>
          <p14:tracePt t="17222" x="1165225" y="4605338"/>
          <p14:tracePt t="17231" x="1255713" y="4605338"/>
          <p14:tracePt t="17239" x="1357313" y="4605338"/>
          <p14:tracePt t="17247" x="1477963" y="4605338"/>
          <p14:tracePt t="17255" x="1568450" y="4605338"/>
          <p14:tracePt t="17263" x="1668463" y="4575175"/>
          <p14:tracePt t="17272" x="1749425" y="4545013"/>
          <p14:tracePt t="17279" x="1809750" y="4505325"/>
          <p14:tracePt t="17288" x="1849438" y="4454525"/>
          <p14:tracePt t="17295" x="1870075" y="4394200"/>
          <p14:tracePt t="17303" x="1879600" y="4324350"/>
          <p14:tracePt t="17310" x="1900238" y="4243388"/>
          <p14:tracePt t="17319" x="1900238" y="4132263"/>
          <p14:tracePt t="17326" x="1900238" y="4011613"/>
          <p14:tracePt t="17335" x="1900238" y="3881438"/>
          <p14:tracePt t="17343" x="1900238" y="3751263"/>
          <p14:tracePt t="17351" x="1900238" y="3640138"/>
          <p14:tracePt t="17359" x="1900238" y="3549650"/>
          <p14:tracePt t="17367" x="1879600" y="3438525"/>
          <p14:tracePt t="17375" x="1849438" y="3368675"/>
          <p14:tracePt t="17383" x="1828800" y="3268663"/>
          <p14:tracePt t="17391" x="1809750" y="3217863"/>
          <p14:tracePt t="17399" x="1798638" y="3157538"/>
          <p14:tracePt t="17407" x="1789113" y="3076575"/>
          <p14:tracePt t="17415" x="1779588" y="3016250"/>
          <p14:tracePt t="17423" x="1779588" y="2936875"/>
          <p14:tracePt t="17431" x="1779588" y="2876550"/>
          <p14:tracePt t="17439" x="1779588" y="2825750"/>
          <p14:tracePt t="17447" x="1779588" y="2786063"/>
          <p14:tracePt t="17455" x="1779588" y="2755900"/>
          <p14:tracePt t="17463" x="1779588" y="2725738"/>
          <p14:tracePt t="17471" x="1779588" y="2714625"/>
          <p14:tracePt t="17479" x="1779588" y="2705100"/>
          <p14:tracePt t="17491" x="1779588" y="2684463"/>
          <p14:tracePt t="17503" x="1779588" y="2674938"/>
          <p14:tracePt t="17510" x="1789113" y="2665413"/>
          <p14:tracePt t="17527" x="1789113" y="2654300"/>
          <p14:tracePt t="17535" x="1789113" y="2644775"/>
          <p14:tracePt t="17543" x="1789113" y="2624138"/>
          <p14:tracePt t="17615" x="1789113" y="2605088"/>
          <p14:tracePt t="17623" x="1789113" y="2593975"/>
          <p14:tracePt t="17639" x="1789113" y="2574925"/>
          <p14:tracePt t="17647" x="1789113" y="2563813"/>
          <p14:tracePt t="17655" x="1779588" y="2544763"/>
          <p14:tracePt t="17663" x="1779588" y="2533650"/>
          <p14:tracePt t="17672" x="1749425" y="2493963"/>
          <p14:tracePt t="17679" x="1738313" y="2484438"/>
          <p14:tracePt t="17686" x="1738313" y="2473325"/>
          <p14:tracePt t="17695" x="1728788" y="2454275"/>
          <p14:tracePt t="17710" x="1719263" y="2454275"/>
          <p14:tracePt t="17719" x="1708150" y="2443163"/>
          <p14:tracePt t="17735" x="1689100" y="2443163"/>
          <p14:tracePt t="17743" x="1677988" y="2433638"/>
          <p14:tracePt t="17751" x="1658938" y="2424113"/>
          <p14:tracePt t="17759" x="1628775" y="2413000"/>
          <p14:tracePt t="17767" x="1608138" y="2413000"/>
          <p14:tracePt t="17775" x="1577975" y="2413000"/>
          <p14:tracePt t="17791" x="1568450" y="2413000"/>
          <p14:tracePt t="17799" x="1547813" y="2413000"/>
          <p14:tracePt t="17823" x="1538288" y="2413000"/>
          <p14:tracePt t="17839" x="1517650" y="2424113"/>
          <p14:tracePt t="17863" x="1517650" y="2433638"/>
          <p14:tracePt t="17871" x="1508125" y="2443163"/>
          <p14:tracePt t="17879" x="1497013" y="2463800"/>
          <p14:tracePt t="17887" x="1477963" y="2484438"/>
          <p14:tracePt t="17895" x="1477963" y="2493963"/>
          <p14:tracePt t="17903" x="1466850" y="2524125"/>
          <p14:tracePt t="17911" x="1447800" y="2544763"/>
          <p14:tracePt t="17919" x="1447800" y="2563813"/>
          <p14:tracePt t="17926" x="1447800" y="2584450"/>
          <p14:tracePt t="17935" x="1447800" y="2593975"/>
          <p14:tracePt t="17943" x="1447800" y="2614613"/>
          <p14:tracePt t="17951" x="1447800" y="2635250"/>
          <p14:tracePt t="17958" x="1447800" y="2654300"/>
          <p14:tracePt t="17967" x="1447800" y="2665413"/>
          <p14:tracePt t="17975" x="1447800" y="2684463"/>
          <p14:tracePt t="17983" x="1447800" y="2695575"/>
          <p14:tracePt t="17991" x="1447800" y="2725738"/>
          <p14:tracePt t="17999" x="1447800" y="2744788"/>
          <p14:tracePt t="18007" x="1447800" y="2765425"/>
          <p14:tracePt t="18015" x="1447800" y="2774950"/>
          <p14:tracePt t="18023" x="1447800" y="2786063"/>
          <p14:tracePt t="18031" x="1447800" y="2805113"/>
          <p14:tracePt t="18047" x="1457325" y="2825750"/>
          <p14:tracePt t="18055" x="1457325" y="2835275"/>
          <p14:tracePt t="18063" x="1457325" y="2855913"/>
          <p14:tracePt t="18072" x="1477963" y="2876550"/>
          <p14:tracePt t="18079" x="1477963" y="2886075"/>
          <p14:tracePt t="18087" x="1487488" y="2895600"/>
          <p14:tracePt t="18095" x="1497013" y="2906713"/>
          <p14:tracePt t="18103" x="1497013" y="2916238"/>
          <p14:tracePt t="18110" x="1517650" y="2925763"/>
          <p14:tracePt t="18127" x="1517650" y="2936875"/>
          <p14:tracePt t="18175" x="1527175" y="2936875"/>
          <p14:tracePt t="18183" x="1538288" y="2936875"/>
          <p14:tracePt t="18199" x="1547813" y="2936875"/>
          <p14:tracePt t="18207" x="1568450" y="2946400"/>
          <p14:tracePt t="18215" x="1577975" y="2946400"/>
          <p14:tracePt t="18223" x="1598613" y="2946400"/>
          <p14:tracePt t="18231" x="1617663" y="2955925"/>
          <p14:tracePt t="18239" x="1628775" y="2955925"/>
          <p14:tracePt t="18247" x="1638300" y="2955925"/>
          <p14:tracePt t="18256" x="1668463" y="2955925"/>
          <p14:tracePt t="18263" x="1689100" y="2955925"/>
          <p14:tracePt t="18271" x="1708150" y="2955925"/>
          <p14:tracePt t="18279" x="1719263" y="2955925"/>
          <p14:tracePt t="18287" x="1738313" y="2955925"/>
          <p14:tracePt t="18295" x="1768475" y="2955925"/>
          <p14:tracePt t="18303" x="1789113" y="2955925"/>
          <p14:tracePt t="18311" x="1828800" y="2955925"/>
          <p14:tracePt t="18319" x="1858963" y="2955925"/>
          <p14:tracePt t="18327" x="1889125" y="2955925"/>
          <p14:tracePt t="18335" x="1919288" y="2955925"/>
          <p14:tracePt t="18343" x="1960563" y="2925763"/>
          <p14:tracePt t="18351" x="1979613" y="2925763"/>
          <p14:tracePt t="18359" x="2000250" y="2916238"/>
          <p14:tracePt t="18367" x="2009775" y="2906713"/>
          <p14:tracePt t="18375" x="2039938" y="2886075"/>
          <p14:tracePt t="18383" x="2039938" y="2876550"/>
          <p14:tracePt t="18399" x="2051050" y="2865438"/>
          <p14:tracePt t="18407" x="2060575" y="2855913"/>
          <p14:tracePt t="18415" x="2060575" y="2846388"/>
          <p14:tracePt t="18423" x="2060575" y="2825750"/>
          <p14:tracePt t="18431" x="2060575" y="2805113"/>
          <p14:tracePt t="18440" x="2060575" y="2786063"/>
          <p14:tracePt t="18446" x="2060575" y="2744788"/>
          <p14:tracePt t="18455" x="2030413" y="2674938"/>
          <p14:tracePt t="18462" x="2020888" y="2624138"/>
          <p14:tracePt t="18470" x="1990725" y="2554288"/>
          <p14:tracePt t="18478" x="1949450" y="2493963"/>
          <p14:tracePt t="18489" x="1930400" y="2463800"/>
          <p14:tracePt t="18494" x="1900238" y="2424113"/>
          <p14:tracePt t="18502" x="1889125" y="2403475"/>
          <p14:tracePt t="18510" x="1879600" y="2382838"/>
          <p14:tracePt t="18518" x="1870075" y="2352675"/>
          <p14:tracePt t="18526" x="1849438" y="2333625"/>
          <p14:tracePt t="18534" x="1839913" y="2322513"/>
          <p14:tracePt t="18542" x="1839913" y="2303463"/>
          <p14:tracePt t="18550" x="1819275" y="2282825"/>
          <p14:tracePt t="18767" x="1809750" y="2282825"/>
          <p14:tracePt t="18775" x="1798638" y="2282825"/>
          <p14:tracePt t="18783" x="1789113" y="2303463"/>
          <p14:tracePt t="18791" x="1779588" y="2333625"/>
          <p14:tracePt t="18799" x="1768475" y="2352675"/>
          <p14:tracePt t="18807" x="1738313" y="2382838"/>
          <p14:tracePt t="18815" x="1728788" y="2424113"/>
          <p14:tracePt t="18823" x="1708150" y="2454275"/>
          <p14:tracePt t="18831" x="1708150" y="2463800"/>
          <p14:tracePt t="18839" x="1708150" y="2484438"/>
          <p14:tracePt t="18847" x="1698625" y="2493963"/>
          <p14:tracePt t="18863" x="1689100" y="2514600"/>
          <p14:tracePt t="18879" x="1689100" y="2524125"/>
          <p14:tracePt t="18903" x="1677988" y="2524125"/>
          <p14:tracePt t="19495" x="1677988" y="2544763"/>
          <p14:tracePt t="19519" x="1677988" y="2554288"/>
          <p14:tracePt t="19551" x="1677988" y="2574925"/>
          <p14:tracePt t="19599" x="1677988" y="2584450"/>
          <p14:tracePt t="21703" x="1668463" y="2605088"/>
          <p14:tracePt t="21711" x="1647825" y="2624138"/>
          <p14:tracePt t="21719" x="1608138" y="2674938"/>
          <p14:tracePt t="21727" x="1577975" y="2705100"/>
          <p14:tracePt t="21735" x="1527175" y="2744788"/>
          <p14:tracePt t="21743" x="1487488" y="2786063"/>
          <p14:tracePt t="21751" x="1436688" y="2825750"/>
          <p14:tracePt t="21759" x="1387475" y="2876550"/>
          <p14:tracePt t="21767" x="1346200" y="2916238"/>
          <p14:tracePt t="21776" x="1306513" y="2997200"/>
          <p14:tracePt t="21783" x="1285875" y="3036888"/>
          <p14:tracePt t="21791" x="1255713" y="3097213"/>
          <p14:tracePt t="21799" x="1225550" y="3157538"/>
          <p14:tracePt t="21807" x="1185863" y="3197225"/>
          <p14:tracePt t="21814" x="1176338" y="3227388"/>
          <p14:tracePt t="21823" x="1155700" y="3238500"/>
          <p14:tracePt t="21831" x="1155700" y="3268663"/>
          <p14:tracePt t="21839" x="1155700" y="3298825"/>
          <p14:tracePt t="21855" x="1135063" y="3308350"/>
          <p14:tracePt t="21975" x="1135063" y="3328988"/>
          <p14:tracePt t="22007" x="1146175" y="3338513"/>
          <p14:tracePt t="22015" x="1155700" y="3338513"/>
          <p14:tracePt t="22023" x="1176338" y="3338513"/>
          <p14:tracePt t="22031" x="1206500" y="3338513"/>
          <p14:tracePt t="22039" x="1236663" y="3338513"/>
          <p14:tracePt t="22047" x="1266825" y="3338513"/>
          <p14:tracePt t="22055" x="1285875" y="3338513"/>
          <p14:tracePt t="22063" x="1296988" y="3338513"/>
          <p14:tracePt t="22071" x="1306513" y="3338513"/>
          <p14:tracePt t="22079" x="1336675" y="3338513"/>
          <p14:tracePt t="22095" x="1346200" y="3338513"/>
          <p14:tracePt t="22103" x="1357313" y="3338513"/>
          <p14:tracePt t="22111" x="1366838" y="3338513"/>
          <p14:tracePt t="22119" x="1376363" y="3338513"/>
          <p14:tracePt t="22775" x="1366838" y="3338513"/>
          <p14:tracePt t="22783" x="1346200" y="3338513"/>
          <p14:tracePt t="22791" x="1327150" y="3328988"/>
          <p14:tracePt t="22799" x="1306513" y="3328988"/>
          <p14:tracePt t="22807" x="1285875" y="3317875"/>
          <p14:tracePt t="22815" x="1266825" y="3317875"/>
          <p14:tracePt t="22823" x="1225550" y="3298825"/>
          <p14:tracePt t="22831" x="1185863" y="3298825"/>
          <p14:tracePt t="22839" x="1146175" y="3298825"/>
          <p14:tracePt t="22847" x="1104900" y="3298825"/>
          <p14:tracePt t="22855" x="1055688" y="3298825"/>
          <p14:tracePt t="22863" x="1025525" y="3298825"/>
          <p14:tracePt t="22871" x="974725" y="3298825"/>
          <p14:tracePt t="22879" x="923925" y="3298825"/>
          <p14:tracePt t="22887" x="884238" y="3298825"/>
          <p14:tracePt t="22895" x="844550" y="3298825"/>
          <p14:tracePt t="22903" x="814388" y="3308350"/>
          <p14:tracePt t="22911" x="763588" y="3338513"/>
          <p14:tracePt t="22919" x="733425" y="3359150"/>
          <p14:tracePt t="22927" x="673100" y="3368675"/>
          <p14:tracePt t="22935" x="654050" y="3398838"/>
          <p14:tracePt t="22944" x="603250" y="3429000"/>
          <p14:tracePt t="22951" x="582613" y="3438525"/>
          <p14:tracePt t="22960" x="552450" y="3468688"/>
          <p14:tracePt t="22967" x="512763" y="3509963"/>
          <p14:tracePt t="22975" x="473075" y="3559175"/>
          <p14:tracePt t="22983" x="431800" y="3619500"/>
          <p14:tracePt t="22991" x="401638" y="3679825"/>
          <p14:tracePt t="22999" x="371475" y="3740150"/>
          <p14:tracePt t="23007" x="331788" y="3811588"/>
          <p14:tracePt t="23015" x="322263" y="3841750"/>
          <p14:tracePt t="23023" x="322263" y="3881438"/>
          <p14:tracePt t="23031" x="322263" y="3911600"/>
          <p14:tracePt t="23039" x="322263" y="3962400"/>
          <p14:tracePt t="23047" x="322263" y="4002088"/>
          <p14:tracePt t="23055" x="322263" y="4041775"/>
          <p14:tracePt t="23063" x="322263" y="4092575"/>
          <p14:tracePt t="23071" x="341313" y="4132263"/>
          <p14:tracePt t="23079" x="352425" y="4162425"/>
          <p14:tracePt t="23087" x="392113" y="4222750"/>
          <p14:tracePt t="23095" x="412750" y="4243388"/>
          <p14:tracePt t="23103" x="431800" y="4294188"/>
          <p14:tracePt t="23111" x="442913" y="4303713"/>
          <p14:tracePt t="23119" x="452438" y="4313238"/>
          <p14:tracePt t="23127" x="473075" y="4324350"/>
          <p14:tracePt t="23151" x="482600" y="4324350"/>
          <p14:tracePt t="23159" x="492125" y="4324350"/>
          <p14:tracePt t="23167" x="503238" y="4324350"/>
          <p14:tracePt t="23183" x="512763" y="4324350"/>
          <p14:tracePt t="23191" x="542925" y="4324350"/>
          <p14:tracePt t="23199" x="573088" y="4324350"/>
          <p14:tracePt t="23207" x="603250" y="4324350"/>
          <p14:tracePt t="23215" x="654050" y="4324350"/>
          <p14:tracePt t="23223" x="693738" y="4324350"/>
          <p14:tracePt t="23231" x="733425" y="4324350"/>
          <p14:tracePt t="23239" x="784225" y="4324350"/>
          <p14:tracePt t="23247" x="854075" y="4324350"/>
          <p14:tracePt t="23255" x="904875" y="4324350"/>
          <p14:tracePt t="23263" x="954088" y="4324350"/>
          <p14:tracePt t="23271" x="1004888" y="4324350"/>
          <p14:tracePt t="23279" x="1035050" y="4324350"/>
          <p14:tracePt t="23287" x="1065213" y="4324350"/>
          <p14:tracePt t="23295" x="1074738" y="4324350"/>
          <p14:tracePt t="28727" x="1065213" y="4324350"/>
          <p14:tracePt t="28735" x="1014413" y="4273550"/>
          <p14:tracePt t="28743" x="974725" y="4213225"/>
          <p14:tracePt t="28759" x="974725" y="4192588"/>
          <p14:tracePt t="28767" x="974725" y="4173538"/>
          <p14:tracePt t="28775" x="1014413" y="4173538"/>
          <p14:tracePt t="28783" x="1044575" y="4173538"/>
          <p14:tracePt t="28791" x="1065213" y="4173538"/>
          <p14:tracePt t="28959" x="1055688" y="4173538"/>
          <p14:tracePt t="28967" x="1035050" y="4162425"/>
          <p14:tracePt t="28975" x="1025525" y="4143375"/>
          <p14:tracePt t="28983" x="995363" y="4132263"/>
          <p14:tracePt t="28991" x="944563" y="4102100"/>
          <p14:tracePt t="29000" x="914400" y="4083050"/>
          <p14:tracePt t="29007" x="865188" y="4083050"/>
          <p14:tracePt t="29016" x="804863" y="4052888"/>
          <p14:tracePt t="29023" x="784225" y="4052888"/>
          <p14:tracePt t="29031" x="774700" y="4041775"/>
          <p14:tracePt t="29039" x="763588" y="4041775"/>
          <p14:tracePt t="29047" x="744538" y="4032250"/>
          <p14:tracePt t="29055" x="733425" y="4032250"/>
          <p14:tracePt t="29063" x="723900" y="4022725"/>
          <p14:tracePt t="29071" x="714375" y="4011613"/>
          <p14:tracePt t="29087" x="714375" y="4002088"/>
          <p14:tracePt t="29143" x="703263" y="3992563"/>
          <p14:tracePt t="29263" x="703263" y="3981450"/>
          <p14:tracePt t="29279" x="723900" y="3971925"/>
          <p14:tracePt t="29287" x="733425" y="3971925"/>
          <p14:tracePt t="29303" x="744538" y="3971925"/>
          <p14:tracePt t="29319" x="754063" y="3962400"/>
          <p14:tracePt t="29415" x="763588" y="3962400"/>
          <p14:tracePt t="29431" x="774700" y="3962400"/>
          <p14:tracePt t="29439" x="793750" y="3962400"/>
          <p14:tracePt t="29447" x="804863" y="3962400"/>
          <p14:tracePt t="29455" x="823913" y="3962400"/>
          <p14:tracePt t="29463" x="844550" y="3962400"/>
          <p14:tracePt t="29471" x="884238" y="3962400"/>
          <p14:tracePt t="29479" x="935038" y="3962400"/>
          <p14:tracePt t="29487" x="974725" y="3962400"/>
          <p14:tracePt t="29495" x="1014413" y="3962400"/>
          <p14:tracePt t="29503" x="1085850" y="3962400"/>
          <p14:tracePt t="29511" x="1135063" y="3962400"/>
          <p14:tracePt t="29519" x="1176338" y="3962400"/>
          <p14:tracePt t="29527" x="1236663" y="3951288"/>
          <p14:tracePt t="29535" x="1285875" y="3941763"/>
          <p14:tracePt t="29543" x="1336675" y="3932238"/>
          <p14:tracePt t="29551" x="1376363" y="3911600"/>
          <p14:tracePt t="29559" x="1427163" y="3902075"/>
          <p14:tracePt t="29567" x="1466850" y="3890963"/>
          <p14:tracePt t="29575" x="1497013" y="3871913"/>
          <p14:tracePt t="29584" x="1527175" y="3871913"/>
          <p14:tracePt t="29591" x="1568450" y="3871913"/>
          <p14:tracePt t="29601" x="1617663" y="3860800"/>
          <p14:tracePt t="29607" x="1647825" y="3860800"/>
          <p14:tracePt t="29615" x="1668463" y="3860800"/>
          <p14:tracePt t="29623" x="1708150" y="3860800"/>
          <p14:tracePt t="29631" x="1749425" y="3860800"/>
          <p14:tracePt t="29639" x="1789113" y="3860800"/>
          <p14:tracePt t="29647" x="1828800" y="3860800"/>
          <p14:tracePt t="29655" x="1870075" y="3860800"/>
          <p14:tracePt t="29663" x="1939925" y="3860800"/>
          <p14:tracePt t="29671" x="1979613" y="3860800"/>
          <p14:tracePt t="29679" x="2039938" y="3860800"/>
          <p14:tracePt t="29687" x="2090738" y="3851275"/>
          <p14:tracePt t="29695" x="2151063" y="3851275"/>
          <p14:tracePt t="29703" x="2190750" y="3851275"/>
          <p14:tracePt t="29711" x="2220913" y="3851275"/>
          <p14:tracePt t="29719" x="2251075" y="3841750"/>
          <p14:tracePt t="29735" x="2271713" y="3830638"/>
          <p14:tracePt t="29743" x="2281238" y="3821113"/>
          <p14:tracePt t="29751" x="2292350" y="3800475"/>
          <p14:tracePt t="29759" x="2301875" y="3781425"/>
          <p14:tracePt t="29768" x="2301875" y="3751263"/>
          <p14:tracePt t="29775" x="2301875" y="3730625"/>
          <p14:tracePt t="29784" x="2311400" y="3709988"/>
          <p14:tracePt t="29791" x="2311400" y="3679825"/>
          <p14:tracePt t="29799" x="2311400" y="3670300"/>
          <p14:tracePt t="29807" x="2311400" y="3649663"/>
          <p14:tracePt t="29815" x="2311400" y="3619500"/>
          <p14:tracePt t="29831" x="2311400" y="3609975"/>
          <p14:tracePt t="29839" x="2311400" y="3600450"/>
          <p14:tracePt t="29855" x="2301875" y="3600450"/>
          <p14:tracePt t="29863" x="2292350" y="3600450"/>
          <p14:tracePt t="29879" x="2262188" y="3579813"/>
          <p14:tracePt t="29887" x="2251075" y="3579813"/>
          <p14:tracePt t="29895" x="2232025" y="3579813"/>
          <p14:tracePt t="29903" x="2201863" y="3579813"/>
          <p14:tracePt t="29911" x="2171700" y="3579813"/>
          <p14:tracePt t="29919" x="2120900" y="3579813"/>
          <p14:tracePt t="29927" x="2081213" y="3579813"/>
          <p14:tracePt t="29935" x="2039938" y="3579813"/>
          <p14:tracePt t="29943" x="1990725" y="3579813"/>
          <p14:tracePt t="29951" x="1930400" y="3579813"/>
          <p14:tracePt t="29959" x="1889125" y="3579813"/>
          <p14:tracePt t="29968" x="1839913" y="3579813"/>
          <p14:tracePt t="29975" x="1779588" y="3579813"/>
          <p14:tracePt t="29984" x="1708150" y="3579813"/>
          <p14:tracePt t="29991" x="1658938" y="3579813"/>
          <p14:tracePt t="29999" x="1608138" y="3579813"/>
          <p14:tracePt t="30007" x="1568450" y="3579813"/>
          <p14:tracePt t="30015" x="1497013" y="3579813"/>
          <p14:tracePt t="30023" x="1427163" y="3579813"/>
          <p14:tracePt t="30031" x="1387475" y="3579813"/>
          <p14:tracePt t="30039" x="1336675" y="3579813"/>
          <p14:tracePt t="30047" x="1285875" y="3579813"/>
          <p14:tracePt t="30055" x="1236663" y="3579813"/>
          <p14:tracePt t="30063" x="1206500" y="3579813"/>
          <p14:tracePt t="30071" x="1176338" y="3579813"/>
          <p14:tracePt t="30079" x="1135063" y="3579813"/>
          <p14:tracePt t="30087" x="1104900" y="3589338"/>
          <p14:tracePt t="30095" x="1074738" y="3589338"/>
          <p14:tracePt t="30103" x="1055688" y="3589338"/>
          <p14:tracePt t="30111" x="1025525" y="3589338"/>
          <p14:tracePt t="30119" x="995363" y="3589338"/>
          <p14:tracePt t="30135" x="984250" y="3589338"/>
          <p14:tracePt t="30151" x="974725" y="3589338"/>
          <p14:tracePt t="30159" x="965200" y="3589338"/>
          <p14:tracePt t="30183" x="954088" y="3589338"/>
          <p14:tracePt t="30191" x="954088" y="3600450"/>
          <p14:tracePt t="30207" x="944563" y="3600450"/>
          <p14:tracePt t="30223" x="935038" y="3609975"/>
          <p14:tracePt t="30239" x="914400" y="3619500"/>
          <p14:tracePt t="30247" x="893763" y="3619500"/>
          <p14:tracePt t="30263" x="874713" y="3619500"/>
          <p14:tracePt t="30271" x="865188" y="3619500"/>
          <p14:tracePt t="30279" x="844550" y="3640138"/>
          <p14:tracePt t="30287" x="835025" y="3640138"/>
          <p14:tracePt t="30295" x="814388" y="3660775"/>
          <p14:tracePt t="30303" x="784225" y="3679825"/>
          <p14:tracePt t="30311" x="763588" y="3690938"/>
          <p14:tracePt t="30327" x="744538" y="3709988"/>
          <p14:tracePt t="30351" x="733425" y="3721100"/>
          <p14:tracePt t="30383" x="733425" y="3730625"/>
          <p14:tracePt t="30391" x="733425" y="3740150"/>
          <p14:tracePt t="30407" x="733425" y="3760788"/>
          <p14:tracePt t="30415" x="733425" y="3770313"/>
          <p14:tracePt t="30423" x="733425" y="3781425"/>
          <p14:tracePt t="30431" x="733425" y="3790950"/>
          <p14:tracePt t="30439" x="733425" y="3800475"/>
          <p14:tracePt t="30487" x="733425" y="3811588"/>
          <p14:tracePt t="30519" x="744538" y="3821113"/>
          <p14:tracePt t="30527" x="754063" y="3830638"/>
          <p14:tracePt t="30535" x="763588" y="3830638"/>
          <p14:tracePt t="30543" x="774700" y="3830638"/>
          <p14:tracePt t="30552" x="804863" y="3841750"/>
          <p14:tracePt t="30568" x="835025" y="3841750"/>
          <p14:tracePt t="30575" x="874713" y="3851275"/>
          <p14:tracePt t="30583" x="904875" y="3851275"/>
          <p14:tracePt t="30591" x="935038" y="3851275"/>
          <p14:tracePt t="30599" x="974725" y="3851275"/>
          <p14:tracePt t="30607" x="1004888" y="3851275"/>
          <p14:tracePt t="30615" x="1014413" y="3851275"/>
          <p14:tracePt t="35247" x="1035050" y="3851275"/>
          <p14:tracePt t="35255" x="1044575" y="3851275"/>
          <p14:tracePt t="35263" x="1065213" y="3851275"/>
          <p14:tracePt t="35271" x="1095375" y="3851275"/>
          <p14:tracePt t="35279" x="1135063" y="3851275"/>
          <p14:tracePt t="35287" x="1185863" y="3851275"/>
          <p14:tracePt t="35295" x="1276350" y="3851275"/>
          <p14:tracePt t="35303" x="1336675" y="3851275"/>
          <p14:tracePt t="35311" x="1447800" y="3830638"/>
          <p14:tracePt t="35319" x="1557338" y="3821113"/>
          <p14:tracePt t="35327" x="1647825" y="3821113"/>
          <p14:tracePt t="35335" x="1749425" y="3811588"/>
          <p14:tracePt t="35343" x="1798638" y="3811588"/>
          <p14:tracePt t="35351" x="1879600" y="3800475"/>
          <p14:tracePt t="35359" x="1949450" y="3781425"/>
          <p14:tracePt t="35367" x="2009775" y="3770313"/>
          <p14:tracePt t="35375" x="2090738" y="3760788"/>
          <p14:tracePt t="35383" x="2151063" y="3751263"/>
          <p14:tracePt t="35391" x="2232025" y="3751263"/>
          <p14:tracePt t="35399" x="2281238" y="3730625"/>
          <p14:tracePt t="35407" x="2341563" y="3721100"/>
          <p14:tracePt t="35415" x="2413000" y="3709988"/>
          <p14:tracePt t="35424" x="2473325" y="3700463"/>
          <p14:tracePt t="35431" x="2522538" y="3670300"/>
          <p14:tracePt t="35440" x="2563813" y="3670300"/>
          <p14:tracePt t="35447" x="2603500" y="3649663"/>
          <p14:tracePt t="35456" x="2652713" y="3630613"/>
          <p14:tracePt t="35463" x="2724150" y="3600450"/>
          <p14:tracePt t="35471" x="2784475" y="3570288"/>
          <p14:tracePt t="35479" x="2863850" y="3540125"/>
          <p14:tracePt t="35487" x="2935288" y="3519488"/>
          <p14:tracePt t="35495" x="3025775" y="3479800"/>
          <p14:tracePt t="35509" x="3095625" y="3459163"/>
          <p14:tracePt t="35511" x="3135313" y="3429000"/>
          <p14:tracePt t="35519" x="3155950" y="3419475"/>
          <p14:tracePt t="35526" x="3165475" y="3408363"/>
          <p14:tracePt t="35591" x="3135313" y="3408363"/>
          <p14:tracePt t="35599" x="3095625" y="3408363"/>
          <p14:tracePt t="35607" x="3055938" y="3408363"/>
          <p14:tracePt t="35615" x="2995613" y="3419475"/>
          <p14:tracePt t="35624" x="2954338" y="3429000"/>
          <p14:tracePt t="35631" x="2905125" y="3429000"/>
          <p14:tracePt t="35640" x="2824163" y="3429000"/>
          <p14:tracePt t="35647" x="2763838" y="3429000"/>
          <p14:tracePt t="35657" x="2693988" y="3429000"/>
          <p14:tracePt t="35663" x="2613025" y="3429000"/>
          <p14:tracePt t="35671" x="2522538" y="3429000"/>
          <p14:tracePt t="35679" x="2432050" y="3429000"/>
          <p14:tracePt t="35687" x="2311400" y="3429000"/>
          <p14:tracePt t="35695" x="2201863" y="3429000"/>
          <p14:tracePt t="35703" x="2070100" y="3429000"/>
          <p14:tracePt t="35711" x="1960563" y="3429000"/>
          <p14:tracePt t="35719" x="1828800" y="3429000"/>
          <p14:tracePt t="35727" x="1728788" y="3429000"/>
          <p14:tracePt t="35735" x="1638300" y="3429000"/>
          <p14:tracePt t="35743" x="1557338" y="3429000"/>
          <p14:tracePt t="35751" x="1508125" y="3429000"/>
          <p14:tracePt t="35759" x="1477963" y="3429000"/>
          <p14:tracePt t="35767" x="1466850" y="3429000"/>
          <p14:tracePt t="35903" x="1477963" y="3429000"/>
          <p14:tracePt t="35911" x="1508125" y="3429000"/>
          <p14:tracePt t="35919" x="1538288" y="3429000"/>
          <p14:tracePt t="35927" x="1587500" y="3429000"/>
          <p14:tracePt t="35935" x="1647825" y="3429000"/>
          <p14:tracePt t="35943" x="1719263" y="3419475"/>
          <p14:tracePt t="35951" x="1798638" y="3419475"/>
          <p14:tracePt t="35959" x="1879600" y="3389313"/>
          <p14:tracePt t="35967" x="1979613" y="3389313"/>
          <p14:tracePt t="35975" x="2051050" y="3368675"/>
          <p14:tracePt t="35983" x="2141538" y="3338513"/>
          <p14:tracePt t="35991" x="2251075" y="3328988"/>
          <p14:tracePt t="35999" x="2352675" y="3308350"/>
          <p14:tracePt t="36007" x="2462213" y="3257550"/>
          <p14:tracePt t="36015" x="2563813" y="3248025"/>
          <p14:tracePt t="36024" x="2663825" y="3217863"/>
          <p14:tracePt t="36031" x="2763838" y="3197225"/>
          <p14:tracePt t="36040" x="2854325" y="3167063"/>
          <p14:tracePt t="36047" x="2954338" y="3136900"/>
          <p14:tracePt t="36055" x="3025775" y="3097213"/>
          <p14:tracePt t="36063" x="3095625" y="3067050"/>
          <p14:tracePt t="36071" x="3165475" y="3036888"/>
          <p14:tracePt t="36079" x="3267075" y="2986088"/>
          <p14:tracePt t="36087" x="3336925" y="2955925"/>
          <p14:tracePt t="36095" x="3436938" y="2906713"/>
          <p14:tracePt t="36103" x="3508375" y="2876550"/>
          <p14:tracePt t="36111" x="3578225" y="2835275"/>
          <p14:tracePt t="36119" x="3648075" y="2786063"/>
          <p14:tracePt t="36127" x="3729038" y="2735263"/>
          <p14:tracePt t="36135" x="3810000" y="2654300"/>
          <p14:tracePt t="36143" x="3859213" y="2593975"/>
          <p14:tracePt t="36151" x="3910013" y="2533650"/>
          <p14:tracePt t="36159" x="3930650" y="2503488"/>
          <p14:tracePt t="36167" x="3940175" y="2463800"/>
          <p14:tracePt t="36175" x="3949700" y="2424113"/>
          <p14:tracePt t="36183" x="3960813" y="2403475"/>
          <p14:tracePt t="36191" x="3960813" y="2363788"/>
          <p14:tracePt t="36199" x="3960813" y="2322513"/>
          <p14:tracePt t="36207" x="3960813" y="2273300"/>
          <p14:tracePt t="36215" x="3960813" y="2212975"/>
          <p14:tracePt t="36224" x="3960813" y="2152650"/>
          <p14:tracePt t="36231" x="3960813" y="2111375"/>
          <p14:tracePt t="36240" x="3960813" y="2062163"/>
          <p14:tracePt t="36247" x="3960813" y="2032000"/>
          <p14:tracePt t="36255" x="3960813" y="1990725"/>
          <p14:tracePt t="36263" x="3949700" y="1951038"/>
          <p14:tracePt t="36271" x="3949700" y="1930400"/>
          <p14:tracePt t="36279" x="3940175" y="1920875"/>
          <p14:tracePt t="36311" x="3940175" y="1911350"/>
          <p14:tracePt t="36335" x="3919538" y="1911350"/>
          <p14:tracePt t="36343" x="3910013" y="1911350"/>
          <p14:tracePt t="36351" x="3879850" y="1911350"/>
          <p14:tracePt t="36359" x="3829050" y="1951038"/>
          <p14:tracePt t="36367" x="3798888" y="2011363"/>
          <p14:tracePt t="36375" x="3729038" y="2101850"/>
          <p14:tracePt t="36383" x="3678238" y="2192338"/>
          <p14:tracePt t="36391" x="3648075" y="2282825"/>
          <p14:tracePt t="36399" x="3608388" y="2393950"/>
          <p14:tracePt t="36408" x="3587750" y="2503488"/>
          <p14:tracePt t="36415" x="3568700" y="2624138"/>
          <p14:tracePt t="36424" x="3557588" y="2725738"/>
          <p14:tracePt t="36431" x="3557588" y="2825750"/>
          <p14:tracePt t="36439" x="3557588" y="2916238"/>
          <p14:tracePt t="36447" x="3557588" y="2986088"/>
          <p14:tracePt t="36455" x="3557588" y="3036888"/>
          <p14:tracePt t="36463" x="3557588" y="3067050"/>
          <p14:tracePt t="36471" x="3557588" y="3087688"/>
          <p14:tracePt t="36479" x="3557588" y="3106738"/>
          <p14:tracePt t="37744" x="3568700" y="3106738"/>
          <p14:tracePt t="37887" x="3578225" y="3106738"/>
          <p14:tracePt t="37895" x="3598863" y="3106738"/>
          <p14:tracePt t="37903" x="3629025" y="3106738"/>
          <p14:tracePt t="37911" x="3668713" y="3106738"/>
          <p14:tracePt t="37919" x="3729038" y="3106738"/>
          <p14:tracePt t="37927" x="3789363" y="3106738"/>
          <p14:tracePt t="37935" x="3849688" y="3106738"/>
          <p14:tracePt t="37943" x="3919538" y="3106738"/>
          <p14:tracePt t="37951" x="3979863" y="3106738"/>
          <p14:tracePt t="37959" x="4060825" y="3106738"/>
          <p14:tracePt t="37967" x="4141788" y="3106738"/>
          <p14:tracePt t="37975" x="4241800" y="3106738"/>
          <p14:tracePt t="37983" x="4332288" y="3106738"/>
          <p14:tracePt t="37991" x="4422775" y="3106738"/>
          <p14:tracePt t="37999" x="4522788" y="3106738"/>
          <p14:tracePt t="38007" x="4613275" y="3106738"/>
          <p14:tracePt t="38015" x="4703763" y="3106738"/>
          <p14:tracePt t="38023" x="4803775" y="3087688"/>
          <p14:tracePt t="38031" x="4884738" y="3067050"/>
          <p14:tracePt t="38039" x="4975225" y="3036888"/>
          <p14:tracePt t="38047" x="5045075" y="3006725"/>
          <p14:tracePt t="38055" x="5126038" y="2967038"/>
          <p14:tracePt t="38063" x="5207000" y="2916238"/>
          <p14:tracePt t="38071" x="5267325" y="2876550"/>
          <p14:tracePt t="38079" x="5307013" y="2855913"/>
          <p14:tracePt t="38087" x="5346700" y="2816225"/>
          <p14:tracePt t="38095" x="5376863" y="2795588"/>
          <p14:tracePt t="38103" x="5397500" y="2786063"/>
          <p14:tracePt t="38111" x="5407025" y="2774950"/>
          <p14:tracePt t="38119" x="5418138" y="2755900"/>
          <p14:tracePt t="38223" x="5427663" y="2755900"/>
          <p14:tracePt t="38231" x="5437188" y="2735263"/>
          <p14:tracePt t="38239" x="5437188" y="2725738"/>
          <p14:tracePt t="38247" x="5448300" y="2714625"/>
          <p14:tracePt t="38255" x="5457825" y="2684463"/>
          <p14:tracePt t="38263" x="5457825" y="2674938"/>
          <p14:tracePt t="38271" x="5467350" y="2654300"/>
          <p14:tracePt t="38279" x="5478463" y="2635250"/>
          <p14:tracePt t="38296" x="5497513" y="2614613"/>
          <p14:tracePt t="38303" x="5508625" y="2584450"/>
          <p14:tracePt t="38311" x="5518150" y="2563813"/>
          <p14:tracePt t="38319" x="5527675" y="2533650"/>
          <p14:tracePt t="38327" x="5527675" y="2484438"/>
          <p14:tracePt t="38335" x="5538788" y="2443163"/>
          <p14:tracePt t="38343" x="5568950" y="2373313"/>
          <p14:tracePt t="38351" x="5568950" y="2303463"/>
          <p14:tracePt t="38360" x="5578475" y="2252663"/>
          <p14:tracePt t="38367" x="5588000" y="2201863"/>
          <p14:tracePt t="38377" x="5588000" y="2132013"/>
          <p14:tracePt t="38383" x="5588000" y="2111375"/>
          <p14:tracePt t="38391" x="5588000" y="2071688"/>
          <p14:tracePt t="38399" x="5588000" y="2051050"/>
          <p14:tracePt t="38407" x="5588000" y="2020888"/>
          <p14:tracePt t="38415" x="5588000" y="2001838"/>
          <p14:tracePt t="38423" x="5588000" y="1981200"/>
          <p14:tracePt t="38431" x="5588000" y="1941513"/>
          <p14:tracePt t="38439" x="5588000" y="1930400"/>
          <p14:tracePt t="38447" x="5588000" y="1911350"/>
          <p14:tracePt t="38455" x="5588000" y="1881188"/>
          <p14:tracePt t="38463" x="5588000" y="1870075"/>
          <p14:tracePt t="38471" x="5588000" y="1860550"/>
          <p14:tracePt t="38479" x="5588000" y="1839913"/>
          <p14:tracePt t="38983" x="5578475" y="1839913"/>
          <p14:tracePt t="38999" x="5568950" y="1839913"/>
          <p14:tracePt t="39007" x="5557838" y="1851025"/>
          <p14:tracePt t="39015" x="5548313" y="1870075"/>
          <p14:tracePt t="39023" x="5538788" y="1911350"/>
          <p14:tracePt t="39031" x="5527675" y="1941513"/>
          <p14:tracePt t="39039" x="5508625" y="1990725"/>
          <p14:tracePt t="39047" x="5497513" y="2041525"/>
          <p14:tracePt t="39055" x="5487988" y="2101850"/>
          <p14:tracePt t="39063" x="5478463" y="2171700"/>
          <p14:tracePt t="39071" x="5478463" y="2243138"/>
          <p14:tracePt t="39079" x="5457825" y="2322513"/>
          <p14:tracePt t="39087" x="5457825" y="2443163"/>
          <p14:tracePt t="39095" x="5457825" y="2554288"/>
          <p14:tracePt t="39103" x="5457825" y="2714625"/>
          <p14:tracePt t="39111" x="5457825" y="2876550"/>
          <p14:tracePt t="39119" x="5457825" y="3046413"/>
          <p14:tracePt t="39128" x="5457825" y="3238500"/>
          <p14:tracePt t="39135" x="5457825" y="3378200"/>
          <p14:tracePt t="39144" x="5457825" y="3498850"/>
          <p14:tracePt t="39151" x="5457825" y="3619500"/>
          <p14:tracePt t="39161" x="5457825" y="3730625"/>
          <p14:tracePt t="39167" x="5457825" y="3830638"/>
          <p14:tracePt t="39175" x="5457825" y="3921125"/>
          <p14:tracePt t="39183" x="5467350" y="4011613"/>
          <p14:tracePt t="39191" x="5478463" y="4083050"/>
          <p14:tracePt t="39199" x="5478463" y="4132263"/>
          <p14:tracePt t="39207" x="5497513" y="4183063"/>
          <p14:tracePt t="39215" x="5497513" y="4222750"/>
          <p14:tracePt t="39223" x="5508625" y="4252913"/>
          <p14:tracePt t="39231" x="5508625" y="4273550"/>
          <p14:tracePt t="39239" x="5518150" y="4294188"/>
          <p14:tracePt t="39255" x="5518150" y="4303713"/>
          <p14:tracePt t="39279" x="5518150" y="4313238"/>
          <p14:tracePt t="40375" x="5527675" y="4324350"/>
          <p14:tracePt t="40383" x="5548313" y="4313238"/>
          <p14:tracePt t="40391" x="5578475" y="4313238"/>
          <p14:tracePt t="40399" x="5608638" y="4303713"/>
          <p14:tracePt t="40407" x="5648325" y="4294188"/>
          <p14:tracePt t="40415" x="5689600" y="4283075"/>
          <p14:tracePt t="40423" x="5708650" y="4273550"/>
          <p14:tracePt t="40431" x="5749925" y="4264025"/>
          <p14:tracePt t="40439" x="5789613" y="4264025"/>
          <p14:tracePt t="40447" x="5840413" y="4252913"/>
          <p14:tracePt t="40455" x="5889625" y="4243388"/>
          <p14:tracePt t="40463" x="5949950" y="4243388"/>
          <p14:tracePt t="40471" x="6000750" y="4233863"/>
          <p14:tracePt t="40479" x="6061075" y="4222750"/>
          <p14:tracePt t="40487" x="6140450" y="4222750"/>
          <p14:tracePt t="40495" x="6221413" y="4213225"/>
          <p14:tracePt t="40503" x="6311900" y="4173538"/>
          <p14:tracePt t="40511" x="6392863" y="4152900"/>
          <p14:tracePt t="40519" x="6472238" y="4122738"/>
          <p14:tracePt t="40527" x="6562725" y="4102100"/>
          <p14:tracePt t="40535" x="6634163" y="4062413"/>
          <p14:tracePt t="40543" x="6704013" y="4022725"/>
          <p14:tracePt t="40551" x="6773863" y="4002088"/>
          <p14:tracePt t="40559" x="6824663" y="3971925"/>
          <p14:tracePt t="40567" x="6894513" y="3951288"/>
          <p14:tracePt t="40575" x="6965950" y="3921125"/>
          <p14:tracePt t="40583" x="7035800" y="3890963"/>
          <p14:tracePt t="40591" x="7086600" y="3860800"/>
          <p14:tracePt t="40599" x="7135813" y="3821113"/>
          <p14:tracePt t="40607" x="7177088" y="3781425"/>
          <p14:tracePt t="40615" x="7207250" y="3760788"/>
          <p14:tracePt t="40623" x="7226300" y="3730625"/>
          <p14:tracePt t="40631" x="7256463" y="3679825"/>
          <p14:tracePt t="40639" x="7277100" y="3649663"/>
          <p14:tracePt t="40647" x="7307263" y="3600450"/>
          <p14:tracePt t="40655" x="7316788" y="3559175"/>
          <p14:tracePt t="40663" x="7337425" y="3498850"/>
          <p14:tracePt t="40671" x="7358063" y="3449638"/>
          <p14:tracePt t="40679" x="7367588" y="3368675"/>
          <p14:tracePt t="40687" x="7377113" y="3278188"/>
          <p14:tracePt t="40695" x="7397750" y="3187700"/>
          <p14:tracePt t="40703" x="7407275" y="3097213"/>
          <p14:tracePt t="40711" x="7418388" y="3016250"/>
          <p14:tracePt t="40719" x="7418388" y="2946400"/>
          <p14:tracePt t="40728" x="7418388" y="2855913"/>
          <p14:tracePt t="40735" x="7418388" y="2786063"/>
          <p14:tracePt t="40743" x="7418388" y="2714625"/>
          <p14:tracePt t="40751" x="7418388" y="2665413"/>
          <p14:tracePt t="40759" x="7407275" y="2614613"/>
          <p14:tracePt t="40767" x="7397750" y="2563813"/>
          <p14:tracePt t="40775" x="7388225" y="2503488"/>
          <p14:tracePt t="40783" x="7367588" y="2433638"/>
          <p14:tracePt t="40791" x="7358063" y="2373313"/>
          <p14:tracePt t="40799" x="7358063" y="2322513"/>
          <p14:tracePt t="40807" x="7346950" y="2292350"/>
          <p14:tracePt t="40815" x="7337425" y="2232025"/>
          <p14:tracePt t="40823" x="7337425" y="2212975"/>
          <p14:tracePt t="40831" x="7316788" y="2192338"/>
          <p14:tracePt t="40847" x="7316788" y="2171700"/>
          <p14:tracePt t="40919" x="7307263" y="2162175"/>
          <p14:tracePt t="40959" x="7297738" y="2162175"/>
          <p14:tracePt t="40967" x="7286625" y="2162175"/>
          <p14:tracePt t="40975" x="7277100" y="2171700"/>
          <p14:tracePt t="40999" x="7256463" y="2192338"/>
          <p14:tracePt t="41007" x="7256463" y="2201863"/>
          <p14:tracePt t="41015" x="7246938" y="2222500"/>
          <p14:tracePt t="41023" x="7216775" y="2252663"/>
          <p14:tracePt t="41031" x="7207250" y="2282825"/>
          <p14:tracePt t="41039" x="7196138" y="2312988"/>
          <p14:tracePt t="41047" x="7177088" y="2363788"/>
          <p14:tracePt t="41055" x="7156450" y="2424113"/>
          <p14:tracePt t="41063" x="7146925" y="2503488"/>
          <p14:tracePt t="41071" x="7116763" y="2574925"/>
          <p14:tracePt t="41079" x="7105650" y="2665413"/>
          <p14:tracePt t="41087" x="7096125" y="2755900"/>
          <p14:tracePt t="41096" x="7075488" y="2846388"/>
          <p14:tracePt t="41103" x="7075488" y="2916238"/>
          <p14:tracePt t="41113" x="7065963" y="2967038"/>
          <p14:tracePt t="41119" x="7056438" y="3036888"/>
          <p14:tracePt t="41127" x="7045325" y="3106738"/>
          <p14:tracePt t="41135" x="7045325" y="3167063"/>
          <p14:tracePt t="41143" x="7045325" y="3248025"/>
          <p14:tracePt t="41151" x="7045325" y="3298825"/>
          <p14:tracePt t="41159" x="7045325" y="3348038"/>
          <p14:tracePt t="41167" x="7045325" y="3398838"/>
          <p14:tracePt t="41175" x="7045325" y="3429000"/>
          <p14:tracePt t="41183" x="7045325" y="3459163"/>
          <p14:tracePt t="41199" x="7045325" y="3468688"/>
          <p14:tracePt t="41215" x="7045325" y="3479800"/>
          <p14:tracePt t="42151" x="7035800" y="3498850"/>
          <p14:tracePt t="42167" x="7015163" y="3509963"/>
          <p14:tracePt t="42175" x="7005638" y="3509963"/>
          <p14:tracePt t="42183" x="6996113" y="3509963"/>
          <p14:tracePt t="42191" x="6975475" y="3529013"/>
          <p14:tracePt t="42199" x="6965950" y="3529013"/>
          <p14:tracePt t="42207" x="6954838" y="3529013"/>
          <p14:tracePt t="42215" x="6924675" y="3529013"/>
          <p14:tracePt t="42223" x="6905625" y="3529013"/>
          <p14:tracePt t="42231" x="6894513" y="3529013"/>
          <p14:tracePt t="42239" x="6864350" y="3540125"/>
          <p14:tracePt t="42247" x="6854825" y="3540125"/>
          <p14:tracePt t="42256" x="6794500" y="3549650"/>
          <p14:tracePt t="42264" x="6724650" y="3570288"/>
          <p14:tracePt t="42271" x="6643688" y="3589338"/>
          <p14:tracePt t="42280" x="6543675" y="3619500"/>
          <p14:tracePt t="42287" x="6423025" y="3640138"/>
          <p14:tracePt t="42296" x="6302375" y="3649663"/>
          <p14:tracePt t="42303" x="6161088" y="3700463"/>
          <p14:tracePt t="42311" x="5980113" y="3740150"/>
          <p14:tracePt t="42319" x="5840413" y="3770313"/>
          <p14:tracePt t="42327" x="5719763" y="3821113"/>
          <p14:tracePt t="42335" x="5557838" y="3881438"/>
          <p14:tracePt t="42343" x="5457825" y="3921125"/>
          <p14:tracePt t="42351" x="5387975" y="3941763"/>
          <p14:tracePt t="42359" x="5307013" y="3981450"/>
          <p14:tracePt t="42367" x="5267325" y="3981450"/>
          <p14:tracePt t="42375" x="5216525" y="3992563"/>
          <p14:tracePt t="42383" x="5207000" y="4011613"/>
          <p14:tracePt t="42391" x="5195888" y="4011613"/>
          <p14:tracePt t="42399" x="5176838" y="4011613"/>
          <p14:tracePt t="42607" x="5135563" y="4011613"/>
          <p14:tracePt t="42615" x="5095875" y="4011613"/>
          <p14:tracePt t="42623" x="5045075" y="4011613"/>
          <p14:tracePt t="42631" x="4995863" y="4011613"/>
          <p14:tracePt t="42639" x="4914900" y="4011613"/>
          <p14:tracePt t="42647" x="4875213" y="4011613"/>
          <p14:tracePt t="42655" x="4824413" y="4011613"/>
          <p14:tracePt t="42664" x="4764088" y="4011613"/>
          <p14:tracePt t="42671" x="4743450" y="4011613"/>
          <p14:tracePt t="42681" x="4713288" y="4022725"/>
          <p14:tracePt t="42695" x="4703763" y="4022725"/>
          <p14:tracePt t="42847" x="4703763" y="4032250"/>
          <p14:tracePt t="42999" x="4773613" y="4032250"/>
          <p14:tracePt t="43007" x="4854575" y="4032250"/>
          <p14:tracePt t="43015" x="4954588" y="4032250"/>
          <p14:tracePt t="43024" x="5056188" y="4032250"/>
          <p14:tracePt t="43031" x="5176838" y="4032250"/>
          <p14:tracePt t="43039" x="5297488" y="3992563"/>
          <p14:tracePt t="43047" x="5427663" y="3962400"/>
          <p14:tracePt t="43055" x="5557838" y="3890963"/>
          <p14:tracePt t="43064" x="5699125" y="3800475"/>
          <p14:tracePt t="43071" x="5840413" y="3700463"/>
          <p14:tracePt t="43079" x="5949950" y="3619500"/>
          <p14:tracePt t="43087" x="6070600" y="3519488"/>
          <p14:tracePt t="43095" x="6130925" y="3429000"/>
          <p14:tracePt t="43103" x="6200775" y="3338513"/>
          <p14:tracePt t="43111" x="6242050" y="3248025"/>
          <p14:tracePt t="43119" x="6261100" y="3187700"/>
          <p14:tracePt t="43127" x="6272213" y="3117850"/>
          <p14:tracePt t="43135" x="6272213" y="3046413"/>
          <p14:tracePt t="43143" x="6272213" y="2997200"/>
          <p14:tracePt t="43152" x="6272213" y="2955925"/>
          <p14:tracePt t="43159" x="6261100" y="2906713"/>
          <p14:tracePt t="43167" x="6242050" y="2865438"/>
          <p14:tracePt t="43175" x="6221413" y="2825750"/>
          <p14:tracePt t="43184" x="6200775" y="2786063"/>
          <p14:tracePt t="43191" x="6161088" y="2735263"/>
          <p14:tracePt t="43199" x="6140450" y="2705100"/>
          <p14:tracePt t="43207" x="6110288" y="2684463"/>
          <p14:tracePt t="43215" x="6081713" y="2654300"/>
          <p14:tracePt t="43223" x="6051550" y="2644775"/>
          <p14:tracePt t="43232" x="6000750" y="2635250"/>
          <p14:tracePt t="43239" x="5961063" y="2614613"/>
          <p14:tracePt t="43248" x="5900738" y="2593975"/>
          <p14:tracePt t="43255" x="5849938" y="2593975"/>
          <p14:tracePt t="43264" x="5789613" y="2593975"/>
          <p14:tracePt t="43271" x="5749925" y="2593975"/>
          <p14:tracePt t="43280" x="5708650" y="2593975"/>
          <p14:tracePt t="43287" x="5668963" y="2593975"/>
          <p14:tracePt t="43295" x="5618163" y="2605088"/>
          <p14:tracePt t="43303" x="5568950" y="2624138"/>
          <p14:tracePt t="43311" x="5508625" y="2654300"/>
          <p14:tracePt t="43319" x="5448300" y="2684463"/>
          <p14:tracePt t="43327" x="5376863" y="2725738"/>
          <p14:tracePt t="43335" x="5316538" y="2765425"/>
          <p14:tracePt t="43343" x="5267325" y="2816225"/>
          <p14:tracePt t="43351" x="5226050" y="2846388"/>
          <p14:tracePt t="43359" x="5186363" y="2895600"/>
          <p14:tracePt t="43367" x="5146675" y="2946400"/>
          <p14:tracePt t="43375" x="5116513" y="3006725"/>
          <p14:tracePt t="43383" x="5095875" y="3057525"/>
          <p14:tracePt t="43391" x="5065713" y="3097213"/>
          <p14:tracePt t="43399" x="5045075" y="3157538"/>
          <p14:tracePt t="43407" x="5014913" y="3227388"/>
          <p14:tracePt t="43415" x="5005388" y="3298825"/>
          <p14:tracePt t="43423" x="4975225" y="3368675"/>
          <p14:tracePt t="43431" x="4975225" y="3438525"/>
          <p14:tracePt t="43439" x="4965700" y="3498850"/>
          <p14:tracePt t="43447" x="4965700" y="3549650"/>
          <p14:tracePt t="43455" x="4954588" y="3589338"/>
          <p14:tracePt t="43464" x="4945063" y="3619500"/>
          <p14:tracePt t="43471" x="4945063" y="3649663"/>
          <p14:tracePt t="43479" x="4945063" y="3670300"/>
          <p14:tracePt t="43487" x="4945063" y="3679825"/>
          <p14:tracePt t="43499" x="4945063" y="3690938"/>
          <p14:tracePt t="43503" x="4945063" y="3700463"/>
          <p14:tracePt t="43519" x="4945063" y="3709988"/>
          <p14:tracePt t="43527" x="4945063" y="3721100"/>
          <p14:tracePt t="43775" x="4965700" y="3730625"/>
          <p14:tracePt t="43783" x="5014913" y="3730625"/>
          <p14:tracePt t="43791" x="5056188" y="3730625"/>
          <p14:tracePt t="43799" x="5095875" y="3730625"/>
          <p14:tracePt t="43807" x="5165725" y="3730625"/>
          <p14:tracePt t="43815" x="5186363" y="3730625"/>
          <p14:tracePt t="43823" x="5226050" y="3730625"/>
          <p14:tracePt t="43832" x="5267325" y="3730625"/>
          <p14:tracePt t="43840" x="5307013" y="3730625"/>
          <p14:tracePt t="43849" x="5346700" y="3730625"/>
          <p14:tracePt t="43855" x="5387975" y="3730625"/>
          <p14:tracePt t="43863" x="5418138" y="3730625"/>
          <p14:tracePt t="43871" x="5457825" y="3721100"/>
          <p14:tracePt t="43879" x="5497513" y="3709988"/>
          <p14:tracePt t="43887" x="5518150" y="3679825"/>
          <p14:tracePt t="43895" x="5557838" y="3649663"/>
          <p14:tracePt t="43903" x="5608638" y="3579813"/>
          <p14:tracePt t="43911" x="5648325" y="3540125"/>
          <p14:tracePt t="43919" x="5659438" y="3479800"/>
          <p14:tracePt t="43927" x="5719763" y="3408363"/>
          <p14:tracePt t="43935" x="5759450" y="3317875"/>
          <p14:tracePt t="43943" x="5799138" y="3257550"/>
          <p14:tracePt t="43951" x="5849938" y="3167063"/>
          <p14:tracePt t="43959" x="5889625" y="3106738"/>
          <p14:tracePt t="43967" x="5940425" y="3046413"/>
          <p14:tracePt t="43975" x="6000750" y="2986088"/>
          <p14:tracePt t="43983" x="6040438" y="2936875"/>
          <p14:tracePt t="43991" x="6100763" y="2876550"/>
          <p14:tracePt t="43999" x="6151563" y="2795588"/>
          <p14:tracePt t="44007" x="6200775" y="2695575"/>
          <p14:tracePt t="44016" x="6242050" y="2635250"/>
          <p14:tracePt t="44023" x="6311900" y="2584450"/>
          <p14:tracePt t="44032" x="6381750" y="2524125"/>
          <p14:tracePt t="44039" x="6483350" y="2484438"/>
          <p14:tracePt t="44048" x="6573838" y="2463800"/>
          <p14:tracePt t="44055" x="6673850" y="2443163"/>
          <p14:tracePt t="44063" x="6754813" y="2424113"/>
          <p14:tracePt t="44071" x="6854825" y="2413000"/>
          <p14:tracePt t="44079" x="6935788" y="2393950"/>
          <p14:tracePt t="44087" x="7015163" y="2382838"/>
          <p14:tracePt t="44095" x="7096125" y="2373313"/>
          <p14:tracePt t="44103" x="7156450" y="2373313"/>
          <p14:tracePt t="44111" x="7207250" y="2363788"/>
          <p14:tracePt t="44119" x="7256463" y="2343150"/>
          <p14:tracePt t="44127" x="7286625" y="2343150"/>
          <p14:tracePt t="44135" x="7316788" y="2343150"/>
          <p14:tracePt t="44143" x="7327900" y="2343150"/>
          <p14:tracePt t="44152" x="7358063" y="2343150"/>
          <p14:tracePt t="44159" x="7367588" y="2343150"/>
          <p14:tracePt t="44167" x="7377113" y="2343150"/>
          <p14:tracePt t="44184" x="7388225" y="2343150"/>
          <p14:tracePt t="44207" x="7407275" y="2343150"/>
          <p14:tracePt t="44215" x="7418388" y="2343150"/>
          <p14:tracePt t="44232" x="7427913" y="2343150"/>
          <p14:tracePt t="44248" x="7437438" y="2343150"/>
          <p14:tracePt t="44311" x="7448550" y="2343150"/>
          <p14:tracePt t="44327" x="7458075" y="2343150"/>
          <p14:tracePt t="44335" x="7467600" y="2343150"/>
          <p14:tracePt t="44343" x="7508875" y="2343150"/>
          <p14:tracePt t="44351" x="7558088" y="2343150"/>
          <p14:tracePt t="44359" x="7599363" y="2343150"/>
          <p14:tracePt t="44367" x="7648575" y="2343150"/>
          <p14:tracePt t="44375" x="7708900" y="2343150"/>
          <p14:tracePt t="44383" x="7750175" y="2343150"/>
          <p14:tracePt t="44391" x="7789863" y="2343150"/>
          <p14:tracePt t="44399" x="7859713" y="2343150"/>
          <p14:tracePt t="44407" x="7910513" y="2343150"/>
          <p14:tracePt t="44415" x="7950200" y="2352675"/>
          <p14:tracePt t="44423" x="7980363" y="2352675"/>
          <p14:tracePt t="44432" x="8001000" y="2352675"/>
          <p14:tracePt t="44639" x="8001000" y="2363788"/>
          <p14:tracePt t="44727" x="7989888" y="2363788"/>
          <p14:tracePt t="44735" x="7970838" y="2363788"/>
          <p14:tracePt t="44743" x="7959725" y="2363788"/>
          <p14:tracePt t="44759" x="7940675" y="2363788"/>
          <p14:tracePt t="44775" x="7929563" y="2363788"/>
          <p14:tracePt t="44799" x="7910513" y="2363788"/>
          <p14:tracePt t="44807" x="7899400" y="2363788"/>
          <p14:tracePt t="44833" x="7880350" y="2363788"/>
          <p14:tracePt t="44847" x="7869238" y="2363788"/>
          <p14:tracePt t="44856" x="7850188" y="2363788"/>
          <p14:tracePt t="44863" x="7839075" y="2363788"/>
          <p14:tracePt t="44871" x="7799388" y="2363788"/>
          <p14:tracePt t="44879" x="7769225" y="2363788"/>
          <p14:tracePt t="44888" x="7708900" y="2352675"/>
          <p14:tracePt t="44895" x="7629525" y="2352675"/>
          <p14:tracePt t="44903" x="7558088" y="2333625"/>
          <p14:tracePt t="44911" x="7458075" y="2322513"/>
          <p14:tracePt t="44919" x="7397750" y="2322513"/>
          <p14:tracePt t="44927" x="7297738" y="2322513"/>
          <p14:tracePt t="44935" x="7196138" y="2322513"/>
          <p14:tracePt t="44943" x="7086600" y="2322513"/>
          <p14:tracePt t="44951" x="6985000" y="2322513"/>
          <p14:tracePt t="44959" x="6845300" y="2322513"/>
          <p14:tracePt t="44967" x="6704013" y="2322513"/>
          <p14:tracePt t="44975" x="6523038" y="2322513"/>
          <p14:tracePt t="44983" x="6242050" y="2322513"/>
          <p14:tracePt t="44991" x="6051550" y="2322513"/>
          <p14:tracePt t="45000" x="5889625" y="2322513"/>
          <p14:tracePt t="45007" x="5719763" y="2322513"/>
          <p14:tracePt t="45016" x="5588000" y="2322513"/>
          <p14:tracePt t="45023" x="5467350" y="2322513"/>
          <p14:tracePt t="45031" x="5357813" y="2333625"/>
          <p14:tracePt t="45039" x="5267325" y="2343150"/>
          <p14:tracePt t="45047" x="5165725" y="2352675"/>
          <p14:tracePt t="45055" x="5075238" y="2373313"/>
          <p14:tracePt t="45063" x="4975225" y="2382838"/>
          <p14:tracePt t="45071" x="4875213" y="2393950"/>
          <p14:tracePt t="45079" x="4773613" y="2403475"/>
          <p14:tracePt t="45087" x="4664075" y="2424113"/>
          <p14:tracePt t="45095" x="4573588" y="2443163"/>
          <p14:tracePt t="45103" x="4492625" y="2443163"/>
          <p14:tracePt t="45111" x="4411663" y="2454275"/>
          <p14:tracePt t="45119" x="4332288" y="2473325"/>
          <p14:tracePt t="45127" x="4241800" y="2473325"/>
          <p14:tracePt t="45135" x="4160838" y="2473325"/>
          <p14:tracePt t="45143" x="4090988" y="2473325"/>
          <p14:tracePt t="45151" x="4000500" y="2473325"/>
          <p14:tracePt t="45159" x="3910013" y="2473325"/>
          <p14:tracePt t="45167" x="3798888" y="2473325"/>
          <p14:tracePt t="45175" x="3668713" y="2473325"/>
          <p14:tracePt t="45183" x="3568700" y="2473325"/>
          <p14:tracePt t="45191" x="3467100" y="2463800"/>
          <p14:tracePt t="45199" x="3357563" y="2454275"/>
          <p14:tracePt t="45207" x="3246438" y="2424113"/>
          <p14:tracePt t="45216" x="3125788" y="2424113"/>
          <p14:tracePt t="45223" x="3005138" y="2424113"/>
          <p14:tracePt t="45231" x="2874963" y="2424113"/>
          <p14:tracePt t="45239" x="2754313" y="2424113"/>
          <p14:tracePt t="45247" x="2622550" y="2424113"/>
          <p14:tracePt t="45255" x="2492375" y="2424113"/>
          <p14:tracePt t="45263" x="2382838" y="2424113"/>
          <p14:tracePt t="45271" x="2311400" y="2424113"/>
          <p14:tracePt t="45279" x="2241550" y="2433638"/>
          <p14:tracePt t="45287" x="2201863" y="2454275"/>
          <p14:tracePt t="45295" x="2171700" y="2463800"/>
          <p14:tracePt t="45303" x="2151063" y="2484438"/>
          <p14:tracePt t="45311" x="2141538" y="2484438"/>
          <p14:tracePt t="45319" x="2130425" y="2503488"/>
          <p14:tracePt t="45335" x="2111375" y="2533650"/>
          <p14:tracePt t="45343" x="2111375" y="2554288"/>
          <p14:tracePt t="45351" x="2100263" y="2574925"/>
          <p14:tracePt t="45367" x="2100263" y="2605088"/>
          <p14:tracePt t="45375" x="2100263" y="2614613"/>
          <p14:tracePt t="45383" x="2100263" y="2635250"/>
          <p14:tracePt t="45391" x="2100263" y="2665413"/>
          <p14:tracePt t="45401" x="2100263" y="2684463"/>
          <p14:tracePt t="45407" x="2100263" y="2705100"/>
          <p14:tracePt t="45423" x="2100263" y="2725738"/>
          <p14:tracePt t="45431" x="2130425" y="2725738"/>
          <p14:tracePt t="45439" x="2181225" y="2744788"/>
          <p14:tracePt t="45447" x="2241550" y="2744788"/>
          <p14:tracePt t="45455" x="2311400" y="2744788"/>
          <p14:tracePt t="45463" x="2401888" y="2744788"/>
          <p14:tracePt t="45471" x="2543175" y="2744788"/>
          <p14:tracePt t="45479" x="2682875" y="2744788"/>
          <p14:tracePt t="45487" x="2863850" y="2744788"/>
          <p14:tracePt t="45495" x="3146425" y="2744788"/>
          <p14:tracePt t="45503" x="3467100" y="2744788"/>
          <p14:tracePt t="45511" x="3829050" y="2744788"/>
          <p14:tracePt t="45519" x="4151313" y="2744788"/>
          <p14:tracePt t="45527" x="4502150" y="2744788"/>
          <p14:tracePt t="45535" x="4945063" y="2744788"/>
          <p14:tracePt t="45543" x="5327650" y="2744788"/>
          <p14:tracePt t="45551" x="5840413" y="2744788"/>
          <p14:tracePt t="45559" x="6302375" y="2744788"/>
          <p14:tracePt t="45567" x="6764338" y="2744788"/>
          <p14:tracePt t="45575" x="7177088" y="2735263"/>
          <p14:tracePt t="45583" x="7569200" y="2725738"/>
          <p14:tracePt t="45591" x="7940675" y="2665413"/>
          <p14:tracePt t="45599" x="8281988" y="2614613"/>
          <p14:tracePt t="45607" x="8593138" y="2584450"/>
          <p14:tracePt t="45617" x="8845550" y="2554288"/>
          <p14:tracePt t="45623" x="8985250" y="2544763"/>
          <p14:tracePt t="45631" x="9105900" y="2524125"/>
          <p14:tracePt t="45639" x="9196388" y="2503488"/>
          <p14:tracePt t="45647" x="9267825" y="2493963"/>
          <p14:tracePt t="45655" x="9328150" y="2493963"/>
          <p14:tracePt t="45663" x="9367838" y="2473325"/>
          <p14:tracePt t="45671" x="9407525" y="2473325"/>
          <p14:tracePt t="45679" x="9437688" y="2463800"/>
          <p14:tracePt t="45687" x="9437688" y="2454275"/>
          <p14:tracePt t="45695" x="9448800" y="2443163"/>
          <p14:tracePt t="45703" x="9467850" y="2424113"/>
          <p14:tracePt t="45711" x="9467850" y="2393950"/>
          <p14:tracePt t="45719" x="9467850" y="2352675"/>
          <p14:tracePt t="45727" x="9467850" y="2312988"/>
          <p14:tracePt t="45735" x="9467850" y="2282825"/>
          <p14:tracePt t="45743" x="9467850" y="2252663"/>
          <p14:tracePt t="45751" x="9467850" y="2243138"/>
          <p14:tracePt t="45759" x="9467850" y="2212975"/>
          <p14:tracePt t="45767" x="9458325" y="2192338"/>
          <p14:tracePt t="45775" x="9437688" y="2152650"/>
          <p14:tracePt t="45783" x="9428163" y="2122488"/>
          <p14:tracePt t="45791" x="9428163" y="2111375"/>
          <p14:tracePt t="45800" x="9418638" y="2092325"/>
          <p14:tracePt t="45807" x="9398000" y="2071688"/>
          <p14:tracePt t="45815" x="9388475" y="2051050"/>
          <p14:tracePt t="45823" x="9377363" y="2041525"/>
          <p14:tracePt t="45839" x="9367838" y="2041525"/>
          <p14:tracePt t="45847" x="9358313" y="2041525"/>
          <p14:tracePt t="45871" x="9347200" y="2041525"/>
          <p14:tracePt t="45887" x="9337675" y="2041525"/>
          <p14:tracePt t="45911" x="9328150" y="2041525"/>
          <p14:tracePt t="45927" x="9317038" y="2041525"/>
          <p14:tracePt t="45935" x="9307513" y="2041525"/>
          <p14:tracePt t="45943" x="9297988" y="2041525"/>
          <p14:tracePt t="45959" x="9286875" y="2051050"/>
          <p14:tracePt t="45967" x="9286875" y="2062163"/>
          <p14:tracePt t="45975" x="9277350" y="2081213"/>
          <p14:tracePt t="45991" x="9267825" y="2092325"/>
          <p14:tracePt t="46000" x="9256713" y="2111375"/>
          <p14:tracePt t="46007" x="9256713" y="2122488"/>
          <p14:tracePt t="46015" x="9247188" y="2141538"/>
          <p14:tracePt t="46023" x="9226550" y="2182813"/>
          <p14:tracePt t="46031" x="9217025" y="2222500"/>
          <p14:tracePt t="46039" x="9196388" y="2273300"/>
          <p14:tracePt t="46047" x="9186863" y="2343150"/>
          <p14:tracePt t="46055" x="9166225" y="2424113"/>
          <p14:tracePt t="46063" x="9156700" y="2503488"/>
          <p14:tracePt t="46071" x="9147175" y="2584450"/>
          <p14:tracePt t="46079" x="9126538" y="2654300"/>
          <p14:tracePt t="46087" x="9096375" y="2714625"/>
          <p14:tracePt t="46095" x="9086850" y="2744788"/>
          <p14:tracePt t="46103" x="9075738" y="2774950"/>
          <p14:tracePt t="46111" x="9066213" y="2805113"/>
          <p14:tracePt t="46119" x="9056688" y="2816225"/>
          <p14:tracePt t="46127" x="9056688" y="2825750"/>
          <p14:tracePt t="46135" x="9056688" y="2835275"/>
          <p14:tracePt t="46143" x="9056688" y="2855913"/>
          <p14:tracePt t="46151" x="9056688" y="2876550"/>
          <p14:tracePt t="46167" x="9056688" y="2886075"/>
          <p14:tracePt t="46175" x="9056688" y="2895600"/>
          <p14:tracePt t="46184" x="9056688" y="2906713"/>
          <p14:tracePt t="46687" x="9036050" y="2916238"/>
          <p14:tracePt t="46695" x="8985250" y="2916238"/>
          <p14:tracePt t="46703" x="8955088" y="2916238"/>
          <p14:tracePt t="46711" x="8936038" y="2916238"/>
          <p14:tracePt t="46720" x="8915400" y="2916238"/>
          <p14:tracePt t="46727" x="8864600" y="2916238"/>
          <p14:tracePt t="46736" x="8785225" y="2916238"/>
          <p14:tracePt t="46743" x="8643938" y="2946400"/>
          <p14:tracePt t="46751" x="8472488" y="2976563"/>
          <p14:tracePt t="46759" x="8251825" y="3036888"/>
          <p14:tracePt t="46768" x="7980363" y="3117850"/>
          <p14:tracePt t="46775" x="7789863" y="3167063"/>
          <p14:tracePt t="46785" x="7518400" y="3248025"/>
          <p14:tracePt t="46791" x="7327900" y="3287713"/>
          <p14:tracePt t="46799" x="7056438" y="3368675"/>
          <p14:tracePt t="46807" x="6784975" y="3449638"/>
          <p14:tracePt t="46815" x="6453188" y="3540125"/>
          <p14:tracePt t="46823" x="6081713" y="3630613"/>
          <p14:tracePt t="46831" x="5738813" y="3679825"/>
          <p14:tracePt t="46839" x="5387975" y="3751263"/>
          <p14:tracePt t="46847" x="5065713" y="3830638"/>
          <p14:tracePt t="46855" x="4875213" y="3871913"/>
          <p14:tracePt t="46863" x="4613275" y="3981450"/>
          <p14:tracePt t="46871" x="4371975" y="4062413"/>
          <p14:tracePt t="46879" x="4181475" y="4102100"/>
          <p14:tracePt t="46887" x="3979863" y="4173538"/>
          <p14:tracePt t="46895" x="3859213" y="4203700"/>
          <p14:tracePt t="46903" x="3749675" y="4233863"/>
          <p14:tracePt t="46911" x="3659188" y="4264025"/>
          <p14:tracePt t="46919" x="3578225" y="4273550"/>
          <p14:tracePt t="46927" x="3487738" y="4283075"/>
          <p14:tracePt t="46935" x="3417888" y="4303713"/>
          <p14:tracePt t="46943" x="3376613" y="4324350"/>
          <p14:tracePt t="46952" x="3316288" y="4354513"/>
          <p14:tracePt t="46959" x="3297238" y="4364038"/>
          <p14:tracePt t="46968" x="3255963" y="4394200"/>
          <p14:tracePt t="46975" x="3246438" y="4403725"/>
          <p14:tracePt t="46985" x="3216275" y="4424363"/>
          <p14:tracePt t="46991" x="3186113" y="4433888"/>
          <p14:tracePt t="46999" x="3155950" y="4445000"/>
          <p14:tracePt t="47007" x="3116263" y="4454525"/>
          <p14:tracePt t="47015" x="3074988" y="4464050"/>
          <p14:tracePt t="47023" x="3044825" y="4475163"/>
          <p14:tracePt t="47031" x="2995613" y="4484688"/>
          <p14:tracePt t="47039" x="2944813" y="4514850"/>
          <p14:tracePt t="47047" x="2914650" y="4514850"/>
          <p14:tracePt t="47055" x="2884488" y="4524375"/>
          <p14:tracePt t="47063" x="2833688" y="4535488"/>
          <p14:tracePt t="47072" x="2803525" y="4535488"/>
          <p14:tracePt t="47079" x="2763838" y="4535488"/>
          <p14:tracePt t="47088" x="2713038" y="4554538"/>
          <p14:tracePt t="47095" x="2663825" y="4554538"/>
          <p14:tracePt t="47103" x="2613025" y="4554538"/>
          <p14:tracePt t="47111" x="2533650" y="4554538"/>
          <p14:tracePt t="47119" x="2482850" y="4554538"/>
          <p14:tracePt t="47127" x="2432050" y="4565650"/>
          <p14:tracePt t="47136" x="2401888" y="4575175"/>
          <p14:tracePt t="47143" x="2352675" y="4584700"/>
          <p14:tracePt t="47152" x="2322513" y="4584700"/>
          <p14:tracePt t="47159" x="2281238" y="4584700"/>
          <p14:tracePt t="47168" x="2271713" y="4584700"/>
          <p14:tracePt t="47175" x="2251075" y="4584700"/>
          <p14:tracePt t="47183" x="2241550" y="4584700"/>
          <p14:tracePt t="47191" x="2220913" y="4595813"/>
          <p14:tracePt t="47207" x="2211388" y="4595813"/>
          <p14:tracePt t="47215" x="2201863" y="4595813"/>
          <p14:tracePt t="47223" x="2190750" y="4595813"/>
          <p14:tracePt t="47231" x="2181225" y="4595813"/>
          <p14:tracePt t="47239" x="2171700" y="4595813"/>
          <p14:tracePt t="47247" x="2160588" y="4595813"/>
          <p14:tracePt t="47303" x="2151063" y="4595813"/>
          <p14:tracePt t="47319" x="2141538" y="4595813"/>
          <p14:tracePt t="47327" x="2111375" y="4595813"/>
          <p14:tracePt t="47335" x="2070100" y="4595813"/>
          <p14:tracePt t="47343" x="2039938" y="4595813"/>
          <p14:tracePt t="47352" x="2009775" y="4595813"/>
          <p14:tracePt t="47359" x="1990725" y="4595813"/>
          <p14:tracePt t="47368" x="1960563" y="4595813"/>
          <p14:tracePt t="47375" x="1939925" y="4595813"/>
          <p14:tracePt t="47383" x="1919288" y="4595813"/>
          <p14:tracePt t="47391" x="1889125" y="4595813"/>
          <p14:tracePt t="47399" x="1858963" y="4595813"/>
          <p14:tracePt t="47407" x="1839913" y="4584700"/>
          <p14:tracePt t="47415" x="1819275" y="4584700"/>
          <p14:tracePt t="47423" x="1809750" y="4584700"/>
          <p14:tracePt t="47431" x="1789113" y="4584700"/>
          <p14:tracePt t="47447" x="1789113" y="4575175"/>
          <p14:tracePt t="47711" x="1779588" y="4575175"/>
          <p14:tracePt t="47768" x="1779588" y="4565650"/>
          <p14:tracePt t="48023" x="1768475" y="4565650"/>
          <p14:tracePt t="48039" x="1758950" y="4565650"/>
          <p14:tracePt t="48055" x="1738313" y="4554538"/>
          <p14:tracePt t="48071" x="1719263" y="4545013"/>
          <p14:tracePt t="51543" x="1708150" y="4545013"/>
          <p14:tracePt t="51552" x="1689100" y="4545013"/>
          <p14:tracePt t="51559" x="1668463" y="4545013"/>
          <p14:tracePt t="51567" x="1658938" y="4554538"/>
          <p14:tracePt t="51575" x="1628775" y="4554538"/>
          <p14:tracePt t="51583" x="1608138" y="4565650"/>
          <p14:tracePt t="51591" x="1577975" y="4575175"/>
          <p14:tracePt t="51599" x="1557338" y="4575175"/>
          <p14:tracePt t="51608" x="1547813" y="4575175"/>
          <p14:tracePt t="51615" x="1517650" y="4575175"/>
          <p14:tracePt t="51623" x="1497013" y="4575175"/>
          <p14:tracePt t="51631" x="1466850" y="4575175"/>
          <p14:tracePt t="51640" x="1427163" y="4575175"/>
          <p14:tracePt t="51647" x="1366838" y="4575175"/>
          <p14:tracePt t="51656" x="1316038" y="4575175"/>
          <p14:tracePt t="51663" x="1276350" y="4575175"/>
          <p14:tracePt t="51671" x="1216025" y="4575175"/>
          <p14:tracePt t="51679" x="1165225" y="4575175"/>
          <p14:tracePt t="51688" x="1125538" y="4575175"/>
          <p14:tracePt t="51695" x="1065213" y="4584700"/>
          <p14:tracePt t="51703" x="1035050" y="4584700"/>
          <p14:tracePt t="51711" x="984250" y="4595813"/>
          <p14:tracePt t="51719" x="954088" y="4614863"/>
          <p14:tracePt t="51727" x="935038" y="4614863"/>
          <p14:tracePt t="51735" x="914400" y="4614863"/>
          <p14:tracePt t="51744" x="884238" y="4625975"/>
          <p14:tracePt t="51751" x="865188" y="4635500"/>
          <p14:tracePt t="51760" x="835025" y="4645025"/>
          <p14:tracePt t="51767" x="814388" y="4656138"/>
          <p14:tracePt t="51776" x="763588" y="4665663"/>
          <p14:tracePt t="51783" x="744538" y="4675188"/>
          <p14:tracePt t="51791" x="703263" y="4686300"/>
          <p14:tracePt t="51799" x="684213" y="4686300"/>
          <p14:tracePt t="51808" x="654050" y="4695825"/>
          <p14:tracePt t="51815" x="633413" y="4705350"/>
          <p14:tracePt t="51824" x="612775" y="4705350"/>
          <p14:tracePt t="51831" x="603250" y="4716463"/>
          <p14:tracePt t="51840" x="593725" y="4725988"/>
          <p14:tracePt t="51847" x="582613" y="4725988"/>
          <p14:tracePt t="51856" x="573088" y="4735513"/>
          <p14:tracePt t="51863" x="542925" y="4756150"/>
          <p14:tracePt t="51872" x="542925" y="4765675"/>
          <p14:tracePt t="51879" x="533400" y="4786313"/>
          <p14:tracePt t="51888" x="522288" y="4826000"/>
          <p14:tracePt t="51895" x="522288" y="4846638"/>
          <p14:tracePt t="51903" x="522288" y="4886325"/>
          <p14:tracePt t="51911" x="522288" y="4906963"/>
          <p14:tracePt t="51919" x="512763" y="4927600"/>
          <p14:tracePt t="51927" x="512763" y="4946650"/>
          <p14:tracePt t="51935" x="512763" y="4957763"/>
          <p14:tracePt t="51943" x="512763" y="4987925"/>
          <p14:tracePt t="51951" x="512763" y="5027613"/>
          <p14:tracePt t="51967" x="512763" y="5037138"/>
          <p14:tracePt t="51976" x="512763" y="5057775"/>
          <p14:tracePt t="51983" x="512763" y="5067300"/>
          <p14:tracePt t="51991" x="522288" y="5087938"/>
          <p14:tracePt t="51999" x="542925" y="5108575"/>
          <p14:tracePt t="52007" x="552450" y="5118100"/>
          <p14:tracePt t="52015" x="552450" y="5127625"/>
          <p14:tracePt t="52023" x="573088" y="5138738"/>
          <p14:tracePt t="52040" x="582613" y="5168900"/>
          <p14:tracePt t="52047" x="593725" y="5168900"/>
          <p14:tracePt t="52057" x="603250" y="5178425"/>
          <p14:tracePt t="52063" x="612775" y="5178425"/>
          <p14:tracePt t="52079" x="642938" y="5199063"/>
          <p14:tracePt t="52095" x="673100" y="5199063"/>
          <p14:tracePt t="52103" x="693738" y="5199063"/>
          <p14:tracePt t="52111" x="714375" y="5199063"/>
          <p14:tracePt t="52119" x="744538" y="5199063"/>
          <p14:tracePt t="52127" x="754063" y="5199063"/>
          <p14:tracePt t="52135" x="774700" y="5199063"/>
          <p14:tracePt t="52143" x="784225" y="5199063"/>
          <p14:tracePt t="52151" x="793750" y="5199063"/>
          <p14:tracePt t="52159" x="814388" y="5199063"/>
          <p14:tracePt t="52167" x="835025" y="5199063"/>
          <p14:tracePt t="52183" x="854075" y="5199063"/>
          <p14:tracePt t="52191" x="865188" y="5199063"/>
          <p14:tracePt t="52199" x="874713" y="5199063"/>
          <p14:tracePt t="52207" x="893763" y="5199063"/>
          <p14:tracePt t="52223" x="914400" y="5199063"/>
          <p14:tracePt t="52240" x="923925" y="5199063"/>
          <p14:tracePt t="52247" x="944563" y="5199063"/>
          <p14:tracePt t="52257" x="965200" y="5189538"/>
          <p14:tracePt t="52263" x="974725" y="5189538"/>
          <p14:tracePt t="52271" x="995363" y="5178425"/>
          <p14:tracePt t="52279" x="1004888" y="5168900"/>
          <p14:tracePt t="52287" x="1014413" y="5159375"/>
          <p14:tracePt t="52295" x="1035050" y="5148263"/>
          <p14:tracePt t="52303" x="1044575" y="5138738"/>
          <p14:tracePt t="52311" x="1055688" y="5127625"/>
          <p14:tracePt t="52327" x="1074738" y="5108575"/>
          <p14:tracePt t="52335" x="1074738" y="5097463"/>
          <p14:tracePt t="52344" x="1085850" y="5067300"/>
          <p14:tracePt t="52351" x="1085850" y="5057775"/>
          <p14:tracePt t="52359" x="1095375" y="5037138"/>
          <p14:tracePt t="52367" x="1104900" y="5027613"/>
          <p14:tracePt t="52375" x="1116013" y="5018088"/>
          <p14:tracePt t="52383" x="1116013" y="4997450"/>
          <p14:tracePt t="52399" x="1116013" y="4987925"/>
          <p14:tracePt t="52408" x="1116013" y="4967288"/>
          <p14:tracePt t="52424" x="1116013" y="4946650"/>
          <p14:tracePt t="52431" x="1116013" y="4937125"/>
          <p14:tracePt t="52440" x="1116013" y="4927600"/>
          <p14:tracePt t="52447" x="1116013" y="4906963"/>
          <p14:tracePt t="52455" x="1116013" y="4897438"/>
          <p14:tracePt t="52463" x="1116013" y="4876800"/>
          <p14:tracePt t="52471" x="1116013" y="4867275"/>
          <p14:tracePt t="52479" x="1116013" y="4856163"/>
          <p14:tracePt t="52488" x="1116013" y="4837113"/>
          <p14:tracePt t="52504" x="1116013" y="4826000"/>
          <p14:tracePt t="52511" x="1116013" y="4816475"/>
          <p14:tracePt t="52528" x="1116013" y="4795838"/>
          <p14:tracePt t="52543" x="1116013" y="4776788"/>
          <p14:tracePt t="52551" x="1104900" y="4776788"/>
          <p14:tracePt t="52567" x="1095375" y="4765675"/>
          <p14:tracePt t="52583" x="1085850" y="4765675"/>
          <p14:tracePt t="52591" x="1074738" y="4746625"/>
          <p14:tracePt t="52599" x="1065213" y="4746625"/>
          <p14:tracePt t="52607" x="1044575" y="4746625"/>
          <p14:tracePt t="52615" x="1035050" y="4735513"/>
          <p14:tracePt t="52623" x="1025525" y="4735513"/>
          <p14:tracePt t="52631" x="1004888" y="4725988"/>
          <p14:tracePt t="52640" x="984250" y="4725988"/>
          <p14:tracePt t="52647" x="965200" y="4716463"/>
          <p14:tracePt t="52655" x="954088" y="4716463"/>
          <p14:tracePt t="52663" x="923925" y="4705350"/>
          <p14:tracePt t="52671" x="893763" y="4705350"/>
          <p14:tracePt t="52679" x="874713" y="4695825"/>
          <p14:tracePt t="52687" x="844550" y="4695825"/>
          <p14:tracePt t="52695" x="835025" y="4695825"/>
          <p14:tracePt t="52704" x="804863" y="4695825"/>
          <p14:tracePt t="52711" x="774700" y="4695825"/>
          <p14:tracePt t="52719" x="763588" y="4695825"/>
          <p14:tracePt t="52728" x="733425" y="4695825"/>
          <p14:tracePt t="52735" x="714375" y="4695825"/>
          <p14:tracePt t="52743" x="684213" y="4695825"/>
          <p14:tracePt t="52759" x="654050" y="4695825"/>
          <p14:tracePt t="52767" x="633413" y="4695825"/>
          <p14:tracePt t="52776" x="612775" y="4695825"/>
          <p14:tracePt t="52783" x="593725" y="4695825"/>
          <p14:tracePt t="52791" x="582613" y="4695825"/>
          <p14:tracePt t="52799" x="563563" y="4705350"/>
          <p14:tracePt t="52807" x="552450" y="4705350"/>
          <p14:tracePt t="52815" x="533400" y="4725988"/>
          <p14:tracePt t="52824" x="533400" y="4735513"/>
          <p14:tracePt t="52831" x="512763" y="4746625"/>
          <p14:tracePt t="52841" x="512763" y="4756150"/>
          <p14:tracePt t="52847" x="492125" y="4776788"/>
          <p14:tracePt t="52855" x="482600" y="4786313"/>
          <p14:tracePt t="52863" x="482600" y="4795838"/>
          <p14:tracePt t="52871" x="473075" y="4806950"/>
          <p14:tracePt t="52888" x="473075" y="4826000"/>
          <p14:tracePt t="52895" x="473075" y="4837113"/>
          <p14:tracePt t="52903" x="473075" y="4846638"/>
          <p14:tracePt t="52911" x="473075" y="4856163"/>
          <p14:tracePt t="52919" x="473075" y="4886325"/>
          <p14:tracePt t="52928" x="473075" y="4897438"/>
          <p14:tracePt t="52935" x="452438" y="4906963"/>
          <p14:tracePt t="52944" x="452438" y="4916488"/>
          <p14:tracePt t="52951" x="452438" y="4937125"/>
          <p14:tracePt t="52959" x="452438" y="4946650"/>
          <p14:tracePt t="52967" x="452438" y="4957763"/>
          <p14:tracePt t="52975" x="452438" y="4967288"/>
          <p14:tracePt t="52999" x="452438" y="4976813"/>
          <p14:tracePt t="53008" x="452438" y="4987925"/>
          <p14:tracePt t="53024" x="452438" y="4997450"/>
          <p14:tracePt t="53031" x="452438" y="5006975"/>
          <p14:tracePt t="53048" x="452438" y="5027613"/>
          <p14:tracePt t="53063" x="452438" y="5037138"/>
          <p14:tracePt t="53079" x="452438" y="5048250"/>
          <p14:tracePt t="53088" x="452438" y="5057775"/>
          <p14:tracePt t="53095" x="461963" y="5067300"/>
          <p14:tracePt t="53127" x="473075" y="5067300"/>
          <p14:tracePt t="53135" x="482600" y="5078413"/>
          <p14:tracePt t="53151" x="492125" y="5087938"/>
          <p14:tracePt t="53159" x="512763" y="5097463"/>
          <p14:tracePt t="53175" x="533400" y="5097463"/>
          <p14:tracePt t="53183" x="533400" y="5108575"/>
          <p14:tracePt t="53192" x="542925" y="5108575"/>
          <p14:tracePt t="53199" x="552450" y="5118100"/>
          <p14:tracePt t="53208" x="563563" y="5127625"/>
          <p14:tracePt t="53215" x="573088" y="5127625"/>
          <p14:tracePt t="53224" x="593725" y="5127625"/>
          <p14:tracePt t="53239" x="612775" y="5127625"/>
          <p14:tracePt t="53247" x="642938" y="5127625"/>
          <p14:tracePt t="53255" x="663575" y="5127625"/>
          <p14:tracePt t="53263" x="663575" y="5138738"/>
          <p14:tracePt t="53271" x="673100" y="5138738"/>
          <p14:tracePt t="53447" x="693738" y="5138738"/>
          <p14:tracePt t="53847" x="703263" y="5138738"/>
          <p14:tracePt t="56592" x="744538" y="5138738"/>
          <p14:tracePt t="56599" x="763588" y="5138738"/>
          <p14:tracePt t="56607" x="793750" y="5127625"/>
          <p14:tracePt t="56615" x="814388" y="5127625"/>
          <p14:tracePt t="56623" x="835025" y="5127625"/>
          <p14:tracePt t="56632" x="854075" y="5118100"/>
          <p14:tracePt t="56639" x="874713" y="5118100"/>
          <p14:tracePt t="56648" x="904875" y="5108575"/>
          <p14:tracePt t="56655" x="923925" y="5097463"/>
          <p14:tracePt t="56663" x="944563" y="5087938"/>
          <p14:tracePt t="56671" x="954088" y="5078413"/>
          <p14:tracePt t="56680" x="974725" y="5057775"/>
          <p14:tracePt t="56687" x="974725" y="5048250"/>
          <p14:tracePt t="56696" x="974725" y="5006975"/>
          <p14:tracePt t="56703" x="974725" y="4976813"/>
          <p14:tracePt t="56712" x="984250" y="4927600"/>
          <p14:tracePt t="56720" x="995363" y="4876800"/>
          <p14:tracePt t="56727" x="995363" y="4837113"/>
          <p14:tracePt t="56735" x="1004888" y="4806950"/>
          <p14:tracePt t="56744" x="1014413" y="4765675"/>
          <p14:tracePt t="56751" x="1014413" y="4746625"/>
          <p14:tracePt t="56759" x="1014413" y="4725988"/>
          <p14:tracePt t="56767" x="1014413" y="4716463"/>
          <p14:tracePt t="56783" x="1014413" y="4705350"/>
          <p14:tracePt t="56791" x="1014413" y="4695825"/>
          <p14:tracePt t="56808" x="1014413" y="4686300"/>
          <p14:tracePt t="56855" x="1014413" y="4675188"/>
          <p14:tracePt t="56864" x="1014413" y="4656138"/>
          <p14:tracePt t="56871" x="1004888" y="4645025"/>
          <p14:tracePt t="56880" x="995363" y="4645025"/>
          <p14:tracePt t="56888" x="974725" y="4635500"/>
          <p14:tracePt t="56896" x="965200" y="4625975"/>
          <p14:tracePt t="56904" x="944563" y="4625975"/>
          <p14:tracePt t="56912" x="935038" y="4625975"/>
          <p14:tracePt t="56920" x="923925" y="4625975"/>
          <p14:tracePt t="56928" x="904875" y="4625975"/>
          <p14:tracePt t="56935" x="884238" y="4625975"/>
          <p14:tracePt t="56945" x="854075" y="4614863"/>
          <p14:tracePt t="56951" x="823913" y="4614863"/>
          <p14:tracePt t="56959" x="793750" y="4614863"/>
          <p14:tracePt t="56967" x="754063" y="4614863"/>
          <p14:tracePt t="56975" x="744538" y="4614863"/>
          <p14:tracePt t="56983" x="723900" y="4614863"/>
          <p14:tracePt t="56991" x="714375" y="4614863"/>
          <p14:tracePt t="56999" x="684213" y="4625975"/>
          <p14:tracePt t="57008" x="663575" y="4635500"/>
          <p14:tracePt t="57016" x="642938" y="4656138"/>
          <p14:tracePt t="57024" x="633413" y="4665663"/>
          <p14:tracePt t="57032" x="603250" y="4686300"/>
          <p14:tracePt t="57039" x="603250" y="4716463"/>
          <p14:tracePt t="57048" x="582613" y="4746625"/>
          <p14:tracePt t="57056" x="563563" y="4765675"/>
          <p14:tracePt t="57063" x="542925" y="4786313"/>
          <p14:tracePt t="57071" x="522288" y="4837113"/>
          <p14:tracePt t="57080" x="522288" y="4846638"/>
          <p14:tracePt t="57087" x="522288" y="4867275"/>
          <p14:tracePt t="57096" x="522288" y="4886325"/>
          <p14:tracePt t="57103" x="522288" y="4906963"/>
          <p14:tracePt t="57112" x="522288" y="4937125"/>
          <p14:tracePt t="57119" x="522288" y="4946650"/>
          <p14:tracePt t="57128" x="522288" y="4957763"/>
          <p14:tracePt t="57135" x="522288" y="4967288"/>
          <p14:tracePt t="57143" x="522288" y="4987925"/>
          <p14:tracePt t="57151" x="522288" y="4997450"/>
          <p14:tracePt t="57160" x="533400" y="5006975"/>
          <p14:tracePt t="57167" x="533400" y="5027613"/>
          <p14:tracePt t="57176" x="573088" y="5057775"/>
          <p14:tracePt t="57184" x="582613" y="5078413"/>
          <p14:tracePt t="57191" x="603250" y="5087938"/>
          <p14:tracePt t="57200" x="612775" y="5097463"/>
          <p14:tracePt t="57208" x="623888" y="5127625"/>
          <p14:tracePt t="57215" x="642938" y="5148263"/>
          <p14:tracePt t="57224" x="663575" y="5159375"/>
          <p14:tracePt t="57232" x="673100" y="5168900"/>
          <p14:tracePt t="57240" x="684213" y="5178425"/>
          <p14:tracePt t="57248" x="693738" y="5178425"/>
          <p14:tracePt t="57256" x="703263" y="5178425"/>
          <p14:tracePt t="57263" x="714375" y="5178425"/>
          <p14:tracePt t="57271" x="733425" y="5178425"/>
          <p14:tracePt t="57280" x="754063" y="5178425"/>
          <p14:tracePt t="57287" x="774700" y="5178425"/>
          <p14:tracePt t="57303" x="784225" y="5178425"/>
          <p14:tracePt t="57312" x="793750" y="5178425"/>
          <p14:tracePt t="58416" x="804863" y="5178425"/>
          <p14:tracePt t="58432" x="823913" y="5178425"/>
          <p14:tracePt t="58440" x="835025" y="5178425"/>
          <p14:tracePt t="58456" x="844550" y="5168900"/>
          <p14:tracePt t="58463" x="865188" y="5168900"/>
          <p14:tracePt t="58471" x="884238" y="5148263"/>
          <p14:tracePt t="58488" x="904875" y="5138738"/>
          <p14:tracePt t="58504" x="923925" y="5127625"/>
          <p14:tracePt t="58512" x="944563" y="5108575"/>
          <p14:tracePt t="58528" x="944563" y="5097463"/>
          <p14:tracePt t="58551" x="954088" y="5097463"/>
          <p14:tracePt t="58559" x="965200" y="5087938"/>
          <p14:tracePt t="58567" x="965200" y="5078413"/>
          <p14:tracePt t="58575" x="965200" y="5067300"/>
          <p14:tracePt t="58583" x="974725" y="5057775"/>
          <p14:tracePt t="58591" x="974725" y="5048250"/>
          <p14:tracePt t="58599" x="974725" y="5037138"/>
          <p14:tracePt t="58607" x="974725" y="5018088"/>
          <p14:tracePt t="58615" x="974725" y="4987925"/>
          <p14:tracePt t="58623" x="974725" y="4957763"/>
          <p14:tracePt t="58631" x="974725" y="4937125"/>
          <p14:tracePt t="58639" x="974725" y="4906963"/>
          <p14:tracePt t="58647" x="974725" y="4897438"/>
          <p14:tracePt t="58655" x="974725" y="4876800"/>
          <p14:tracePt t="58671" x="974725" y="4846638"/>
          <p14:tracePt t="58679" x="965200" y="4826000"/>
          <p14:tracePt t="58687" x="965200" y="4806950"/>
          <p14:tracePt t="58703" x="954088" y="4795838"/>
          <p14:tracePt t="58751" x="954088" y="4786313"/>
          <p14:tracePt t="58767" x="944563" y="4776788"/>
          <p14:tracePt t="58840" x="935038" y="4776788"/>
          <p14:tracePt t="58848" x="904875" y="4776788"/>
          <p14:tracePt t="58856" x="884238" y="4776788"/>
          <p14:tracePt t="58864" x="865188" y="4776788"/>
          <p14:tracePt t="58881" x="835025" y="4776788"/>
          <p14:tracePt t="58888" x="823913" y="4776788"/>
          <p14:tracePt t="58897" x="804863" y="4776788"/>
          <p14:tracePt t="58903" x="793750" y="4776788"/>
          <p14:tracePt t="58912" x="793750" y="4786313"/>
          <p14:tracePt t="58920" x="774700" y="4795838"/>
          <p14:tracePt t="58928" x="763588" y="4806950"/>
          <p14:tracePt t="58944" x="754063" y="4826000"/>
          <p14:tracePt t="58952" x="754063" y="4856163"/>
          <p14:tracePt t="58960" x="754063" y="4886325"/>
          <p14:tracePt t="58968" x="754063" y="4916488"/>
          <p14:tracePt t="58976" x="754063" y="4957763"/>
          <p14:tracePt t="58984" x="754063" y="4976813"/>
          <p14:tracePt t="58991" x="754063" y="4997450"/>
          <p14:tracePt t="59000" x="754063" y="5018088"/>
          <p14:tracePt t="59008" x="754063" y="5027613"/>
          <p14:tracePt t="59016" x="754063" y="5048250"/>
          <p14:tracePt t="59032" x="754063" y="5057775"/>
          <p14:tracePt t="59063" x="754063" y="5067300"/>
          <p14:tracePt t="59071" x="763588" y="5078413"/>
          <p14:tracePt t="59087" x="774700" y="5087938"/>
          <p14:tracePt t="59104" x="784225" y="5087938"/>
          <p14:tracePt t="59112" x="784225" y="5097463"/>
          <p14:tracePt t="59128" x="793750" y="5097463"/>
          <p14:tracePt t="59144" x="814388" y="5097463"/>
          <p14:tracePt t="59151" x="835025" y="5097463"/>
          <p14:tracePt t="59160" x="854075" y="5097463"/>
          <p14:tracePt t="59168" x="884238" y="5097463"/>
          <p14:tracePt t="59175" x="893763" y="5097463"/>
          <p14:tracePt t="59184" x="914400" y="5097463"/>
          <p14:tracePt t="59191" x="923925" y="5097463"/>
          <p14:tracePt t="59208" x="935038" y="5097463"/>
          <p14:tracePt t="59216" x="944563" y="5097463"/>
          <p14:tracePt t="59248" x="954088" y="5097463"/>
          <p14:tracePt t="59279" x="965200" y="5097463"/>
          <p14:tracePt t="59288" x="974725" y="5097463"/>
          <p14:tracePt t="59296" x="984250" y="5097463"/>
          <p14:tracePt t="67344" x="995363" y="5097463"/>
          <p14:tracePt t="67352" x="1025525" y="5097463"/>
          <p14:tracePt t="67360" x="1055688" y="5097463"/>
          <p14:tracePt t="67368" x="1085850" y="5078413"/>
          <p14:tracePt t="67376" x="1146175" y="5067300"/>
          <p14:tracePt t="67384" x="1185863" y="5057775"/>
          <p14:tracePt t="67392" x="1246188" y="5037138"/>
          <p14:tracePt t="67400" x="1306513" y="5018088"/>
          <p14:tracePt t="67408" x="1346200" y="5018088"/>
          <p14:tracePt t="67416" x="1417638" y="5006975"/>
          <p14:tracePt t="67424" x="1457325" y="5006975"/>
          <p14:tracePt t="67432" x="1477963" y="5006975"/>
          <p14:tracePt t="67440" x="1508125" y="4987925"/>
          <p14:tracePt t="67448" x="1527175" y="4987925"/>
          <p14:tracePt t="67456" x="1557338" y="4987925"/>
          <p14:tracePt t="67464" x="1587500" y="4987925"/>
          <p14:tracePt t="67473" x="1628775" y="4987925"/>
          <p14:tracePt t="67480" x="1677988" y="4987925"/>
          <p14:tracePt t="67491" x="1719263" y="4987925"/>
          <p14:tracePt t="67496" x="1779588" y="4987925"/>
          <p14:tracePt t="67504" x="1828800" y="4987925"/>
          <p14:tracePt t="67512" x="1870075" y="4987925"/>
          <p14:tracePt t="67520" x="1889125" y="4987925"/>
          <p14:tracePt t="67528" x="1919288" y="4987925"/>
          <p14:tracePt t="67536" x="1939925" y="4987925"/>
          <p14:tracePt t="67544" x="1949450" y="4987925"/>
          <p14:tracePt t="67552" x="1960563" y="4976813"/>
          <p14:tracePt t="67560" x="1970088" y="4967288"/>
          <p14:tracePt t="67576" x="1979613" y="4946650"/>
          <p14:tracePt t="67592" x="1979613" y="4916488"/>
          <p14:tracePt t="67600" x="1979613" y="4897438"/>
          <p14:tracePt t="67608" x="1979613" y="4867275"/>
          <p14:tracePt t="67616" x="1979613" y="4837113"/>
          <p14:tracePt t="67624" x="1979613" y="4806950"/>
          <p14:tracePt t="67632" x="1979613" y="4776788"/>
          <p14:tracePt t="67640" x="1979613" y="4765675"/>
          <p14:tracePt t="67648" x="1949450" y="4716463"/>
          <p14:tracePt t="67656" x="1930400" y="4686300"/>
          <p14:tracePt t="67664" x="1900238" y="4645025"/>
          <p14:tracePt t="67673" x="1870075" y="4614863"/>
          <p14:tracePt t="67680" x="1849438" y="4575175"/>
          <p14:tracePt t="67689" x="1798638" y="4535488"/>
          <p14:tracePt t="67696" x="1779588" y="4514850"/>
          <p14:tracePt t="67704" x="1738313" y="4494213"/>
          <p14:tracePt t="67712" x="1728788" y="4484688"/>
          <p14:tracePt t="67720" x="1698625" y="4475163"/>
          <p14:tracePt t="67728" x="1689100" y="4475163"/>
          <p14:tracePt t="67736" x="1668463" y="4475163"/>
          <p14:tracePt t="67744" x="1658938" y="4475163"/>
          <p14:tracePt t="67752" x="1617663" y="4475163"/>
          <p14:tracePt t="67760" x="1587500" y="4475163"/>
          <p14:tracePt t="67768" x="1547813" y="4475163"/>
          <p14:tracePt t="67776" x="1538288" y="4475163"/>
          <p14:tracePt t="67783" x="1497013" y="4475163"/>
          <p14:tracePt t="67792" x="1466850" y="4475163"/>
          <p14:tracePt t="67800" x="1436688" y="4475163"/>
          <p14:tracePt t="67808" x="1427163" y="4475163"/>
          <p14:tracePt t="67816" x="1376363" y="4494213"/>
          <p14:tracePt t="67824" x="1357313" y="4505325"/>
          <p14:tracePt t="67832" x="1346200" y="4505325"/>
          <p14:tracePt t="67840" x="1316038" y="4524375"/>
          <p14:tracePt t="67848" x="1296988" y="4535488"/>
          <p14:tracePt t="67856" x="1285875" y="4545013"/>
          <p14:tracePt t="67864" x="1276350" y="4545013"/>
          <p14:tracePt t="67880" x="1276350" y="4575175"/>
          <p14:tracePt t="67888" x="1266825" y="4605338"/>
          <p14:tracePt t="67896" x="1266825" y="4645025"/>
          <p14:tracePt t="67904" x="1255713" y="4695825"/>
          <p14:tracePt t="67912" x="1246188" y="4735513"/>
          <p14:tracePt t="67920" x="1246188" y="4765675"/>
          <p14:tracePt t="67928" x="1246188" y="4806950"/>
          <p14:tracePt t="67936" x="1246188" y="4826000"/>
          <p14:tracePt t="67944" x="1246188" y="4856163"/>
          <p14:tracePt t="67952" x="1246188" y="4886325"/>
          <p14:tracePt t="67960" x="1246188" y="4906963"/>
          <p14:tracePt t="67968" x="1246188" y="4927600"/>
          <p14:tracePt t="67976" x="1255713" y="4937125"/>
          <p14:tracePt t="67984" x="1255713" y="4967288"/>
          <p14:tracePt t="67992" x="1276350" y="4987925"/>
          <p14:tracePt t="68000" x="1285875" y="5006975"/>
          <p14:tracePt t="68008" x="1285875" y="5027613"/>
          <p14:tracePt t="68016" x="1296988" y="5027613"/>
          <p14:tracePt t="68024" x="1306513" y="5048250"/>
          <p14:tracePt t="68032" x="1316038" y="5048250"/>
          <p14:tracePt t="68040" x="1327150" y="5067300"/>
          <p14:tracePt t="68048" x="1336675" y="5067300"/>
          <p14:tracePt t="68064" x="1346200" y="5067300"/>
          <p14:tracePt t="68079" x="1366838" y="5067300"/>
          <p14:tracePt t="68087" x="1376363" y="5067300"/>
          <p14:tracePt t="68095" x="1397000" y="5067300"/>
          <p14:tracePt t="68103" x="1406525" y="5067300"/>
          <p14:tracePt t="68111" x="1417638" y="5067300"/>
          <p14:tracePt t="68119" x="1427163" y="5057775"/>
          <p14:tracePt t="68136" x="1447800" y="5057775"/>
          <p14:tracePt t="72408" x="1466850" y="5057775"/>
          <p14:tracePt t="72416" x="1477963" y="5057775"/>
          <p14:tracePt t="72424" x="1487488" y="5057775"/>
          <p14:tracePt t="72432" x="1508125" y="5057775"/>
          <p14:tracePt t="72440" x="1527175" y="5057775"/>
          <p14:tracePt t="72448" x="1538288" y="5057775"/>
          <p14:tracePt t="72456" x="1547813" y="5057775"/>
          <p14:tracePt t="72464" x="1568450" y="5057775"/>
          <p14:tracePt t="72472" x="1577975" y="5057775"/>
          <p14:tracePt t="72488" x="1587500" y="5057775"/>
          <p14:tracePt t="72576" x="1598613" y="5057775"/>
          <p14:tracePt t="72592" x="1608138" y="5057775"/>
          <p14:tracePt t="72600" x="1628775" y="5057775"/>
          <p14:tracePt t="72616" x="1647825" y="5057775"/>
          <p14:tracePt t="72624" x="1658938" y="5057775"/>
          <p14:tracePt t="72632" x="1689100" y="5057775"/>
          <p14:tracePt t="72640" x="1698625" y="5057775"/>
          <p14:tracePt t="72648" x="1719263" y="5057775"/>
          <p14:tracePt t="72656" x="1738313" y="5057775"/>
          <p14:tracePt t="72664" x="1768475" y="5057775"/>
          <p14:tracePt t="72672" x="1809750" y="5057775"/>
          <p14:tracePt t="72680" x="1839913" y="5057775"/>
          <p14:tracePt t="72688" x="1879600" y="5057775"/>
          <p14:tracePt t="72696" x="1919288" y="5057775"/>
          <p14:tracePt t="72704" x="1979613" y="5057775"/>
          <p14:tracePt t="72712" x="2020888" y="5057775"/>
          <p14:tracePt t="72720" x="2051050" y="5057775"/>
          <p14:tracePt t="72728" x="2100263" y="5057775"/>
          <p14:tracePt t="72736" x="2130425" y="5057775"/>
          <p14:tracePt t="72744" x="2171700" y="5057775"/>
          <p14:tracePt t="72752" x="2181225" y="5057775"/>
          <p14:tracePt t="72761" x="2211388" y="5057775"/>
          <p14:tracePt t="72768" x="2241550" y="5057775"/>
          <p14:tracePt t="72776" x="2251075" y="5057775"/>
          <p14:tracePt t="72784" x="2281238" y="5057775"/>
          <p14:tracePt t="72792" x="2292350" y="5057775"/>
          <p14:tracePt t="72800" x="2322513" y="5057775"/>
          <p14:tracePt t="72816" x="2352675" y="5057775"/>
          <p14:tracePt t="72824" x="2392363" y="5048250"/>
          <p14:tracePt t="72832" x="2432050" y="5027613"/>
          <p14:tracePt t="72840" x="2482850" y="5027613"/>
          <p14:tracePt t="72848" x="2522538" y="5018088"/>
          <p14:tracePt t="72856" x="2603500" y="5006975"/>
          <p14:tracePt t="72864" x="2652713" y="5006975"/>
          <p14:tracePt t="72872" x="2724150" y="4987925"/>
          <p14:tracePt t="72880" x="2824163" y="4967288"/>
          <p14:tracePt t="72888" x="2905125" y="4937125"/>
          <p14:tracePt t="72896" x="2995613" y="4916488"/>
          <p14:tracePt t="72904" x="3086100" y="4886325"/>
          <p14:tracePt t="72912" x="3155950" y="4867275"/>
          <p14:tracePt t="72920" x="3255963" y="4837113"/>
          <p14:tracePt t="72928" x="3336925" y="4806950"/>
          <p14:tracePt t="72936" x="3427413" y="4776788"/>
          <p14:tracePt t="72945" x="3497263" y="4776788"/>
          <p14:tracePt t="72952" x="3568700" y="4756150"/>
          <p14:tracePt t="72960" x="3668713" y="4725988"/>
          <p14:tracePt t="72968" x="3779838" y="4705350"/>
          <p14:tracePt t="72976" x="3889375" y="4656138"/>
          <p14:tracePt t="72984" x="4000500" y="4635500"/>
          <p14:tracePt t="72991" x="4141788" y="4595813"/>
          <p14:tracePt t="73000" x="4262438" y="4554538"/>
          <p14:tracePt t="73007" x="4371975" y="4524375"/>
          <p14:tracePt t="73015" x="4483100" y="4494213"/>
          <p14:tracePt t="73023" x="4592638" y="4445000"/>
          <p14:tracePt t="73031" x="4694238" y="4403725"/>
          <p14:tracePt t="73039" x="4773613" y="4364038"/>
          <p14:tracePt t="73047" x="4864100" y="4313238"/>
          <p14:tracePt t="73055" x="4935538" y="4273550"/>
          <p14:tracePt t="73063" x="5005388" y="4233863"/>
          <p14:tracePt t="73071" x="5086350" y="4203700"/>
          <p14:tracePt t="73079" x="5156200" y="4152900"/>
          <p14:tracePt t="73087" x="5216525" y="4122738"/>
          <p14:tracePt t="73095" x="5267325" y="4083050"/>
          <p14:tracePt t="73103" x="5286375" y="4062413"/>
          <p14:tracePt t="73111" x="5316538" y="4062413"/>
          <p14:tracePt t="73119" x="5327650" y="4041775"/>
          <p14:tracePt t="73128" x="5357813" y="4032250"/>
          <p14:tracePt t="73136" x="5357813" y="4022725"/>
          <p14:tracePt t="74032" x="5367338" y="4022725"/>
          <p14:tracePt t="74040" x="5397500" y="4011613"/>
          <p14:tracePt t="74048" x="5407025" y="4011613"/>
          <p14:tracePt t="74064" x="5418138" y="4002088"/>
          <p14:tracePt t="74072" x="5437188" y="4002088"/>
          <p14:tracePt t="74088" x="5457825" y="4002088"/>
          <p14:tracePt t="74096" x="5478463" y="4002088"/>
          <p14:tracePt t="74104" x="5487988" y="3992563"/>
          <p14:tracePt t="74120" x="5508625" y="3992563"/>
          <p14:tracePt t="74129" x="5527675" y="3992563"/>
          <p14:tracePt t="74368" x="5538788" y="3992563"/>
          <p14:tracePt t="74376" x="5548313" y="3992563"/>
          <p14:tracePt t="74392" x="5578475" y="3992563"/>
          <p14:tracePt t="74400" x="5608638" y="3992563"/>
          <p14:tracePt t="74408" x="5648325" y="3992563"/>
          <p14:tracePt t="74416" x="5708650" y="3992563"/>
          <p14:tracePt t="74424" x="5768975" y="3992563"/>
          <p14:tracePt t="74432" x="5859463" y="3992563"/>
          <p14:tracePt t="74440" x="5940425" y="3992563"/>
          <p14:tracePt t="74448" x="6010275" y="3992563"/>
          <p14:tracePt t="74456" x="6081713" y="3992563"/>
          <p14:tracePt t="74464" x="6140450" y="3992563"/>
          <p14:tracePt t="74472" x="6191250" y="3992563"/>
          <p14:tracePt t="74480" x="6221413" y="3992563"/>
          <p14:tracePt t="74488" x="6251575" y="4002088"/>
          <p14:tracePt t="74496" x="6272213" y="4002088"/>
          <p14:tracePt t="74515" x="6291263" y="4011613"/>
          <p14:tracePt t="74632" x="6302375" y="4011613"/>
          <p14:tracePt t="74648" x="6311900" y="4011613"/>
          <p14:tracePt t="74656" x="6321425" y="4011613"/>
          <p14:tracePt t="74672" x="6342063" y="4011613"/>
          <p14:tracePt t="74680" x="6362700" y="4011613"/>
          <p14:tracePt t="74688" x="6381750" y="4011613"/>
          <p14:tracePt t="74696" x="6411913" y="4011613"/>
          <p14:tracePt t="74704" x="6442075" y="4011613"/>
          <p14:tracePt t="74713" x="6472238" y="4011613"/>
          <p14:tracePt t="74720" x="6513513" y="4011613"/>
          <p14:tracePt t="74728" x="6573838" y="4011613"/>
          <p14:tracePt t="74736" x="6643688" y="4011613"/>
          <p14:tracePt t="74744" x="6694488" y="4002088"/>
          <p14:tracePt t="74752" x="6754813" y="3992563"/>
          <p14:tracePt t="74760" x="6845300" y="3981450"/>
          <p14:tracePt t="74768" x="6905625" y="3962400"/>
          <p14:tracePt t="74776" x="6985000" y="3962400"/>
          <p14:tracePt t="74784" x="7045325" y="3951288"/>
          <p14:tracePt t="74792" x="7096125" y="3941763"/>
          <p14:tracePt t="74800" x="7186613" y="3932238"/>
          <p14:tracePt t="74808" x="7237413" y="3932238"/>
          <p14:tracePt t="74816" x="7297738" y="3902075"/>
          <p14:tracePt t="74824" x="7327900" y="3890963"/>
          <p14:tracePt t="74832" x="7358063" y="3890963"/>
          <p14:tracePt t="74840" x="7377113" y="3881438"/>
          <p14:tracePt t="74848" x="7388225" y="3871913"/>
          <p14:tracePt t="74856" x="7397750" y="3871913"/>
          <p14:tracePt t="74896" x="7407275" y="3860800"/>
          <p14:tracePt t="74904" x="7437438" y="3860800"/>
          <p14:tracePt t="74912" x="7448550" y="3851275"/>
          <p14:tracePt t="74920" x="7488238" y="3830638"/>
          <p14:tracePt t="74928" x="7508875" y="3821113"/>
          <p14:tracePt t="74936" x="7539038" y="3800475"/>
          <p14:tracePt t="74944" x="7558088" y="3781425"/>
          <p14:tracePt t="74952" x="7578725" y="3760788"/>
          <p14:tracePt t="74960" x="7599363" y="3730625"/>
          <p14:tracePt t="74968" x="7608888" y="3700463"/>
          <p14:tracePt t="74976" x="7618413" y="3670300"/>
          <p14:tracePt t="74984" x="7648575" y="3630613"/>
          <p14:tracePt t="74992" x="7678738" y="3579813"/>
          <p14:tracePt t="75000" x="7708900" y="3529013"/>
          <p14:tracePt t="75008" x="7750175" y="3489325"/>
          <p14:tracePt t="75016" x="7789863" y="3429000"/>
          <p14:tracePt t="75024" x="7829550" y="3348038"/>
          <p14:tracePt t="75032" x="7859713" y="3287713"/>
          <p14:tracePt t="75040" x="7880350" y="3248025"/>
          <p14:tracePt t="75048" x="7899400" y="3197225"/>
          <p14:tracePt t="75056" x="7929563" y="3167063"/>
          <p14:tracePt t="75064" x="7950200" y="3097213"/>
          <p14:tracePt t="75072" x="7950200" y="3076575"/>
          <p14:tracePt t="75081" x="7959725" y="3046413"/>
          <p14:tracePt t="75088" x="7970838" y="3006725"/>
          <p14:tracePt t="75097" x="7970838" y="2967038"/>
          <p14:tracePt t="75104" x="7970838" y="2925763"/>
          <p14:tracePt t="75112" x="7970838" y="2855913"/>
          <p14:tracePt t="75120" x="7970838" y="2805113"/>
          <p14:tracePt t="75128" x="7970838" y="2735263"/>
          <p14:tracePt t="75136" x="7970838" y="2695575"/>
          <p14:tracePt t="75144" x="7970838" y="2654300"/>
          <p14:tracePt t="75152" x="7970838" y="2605088"/>
          <p14:tracePt t="75160" x="7970838" y="2574925"/>
          <p14:tracePt t="75168" x="7959725" y="2544763"/>
          <p14:tracePt t="75176" x="7929563" y="2503488"/>
          <p14:tracePt t="75184" x="7910513" y="2463800"/>
          <p14:tracePt t="75192" x="7880350" y="2424113"/>
          <p14:tracePt t="75200" x="7869238" y="2382838"/>
          <p14:tracePt t="75208" x="7829550" y="2322513"/>
          <p14:tracePt t="75216" x="7789863" y="2282825"/>
          <p14:tracePt t="75224" x="7769225" y="2252663"/>
          <p14:tracePt t="75232" x="7739063" y="2212975"/>
          <p14:tracePt t="75240" x="7699375" y="2171700"/>
          <p14:tracePt t="75248" x="7689850" y="2152650"/>
          <p14:tracePt t="75256" x="7648575" y="2122488"/>
          <p14:tracePt t="75264" x="7629525" y="2101850"/>
          <p14:tracePt t="75272" x="7608888" y="2081213"/>
          <p14:tracePt t="75281" x="7569200" y="2051050"/>
          <p14:tracePt t="75288" x="7518400" y="2011363"/>
          <p14:tracePt t="75296" x="7467600" y="1971675"/>
          <p14:tracePt t="75304" x="7427913" y="1941513"/>
          <p14:tracePt t="75312" x="7367588" y="1890713"/>
          <p14:tracePt t="75319" x="7297738" y="1860550"/>
          <p14:tracePt t="75327" x="7246938" y="1839913"/>
          <p14:tracePt t="75336" x="7196138" y="1809750"/>
          <p14:tracePt t="75343" x="7146925" y="1790700"/>
          <p14:tracePt t="75351" x="7086600" y="1760538"/>
          <p14:tracePt t="75359" x="7026275" y="1739900"/>
          <p14:tracePt t="75367" x="6985000" y="1719263"/>
          <p14:tracePt t="75375" x="6915150" y="1698625"/>
          <p14:tracePt t="75383" x="6854825" y="1668463"/>
          <p14:tracePt t="75391" x="6784975" y="1649413"/>
          <p14:tracePt t="75400" x="6724650" y="1638300"/>
          <p14:tracePt t="75407" x="6653213" y="1619250"/>
          <p14:tracePt t="75416" x="6573838" y="1598613"/>
          <p14:tracePt t="75423" x="6472238" y="1568450"/>
          <p14:tracePt t="75432" x="6432550" y="1568450"/>
          <p14:tracePt t="75439" x="6351588" y="1568450"/>
          <p14:tracePt t="75447" x="6311900" y="1568450"/>
          <p14:tracePt t="75455" x="6242050" y="1568450"/>
          <p14:tracePt t="75464" x="6181725" y="1568450"/>
          <p14:tracePt t="75472" x="6121400" y="1568450"/>
          <p14:tracePt t="75481" x="6070600" y="1568450"/>
          <p14:tracePt t="75488" x="5970588" y="1568450"/>
          <p14:tracePt t="75497" x="5910263" y="1568450"/>
          <p14:tracePt t="75504" x="5810250" y="1568450"/>
          <p14:tracePt t="75512" x="5729288" y="1568450"/>
          <p14:tracePt t="75520" x="5668963" y="1568450"/>
          <p14:tracePt t="75528" x="5588000" y="1568450"/>
          <p14:tracePt t="75536" x="5527675" y="1577975"/>
          <p14:tracePt t="75544" x="5467350" y="1589088"/>
          <p14:tracePt t="75552" x="5427663" y="1608138"/>
          <p14:tracePt t="75560" x="5357813" y="1638300"/>
          <p14:tracePt t="75568" x="5307013" y="1638300"/>
          <p14:tracePt t="75576" x="5237163" y="1668463"/>
          <p14:tracePt t="75584" x="5186363" y="1679575"/>
          <p14:tracePt t="75592" x="5126038" y="1709738"/>
          <p14:tracePt t="75600" x="5056188" y="1719263"/>
          <p14:tracePt t="75608" x="4995863" y="1760538"/>
          <p14:tracePt t="75616" x="4945063" y="1770063"/>
          <p14:tracePt t="75624" x="4884738" y="1800225"/>
          <p14:tracePt t="75632" x="4854575" y="1830388"/>
          <p14:tracePt t="75640" x="4824413" y="1860550"/>
          <p14:tracePt t="75648" x="4794250" y="1870075"/>
          <p14:tracePt t="75656" x="4754563" y="1911350"/>
          <p14:tracePt t="75664" x="4694238" y="1930400"/>
          <p14:tracePt t="75672" x="4664075" y="1951038"/>
          <p14:tracePt t="75681" x="4613275" y="1990725"/>
          <p14:tracePt t="75688" x="4583113" y="2001838"/>
          <p14:tracePt t="75697" x="4532313" y="2032000"/>
          <p14:tracePt t="75704" x="4502150" y="2051050"/>
          <p14:tracePt t="75712" x="4462463" y="2092325"/>
          <p14:tracePt t="75720" x="4432300" y="2111375"/>
          <p14:tracePt t="75728" x="4381500" y="2162175"/>
          <p14:tracePt t="75736" x="4352925" y="2192338"/>
          <p14:tracePt t="75744" x="4292600" y="2243138"/>
          <p14:tracePt t="75752" x="4241800" y="2282825"/>
          <p14:tracePt t="75760" x="4181475" y="2333625"/>
          <p14:tracePt t="75768" x="4130675" y="2382838"/>
          <p14:tracePt t="75776" x="4090988" y="2403475"/>
          <p14:tracePt t="75784" x="4051300" y="2484438"/>
          <p14:tracePt t="75800" x="3990975" y="2563813"/>
          <p14:tracePt t="75808" x="3970338" y="2593975"/>
          <p14:tracePt t="75816" x="3949700" y="2654300"/>
          <p14:tracePt t="75824" x="3930650" y="2684463"/>
          <p14:tracePt t="75832" x="3919538" y="2735263"/>
          <p14:tracePt t="75840" x="3910013" y="2774950"/>
          <p14:tracePt t="75849" x="3900488" y="2816225"/>
          <p14:tracePt t="75856" x="3879850" y="2876550"/>
          <p14:tracePt t="75865" x="3879850" y="2916238"/>
          <p14:tracePt t="75872" x="3870325" y="2967038"/>
          <p14:tracePt t="75881" x="3870325" y="3006725"/>
          <p14:tracePt t="75888" x="3859213" y="3036888"/>
          <p14:tracePt t="75896" x="3859213" y="3076575"/>
          <p14:tracePt t="75904" x="3859213" y="3106738"/>
          <p14:tracePt t="75912" x="3859213" y="3117850"/>
          <p14:tracePt t="75920" x="3859213" y="3148013"/>
          <p14:tracePt t="75928" x="3859213" y="3187700"/>
          <p14:tracePt t="75936" x="3859213" y="3208338"/>
          <p14:tracePt t="75944" x="3859213" y="3238500"/>
          <p14:tracePt t="75952" x="3859213" y="3278188"/>
          <p14:tracePt t="75960" x="3859213" y="3328988"/>
          <p14:tracePt t="75968" x="3859213" y="3389313"/>
          <p14:tracePt t="75976" x="3859213" y="3449638"/>
          <p14:tracePt t="75984" x="3859213" y="3498850"/>
          <p14:tracePt t="75992" x="3859213" y="3570288"/>
          <p14:tracePt t="76000" x="3859213" y="3619500"/>
          <p14:tracePt t="76008" x="3859213" y="3690938"/>
          <p14:tracePt t="76016" x="3879850" y="3751263"/>
          <p14:tracePt t="76024" x="3879850" y="3781425"/>
          <p14:tracePt t="76032" x="3889375" y="3821113"/>
          <p14:tracePt t="76040" x="3889375" y="3860800"/>
          <p14:tracePt t="76048" x="3900488" y="3911600"/>
          <p14:tracePt t="76056" x="3930650" y="3971925"/>
          <p14:tracePt t="76064" x="3940175" y="4041775"/>
          <p14:tracePt t="76072" x="3949700" y="4092575"/>
          <p14:tracePt t="76081" x="3979863" y="4152900"/>
          <p14:tracePt t="76088" x="3990975" y="4213225"/>
          <p14:tracePt t="76096" x="4010025" y="4264025"/>
          <p14:tracePt t="76104" x="4030663" y="4324350"/>
          <p14:tracePt t="76112" x="4051300" y="4384675"/>
          <p14:tracePt t="76120" x="4070350" y="4424363"/>
          <p14:tracePt t="76128" x="4090988" y="4475163"/>
          <p14:tracePt t="76136" x="4100513" y="4514850"/>
          <p14:tracePt t="76144" x="4121150" y="4535488"/>
          <p14:tracePt t="76153" x="4130675" y="4565650"/>
          <p14:tracePt t="76160" x="4160838" y="4614863"/>
          <p14:tracePt t="76167" x="4181475" y="4645025"/>
          <p14:tracePt t="76175" x="4211638" y="4686300"/>
          <p14:tracePt t="76183" x="4221163" y="4695825"/>
          <p14:tracePt t="76191" x="4241800" y="4725988"/>
          <p14:tracePt t="76200" x="4262438" y="4765675"/>
          <p14:tracePt t="76207" x="4281488" y="4786313"/>
          <p14:tracePt t="76216" x="4302125" y="4806950"/>
          <p14:tracePt t="76223" x="4311650" y="4826000"/>
          <p14:tracePt t="76232" x="4332288" y="4846638"/>
          <p14:tracePt t="76239" x="4352925" y="4867275"/>
          <p14:tracePt t="76248" x="4371975" y="4886325"/>
          <p14:tracePt t="76255" x="4402138" y="4916488"/>
          <p14:tracePt t="76264" x="4411663" y="4927600"/>
          <p14:tracePt t="76271" x="4432300" y="4946650"/>
          <p14:tracePt t="76280" x="4452938" y="4967288"/>
          <p14:tracePt t="76287" x="4471988" y="4987925"/>
          <p14:tracePt t="76295" x="4492625" y="5006975"/>
          <p14:tracePt t="76303" x="4522788" y="5037138"/>
          <p14:tracePt t="76311" x="4532313" y="5048250"/>
          <p14:tracePt t="76319" x="4552950" y="5057775"/>
          <p14:tracePt t="76327" x="4583113" y="5087938"/>
          <p14:tracePt t="76335" x="4592638" y="5087938"/>
          <p14:tracePt t="76343" x="4622800" y="5087938"/>
          <p14:tracePt t="76351" x="4664075" y="5108575"/>
          <p14:tracePt t="76359" x="4683125" y="5118100"/>
          <p14:tracePt t="76367" x="4713288" y="5118100"/>
          <p14:tracePt t="76376" x="4754563" y="5127625"/>
          <p14:tracePt t="76384" x="4784725" y="5138738"/>
          <p14:tracePt t="76391" x="4845050" y="5159375"/>
          <p14:tracePt t="76400" x="4914900" y="5168900"/>
          <p14:tracePt t="76407" x="4975225" y="5178425"/>
          <p14:tracePt t="76416" x="5026025" y="5178425"/>
          <p14:tracePt t="76423" x="5105400" y="5189538"/>
          <p14:tracePt t="76432" x="5176838" y="5208588"/>
          <p14:tracePt t="76439" x="5256213" y="5219700"/>
          <p14:tracePt t="76447" x="5327650" y="5219700"/>
          <p14:tracePt t="76455" x="5437188" y="5219700"/>
          <p14:tracePt t="76464" x="5527675" y="5219700"/>
          <p14:tracePt t="76471" x="5638800" y="5229225"/>
          <p14:tracePt t="76480" x="5729288" y="5229225"/>
          <p14:tracePt t="76488" x="5810250" y="5229225"/>
          <p14:tracePt t="76496" x="5919788" y="5229225"/>
          <p14:tracePt t="76504" x="6010275" y="5229225"/>
          <p14:tracePt t="76512" x="6121400" y="5229225"/>
          <p14:tracePt t="76520" x="6200775" y="5229225"/>
          <p14:tracePt t="76528" x="6281738" y="5229225"/>
          <p14:tracePt t="76536" x="6362700" y="5229225"/>
          <p14:tracePt t="76544" x="6423025" y="5229225"/>
          <p14:tracePt t="76552" x="6502400" y="5229225"/>
          <p14:tracePt t="76560" x="6562725" y="5229225"/>
          <p14:tracePt t="76568" x="6604000" y="5229225"/>
          <p14:tracePt t="76576" x="6643688" y="5229225"/>
          <p14:tracePt t="76584" x="6664325" y="5229225"/>
          <p14:tracePt t="76592" x="6683375" y="5229225"/>
          <p14:tracePt t="76608" x="6694488" y="5229225"/>
          <p14:tracePt t="78880" x="6634163" y="5229225"/>
          <p14:tracePt t="78888" x="6523038" y="5238750"/>
          <p14:tracePt t="78896" x="6423025" y="5268913"/>
          <p14:tracePt t="78904" x="6311900" y="5280025"/>
          <p14:tracePt t="78912" x="6181725" y="5289550"/>
          <p14:tracePt t="78920" x="6051550" y="5319713"/>
          <p14:tracePt t="78928" x="5880100" y="5319713"/>
          <p14:tracePt t="78936" x="5749925" y="5319713"/>
          <p14:tracePt t="78944" x="5618163" y="5319713"/>
          <p14:tracePt t="78952" x="5497513" y="5319713"/>
          <p14:tracePt t="78960" x="5376863" y="5319713"/>
          <p14:tracePt t="78968" x="5256213" y="5319713"/>
          <p14:tracePt t="78976" x="5135563" y="5319713"/>
          <p14:tracePt t="78984" x="5014913" y="5329238"/>
          <p14:tracePt t="78992" x="4914900" y="5340350"/>
          <p14:tracePt t="79001" x="4803775" y="5349875"/>
          <p14:tracePt t="79008" x="4694238" y="5380038"/>
          <p14:tracePt t="79017" x="4583113" y="5389563"/>
          <p14:tracePt t="79024" x="4492625" y="5389563"/>
          <p14:tracePt t="79032" x="4381500" y="5400675"/>
          <p14:tracePt t="79040" x="4292600" y="5400675"/>
          <p14:tracePt t="79048" x="4191000" y="5400675"/>
          <p14:tracePt t="79056" x="4130675" y="5400675"/>
          <p14:tracePt t="79064" x="4090988" y="5380038"/>
          <p14:tracePt t="79072" x="4051300" y="5359400"/>
          <p14:tracePt t="79080" x="4000500" y="5319713"/>
          <p14:tracePt t="79088" x="3949700" y="5280025"/>
          <p14:tracePt t="79096" x="3889375" y="5238750"/>
          <p14:tracePt t="79104" x="3840163" y="5208588"/>
          <p14:tracePt t="79112" x="3779838" y="5168900"/>
          <p14:tracePt t="79120" x="3678238" y="5118100"/>
          <p14:tracePt t="79128" x="3608388" y="5078413"/>
          <p14:tracePt t="79136" x="3548063" y="5037138"/>
          <p14:tracePt t="79144" x="3527425" y="5018088"/>
          <p14:tracePt t="79152" x="3487738" y="4997450"/>
          <p14:tracePt t="79160" x="3457575" y="4967288"/>
          <p14:tracePt t="79168" x="3436938" y="4946650"/>
          <p14:tracePt t="79176" x="3406775" y="4916488"/>
          <p14:tracePt t="79184" x="3367088" y="4886325"/>
          <p14:tracePt t="79192" x="3316288" y="4846638"/>
          <p14:tracePt t="79200" x="3246438" y="4795838"/>
          <p14:tracePt t="79208" x="3176588" y="4765675"/>
          <p14:tracePt t="79216" x="3095625" y="4735513"/>
          <p14:tracePt t="79224" x="2984500" y="4686300"/>
          <p14:tracePt t="79232" x="2894013" y="4645025"/>
          <p14:tracePt t="79239" x="2833688" y="4625975"/>
          <p14:tracePt t="79247" x="2784475" y="4605338"/>
          <p14:tracePt t="79255" x="2763838" y="4605338"/>
          <p14:tracePt t="79264" x="2724150" y="4595813"/>
          <p14:tracePt t="79271" x="2682875" y="4584700"/>
          <p14:tracePt t="79279" x="2633663" y="4584700"/>
          <p14:tracePt t="79288" x="2563813" y="4545013"/>
          <p14:tracePt t="79296" x="2522538" y="4545013"/>
          <p14:tracePt t="79304" x="2443163" y="4535488"/>
          <p14:tracePt t="79312" x="2392363" y="4505325"/>
          <p14:tracePt t="79320" x="2382838" y="4505325"/>
          <p14:tracePt t="79328" x="2362200" y="4505325"/>
          <p14:tracePt t="79336" x="2352675" y="4505325"/>
          <p14:tracePt t="79352" x="2332038" y="4505325"/>
          <p14:tracePt t="79376" x="2311400" y="4505325"/>
          <p14:tracePt t="79384" x="2292350" y="4514850"/>
          <p14:tracePt t="79392" x="2262188" y="4514850"/>
          <p14:tracePt t="79400" x="2220913" y="4514850"/>
          <p14:tracePt t="79408" x="2190750" y="4514850"/>
          <p14:tracePt t="79416" x="2160588" y="4524375"/>
          <p14:tracePt t="79424" x="2130425" y="4535488"/>
          <p14:tracePt t="79432" x="2100263" y="4535488"/>
          <p14:tracePt t="79440" x="2060575" y="4545013"/>
          <p14:tracePt t="79448" x="2020888" y="4545013"/>
          <p14:tracePt t="79456" x="1979613" y="4545013"/>
          <p14:tracePt t="79464" x="1949450" y="4545013"/>
          <p14:tracePt t="79472" x="1909763" y="4545013"/>
          <p14:tracePt t="79480" x="1900238" y="4545013"/>
          <p14:tracePt t="79488" x="1879600" y="4545013"/>
          <p14:tracePt t="79496" x="1870075" y="4545013"/>
          <p14:tracePt t="79504" x="1858963" y="4545013"/>
          <p14:tracePt t="80312" x="1849438" y="4545013"/>
          <p14:tracePt t="80328" x="1839913" y="4545013"/>
          <p14:tracePt t="87136" x="1828800" y="4545013"/>
          <p14:tracePt t="89136" x="1828800" y="4535488"/>
          <p14:tracePt t="89384" x="1819275" y="4535488"/>
          <p14:tracePt t="89392" x="1809750" y="4535488"/>
          <p14:tracePt t="89424" x="1798638" y="4535488"/>
          <p14:tracePt t="89432" x="1789113" y="4535488"/>
          <p14:tracePt t="89448" x="1789113" y="4545013"/>
          <p14:tracePt t="89456" x="1779588" y="4545013"/>
          <p14:tracePt t="89464" x="1768475" y="4554538"/>
          <p14:tracePt t="89472" x="1758950" y="4565650"/>
          <p14:tracePt t="89480" x="1738313" y="4584700"/>
          <p14:tracePt t="89488" x="1728788" y="4584700"/>
          <p14:tracePt t="89496" x="1719263" y="4605338"/>
          <p14:tracePt t="89504" x="1708150" y="4625975"/>
          <p14:tracePt t="89512" x="1698625" y="4635500"/>
          <p14:tracePt t="89520" x="1698625" y="4645025"/>
          <p14:tracePt t="89529" x="1668463" y="4675188"/>
          <p14:tracePt t="89536" x="1668463" y="4686300"/>
          <p14:tracePt t="89546" x="1658938" y="4695825"/>
          <p14:tracePt t="89552" x="1658938" y="4705350"/>
          <p14:tracePt t="89562" x="1647825" y="4716463"/>
          <p14:tracePt t="89576" x="1647825" y="4735513"/>
          <p14:tracePt t="89584" x="1647825" y="4756150"/>
          <p14:tracePt t="89592" x="1647825" y="4776788"/>
          <p14:tracePt t="89600" x="1647825" y="4806950"/>
          <p14:tracePt t="89608" x="1647825" y="4816475"/>
          <p14:tracePt t="89616" x="1647825" y="4846638"/>
          <p14:tracePt t="89624" x="1647825" y="4876800"/>
          <p14:tracePt t="89632" x="1647825" y="4897438"/>
          <p14:tracePt t="89640" x="1647825" y="4927600"/>
          <p14:tracePt t="89648" x="1647825" y="4957763"/>
          <p14:tracePt t="89656" x="1647825" y="4967288"/>
          <p14:tracePt t="89664" x="1647825" y="4997450"/>
          <p14:tracePt t="89672" x="1647825" y="5018088"/>
          <p14:tracePt t="89688" x="1658938" y="5037138"/>
          <p14:tracePt t="89696" x="1658938" y="5057775"/>
          <p14:tracePt t="89705" x="1668463" y="5067300"/>
          <p14:tracePt t="89713" x="1677988" y="5078413"/>
          <p14:tracePt t="89720" x="1677988" y="5087938"/>
          <p14:tracePt t="89728" x="1689100" y="5097463"/>
          <p14:tracePt t="89745" x="1698625" y="5118100"/>
          <p14:tracePt t="89752" x="1708150" y="5118100"/>
          <p14:tracePt t="89768" x="1719263" y="5127625"/>
          <p14:tracePt t="89776" x="1719263" y="5138738"/>
          <p14:tracePt t="89784" x="1728788" y="5148263"/>
          <p14:tracePt t="89793" x="1738313" y="5159375"/>
          <p14:tracePt t="89800" x="1749425" y="5168900"/>
          <p14:tracePt t="89808" x="1749425" y="5178425"/>
          <p14:tracePt t="89816" x="1758950" y="5189538"/>
          <p14:tracePt t="89824" x="1768475" y="5199063"/>
          <p14:tracePt t="89840" x="1779588" y="5199063"/>
          <p14:tracePt t="89856" x="1789113" y="5208588"/>
          <p14:tracePt t="89864" x="1798638" y="5208588"/>
          <p14:tracePt t="89872" x="1809750" y="5219700"/>
          <p14:tracePt t="89888" x="1828800" y="5229225"/>
          <p14:tracePt t="89912" x="1849438" y="5229225"/>
          <p14:tracePt t="89920" x="1858963" y="5229225"/>
          <p14:tracePt t="89928" x="1870075" y="5229225"/>
          <p14:tracePt t="89936" x="1879600" y="5229225"/>
          <p14:tracePt t="89945" x="1889125" y="5229225"/>
          <p14:tracePt t="89952" x="1900238" y="5229225"/>
          <p14:tracePt t="89960" x="1919288" y="5229225"/>
          <p14:tracePt t="89968" x="1949450" y="5229225"/>
          <p14:tracePt t="89976" x="1960563" y="5229225"/>
          <p14:tracePt t="89984" x="1990725" y="5229225"/>
          <p14:tracePt t="89992" x="2039938" y="5219700"/>
          <p14:tracePt t="90008" x="2060575" y="5208588"/>
          <p14:tracePt t="90016" x="2070100" y="5208588"/>
          <p14:tracePt t="90032" x="2081213" y="5208588"/>
          <p14:tracePt t="90040" x="2090738" y="5189538"/>
          <p14:tracePt t="90048" x="2111375" y="5178425"/>
          <p14:tracePt t="90056" x="2111375" y="5168900"/>
          <p14:tracePt t="90064" x="2130425" y="5148263"/>
          <p14:tracePt t="90072" x="2151063" y="5138738"/>
          <p14:tracePt t="90080" x="2171700" y="5108575"/>
          <p14:tracePt t="90088" x="2181225" y="5087938"/>
          <p14:tracePt t="90096" x="2190750" y="5048250"/>
          <p14:tracePt t="90104" x="2190750" y="5027613"/>
          <p14:tracePt t="90112" x="2190750" y="5006975"/>
          <p14:tracePt t="90120" x="2190750" y="4997450"/>
          <p14:tracePt t="90128" x="2190750" y="4967288"/>
          <p14:tracePt t="90136" x="2211388" y="4946650"/>
          <p14:tracePt t="90145" x="2211388" y="4916488"/>
          <p14:tracePt t="90152" x="2211388" y="4876800"/>
          <p14:tracePt t="90160" x="2220913" y="4846638"/>
          <p14:tracePt t="90168" x="2220913" y="4816475"/>
          <p14:tracePt t="90176" x="2220913" y="4786313"/>
          <p14:tracePt t="90184" x="2220913" y="4776788"/>
          <p14:tracePt t="90192" x="2220913" y="4756150"/>
          <p14:tracePt t="90200" x="2220913" y="4746625"/>
          <p14:tracePt t="90216" x="2220913" y="4735513"/>
          <p14:tracePt t="90224" x="2220913" y="4716463"/>
          <p14:tracePt t="90232" x="2211388" y="4716463"/>
          <p14:tracePt t="90240" x="2211388" y="4705350"/>
          <p14:tracePt t="90248" x="2211388" y="4686300"/>
          <p14:tracePt t="90264" x="2201863" y="4675188"/>
          <p14:tracePt t="90272" x="2190750" y="4665663"/>
          <p14:tracePt t="90280" x="2181225" y="4656138"/>
          <p14:tracePt t="90288" x="2181225" y="4645025"/>
          <p14:tracePt t="90296" x="2171700" y="4635500"/>
          <p14:tracePt t="90304" x="2160588" y="4625975"/>
          <p14:tracePt t="90312" x="2151063" y="4614863"/>
          <p14:tracePt t="90336" x="2130425" y="4614863"/>
          <p14:tracePt t="90345" x="2120900" y="4605338"/>
          <p14:tracePt t="90360" x="2100263" y="4605338"/>
          <p14:tracePt t="90368" x="2090738" y="4605338"/>
          <p14:tracePt t="90376" x="2060575" y="4605338"/>
          <p14:tracePt t="90384" x="2039938" y="4605338"/>
          <p14:tracePt t="90392" x="2020888" y="4605338"/>
          <p14:tracePt t="90400" x="1990725" y="4605338"/>
          <p14:tracePt t="90408" x="1979613" y="4605338"/>
          <p14:tracePt t="90416" x="1960563" y="4605338"/>
          <p14:tracePt t="90424" x="1939925" y="4605338"/>
          <p14:tracePt t="90432" x="1919288" y="4605338"/>
          <p14:tracePt t="90440" x="1909763" y="4605338"/>
          <p14:tracePt t="90448" x="1900238" y="4605338"/>
          <p14:tracePt t="90456" x="1889125" y="4605338"/>
          <p14:tracePt t="90472" x="1879600" y="4605338"/>
          <p14:tracePt t="90480" x="1870075" y="4605338"/>
          <p14:tracePt t="90488" x="1849438" y="4625975"/>
          <p14:tracePt t="90504" x="1849438" y="4645025"/>
          <p14:tracePt t="90512" x="1839913" y="4656138"/>
          <p14:tracePt t="90520" x="1828800" y="4686300"/>
          <p14:tracePt t="90528" x="1828800" y="4716463"/>
          <p14:tracePt t="90536" x="1819275" y="4735513"/>
          <p14:tracePt t="90544" x="1809750" y="4756150"/>
          <p14:tracePt t="90552" x="1798638" y="4806950"/>
          <p14:tracePt t="90560" x="1798638" y="4816475"/>
          <p14:tracePt t="90568" x="1798638" y="4846638"/>
          <p14:tracePt t="90576" x="1798638" y="4867275"/>
          <p14:tracePt t="90584" x="1798638" y="4876800"/>
          <p14:tracePt t="90592" x="1798638" y="4906963"/>
          <p14:tracePt t="90600" x="1798638" y="4916488"/>
          <p14:tracePt t="90608" x="1798638" y="4937125"/>
          <p14:tracePt t="90616" x="1798638" y="4946650"/>
          <p14:tracePt t="90624" x="1798638" y="4967288"/>
          <p14:tracePt t="90632" x="1809750" y="4987925"/>
          <p14:tracePt t="90640" x="1809750" y="5006975"/>
          <p14:tracePt t="90649" x="1819275" y="5018088"/>
          <p14:tracePt t="90656" x="1828800" y="5027613"/>
          <p14:tracePt t="90664" x="1849438" y="5048250"/>
          <p14:tracePt t="90672" x="1849438" y="5057775"/>
          <p14:tracePt t="90680" x="1858963" y="5078413"/>
          <p14:tracePt t="90688" x="1870075" y="5087938"/>
          <p14:tracePt t="90704" x="1879600" y="5097463"/>
          <p14:tracePt t="90720" x="1879600" y="5108575"/>
          <p14:tracePt t="90752" x="1889125" y="5108575"/>
          <p14:tracePt t="90768" x="1900238" y="5108575"/>
          <p14:tracePt t="90792" x="1900238" y="5118100"/>
          <p14:tracePt t="90864" x="1909763" y="5118100"/>
          <p14:tracePt t="105609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52524"/>
            <a:ext cx="2571750" cy="4572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3F51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a-ES" dirty="0"/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838200" y="0"/>
            <a:ext cx="11353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ca-ES" b="1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Conceptualització i prototip d’una aplicació mòbil per trobar aparcament</a:t>
            </a:r>
            <a:br>
              <a:rPr lang="ca-ES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</a:br>
            <a:r>
              <a:rPr lang="ca-ES" sz="5300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Producte – Mapa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Treball Final de Màster - Laura Estrada Burón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3E73-75E5-4E6E-9284-48C565982C5A}" type="slidenum">
              <a:rPr lang="es-ES" smtClean="0"/>
              <a:t>3</a:t>
            </a:fld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196" y="1452524"/>
            <a:ext cx="2571750" cy="4572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921" y="1452524"/>
            <a:ext cx="2571750" cy="4572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74826"/>
            <a:ext cx="2571750" cy="4572000"/>
          </a:xfrm>
          <a:prstGeom prst="rect">
            <a:avLst/>
          </a:prstGeom>
        </p:spPr>
      </p:pic>
      <p:cxnSp>
        <p:nvCxnSpPr>
          <p:cNvPr id="12" name="Conector recto de flecha 11"/>
          <p:cNvCxnSpPr/>
          <p:nvPr/>
        </p:nvCxnSpPr>
        <p:spPr>
          <a:xfrm>
            <a:off x="1731045" y="3738524"/>
            <a:ext cx="2678151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V="1">
            <a:off x="3236459" y="3891775"/>
            <a:ext cx="1092820" cy="159462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7438146" y="5263558"/>
            <a:ext cx="1148575" cy="73866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1400" dirty="0"/>
              <a:t>Temps fins que quedi lliure</a:t>
            </a:r>
          </a:p>
        </p:txBody>
      </p:sp>
      <p:cxnSp>
        <p:nvCxnSpPr>
          <p:cNvPr id="19" name="Conector recto de flecha 18"/>
          <p:cNvCxnSpPr/>
          <p:nvPr/>
        </p:nvCxnSpPr>
        <p:spPr>
          <a:xfrm flipH="1" flipV="1">
            <a:off x="6231955" y="4795025"/>
            <a:ext cx="1326995" cy="83786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/>
          <p:cNvSpPr txBox="1"/>
          <p:nvPr/>
        </p:nvSpPr>
        <p:spPr>
          <a:xfrm>
            <a:off x="7462025" y="3619093"/>
            <a:ext cx="114857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1400" dirty="0"/>
              <a:t>Zona de pagament</a:t>
            </a:r>
          </a:p>
        </p:txBody>
      </p:sp>
      <p:cxnSp>
        <p:nvCxnSpPr>
          <p:cNvPr id="23" name="Conector recto de flecha 22"/>
          <p:cNvCxnSpPr/>
          <p:nvPr/>
        </p:nvCxnSpPr>
        <p:spPr>
          <a:xfrm flipH="1" flipV="1">
            <a:off x="6231955" y="3598493"/>
            <a:ext cx="1350879" cy="121794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/>
          <p:cNvSpPr txBox="1"/>
          <p:nvPr/>
        </p:nvSpPr>
        <p:spPr>
          <a:xfrm>
            <a:off x="7450729" y="4308774"/>
            <a:ext cx="1148575" cy="73866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1400" dirty="0"/>
              <a:t>Temps des de que ha quedat lliure</a:t>
            </a:r>
          </a:p>
        </p:txBody>
      </p:sp>
      <p:cxnSp>
        <p:nvCxnSpPr>
          <p:cNvPr id="30" name="Conector recto de flecha 29"/>
          <p:cNvCxnSpPr/>
          <p:nvPr/>
        </p:nvCxnSpPr>
        <p:spPr>
          <a:xfrm flipH="1" flipV="1">
            <a:off x="6401456" y="3873385"/>
            <a:ext cx="1183984" cy="739431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>
            <a:off x="5757796" y="2218241"/>
            <a:ext cx="3223400" cy="23154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7462025" y="3108293"/>
            <a:ext cx="1148575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1400" dirty="0"/>
              <a:t>Ocupats</a:t>
            </a:r>
          </a:p>
        </p:txBody>
      </p:sp>
      <p:cxnSp>
        <p:nvCxnSpPr>
          <p:cNvPr id="25" name="Conector recto de flecha 24"/>
          <p:cNvCxnSpPr/>
          <p:nvPr/>
        </p:nvCxnSpPr>
        <p:spPr>
          <a:xfrm flipH="1" flipV="1">
            <a:off x="6515100" y="2922095"/>
            <a:ext cx="1030090" cy="296789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2749363"/>
      </p:ext>
    </p:extLst>
  </p:cSld>
  <p:clrMapOvr>
    <a:masterClrMapping/>
  </p:clrMapOvr>
  <p:transition spd="slow" advTm="3649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8" grpId="0" animBg="1"/>
      <p:bldP spid="22" grpId="0" animBg="1"/>
      <p:bldP spid="29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3F51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a-ES" dirty="0"/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838200" y="0"/>
            <a:ext cx="11353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ca-ES" b="1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Conceptualització i prototip d’una aplicació mòbil per trobar aparcament</a:t>
            </a:r>
            <a:br>
              <a:rPr lang="ca-ES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</a:br>
            <a:r>
              <a:rPr lang="ca-ES" sz="5300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Producte – Altres funcionalitats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Treball Final de Màster - Laura Estrada Burón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3E73-75E5-4E6E-9284-48C565982C5A}" type="slidenum">
              <a:rPr lang="es-ES" smtClean="0"/>
              <a:t>4</a:t>
            </a:fld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4" y="1463675"/>
            <a:ext cx="2571750" cy="4572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710" y="1463675"/>
            <a:ext cx="2571750" cy="4572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657" y="1463675"/>
            <a:ext cx="2571750" cy="4572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965" y="1463675"/>
            <a:ext cx="2571750" cy="4572000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 flipH="1" flipV="1">
            <a:off x="3039354" y="5363737"/>
            <a:ext cx="473281" cy="286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4643331" y="5020915"/>
            <a:ext cx="1710379" cy="828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V="1">
            <a:off x="8820615" y="2207941"/>
            <a:ext cx="470350" cy="286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478655"/>
      </p:ext>
    </p:extLst>
  </p:cSld>
  <p:clrMapOvr>
    <a:masterClrMapping/>
  </p:clrMapOvr>
  <p:transition spd="slow" advTm="2667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3F51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a-ES" dirty="0"/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838200" y="0"/>
            <a:ext cx="11353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ca-ES" b="1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Conceptualització i prototip d’una aplicació mòbil per trobar aparcament</a:t>
            </a:r>
            <a:br>
              <a:rPr lang="ca-ES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</a:br>
            <a:r>
              <a:rPr lang="ca-ES" sz="5300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Producte – Més pantalles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Treball Final de Màster - Laura Estrada Burón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3E73-75E5-4E6E-9284-48C565982C5A}" type="slidenum">
              <a:rPr lang="es-ES" smtClean="0"/>
              <a:t>5</a:t>
            </a:fld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690727"/>
            <a:ext cx="1714500" cy="304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690727"/>
            <a:ext cx="1714500" cy="304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90727"/>
            <a:ext cx="1714500" cy="3048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690727"/>
            <a:ext cx="1714500" cy="3048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690727"/>
            <a:ext cx="1714500" cy="3048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0" y="1690727"/>
            <a:ext cx="1714500" cy="3048000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439153" y="4738727"/>
            <a:ext cx="1598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/>
              <a:t>Menú contextual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2289727" y="4738727"/>
            <a:ext cx="1783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sz="1600" dirty="0"/>
              <a:t>Informació de </a:t>
            </a:r>
            <a:r>
              <a:rPr lang="ca-ES" sz="1600" dirty="0" err="1"/>
              <a:t>l’app</a:t>
            </a:r>
            <a:endParaRPr lang="ca-ES" sz="16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4321474" y="4738727"/>
            <a:ext cx="1605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sz="1600" dirty="0"/>
              <a:t>Condicions legals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6753994" y="4738727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sz="1600" dirty="0" err="1"/>
              <a:t>Login</a:t>
            </a:r>
            <a:endParaRPr lang="ca-ES" sz="160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7964598" y="4738727"/>
            <a:ext cx="2092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sz="1600" dirty="0"/>
              <a:t>Recuperar contrasenya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10519650" y="4738727"/>
            <a:ext cx="857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sz="1600" dirty="0"/>
              <a:t>Registre</a:t>
            </a:r>
          </a:p>
        </p:txBody>
      </p:sp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63583"/>
      </p:ext>
    </p:extLst>
  </p:cSld>
  <p:clrMapOvr>
    <a:masterClrMapping/>
  </p:clrMapOvr>
  <p:transition spd="slow" advTm="2723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597" x="7899400" y="6777038"/>
          <p14:tracePt t="5605" x="7789863" y="6727825"/>
          <p14:tracePt t="5613" x="7639050" y="6646863"/>
          <p14:tracePt t="5621" x="7508875" y="6577013"/>
          <p14:tracePt t="5629" x="7377113" y="6496050"/>
          <p14:tracePt t="5637" x="7267575" y="6426200"/>
          <p14:tracePt t="5645" x="7135813" y="6354763"/>
          <p14:tracePt t="5653" x="6924675" y="6234113"/>
          <p14:tracePt t="5661" x="6694488" y="6124575"/>
          <p14:tracePt t="5669" x="6411913" y="6022975"/>
          <p14:tracePt t="5677" x="6100763" y="5892800"/>
          <p14:tracePt t="5684" x="5889625" y="5842000"/>
          <p14:tracePt t="5692" x="5780088" y="5811838"/>
          <p14:tracePt t="5700" x="5708650" y="5811838"/>
          <p14:tracePt t="5708" x="5638800" y="5811838"/>
          <p14:tracePt t="5716" x="5568950" y="5811838"/>
          <p14:tracePt t="5724" x="5487988" y="5811838"/>
          <p14:tracePt t="5732" x="5427663" y="5811838"/>
          <p14:tracePt t="5740" x="5357813" y="5811838"/>
          <p14:tracePt t="5749" x="5307013" y="5811838"/>
          <p14:tracePt t="5758" x="5246688" y="5811838"/>
          <p14:tracePt t="5765" x="5207000" y="5811838"/>
          <p14:tracePt t="5773" x="5165725" y="5811838"/>
          <p14:tracePt t="5781" x="5126038" y="5811838"/>
          <p14:tracePt t="5789" x="5086350" y="5811838"/>
          <p14:tracePt t="5797" x="5045075" y="5811838"/>
          <p14:tracePt t="5804" x="4984750" y="5811838"/>
          <p14:tracePt t="5812" x="4945063" y="5811838"/>
          <p14:tracePt t="5820" x="4884738" y="5832475"/>
          <p14:tracePt t="5828" x="4854575" y="5842000"/>
          <p14:tracePt t="5837" x="4814888" y="5853113"/>
          <p14:tracePt t="5845" x="4743450" y="5872163"/>
          <p14:tracePt t="5853" x="4673600" y="5883275"/>
          <p14:tracePt t="5861" x="4573588" y="5883275"/>
          <p14:tracePt t="5869" x="4483100" y="5892800"/>
          <p14:tracePt t="5877" x="4371975" y="5892800"/>
          <p14:tracePt t="5884" x="4251325" y="5902325"/>
          <p14:tracePt t="5893" x="4130675" y="5922963"/>
          <p14:tracePt t="5901" x="4000500" y="5932488"/>
          <p14:tracePt t="5909" x="3849688" y="5943600"/>
          <p14:tracePt t="5917" x="3729038" y="5983288"/>
          <p14:tracePt t="5925" x="3617913" y="5983288"/>
          <p14:tracePt t="5933" x="3517900" y="5992813"/>
          <p14:tracePt t="5942" x="3436938" y="5992813"/>
          <p14:tracePt t="5949" x="3367088" y="5992813"/>
          <p14:tracePt t="5958" x="3297238" y="5992813"/>
          <p14:tracePt t="5965" x="3236913" y="5992813"/>
          <p14:tracePt t="5973" x="3176588" y="5992813"/>
          <p14:tracePt t="5981" x="3116263" y="5983288"/>
          <p14:tracePt t="5989" x="3065463" y="5962650"/>
          <p14:tracePt t="5997" x="3025775" y="5932488"/>
          <p14:tracePt t="6005" x="2974975" y="5892800"/>
          <p14:tracePt t="6013" x="2954338" y="5872163"/>
          <p14:tracePt t="6021" x="2914650" y="5822950"/>
          <p14:tracePt t="6029" x="2884488" y="5751513"/>
          <p14:tracePt t="6037" x="2863850" y="5681663"/>
          <p14:tracePt t="6045" x="2854325" y="5570538"/>
          <p14:tracePt t="6052" x="2833688" y="5440363"/>
          <p14:tracePt t="6061" x="2814638" y="5319713"/>
          <p14:tracePt t="6069" x="2784475" y="5178425"/>
          <p14:tracePt t="6078" x="2743200" y="5067300"/>
          <p14:tracePt t="6085" x="2724150" y="4957763"/>
          <p14:tracePt t="6093" x="2682875" y="4856163"/>
          <p14:tracePt t="6101" x="2652713" y="4746625"/>
          <p14:tracePt t="6109" x="2622550" y="4635500"/>
          <p14:tracePt t="6116" x="2613025" y="4514850"/>
          <p14:tracePt t="6124" x="2573338" y="4373563"/>
          <p14:tracePt t="6132" x="2563813" y="4252913"/>
          <p14:tracePt t="6141" x="2552700" y="4122738"/>
          <p14:tracePt t="6148" x="2522538" y="3981450"/>
          <p14:tracePt t="6157" x="2482850" y="3851275"/>
          <p14:tracePt t="6164" x="2452688" y="3751263"/>
          <p14:tracePt t="6172" x="2422525" y="3640138"/>
          <p14:tracePt t="6180" x="2401888" y="3570288"/>
          <p14:tracePt t="6188" x="2392363" y="3519488"/>
          <p14:tracePt t="6196" x="2371725" y="3459163"/>
          <p14:tracePt t="6204" x="2362200" y="3429000"/>
          <p14:tracePt t="6212" x="2362200" y="3408363"/>
          <p14:tracePt t="6220" x="2352675" y="3378200"/>
          <p14:tracePt t="6228" x="2332038" y="3348038"/>
          <p14:tracePt t="6236" x="2332038" y="3317875"/>
          <p14:tracePt t="6244" x="2332038" y="3298825"/>
          <p14:tracePt t="6252" x="2332038" y="3268663"/>
          <p14:tracePt t="6269" x="2322513" y="3257550"/>
          <p14:tracePt t="6277" x="2311400" y="3248025"/>
          <p14:tracePt t="6285" x="2311400" y="3238500"/>
          <p14:tracePt t="6293" x="2311400" y="3208338"/>
          <p14:tracePt t="6301" x="2292350" y="3187700"/>
          <p14:tracePt t="6309" x="2271713" y="3157538"/>
          <p14:tracePt t="6317" x="2251075" y="3106738"/>
          <p14:tracePt t="6325" x="2232025" y="3087688"/>
          <p14:tracePt t="6333" x="2211388" y="3046413"/>
          <p14:tracePt t="6341" x="2171700" y="2997200"/>
          <p14:tracePt t="6349" x="2141538" y="2946400"/>
          <p14:tracePt t="6357" x="2090738" y="2876550"/>
          <p14:tracePt t="6365" x="2060575" y="2816225"/>
          <p14:tracePt t="6373" x="2020888" y="2744788"/>
          <p14:tracePt t="6381" x="1970088" y="2665413"/>
          <p14:tracePt t="6389" x="1949450" y="2624138"/>
          <p14:tracePt t="6397" x="1919288" y="2563813"/>
          <p14:tracePt t="6405" x="1900238" y="2514600"/>
          <p14:tracePt t="6413" x="1900238" y="2484438"/>
          <p14:tracePt t="6421" x="1889125" y="2463800"/>
          <p14:tracePt t="6429" x="1879600" y="2454275"/>
          <p14:tracePt t="6437" x="1879600" y="2443163"/>
          <p14:tracePt t="6445" x="1879600" y="2433638"/>
          <p14:tracePt t="6453" x="1870075" y="2393950"/>
          <p14:tracePt t="6461" x="1870075" y="2312988"/>
          <p14:tracePt t="6477" x="1870075" y="2192338"/>
          <p14:tracePt t="6485" x="1858963" y="2132013"/>
          <p14:tracePt t="6493" x="1849438" y="2071688"/>
          <p14:tracePt t="6501" x="1819275" y="1990725"/>
          <p14:tracePt t="6509" x="1798638" y="1920875"/>
          <p14:tracePt t="6517" x="1779588" y="1851025"/>
          <p14:tracePt t="6526" x="1758950" y="1790700"/>
          <p14:tracePt t="6533" x="1749425" y="1739900"/>
          <p14:tracePt t="6542" x="1738313" y="1698625"/>
          <p14:tracePt t="6549" x="1728788" y="1668463"/>
          <p14:tracePt t="6557" x="1719263" y="1658938"/>
          <p14:tracePt t="6565" x="1708150" y="1649413"/>
          <p14:tracePt t="6573" x="1698625" y="1638300"/>
          <p14:tracePt t="6589" x="1689100" y="1628775"/>
          <p14:tracePt t="6597" x="1677988" y="1619250"/>
          <p14:tracePt t="6613" x="1668463" y="1619250"/>
          <p14:tracePt t="6621" x="1658938" y="1619250"/>
          <p14:tracePt t="6629" x="1638300" y="1619250"/>
          <p14:tracePt t="6645" x="1628775" y="1619250"/>
          <p14:tracePt t="6653" x="1608138" y="1619250"/>
          <p14:tracePt t="6661" x="1587500" y="1619250"/>
          <p14:tracePt t="6669" x="1568450" y="1619250"/>
          <p14:tracePt t="6677" x="1547813" y="1619250"/>
          <p14:tracePt t="6685" x="1527175" y="1638300"/>
          <p14:tracePt t="6693" x="1527175" y="1668463"/>
          <p14:tracePt t="6701" x="1508125" y="1709738"/>
          <p14:tracePt t="6709" x="1487488" y="1770063"/>
          <p14:tracePt t="6717" x="1477963" y="1790700"/>
          <p14:tracePt t="6725" x="1466850" y="1839913"/>
          <p14:tracePt t="6733" x="1457325" y="1900238"/>
          <p14:tracePt t="6743" x="1427163" y="1960563"/>
          <p14:tracePt t="6749" x="1427163" y="1990725"/>
          <p14:tracePt t="6757" x="1417638" y="2020888"/>
          <p14:tracePt t="6765" x="1397000" y="2071688"/>
          <p14:tracePt t="6773" x="1376363" y="2111375"/>
          <p14:tracePt t="6781" x="1366838" y="2152650"/>
          <p14:tracePt t="6789" x="1366838" y="2182813"/>
          <p14:tracePt t="6797" x="1366838" y="2212975"/>
          <p14:tracePt t="6805" x="1366838" y="2243138"/>
          <p14:tracePt t="6813" x="1366838" y="2282825"/>
          <p14:tracePt t="6820" x="1366838" y="2322513"/>
          <p14:tracePt t="6829" x="1366838" y="2363788"/>
          <p14:tracePt t="6836" x="1366838" y="2403475"/>
          <p14:tracePt t="6845" x="1366838" y="2443163"/>
          <p14:tracePt t="6853" x="1387475" y="2503488"/>
          <p14:tracePt t="6861" x="1397000" y="2524125"/>
          <p14:tracePt t="6869" x="1427163" y="2563813"/>
          <p14:tracePt t="6877" x="1436688" y="2584450"/>
          <p14:tracePt t="6885" x="1477963" y="2614613"/>
          <p14:tracePt t="6892" x="1517650" y="2644775"/>
          <p14:tracePt t="6900" x="1557338" y="2684463"/>
          <p14:tracePt t="6909" x="1608138" y="2735263"/>
          <p14:tracePt t="6916" x="1658938" y="2765425"/>
          <p14:tracePt t="6925" x="1689100" y="2805113"/>
          <p14:tracePt t="6932" x="1708150" y="2825750"/>
          <p14:tracePt t="6942" x="1728788" y="2835275"/>
          <p14:tracePt t="6948" x="1738313" y="2846388"/>
          <p14:tracePt t="6956" x="1749425" y="2846388"/>
          <p14:tracePt t="6964" x="1768475" y="2846388"/>
          <p14:tracePt t="6980" x="1789113" y="2846388"/>
          <p14:tracePt t="6988" x="1809750" y="2846388"/>
          <p14:tracePt t="6996" x="1819275" y="2835275"/>
          <p14:tracePt t="7005" x="1849438" y="2805113"/>
          <p14:tracePt t="7013" x="1909763" y="2735263"/>
          <p14:tracePt t="7021" x="1949450" y="2665413"/>
          <p14:tracePt t="7029" x="1979613" y="2614613"/>
          <p14:tracePt t="7037" x="2020888" y="2533650"/>
          <p14:tracePt t="7045" x="2039938" y="2443163"/>
          <p14:tracePt t="7053" x="2060575" y="2382838"/>
          <p14:tracePt t="7061" x="2070100" y="2303463"/>
          <p14:tracePt t="7069" x="2070100" y="2232025"/>
          <p14:tracePt t="7077" x="2070100" y="2162175"/>
          <p14:tracePt t="7085" x="2070100" y="2122488"/>
          <p14:tracePt t="7093" x="2070100" y="2092325"/>
          <p14:tracePt t="7101" x="2060575" y="2041525"/>
          <p14:tracePt t="7109" x="2051050" y="2011363"/>
          <p14:tracePt t="7117" x="2039938" y="1981200"/>
          <p14:tracePt t="7125" x="2020888" y="1930400"/>
          <p14:tracePt t="7133" x="2000250" y="1900238"/>
          <p14:tracePt t="7141" x="2000250" y="1881188"/>
          <p14:tracePt t="7149" x="1979613" y="1839913"/>
          <p14:tracePt t="7157" x="1970088" y="1830388"/>
          <p14:tracePt t="7165" x="1960563" y="1820863"/>
          <p14:tracePt t="7173" x="1939925" y="1790700"/>
          <p14:tracePt t="7189" x="1930400" y="1779588"/>
          <p14:tracePt t="7205" x="1930400" y="1770063"/>
          <p14:tracePt t="7213" x="1909763" y="1760538"/>
          <p14:tracePt t="7253" x="1909763" y="1749425"/>
          <p14:tracePt t="7285" x="1889125" y="1739900"/>
          <p14:tracePt t="7293" x="1879600" y="1739900"/>
          <p14:tracePt t="7301" x="1858963" y="1739900"/>
          <p14:tracePt t="7309" x="1839913" y="1739900"/>
          <p14:tracePt t="7317" x="1809750" y="1739900"/>
          <p14:tracePt t="7326" x="1779588" y="1739900"/>
          <p14:tracePt t="7333" x="1758950" y="1739900"/>
          <p14:tracePt t="7341" x="1719263" y="1719263"/>
          <p14:tracePt t="7349" x="1698625" y="1719263"/>
          <p14:tracePt t="7361" x="1668463" y="1719263"/>
          <p14:tracePt t="7365" x="1647825" y="1719263"/>
          <p14:tracePt t="7373" x="1617663" y="1719263"/>
          <p14:tracePt t="7381" x="1598613" y="1719263"/>
          <p14:tracePt t="7389" x="1587500" y="1719263"/>
          <p14:tracePt t="7477" x="1577975" y="1719263"/>
          <p14:tracePt t="7485" x="1557338" y="1719263"/>
          <p14:tracePt t="7493" x="1557338" y="1730375"/>
          <p14:tracePt t="7501" x="1538288" y="1739900"/>
          <p14:tracePt t="7509" x="1517650" y="1760538"/>
          <p14:tracePt t="7517" x="1508125" y="1770063"/>
          <p14:tracePt t="7527" x="1497013" y="1790700"/>
          <p14:tracePt t="7533" x="1487488" y="1790700"/>
          <p14:tracePt t="7541" x="1477963" y="1800225"/>
          <p14:tracePt t="7549" x="1466850" y="1809750"/>
          <p14:tracePt t="7557" x="1457325" y="1820863"/>
          <p14:tracePt t="7565" x="1447800" y="1851025"/>
          <p14:tracePt t="7581" x="1436688" y="1881188"/>
          <p14:tracePt t="7589" x="1417638" y="1900238"/>
          <p14:tracePt t="7597" x="1406525" y="1920875"/>
          <p14:tracePt t="7605" x="1397000" y="1941513"/>
          <p14:tracePt t="7613" x="1376363" y="1971675"/>
          <p14:tracePt t="7621" x="1366838" y="1981200"/>
          <p14:tracePt t="7629" x="1357313" y="2001838"/>
          <p14:tracePt t="7645" x="1346200" y="2020888"/>
          <p14:tracePt t="7725" x="1336675" y="2020888"/>
          <p14:tracePt t="7733" x="1336675" y="2032000"/>
          <p14:tracePt t="7741" x="1327150" y="2041525"/>
          <p14:tracePt t="7749" x="1316038" y="2062163"/>
          <p14:tracePt t="7757" x="1316038" y="2071688"/>
          <p14:tracePt t="7765" x="1306513" y="2092325"/>
          <p14:tracePt t="7773" x="1306513" y="2122488"/>
          <p14:tracePt t="7781" x="1306513" y="2141538"/>
          <p14:tracePt t="7789" x="1296988" y="2171700"/>
          <p14:tracePt t="7797" x="1296988" y="2212975"/>
          <p14:tracePt t="7805" x="1276350" y="2262188"/>
          <p14:tracePt t="7813" x="1266825" y="2303463"/>
          <p14:tracePt t="7821" x="1266825" y="2333625"/>
          <p14:tracePt t="7829" x="1266825" y="2373313"/>
          <p14:tracePt t="7837" x="1266825" y="2403475"/>
          <p14:tracePt t="7845" x="1266825" y="2433638"/>
          <p14:tracePt t="7853" x="1266825" y="2454275"/>
          <p14:tracePt t="7861" x="1266825" y="2484438"/>
          <p14:tracePt t="7869" x="1266825" y="2493963"/>
          <p14:tracePt t="8277" x="1266825" y="2514600"/>
          <p14:tracePt t="8293" x="1266825" y="2524125"/>
          <p14:tracePt t="8301" x="1266825" y="2554288"/>
          <p14:tracePt t="8309" x="1266825" y="2584450"/>
          <p14:tracePt t="8317" x="1276350" y="2654300"/>
          <p14:tracePt t="8325" x="1276350" y="2714625"/>
          <p14:tracePt t="8333" x="1276350" y="2795588"/>
          <p14:tracePt t="8341" x="1276350" y="2865438"/>
          <p14:tracePt t="8349" x="1276350" y="2946400"/>
          <p14:tracePt t="8362" x="1276350" y="2986088"/>
          <p14:tracePt t="8365" x="1276350" y="3027363"/>
          <p14:tracePt t="8373" x="1276350" y="3057525"/>
          <p14:tracePt t="8381" x="1276350" y="3087688"/>
          <p14:tracePt t="8397" x="1276350" y="3097213"/>
          <p14:tracePt t="8413" x="1276350" y="3106738"/>
          <p14:tracePt t="8429" x="1276350" y="3117850"/>
          <p14:tracePt t="8477" x="1285875" y="3127375"/>
          <p14:tracePt t="8501" x="1285875" y="3136900"/>
          <p14:tracePt t="8509" x="1285875" y="3148013"/>
          <p14:tracePt t="8517" x="1285875" y="3157538"/>
          <p14:tracePt t="8525" x="1285875" y="3178175"/>
          <p14:tracePt t="8533" x="1306513" y="3208338"/>
          <p14:tracePt t="8541" x="1336675" y="3208338"/>
          <p14:tracePt t="8549" x="1357313" y="3217863"/>
          <p14:tracePt t="8773" x="1306513" y="3208338"/>
          <p14:tracePt t="8781" x="1276350" y="3178175"/>
          <p14:tracePt t="8789" x="1255713" y="3178175"/>
          <p14:tracePt t="8797" x="1225550" y="3178175"/>
          <p14:tracePt t="8805" x="1195388" y="3178175"/>
          <p14:tracePt t="8813" x="1176338" y="3167063"/>
          <p14:tracePt t="8821" x="1135063" y="3148013"/>
          <p14:tracePt t="8829" x="1125538" y="3136900"/>
          <p14:tracePt t="8837" x="1085850" y="3097213"/>
          <p14:tracePt t="8845" x="1065213" y="3067050"/>
          <p14:tracePt t="8853" x="1004888" y="2986088"/>
          <p14:tracePt t="8860" x="954088" y="2946400"/>
          <p14:tracePt t="8868" x="904875" y="2895600"/>
          <p14:tracePt t="8877" x="835025" y="2835275"/>
          <p14:tracePt t="8884" x="784225" y="2805113"/>
          <p14:tracePt t="8893" x="784225" y="2765425"/>
          <p14:tracePt t="8900" x="774700" y="2755900"/>
          <p14:tracePt t="8909" x="774700" y="2735263"/>
          <p14:tracePt t="8917" x="774700" y="2705100"/>
          <p14:tracePt t="8925" x="774700" y="2684463"/>
          <p14:tracePt t="8933" x="774700" y="2665413"/>
          <p14:tracePt t="8941" x="774700" y="2644775"/>
          <p14:tracePt t="8949" x="774700" y="2614613"/>
          <p14:tracePt t="8956" x="774700" y="2593975"/>
          <p14:tracePt t="8965" x="774700" y="2574925"/>
          <p14:tracePt t="8973" x="784225" y="2554288"/>
          <p14:tracePt t="8981" x="784225" y="2544763"/>
          <p14:tracePt t="8989" x="793750" y="2514600"/>
          <p14:tracePt t="8997" x="804863" y="2514600"/>
          <p14:tracePt t="9005" x="814388" y="2503488"/>
          <p14:tracePt t="9013" x="814388" y="2484438"/>
          <p14:tracePt t="9021" x="835025" y="2463800"/>
          <p14:tracePt t="9029" x="854075" y="2443163"/>
          <p14:tracePt t="9037" x="874713" y="2424113"/>
          <p14:tracePt t="9045" x="914400" y="2393950"/>
          <p14:tracePt t="9053" x="935038" y="2373313"/>
          <p14:tracePt t="9061" x="954088" y="2352675"/>
          <p14:tracePt t="9069" x="965200" y="2343150"/>
          <p14:tracePt t="9077" x="984250" y="2333625"/>
          <p14:tracePt t="9085" x="995363" y="2322513"/>
          <p14:tracePt t="9093" x="1014413" y="2322513"/>
          <p14:tracePt t="9109" x="1035050" y="2312988"/>
          <p14:tracePt t="9117" x="1044575" y="2312988"/>
          <p14:tracePt t="9125" x="1055688" y="2303463"/>
          <p14:tracePt t="9133" x="1085850" y="2282825"/>
          <p14:tracePt t="9141" x="1104900" y="2282825"/>
          <p14:tracePt t="9149" x="1125538" y="2252663"/>
          <p14:tracePt t="9156" x="1135063" y="2252663"/>
          <p14:tracePt t="9165" x="1146175" y="2243138"/>
          <p14:tracePt t="9173" x="1165225" y="2222500"/>
          <p14:tracePt t="9181" x="1165225" y="2212975"/>
          <p14:tracePt t="9188" x="1185863" y="2192338"/>
          <p14:tracePt t="9205" x="1206500" y="2171700"/>
          <p14:tracePt t="9213" x="1216025" y="2162175"/>
          <p14:tracePt t="9221" x="1225550" y="2141538"/>
          <p14:tracePt t="9229" x="1236663" y="2132013"/>
          <p14:tracePt t="9245" x="1246188" y="2122488"/>
          <p14:tracePt t="9821" x="1255713" y="2122488"/>
          <p14:tracePt t="9845" x="1266825" y="2122488"/>
          <p14:tracePt t="9853" x="1285875" y="2122488"/>
          <p14:tracePt t="9861" x="1296988" y="2122488"/>
          <p14:tracePt t="9869" x="1316038" y="2122488"/>
          <p14:tracePt t="9877" x="1346200" y="2111375"/>
          <p14:tracePt t="9885" x="1357313" y="2111375"/>
          <p14:tracePt t="9893" x="1366838" y="2111375"/>
          <p14:tracePt t="9901" x="1387475" y="2092325"/>
          <p14:tracePt t="10053" x="1376363" y="2092325"/>
          <p14:tracePt t="10061" x="1366838" y="2092325"/>
          <p14:tracePt t="10117" x="1357313" y="2092325"/>
          <p14:tracePt t="10125" x="1346200" y="2092325"/>
          <p14:tracePt t="10133" x="1336675" y="2092325"/>
          <p14:tracePt t="10141" x="1327150" y="2092325"/>
          <p14:tracePt t="10157" x="1296988" y="2101850"/>
          <p14:tracePt t="10173" x="1285875" y="2111375"/>
          <p14:tracePt t="10197" x="1276350" y="2122488"/>
          <p14:tracePt t="10213" x="1255713" y="2132013"/>
          <p14:tracePt t="10221" x="1236663" y="2152650"/>
          <p14:tracePt t="10229" x="1236663" y="2162175"/>
          <p14:tracePt t="10237" x="1225550" y="2171700"/>
          <p14:tracePt t="10246" x="1206500" y="2182813"/>
          <p14:tracePt t="10253" x="1195388" y="2192338"/>
          <p14:tracePt t="10261" x="1185863" y="2201863"/>
          <p14:tracePt t="10293" x="1185863" y="2212975"/>
          <p14:tracePt t="10317" x="1185863" y="2222500"/>
          <p14:tracePt t="10325" x="1176338" y="2232025"/>
          <p14:tracePt t="10342" x="1176338" y="2252663"/>
          <p14:tracePt t="10349" x="1165225" y="2273300"/>
          <p14:tracePt t="10356" x="1165225" y="2282825"/>
          <p14:tracePt t="10364" x="1165225" y="2292350"/>
          <p14:tracePt t="10372" x="1165225" y="2303463"/>
          <p14:tracePt t="10397" x="1155700" y="2322513"/>
          <p14:tracePt t="10445" x="1146175" y="2322513"/>
          <p14:tracePt t="10453" x="1146175" y="2333625"/>
          <p14:tracePt t="11013" x="1155700" y="2333625"/>
          <p14:tracePt t="11021" x="1165225" y="2333625"/>
          <p14:tracePt t="11181" x="1185863" y="2333625"/>
          <p14:tracePt t="11197" x="1195388" y="2333625"/>
          <p14:tracePt t="11213" x="1206500" y="2333625"/>
          <p14:tracePt t="11605" x="1195388" y="2333625"/>
          <p14:tracePt t="11613" x="1176338" y="2343150"/>
          <p14:tracePt t="11621" x="1165225" y="2343150"/>
          <p14:tracePt t="11629" x="1146175" y="2343150"/>
          <p14:tracePt t="11637" x="1135063" y="2352675"/>
          <p14:tracePt t="11645" x="1125538" y="2363788"/>
          <p14:tracePt t="11653" x="1125538" y="2373313"/>
          <p14:tracePt t="11669" x="1125538" y="2382838"/>
          <p14:tracePt t="11677" x="1125538" y="2413000"/>
          <p14:tracePt t="11685" x="1116013" y="2424113"/>
          <p14:tracePt t="11693" x="1116013" y="2433638"/>
          <p14:tracePt t="11701" x="1104900" y="2463800"/>
          <p14:tracePt t="11709" x="1095375" y="2473325"/>
          <p14:tracePt t="11725" x="1085850" y="2493963"/>
          <p14:tracePt t="11733" x="1085850" y="2514600"/>
          <p14:tracePt t="11749" x="1065213" y="2533650"/>
          <p14:tracePt t="11757" x="1065213" y="2544763"/>
          <p14:tracePt t="11773" x="1065213" y="2554288"/>
          <p14:tracePt t="11789" x="1065213" y="2563813"/>
          <p14:tracePt t="11805" x="1065213" y="2574925"/>
          <p14:tracePt t="11821" x="1065213" y="2593975"/>
          <p14:tracePt t="11845" x="1065213" y="2605088"/>
          <p14:tracePt t="11853" x="1065213" y="2614613"/>
          <p14:tracePt t="11861" x="1065213" y="2624138"/>
          <p14:tracePt t="11885" x="1074738" y="2635250"/>
          <p14:tracePt t="11901" x="1085850" y="2644775"/>
          <p14:tracePt t="11909" x="1095375" y="2654300"/>
          <p14:tracePt t="11965" x="1116013" y="2654300"/>
          <p14:tracePt t="11973" x="1125538" y="2654300"/>
          <p14:tracePt t="11981" x="1135063" y="2654300"/>
          <p14:tracePt t="11989" x="1155700" y="2654300"/>
          <p14:tracePt t="11997" x="1176338" y="2654300"/>
          <p14:tracePt t="12005" x="1195388" y="2654300"/>
          <p14:tracePt t="12014" x="1225550" y="2654300"/>
          <p14:tracePt t="12021" x="1236663" y="2654300"/>
          <p14:tracePt t="12029" x="1255713" y="2654300"/>
          <p14:tracePt t="12037" x="1266825" y="2654300"/>
          <p14:tracePt t="12045" x="1285875" y="2654300"/>
          <p14:tracePt t="12069" x="1296988" y="2654300"/>
          <p14:tracePt t="12077" x="1306513" y="2644775"/>
          <p14:tracePt t="12085" x="1316038" y="2644775"/>
          <p14:tracePt t="12101" x="1336675" y="2635250"/>
          <p14:tracePt t="12117" x="1346200" y="2635250"/>
          <p14:tracePt t="12749" x="1357313" y="2635250"/>
          <p14:tracePt t="12757" x="1357313" y="2705100"/>
          <p14:tracePt t="12765" x="1357313" y="2816225"/>
          <p14:tracePt t="12773" x="1357313" y="2925763"/>
          <p14:tracePt t="12781" x="1357313" y="3027363"/>
          <p14:tracePt t="12789" x="1357313" y="3117850"/>
          <p14:tracePt t="12798" x="1357313" y="3178175"/>
          <p14:tracePt t="12805" x="1357313" y="3227388"/>
          <p14:tracePt t="12813" x="1357313" y="3257550"/>
          <p14:tracePt t="12821" x="1357313" y="3298825"/>
          <p14:tracePt t="12829" x="1357313" y="3317875"/>
          <p14:tracePt t="12837" x="1357313" y="3348038"/>
          <p14:tracePt t="12845" x="1357313" y="3378200"/>
          <p14:tracePt t="12853" x="1366838" y="3408363"/>
          <p14:tracePt t="12861" x="1397000" y="3468688"/>
          <p14:tracePt t="12869" x="1427163" y="3549650"/>
          <p14:tracePt t="12877" x="1466850" y="3640138"/>
          <p14:tracePt t="12885" x="1508125" y="3709988"/>
          <p14:tracePt t="12893" x="1557338" y="3800475"/>
          <p14:tracePt t="12901" x="1598613" y="3860800"/>
          <p14:tracePt t="12909" x="1638300" y="3902075"/>
          <p14:tracePt t="12917" x="1698625" y="3951288"/>
          <p14:tracePt t="12925" x="1749425" y="3992563"/>
          <p14:tracePt t="12933" x="1789113" y="4011613"/>
          <p14:tracePt t="12941" x="1839913" y="4041775"/>
          <p14:tracePt t="12949" x="1889125" y="4062413"/>
          <p14:tracePt t="12957" x="1949450" y="4092575"/>
          <p14:tracePt t="12965" x="1979613" y="4092575"/>
          <p14:tracePt t="12973" x="2030413" y="4122738"/>
          <p14:tracePt t="12981" x="2081213" y="4143375"/>
          <p14:tracePt t="12989" x="2111375" y="4152900"/>
          <p14:tracePt t="12997" x="2160588" y="4183063"/>
          <p14:tracePt t="13005" x="2181225" y="4183063"/>
          <p14:tracePt t="13013" x="2211388" y="4192588"/>
          <p14:tracePt t="13021" x="2232025" y="4192588"/>
          <p14:tracePt t="13029" x="2262188" y="4213225"/>
          <p14:tracePt t="13036" x="2281238" y="4213225"/>
          <p14:tracePt t="13044" x="2301875" y="4213225"/>
          <p14:tracePt t="13052" x="2332038" y="4213225"/>
          <p14:tracePt t="13060" x="2352675" y="4213225"/>
          <p14:tracePt t="13068" x="2382838" y="4213225"/>
          <p14:tracePt t="13077" x="2392363" y="4213225"/>
          <p14:tracePt t="13084" x="2422525" y="4213225"/>
          <p14:tracePt t="13093" x="2452688" y="4213225"/>
          <p14:tracePt t="13101" x="2473325" y="4213225"/>
          <p14:tracePt t="13109" x="2503488" y="4213225"/>
          <p14:tracePt t="13117" x="2533650" y="4213225"/>
          <p14:tracePt t="13125" x="2563813" y="4213225"/>
          <p14:tracePt t="13133" x="2593975" y="4213225"/>
          <p14:tracePt t="13141" x="2613025" y="4213225"/>
          <p14:tracePt t="13149" x="2643188" y="4213225"/>
          <p14:tracePt t="13157" x="2682875" y="4213225"/>
          <p14:tracePt t="13165" x="2724150" y="4213225"/>
          <p14:tracePt t="13173" x="2763838" y="4213225"/>
          <p14:tracePt t="13182" x="2814638" y="4213225"/>
          <p14:tracePt t="13189" x="2854325" y="4192588"/>
          <p14:tracePt t="13197" x="2905125" y="4173538"/>
          <p14:tracePt t="13205" x="2935288" y="4162425"/>
          <p14:tracePt t="13213" x="2995613" y="4132263"/>
          <p14:tracePt t="13221" x="3044825" y="4113213"/>
          <p14:tracePt t="13229" x="3086100" y="4102100"/>
          <p14:tracePt t="13237" x="3146425" y="4062413"/>
          <p14:tracePt t="13245" x="3216275" y="4032250"/>
          <p14:tracePt t="13253" x="3267075" y="4011613"/>
          <p14:tracePt t="13261" x="3327400" y="3971925"/>
          <p14:tracePt t="13269" x="3357563" y="3921125"/>
          <p14:tracePt t="13277" x="3406775" y="3871913"/>
          <p14:tracePt t="13285" x="3448050" y="3830638"/>
          <p14:tracePt t="13293" x="3487738" y="3770313"/>
          <p14:tracePt t="13301" x="3517900" y="3709988"/>
          <p14:tracePt t="13309" x="3548063" y="3649663"/>
          <p14:tracePt t="13317" x="3578225" y="3579813"/>
          <p14:tracePt t="13325" x="3598863" y="3519488"/>
          <p14:tracePt t="13333" x="3617913" y="3438525"/>
          <p14:tracePt t="13341" x="3638550" y="3368675"/>
          <p14:tracePt t="13350" x="3659188" y="3268663"/>
          <p14:tracePt t="13357" x="3668713" y="3208338"/>
          <p14:tracePt t="13365" x="3678238" y="3127375"/>
          <p14:tracePt t="13373" x="3678238" y="3057525"/>
          <p14:tracePt t="13382" x="3678238" y="2997200"/>
          <p14:tracePt t="13389" x="3678238" y="2925763"/>
          <p14:tracePt t="13397" x="3678238" y="2876550"/>
          <p14:tracePt t="13405" x="3659188" y="2795588"/>
          <p14:tracePt t="13413" x="3629025" y="2755900"/>
          <p14:tracePt t="13421" x="3608388" y="2705100"/>
          <p14:tracePt t="13429" x="3578225" y="2674938"/>
          <p14:tracePt t="13437" x="3557588" y="2644775"/>
          <p14:tracePt t="13445" x="3538538" y="2614613"/>
          <p14:tracePt t="13453" x="3527425" y="2605088"/>
          <p14:tracePt t="13461" x="3497263" y="2563813"/>
          <p14:tracePt t="13469" x="3487738" y="2544763"/>
          <p14:tracePt t="13477" x="3457575" y="2514600"/>
          <p14:tracePt t="13485" x="3436938" y="2473325"/>
          <p14:tracePt t="13493" x="3406775" y="2454275"/>
          <p14:tracePt t="13501" x="3387725" y="2424113"/>
          <p14:tracePt t="13509" x="3357563" y="2393950"/>
          <p14:tracePt t="13517" x="3336925" y="2373313"/>
          <p14:tracePt t="13525" x="3327400" y="2363788"/>
          <p14:tracePt t="13533" x="3316288" y="2363788"/>
          <p14:tracePt t="13549" x="3306763" y="2363788"/>
          <p14:tracePt t="13557" x="3297238" y="2363788"/>
          <p14:tracePt t="13566" x="3286125" y="2352675"/>
          <p14:tracePt t="13573" x="3267075" y="2352675"/>
          <p14:tracePt t="13582" x="3255963" y="2352675"/>
          <p14:tracePt t="13589" x="3236913" y="2352675"/>
          <p14:tracePt t="13597" x="3195638" y="2352675"/>
          <p14:tracePt t="13605" x="3176588" y="2352675"/>
          <p14:tracePt t="13613" x="3146425" y="2352675"/>
          <p14:tracePt t="13621" x="3105150" y="2352675"/>
          <p14:tracePt t="13629" x="3074988" y="2373313"/>
          <p14:tracePt t="13637" x="3025775" y="2393950"/>
          <p14:tracePt t="13651" x="2984500" y="2433638"/>
          <p14:tracePt t="13653" x="2935288" y="2473325"/>
          <p14:tracePt t="13661" x="2894013" y="2514600"/>
          <p14:tracePt t="13669" x="2874963" y="2533650"/>
          <p14:tracePt t="13677" x="2833688" y="2574925"/>
          <p14:tracePt t="13685" x="2803525" y="2614613"/>
          <p14:tracePt t="13693" x="2794000" y="2654300"/>
          <p14:tracePt t="13701" x="2763838" y="2695575"/>
          <p14:tracePt t="13709" x="2743200" y="2725738"/>
          <p14:tracePt t="13717" x="2733675" y="2765425"/>
          <p14:tracePt t="13725" x="2724150" y="2786063"/>
          <p14:tracePt t="13733" x="2713038" y="2805113"/>
          <p14:tracePt t="13749" x="2713038" y="2816225"/>
          <p14:tracePt t="13885" x="2693988" y="2816225"/>
          <p14:tracePt t="13893" x="2682875" y="2805113"/>
          <p14:tracePt t="13901" x="2673350" y="2805113"/>
          <p14:tracePt t="13909" x="2663825" y="2795588"/>
          <p14:tracePt t="13957" x="2633663" y="2795588"/>
          <p14:tracePt t="13965" x="2622550" y="2795588"/>
          <p14:tracePt t="13973" x="2593975" y="2795588"/>
          <p14:tracePt t="13981" x="2563813" y="2795588"/>
          <p14:tracePt t="13989" x="2533650" y="2816225"/>
          <p14:tracePt t="13997" x="2492375" y="2865438"/>
          <p14:tracePt t="14005" x="2462213" y="2916238"/>
          <p14:tracePt t="14013" x="2432050" y="2967038"/>
          <p14:tracePt t="14021" x="2401888" y="3006725"/>
          <p14:tracePt t="14029" x="2392363" y="3067050"/>
          <p14:tracePt t="14037" x="2392363" y="3136900"/>
          <p14:tracePt t="14045" x="2392363" y="3157538"/>
          <p14:tracePt t="14053" x="2392363" y="3197225"/>
          <p14:tracePt t="14061" x="2392363" y="3227388"/>
          <p14:tracePt t="14069" x="2392363" y="3257550"/>
          <p14:tracePt t="14076" x="2392363" y="3268663"/>
          <p14:tracePt t="14085" x="2392363" y="3298825"/>
          <p14:tracePt t="14093" x="2392363" y="3328988"/>
          <p14:tracePt t="14101" x="2413000" y="3368675"/>
          <p14:tracePt t="14109" x="2422525" y="3408363"/>
          <p14:tracePt t="14117" x="2432050" y="3449638"/>
          <p14:tracePt t="14125" x="2432050" y="3468688"/>
          <p14:tracePt t="14141" x="2443163" y="3509963"/>
          <p14:tracePt t="14150" x="2452688" y="3540125"/>
          <p14:tracePt t="14157" x="2462213" y="3549650"/>
          <p14:tracePt t="14165" x="2473325" y="3570288"/>
          <p14:tracePt t="14173" x="2492375" y="3609975"/>
          <p14:tracePt t="14181" x="2503488" y="3619500"/>
          <p14:tracePt t="14189" x="2513013" y="3649663"/>
          <p14:tracePt t="14197" x="2522538" y="3660775"/>
          <p14:tracePt t="14205" x="2533650" y="3670300"/>
          <p14:tracePt t="14213" x="2552700" y="3690938"/>
          <p14:tracePt t="14221" x="2552700" y="3700463"/>
          <p14:tracePt t="14229" x="2573338" y="3709988"/>
          <p14:tracePt t="14237" x="2582863" y="3730625"/>
          <p14:tracePt t="14245" x="2593975" y="3740150"/>
          <p14:tracePt t="14253" x="2603500" y="3751263"/>
          <p14:tracePt t="14261" x="2613025" y="3770313"/>
          <p14:tracePt t="14269" x="2622550" y="3781425"/>
          <p14:tracePt t="14277" x="2633663" y="3800475"/>
          <p14:tracePt t="14285" x="2643188" y="3821113"/>
          <p14:tracePt t="14293" x="2652713" y="3841750"/>
          <p14:tracePt t="14301" x="2673350" y="3860800"/>
          <p14:tracePt t="14309" x="2682875" y="3890963"/>
          <p14:tracePt t="14317" x="2703513" y="3911600"/>
          <p14:tracePt t="14325" x="2713038" y="3921125"/>
          <p14:tracePt t="14333" x="2733675" y="3941763"/>
          <p14:tracePt t="14341" x="2754313" y="3962400"/>
          <p14:tracePt t="14350" x="2773363" y="3981450"/>
          <p14:tracePt t="14357" x="2794000" y="4002088"/>
          <p14:tracePt t="14365" x="2824163" y="4011613"/>
          <p14:tracePt t="14373" x="2844800" y="4041775"/>
          <p14:tracePt t="14381" x="2854325" y="4041775"/>
          <p14:tracePt t="14397" x="2894013" y="4062413"/>
          <p14:tracePt t="14405" x="2924175" y="4071938"/>
          <p14:tracePt t="14413" x="2965450" y="4092575"/>
          <p14:tracePt t="14421" x="3014663" y="4113213"/>
          <p14:tracePt t="14429" x="3074988" y="4122738"/>
          <p14:tracePt t="14437" x="3135313" y="4152900"/>
          <p14:tracePt t="14445" x="3206750" y="4162425"/>
          <p14:tracePt t="14453" x="3246438" y="4162425"/>
          <p14:tracePt t="14461" x="3286125" y="4173538"/>
          <p14:tracePt t="14469" x="3336925" y="4192588"/>
          <p14:tracePt t="14477" x="3357563" y="4192588"/>
          <p14:tracePt t="14485" x="3387725" y="4192588"/>
          <p14:tracePt t="14493" x="3406775" y="4203700"/>
          <p14:tracePt t="14501" x="3436938" y="4233863"/>
          <p14:tracePt t="14509" x="3467100" y="4233863"/>
          <p14:tracePt t="14517" x="3487738" y="4243388"/>
          <p14:tracePt t="14525" x="3497263" y="4243388"/>
          <p14:tracePt t="14533" x="3538538" y="4252913"/>
          <p14:tracePt t="14541" x="3557588" y="4252913"/>
          <p14:tracePt t="14550" x="3608388" y="4273550"/>
          <p14:tracePt t="14557" x="3629025" y="4273550"/>
          <p14:tracePt t="14565" x="3668713" y="4273550"/>
          <p14:tracePt t="14573" x="3708400" y="4283075"/>
          <p14:tracePt t="14581" x="3768725" y="4283075"/>
          <p14:tracePt t="14589" x="3819525" y="4283075"/>
          <p14:tracePt t="14597" x="3859213" y="4283075"/>
          <p14:tracePt t="14605" x="3930650" y="4283075"/>
          <p14:tracePt t="14613" x="3979863" y="4283075"/>
          <p14:tracePt t="14621" x="4060825" y="4283075"/>
          <p14:tracePt t="14629" x="4130675" y="4283075"/>
          <p14:tracePt t="14637" x="4211638" y="4283075"/>
          <p14:tracePt t="14645" x="4302125" y="4283075"/>
          <p14:tracePt t="14653" x="4371975" y="4283075"/>
          <p14:tracePt t="14661" x="4452938" y="4283075"/>
          <p14:tracePt t="14669" x="4502150" y="4283075"/>
          <p14:tracePt t="14677" x="4552950" y="4283075"/>
          <p14:tracePt t="14685" x="4592638" y="4283075"/>
          <p14:tracePt t="14693" x="4603750" y="4283075"/>
          <p14:tracePt t="14701" x="4613275" y="4283075"/>
          <p14:tracePt t="14709" x="4622800" y="4283075"/>
          <p14:tracePt t="14718" x="4633913" y="4283075"/>
          <p14:tracePt t="14725" x="4652963" y="4283075"/>
          <p14:tracePt t="14733" x="4703763" y="4264025"/>
          <p14:tracePt t="14741" x="4743450" y="4243388"/>
          <p14:tracePt t="14750" x="4794250" y="4222750"/>
          <p14:tracePt t="14757" x="4833938" y="4213225"/>
          <p14:tracePt t="14765" x="4884738" y="4183063"/>
          <p14:tracePt t="14773" x="4924425" y="4183063"/>
          <p14:tracePt t="14781" x="4954588" y="4162425"/>
          <p14:tracePt t="14789" x="4975225" y="4152900"/>
          <p14:tracePt t="14797" x="5005388" y="4132263"/>
          <p14:tracePt t="14805" x="5026025" y="4122738"/>
          <p14:tracePt t="14813" x="5056188" y="4083050"/>
          <p14:tracePt t="14821" x="5065713" y="4071938"/>
          <p14:tracePt t="14829" x="5075238" y="4052888"/>
          <p14:tracePt t="14837" x="5095875" y="4032250"/>
          <p14:tracePt t="14845" x="5105400" y="4022725"/>
          <p14:tracePt t="14853" x="5116513" y="4002088"/>
          <p14:tracePt t="14861" x="5126038" y="3981450"/>
          <p14:tracePt t="14869" x="5126038" y="3962400"/>
          <p14:tracePt t="14877" x="5135563" y="3921125"/>
          <p14:tracePt t="14885" x="5135563" y="3881438"/>
          <p14:tracePt t="14893" x="5135563" y="3830638"/>
          <p14:tracePt t="14901" x="5146675" y="3781425"/>
          <p14:tracePt t="14909" x="5165725" y="3730625"/>
          <p14:tracePt t="14917" x="5176838" y="3700463"/>
          <p14:tracePt t="14925" x="5176838" y="3670300"/>
          <p14:tracePt t="14934" x="5186363" y="3660775"/>
          <p14:tracePt t="14941" x="5186363" y="3640138"/>
          <p14:tracePt t="14949" x="5186363" y="3630613"/>
          <p14:tracePt t="14965" x="5195888" y="3609975"/>
          <p14:tracePt t="14973" x="5195888" y="3600450"/>
          <p14:tracePt t="14989" x="5195888" y="3579813"/>
          <p14:tracePt t="14997" x="5195888" y="3570288"/>
          <p14:tracePt t="15005" x="5195888" y="3559175"/>
          <p14:tracePt t="15013" x="5195888" y="3540125"/>
          <p14:tracePt t="15021" x="5195888" y="3529013"/>
          <p14:tracePt t="15669" x="5195888" y="3559175"/>
          <p14:tracePt t="15677" x="5195888" y="3579813"/>
          <p14:tracePt t="15685" x="5195888" y="3619500"/>
          <p14:tracePt t="15693" x="5176838" y="3679825"/>
          <p14:tracePt t="15701" x="5146675" y="3751263"/>
          <p14:tracePt t="15709" x="5105400" y="3830638"/>
          <p14:tracePt t="15718" x="5026025" y="3911600"/>
          <p14:tracePt t="15725" x="4945063" y="4002088"/>
          <p14:tracePt t="15733" x="4854575" y="4052888"/>
          <p14:tracePt t="15741" x="4754563" y="4113213"/>
          <p14:tracePt t="15749" x="4643438" y="4162425"/>
          <p14:tracePt t="15757" x="4573588" y="4183063"/>
          <p14:tracePt t="15765" x="4483100" y="4192588"/>
          <p14:tracePt t="15773" x="4392613" y="4203700"/>
          <p14:tracePt t="15781" x="4311650" y="4203700"/>
          <p14:tracePt t="15789" x="4232275" y="4203700"/>
          <p14:tracePt t="15797" x="4111625" y="4203700"/>
          <p14:tracePt t="15805" x="4010025" y="4203700"/>
          <p14:tracePt t="15813" x="3879850" y="4203700"/>
          <p14:tracePt t="15821" x="3738563" y="4203700"/>
          <p14:tracePt t="15829" x="3617913" y="4203700"/>
          <p14:tracePt t="15837" x="3497263" y="4183063"/>
          <p14:tracePt t="15845" x="3387725" y="4162425"/>
          <p14:tracePt t="15853" x="3276600" y="4113213"/>
          <p14:tracePt t="15861" x="3206750" y="4071938"/>
          <p14:tracePt t="15869" x="3135313" y="4022725"/>
          <p14:tracePt t="15877" x="3044825" y="3971925"/>
          <p14:tracePt t="15885" x="2995613" y="3932238"/>
          <p14:tracePt t="15893" x="2965450" y="3902075"/>
          <p14:tracePt t="15901" x="2935288" y="3871913"/>
          <p14:tracePt t="15909" x="2914650" y="3830638"/>
          <p14:tracePt t="15918" x="2905125" y="3811588"/>
          <p14:tracePt t="15925" x="2894013" y="3800475"/>
          <p14:tracePt t="15933" x="2894013" y="3790950"/>
          <p14:tracePt t="15941" x="2884488" y="3770313"/>
          <p14:tracePt t="15949" x="2874963" y="3760788"/>
          <p14:tracePt t="15957" x="2874963" y="3740150"/>
          <p14:tracePt t="15965" x="2874963" y="3730625"/>
          <p14:tracePt t="15973" x="2874963" y="3700463"/>
          <p14:tracePt t="16093" x="2874963" y="3690938"/>
          <p14:tracePt t="16109" x="2884488" y="3690938"/>
          <p14:tracePt t="16117" x="2905125" y="3690938"/>
          <p14:tracePt t="16125" x="2924175" y="3700463"/>
          <p14:tracePt t="16133" x="2944813" y="3721100"/>
          <p14:tracePt t="16141" x="2965450" y="3740150"/>
          <p14:tracePt t="16149" x="2984500" y="3751263"/>
          <p14:tracePt t="16157" x="3014663" y="3770313"/>
          <p14:tracePt t="16165" x="3055938" y="3800475"/>
          <p14:tracePt t="16173" x="3105150" y="3821113"/>
          <p14:tracePt t="16181" x="3176588" y="3841750"/>
          <p14:tracePt t="16189" x="3255963" y="3881438"/>
          <p14:tracePt t="16197" x="3367088" y="3921125"/>
          <p14:tracePt t="16205" x="3478213" y="3932238"/>
          <p14:tracePt t="16213" x="3617913" y="3962400"/>
          <p14:tracePt t="16221" x="3738563" y="3981450"/>
          <p14:tracePt t="16229" x="3870325" y="3981450"/>
          <p14:tracePt t="16237" x="4000500" y="3981450"/>
          <p14:tracePt t="16245" x="4121150" y="3981450"/>
          <p14:tracePt t="16253" x="4281488" y="3981450"/>
          <p14:tracePt t="16261" x="4381500" y="3962400"/>
          <p14:tracePt t="16269" x="4492625" y="3921125"/>
          <p14:tracePt t="16277" x="4573588" y="3881438"/>
          <p14:tracePt t="16285" x="4603750" y="3871913"/>
          <p14:tracePt t="16293" x="4613275" y="3830638"/>
          <p14:tracePt t="16302" x="4613275" y="3790950"/>
          <p14:tracePt t="16309" x="4613275" y="3751263"/>
          <p14:tracePt t="16317" x="4613275" y="3709988"/>
          <p14:tracePt t="16325" x="4613275" y="3670300"/>
          <p14:tracePt t="16333" x="4583113" y="3609975"/>
          <p14:tracePt t="16341" x="4562475" y="3540125"/>
          <p14:tracePt t="16353" x="4522788" y="3479800"/>
          <p14:tracePt t="16357" x="4492625" y="3408363"/>
          <p14:tracePt t="16365" x="4483100" y="3348038"/>
          <p14:tracePt t="16373" x="4462463" y="3287713"/>
          <p14:tracePt t="16381" x="4441825" y="3238500"/>
          <p14:tracePt t="16389" x="4422775" y="3178175"/>
          <p14:tracePt t="16397" x="4402138" y="3076575"/>
          <p14:tracePt t="16405" x="4381500" y="3036888"/>
          <p14:tracePt t="16413" x="4362450" y="2967038"/>
          <p14:tracePt t="16421" x="4332288" y="2916238"/>
          <p14:tracePt t="16429" x="4271963" y="2825750"/>
          <p14:tracePt t="16437" x="4232275" y="2765425"/>
          <p14:tracePt t="16445" x="4191000" y="2705100"/>
          <p14:tracePt t="16453" x="4141788" y="2644775"/>
          <p14:tracePt t="16461" x="4111625" y="2584450"/>
          <p14:tracePt t="16469" x="4070350" y="2533650"/>
          <p14:tracePt t="16477" x="4040188" y="2503488"/>
          <p14:tracePt t="16485" x="4021138" y="2473325"/>
          <p14:tracePt t="16493" x="4000500" y="2443163"/>
          <p14:tracePt t="16502" x="3979863" y="2413000"/>
          <p14:tracePt t="16509" x="3960813" y="2393950"/>
          <p14:tracePt t="16517" x="3940175" y="2363788"/>
          <p14:tracePt t="16525" x="3910013" y="2322513"/>
          <p14:tracePt t="16533" x="3889375" y="2303463"/>
          <p14:tracePt t="16541" x="3859213" y="2262188"/>
          <p14:tracePt t="16549" x="3840163" y="2243138"/>
          <p14:tracePt t="16557" x="3819525" y="2232025"/>
          <p14:tracePt t="16565" x="3810000" y="2212975"/>
          <p14:tracePt t="16573" x="3789363" y="2192338"/>
          <p14:tracePt t="16589" x="3789363" y="2182813"/>
          <p14:tracePt t="16597" x="3768725" y="2171700"/>
          <p14:tracePt t="16613" x="3759200" y="2171700"/>
          <p14:tracePt t="16621" x="3729038" y="2162175"/>
          <p14:tracePt t="16629" x="3698875" y="2162175"/>
          <p14:tracePt t="16637" x="3668713" y="2162175"/>
          <p14:tracePt t="16645" x="3608388" y="2132013"/>
          <p14:tracePt t="16653" x="3557588" y="2111375"/>
          <p14:tracePt t="16661" x="3467100" y="2081213"/>
          <p14:tracePt t="16669" x="3397250" y="2071688"/>
          <p14:tracePt t="16677" x="3346450" y="2062163"/>
          <p14:tracePt t="16686" x="3297238" y="2051050"/>
          <p14:tracePt t="16693" x="3255963" y="2051050"/>
          <p14:tracePt t="16702" x="3236913" y="2051050"/>
          <p14:tracePt t="16709" x="3206750" y="2051050"/>
          <p14:tracePt t="16717" x="3186113" y="2051050"/>
          <p14:tracePt t="16725" x="3176588" y="2051050"/>
          <p14:tracePt t="16733" x="3165475" y="2051050"/>
          <p14:tracePt t="16741" x="3155950" y="2051050"/>
          <p14:tracePt t="16749" x="3146425" y="2062163"/>
          <p14:tracePt t="16757" x="3135313" y="2071688"/>
          <p14:tracePt t="16765" x="3135313" y="2122488"/>
          <p14:tracePt t="16773" x="3125788" y="2182813"/>
          <p14:tracePt t="16781" x="3125788" y="2232025"/>
          <p14:tracePt t="16789" x="3125788" y="2292350"/>
          <p14:tracePt t="16797" x="3125788" y="2343150"/>
          <p14:tracePt t="16805" x="3125788" y="2403475"/>
          <p14:tracePt t="16813" x="3125788" y="2463800"/>
          <p14:tracePt t="16821" x="3125788" y="2493963"/>
          <p14:tracePt t="16829" x="3135313" y="2544763"/>
          <p14:tracePt t="16837" x="3146425" y="2563813"/>
          <p14:tracePt t="16845" x="3165475" y="2593975"/>
          <p14:tracePt t="16853" x="3176588" y="2605088"/>
          <p14:tracePt t="16861" x="3195638" y="2635250"/>
          <p14:tracePt t="16870" x="3216275" y="2644775"/>
          <p14:tracePt t="16877" x="3216275" y="2654300"/>
          <p14:tracePt t="16886" x="3236913" y="2665413"/>
          <p14:tracePt t="16902" x="3246438" y="2674938"/>
          <p14:tracePt t="16925" x="3255963" y="2674938"/>
          <p14:tracePt t="16933" x="3267075" y="2674938"/>
          <p14:tracePt t="16965" x="3276600" y="2674938"/>
          <p14:tracePt t="16981" x="3297238" y="2674938"/>
          <p14:tracePt t="16989" x="3306763" y="2674938"/>
          <p14:tracePt t="16997" x="3316288" y="2674938"/>
          <p14:tracePt t="17005" x="3327400" y="2674938"/>
          <p14:tracePt t="17013" x="3336925" y="2674938"/>
          <p14:tracePt t="17021" x="3367088" y="2665413"/>
          <p14:tracePt t="17037" x="3387725" y="2654300"/>
          <p14:tracePt t="17045" x="3397250" y="2644775"/>
          <p14:tracePt t="17053" x="3417888" y="2635250"/>
          <p14:tracePt t="17061" x="3417888" y="2624138"/>
          <p14:tracePt t="17069" x="3427413" y="2614613"/>
          <p14:tracePt t="17077" x="3436938" y="2593975"/>
          <p14:tracePt t="17086" x="3448050" y="2584450"/>
          <p14:tracePt t="17093" x="3457575" y="2574925"/>
          <p14:tracePt t="17101" x="3467100" y="2544763"/>
          <p14:tracePt t="17109" x="3478213" y="2544763"/>
          <p14:tracePt t="17117" x="3478213" y="2533650"/>
          <p14:tracePt t="17125" x="3478213" y="2524125"/>
          <p14:tracePt t="17133" x="3478213" y="2514600"/>
          <p14:tracePt t="17141" x="3478213" y="2503488"/>
          <p14:tracePt t="17469" x="3467100" y="2493963"/>
          <p14:tracePt t="17477" x="3448050" y="2493963"/>
          <p14:tracePt t="17485" x="3436938" y="2493963"/>
          <p14:tracePt t="17493" x="3417888" y="2493963"/>
          <p14:tracePt t="17501" x="3406775" y="2493963"/>
          <p14:tracePt t="17525" x="3397250" y="2493963"/>
          <p14:tracePt t="17533" x="3376613" y="2493963"/>
          <p14:tracePt t="17781" x="3376613" y="2503488"/>
          <p14:tracePt t="17797" x="3376613" y="2514600"/>
          <p14:tracePt t="17829" x="3376613" y="2524125"/>
          <p14:tracePt t="17853" x="3376613" y="2544763"/>
          <p14:tracePt t="17869" x="3376613" y="2554288"/>
          <p14:tracePt t="17877" x="3376613" y="2574925"/>
          <p14:tracePt t="17893" x="3376613" y="2584450"/>
          <p14:tracePt t="17901" x="3376613" y="2605088"/>
          <p14:tracePt t="17909" x="3376613" y="2614613"/>
          <p14:tracePt t="17925" x="3376613" y="2624138"/>
          <p14:tracePt t="17933" x="3376613" y="2635250"/>
          <p14:tracePt t="17957" x="3376613" y="2644775"/>
          <p14:tracePt t="17989" x="3387725" y="2654300"/>
          <p14:tracePt t="17997" x="3397250" y="2654300"/>
          <p14:tracePt t="18005" x="3406775" y="2654300"/>
          <p14:tracePt t="18021" x="3417888" y="2654300"/>
          <p14:tracePt t="18029" x="3427413" y="2654300"/>
          <p14:tracePt t="18045" x="3436938" y="2665413"/>
          <p14:tracePt t="18109" x="3448050" y="2674938"/>
          <p14:tracePt t="18117" x="3457575" y="2674938"/>
          <p14:tracePt t="18133" x="3467100" y="2674938"/>
          <p14:tracePt t="18157" x="3478213" y="2674938"/>
          <p14:tracePt t="18205" x="3487738" y="2674938"/>
          <p14:tracePt t="18237" x="3508375" y="2684463"/>
          <p14:tracePt t="18245" x="3517900" y="2684463"/>
          <p14:tracePt t="18253" x="3527425" y="2684463"/>
          <p14:tracePt t="18261" x="3548063" y="2684463"/>
          <p14:tracePt t="18269" x="3557588" y="2684463"/>
          <p14:tracePt t="18277" x="3578225" y="2684463"/>
          <p14:tracePt t="18293" x="3587750" y="2684463"/>
          <p14:tracePt t="18341" x="3608388" y="2684463"/>
          <p14:tracePt t="18709" x="3598863" y="2684463"/>
          <p14:tracePt t="18717" x="3598863" y="2674938"/>
          <p14:tracePt t="18741" x="3587750" y="2674938"/>
          <p14:tracePt t="19021" x="3578225" y="2665413"/>
          <p14:tracePt t="19037" x="3578225" y="2654300"/>
          <p14:tracePt t="19053" x="3578225" y="2644775"/>
          <p14:tracePt t="19061" x="3578225" y="2635250"/>
          <p14:tracePt t="19069" x="3578225" y="2624138"/>
          <p14:tracePt t="19093" x="3578225" y="2614613"/>
          <p14:tracePt t="19101" x="3578225" y="2605088"/>
          <p14:tracePt t="19109" x="3578225" y="2593975"/>
          <p14:tracePt t="19133" x="3578225" y="2584450"/>
          <p14:tracePt t="19149" x="3578225" y="2563813"/>
          <p14:tracePt t="19157" x="3578225" y="2554288"/>
          <p14:tracePt t="19165" x="3557588" y="2533650"/>
          <p14:tracePt t="19174" x="3557588" y="2524125"/>
          <p14:tracePt t="19189" x="3557588" y="2514600"/>
          <p14:tracePt t="19197" x="3538538" y="2484438"/>
          <p14:tracePt t="19221" x="3527425" y="2473325"/>
          <p14:tracePt t="19229" x="3527425" y="2463800"/>
          <p14:tracePt t="19253" x="3517900" y="2454275"/>
          <p14:tracePt t="19389" x="3497263" y="2463800"/>
          <p14:tracePt t="19397" x="3478213" y="2484438"/>
          <p14:tracePt t="19405" x="3436938" y="2493963"/>
          <p14:tracePt t="19413" x="3406775" y="2533650"/>
          <p14:tracePt t="19421" x="3387725" y="2533650"/>
          <p14:tracePt t="19429" x="3367088" y="2544763"/>
          <p14:tracePt t="19439" x="3367088" y="2554288"/>
          <p14:tracePt t="19445" x="3346450" y="2574925"/>
          <p14:tracePt t="19461" x="3336925" y="2574925"/>
          <p14:tracePt t="19477" x="3327400" y="2584450"/>
          <p14:tracePt t="19485" x="3327400" y="2593975"/>
          <p14:tracePt t="19501" x="3327400" y="2605088"/>
          <p14:tracePt t="19509" x="3327400" y="2624138"/>
          <p14:tracePt t="19517" x="3327400" y="2644775"/>
          <p14:tracePt t="19525" x="3327400" y="2654300"/>
          <p14:tracePt t="19533" x="3306763" y="2665413"/>
          <p14:tracePt t="19549" x="3306763" y="2674938"/>
          <p14:tracePt t="19557" x="3306763" y="2684463"/>
          <p14:tracePt t="19573" x="3306763" y="2695575"/>
          <p14:tracePt t="19581" x="3297238" y="2695575"/>
          <p14:tracePt t="19597" x="3297238" y="2705100"/>
          <p14:tracePt t="19605" x="3286125" y="2705100"/>
          <p14:tracePt t="19622" x="3267075" y="2714625"/>
          <p14:tracePt t="19629" x="3267075" y="2725738"/>
          <p14:tracePt t="19653" x="3267075" y="2735263"/>
          <p14:tracePt t="19669" x="3267075" y="2744788"/>
          <p14:tracePt t="19685" x="3267075" y="2755900"/>
          <p14:tracePt t="19741" x="3267075" y="2765425"/>
          <p14:tracePt t="19749" x="3267075" y="2774950"/>
          <p14:tracePt t="19757" x="3267075" y="2786063"/>
          <p14:tracePt t="19781" x="3276600" y="2795588"/>
          <p14:tracePt t="19798" x="3286125" y="2795588"/>
          <p14:tracePt t="19829" x="3286125" y="2805113"/>
          <p14:tracePt t="20125" x="3306763" y="2816225"/>
          <p14:tracePt t="20133" x="3336925" y="2816225"/>
          <p14:tracePt t="20141" x="3367088" y="2816225"/>
          <p14:tracePt t="20149" x="3387725" y="2816225"/>
          <p14:tracePt t="20157" x="3417888" y="2816225"/>
          <p14:tracePt t="20165" x="3436938" y="2816225"/>
          <p14:tracePt t="20173" x="3448050" y="2816225"/>
          <p14:tracePt t="20197" x="3457575" y="2816225"/>
          <p14:tracePt t="20213" x="3478213" y="2816225"/>
          <p14:tracePt t="20221" x="3487738" y="2816225"/>
          <p14:tracePt t="20237" x="3497263" y="2816225"/>
          <p14:tracePt t="20253" x="3508375" y="2816225"/>
          <p14:tracePt t="20357" x="3517900" y="2816225"/>
          <p14:tracePt t="20453" x="3527425" y="2805113"/>
          <p14:tracePt t="21181" x="3538538" y="2805113"/>
          <p14:tracePt t="21197" x="3568700" y="2835275"/>
          <p14:tracePt t="21205" x="3598863" y="2855913"/>
          <p14:tracePt t="21213" x="3629025" y="2895600"/>
          <p14:tracePt t="21221" x="3648075" y="2916238"/>
          <p14:tracePt t="21229" x="3678238" y="2925763"/>
          <p14:tracePt t="21237" x="3698875" y="2955925"/>
          <p14:tracePt t="21245" x="3749675" y="2976563"/>
          <p14:tracePt t="21253" x="3759200" y="2986088"/>
          <p14:tracePt t="21261" x="3789363" y="3027363"/>
          <p14:tracePt t="21269" x="3840163" y="3087688"/>
          <p14:tracePt t="21277" x="3859213" y="3148013"/>
          <p14:tracePt t="21285" x="3930650" y="3238500"/>
          <p14:tracePt t="21293" x="3970338" y="3308350"/>
          <p14:tracePt t="21301" x="4030663" y="3408363"/>
          <p14:tracePt t="21309" x="4060825" y="3509963"/>
          <p14:tracePt t="21317" x="4121150" y="3619500"/>
          <p14:tracePt t="21325" x="4181475" y="3700463"/>
          <p14:tracePt t="21333" x="4241800" y="3800475"/>
          <p14:tracePt t="21341" x="4322763" y="3902075"/>
          <p14:tracePt t="21349" x="4402138" y="4002088"/>
          <p14:tracePt t="21358" x="4483100" y="4132263"/>
          <p14:tracePt t="21365" x="4562475" y="4233863"/>
          <p14:tracePt t="21373" x="4664075" y="4373563"/>
          <p14:tracePt t="21381" x="4733925" y="4454525"/>
          <p14:tracePt t="21389" x="4814888" y="4545013"/>
          <p14:tracePt t="21397" x="4894263" y="4625975"/>
          <p14:tracePt t="21405" x="4945063" y="4686300"/>
          <p14:tracePt t="21413" x="4995863" y="4756150"/>
          <p14:tracePt t="21421" x="5045075" y="4816475"/>
          <p14:tracePt t="21429" x="5086350" y="4856163"/>
          <p14:tracePt t="21437" x="5116513" y="4906963"/>
          <p14:tracePt t="21445" x="5146675" y="4937125"/>
          <p14:tracePt t="21452" x="5186363" y="4987925"/>
          <p14:tracePt t="21460" x="5226050" y="5027613"/>
          <p14:tracePt t="21468" x="5246688" y="5048250"/>
          <p14:tracePt t="21476" x="5267325" y="5078413"/>
          <p14:tracePt t="21485" x="5307013" y="5118100"/>
          <p14:tracePt t="21493" x="5337175" y="5148263"/>
          <p14:tracePt t="21501" x="5367338" y="5189538"/>
          <p14:tracePt t="21509" x="5407025" y="5229225"/>
          <p14:tracePt t="21517" x="5467350" y="5280025"/>
          <p14:tracePt t="21525" x="5527675" y="5340350"/>
          <p14:tracePt t="21533" x="5578475" y="5380038"/>
          <p14:tracePt t="21541" x="5638800" y="5419725"/>
          <p14:tracePt t="21549" x="5708650" y="5461000"/>
          <p14:tracePt t="21557" x="5768975" y="5491163"/>
          <p14:tracePt t="21565" x="5859463" y="5521325"/>
          <p14:tracePt t="21573" x="5930900" y="5551488"/>
          <p14:tracePt t="21581" x="5970588" y="5570538"/>
          <p14:tracePt t="21590" x="6021388" y="5591175"/>
          <p14:tracePt t="21597" x="6061075" y="5611813"/>
          <p14:tracePt t="21605" x="6081713" y="5611813"/>
          <p14:tracePt t="21613" x="6091238" y="5611813"/>
          <p14:tracePt t="21621" x="6110288" y="5611813"/>
          <p14:tracePt t="21629" x="6130925" y="5630863"/>
          <p14:tracePt t="21645" x="6161088" y="5630863"/>
          <p14:tracePt t="21653" x="6170613" y="5630863"/>
          <p14:tracePt t="21661" x="6211888" y="5641975"/>
          <p14:tracePt t="21669" x="6272213" y="5672138"/>
          <p14:tracePt t="21677" x="6311900" y="5681663"/>
          <p14:tracePt t="21685" x="6362700" y="5691188"/>
          <p14:tracePt t="21693" x="6411913" y="5721350"/>
          <p14:tracePt t="21701" x="6472238" y="5732463"/>
          <p14:tracePt t="21709" x="6513513" y="5741988"/>
          <p14:tracePt t="21717" x="6562725" y="5741988"/>
          <p14:tracePt t="21725" x="6604000" y="5751513"/>
          <p14:tracePt t="21733" x="6623050" y="5751513"/>
          <p14:tracePt t="21741" x="6653213" y="5751513"/>
          <p14:tracePt t="21749" x="6683375" y="5751513"/>
          <p14:tracePt t="21757" x="6713538" y="5751513"/>
          <p14:tracePt t="21765" x="6754813" y="5751513"/>
          <p14:tracePt t="21773" x="6804025" y="5751513"/>
          <p14:tracePt t="21781" x="6875463" y="5751513"/>
          <p14:tracePt t="21789" x="6945313" y="5751513"/>
          <p14:tracePt t="21797" x="6996113" y="5751513"/>
          <p14:tracePt t="21805" x="7056438" y="5751513"/>
          <p14:tracePt t="21813" x="7096125" y="5751513"/>
          <p14:tracePt t="21821" x="7126288" y="5751513"/>
          <p14:tracePt t="21829" x="7156450" y="5751513"/>
          <p14:tracePt t="21845" x="7165975" y="5751513"/>
          <p14:tracePt t="21861" x="7177088" y="5751513"/>
          <p14:tracePt t="21893" x="7186613" y="5751513"/>
          <p14:tracePt t="21909" x="7196138" y="5751513"/>
          <p14:tracePt t="21917" x="7216775" y="5751513"/>
          <p14:tracePt t="21933" x="7226300" y="5751513"/>
          <p14:tracePt t="21949" x="7246938" y="5741988"/>
          <p14:tracePt t="21965" x="7256463" y="5732463"/>
          <p14:tracePt t="21974" x="7267575" y="5732463"/>
          <p14:tracePt t="21989" x="7277100" y="5711825"/>
          <p14:tracePt t="21997" x="7277100" y="5702300"/>
          <p14:tracePt t="22005" x="7286625" y="5661025"/>
          <p14:tracePt t="22013" x="7286625" y="5630863"/>
          <p14:tracePt t="22021" x="7297738" y="5600700"/>
          <p14:tracePt t="22029" x="7327900" y="5551488"/>
          <p14:tracePt t="22037" x="7346950" y="5491163"/>
          <p14:tracePt t="22045" x="7377113" y="5430838"/>
          <p14:tracePt t="22053" x="7397750" y="5389563"/>
          <p14:tracePt t="22061" x="7427913" y="5340350"/>
          <p14:tracePt t="22069" x="7437438" y="5299075"/>
          <p14:tracePt t="22078" x="7458075" y="5249863"/>
          <p14:tracePt t="22085" x="7467600" y="5208588"/>
          <p14:tracePt t="22093" x="7467600" y="5148263"/>
          <p14:tracePt t="22101" x="7467600" y="5108575"/>
          <p14:tracePt t="22109" x="7467600" y="5057775"/>
          <p14:tracePt t="22117" x="7467600" y="4987925"/>
          <p14:tracePt t="22125" x="7467600" y="4937125"/>
          <p14:tracePt t="22133" x="7467600" y="4876800"/>
          <p14:tracePt t="22141" x="7467600" y="4816475"/>
          <p14:tracePt t="22149" x="7478713" y="4746625"/>
          <p14:tracePt t="22158" x="7488238" y="4675188"/>
          <p14:tracePt t="22165" x="7488238" y="4614863"/>
          <p14:tracePt t="22174" x="7508875" y="4575175"/>
          <p14:tracePt t="22181" x="7508875" y="4554538"/>
          <p14:tracePt t="22189" x="7518400" y="4524375"/>
          <p14:tracePt t="22197" x="7518400" y="4494213"/>
          <p14:tracePt t="22205" x="7518400" y="4464050"/>
          <p14:tracePt t="22213" x="7518400" y="4445000"/>
          <p14:tracePt t="22221" x="7518400" y="4414838"/>
          <p14:tracePt t="22229" x="7518400" y="4384675"/>
          <p14:tracePt t="22237" x="7518400" y="4343400"/>
          <p14:tracePt t="22245" x="7518400" y="4303713"/>
          <p14:tracePt t="22253" x="7518400" y="4264025"/>
          <p14:tracePt t="22261" x="7518400" y="4222750"/>
          <p14:tracePt t="22269" x="7508875" y="4162425"/>
          <p14:tracePt t="22277" x="7508875" y="4152900"/>
          <p14:tracePt t="22285" x="7508875" y="4132263"/>
          <p14:tracePt t="22293" x="7497763" y="4113213"/>
          <p14:tracePt t="22301" x="7497763" y="4102100"/>
          <p14:tracePt t="22309" x="7497763" y="4092575"/>
          <p14:tracePt t="22317" x="7497763" y="4071938"/>
          <p14:tracePt t="22325" x="7497763" y="4062413"/>
          <p14:tracePt t="22333" x="7478713" y="4041775"/>
          <p14:tracePt t="22349" x="7478713" y="4032250"/>
          <p14:tracePt t="22365" x="7467600" y="4011613"/>
          <p14:tracePt t="22485" x="7467600" y="4022725"/>
          <p14:tracePt t="22493" x="7467600" y="4041775"/>
          <p14:tracePt t="22501" x="7467600" y="4102100"/>
          <p14:tracePt t="22509" x="7467600" y="4143375"/>
          <p14:tracePt t="22517" x="7478713" y="4203700"/>
          <p14:tracePt t="22525" x="7497763" y="4264025"/>
          <p14:tracePt t="22533" x="7518400" y="4333875"/>
          <p14:tracePt t="22541" x="7539038" y="4384675"/>
          <p14:tracePt t="22549" x="7558088" y="4445000"/>
          <p14:tracePt t="22558" x="7578725" y="4494213"/>
          <p14:tracePt t="22565" x="7599363" y="4535488"/>
          <p14:tracePt t="22573" x="7629525" y="4565650"/>
          <p14:tracePt t="22581" x="7648575" y="4595813"/>
          <p14:tracePt t="22589" x="7689850" y="4635500"/>
          <p14:tracePt t="22597" x="7720013" y="4665663"/>
          <p14:tracePt t="22605" x="7759700" y="4705350"/>
          <p14:tracePt t="22613" x="7799388" y="4746625"/>
          <p14:tracePt t="22621" x="7820025" y="4776788"/>
          <p14:tracePt t="22629" x="7859713" y="4806950"/>
          <p14:tracePt t="22637" x="7880350" y="4816475"/>
          <p14:tracePt t="22645" x="7920038" y="4846638"/>
          <p14:tracePt t="22653" x="7950200" y="4846638"/>
          <p14:tracePt t="22661" x="7980363" y="4856163"/>
          <p14:tracePt t="22669" x="8020050" y="4867275"/>
          <p14:tracePt t="22678" x="8080375" y="4886325"/>
          <p14:tracePt t="22685" x="8110538" y="4886325"/>
          <p14:tracePt t="22693" x="8151813" y="4886325"/>
          <p14:tracePt t="22701" x="8181975" y="4897438"/>
          <p14:tracePt t="22709" x="8201025" y="4897438"/>
          <p14:tracePt t="22717" x="8221663" y="4897438"/>
          <p14:tracePt t="22725" x="8251825" y="4897438"/>
          <p14:tracePt t="22733" x="8281988" y="4897438"/>
          <p14:tracePt t="22741" x="8312150" y="4897438"/>
          <p14:tracePt t="22749" x="8332788" y="4897438"/>
          <p14:tracePt t="22757" x="8362950" y="4897438"/>
          <p14:tracePt t="22765" x="8402638" y="4897438"/>
          <p14:tracePt t="22773" x="8423275" y="4886325"/>
          <p14:tracePt t="22781" x="8432800" y="4886325"/>
          <p14:tracePt t="22829" x="8442325" y="4886325"/>
          <p14:tracePt t="22837" x="8453438" y="4886325"/>
          <p14:tracePt t="22845" x="8472488" y="4876800"/>
          <p14:tracePt t="22861" x="8513763" y="4856163"/>
          <p14:tracePt t="22869" x="8532813" y="4856163"/>
          <p14:tracePt t="22877" x="8562975" y="4856163"/>
          <p14:tracePt t="22885" x="8593138" y="4837113"/>
          <p14:tracePt t="22893" x="8634413" y="4826000"/>
          <p14:tracePt t="22901" x="8664575" y="4806950"/>
          <p14:tracePt t="22909" x="8694738" y="4765675"/>
          <p14:tracePt t="22917" x="8734425" y="4756150"/>
          <p14:tracePt t="22925" x="8755063" y="4725988"/>
          <p14:tracePt t="22933" x="8794750" y="4705350"/>
          <p14:tracePt t="22941" x="8804275" y="4675188"/>
          <p14:tracePt t="22949" x="8834438" y="4645025"/>
          <p14:tracePt t="22957" x="8864600" y="4584700"/>
          <p14:tracePt t="22964" x="8885238" y="4554538"/>
          <p14:tracePt t="22972" x="8905875" y="4505325"/>
          <p14:tracePt t="22980" x="8936038" y="4464050"/>
          <p14:tracePt t="22988" x="8936038" y="4433888"/>
          <p14:tracePt t="22996" x="8936038" y="4394200"/>
          <p14:tracePt t="23005" x="8955088" y="4364038"/>
          <p14:tracePt t="23012" x="8955088" y="4354513"/>
          <p14:tracePt t="23020" x="8955088" y="4324350"/>
          <p14:tracePt t="23029" x="8955088" y="4313238"/>
          <p14:tracePt t="23037" x="8955088" y="4294188"/>
          <p14:tracePt t="23045" x="8955088" y="4273550"/>
          <p14:tracePt t="23053" x="8955088" y="4252913"/>
          <p14:tracePt t="23061" x="8955088" y="4233863"/>
          <p14:tracePt t="23069" x="8955088" y="4213225"/>
          <p14:tracePt t="23077" x="8955088" y="4203700"/>
          <p14:tracePt t="23085" x="8955088" y="4183063"/>
          <p14:tracePt t="23325" x="8955088" y="4173538"/>
          <p14:tracePt t="23333" x="8936038" y="4132263"/>
          <p14:tracePt t="23342" x="8915400" y="4113213"/>
          <p14:tracePt t="23349" x="8894763" y="4092575"/>
          <p14:tracePt t="23357" x="8845550" y="4052888"/>
          <p14:tracePt t="23365" x="8785225" y="4032250"/>
          <p14:tracePt t="23373" x="8724900" y="4002088"/>
          <p14:tracePt t="23381" x="8643938" y="3992563"/>
          <p14:tracePt t="23389" x="8562975" y="3981450"/>
          <p14:tracePt t="23397" x="8462963" y="3981450"/>
          <p14:tracePt t="23405" x="8372475" y="3981450"/>
          <p14:tracePt t="23413" x="8281988" y="3981450"/>
          <p14:tracePt t="23421" x="8181975" y="3981450"/>
          <p14:tracePt t="23429" x="8101013" y="3951288"/>
          <p14:tracePt t="23437" x="8010525" y="3951288"/>
          <p14:tracePt t="23445" x="7920038" y="3932238"/>
          <p14:tracePt t="23453" x="7839075" y="3902075"/>
          <p14:tracePt t="23461" x="7739063" y="3851275"/>
          <p14:tracePt t="23469" x="7678738" y="3821113"/>
          <p14:tracePt t="23477" x="7618413" y="3790950"/>
          <p14:tracePt t="23485" x="7558088" y="3751263"/>
          <p14:tracePt t="23493" x="7539038" y="3740150"/>
          <p14:tracePt t="23501" x="7508875" y="3709988"/>
          <p14:tracePt t="23509" x="7478713" y="3670300"/>
          <p14:tracePt t="23517" x="7448550" y="3609975"/>
          <p14:tracePt t="23526" x="7407275" y="3509963"/>
          <p14:tracePt t="23533" x="7397750" y="3468688"/>
          <p14:tracePt t="23542" x="7388225" y="3408363"/>
          <p14:tracePt t="23549" x="7358063" y="3338513"/>
          <p14:tracePt t="23557" x="7337425" y="3268663"/>
          <p14:tracePt t="23565" x="7307263" y="3167063"/>
          <p14:tracePt t="23573" x="7267575" y="3097213"/>
          <p14:tracePt t="23581" x="7246938" y="3057525"/>
          <p14:tracePt t="23589" x="7237413" y="3046413"/>
          <p14:tracePt t="23653" x="7237413" y="3036888"/>
          <p14:tracePt t="23661" x="7277100" y="3036888"/>
          <p14:tracePt t="23669" x="7346950" y="3036888"/>
          <p14:tracePt t="23677" x="7448550" y="3087688"/>
          <p14:tracePt t="23685" x="7548563" y="3117850"/>
          <p14:tracePt t="23693" x="7669213" y="3148013"/>
          <p14:tracePt t="23701" x="7789863" y="3197225"/>
          <p14:tracePt t="23709" x="7970838" y="3248025"/>
          <p14:tracePt t="23717" x="8191500" y="3308350"/>
          <p14:tracePt t="23726" x="8402638" y="3348038"/>
          <p14:tracePt t="23733" x="8583613" y="3368675"/>
          <p14:tracePt t="23741" x="8724900" y="3368675"/>
          <p14:tracePt t="23749" x="8885238" y="3368675"/>
          <p14:tracePt t="23757" x="9005888" y="3368675"/>
          <p14:tracePt t="23765" x="9117013" y="3368675"/>
          <p14:tracePt t="23773" x="9196388" y="3368675"/>
          <p14:tracePt t="23781" x="9237663" y="3368675"/>
          <p14:tracePt t="23789" x="9256713" y="3368675"/>
          <p14:tracePt t="23797" x="9286875" y="3338513"/>
          <p14:tracePt t="23813" x="9297988" y="3317875"/>
          <p14:tracePt t="23821" x="9317038" y="3298825"/>
          <p14:tracePt t="23829" x="9317038" y="3268663"/>
          <p14:tracePt t="23837" x="9317038" y="3208338"/>
          <p14:tracePt t="23845" x="9317038" y="3148013"/>
          <p14:tracePt t="23853" x="9317038" y="3106738"/>
          <p14:tracePt t="23861" x="9317038" y="3046413"/>
          <p14:tracePt t="23869" x="9317038" y="3016250"/>
          <p14:tracePt t="23877" x="9317038" y="2976563"/>
          <p14:tracePt t="23885" x="9317038" y="2955925"/>
          <p14:tracePt t="23893" x="9317038" y="2925763"/>
          <p14:tracePt t="23901" x="9317038" y="2916238"/>
          <p14:tracePt t="23910" x="9317038" y="2906713"/>
          <p14:tracePt t="23926" x="9317038" y="2886075"/>
          <p14:tracePt t="23933" x="9317038" y="2865438"/>
          <p14:tracePt t="23949" x="9317038" y="2846388"/>
          <p14:tracePt t="23957" x="9317038" y="2835275"/>
          <p14:tracePt t="23965" x="9317038" y="2825750"/>
          <p14:tracePt t="23973" x="9317038" y="2816225"/>
          <p14:tracePt t="23981" x="9307513" y="2786063"/>
          <p14:tracePt t="23989" x="9307513" y="2765425"/>
          <p14:tracePt t="23997" x="9297988" y="2765425"/>
          <p14:tracePt t="24005" x="9297988" y="2755900"/>
          <p14:tracePt t="24013" x="9286875" y="2744788"/>
          <p14:tracePt t="24021" x="9277350" y="2725738"/>
          <p14:tracePt t="24029" x="9277350" y="2714625"/>
          <p14:tracePt t="24037" x="9256713" y="2705100"/>
          <p14:tracePt t="24045" x="9247188" y="2684463"/>
          <p14:tracePt t="24053" x="9217025" y="2665413"/>
          <p14:tracePt t="24061" x="9207500" y="2644775"/>
          <p14:tracePt t="24069" x="9166225" y="2644775"/>
          <p14:tracePt t="24077" x="9147175" y="2624138"/>
          <p14:tracePt t="24085" x="9126538" y="2614613"/>
          <p14:tracePt t="24093" x="9096375" y="2614613"/>
          <p14:tracePt t="24101" x="9075738" y="2614613"/>
          <p14:tracePt t="24110" x="9066213" y="2614613"/>
          <p14:tracePt t="24117" x="9036050" y="2614613"/>
          <p14:tracePt t="24126" x="9026525" y="2614613"/>
          <p14:tracePt t="24133" x="8996363" y="2614613"/>
          <p14:tracePt t="24141" x="8966200" y="2624138"/>
          <p14:tracePt t="24149" x="8945563" y="2644775"/>
          <p14:tracePt t="24157" x="8915400" y="2665413"/>
          <p14:tracePt t="24165" x="8894763" y="2674938"/>
          <p14:tracePt t="24173" x="8875713" y="2695575"/>
          <p14:tracePt t="24181" x="8864600" y="2705100"/>
          <p14:tracePt t="24189" x="8834438" y="2744788"/>
          <p14:tracePt t="24197" x="8824913" y="2765425"/>
          <p14:tracePt t="24205" x="8824913" y="2786063"/>
          <p14:tracePt t="24214" x="8824913" y="2816225"/>
          <p14:tracePt t="24221" x="8824913" y="2855913"/>
          <p14:tracePt t="24229" x="8824913" y="2886075"/>
          <p14:tracePt t="24237" x="8824913" y="2925763"/>
          <p14:tracePt t="24245" x="8824913" y="2955925"/>
          <p14:tracePt t="24253" x="8824913" y="2976563"/>
          <p14:tracePt t="24261" x="8824913" y="3006725"/>
          <p14:tracePt t="24269" x="8824913" y="3036888"/>
          <p14:tracePt t="24277" x="8824913" y="3067050"/>
          <p14:tracePt t="24285" x="8824913" y="3087688"/>
          <p14:tracePt t="24293" x="8824913" y="3117850"/>
          <p14:tracePt t="24301" x="8824913" y="3157538"/>
          <p14:tracePt t="24310" x="8824913" y="3197225"/>
          <p14:tracePt t="24317" x="8824913" y="3238500"/>
          <p14:tracePt t="24325" x="8824913" y="3287713"/>
          <p14:tracePt t="24333" x="8824913" y="3338513"/>
          <p14:tracePt t="24341" x="8824913" y="3378200"/>
          <p14:tracePt t="24349" x="8824913" y="3449638"/>
          <p14:tracePt t="24357" x="8824913" y="3468688"/>
          <p14:tracePt t="24365" x="8824913" y="3529013"/>
          <p14:tracePt t="24373" x="8855075" y="3589338"/>
          <p14:tracePt t="24381" x="8855075" y="3630613"/>
          <p14:tracePt t="24389" x="8864600" y="3679825"/>
          <p14:tracePt t="24397" x="8885238" y="3709988"/>
          <p14:tracePt t="24405" x="8894763" y="3721100"/>
          <p14:tracePt t="24413" x="8894763" y="3730625"/>
          <p14:tracePt t="25085" x="8905875" y="3760788"/>
          <p14:tracePt t="25093" x="8915400" y="3781425"/>
          <p14:tracePt t="25101" x="8966200" y="3821113"/>
          <p14:tracePt t="25109" x="9005888" y="3902075"/>
          <p14:tracePt t="25117" x="9066213" y="3971925"/>
          <p14:tracePt t="25125" x="9147175" y="4052888"/>
          <p14:tracePt t="25133" x="9207500" y="4132263"/>
          <p14:tracePt t="25141" x="9307513" y="4213225"/>
          <p14:tracePt t="25149" x="9448800" y="4354513"/>
          <p14:tracePt t="25157" x="9578975" y="4464050"/>
          <p14:tracePt t="25165" x="9678988" y="4554538"/>
          <p14:tracePt t="25173" x="9779000" y="4645025"/>
          <p14:tracePt t="25181" x="9869488" y="4716463"/>
          <p14:tracePt t="25189" x="9940925" y="4776788"/>
          <p14:tracePt t="25198" x="10001250" y="4826000"/>
          <p14:tracePt t="25205" x="10071100" y="4876800"/>
          <p14:tracePt t="25213" x="10121900" y="4916488"/>
          <p14:tracePt t="25221" x="10171113" y="4946650"/>
          <p14:tracePt t="25229" x="10191750" y="4957763"/>
          <p14:tracePt t="25237" x="10212388" y="4967288"/>
          <p14:tracePt t="25245" x="10242550" y="4987925"/>
          <p14:tracePt t="25253" x="10252075" y="4987925"/>
          <p14:tracePt t="25261" x="10282238" y="4987925"/>
          <p14:tracePt t="25269" x="10302875" y="4987925"/>
          <p14:tracePt t="25277" x="10333038" y="4997450"/>
          <p14:tracePt t="25285" x="10363200" y="4997450"/>
          <p14:tracePt t="25293" x="10402888" y="4997450"/>
          <p14:tracePt t="25301" x="10442575" y="4997450"/>
          <p14:tracePt t="25309" x="10483850" y="4997450"/>
          <p14:tracePt t="25317" x="10544175" y="4997450"/>
          <p14:tracePt t="25325" x="10583863" y="5006975"/>
          <p14:tracePt t="25333" x="10634663" y="5027613"/>
          <p14:tracePt t="25346" x="10714038" y="5037138"/>
          <p14:tracePt t="25349" x="10785475" y="5048250"/>
          <p14:tracePt t="25357" x="10834688" y="5057775"/>
          <p14:tracePt t="25365" x="10925175" y="5078413"/>
          <p14:tracePt t="25373" x="10975975" y="5087938"/>
          <p14:tracePt t="25381" x="11015663" y="5087938"/>
          <p14:tracePt t="25390" x="11045825" y="5097463"/>
          <p14:tracePt t="25398" x="11075988" y="5097463"/>
          <p14:tracePt t="25406" x="11096625" y="5097463"/>
          <p14:tracePt t="25645" x="11117263" y="5097463"/>
          <p14:tracePt t="25653" x="11126788" y="5097463"/>
          <p14:tracePt t="25661" x="11147425" y="5097463"/>
          <p14:tracePt t="25669" x="11156950" y="5097463"/>
          <p14:tracePt t="25678" x="11166475" y="5097463"/>
          <p14:tracePt t="25685" x="11187113" y="5097463"/>
          <p14:tracePt t="25693" x="11217275" y="5078413"/>
          <p14:tracePt t="25701" x="11247438" y="5048250"/>
          <p14:tracePt t="25709" x="11268075" y="5027613"/>
          <p14:tracePt t="25717" x="11307763" y="4976813"/>
          <p14:tracePt t="25725" x="11337925" y="4906963"/>
          <p14:tracePt t="25734" x="11377613" y="4846638"/>
          <p14:tracePt t="25741" x="11407775" y="4756150"/>
          <p14:tracePt t="25750" x="11447463" y="4686300"/>
          <p14:tracePt t="25757" x="11468100" y="4625975"/>
          <p14:tracePt t="25765" x="11498263" y="4545013"/>
          <p14:tracePt t="25773" x="11537950" y="4484688"/>
          <p14:tracePt t="25782" x="11537950" y="4445000"/>
          <p14:tracePt t="25789" x="11568113" y="4384675"/>
          <p14:tracePt t="25797" x="11588750" y="4313238"/>
          <p14:tracePt t="25805" x="11588750" y="4273550"/>
          <p14:tracePt t="25813" x="11609388" y="4203700"/>
          <p14:tracePt t="25821" x="11609388" y="4152900"/>
          <p14:tracePt t="25829" x="11609388" y="4102100"/>
          <p14:tracePt t="25837" x="11609388" y="4062413"/>
          <p14:tracePt t="25845" x="11609388" y="4022725"/>
          <p14:tracePt t="25853" x="11609388" y="3992563"/>
          <p14:tracePt t="25861" x="11609388" y="3962400"/>
          <p14:tracePt t="25869" x="11598275" y="3921125"/>
          <p14:tracePt t="25877" x="11598275" y="3902075"/>
          <p14:tracePt t="25885" x="11579225" y="3881438"/>
          <p14:tracePt t="25893" x="11579225" y="3871913"/>
          <p14:tracePt t="25901" x="11579225" y="3860800"/>
          <p14:tracePt t="25917" x="11568113" y="3851275"/>
          <p14:tracePt t="25981" x="11568113" y="3841750"/>
          <p14:tracePt t="25989" x="11558588" y="3841750"/>
          <p14:tracePt t="25997" x="11549063" y="3841750"/>
          <p14:tracePt t="26005" x="11528425" y="3841750"/>
          <p14:tracePt t="26013" x="11507788" y="3841750"/>
          <p14:tracePt t="26021" x="11477625" y="3851275"/>
          <p14:tracePt t="26029" x="11458575" y="3860800"/>
          <p14:tracePt t="26037" x="11417300" y="3890963"/>
          <p14:tracePt t="26045" x="11356975" y="3941763"/>
          <p14:tracePt t="26053" x="11256963" y="4011613"/>
          <p14:tracePt t="26062" x="11177588" y="4062413"/>
          <p14:tracePt t="26069" x="11096625" y="4143375"/>
          <p14:tracePt t="26078" x="10996613" y="4213225"/>
          <p14:tracePt t="26085" x="10906125" y="4303713"/>
          <p14:tracePt t="26093" x="10815638" y="4394200"/>
          <p14:tracePt t="26101" x="10744200" y="4454525"/>
          <p14:tracePt t="26109" x="10674350" y="4524375"/>
          <p14:tracePt t="26117" x="10634663" y="4584700"/>
          <p14:tracePt t="26125" x="10614025" y="4625975"/>
          <p14:tracePt t="26133" x="10583863" y="4686300"/>
          <p14:tracePt t="26142" x="10563225" y="4735513"/>
          <p14:tracePt t="26150" x="10533063" y="4816475"/>
          <p14:tracePt t="26157" x="10523538" y="4886325"/>
          <p14:tracePt t="26165" x="10483850" y="4987925"/>
          <p14:tracePt t="26173" x="10463213" y="5057775"/>
          <p14:tracePt t="26181" x="10423525" y="5159375"/>
          <p14:tracePt t="26189" x="10382250" y="5238750"/>
          <p14:tracePt t="26198" x="10363200" y="5310188"/>
          <p14:tracePt t="26205" x="10342563" y="5430838"/>
          <p14:tracePt t="26213" x="10312400" y="5530850"/>
          <p14:tracePt t="26221" x="10312400" y="5581650"/>
          <p14:tracePt t="26229" x="10302875" y="5611813"/>
          <p14:tracePt t="26237" x="10302875" y="5621338"/>
          <p14:tracePt t="26245" x="10302875" y="5630863"/>
          <p14:tracePt t="26253" x="10302875" y="5641975"/>
          <p14:tracePt t="26261" x="10302875" y="5651500"/>
          <p14:tracePt t="26269" x="10302875" y="5661025"/>
          <p14:tracePt t="26278" x="10302875" y="5681663"/>
          <p14:tracePt t="26285" x="10302875" y="5702300"/>
          <p14:tracePt t="26293" x="10302875" y="5721350"/>
          <p14:tracePt t="26301" x="10302875" y="5741988"/>
          <p14:tracePt t="26309" x="10312400" y="5772150"/>
          <p14:tracePt t="26317" x="10312400" y="5792788"/>
          <p14:tracePt t="26325" x="10321925" y="5822950"/>
          <p14:tracePt t="26341" x="10321925" y="5842000"/>
          <p14:tracePt t="26350" x="10333038" y="5862638"/>
          <p14:tracePt t="26357" x="10333038" y="5883275"/>
          <p14:tracePt t="26365" x="10363200" y="5932488"/>
          <p14:tracePt t="26373" x="10372725" y="5962650"/>
          <p14:tracePt t="26381" x="10372725" y="5973763"/>
          <p14:tracePt t="26389" x="10372725" y="5983288"/>
          <p14:tracePt t="26397" x="10372725" y="60039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3F51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a-ES" dirty="0"/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838200" y="0"/>
            <a:ext cx="11353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ca-ES" b="1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Conceptualització i prototip d’una aplicació mòbil per trobar aparcament</a:t>
            </a:r>
            <a:br>
              <a:rPr lang="ca-ES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</a:br>
            <a:r>
              <a:rPr lang="ca-ES" sz="5300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Avantatges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38612" y="1476461"/>
            <a:ext cx="1091477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7000"/>
              </a:buClr>
            </a:pPr>
            <a:r>
              <a:rPr lang="ca-ES" sz="2800" dirty="0">
                <a:solidFill>
                  <a:schemeClr val="accent2"/>
                </a:solidFill>
              </a:rPr>
              <a:t>Usuari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Estalvi de diners: 10€ de mitja/mes 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Estalvi de temps: 5h de mitja/mes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Menys frustració =&gt; Més felicitat</a:t>
            </a:r>
          </a:p>
          <a:p>
            <a:pPr>
              <a:buClr>
                <a:srgbClr val="FF7000"/>
              </a:buClr>
            </a:pPr>
            <a:endParaRPr lang="ca-ES" sz="2800" dirty="0">
              <a:solidFill>
                <a:schemeClr val="accent2"/>
              </a:solidFill>
            </a:endParaRPr>
          </a:p>
          <a:p>
            <a:pPr>
              <a:buClr>
                <a:srgbClr val="FF7000"/>
              </a:buClr>
            </a:pPr>
            <a:r>
              <a:rPr lang="ca-ES" sz="2800" dirty="0">
                <a:solidFill>
                  <a:schemeClr val="accent2"/>
                </a:solidFill>
              </a:rPr>
              <a:t>Ciutats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Menys trànsit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Menys soroll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Ajuda a disminuir el problema de l’aparcament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Permet més zones de vianants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endParaRPr lang="ca-ES" sz="2800" dirty="0"/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endParaRPr lang="ca-ES" sz="2800" dirty="0"/>
          </a:p>
          <a:p>
            <a:pPr marL="285750" indent="-285750">
              <a:buClr>
                <a:srgbClr val="FF7000"/>
              </a:buClr>
              <a:buFont typeface="Arial" panose="020B0604020202020204" pitchFamily="34" charset="0"/>
              <a:buChar char="•"/>
            </a:pPr>
            <a:endParaRPr lang="ca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Treball Final de Màster - Laura Estrada Burón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3E73-75E5-4E6E-9284-48C565982C5A}" type="slidenum">
              <a:rPr lang="es-ES" smtClean="0"/>
              <a:t>6</a:t>
            </a:fld>
            <a:endParaRPr lang="es-ES"/>
          </a:p>
        </p:txBody>
      </p:sp>
      <p:pic>
        <p:nvPicPr>
          <p:cNvPr id="41" name="Audio 4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1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422">
        <p:fade/>
      </p:transition>
    </mc:Choice>
    <mc:Fallback xmlns="">
      <p:transition spd="med" advTm="464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3F51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a-ES" dirty="0"/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838200" y="0"/>
            <a:ext cx="11353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ca-ES" b="1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Conceptualització i prototip d’una aplicació mòbil per trobar aparcament</a:t>
            </a:r>
            <a:br>
              <a:rPr lang="ca-ES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</a:br>
            <a:r>
              <a:rPr lang="ca-ES" sz="5300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Avantatges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38612" y="1476461"/>
            <a:ext cx="10914776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7000"/>
              </a:buClr>
            </a:pPr>
            <a:r>
              <a:rPr lang="ca-ES" sz="2800" dirty="0">
                <a:solidFill>
                  <a:schemeClr val="accent2"/>
                </a:solidFill>
              </a:rPr>
              <a:t>Zones comercials i restauració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Augment de possibles clients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Publicitat </a:t>
            </a:r>
            <a:r>
              <a:rPr lang="ca-ES" sz="2800" dirty="0" err="1"/>
              <a:t>geolocalitzada</a:t>
            </a:r>
            <a:endParaRPr lang="ca-ES" sz="2800" dirty="0"/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Promoció de establiments,</a:t>
            </a:r>
          </a:p>
          <a:p>
            <a:pPr>
              <a:buClr>
                <a:srgbClr val="FF7000"/>
              </a:buClr>
            </a:pPr>
            <a:r>
              <a:rPr lang="ca-ES" sz="2800" dirty="0"/>
              <a:t>restaurants, hotels, etc.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Permet dades estadístiques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endParaRPr lang="ca-ES" sz="2800" dirty="0"/>
          </a:p>
          <a:p>
            <a:pPr>
              <a:buClr>
                <a:srgbClr val="FF7000"/>
              </a:buClr>
            </a:pPr>
            <a:r>
              <a:rPr lang="ca-ES" sz="2800" dirty="0">
                <a:solidFill>
                  <a:schemeClr val="accent2"/>
                </a:solidFill>
              </a:rPr>
              <a:t>Mediambientals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Reducció de la contaminació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Estalvi energètic</a:t>
            </a:r>
          </a:p>
          <a:p>
            <a:pPr>
              <a:buClr>
                <a:srgbClr val="FF7000"/>
              </a:buClr>
            </a:pPr>
            <a:endParaRPr lang="ca-ES" sz="2800" dirty="0"/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endParaRPr lang="ca-ES" sz="2800" dirty="0"/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endParaRPr lang="ca-ES" sz="2800" dirty="0"/>
          </a:p>
          <a:p>
            <a:pPr marL="285750" indent="-285750">
              <a:buClr>
                <a:srgbClr val="FF7000"/>
              </a:buClr>
              <a:buFont typeface="Arial" panose="020B0604020202020204" pitchFamily="34" charset="0"/>
              <a:buChar char="•"/>
            </a:pPr>
            <a:endParaRPr lang="ca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Treball Final de Màster - Laura Estrada Burón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3E73-75E5-4E6E-9284-48C565982C5A}" type="slidenum">
              <a:rPr lang="es-ES" smtClean="0"/>
              <a:t>7</a:t>
            </a:fld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6713989" y="1476461"/>
            <a:ext cx="42336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7000"/>
              </a:buClr>
            </a:pPr>
            <a:r>
              <a:rPr lang="ca-ES" sz="2800" dirty="0">
                <a:solidFill>
                  <a:schemeClr val="accent2"/>
                </a:solidFill>
              </a:rPr>
              <a:t>Zones industrials i oficines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Empleats més contents</a:t>
            </a:r>
          </a:p>
          <a:p>
            <a:pPr marL="457200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Valor afegit:</a:t>
            </a:r>
          </a:p>
          <a:p>
            <a:pPr marL="914400" lvl="1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Edificis</a:t>
            </a:r>
          </a:p>
          <a:p>
            <a:pPr marL="914400" lvl="1" indent="-457200">
              <a:buClr>
                <a:srgbClr val="FF7000"/>
              </a:buClr>
              <a:buFont typeface="Arial" panose="020B0604020202020204" pitchFamily="34" charset="0"/>
              <a:buChar char="•"/>
            </a:pPr>
            <a:r>
              <a:rPr lang="ca-ES" sz="2800" dirty="0"/>
              <a:t>Empreses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619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036">
        <p:fade/>
      </p:transition>
    </mc:Choice>
    <mc:Fallback xmlns="">
      <p:transition spd="med" advTm="41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320415" y="3383927"/>
            <a:ext cx="1586917" cy="101566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2000" dirty="0"/>
              <a:t>Necessita la col·laboració dels usuaris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3F51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a-ES" dirty="0"/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838200" y="0"/>
            <a:ext cx="11353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ca-ES" b="1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Conceptualització i prototip d’una aplicació mòbil per trobar aparcament</a:t>
            </a:r>
            <a:br>
              <a:rPr lang="ca-ES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</a:br>
            <a:r>
              <a:rPr lang="ca-ES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P</a:t>
            </a:r>
            <a:r>
              <a:rPr lang="ca-ES" sz="5300" dirty="0">
                <a:solidFill>
                  <a:schemeClr val="bg1"/>
                </a:solidFill>
                <a:latin typeface="Myriad Arabic" panose="01010101010101010101" pitchFamily="50" charset="-78"/>
                <a:cs typeface="Myriad Arabic" panose="01010101010101010101" pitchFamily="50" charset="-78"/>
              </a:rPr>
              <a:t>romoció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Treball Final de Màster - Laura Estrada Burón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3E73-75E5-4E6E-9284-48C565982C5A}" type="slidenum">
              <a:rPr lang="es-ES" smtClean="0"/>
              <a:t>8</a:t>
            </a:fld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17" y="3332733"/>
            <a:ext cx="944577" cy="94457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410" y="3332733"/>
            <a:ext cx="944577" cy="944577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086410" y="4277327"/>
            <a:ext cx="2172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800" dirty="0"/>
              <a:t>Xarxes socials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7138513" y="1294688"/>
            <a:ext cx="2210371" cy="1912198"/>
            <a:chOff x="8177332" y="2068131"/>
            <a:chExt cx="2210371" cy="1912198"/>
          </a:xfrm>
        </p:grpSpPr>
        <p:sp>
          <p:nvSpPr>
            <p:cNvPr id="14" name="Elipse 13"/>
            <p:cNvSpPr/>
            <p:nvPr/>
          </p:nvSpPr>
          <p:spPr>
            <a:xfrm>
              <a:off x="8326419" y="2068131"/>
              <a:ext cx="1912198" cy="1912198"/>
            </a:xfrm>
            <a:prstGeom prst="ellipse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8177332" y="2463857"/>
              <a:ext cx="22103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FF7000"/>
                </a:buClr>
              </a:pPr>
              <a:r>
                <a:rPr lang="ca-ES" sz="2000" b="1" dirty="0"/>
                <a:t>Vídeos</a:t>
              </a:r>
            </a:p>
            <a:p>
              <a:pPr algn="ctr">
                <a:buClr>
                  <a:srgbClr val="FF7000"/>
                </a:buClr>
              </a:pPr>
              <a:r>
                <a:rPr lang="ca-ES" sz="2000" b="1" dirty="0"/>
                <a:t>Curts</a:t>
              </a:r>
            </a:p>
            <a:p>
              <a:pPr algn="ctr">
                <a:buClr>
                  <a:srgbClr val="FF7000"/>
                </a:buClr>
              </a:pPr>
              <a:r>
                <a:rPr lang="ca-ES" sz="2000" b="1" dirty="0"/>
                <a:t>promocionals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2861395" y="1294688"/>
            <a:ext cx="2210371" cy="1912198"/>
            <a:chOff x="8177332" y="2068131"/>
            <a:chExt cx="2210371" cy="1912198"/>
          </a:xfrm>
        </p:grpSpPr>
        <p:sp>
          <p:nvSpPr>
            <p:cNvPr id="19" name="Elipse 18"/>
            <p:cNvSpPr/>
            <p:nvPr/>
          </p:nvSpPr>
          <p:spPr>
            <a:xfrm>
              <a:off x="8326419" y="2068131"/>
              <a:ext cx="1912198" cy="1912198"/>
            </a:xfrm>
            <a:prstGeom prst="ellipse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8177332" y="2816163"/>
              <a:ext cx="22103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FF7000"/>
                </a:buClr>
              </a:pPr>
              <a:r>
                <a:rPr lang="ca-ES" sz="2000" b="1" dirty="0"/>
                <a:t>Publicitat</a:t>
              </a: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672053" y="3097753"/>
            <a:ext cx="2210371" cy="1912198"/>
            <a:chOff x="8177332" y="2068131"/>
            <a:chExt cx="2210371" cy="1912198"/>
          </a:xfrm>
        </p:grpSpPr>
        <p:sp>
          <p:nvSpPr>
            <p:cNvPr id="22" name="Elipse 21"/>
            <p:cNvSpPr/>
            <p:nvPr/>
          </p:nvSpPr>
          <p:spPr>
            <a:xfrm>
              <a:off x="8326419" y="2068131"/>
              <a:ext cx="1912198" cy="1912198"/>
            </a:xfrm>
            <a:prstGeom prst="ellipse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8177332" y="2598683"/>
              <a:ext cx="22103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FF7000"/>
                </a:buClr>
              </a:pPr>
              <a:r>
                <a:rPr lang="ca-ES" sz="2000" b="1" dirty="0"/>
                <a:t>Posicionament</a:t>
              </a:r>
            </a:p>
            <a:p>
              <a:pPr algn="ctr">
                <a:buClr>
                  <a:srgbClr val="FF7000"/>
                </a:buClr>
              </a:pPr>
              <a:r>
                <a:rPr lang="ca-ES" sz="2000" b="1" dirty="0"/>
                <a:t>SEO</a:t>
              </a:r>
            </a:p>
            <a:p>
              <a:pPr algn="ctr">
                <a:buClr>
                  <a:srgbClr val="FF7000"/>
                </a:buClr>
              </a:pPr>
              <a:r>
                <a:rPr lang="ca-ES" sz="2000" b="1" dirty="0"/>
                <a:t>SEM</a:t>
              </a: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9327794" y="3082174"/>
            <a:ext cx="2210371" cy="1912198"/>
            <a:chOff x="8177332" y="2068131"/>
            <a:chExt cx="2210371" cy="1912198"/>
          </a:xfrm>
        </p:grpSpPr>
        <p:sp>
          <p:nvSpPr>
            <p:cNvPr id="31" name="Elipse 30"/>
            <p:cNvSpPr/>
            <p:nvPr/>
          </p:nvSpPr>
          <p:spPr>
            <a:xfrm>
              <a:off x="8326419" y="2068131"/>
              <a:ext cx="1912198" cy="1912198"/>
            </a:xfrm>
            <a:prstGeom prst="ellipse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8177332" y="2531978"/>
              <a:ext cx="22103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FF7000"/>
                </a:buClr>
              </a:pPr>
              <a:r>
                <a:rPr lang="ca-ES" sz="2000" b="1" dirty="0"/>
                <a:t>Recompenses</a:t>
              </a:r>
            </a:p>
            <a:p>
              <a:pPr algn="ctr">
                <a:buClr>
                  <a:srgbClr val="FF7000"/>
                </a:buClr>
              </a:pPr>
              <a:r>
                <a:rPr lang="ca-ES" sz="2000" b="1" dirty="0"/>
                <a:t>per</a:t>
              </a:r>
            </a:p>
            <a:p>
              <a:pPr algn="ctr">
                <a:buClr>
                  <a:srgbClr val="FF7000"/>
                </a:buClr>
              </a:pPr>
              <a:r>
                <a:rPr lang="ca-ES" sz="2000" b="1" dirty="0"/>
                <a:t>compartir</a:t>
              </a: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7144695" y="4694006"/>
            <a:ext cx="2210371" cy="1912198"/>
            <a:chOff x="8177332" y="2068131"/>
            <a:chExt cx="2210371" cy="1912198"/>
          </a:xfrm>
        </p:grpSpPr>
        <p:sp>
          <p:nvSpPr>
            <p:cNvPr id="34" name="Elipse 33"/>
            <p:cNvSpPr/>
            <p:nvPr/>
          </p:nvSpPr>
          <p:spPr>
            <a:xfrm>
              <a:off x="8326419" y="2068131"/>
              <a:ext cx="1912198" cy="1912198"/>
            </a:xfrm>
            <a:prstGeom prst="ellipse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8177332" y="2499748"/>
              <a:ext cx="22103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FF7000"/>
                </a:buClr>
              </a:pPr>
              <a:r>
                <a:rPr lang="ca-ES" sz="2000" b="1" dirty="0"/>
                <a:t>Descomptes</a:t>
              </a:r>
            </a:p>
            <a:p>
              <a:pPr algn="ctr">
                <a:buClr>
                  <a:srgbClr val="FF7000"/>
                </a:buClr>
              </a:pPr>
              <a:r>
                <a:rPr lang="ca-ES" sz="2000" b="1" dirty="0"/>
                <a:t>a botigues </a:t>
              </a:r>
            </a:p>
            <a:p>
              <a:pPr algn="ctr">
                <a:buClr>
                  <a:srgbClr val="FF7000"/>
                </a:buClr>
              </a:pPr>
              <a:r>
                <a:rPr lang="ca-ES" sz="2000" b="1" dirty="0"/>
                <a:t>i restaurants</a:t>
              </a: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2859271" y="4677355"/>
            <a:ext cx="2210371" cy="1912198"/>
            <a:chOff x="8177332" y="2068131"/>
            <a:chExt cx="2210371" cy="1912198"/>
          </a:xfrm>
        </p:grpSpPr>
        <p:sp>
          <p:nvSpPr>
            <p:cNvPr id="37" name="Elipse 36"/>
            <p:cNvSpPr/>
            <p:nvPr/>
          </p:nvSpPr>
          <p:spPr>
            <a:xfrm>
              <a:off x="8326419" y="2068131"/>
              <a:ext cx="1912198" cy="1912198"/>
            </a:xfrm>
            <a:prstGeom prst="ellipse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8177332" y="2664978"/>
              <a:ext cx="22103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FF7000"/>
                </a:buClr>
              </a:pPr>
              <a:r>
                <a:rPr lang="ca-ES" sz="2000" b="1" dirty="0"/>
                <a:t>Notificacions</a:t>
              </a:r>
            </a:p>
            <a:p>
              <a:pPr algn="ctr">
                <a:buClr>
                  <a:srgbClr val="FF7000"/>
                </a:buClr>
              </a:pPr>
              <a:r>
                <a:rPr lang="ca-ES" sz="2000" b="1" dirty="0"/>
                <a:t>push</a:t>
              </a:r>
            </a:p>
          </p:txBody>
        </p:sp>
      </p:grp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8756686"/>
      </p:ext>
    </p:extLst>
  </p:cSld>
  <p:clrMapOvr>
    <a:masterClrMapping/>
  </p:clrMapOvr>
  <p:transition spd="slow" advTm="4289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5.9|2.6|0.8|1.6|4.9|4.3|10.8|1.3|5.6|14.3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.3|1.1|3.8|3.5|3.3|3.2|1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2.9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6.8|1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6.7|2|2.2|6.1|3.2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9.2|11.7|18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3.3|10.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575</Words>
  <Application>Microsoft Office PowerPoint</Application>
  <PresentationFormat>Panorámica</PresentationFormat>
  <Paragraphs>146</Paragraphs>
  <Slides>13</Slides>
  <Notes>0</Notes>
  <HiddenSlides>0</HiddenSlides>
  <MMClips>12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Myriad Arabic</vt:lpstr>
      <vt:lpstr>Tema de Office</vt:lpstr>
      <vt:lpstr>Conceptualització i prototip d’una aplicació mòbil per trobar aparcament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laura</dc:creator>
  <cp:lastModifiedBy>laura</cp:lastModifiedBy>
  <cp:revision>110</cp:revision>
  <dcterms:created xsi:type="dcterms:W3CDTF">2017-06-04T10:05:21Z</dcterms:created>
  <dcterms:modified xsi:type="dcterms:W3CDTF">2017-06-10T17:21:01Z</dcterms:modified>
</cp:coreProperties>
</file>