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5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020DF-8236-43CF-9347-3F2D88E9F5FA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6A6B7-1C43-48D1-93EE-B6B083138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meu</a:t>
            </a:r>
            <a:r>
              <a:rPr lang="es-ES" dirty="0" smtClean="0"/>
              <a:t> </a:t>
            </a:r>
            <a:r>
              <a:rPr lang="es-ES" dirty="0" err="1" smtClean="0"/>
              <a:t>nom</a:t>
            </a:r>
            <a:r>
              <a:rPr lang="es-ES" dirty="0" smtClean="0"/>
              <a:t> es …. I </a:t>
            </a:r>
            <a:r>
              <a:rPr lang="es-ES" dirty="0" err="1" smtClean="0"/>
              <a:t>soc</a:t>
            </a:r>
            <a:r>
              <a:rPr lang="es-ES" dirty="0" smtClean="0"/>
              <a:t> </a:t>
            </a:r>
            <a:r>
              <a:rPr lang="es-ES" dirty="0" err="1" smtClean="0"/>
              <a:t>estudiant</a:t>
            </a:r>
            <a:r>
              <a:rPr lang="es-ES" dirty="0" smtClean="0"/>
              <a:t> de la UOC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vull</a:t>
            </a:r>
            <a:r>
              <a:rPr lang="es-ES" baseline="0" dirty="0" smtClean="0"/>
              <a:t> presentar el </a:t>
            </a:r>
            <a:r>
              <a:rPr lang="es-ES" baseline="0" dirty="0" err="1" smtClean="0"/>
              <a:t>meu</a:t>
            </a:r>
            <a:r>
              <a:rPr lang="es-ES" baseline="0" dirty="0" smtClean="0"/>
              <a:t> TFG </a:t>
            </a:r>
            <a:r>
              <a:rPr lang="es-ES" baseline="0" dirty="0" err="1" smtClean="0"/>
              <a:t>relacionat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tecnologia</a:t>
            </a:r>
            <a:r>
              <a:rPr lang="es-ES" baseline="0" dirty="0" smtClean="0"/>
              <a:t> JAVA EE</a:t>
            </a:r>
          </a:p>
          <a:p>
            <a:r>
              <a:rPr lang="es-ES" baseline="0" dirty="0" smtClean="0"/>
              <a:t>El </a:t>
            </a:r>
            <a:r>
              <a:rPr lang="es-ES" baseline="0" dirty="0" err="1" smtClean="0"/>
              <a:t>projecte</a:t>
            </a:r>
            <a:r>
              <a:rPr lang="es-ES" baseline="0" dirty="0" smtClean="0"/>
              <a:t> que he </a:t>
            </a:r>
            <a:r>
              <a:rPr lang="es-ES" baseline="0" dirty="0" err="1" smtClean="0"/>
              <a:t>desenvolupat</a:t>
            </a:r>
            <a:r>
              <a:rPr lang="es-ES" baseline="0" dirty="0" smtClean="0"/>
              <a:t> es una </a:t>
            </a:r>
            <a:r>
              <a:rPr lang="es-ES" baseline="0" dirty="0" err="1" smtClean="0"/>
              <a:t>aplicació</a:t>
            </a:r>
            <a:r>
              <a:rPr lang="es-ES" baseline="0" dirty="0" smtClean="0"/>
              <a:t> de gestionar 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precintes sobre </a:t>
            </a:r>
            <a:r>
              <a:rPr lang="es-ES" baseline="0" dirty="0" err="1" smtClean="0"/>
              <a:t>vehicles</a:t>
            </a:r>
            <a:r>
              <a:rPr lang="es-ES" baseline="0" dirty="0" smtClean="0"/>
              <a:t> per una </a:t>
            </a:r>
            <a:r>
              <a:rPr lang="es-ES" baseline="0" dirty="0" err="1" smtClean="0"/>
              <a:t>entitat</a:t>
            </a:r>
            <a:r>
              <a:rPr lang="es-ES" baseline="0" dirty="0" smtClean="0"/>
              <a:t> publica local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Aquí </a:t>
            </a:r>
            <a:r>
              <a:rPr lang="es-ES" dirty="0" err="1" smtClean="0"/>
              <a:t>hem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començar</a:t>
            </a:r>
            <a:r>
              <a:rPr lang="es-ES" baseline="0" dirty="0" smtClean="0"/>
              <a:t> la demo de </a:t>
            </a:r>
            <a:r>
              <a:rPr lang="es-ES" baseline="0" dirty="0" err="1" smtClean="0"/>
              <a:t>l’aplicació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Llegir</a:t>
            </a:r>
            <a:r>
              <a:rPr lang="es-ES" dirty="0" smtClean="0"/>
              <a:t> </a:t>
            </a:r>
            <a:r>
              <a:rPr lang="es-ES" dirty="0" err="1" smtClean="0"/>
              <a:t>l’apartat</a:t>
            </a:r>
            <a:r>
              <a:rPr lang="es-ES" baseline="0" dirty="0" smtClean="0"/>
              <a:t> 1.1 dela </a:t>
            </a:r>
            <a:r>
              <a:rPr lang="es-ES" baseline="0" dirty="0" err="1" smtClean="0"/>
              <a:t>memòria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divisió</a:t>
            </a:r>
            <a:r>
              <a:rPr lang="es-ES" baseline="0" dirty="0" smtClean="0"/>
              <a:t> per </a:t>
            </a:r>
            <a:r>
              <a:rPr lang="es-ES" baseline="0" dirty="0" err="1" smtClean="0"/>
              <a:t>subsistemes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6A6B7-1C43-48D1-93EE-B6B083138BAF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1795D0-6CA7-482B-B91F-BAA8D97EF751}" type="datetimeFigureOut">
              <a:rPr lang="es-ES" smtClean="0"/>
              <a:pPr/>
              <a:t>11/06/2017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F545B9-70B2-46E1-B3BE-3DCDE756BA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 noGrp="1"/>
          </p:cNvSpPr>
          <p:nvPr>
            <p:ph type="ctrTitle"/>
          </p:nvPr>
        </p:nvSpPr>
        <p:spPr>
          <a:xfrm>
            <a:off x="179512" y="1104419"/>
            <a:ext cx="83518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dirty="0" smtClean="0">
                <a:latin typeface="Arial" pitchFamily="34" charset="0"/>
                <a:cs typeface="Arial" pitchFamily="34" charset="0"/>
              </a:rPr>
              <a:t>Treball Final De Grau </a:t>
            </a:r>
            <a:r>
              <a:rPr lang="ca-ES" sz="3600" dirty="0" err="1" smtClean="0">
                <a:latin typeface="Arial" pitchFamily="34" charset="0"/>
                <a:cs typeface="Arial" pitchFamily="34" charset="0"/>
              </a:rPr>
              <a:t>JavaEE</a:t>
            </a:r>
            <a:endParaRPr lang="ca-E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a-ES" sz="1600" dirty="0" smtClean="0">
                <a:latin typeface="Arial" pitchFamily="34" charset="0"/>
                <a:cs typeface="Arial" pitchFamily="34" charset="0"/>
              </a:rPr>
              <a:t>Universitat Oberta de Catalunya </a:t>
            </a:r>
          </a:p>
          <a:p>
            <a:pPr algn="ctr"/>
            <a:r>
              <a:rPr lang="ca-ES" sz="1800" dirty="0" smtClean="0">
                <a:latin typeface="Arial" pitchFamily="34" charset="0"/>
                <a:cs typeface="Arial" pitchFamily="34" charset="0"/>
              </a:rPr>
              <a:t>Curs 2016-17</a:t>
            </a:r>
            <a:endParaRPr lang="ca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854696" cy="720080"/>
          </a:xfrm>
        </p:spPr>
        <p:txBody>
          <a:bodyPr/>
          <a:lstStyle/>
          <a:p>
            <a:pPr algn="ctr"/>
            <a:r>
              <a:rPr lang="ca-E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Projecte Gestió de precintes de vehicles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19672" y="407707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Bernat</a:t>
            </a:r>
            <a:r>
              <a:rPr lang="es-ES" sz="1400" dirty="0" smtClean="0"/>
              <a:t> </a:t>
            </a:r>
            <a:r>
              <a:rPr lang="es-ES" sz="1400" dirty="0" err="1" smtClean="0"/>
              <a:t>Ginard</a:t>
            </a:r>
            <a:r>
              <a:rPr lang="es-ES" sz="1400" dirty="0" smtClean="0"/>
              <a:t> Prats</a:t>
            </a:r>
          </a:p>
          <a:p>
            <a:r>
              <a:rPr lang="es-ES" sz="1400" smtClean="0"/>
              <a:t>Albert </a:t>
            </a:r>
            <a:r>
              <a:rPr lang="es-ES" sz="1400" dirty="0" smtClean="0"/>
              <a:t>Grau </a:t>
            </a:r>
            <a:r>
              <a:rPr lang="es-ES" sz="1400" dirty="0" err="1" smtClean="0"/>
              <a:t>Perisé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dirty="0" smtClean="0"/>
              <a:t>Formulari d’accés.</a:t>
            </a:r>
          </a:p>
          <a:p>
            <a:r>
              <a:rPr lang="ca-ES" dirty="0" smtClean="0"/>
              <a:t>Formulari inicial.</a:t>
            </a:r>
          </a:p>
          <a:p>
            <a:r>
              <a:rPr lang="ca-ES" dirty="0" smtClean="0"/>
              <a:t>Formulari alta/modificació del vehicle.</a:t>
            </a:r>
          </a:p>
          <a:p>
            <a:r>
              <a:rPr lang="ca-ES" dirty="0" smtClean="0"/>
              <a:t>Formulari fitxa del vehicle.</a:t>
            </a:r>
          </a:p>
          <a:p>
            <a:r>
              <a:rPr lang="ca-ES" dirty="0" smtClean="0"/>
              <a:t>Formulari introducció/modificació ordre de precinte.</a:t>
            </a:r>
          </a:p>
          <a:p>
            <a:r>
              <a:rPr lang="ca-ES" dirty="0" smtClean="0"/>
              <a:t>Formulari introducció/modificació ordre de </a:t>
            </a:r>
            <a:r>
              <a:rPr lang="ca-ES" dirty="0" err="1" smtClean="0"/>
              <a:t>desprecinte</a:t>
            </a:r>
            <a:r>
              <a:rPr lang="ca-ES" dirty="0" smtClean="0"/>
              <a:t>.</a:t>
            </a:r>
          </a:p>
          <a:p>
            <a:r>
              <a:rPr lang="ca-ES" dirty="0" smtClean="0"/>
              <a:t>Formulari consulta dades de precinte.</a:t>
            </a:r>
          </a:p>
          <a:p>
            <a:r>
              <a:rPr lang="ca-ES" dirty="0" smtClean="0"/>
              <a:t>Formulari altres recerques.</a:t>
            </a:r>
          </a:p>
          <a:p>
            <a:r>
              <a:rPr lang="ca-ES" dirty="0" smtClean="0"/>
              <a:t>Formulari manteniment entitats i conceptes de precinte.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Interficies</a:t>
            </a:r>
            <a:r>
              <a:rPr lang="es-ES" dirty="0" smtClean="0"/>
              <a:t> </a:t>
            </a:r>
            <a:r>
              <a:rPr lang="es-ES" dirty="0" err="1" smtClean="0"/>
              <a:t>d’usuari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En </a:t>
            </a:r>
            <a:r>
              <a:rPr lang="ca-ES" dirty="0" smtClean="0"/>
              <a:t>general, </a:t>
            </a:r>
            <a:r>
              <a:rPr lang="ca-ES" dirty="0" smtClean="0"/>
              <a:t>hi ha hagut una bona percepció del treball.</a:t>
            </a:r>
          </a:p>
          <a:p>
            <a:r>
              <a:rPr lang="ca-ES" dirty="0" smtClean="0"/>
              <a:t>L’ús de la metodologia m’ha ajudat molt a organitzar el projecte.</a:t>
            </a:r>
          </a:p>
          <a:p>
            <a:r>
              <a:rPr lang="ca-ES" dirty="0" smtClean="0"/>
              <a:t>Les entregues parcials són clau per poder dur a terme el treball.</a:t>
            </a:r>
          </a:p>
          <a:p>
            <a:r>
              <a:rPr lang="ca-ES" dirty="0" smtClean="0"/>
              <a:t>Les iteracions plantejades a la fase de implementació m’han ajudat a fer front a la complexitat de la tecnologia d’una forma escalonada.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Conclussions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ca-ES" dirty="0" smtClean="0"/>
              <a:t>Context i justificació del treball</a:t>
            </a:r>
          </a:p>
          <a:p>
            <a:pPr lvl="1"/>
            <a:r>
              <a:rPr lang="ca-ES" dirty="0" smtClean="0"/>
              <a:t>A qui va dirigit el treball i quin problema resol?</a:t>
            </a:r>
          </a:p>
          <a:p>
            <a:r>
              <a:rPr lang="ca-ES" dirty="0" smtClean="0"/>
              <a:t>Objectius</a:t>
            </a:r>
          </a:p>
          <a:p>
            <a:pPr lvl="1"/>
            <a:r>
              <a:rPr lang="ca-ES" dirty="0" smtClean="0"/>
              <a:t>Que aconseguim implantant la solució?</a:t>
            </a:r>
          </a:p>
          <a:p>
            <a:r>
              <a:rPr lang="ca-ES" dirty="0" smtClean="0"/>
              <a:t>Enfocament i mètode </a:t>
            </a:r>
            <a:r>
              <a:rPr lang="ca-ES" dirty="0" smtClean="0"/>
              <a:t>seguit</a:t>
            </a:r>
          </a:p>
          <a:p>
            <a:pPr lvl="1">
              <a:buNone/>
            </a:pPr>
            <a:endParaRPr lang="ca-ES" dirty="0" smtClean="0"/>
          </a:p>
          <a:p>
            <a:pPr>
              <a:buNone/>
            </a:pPr>
            <a:endParaRPr lang="ca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Introducció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789040"/>
            <a:ext cx="424847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Descripció general del projecte.</a:t>
            </a:r>
          </a:p>
          <a:p>
            <a:pPr lvl="1"/>
            <a:r>
              <a:rPr lang="ca-ES" dirty="0" smtClean="0"/>
              <a:t>Zona administrador</a:t>
            </a:r>
          </a:p>
          <a:p>
            <a:pPr lvl="1"/>
            <a:r>
              <a:rPr lang="ca-ES" dirty="0" smtClean="0"/>
              <a:t>Zona </a:t>
            </a:r>
            <a:r>
              <a:rPr lang="ca-ES" dirty="0" smtClean="0"/>
              <a:t>usuari no administrador</a:t>
            </a:r>
            <a:endParaRPr lang="ca-ES" dirty="0" smtClean="0"/>
          </a:p>
          <a:p>
            <a:r>
              <a:rPr lang="ca-ES" dirty="0" smtClean="0"/>
              <a:t>Especificació per subsistemes</a:t>
            </a:r>
          </a:p>
          <a:p>
            <a:pPr lvl="1"/>
            <a:r>
              <a:rPr lang="ca-ES" dirty="0" smtClean="0"/>
              <a:t>Subsistema d’identificació d’usuaris.</a:t>
            </a:r>
          </a:p>
          <a:p>
            <a:pPr lvl="1"/>
            <a:r>
              <a:rPr lang="ca-ES" dirty="0" smtClean="0"/>
              <a:t>Subsistema de vehicles i dades del titular.</a:t>
            </a:r>
          </a:p>
          <a:p>
            <a:pPr lvl="1"/>
            <a:r>
              <a:rPr lang="ca-ES" dirty="0" smtClean="0"/>
              <a:t>Subsistema de la gestió dels precintes.</a:t>
            </a:r>
          </a:p>
          <a:p>
            <a:pPr lvl="1"/>
            <a:r>
              <a:rPr lang="ca-ES" dirty="0" smtClean="0"/>
              <a:t>Subsistema dels manteniments.</a:t>
            </a:r>
          </a:p>
          <a:p>
            <a:r>
              <a:rPr lang="ca-ES" dirty="0" smtClean="0"/>
              <a:t>Seguretat.</a:t>
            </a:r>
          </a:p>
          <a:p>
            <a:pPr lvl="1"/>
            <a:r>
              <a:rPr lang="ca-ES" dirty="0" err="1" smtClean="0"/>
              <a:t>Spring</a:t>
            </a:r>
            <a:r>
              <a:rPr lang="ca-ES" dirty="0" smtClean="0"/>
              <a:t> </a:t>
            </a:r>
            <a:r>
              <a:rPr lang="ca-ES" dirty="0" err="1" smtClean="0"/>
              <a:t>security</a:t>
            </a:r>
            <a:r>
              <a:rPr lang="ca-ES" dirty="0" smtClean="0"/>
              <a:t>. Magatzem d’usuaris en memòria.</a:t>
            </a:r>
            <a:endParaRPr lang="ca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Descripció</a:t>
            </a:r>
            <a:r>
              <a:rPr lang="es-ES" dirty="0" smtClean="0"/>
              <a:t> i </a:t>
            </a:r>
            <a:r>
              <a:rPr lang="es-ES" dirty="0" err="1" smtClean="0"/>
              <a:t>especificació</a:t>
            </a:r>
            <a:r>
              <a:rPr lang="es-ES" dirty="0" smtClean="0"/>
              <a:t> del </a:t>
            </a:r>
            <a:r>
              <a:rPr lang="es-ES" dirty="0" err="1" smtClean="0"/>
              <a:t>projecte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Actors</a:t>
            </a:r>
          </a:p>
          <a:p>
            <a:pPr lvl="1"/>
            <a:r>
              <a:rPr lang="ca-ES" dirty="0" smtClean="0"/>
              <a:t>Administrador</a:t>
            </a:r>
          </a:p>
          <a:p>
            <a:pPr lvl="1"/>
            <a:r>
              <a:rPr lang="ca-ES" dirty="0" smtClean="0"/>
              <a:t>Usuari </a:t>
            </a:r>
            <a:r>
              <a:rPr lang="ca-ES" dirty="0" err="1" smtClean="0"/>
              <a:t>standard</a:t>
            </a:r>
            <a:endParaRPr lang="ca-ES" dirty="0" smtClean="0"/>
          </a:p>
          <a:p>
            <a:r>
              <a:rPr lang="ca-ES" dirty="0" smtClean="0"/>
              <a:t>Casos d’us</a:t>
            </a:r>
          </a:p>
          <a:p>
            <a:pPr lvl="1"/>
            <a:r>
              <a:rPr lang="ca-ES" dirty="0" smtClean="0"/>
              <a:t>Diagrama. </a:t>
            </a:r>
          </a:p>
          <a:p>
            <a:pPr lvl="2"/>
            <a:r>
              <a:rPr lang="ca-ES" dirty="0" smtClean="0"/>
              <a:t>Facilita la visió general de l’aplicació.</a:t>
            </a:r>
          </a:p>
          <a:p>
            <a:pPr lvl="1"/>
            <a:r>
              <a:rPr lang="ca-ES" dirty="0" smtClean="0"/>
              <a:t>Fitxes de casos d’us.</a:t>
            </a:r>
          </a:p>
          <a:p>
            <a:pPr lvl="2"/>
            <a:r>
              <a:rPr lang="ca-ES" dirty="0" smtClean="0"/>
              <a:t>Descriu la interacció que hi ha entre l’usuari i el sistema.</a:t>
            </a:r>
            <a:endParaRPr lang="ca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Analisi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Diagrames de classes JPA</a:t>
            </a:r>
          </a:p>
          <a:p>
            <a:pPr lvl="1"/>
            <a:r>
              <a:rPr lang="ca-ES" dirty="0" smtClean="0"/>
              <a:t>Representa el model de domini de l’aplicació 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Disseny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08920"/>
            <a:ext cx="5446063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</p:spPr>
        <p:txBody>
          <a:bodyPr/>
          <a:lstStyle/>
          <a:p>
            <a:r>
              <a:rPr lang="es-ES" dirty="0" err="1" smtClean="0"/>
              <a:t>Disseny</a:t>
            </a:r>
            <a:endParaRPr lang="es-ES" dirty="0"/>
          </a:p>
        </p:txBody>
      </p:sp>
      <p:pic>
        <p:nvPicPr>
          <p:cNvPr id="4" name="4 Imagen" descr="Diagrama de components General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31840" y="1052736"/>
            <a:ext cx="5760640" cy="511256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23528" y="2852936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 smtClean="0"/>
              <a:t>Diagrames de la arquitectura organitzada per capes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Eines de desenvolupament</a:t>
            </a:r>
          </a:p>
          <a:p>
            <a:pPr lvl="1"/>
            <a:r>
              <a:rPr lang="ca-ES" dirty="0" err="1" smtClean="0"/>
              <a:t>Eclipse</a:t>
            </a:r>
            <a:r>
              <a:rPr lang="ca-ES" dirty="0" smtClean="0"/>
              <a:t> Neon 3</a:t>
            </a:r>
          </a:p>
          <a:p>
            <a:pPr lvl="1"/>
            <a:r>
              <a:rPr lang="ca-ES" dirty="0" smtClean="0"/>
              <a:t>Git/</a:t>
            </a:r>
            <a:r>
              <a:rPr lang="ca-ES" dirty="0" err="1" smtClean="0"/>
              <a:t>GitHub</a:t>
            </a:r>
            <a:r>
              <a:rPr lang="ca-ES" dirty="0" smtClean="0"/>
              <a:t> con a gestor de versions</a:t>
            </a:r>
          </a:p>
          <a:p>
            <a:r>
              <a:rPr lang="ca-ES" dirty="0" err="1" smtClean="0"/>
              <a:t>Frameworks</a:t>
            </a:r>
            <a:r>
              <a:rPr lang="ca-ES" dirty="0" smtClean="0"/>
              <a:t>, </a:t>
            </a:r>
          </a:p>
          <a:p>
            <a:pPr lvl="1"/>
            <a:r>
              <a:rPr lang="ca-ES" dirty="0" err="1" smtClean="0"/>
              <a:t>SpringBoot</a:t>
            </a:r>
            <a:r>
              <a:rPr lang="ca-ES" dirty="0" smtClean="0"/>
              <a:t> (</a:t>
            </a:r>
            <a:r>
              <a:rPr lang="ca-ES" dirty="0" err="1" smtClean="0"/>
              <a:t>java</a:t>
            </a:r>
            <a:r>
              <a:rPr lang="ca-ES" dirty="0" smtClean="0"/>
              <a:t>)</a:t>
            </a:r>
          </a:p>
          <a:p>
            <a:pPr lvl="2"/>
            <a:r>
              <a:rPr lang="ca-ES" dirty="0" smtClean="0"/>
              <a:t>Molt acceptat per la comunitat</a:t>
            </a:r>
          </a:p>
          <a:p>
            <a:pPr lvl="2"/>
            <a:r>
              <a:rPr lang="ca-ES" sz="2200" dirty="0" smtClean="0"/>
              <a:t>Porta un servidor </a:t>
            </a:r>
            <a:r>
              <a:rPr lang="ca-ES" sz="2200" dirty="0" err="1" smtClean="0"/>
              <a:t>Tomcat</a:t>
            </a:r>
            <a:r>
              <a:rPr lang="ca-ES" sz="2200" dirty="0" smtClean="0"/>
              <a:t> encastat.</a:t>
            </a:r>
            <a:endParaRPr lang="ca-ES" sz="2600" dirty="0" smtClean="0"/>
          </a:p>
          <a:p>
            <a:pPr lvl="2"/>
            <a:r>
              <a:rPr lang="ca-ES" sz="2200" dirty="0" smtClean="0"/>
              <a:t>Configura </a:t>
            </a:r>
            <a:r>
              <a:rPr lang="ca-ES" sz="2200" dirty="0" err="1" smtClean="0"/>
              <a:t>Spring</a:t>
            </a:r>
            <a:r>
              <a:rPr lang="ca-ES" sz="2200" dirty="0" smtClean="0"/>
              <a:t> automàticament, sempre que pot. </a:t>
            </a:r>
            <a:endParaRPr lang="ca-ES" sz="2600" dirty="0" smtClean="0"/>
          </a:p>
          <a:p>
            <a:pPr lvl="2"/>
            <a:r>
              <a:rPr lang="ca-ES" sz="2200" dirty="0" smtClean="0"/>
              <a:t>Facilita </a:t>
            </a:r>
            <a:r>
              <a:rPr lang="ca-ES" sz="2200" dirty="0" err="1" smtClean="0"/>
              <a:t>l’utilització</a:t>
            </a:r>
            <a:r>
              <a:rPr lang="ca-ES" sz="2200" dirty="0" smtClean="0"/>
              <a:t> d’anotacions per realitzar funcions de configuració i injecció de dependències.</a:t>
            </a:r>
            <a:endParaRPr lang="ca-ES" sz="2600" dirty="0" smtClean="0"/>
          </a:p>
          <a:p>
            <a:pPr lvl="1"/>
            <a:r>
              <a:rPr lang="ca-ES" dirty="0" err="1" smtClean="0"/>
              <a:t>Thymeleaf</a:t>
            </a:r>
            <a:r>
              <a:rPr lang="ca-ES" dirty="0" smtClean="0"/>
              <a:t> com a motor de plantilles </a:t>
            </a:r>
            <a:r>
              <a:rPr lang="ca-ES" dirty="0" err="1" smtClean="0"/>
              <a:t>html</a:t>
            </a:r>
            <a:endParaRPr lang="ca-ES" dirty="0" smtClean="0"/>
          </a:p>
          <a:p>
            <a:endParaRPr lang="es-ES" sz="3200" dirty="0" smtClean="0"/>
          </a:p>
          <a:p>
            <a:pPr lvl="2"/>
            <a:endParaRPr lang="es-ES" dirty="0" smtClean="0"/>
          </a:p>
          <a:p>
            <a:pPr lvl="1"/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Implementació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dirty="0" err="1" smtClean="0"/>
              <a:t>Frameworks</a:t>
            </a:r>
            <a:r>
              <a:rPr lang="ca-ES" dirty="0" smtClean="0"/>
              <a:t> i patrons utilitzats</a:t>
            </a:r>
          </a:p>
          <a:p>
            <a:pPr lvl="1"/>
            <a:r>
              <a:rPr lang="ca-ES" b="1" dirty="0" err="1" smtClean="0"/>
              <a:t>spring-data-jpa</a:t>
            </a:r>
            <a:endParaRPr lang="ca-ES" b="1" dirty="0" smtClean="0"/>
          </a:p>
          <a:p>
            <a:pPr lvl="2"/>
            <a:r>
              <a:rPr lang="ca-ES" sz="2200" dirty="0" smtClean="0"/>
              <a:t>Maneja la persistència amb la base de dades</a:t>
            </a:r>
          </a:p>
          <a:p>
            <a:pPr lvl="1"/>
            <a:r>
              <a:rPr lang="ca-ES" b="1" dirty="0" err="1" smtClean="0"/>
              <a:t>QueryDsl</a:t>
            </a:r>
            <a:r>
              <a:rPr lang="ca-ES" dirty="0" smtClean="0"/>
              <a:t>.</a:t>
            </a:r>
          </a:p>
          <a:p>
            <a:pPr lvl="2"/>
            <a:r>
              <a:rPr lang="ca-ES" sz="2200" dirty="0" smtClean="0"/>
              <a:t>Proporciona un marc que permet construir consultes complexes mitjançant una </a:t>
            </a:r>
            <a:r>
              <a:rPr lang="ca-ES" sz="2200" dirty="0" err="1" smtClean="0"/>
              <a:t>fluent-api</a:t>
            </a:r>
            <a:r>
              <a:rPr lang="ca-ES" sz="2200" dirty="0" smtClean="0"/>
              <a:t>.</a:t>
            </a:r>
          </a:p>
          <a:p>
            <a:pPr lvl="1"/>
            <a:r>
              <a:rPr lang="ca-ES" sz="2400" dirty="0" err="1" smtClean="0"/>
              <a:t>BootStrap</a:t>
            </a:r>
            <a:endParaRPr lang="ca-ES" sz="2400" dirty="0" smtClean="0"/>
          </a:p>
          <a:p>
            <a:pPr lvl="2"/>
            <a:r>
              <a:rPr lang="ca-ES" sz="2200" dirty="0" smtClean="0"/>
              <a:t>Proporciona una guia de estils CSS </a:t>
            </a:r>
            <a:r>
              <a:rPr lang="ca-ES" sz="2200" dirty="0" err="1" smtClean="0"/>
              <a:t>responsive</a:t>
            </a:r>
            <a:r>
              <a:rPr lang="ca-ES" sz="2200" dirty="0" smtClean="0"/>
              <a:t> molt acceptada per la comunitat gràcies a la simplicitat.</a:t>
            </a:r>
          </a:p>
          <a:p>
            <a:pPr lvl="1"/>
            <a:r>
              <a:rPr lang="ca-ES" dirty="0" err="1" smtClean="0"/>
              <a:t>Junit</a:t>
            </a:r>
            <a:endParaRPr lang="ca-ES" dirty="0" smtClean="0"/>
          </a:p>
          <a:p>
            <a:pPr lvl="2"/>
            <a:r>
              <a:rPr lang="ca-ES" dirty="0" smtClean="0"/>
              <a:t>Proporciona un marc d’execució per fer proves en Java. Permet comprovar si els mètodes fan el que haurien de fer.</a:t>
            </a:r>
          </a:p>
          <a:p>
            <a:pPr lvl="1"/>
            <a:endParaRPr lang="ca-ES" sz="2400" dirty="0" smtClean="0"/>
          </a:p>
          <a:p>
            <a:r>
              <a:rPr lang="ca-ES" dirty="0" smtClean="0"/>
              <a:t>Base de dades</a:t>
            </a:r>
          </a:p>
          <a:p>
            <a:pPr lvl="1"/>
            <a:r>
              <a:rPr lang="ca-ES" dirty="0" err="1" smtClean="0"/>
              <a:t>PostGreSQL</a:t>
            </a:r>
            <a:r>
              <a:rPr lang="ca-ES" dirty="0" smtClean="0"/>
              <a:t> </a:t>
            </a:r>
          </a:p>
          <a:p>
            <a:pPr lvl="1"/>
            <a:endParaRPr lang="ca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Implementació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Implementació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7285569" cy="367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187624" y="148478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Patrò</a:t>
            </a:r>
            <a:r>
              <a:rPr lang="es-ES" dirty="0" smtClean="0"/>
              <a:t> MVC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663</TotalTime>
  <Words>470</Words>
  <Application>Microsoft Office PowerPoint</Application>
  <PresentationFormat>Presentación en pantalla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Treball Final De Grau JavaEE Universitat Oberta de Catalunya  Curs 2016-17</vt:lpstr>
      <vt:lpstr>Introducció</vt:lpstr>
      <vt:lpstr>Descripció i especificació del projecte</vt:lpstr>
      <vt:lpstr>Analisi</vt:lpstr>
      <vt:lpstr>Disseny</vt:lpstr>
      <vt:lpstr>Disseny</vt:lpstr>
      <vt:lpstr>Implementació</vt:lpstr>
      <vt:lpstr>Implementació</vt:lpstr>
      <vt:lpstr>Implementació</vt:lpstr>
      <vt:lpstr>Interficies d’usuari</vt:lpstr>
      <vt:lpstr>Conclussions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Treball Final De Grau Universitat Oberta de Catalunya  Curs 2016-17</dc:title>
  <dc:creator>BERNAT1</dc:creator>
  <cp:lastModifiedBy>BERNAT1</cp:lastModifiedBy>
  <cp:revision>29</cp:revision>
  <dcterms:created xsi:type="dcterms:W3CDTF">2017-06-08T15:29:54Z</dcterms:created>
  <dcterms:modified xsi:type="dcterms:W3CDTF">2017-06-11T19:58:09Z</dcterms:modified>
</cp:coreProperties>
</file>