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1" r:id="rId4"/>
    <p:sldId id="262" r:id="rId5"/>
    <p:sldId id="266" r:id="rId6"/>
    <p:sldId id="264" r:id="rId7"/>
    <p:sldId id="265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9D5CE27-FDEB-43B1-B964-AC3FA31411E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3B795CC-E2C7-427B-AFBE-432623C5A48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reativecommons.org/licenses/by-nc-nd/3.0/es/deed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>
            <a:noAutofit/>
          </a:bodyPr>
          <a:lstStyle/>
          <a:p>
            <a:r>
              <a:rPr lang="ca-ES" sz="4800" b="1" dirty="0"/>
              <a:t>Immobiliària 2.0, adequació als estàndards actuals</a:t>
            </a:r>
            <a:r>
              <a:rPr lang="es-ES" sz="4800" b="1" dirty="0"/>
              <a:t/>
            </a:r>
            <a:br>
              <a:rPr lang="es-ES" sz="4800" b="1" dirty="0"/>
            </a:b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5949280"/>
            <a:ext cx="4664915" cy="694928"/>
          </a:xfrm>
        </p:spPr>
        <p:txBody>
          <a:bodyPr/>
          <a:lstStyle/>
          <a:p>
            <a:r>
              <a:rPr lang="es-ES" dirty="0" smtClean="0"/>
              <a:t>Emilio Plaza Domínguez</a:t>
            </a:r>
            <a:endParaRPr lang="es-ES" dirty="0"/>
          </a:p>
        </p:txBody>
      </p:sp>
      <p:pic>
        <p:nvPicPr>
          <p:cNvPr id="4" name="Picture 0" descr="marca_UOC_blau_paper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80528" y="5661248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2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47725"/>
            <a:ext cx="7620000" cy="4373563"/>
          </a:xfrm>
        </p:spPr>
        <p:txBody>
          <a:bodyPr/>
          <a:lstStyle/>
          <a:p>
            <a:pPr marL="109728" algn="ctr"/>
            <a:r>
              <a:rPr lang="ca-ES" dirty="0"/>
              <a:t>Autor: </a:t>
            </a:r>
            <a:r>
              <a:rPr lang="ca-ES" dirty="0" smtClean="0"/>
              <a:t>Emilio Plaza Domínguez</a:t>
            </a:r>
            <a:endParaRPr lang="ca-ES" dirty="0"/>
          </a:p>
          <a:p>
            <a:pPr marL="109728" algn="ctr"/>
            <a:r>
              <a:rPr lang="ca-ES" dirty="0"/>
              <a:t>Grau en Multimèdia</a:t>
            </a:r>
          </a:p>
          <a:p>
            <a:pPr marL="109728" algn="ctr"/>
            <a:r>
              <a:rPr lang="es-ES" dirty="0" err="1" smtClean="0"/>
              <a:t>Creació</a:t>
            </a:r>
            <a:r>
              <a:rPr lang="es-ES" dirty="0" smtClean="0"/>
              <a:t> </a:t>
            </a:r>
            <a:r>
              <a:rPr lang="es-ES" dirty="0" err="1" smtClean="0"/>
              <a:t>Gràfica</a:t>
            </a:r>
            <a:endParaRPr lang="ca-ES" dirty="0"/>
          </a:p>
          <a:p>
            <a:pPr marL="109728" algn="ctr"/>
            <a:endParaRPr lang="ca-ES" dirty="0"/>
          </a:p>
          <a:p>
            <a:pPr marL="109728" algn="ctr"/>
            <a:r>
              <a:rPr lang="ca-ES" dirty="0"/>
              <a:t>Consultor: </a:t>
            </a:r>
            <a:r>
              <a:rPr lang="ca-ES" dirty="0" smtClean="0"/>
              <a:t>Ivan Serrano </a:t>
            </a:r>
            <a:r>
              <a:rPr lang="ca-ES" dirty="0" err="1" smtClean="0"/>
              <a:t>Regol</a:t>
            </a:r>
            <a:endParaRPr lang="ca-ES" dirty="0"/>
          </a:p>
          <a:p>
            <a:pPr marL="109728" algn="ctr"/>
            <a:r>
              <a:rPr lang="ca-ES" dirty="0" smtClean="0"/>
              <a:t>Professor: Irma </a:t>
            </a:r>
            <a:r>
              <a:rPr lang="ca-ES" dirty="0"/>
              <a:t>Vilà Òdena</a:t>
            </a:r>
            <a:endParaRPr lang="ca-ES" dirty="0"/>
          </a:p>
          <a:p>
            <a:pPr marL="109728" algn="ctr"/>
            <a:endParaRPr lang="ca-ES" sz="2400" dirty="0"/>
          </a:p>
          <a:p>
            <a:pPr marL="109728" algn="ctr"/>
            <a:endParaRPr lang="ca-ES" sz="1600" dirty="0"/>
          </a:p>
          <a:p>
            <a:pPr marL="109728" algn="ctr"/>
            <a:r>
              <a:rPr lang="ca-ES" sz="1600" dirty="0"/>
              <a:t>Aquesta obra està subjecta a una llicència de </a:t>
            </a:r>
            <a:r>
              <a:rPr lang="ca-ES" sz="1600" dirty="0" err="1"/>
              <a:t>Reconeixament-NoComercial-SenseObraDeribada</a:t>
            </a:r>
            <a:r>
              <a:rPr lang="ca-ES" sz="1600" dirty="0"/>
              <a:t> 3.0 Espanya </a:t>
            </a:r>
            <a:r>
              <a:rPr lang="ca-ES" sz="1600" u="sng" dirty="0">
                <a:hlinkClick r:id="rId2"/>
              </a:rPr>
              <a:t>(CC BY-NC-ND 3.0 ES)</a:t>
            </a:r>
            <a:endParaRPr lang="es-ES" sz="1600" dirty="0"/>
          </a:p>
          <a:p>
            <a:endParaRPr lang="ca-ES" dirty="0"/>
          </a:p>
        </p:txBody>
      </p:sp>
      <p:pic>
        <p:nvPicPr>
          <p:cNvPr id="4" name="Image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60232" y="6021288"/>
            <a:ext cx="140398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0" descr="marca_UOC_blau_paper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97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OBJECTIUS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476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Posar en pràctica els coneixements assolits durant el grau als diferents sectors necessaris pel projecte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Redissenyar la imatge d’una empresa real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Actualitzar el lloc web millorant l’estructura i l’aspecte visual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Dissenyar una aplicació per a dispositius mòbils</a:t>
            </a:r>
            <a:endParaRPr lang="ca-ES" dirty="0" smtClean="0"/>
          </a:p>
        </p:txBody>
      </p:sp>
      <p:pic>
        <p:nvPicPr>
          <p:cNvPr id="4" name="Picture 0" descr="marca_UOC_blau_paper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PLANIFICACIÓ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El projecte s’ha dividit en tres blocs principals amb una seqüencia de treball similar:</a:t>
            </a:r>
          </a:p>
          <a:p>
            <a:endParaRPr lang="ca-ES" dirty="0" smtClean="0"/>
          </a:p>
          <a:p>
            <a:endParaRPr lang="ca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47291"/>
              </p:ext>
            </p:extLst>
          </p:nvPr>
        </p:nvGraphicFramePr>
        <p:xfrm>
          <a:off x="539552" y="2852936"/>
          <a:ext cx="8064897" cy="26431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6636"/>
                <a:gridCol w="1846636"/>
                <a:gridCol w="2067368"/>
                <a:gridCol w="2304257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ca-ES" sz="2400" noProof="0" dirty="0" smtClean="0"/>
                        <a:t>Blocs</a:t>
                      </a:r>
                      <a:endParaRPr lang="ca-ES" sz="2400" b="0" noProof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0" noProof="0" dirty="0" err="1" smtClean="0"/>
                        <a:t>Organització</a:t>
                      </a:r>
                      <a:endParaRPr lang="ca-ES" sz="2400" b="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2400" b="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2400" b="0" noProof="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a-ES" sz="2000" noProof="0" dirty="0" smtClean="0"/>
                        <a:t>1. </a:t>
                      </a:r>
                      <a:r>
                        <a:rPr lang="ca-ES" sz="2000" noProof="0" dirty="0" smtClean="0"/>
                        <a:t>Redisseny</a:t>
                      </a:r>
                      <a:r>
                        <a:rPr lang="ca-ES" sz="2000" baseline="0" noProof="0" dirty="0" smtClean="0"/>
                        <a:t> imatge</a:t>
                      </a:r>
                      <a:endParaRPr lang="ca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noProof="0" dirty="0" err="1" smtClean="0"/>
                        <a:t>Estat</a:t>
                      </a:r>
                      <a:r>
                        <a:rPr lang="es-ES" sz="2000" noProof="0" dirty="0" smtClean="0"/>
                        <a:t> actual</a:t>
                      </a:r>
                      <a:endParaRPr lang="ca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000" noProof="0" dirty="0" smtClean="0"/>
                        <a:t>Esbossos</a:t>
                      </a:r>
                      <a:endParaRPr lang="ca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000" noProof="0" dirty="0" smtClean="0"/>
                        <a:t>Consensuar i finalitzar disseny</a:t>
                      </a:r>
                      <a:endParaRPr lang="ca-ES" sz="2000" noProof="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a-ES" sz="2000" noProof="0" dirty="0" smtClean="0"/>
                        <a:t>2. </a:t>
                      </a:r>
                      <a:r>
                        <a:rPr lang="ca-ES" sz="2000" noProof="0" dirty="0" smtClean="0"/>
                        <a:t>Actualitzar</a:t>
                      </a:r>
                      <a:r>
                        <a:rPr lang="ca-ES" sz="2000" baseline="0" noProof="0" dirty="0" smtClean="0"/>
                        <a:t> lloc web</a:t>
                      </a:r>
                      <a:endParaRPr lang="ca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noProof="0" dirty="0" err="1" smtClean="0"/>
                        <a:t>Millores</a:t>
                      </a:r>
                      <a:r>
                        <a:rPr lang="es-ES" sz="2000" baseline="0" noProof="0" dirty="0" smtClean="0"/>
                        <a:t> a </a:t>
                      </a:r>
                      <a:r>
                        <a:rPr lang="es-ES" sz="2000" baseline="0" noProof="0" dirty="0" err="1" smtClean="0"/>
                        <a:t>realitzar</a:t>
                      </a:r>
                      <a:endParaRPr lang="ca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000" noProof="0" dirty="0" smtClean="0"/>
                        <a:t>Estructuració i</a:t>
                      </a:r>
                      <a:r>
                        <a:rPr lang="ca-ES" sz="2000" baseline="0" noProof="0" dirty="0" smtClean="0"/>
                        <a:t> </a:t>
                      </a:r>
                      <a:endParaRPr lang="ca-ES" sz="2000" noProof="0" dirty="0" smtClean="0"/>
                    </a:p>
                    <a:p>
                      <a:r>
                        <a:rPr lang="ca-ES" sz="2000" noProof="0" dirty="0" smtClean="0"/>
                        <a:t>prototip</a:t>
                      </a:r>
                      <a:r>
                        <a:rPr lang="ca-ES" sz="2000" baseline="0" noProof="0" dirty="0" smtClean="0"/>
                        <a:t> visual</a:t>
                      </a:r>
                      <a:endParaRPr lang="ca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000" noProof="0" dirty="0" smtClean="0"/>
                        <a:t>Modificacions i interfície gràfica</a:t>
                      </a:r>
                      <a:endParaRPr lang="ca-ES" sz="2000" noProof="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ca-ES" sz="2000" noProof="0" dirty="0" smtClean="0"/>
                        <a:t>3. </a:t>
                      </a:r>
                      <a:r>
                        <a:rPr lang="ca-ES" sz="2000" noProof="0" dirty="0" smtClean="0"/>
                        <a:t>Disseny</a:t>
                      </a:r>
                      <a:r>
                        <a:rPr lang="ca-ES" sz="2000" baseline="0" noProof="0" dirty="0" smtClean="0"/>
                        <a:t> aplicació</a:t>
                      </a:r>
                      <a:endParaRPr lang="ca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2000" noProof="0" dirty="0" smtClean="0"/>
                        <a:t>Estudi</a:t>
                      </a:r>
                      <a:r>
                        <a:rPr lang="es-ES" sz="2000" noProof="0" dirty="0" smtClean="0"/>
                        <a:t> </a:t>
                      </a:r>
                      <a:r>
                        <a:rPr lang="es-ES" sz="2000" noProof="0" dirty="0" err="1" smtClean="0"/>
                        <a:t>mercat</a:t>
                      </a:r>
                      <a:endParaRPr lang="ca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 dirty="0" smtClean="0"/>
                        <a:t>Estructuració i prototip visual</a:t>
                      </a:r>
                      <a:endParaRPr lang="ca-ES" sz="20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 dirty="0" smtClean="0"/>
                        <a:t>Modificacions i interfície gràfica</a:t>
                      </a:r>
                      <a:endParaRPr lang="ca-ES" sz="2000" noProof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0" descr="marca_UOC_blau_paper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27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DESENVOLUPAMENT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/>
            <a:r>
              <a:rPr lang="ca-ES" dirty="0"/>
              <a:t>Els programes </a:t>
            </a:r>
            <a:r>
              <a:rPr lang="ca-ES" dirty="0" smtClean="0"/>
              <a:t>principals per realitzar el projecte han </a:t>
            </a:r>
            <a:r>
              <a:rPr lang="ca-ES" dirty="0"/>
              <a:t>sigut els següents:</a:t>
            </a:r>
          </a:p>
          <a:p>
            <a:pPr marL="109728"/>
            <a:endParaRPr lang="ca-E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err="1"/>
              <a:t>Justinmind</a:t>
            </a:r>
            <a:r>
              <a:rPr lang="ca-ES" dirty="0"/>
              <a:t> </a:t>
            </a:r>
            <a:r>
              <a:rPr lang="ca-ES" dirty="0" err="1"/>
              <a:t>Prototyper</a:t>
            </a:r>
            <a:r>
              <a:rPr lang="ca-ES" dirty="0"/>
              <a:t> </a:t>
            </a:r>
            <a:r>
              <a:rPr lang="ca-ES" dirty="0" smtClean="0"/>
              <a:t>7.8.0</a:t>
            </a:r>
            <a:endParaRPr lang="ca-E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Visio 2010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Adobe </a:t>
            </a:r>
            <a:r>
              <a:rPr lang="es-ES" dirty="0" err="1" smtClean="0"/>
              <a:t>Illustrator</a:t>
            </a:r>
            <a:r>
              <a:rPr lang="es-ES" dirty="0" smtClean="0"/>
              <a:t> CS6</a:t>
            </a:r>
            <a:endParaRPr lang="ca-E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err="1" smtClean="0"/>
              <a:t>Adobe</a:t>
            </a:r>
            <a:r>
              <a:rPr lang="ca-ES" dirty="0" smtClean="0"/>
              <a:t> </a:t>
            </a:r>
            <a:r>
              <a:rPr lang="ca-ES" dirty="0" err="1"/>
              <a:t>Premiere</a:t>
            </a:r>
            <a:r>
              <a:rPr lang="ca-ES" dirty="0"/>
              <a:t> Pro </a:t>
            </a:r>
            <a:r>
              <a:rPr lang="ca-ES" dirty="0" smtClean="0"/>
              <a:t>CS6</a:t>
            </a:r>
            <a:endParaRPr lang="ca-ES" dirty="0"/>
          </a:p>
          <a:p>
            <a:endParaRPr lang="ca-ES" dirty="0"/>
          </a:p>
        </p:txBody>
      </p:sp>
      <p:pic>
        <p:nvPicPr>
          <p:cNvPr id="4" name="Picture 0" descr="marca_UOC_blau_paper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48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DESENVOLUPAMENT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/>
            <a:r>
              <a:rPr lang="es-ES" dirty="0" smtClean="0"/>
              <a:t>Marca corporativa</a:t>
            </a:r>
            <a:endParaRPr lang="ca-ES" dirty="0"/>
          </a:p>
        </p:txBody>
      </p:sp>
      <p:pic>
        <p:nvPicPr>
          <p:cNvPr id="2050" name="Picture 2" descr="C:\Users\Emilio\Desktop\UOC\12 semestre\TFG\LOGO\logo web, sin f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6892"/>
            <a:ext cx="23145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ilio\Desktop\UOC\12 semestre\TFG\LOGO\logot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3901257" cy="25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405037" y="3600410"/>
            <a:ext cx="504056" cy="7920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Picture 0" descr="marca_UOC_blau_paper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18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DESENVOLUPAMENT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/>
            <a:r>
              <a:rPr lang="es-ES" dirty="0" err="1" smtClean="0"/>
              <a:t>Millora</a:t>
            </a:r>
            <a:r>
              <a:rPr lang="es-ES" dirty="0" smtClean="0"/>
              <a:t> </a:t>
            </a:r>
            <a:r>
              <a:rPr lang="es-ES" dirty="0" err="1" smtClean="0"/>
              <a:t>lloc</a:t>
            </a:r>
            <a:r>
              <a:rPr lang="es-ES" dirty="0" smtClean="0"/>
              <a:t> web 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6519"/>
            <a:ext cx="3600400" cy="316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17043" t="21645" r="34046" b="12121"/>
          <a:stretch/>
        </p:blipFill>
        <p:spPr bwMode="auto">
          <a:xfrm>
            <a:off x="4572000" y="2286519"/>
            <a:ext cx="4152530" cy="3162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4139952" y="3327278"/>
            <a:ext cx="504056" cy="7920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Picture 0" descr="marca_UOC_blau_paper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78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DESENVOLUPAMENT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/>
            <a:r>
              <a:rPr lang="es-ES" dirty="0" err="1" smtClean="0"/>
              <a:t>Creació</a:t>
            </a:r>
            <a:endParaRPr lang="es-ES" dirty="0" smtClean="0"/>
          </a:p>
          <a:p>
            <a:pPr marL="109728"/>
            <a:r>
              <a:rPr lang="es-ES" dirty="0" smtClean="0"/>
              <a:t>nova </a:t>
            </a:r>
            <a:r>
              <a:rPr lang="es-ES" dirty="0" err="1" smtClean="0"/>
              <a:t>aplicació</a:t>
            </a:r>
            <a:endParaRPr lang="ca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755424" y="1628800"/>
            <a:ext cx="4495800" cy="4936490"/>
          </a:xfrm>
          <a:prstGeom prst="rect">
            <a:avLst/>
          </a:prstGeom>
        </p:spPr>
      </p:pic>
      <p:pic>
        <p:nvPicPr>
          <p:cNvPr id="5" name="Picture 0" descr="marca_UOC_blau_paper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02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RESULTATS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348880"/>
            <a:ext cx="7620000" cy="304455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Imatge de conjunt empresarial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Gama cromàtica uniforme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Presencia en tecnologies actuals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a-ES" dirty="0" smtClean="0"/>
              <a:t>Augment públic objectiu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ca-ES" dirty="0"/>
          </a:p>
        </p:txBody>
      </p:sp>
      <p:pic>
        <p:nvPicPr>
          <p:cNvPr id="4" name="Picture 0" descr="marca_UOC_blau_paper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35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El client: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dirty="0" smtClean="0"/>
              <a:t>Actualització necessària dels seus recursos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dirty="0" smtClean="0"/>
              <a:t>Aprenentatge del funcionament d’ús actual de les tecnologies informàtiques</a:t>
            </a:r>
          </a:p>
          <a:p>
            <a:endParaRPr lang="ca-ES" dirty="0" smtClean="0"/>
          </a:p>
          <a:p>
            <a:r>
              <a:rPr lang="ca-ES" dirty="0" smtClean="0"/>
              <a:t>Personalment: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dirty="0" smtClean="0"/>
              <a:t>Aplicar els coneixements adquirits durant el grau en diferents sectors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dirty="0" smtClean="0"/>
              <a:t>Planificar i estructurar les tasques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dirty="0" smtClean="0"/>
              <a:t>Coordinació amb les parts implicades</a:t>
            </a:r>
          </a:p>
          <a:p>
            <a:endParaRPr lang="es-ES" dirty="0" smtClean="0"/>
          </a:p>
        </p:txBody>
      </p:sp>
      <p:pic>
        <p:nvPicPr>
          <p:cNvPr id="4" name="Picture 0" descr="marca_UOC_blau_paper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57544" y="0"/>
            <a:ext cx="1879600" cy="13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850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57</TotalTime>
  <Words>235</Words>
  <Application>Microsoft Office PowerPoint</Application>
  <PresentationFormat>Presentación en pantalla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Esencial</vt:lpstr>
      <vt:lpstr>Immobiliària 2.0, adequació als estàndards actuals </vt:lpstr>
      <vt:lpstr>OBJECTIUS</vt:lpstr>
      <vt:lpstr>PLANIFICACIÓ</vt:lpstr>
      <vt:lpstr>DESENVOLUPAMENT</vt:lpstr>
      <vt:lpstr>DESENVOLUPAMENT</vt:lpstr>
      <vt:lpstr>DESENVOLUPAMENT</vt:lpstr>
      <vt:lpstr>DESENVOLUPAMENT</vt:lpstr>
      <vt:lpstr>RESULTATS</vt:lpstr>
      <vt:lpstr>CONCLUSIONS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Immobiliària 2.0, adequació als estàndards actuals</dc:title>
  <dc:creator>Emilio Plaza Domínguez</dc:creator>
  <cp:lastModifiedBy>Emilio Plaza Domínguez</cp:lastModifiedBy>
  <cp:revision>7</cp:revision>
  <dcterms:created xsi:type="dcterms:W3CDTF">2017-06-18T17:15:33Z</dcterms:created>
  <dcterms:modified xsi:type="dcterms:W3CDTF">2017-06-18T18:13:25Z</dcterms:modified>
</cp:coreProperties>
</file>