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323" r:id="rId2"/>
    <p:sldId id="362" r:id="rId3"/>
    <p:sldId id="377" r:id="rId4"/>
    <p:sldId id="378" r:id="rId5"/>
    <p:sldId id="364" r:id="rId6"/>
    <p:sldId id="372" r:id="rId7"/>
    <p:sldId id="371" r:id="rId8"/>
    <p:sldId id="373" r:id="rId9"/>
    <p:sldId id="374" r:id="rId10"/>
    <p:sldId id="375" r:id="rId11"/>
    <p:sldId id="369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1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homas Plantenga" initials="" lastIdx="5" clrIdx="0"/>
  <p:cmAuthor id="1" name="Matias Van Thienen" initials="MVT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4DFF"/>
    <a:srgbClr val="15BEA9"/>
    <a:srgbClr val="339999"/>
    <a:srgbClr val="999999"/>
    <a:srgbClr val="15BBA7"/>
    <a:srgbClr val="16BFAA"/>
    <a:srgbClr val="16BDA9"/>
    <a:srgbClr val="333333"/>
    <a:srgbClr val="4CC2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96" autoAdjust="0"/>
    <p:restoredTop sz="86471" autoAdjust="0"/>
  </p:normalViewPr>
  <p:slideViewPr>
    <p:cSldViewPr snapToGrid="0" snapToObjects="1">
      <p:cViewPr>
        <p:scale>
          <a:sx n="100" d="100"/>
          <a:sy n="100" d="100"/>
        </p:scale>
        <p:origin x="432" y="736"/>
      </p:cViewPr>
      <p:guideLst>
        <p:guide orient="horz" pos="2160"/>
        <p:guide pos="2880"/>
        <p:guide orient="horz" pos="21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commentAuthors" Target="commentAuthors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4BBC3-4953-AF4D-B69C-5D70E75A6D65}" type="datetimeFigureOut">
              <a:rPr lang="en-US" smtClean="0"/>
              <a:t>6/13/17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21ED7-0F34-D54C-A741-8D686995FB3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607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11F2F9-CC69-6C47-87A7-7E252FB497E1}" type="datetimeFigureOut">
              <a:rPr lang="en-US" smtClean="0"/>
              <a:t>6/13/17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2A848-27EC-7644-9CD7-51B178142BB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948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Bon </a:t>
            </a:r>
            <a:r>
              <a:rPr lang="en-US" dirty="0" err="1" smtClean="0"/>
              <a:t>dia</a:t>
            </a:r>
            <a:r>
              <a:rPr lang="en-US" dirty="0" smtClean="0"/>
              <a:t>,</a:t>
            </a:r>
            <a:r>
              <a:rPr lang="en-US" baseline="0" dirty="0" smtClean="0"/>
              <a:t> el meu nom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Pedro </a:t>
            </a:r>
            <a:r>
              <a:rPr lang="en-US" baseline="0" dirty="0" err="1" smtClean="0"/>
              <a:t>Puertas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continuació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presentaré</a:t>
            </a:r>
            <a:r>
              <a:rPr lang="en-US" baseline="0" dirty="0" smtClean="0"/>
              <a:t> el meu </a:t>
            </a:r>
            <a:r>
              <a:rPr lang="en-US" baseline="0" dirty="0" err="1" smtClean="0"/>
              <a:t>treball</a:t>
            </a:r>
            <a:r>
              <a:rPr lang="en-US" baseline="0" dirty="0" smtClean="0"/>
              <a:t> final de </a:t>
            </a:r>
            <a:r>
              <a:rPr lang="en-US" baseline="0" dirty="0" err="1" smtClean="0"/>
              <a:t>grau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titulat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amb</a:t>
            </a:r>
            <a:r>
              <a:rPr lang="en-US" baseline="0" dirty="0" smtClean="0"/>
              <a:t> el nom de Real-Time </a:t>
            </a:r>
            <a:r>
              <a:rPr lang="en-US" baseline="0" dirty="0" err="1" smtClean="0"/>
              <a:t>behavioural</a:t>
            </a:r>
            <a:r>
              <a:rPr lang="en-US" baseline="0" dirty="0" smtClean="0"/>
              <a:t> stream analysis with Big Data stack technologies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289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aquesta</a:t>
            </a:r>
            <a:r>
              <a:rPr lang="en-US" dirty="0" smtClean="0"/>
              <a:t> </a:t>
            </a:r>
            <a:r>
              <a:rPr lang="en-US" dirty="0" err="1" smtClean="0"/>
              <a:t>diapositiva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mostra</a:t>
            </a:r>
            <a:r>
              <a:rPr lang="en-US" baseline="0" dirty="0" smtClean="0"/>
              <a:t> un dashboard </a:t>
            </a:r>
            <a:r>
              <a:rPr lang="en-US" baseline="0" dirty="0" err="1" smtClean="0"/>
              <a:t>realitzat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amb</a:t>
            </a:r>
            <a:r>
              <a:rPr lang="en-US" baseline="0" dirty="0" smtClean="0"/>
              <a:t> looker, on la </a:t>
            </a:r>
            <a:r>
              <a:rPr lang="en-US" baseline="0" dirty="0" err="1" smtClean="0"/>
              <a:t>primera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gràfica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tracta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nombre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d’events</a:t>
            </a:r>
            <a:r>
              <a:rPr lang="en-US" baseline="0" dirty="0" smtClean="0"/>
              <a:t> que </a:t>
            </a:r>
            <a:r>
              <a:rPr lang="en-US" baseline="0" dirty="0" err="1" smtClean="0"/>
              <a:t>realitzen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usuaris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fer</a:t>
            </a:r>
            <a:r>
              <a:rPr lang="en-US" baseline="0" dirty="0" smtClean="0"/>
              <a:t> us de </a:t>
            </a:r>
            <a:r>
              <a:rPr lang="en-US" baseline="0" dirty="0" err="1" smtClean="0"/>
              <a:t>l’aplicació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segona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gràfica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pot </a:t>
            </a:r>
            <a:r>
              <a:rPr lang="en-US" baseline="0" dirty="0" err="1" smtClean="0"/>
              <a:t>veure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volum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d’usuaris</a:t>
            </a:r>
            <a:r>
              <a:rPr lang="en-US" baseline="0" dirty="0" smtClean="0"/>
              <a:t> que </a:t>
            </a:r>
            <a:r>
              <a:rPr lang="en-US" baseline="0" dirty="0" err="1" smtClean="0"/>
              <a:t>s’estan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bloquejant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acció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fraudulenta</a:t>
            </a:r>
            <a:r>
              <a:rPr lang="en-US" baseline="0" dirty="0" smtClean="0"/>
              <a:t>, com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pot </a:t>
            </a:r>
            <a:r>
              <a:rPr lang="en-US" baseline="0" dirty="0" err="1" smtClean="0"/>
              <a:t>veure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partir</a:t>
            </a:r>
            <a:r>
              <a:rPr lang="en-US" baseline="0" dirty="0" smtClean="0"/>
              <a:t> de la posada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marxa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projecte</a:t>
            </a:r>
            <a:r>
              <a:rPr lang="en-US" baseline="0" dirty="0" smtClean="0"/>
              <a:t>, el </a:t>
            </a:r>
            <a:r>
              <a:rPr lang="en-US" baseline="0" dirty="0" err="1" smtClean="0"/>
              <a:t>nombre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d’usuaris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bloquejats</a:t>
            </a:r>
            <a:r>
              <a:rPr lang="en-US" baseline="0" dirty="0" smtClean="0"/>
              <a:t> ha </a:t>
            </a:r>
            <a:r>
              <a:rPr lang="en-US" baseline="0" dirty="0" err="1" smtClean="0"/>
              <a:t>disminuit</a:t>
            </a:r>
            <a:r>
              <a:rPr lang="en-US" baseline="0" dirty="0" smtClean="0"/>
              <a:t>. Per </a:t>
            </a:r>
            <a:r>
              <a:rPr lang="en-US" baseline="0" dirty="0" err="1" smtClean="0"/>
              <a:t>útilm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través</a:t>
            </a:r>
            <a:r>
              <a:rPr lang="en-US" baseline="0" dirty="0" smtClean="0"/>
              <a:t> del equip de </a:t>
            </a:r>
            <a:r>
              <a:rPr lang="en-US" baseline="0" dirty="0" err="1" smtClean="0"/>
              <a:t>moderació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s`han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clasificat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usuaris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fraudulents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111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Després de la finalització d’aquest projecte, valoro molt positivament l’experiència de poder crear una solució tècnica completa. No es la primera vegada que haig d’afrontar un projecte d’aquestes característiques i dimensions, però sempre es gratificant treballar amb eines noves i potents. No només es una </a:t>
            </a:r>
            <a:r>
              <a:rPr lang="ca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satisfació</a:t>
            </a:r>
            <a:r>
              <a:rPr lang="ca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personal </a:t>
            </a:r>
            <a:r>
              <a:rPr lang="ca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sino</a:t>
            </a:r>
            <a:r>
              <a:rPr lang="ca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al ser un projecte</a:t>
            </a:r>
            <a:r>
              <a:rPr lang="ca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implementat en una empresa real contribueix a la millora de l’aplicació. Moltes gracies per la vostra atenció i per qualsevol pregunta estic a la vostre disposició</a:t>
            </a:r>
            <a:endParaRPr lang="es-ES_trad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2A848-27EC-7644-9CD7-51B178142B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07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 smtClean="0"/>
              <a:t>Wallapop</a:t>
            </a:r>
            <a:r>
              <a:rPr lang="es-ES_tradnl" baseline="0" dirty="0" smtClean="0"/>
              <a:t> es una </a:t>
            </a:r>
            <a:r>
              <a:rPr lang="es-ES_tradnl" baseline="0" dirty="0" err="1" smtClean="0"/>
              <a:t>aplicació</a:t>
            </a:r>
            <a:r>
              <a:rPr lang="es-ES_tradnl" baseline="0" dirty="0" smtClean="0"/>
              <a:t> de compraventa entre </a:t>
            </a:r>
            <a:r>
              <a:rPr lang="es-ES_tradnl" baseline="0" dirty="0" err="1" smtClean="0"/>
              <a:t>usaris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d’articles</a:t>
            </a:r>
            <a:r>
              <a:rPr lang="es-ES_tradnl" baseline="0" dirty="0" smtClean="0"/>
              <a:t> de </a:t>
            </a:r>
            <a:r>
              <a:rPr lang="es-ES_tradnl" baseline="0" dirty="0" err="1" smtClean="0"/>
              <a:t>segona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má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són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els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usuaris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els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encarregats</a:t>
            </a:r>
            <a:r>
              <a:rPr lang="es-ES_tradnl" baseline="0" dirty="0" smtClean="0"/>
              <a:t> de publicar </a:t>
            </a:r>
            <a:r>
              <a:rPr lang="es-ES_tradnl" baseline="0" dirty="0" err="1" smtClean="0"/>
              <a:t>els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seus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articles</a:t>
            </a:r>
            <a:r>
              <a:rPr lang="es-ES_tradnl" baseline="0" dirty="0" smtClean="0"/>
              <a:t> o be posar-se en contacte </a:t>
            </a:r>
            <a:r>
              <a:rPr lang="es-ES_tradnl" baseline="0" dirty="0" err="1" smtClean="0"/>
              <a:t>amb</a:t>
            </a:r>
            <a:r>
              <a:rPr lang="es-ES_tradnl" baseline="0" dirty="0" smtClean="0"/>
              <a:t> les persones que </a:t>
            </a:r>
            <a:r>
              <a:rPr lang="es-ES_tradnl" baseline="0" dirty="0" err="1" smtClean="0"/>
              <a:t>tenen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l’article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desitjat</a:t>
            </a:r>
            <a:r>
              <a:rPr lang="es-ES_tradnl" baseline="0" dirty="0" smtClean="0"/>
              <a:t>, en </a:t>
            </a:r>
            <a:r>
              <a:rPr lang="es-ES_tradnl" baseline="0" dirty="0" err="1" smtClean="0"/>
              <a:t>moltes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ocasions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ens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trobem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usuaris</a:t>
            </a:r>
            <a:r>
              <a:rPr lang="es-ES_tradnl" baseline="0" dirty="0" smtClean="0"/>
              <a:t> que fan un mal </a:t>
            </a:r>
            <a:r>
              <a:rPr lang="es-ES_tradnl" baseline="0" dirty="0" err="1" smtClean="0"/>
              <a:t>ús</a:t>
            </a:r>
            <a:r>
              <a:rPr lang="es-ES_tradnl" baseline="0" dirty="0" smtClean="0"/>
              <a:t> de </a:t>
            </a:r>
            <a:r>
              <a:rPr lang="es-ES_tradnl" baseline="0" dirty="0" err="1" smtClean="0"/>
              <a:t>l’eina</a:t>
            </a:r>
            <a:r>
              <a:rPr lang="es-ES_tradnl" baseline="0" dirty="0" smtClean="0"/>
              <a:t> 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2A848-27EC-7644-9CD7-51B178142B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79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 smtClean="0"/>
              <a:t>Intentant</a:t>
            </a:r>
            <a:r>
              <a:rPr lang="es-ES_tradnl" baseline="0" dirty="0" smtClean="0"/>
              <a:t> estafar a </a:t>
            </a:r>
            <a:r>
              <a:rPr lang="es-ES_tradnl" baseline="0" dirty="0" err="1" smtClean="0"/>
              <a:t>d’altres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usuaris</a:t>
            </a:r>
            <a:r>
              <a:rPr lang="es-ES_tradnl" baseline="0" dirty="0" smtClean="0"/>
              <a:t> a través de procesos </a:t>
            </a:r>
            <a:r>
              <a:rPr lang="es-ES_tradnl" baseline="0" dirty="0" err="1" smtClean="0"/>
              <a:t>automátics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publicant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productes</a:t>
            </a:r>
            <a:r>
              <a:rPr lang="es-ES_tradnl" baseline="0" dirty="0" smtClean="0"/>
              <a:t> no </a:t>
            </a:r>
            <a:r>
              <a:rPr lang="es-ES_tradnl" baseline="0" dirty="0" err="1" smtClean="0"/>
              <a:t>reals</a:t>
            </a:r>
            <a:r>
              <a:rPr lang="es-ES_tradnl" baseline="0" dirty="0" smtClean="0"/>
              <a:t> o </a:t>
            </a:r>
            <a:r>
              <a:rPr lang="es-ES_tradnl" baseline="0" dirty="0" err="1" smtClean="0"/>
              <a:t>serveis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ilegals</a:t>
            </a:r>
            <a:r>
              <a:rPr lang="es-ES_tradnl" baseline="0" dirty="0" smtClean="0"/>
              <a:t> entre </a:t>
            </a:r>
            <a:r>
              <a:rPr lang="es-ES_tradnl" baseline="0" dirty="0" err="1" smtClean="0"/>
              <a:t>d’altres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accions</a:t>
            </a:r>
            <a:r>
              <a:rPr lang="es-ES_tradnl" baseline="0" dirty="0" smtClean="0"/>
              <a:t>.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2A848-27EC-7644-9CD7-51B178142B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38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Una</a:t>
            </a:r>
            <a:r>
              <a:rPr lang="es-ES_tradnl" baseline="0" dirty="0" smtClean="0"/>
              <a:t> de les </a:t>
            </a:r>
            <a:r>
              <a:rPr lang="es-ES_tradnl" baseline="0" dirty="0" err="1" smtClean="0"/>
              <a:t>meves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funcions</a:t>
            </a:r>
            <a:r>
              <a:rPr lang="es-ES_tradnl" baseline="0" dirty="0" smtClean="0"/>
              <a:t> en </a:t>
            </a:r>
            <a:r>
              <a:rPr lang="es-ES_tradnl" baseline="0" dirty="0" err="1" smtClean="0"/>
              <a:t>prendre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decisions</a:t>
            </a:r>
            <a:r>
              <a:rPr lang="es-ES_tradnl" baseline="0" dirty="0" smtClean="0"/>
              <a:t> de </a:t>
            </a:r>
            <a:r>
              <a:rPr lang="es-ES_tradnl" baseline="0" dirty="0" err="1" smtClean="0"/>
              <a:t>negoci</a:t>
            </a:r>
            <a:r>
              <a:rPr lang="es-ES_tradnl" baseline="0" dirty="0" smtClean="0"/>
              <a:t> a parir de les </a:t>
            </a:r>
            <a:r>
              <a:rPr lang="es-ES_tradnl" baseline="0" dirty="0" err="1" smtClean="0"/>
              <a:t>dades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obtingudes</a:t>
            </a:r>
            <a:r>
              <a:rPr lang="es-ES_tradnl" baseline="0" dirty="0" smtClean="0"/>
              <a:t>. I en </a:t>
            </a:r>
            <a:r>
              <a:rPr lang="es-ES_tradnl" baseline="0" dirty="0" err="1" smtClean="0"/>
              <a:t>aquest</a:t>
            </a:r>
            <a:r>
              <a:rPr lang="es-ES_tradnl" baseline="0" dirty="0" smtClean="0"/>
              <a:t> cas </a:t>
            </a:r>
            <a:r>
              <a:rPr lang="es-ES_tradnl" baseline="0" dirty="0" err="1" smtClean="0"/>
              <a:t>faig</a:t>
            </a:r>
            <a:r>
              <a:rPr lang="es-ES_tradnl" baseline="0" dirty="0" smtClean="0"/>
              <a:t> un </a:t>
            </a:r>
            <a:r>
              <a:rPr lang="es-ES_tradnl" baseline="0" dirty="0" err="1" smtClean="0"/>
              <a:t>analisis</a:t>
            </a:r>
            <a:r>
              <a:rPr lang="es-ES_tradnl" baseline="0" dirty="0" smtClean="0"/>
              <a:t> de </a:t>
            </a:r>
            <a:r>
              <a:rPr lang="es-ES_tradnl" baseline="0" dirty="0" err="1" smtClean="0"/>
              <a:t>dades</a:t>
            </a:r>
            <a:r>
              <a:rPr lang="es-ES_tradnl" baseline="0" dirty="0" smtClean="0"/>
              <a:t> per detectar </a:t>
            </a:r>
            <a:r>
              <a:rPr lang="es-ES_tradnl" baseline="0" dirty="0" err="1" smtClean="0"/>
              <a:t>patrons</a:t>
            </a:r>
            <a:r>
              <a:rPr lang="es-ES_tradnl" baseline="0" dirty="0" smtClean="0"/>
              <a:t> de </a:t>
            </a:r>
            <a:r>
              <a:rPr lang="es-ES_tradnl" baseline="0" dirty="0" err="1" smtClean="0"/>
              <a:t>comportament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anomals</a:t>
            </a:r>
            <a:r>
              <a:rPr lang="es-ES_tradnl" baseline="0" dirty="0" smtClean="0"/>
              <a:t>, que es </a:t>
            </a:r>
            <a:r>
              <a:rPr lang="es-ES_tradnl" baseline="0" dirty="0" err="1" smtClean="0"/>
              <a:t>puguin</a:t>
            </a:r>
            <a:r>
              <a:rPr lang="es-ES_tradnl" baseline="0" dirty="0" smtClean="0"/>
              <a:t> identificar como a procesos </a:t>
            </a:r>
            <a:r>
              <a:rPr lang="es-ES_tradnl" baseline="0" dirty="0" err="1" smtClean="0"/>
              <a:t>automátics</a:t>
            </a:r>
            <a:r>
              <a:rPr lang="es-ES_tradnl" baseline="0" dirty="0" smtClean="0"/>
              <a:t>.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2A848-27EC-7644-9CD7-51B178142B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82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Existeixen diversos models que destaquen dintre de les metodologies àgils a l’hora de desenvolupar un projecte tecnològic.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Entre elles es troba </a:t>
            </a:r>
            <a:r>
              <a:rPr lang="ca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Scrum</a:t>
            </a:r>
            <a:r>
              <a:rPr lang="ca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es basa en definir períodes de treball</a:t>
            </a:r>
            <a:r>
              <a:rPr lang="ca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l’equip decideix que es capaç de fer.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229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poder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implementar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projecte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s’ha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hagut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treball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amb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diferents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tecnologies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En</a:t>
            </a:r>
            <a:r>
              <a:rPr lang="en-US" baseline="0" dirty="0" smtClean="0"/>
              <a:t> primer </a:t>
            </a:r>
            <a:r>
              <a:rPr lang="en-US" baseline="0" dirty="0" err="1" smtClean="0"/>
              <a:t>lloc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llenguatge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programació</a:t>
            </a:r>
            <a:r>
              <a:rPr lang="en-US" baseline="0" dirty="0" smtClean="0"/>
              <a:t> que </a:t>
            </a:r>
            <a:r>
              <a:rPr lang="en-US" baseline="0" dirty="0" err="1" smtClean="0"/>
              <a:t>s’ha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utilitzat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pyhon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s’ha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optat</a:t>
            </a:r>
            <a:r>
              <a:rPr lang="en-US" baseline="0" dirty="0" smtClean="0"/>
              <a:t> per </a:t>
            </a:r>
            <a:r>
              <a:rPr lang="en-US" baseline="0" dirty="0" err="1" smtClean="0"/>
              <a:t>aquest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comptes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d’una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eina</a:t>
            </a:r>
            <a:r>
              <a:rPr lang="en-US" baseline="0" dirty="0" smtClean="0"/>
              <a:t> ETL ja que </a:t>
            </a:r>
            <a:r>
              <a:rPr lang="en-US" baseline="0" dirty="0" err="1" smtClean="0"/>
              <a:t>dona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una</a:t>
            </a:r>
            <a:r>
              <a:rPr lang="en-US" baseline="0" dirty="0" smtClean="0"/>
              <a:t> major </a:t>
            </a:r>
            <a:r>
              <a:rPr lang="en-US" baseline="0" dirty="0" err="1" smtClean="0"/>
              <a:t>flexibilitat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escabilitat</a:t>
            </a:r>
            <a:r>
              <a:rPr lang="en-US" baseline="0" dirty="0" smtClean="0"/>
              <a:t> ja que </a:t>
            </a:r>
            <a:r>
              <a:rPr lang="en-US" baseline="0" dirty="0" err="1" smtClean="0"/>
              <a:t>treballem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amb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volums</a:t>
            </a:r>
            <a:r>
              <a:rPr lang="en-US" baseline="0" dirty="0" smtClean="0"/>
              <a:t> gran de </a:t>
            </a:r>
            <a:r>
              <a:rPr lang="en-US" baseline="0" dirty="0" err="1" smtClean="0"/>
              <a:t>dades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utilizant</a:t>
            </a:r>
            <a:r>
              <a:rPr lang="en-US" baseline="0" dirty="0" smtClean="0"/>
              <a:t> el ide </a:t>
            </a:r>
            <a:r>
              <a:rPr lang="en-US" baseline="0" dirty="0" err="1" smtClean="0"/>
              <a:t>pycharm</a:t>
            </a:r>
            <a:r>
              <a:rPr lang="en-US" baseline="0" dirty="0" smtClean="0"/>
              <a:t> -&gt; I com a </a:t>
            </a:r>
            <a:r>
              <a:rPr lang="en-US" baseline="0" dirty="0" err="1" smtClean="0"/>
              <a:t>repositori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codi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s’ha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optat</a:t>
            </a:r>
            <a:r>
              <a:rPr lang="en-US" baseline="0" dirty="0" smtClean="0"/>
              <a:t> per </a:t>
            </a:r>
            <a:r>
              <a:rPr lang="en-US" baseline="0" dirty="0" err="1" smtClean="0"/>
              <a:t>github</a:t>
            </a:r>
            <a:r>
              <a:rPr lang="en-US" baseline="0" dirty="0" smtClean="0"/>
              <a:t> ja que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més</a:t>
            </a:r>
            <a:r>
              <a:rPr lang="en-US" baseline="0" dirty="0" smtClean="0"/>
              <a:t> popular -&gt; per </a:t>
            </a:r>
            <a:r>
              <a:rPr lang="en-US" baseline="0" dirty="0" err="1" smtClean="0"/>
              <a:t>implementar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projecte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s’ha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utilitzat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plataforma</a:t>
            </a:r>
            <a:r>
              <a:rPr lang="en-US" baseline="0" dirty="0" smtClean="0"/>
              <a:t> cloud de amazon ja que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una</a:t>
            </a:r>
            <a:r>
              <a:rPr lang="en-US" baseline="0" dirty="0" smtClean="0"/>
              <a:t> de les </a:t>
            </a:r>
            <a:r>
              <a:rPr lang="en-US" baseline="0" dirty="0" err="1" smtClean="0"/>
              <a:t>millors</a:t>
            </a:r>
            <a:r>
              <a:rPr lang="en-US" baseline="0" dirty="0" smtClean="0"/>
              <a:t> I </a:t>
            </a:r>
            <a:r>
              <a:rPr lang="en-US" baseline="0" dirty="0" err="1" smtClean="0"/>
              <a:t>més</a:t>
            </a:r>
            <a:r>
              <a:rPr lang="en-US" baseline="0" dirty="0" smtClean="0"/>
              <a:t> completes -&gt; per </a:t>
            </a:r>
            <a:r>
              <a:rPr lang="en-US" baseline="0" dirty="0" err="1" smtClean="0"/>
              <a:t>tal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gestionar</a:t>
            </a:r>
            <a:r>
              <a:rPr lang="en-US" baseline="0" dirty="0" smtClean="0"/>
              <a:t> totes les pipelines de </a:t>
            </a:r>
            <a:r>
              <a:rPr lang="en-US" baseline="0" dirty="0" err="1" smtClean="0"/>
              <a:t>dades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s’ha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utilizat</a:t>
            </a:r>
            <a:r>
              <a:rPr lang="en-US" baseline="0" dirty="0" smtClean="0"/>
              <a:t>  un framework </a:t>
            </a:r>
            <a:r>
              <a:rPr lang="en-US" baseline="0" dirty="0" err="1" smtClean="0"/>
              <a:t>desenvolupat</a:t>
            </a:r>
            <a:r>
              <a:rPr lang="en-US" baseline="0" dirty="0" smtClean="0"/>
              <a:t> per </a:t>
            </a:r>
            <a:r>
              <a:rPr lang="en-US" baseline="0" dirty="0" err="1" smtClean="0"/>
              <a:t>spotify</a:t>
            </a:r>
            <a:r>
              <a:rPr lang="en-US" baseline="0" dirty="0" smtClean="0"/>
              <a:t> que </a:t>
            </a:r>
            <a:r>
              <a:rPr lang="en-US" baseline="0" dirty="0" err="1" smtClean="0"/>
              <a:t>permet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gestionar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diferents</a:t>
            </a:r>
            <a:r>
              <a:rPr lang="en-US" baseline="0" dirty="0" smtClean="0"/>
              <a:t> fluxes de </a:t>
            </a:r>
            <a:r>
              <a:rPr lang="en-US" baseline="0" dirty="0" err="1" smtClean="0"/>
              <a:t>dades</a:t>
            </a:r>
            <a:r>
              <a:rPr lang="en-US" baseline="0" dirty="0" smtClean="0"/>
              <a:t> -&gt; el </a:t>
            </a:r>
            <a:r>
              <a:rPr lang="en-US" baseline="0" dirty="0" err="1" smtClean="0"/>
              <a:t>consumidor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dades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tracta</a:t>
            </a:r>
            <a:r>
              <a:rPr lang="en-US" baseline="0" dirty="0" smtClean="0"/>
              <a:t> de amazon kinesis que no </a:t>
            </a:r>
            <a:r>
              <a:rPr lang="en-US" baseline="0" dirty="0" err="1" smtClean="0"/>
              <a:t>deixa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ser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implementació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realitzada</a:t>
            </a:r>
            <a:r>
              <a:rPr lang="en-US" baseline="0" dirty="0" smtClean="0"/>
              <a:t> per amazon </a:t>
            </a:r>
            <a:r>
              <a:rPr lang="en-US" baseline="0" dirty="0" err="1" smtClean="0"/>
              <a:t>basada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apache </a:t>
            </a:r>
            <a:r>
              <a:rPr lang="en-US" baseline="0" dirty="0" err="1" smtClean="0"/>
              <a:t>kafka</a:t>
            </a:r>
            <a:r>
              <a:rPr lang="en-US" baseline="0" dirty="0" smtClean="0"/>
              <a:t> -&gt; per </a:t>
            </a:r>
            <a:r>
              <a:rPr lang="en-US" baseline="0" dirty="0" err="1" smtClean="0"/>
              <a:t>una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altre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banda</a:t>
            </a:r>
            <a:r>
              <a:rPr lang="en-US" baseline="0" dirty="0" smtClean="0"/>
              <a:t> per </a:t>
            </a:r>
            <a:r>
              <a:rPr lang="en-US" baseline="0" dirty="0" err="1" smtClean="0"/>
              <a:t>poder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llegir</a:t>
            </a:r>
            <a:r>
              <a:rPr lang="en-US" baseline="0" dirty="0" smtClean="0"/>
              <a:t> les </a:t>
            </a:r>
            <a:r>
              <a:rPr lang="en-US" baseline="0" dirty="0" err="1" smtClean="0"/>
              <a:t>dades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utilitzarem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l’eina</a:t>
            </a:r>
            <a:r>
              <a:rPr lang="en-US" baseline="0" dirty="0" smtClean="0"/>
              <a:t> spark streaming que a </a:t>
            </a:r>
            <a:r>
              <a:rPr lang="en-US" baseline="0" dirty="0" err="1" smtClean="0"/>
              <a:t>través</a:t>
            </a:r>
            <a:r>
              <a:rPr lang="en-US" baseline="0" dirty="0" smtClean="0"/>
              <a:t> de micro-batches </a:t>
            </a:r>
            <a:r>
              <a:rPr lang="en-US" baseline="0" dirty="0" err="1" smtClean="0"/>
              <a:t>ens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permet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consumirles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una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altre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utilizada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looker que </a:t>
            </a:r>
            <a:r>
              <a:rPr lang="en-US" baseline="0" dirty="0" err="1" smtClean="0"/>
              <a:t>serveix</a:t>
            </a:r>
            <a:r>
              <a:rPr lang="en-US" baseline="0" dirty="0" smtClean="0"/>
              <a:t> per a </a:t>
            </a:r>
            <a:r>
              <a:rPr lang="en-US" baseline="0" dirty="0" err="1" smtClean="0"/>
              <a:t>realitzar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diferents</a:t>
            </a:r>
            <a:r>
              <a:rPr lang="en-US" baseline="0" dirty="0" smtClean="0"/>
              <a:t> reports I dashboards -&gt; I per </a:t>
            </a:r>
            <a:r>
              <a:rPr lang="en-US" baseline="0" dirty="0" err="1" smtClean="0"/>
              <a:t>últim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datagrip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permetrà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realitzar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consultes</a:t>
            </a:r>
            <a:r>
              <a:rPr lang="en-US" baseline="0" dirty="0" smtClean="0"/>
              <a:t> a la base de </a:t>
            </a:r>
            <a:r>
              <a:rPr lang="en-US" baseline="0" dirty="0" err="1" smtClean="0"/>
              <a:t>dades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684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aquesta</a:t>
            </a:r>
            <a:r>
              <a:rPr lang="en-US" dirty="0" smtClean="0"/>
              <a:t> </a:t>
            </a:r>
            <a:r>
              <a:rPr lang="en-US" dirty="0" err="1" smtClean="0"/>
              <a:t>imatge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podem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veure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l’arquitectura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projecte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els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dispositius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móbils</a:t>
            </a:r>
            <a:r>
              <a:rPr lang="en-US" baseline="0" dirty="0" smtClean="0"/>
              <a:t> I el backend </a:t>
            </a:r>
            <a:r>
              <a:rPr lang="en-US" baseline="0" dirty="0" err="1" smtClean="0"/>
              <a:t>envien</a:t>
            </a:r>
            <a:r>
              <a:rPr lang="en-US" baseline="0" dirty="0" smtClean="0"/>
              <a:t> les </a:t>
            </a:r>
            <a:r>
              <a:rPr lang="en-US" baseline="0" dirty="0" err="1" smtClean="0"/>
              <a:t>accions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dels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usuaris</a:t>
            </a:r>
            <a:r>
              <a:rPr lang="en-US" baseline="0" dirty="0" smtClean="0"/>
              <a:t> a amazon kinesis on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guardarán</a:t>
            </a:r>
            <a:r>
              <a:rPr lang="en-US" baseline="0" dirty="0" smtClean="0"/>
              <a:t> per un </a:t>
            </a:r>
            <a:r>
              <a:rPr lang="en-US" baseline="0" dirty="0" err="1" smtClean="0"/>
              <a:t>periode</a:t>
            </a:r>
            <a:r>
              <a:rPr lang="en-US" baseline="0" dirty="0" smtClean="0"/>
              <a:t> de 24h, a </a:t>
            </a:r>
            <a:r>
              <a:rPr lang="en-US" baseline="0" dirty="0" err="1" smtClean="0"/>
              <a:t>través</a:t>
            </a:r>
            <a:r>
              <a:rPr lang="en-US" baseline="0" dirty="0" smtClean="0"/>
              <a:t> de spark streaming </a:t>
            </a:r>
            <a:r>
              <a:rPr lang="en-US" baseline="0" dirty="0" err="1" smtClean="0"/>
              <a:t>consumiren</a:t>
            </a:r>
            <a:r>
              <a:rPr lang="en-US" baseline="0" dirty="0" smtClean="0"/>
              <a:t> les </a:t>
            </a:r>
            <a:r>
              <a:rPr lang="en-US" baseline="0" dirty="0" err="1" smtClean="0"/>
              <a:t>dades</a:t>
            </a:r>
            <a:r>
              <a:rPr lang="en-US" baseline="0" dirty="0" smtClean="0"/>
              <a:t> I </a:t>
            </a:r>
            <a:r>
              <a:rPr lang="en-US" baseline="0" dirty="0" err="1" smtClean="0"/>
              <a:t>realitzarem</a:t>
            </a:r>
            <a:r>
              <a:rPr lang="en-US" baseline="0" dirty="0" smtClean="0"/>
              <a:t> un </a:t>
            </a:r>
            <a:r>
              <a:rPr lang="en-US" baseline="0" dirty="0" err="1" smtClean="0"/>
              <a:t>analisis</a:t>
            </a:r>
            <a:r>
              <a:rPr lang="en-US" baseline="0" dirty="0" smtClean="0"/>
              <a:t> per </a:t>
            </a:r>
            <a:r>
              <a:rPr lang="en-US" baseline="0" dirty="0" err="1" smtClean="0"/>
              <a:t>tal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identificar</a:t>
            </a:r>
            <a:r>
              <a:rPr lang="en-US" baseline="0" dirty="0" smtClean="0"/>
              <a:t> les </a:t>
            </a:r>
            <a:r>
              <a:rPr lang="en-US" baseline="0" dirty="0" err="1" smtClean="0"/>
              <a:t>conductes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usuaris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tant</a:t>
            </a:r>
            <a:r>
              <a:rPr lang="en-US" baseline="0" dirty="0" smtClean="0"/>
              <a:t> les </a:t>
            </a:r>
            <a:r>
              <a:rPr lang="en-US" baseline="0" dirty="0" err="1" smtClean="0"/>
              <a:t>normals</a:t>
            </a:r>
            <a:r>
              <a:rPr lang="en-US" baseline="0" dirty="0" smtClean="0"/>
              <a:t> com les </a:t>
            </a:r>
            <a:r>
              <a:rPr lang="en-US" baseline="0" dirty="0" err="1" smtClean="0"/>
              <a:t>anormlas</a:t>
            </a:r>
            <a:r>
              <a:rPr lang="en-US" baseline="0" dirty="0" smtClean="0"/>
              <a:t>, I per </a:t>
            </a:r>
            <a:r>
              <a:rPr lang="en-US" baseline="0" dirty="0" err="1" smtClean="0"/>
              <a:t>ultim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través</a:t>
            </a:r>
            <a:r>
              <a:rPr lang="en-US" baseline="0" dirty="0" smtClean="0"/>
              <a:t> de looker </a:t>
            </a:r>
            <a:r>
              <a:rPr lang="en-US" baseline="0" dirty="0" err="1" smtClean="0"/>
              <a:t>visualitzarem</a:t>
            </a:r>
            <a:r>
              <a:rPr lang="en-US" baseline="0" dirty="0" smtClean="0"/>
              <a:t> les </a:t>
            </a:r>
            <a:r>
              <a:rPr lang="en-US" baseline="0" dirty="0" err="1" smtClean="0"/>
              <a:t>dades</a:t>
            </a:r>
            <a:r>
              <a:rPr lang="en-US" baseline="0" dirty="0" smtClean="0"/>
              <a:t> resultants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430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 </a:t>
            </a:r>
            <a:r>
              <a:rPr lang="en-US" dirty="0" err="1" smtClean="0"/>
              <a:t>tal</a:t>
            </a:r>
            <a:r>
              <a:rPr lang="en-US" dirty="0" smtClean="0"/>
              <a:t> de </a:t>
            </a:r>
            <a:r>
              <a:rPr lang="en-US" dirty="0" err="1" smtClean="0"/>
              <a:t>clasificar</a:t>
            </a:r>
            <a:r>
              <a:rPr lang="en-US" dirty="0" smtClean="0"/>
              <a:t> el </a:t>
            </a:r>
            <a:r>
              <a:rPr lang="en-US" dirty="0" err="1" smtClean="0"/>
              <a:t>comportaments</a:t>
            </a:r>
            <a:r>
              <a:rPr lang="en-US" dirty="0" smtClean="0"/>
              <a:t>, </a:t>
            </a:r>
            <a:r>
              <a:rPr lang="en-US" dirty="0" err="1" smtClean="0"/>
              <a:t>utilitzarem</a:t>
            </a:r>
            <a:r>
              <a:rPr lang="en-US" dirty="0" smtClean="0"/>
              <a:t> un model </a:t>
            </a:r>
            <a:r>
              <a:rPr lang="en-US" dirty="0" err="1" smtClean="0"/>
              <a:t>estadistic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anomenat</a:t>
            </a:r>
            <a:r>
              <a:rPr lang="en-US" dirty="0" smtClean="0"/>
              <a:t> Hidden Markov, </a:t>
            </a:r>
            <a:r>
              <a:rPr lang="en-US" dirty="0" err="1" smtClean="0"/>
              <a:t>aquest</a:t>
            </a:r>
            <a:r>
              <a:rPr lang="en-US" dirty="0" smtClean="0"/>
              <a:t> model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basa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puntuar</a:t>
            </a:r>
            <a:r>
              <a:rPr lang="en-US" baseline="0" dirty="0" smtClean="0"/>
              <a:t> les </a:t>
            </a:r>
            <a:r>
              <a:rPr lang="en-US" baseline="0" dirty="0" err="1" smtClean="0"/>
              <a:t>trancisions</a:t>
            </a:r>
            <a:r>
              <a:rPr lang="en-US" baseline="0" dirty="0" smtClean="0"/>
              <a:t> entre </a:t>
            </a:r>
            <a:r>
              <a:rPr lang="en-US" baseline="0" dirty="0" err="1" smtClean="0"/>
              <a:t>accions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dir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si</a:t>
            </a:r>
            <a:r>
              <a:rPr lang="en-US" baseline="0" dirty="0" smtClean="0"/>
              <a:t> un </a:t>
            </a:r>
            <a:r>
              <a:rPr lang="en-US" baseline="0" dirty="0" err="1" smtClean="0"/>
              <a:t>usuari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publicar</a:t>
            </a:r>
            <a:r>
              <a:rPr lang="en-US" baseline="0" dirty="0" smtClean="0"/>
              <a:t> un article les </a:t>
            </a:r>
            <a:r>
              <a:rPr lang="en-US" baseline="0" dirty="0" err="1" smtClean="0"/>
              <a:t>accions</a:t>
            </a:r>
            <a:r>
              <a:rPr lang="en-US" baseline="0" dirty="0" smtClean="0"/>
              <a:t> que </a:t>
            </a:r>
            <a:r>
              <a:rPr lang="en-US" baseline="0" dirty="0" err="1" smtClean="0"/>
              <a:t>hauria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fer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visualitzar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mur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obrir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formulari</a:t>
            </a:r>
            <a:r>
              <a:rPr lang="en-US" baseline="0" dirty="0" smtClean="0"/>
              <a:t> I per </a:t>
            </a:r>
            <a:r>
              <a:rPr lang="en-US" baseline="0" dirty="0" err="1" smtClean="0"/>
              <a:t>últim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publicar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l’article</a:t>
            </a:r>
            <a:r>
              <a:rPr lang="en-US" baseline="0" dirty="0" smtClean="0"/>
              <a:t>, fora </a:t>
            </a:r>
            <a:r>
              <a:rPr lang="en-US" baseline="0" dirty="0" err="1" smtClean="0"/>
              <a:t>d’aquestes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accions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pot </a:t>
            </a:r>
            <a:r>
              <a:rPr lang="en-US" baseline="0" dirty="0" err="1" smtClean="0"/>
              <a:t>interpretar</a:t>
            </a:r>
            <a:r>
              <a:rPr lang="en-US" baseline="0" dirty="0" smtClean="0"/>
              <a:t> com un </a:t>
            </a:r>
            <a:r>
              <a:rPr lang="en-US" baseline="0" dirty="0" err="1" smtClean="0"/>
              <a:t>ús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automatitzat</a:t>
            </a:r>
            <a:r>
              <a:rPr lang="en-US" baseline="0" dirty="0" smtClean="0"/>
              <a:t> I per </a:t>
            </a:r>
            <a:r>
              <a:rPr lang="en-US" baseline="0" dirty="0" err="1" smtClean="0"/>
              <a:t>tant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posiblement</a:t>
            </a:r>
            <a:r>
              <a:rPr lang="en-US" baseline="0" dirty="0" smtClean="0"/>
              <a:t> fraudulent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916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continuació després d’aplicar el model es</a:t>
            </a:r>
            <a:r>
              <a:rPr lang="ca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 un </a:t>
            </a:r>
            <a:r>
              <a:rPr lang="ca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analiisis</a:t>
            </a:r>
            <a:r>
              <a:rPr lang="ca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les dades, e</a:t>
            </a:r>
            <a:r>
              <a:rPr lang="ca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 primer conjunt (blau) destaca per activitat fraudulenta manual, poques accions però sense sentit en les transicions.  El segon conjunt  (taronja) i el tercer (verd) es tracta d’usuaris puntuals de tot tipus com poden ser compradors, venedors o ambdues. El quart comportament (</a:t>
            </a:r>
            <a:r>
              <a:rPr lang="ca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vernell</a:t>
            </a:r>
            <a:r>
              <a:rPr lang="ca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es tracta d’usuaris molt actius que realitzen activitat molt continuadament amb moltes accions. I per últim, el cinquè (groc) es tracta d’usuaris fraudulents amb molta activitat, per exemple </a:t>
            </a:r>
            <a:r>
              <a:rPr lang="ca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enviadors</a:t>
            </a:r>
            <a:r>
              <a:rPr lang="ca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massius de missatges, </a:t>
            </a:r>
            <a:r>
              <a:rPr lang="ca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scrappers</a:t>
            </a:r>
            <a:r>
              <a:rPr lang="ca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catàleg, etc.</a:t>
            </a:r>
            <a:endParaRPr lang="es-ES_trad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884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.emf"/><Relationship Id="rId6" Type="http://schemas.openxmlformats.org/officeDocument/2006/relationships/image" Target="../media/image3.png"/><Relationship Id="rId1" Type="http://schemas.openxmlformats.org/officeDocument/2006/relationships/vmlDrawing" Target="../drawings/vmlDrawing2.vml"/><Relationship Id="rId2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10.vml"/><Relationship Id="rId2" Type="http://schemas.openxmlformats.org/officeDocument/2006/relationships/tags" Target="../tags/tag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11.vml"/><Relationship Id="rId2" Type="http://schemas.openxmlformats.org/officeDocument/2006/relationships/tags" Target="../tags/tag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12.vml"/><Relationship Id="rId2" Type="http://schemas.openxmlformats.org/officeDocument/2006/relationships/tags" Target="../tags/tag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13.vml"/><Relationship Id="rId2" Type="http://schemas.openxmlformats.org/officeDocument/2006/relationships/tags" Target="../tags/tag1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14.vml"/><Relationship Id="rId2" Type="http://schemas.openxmlformats.org/officeDocument/2006/relationships/tags" Target="../tags/tag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3.vml"/><Relationship Id="rId2" Type="http://schemas.openxmlformats.org/officeDocument/2006/relationships/tags" Target="../tags/tag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4.vml"/><Relationship Id="rId2" Type="http://schemas.openxmlformats.org/officeDocument/2006/relationships/tags" Target="../tags/tag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5.vml"/><Relationship Id="rId2" Type="http://schemas.openxmlformats.org/officeDocument/2006/relationships/tags" Target="../tags/tag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6.vml"/><Relationship Id="rId2" Type="http://schemas.openxmlformats.org/officeDocument/2006/relationships/tags" Target="../tags/tag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7.vml"/><Relationship Id="rId2" Type="http://schemas.openxmlformats.org/officeDocument/2006/relationships/tags" Target="../tags/tag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8.vml"/><Relationship Id="rId2" Type="http://schemas.openxmlformats.org/officeDocument/2006/relationships/tags" Target="../tags/tag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9.vml"/><Relationship Id="rId2" Type="http://schemas.openxmlformats.org/officeDocument/2006/relationships/tags" Target="../tags/tag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30"/>
          <p:cNvSpPr/>
          <p:nvPr userDrawn="1"/>
        </p:nvSpPr>
        <p:spPr>
          <a:xfrm>
            <a:off x="-325" y="1"/>
            <a:ext cx="9144000" cy="5143476"/>
          </a:xfrm>
          <a:prstGeom prst="rect">
            <a:avLst/>
          </a:prstGeom>
          <a:solidFill>
            <a:srgbClr val="15BEA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6797341"/>
              </p:ext>
            </p:extLst>
          </p:nvPr>
        </p:nvGraphicFramePr>
        <p:xfrm>
          <a:off x="0" y="0"/>
          <a:ext cx="146538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538" cy="119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457325" y="4040981"/>
            <a:ext cx="4597486" cy="184666"/>
          </a:xfrm>
        </p:spPr>
        <p:txBody>
          <a:bodyPr/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Your location, date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1457325" y="3605405"/>
            <a:ext cx="4597486" cy="21544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1457325" y="3310128"/>
            <a:ext cx="4597486" cy="276999"/>
          </a:xfr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pic>
        <p:nvPicPr>
          <p:cNvPr id="10" name="Shape 33"/>
          <p:cNvPicPr preferRelativeResize="0"/>
          <p:nvPr userDrawn="1"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7324" y="1106542"/>
            <a:ext cx="5146676" cy="14092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291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no Title w/ Conclus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48744262"/>
              </p:ext>
            </p:extLst>
          </p:nvPr>
        </p:nvGraphicFramePr>
        <p:xfrm>
          <a:off x="0" y="0"/>
          <a:ext cx="146538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538" cy="119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33089" y="1270397"/>
            <a:ext cx="2051538" cy="3387457"/>
          </a:xfrm>
          <a:solidFill>
            <a:srgbClr val="F2F2F2"/>
          </a:solidFill>
          <a:ln>
            <a:solidFill>
              <a:srgbClr val="FFFFFF"/>
            </a:solidFill>
          </a:ln>
        </p:spPr>
        <p:txBody>
          <a:bodyPr vert="horz" lIns="91440" tIns="91440" rIns="91440" bIns="91440" rtlCol="0">
            <a:noAutofit/>
          </a:bodyPr>
          <a:lstStyle>
            <a:lvl1pPr>
              <a:defRPr lang="en-GB" noProof="0" dirty="0" smtClean="0"/>
            </a:lvl1pPr>
            <a:lvl2pPr>
              <a:defRPr lang="en-GB" noProof="0" dirty="0" smtClean="0"/>
            </a:lvl2pPr>
            <a:lvl3pPr>
              <a:defRPr lang="en-GB" noProof="0" dirty="0" smtClean="0"/>
            </a:lvl3pPr>
            <a:lvl4pPr>
              <a:defRPr lang="en-GB" noProof="0" dirty="0"/>
            </a:lvl4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3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833090" y="832056"/>
            <a:ext cx="2047059" cy="378000"/>
          </a:xfr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0000" tIns="18000" rIns="90000" bIns="18000" rtlCol="0" anchor="b">
            <a:noAutofit/>
          </a:bodyPr>
          <a:lstStyle>
            <a:lvl1pPr>
              <a:defRPr lang="en-GB" b="1" noProof="0">
                <a:solidFill>
                  <a:srgbClr val="000000"/>
                </a:solidFill>
              </a:defRPr>
            </a:lvl1pPr>
          </a:lstStyle>
          <a:p>
            <a:pPr lvl="0">
              <a:lnSpc>
                <a:spcPct val="95000"/>
              </a:lnSpc>
            </a:pPr>
            <a:r>
              <a:rPr lang="en-GB" noProof="0" dirty="0" smtClean="0"/>
              <a:t>Click to edit text</a:t>
            </a:r>
            <a:endParaRPr lang="en-GB" noProof="0" dirty="0"/>
          </a:p>
        </p:txBody>
      </p:sp>
      <p:sp>
        <p:nvSpPr>
          <p:cNvPr id="12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363538" y="847800"/>
            <a:ext cx="6279052" cy="3812306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59016" y="4955600"/>
            <a:ext cx="6575173" cy="138499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 smtClean="0">
                <a:solidFill>
                  <a:schemeClr val="accent2">
                    <a:lumMod val="10000"/>
                  </a:schemeClr>
                </a:solidFill>
              </a:rPr>
              <a:t>Note/Source: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833089" y="1223568"/>
            <a:ext cx="2055072" cy="0"/>
          </a:xfrm>
          <a:prstGeom prst="line">
            <a:avLst/>
          </a:prstGeom>
          <a:ln w="28575" cmpd="sng">
            <a:solidFill>
              <a:srgbClr val="15BB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600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ph / 2 conclusio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53066017"/>
              </p:ext>
            </p:extLst>
          </p:nvPr>
        </p:nvGraphicFramePr>
        <p:xfrm>
          <a:off x="0" y="0"/>
          <a:ext cx="146538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538" cy="119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33089" y="1271588"/>
            <a:ext cx="2051538" cy="1458000"/>
          </a:xfrm>
          <a:solidFill>
            <a:srgbClr val="F2F2F2"/>
          </a:solidFill>
          <a:ln>
            <a:solidFill>
              <a:srgbClr val="FFFFFF"/>
            </a:solidFill>
          </a:ln>
        </p:spPr>
        <p:txBody>
          <a:bodyPr vert="horz" lIns="91440" tIns="91440" rIns="91440" bIns="9144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6pPr>
              <a:defRPr lang="en-GB" dirty="0"/>
            </a:lvl6pPr>
          </a:lstStyle>
          <a:p>
            <a:pPr lvl="0"/>
            <a:r>
              <a:rPr lang="en-GB" noProof="0" dirty="0" smtClean="0"/>
              <a:t>Click to edit Master text 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3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833090" y="832056"/>
            <a:ext cx="2047059" cy="378000"/>
          </a:xfr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0000" tIns="18000" rIns="90000" bIns="18000" rtlCol="0" anchor="b">
            <a:noAutofit/>
          </a:bodyPr>
          <a:lstStyle>
            <a:lvl1pPr>
              <a:defRPr lang="en-GB" b="1" noProof="0" dirty="0">
                <a:solidFill>
                  <a:srgbClr val="000000"/>
                </a:solidFill>
              </a:defRPr>
            </a:lvl1pPr>
          </a:lstStyle>
          <a:p>
            <a:pPr lvl="0">
              <a:lnSpc>
                <a:spcPct val="95000"/>
              </a:lnSpc>
            </a:pPr>
            <a:r>
              <a:rPr lang="en-GB" noProof="0" dirty="0" smtClean="0"/>
              <a:t>Click to edit text</a:t>
            </a:r>
            <a:endParaRPr lang="en-GB" noProof="0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50581" y="832056"/>
            <a:ext cx="6520962" cy="378000"/>
          </a:xfr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0000" tIns="18000" rIns="90000" bIns="18000" rtlCol="0" anchor="b">
            <a:noAutofit/>
          </a:bodyPr>
          <a:lstStyle>
            <a:lvl1pPr>
              <a:defRPr lang="en-GB" b="1" noProof="0">
                <a:solidFill>
                  <a:srgbClr val="000000"/>
                </a:solidFill>
              </a:defRPr>
            </a:lvl1pPr>
          </a:lstStyle>
          <a:p>
            <a:pPr lvl="0">
              <a:lnSpc>
                <a:spcPct val="95000"/>
              </a:lnSpc>
            </a:pPr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833089" y="3197627"/>
            <a:ext cx="2051538" cy="1458000"/>
          </a:xfrm>
          <a:solidFill>
            <a:srgbClr val="F2F2F2"/>
          </a:solidFill>
          <a:ln>
            <a:solidFill>
              <a:srgbClr val="FFFFFF"/>
            </a:solidFill>
          </a:ln>
        </p:spPr>
        <p:txBody>
          <a:bodyPr vert="horz" lIns="91440" tIns="91440" rIns="91440" bIns="9144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6pPr>
              <a:defRPr lang="en-GB" dirty="0"/>
            </a:lvl6pPr>
          </a:lstStyle>
          <a:p>
            <a:pPr lvl="0"/>
            <a:r>
              <a:rPr lang="en-GB" noProof="0" dirty="0" smtClean="0"/>
              <a:t>Click to edit Master text 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3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833090" y="2761592"/>
            <a:ext cx="2047059" cy="378000"/>
          </a:xfr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0000" tIns="18000" rIns="90000" bIns="18000" rtlCol="0" anchor="b">
            <a:noAutofit/>
          </a:bodyPr>
          <a:lstStyle>
            <a:lvl1pPr>
              <a:defRPr lang="en-GB" b="1" noProof="0" dirty="0">
                <a:solidFill>
                  <a:srgbClr val="000000"/>
                </a:solidFill>
              </a:defRPr>
            </a:lvl1pPr>
          </a:lstStyle>
          <a:p>
            <a:pPr lvl="0">
              <a:lnSpc>
                <a:spcPct val="95000"/>
              </a:lnSpc>
            </a:pPr>
            <a:r>
              <a:rPr lang="en-GB" noProof="0" dirty="0" smtClean="0"/>
              <a:t>Click to edit text</a:t>
            </a:r>
            <a:endParaRPr lang="en-GB" noProof="0" dirty="0"/>
          </a:p>
        </p:txBody>
      </p:sp>
      <p:sp>
        <p:nvSpPr>
          <p:cNvPr id="2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259016" y="1271588"/>
            <a:ext cx="6512527" cy="3384039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259016" y="4955600"/>
            <a:ext cx="6575173" cy="138499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 smtClean="0">
                <a:solidFill>
                  <a:schemeClr val="accent2">
                    <a:lumMod val="10000"/>
                  </a:schemeClr>
                </a:solidFill>
              </a:rPr>
              <a:t>Note/Source: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833089" y="1223568"/>
            <a:ext cx="2055072" cy="0"/>
          </a:xfrm>
          <a:prstGeom prst="line">
            <a:avLst/>
          </a:prstGeom>
          <a:ln w="28575" cmpd="sng">
            <a:solidFill>
              <a:srgbClr val="15BB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6834188" y="3154930"/>
            <a:ext cx="2055072" cy="0"/>
          </a:xfrm>
          <a:prstGeom prst="line">
            <a:avLst/>
          </a:prstGeom>
          <a:ln w="28575" cmpd="sng">
            <a:solidFill>
              <a:srgbClr val="15BB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250581" y="1223568"/>
            <a:ext cx="6520962" cy="0"/>
          </a:xfrm>
          <a:prstGeom prst="line">
            <a:avLst/>
          </a:prstGeom>
          <a:ln w="28575" cmpd="sng">
            <a:solidFill>
              <a:srgbClr val="15BB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237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Graphs horizontal w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16365524"/>
              </p:ext>
            </p:extLst>
          </p:nvPr>
        </p:nvGraphicFramePr>
        <p:xfrm>
          <a:off x="0" y="0"/>
          <a:ext cx="146538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538" cy="119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33089" y="1269475"/>
            <a:ext cx="2051538" cy="3334487"/>
          </a:xfrm>
          <a:solidFill>
            <a:srgbClr val="F2F2F2"/>
          </a:solidFill>
          <a:ln>
            <a:solidFill>
              <a:srgbClr val="FFFFFF"/>
            </a:solidFill>
          </a:ln>
        </p:spPr>
        <p:txBody>
          <a:bodyPr vert="horz" lIns="91440" tIns="91440" rIns="91440" bIns="91440" rtlCol="0">
            <a:noAutofit/>
          </a:bodyPr>
          <a:lstStyle>
            <a:lvl1pPr>
              <a:defRPr lang="en-GB" noProof="0" dirty="0" smtClean="0"/>
            </a:lvl1pPr>
            <a:lvl2pPr>
              <a:defRPr lang="en-GB" noProof="0" dirty="0" smtClean="0"/>
            </a:lvl2pPr>
            <a:lvl3pPr>
              <a:defRPr lang="en-GB" noProof="0" dirty="0" smtClean="0"/>
            </a:lvl3pPr>
            <a:lvl4pPr>
              <a:defRPr lang="en-GB" noProof="0" dirty="0"/>
            </a:lvl4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3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833090" y="832056"/>
            <a:ext cx="2047059" cy="378000"/>
          </a:xfr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0000" tIns="18000" rIns="90000" bIns="18000" rtlCol="0" anchor="b">
            <a:noAutofit/>
          </a:bodyPr>
          <a:lstStyle>
            <a:lvl1pPr>
              <a:defRPr lang="en-GB" b="1" noProof="0">
                <a:solidFill>
                  <a:srgbClr val="000000"/>
                </a:solidFill>
              </a:defRPr>
            </a:lvl1pPr>
          </a:lstStyle>
          <a:p>
            <a:pPr lvl="0">
              <a:lnSpc>
                <a:spcPct val="95000"/>
              </a:lnSpc>
            </a:pPr>
            <a:r>
              <a:rPr lang="en-GB" noProof="0" smtClean="0"/>
              <a:t>Click to edit text</a:t>
            </a:r>
            <a:endParaRPr lang="en-GB" noProof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3526084" y="832056"/>
            <a:ext cx="3241431" cy="378000"/>
          </a:xfr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0000" tIns="18000" rIns="90000" bIns="18000" rtlCol="0" anchor="b">
            <a:noAutofit/>
          </a:bodyPr>
          <a:lstStyle>
            <a:lvl1pPr>
              <a:defRPr lang="en-GB" b="1" noProof="0">
                <a:solidFill>
                  <a:srgbClr val="000000"/>
                </a:solidFill>
              </a:defRPr>
            </a:lvl1pPr>
          </a:lstStyle>
          <a:p>
            <a:pPr lvl="0">
              <a:lnSpc>
                <a:spcPct val="95000"/>
              </a:lnSpc>
            </a:pPr>
            <a:r>
              <a:rPr lang="en-GB" noProof="0" smtClean="0"/>
              <a:t>Click to edit Master text styles</a:t>
            </a:r>
            <a:endParaRPr lang="en-GB" noProof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50581" y="832056"/>
            <a:ext cx="3241431" cy="378000"/>
          </a:xfr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0000" tIns="18000" rIns="90000" bIns="18000" rtlCol="0" anchor="b">
            <a:noAutofit/>
          </a:bodyPr>
          <a:lstStyle>
            <a:lvl1pPr>
              <a:defRPr lang="en-GB" b="1" noProof="0" dirty="0">
                <a:solidFill>
                  <a:srgbClr val="000000"/>
                </a:solidFill>
              </a:defRPr>
            </a:lvl1pPr>
          </a:lstStyle>
          <a:p>
            <a:pPr lvl="0">
              <a:lnSpc>
                <a:spcPct val="95000"/>
              </a:lnSpc>
            </a:pPr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258764" y="1269475"/>
            <a:ext cx="3233247" cy="3383795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18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551483" y="1269475"/>
            <a:ext cx="3168000" cy="3375000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259016" y="4955600"/>
            <a:ext cx="6575173" cy="138499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 smtClean="0">
                <a:solidFill>
                  <a:schemeClr val="accent2">
                    <a:lumMod val="10000"/>
                  </a:schemeClr>
                </a:solidFill>
              </a:rPr>
              <a:t>Note/Source: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833089" y="1223568"/>
            <a:ext cx="2055072" cy="0"/>
          </a:xfrm>
          <a:prstGeom prst="line">
            <a:avLst/>
          </a:prstGeom>
          <a:ln w="28575" cmpd="sng">
            <a:solidFill>
              <a:srgbClr val="15BB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3551483" y="1223162"/>
            <a:ext cx="3168000" cy="0"/>
          </a:xfrm>
          <a:prstGeom prst="line">
            <a:avLst/>
          </a:prstGeom>
          <a:ln w="28575" cmpd="sng">
            <a:solidFill>
              <a:srgbClr val="15BB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250580" y="1223162"/>
            <a:ext cx="3241431" cy="0"/>
          </a:xfrm>
          <a:prstGeom prst="line">
            <a:avLst/>
          </a:prstGeom>
          <a:ln w="28575" cmpd="sng">
            <a:solidFill>
              <a:srgbClr val="15BB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260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76651358"/>
              </p:ext>
            </p:extLst>
          </p:nvPr>
        </p:nvGraphicFramePr>
        <p:xfrm>
          <a:off x="0" y="0"/>
          <a:ext cx="146538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0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538" cy="119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250581" y="2747291"/>
            <a:ext cx="4248000" cy="378000"/>
          </a:xfr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0000" tIns="18000" rIns="90000" bIns="18000" rtlCol="0" anchor="b">
            <a:noAutofit/>
          </a:bodyPr>
          <a:lstStyle>
            <a:lvl1pPr>
              <a:defRPr lang="en-GB" b="1" noProof="0" dirty="0">
                <a:solidFill>
                  <a:srgbClr val="000000"/>
                </a:solidFill>
              </a:defRPr>
            </a:lvl1pPr>
          </a:lstStyle>
          <a:p>
            <a:pPr lvl="0">
              <a:lnSpc>
                <a:spcPct val="95000"/>
              </a:lnSpc>
            </a:pPr>
            <a:r>
              <a:rPr lang="en-GB" noProof="0" dirty="0" smtClean="0"/>
              <a:t>Click to edit text</a:t>
            </a:r>
            <a:endParaRPr lang="en-GB" noProof="0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50581" y="847800"/>
            <a:ext cx="4248000" cy="378000"/>
          </a:xfr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0000" tIns="18000" rIns="90000" bIns="18000" rtlCol="0" anchor="b">
            <a:noAutofit/>
          </a:bodyPr>
          <a:lstStyle>
            <a:lvl1pPr>
              <a:defRPr lang="en-GB" b="1" noProof="0" dirty="0">
                <a:solidFill>
                  <a:srgbClr val="000000"/>
                </a:solidFill>
              </a:defRPr>
            </a:lvl1pPr>
          </a:lstStyle>
          <a:p>
            <a:pPr lvl="0">
              <a:lnSpc>
                <a:spcPct val="95000"/>
              </a:lnSpc>
            </a:pPr>
            <a:r>
              <a:rPr lang="en-GB" noProof="0" dirty="0" smtClean="0"/>
              <a:t>Click to edit text</a:t>
            </a:r>
            <a:endParaRPr lang="en-GB" noProof="0" dirty="0"/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626000" y="2747291"/>
            <a:ext cx="4248000" cy="378000"/>
          </a:xfr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0000" tIns="18000" rIns="90000" bIns="18000" rtlCol="0" anchor="b">
            <a:noAutofit/>
          </a:bodyPr>
          <a:lstStyle>
            <a:lvl1pPr>
              <a:defRPr lang="en-GB" b="1" noProof="0" dirty="0">
                <a:solidFill>
                  <a:srgbClr val="000000"/>
                </a:solidFill>
              </a:defRPr>
            </a:lvl1pPr>
          </a:lstStyle>
          <a:p>
            <a:pPr lvl="0">
              <a:lnSpc>
                <a:spcPct val="95000"/>
              </a:lnSpc>
            </a:pPr>
            <a:r>
              <a:rPr lang="en-GB" noProof="0" dirty="0" smtClean="0"/>
              <a:t>Click to edit text</a:t>
            </a:r>
            <a:endParaRPr lang="en-GB" noProof="0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626000" y="847800"/>
            <a:ext cx="4248000" cy="378000"/>
          </a:xfr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0000" tIns="18000" rIns="90000" bIns="18000" rtlCol="0" anchor="b">
            <a:noAutofit/>
          </a:bodyPr>
          <a:lstStyle>
            <a:lvl1pPr>
              <a:defRPr lang="en-GB" b="1" noProof="0" dirty="0">
                <a:solidFill>
                  <a:srgbClr val="000000"/>
                </a:solidFill>
              </a:defRPr>
            </a:lvl1pPr>
          </a:lstStyle>
          <a:p>
            <a:pPr lvl="0">
              <a:lnSpc>
                <a:spcPct val="95000"/>
              </a:lnSpc>
            </a:pPr>
            <a:r>
              <a:rPr lang="en-GB" noProof="0" dirty="0" smtClean="0"/>
              <a:t>Click to edit text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59016" y="4955600"/>
            <a:ext cx="6575173" cy="138499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 smtClean="0">
                <a:solidFill>
                  <a:schemeClr val="accent2">
                    <a:lumMod val="10000"/>
                  </a:schemeClr>
                </a:solidFill>
              </a:rPr>
              <a:t>Note/Source: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4626000" y="1252387"/>
            <a:ext cx="4248000" cy="0"/>
          </a:xfrm>
          <a:prstGeom prst="line">
            <a:avLst/>
          </a:prstGeom>
          <a:ln w="28575" cmpd="sng">
            <a:solidFill>
              <a:srgbClr val="15BB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4626000" y="3151775"/>
            <a:ext cx="4248000" cy="0"/>
          </a:xfrm>
          <a:prstGeom prst="line">
            <a:avLst/>
          </a:prstGeom>
          <a:ln w="28575" cmpd="sng">
            <a:solidFill>
              <a:srgbClr val="15BB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V="1">
            <a:off x="250581" y="3151775"/>
            <a:ext cx="4248000" cy="0"/>
          </a:xfrm>
          <a:prstGeom prst="line">
            <a:avLst/>
          </a:prstGeom>
          <a:ln w="28575" cmpd="sng">
            <a:solidFill>
              <a:srgbClr val="15BB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V="1">
            <a:off x="259015" y="1252387"/>
            <a:ext cx="4248000" cy="0"/>
          </a:xfrm>
          <a:prstGeom prst="line">
            <a:avLst/>
          </a:prstGeom>
          <a:ln w="28575" cmpd="sng">
            <a:solidFill>
              <a:srgbClr val="15BB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251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48292932"/>
              </p:ext>
            </p:extLst>
          </p:nvPr>
        </p:nvGraphicFramePr>
        <p:xfrm>
          <a:off x="0" y="0"/>
          <a:ext cx="146538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1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538" cy="119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jdelijke aanduiding voor titel 1"/>
          <p:cNvSpPr>
            <a:spLocks noGrp="1"/>
          </p:cNvSpPr>
          <p:nvPr>
            <p:ph type="title"/>
          </p:nvPr>
        </p:nvSpPr>
        <p:spPr>
          <a:xfrm>
            <a:off x="259015" y="159833"/>
            <a:ext cx="8629146" cy="36933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59016" y="4955600"/>
            <a:ext cx="6575173" cy="138499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 smtClean="0">
                <a:solidFill>
                  <a:schemeClr val="accent2">
                    <a:lumMod val="10000"/>
                  </a:schemeClr>
                </a:solidFill>
              </a:rPr>
              <a:t>Note/Source:</a:t>
            </a:r>
          </a:p>
        </p:txBody>
      </p:sp>
    </p:spTree>
    <p:extLst>
      <p:ext uri="{BB962C8B-B14F-4D97-AF65-F5344CB8AC3E}">
        <p14:creationId xmlns:p14="http://schemas.microsoft.com/office/powerpoint/2010/main" val="3328454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369332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21544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F617484D-B808-1245-944D-4512FFA77689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7" name="Slide Number Placeholder 3"/>
          <p:cNvSpPr txBox="1">
            <a:spLocks/>
          </p:cNvSpPr>
          <p:nvPr userDrawn="1"/>
        </p:nvSpPr>
        <p:spPr>
          <a:xfrm>
            <a:off x="6553276" y="4767616"/>
            <a:ext cx="2133079" cy="273751"/>
          </a:xfrm>
          <a:prstGeom prst="rect">
            <a:avLst/>
          </a:prstGeom>
        </p:spPr>
        <p:txBody>
          <a:bodyPr vert="horz" lIns="64294" tIns="32147" rIns="64294" bIns="32147" rtlCol="0" anchor="ctr"/>
          <a:lstStyle>
            <a:lvl1pPr algn="r" defTabSz="5842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36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36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36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36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36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36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36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36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fld id="{F23AA544-A95C-9B49-B3E6-CE04CAE5E808}" type="slidenum">
              <a:rPr lang="en-US" sz="844" smtClean="0"/>
              <a:pPr/>
              <a:t>‹Nr.›</a:t>
            </a:fld>
            <a:endParaRPr lang="en-US" sz="844"/>
          </a:p>
        </p:txBody>
      </p:sp>
    </p:spTree>
    <p:extLst>
      <p:ext uri="{BB962C8B-B14F-4D97-AF65-F5344CB8AC3E}">
        <p14:creationId xmlns:p14="http://schemas.microsoft.com/office/powerpoint/2010/main" val="2970709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76" y="4767616"/>
            <a:ext cx="2133079" cy="273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AA544-A95C-9B49-B3E6-CE04CAE5E80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293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82120" y="112383"/>
            <a:ext cx="6067368" cy="86562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669727" y="1372940"/>
            <a:ext cx="3750469" cy="2669191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pPr lvl="0">
              <a:defRPr sz="1800"/>
            </a:pPr>
            <a:r>
              <a:rPr sz="1969"/>
              <a:t>Body Level One</a:t>
            </a:r>
          </a:p>
          <a:p>
            <a:pPr lvl="1">
              <a:defRPr sz="1800"/>
            </a:pPr>
            <a:r>
              <a:rPr sz="1969"/>
              <a:t>Body Level Two</a:t>
            </a:r>
          </a:p>
          <a:p>
            <a:pPr lvl="2">
              <a:defRPr sz="1800"/>
            </a:pPr>
            <a:r>
              <a:rPr sz="1969"/>
              <a:t>Body Level Three</a:t>
            </a:r>
          </a:p>
          <a:p>
            <a:pPr lvl="3">
              <a:defRPr sz="1800"/>
            </a:pPr>
            <a:r>
              <a:rPr sz="1969"/>
              <a:t>Body Level Four</a:t>
            </a:r>
          </a:p>
          <a:p>
            <a:pPr lvl="4">
              <a:defRPr sz="1800"/>
            </a:pPr>
            <a:r>
              <a:rPr sz="1969"/>
              <a:t>Body Level Five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76" y="4767616"/>
            <a:ext cx="2133079" cy="273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AA544-A95C-9B49-B3E6-CE04CAE5E80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971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8764" y="847800"/>
            <a:ext cx="8626475" cy="954107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accent2">
                    <a:lumMod val="1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1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1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10000"/>
                  </a:schemeClr>
                </a:solidFill>
              </a:defRPr>
            </a:lvl4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3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19316" y="4966901"/>
            <a:ext cx="6575173" cy="138499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 smtClean="0">
                <a:solidFill>
                  <a:schemeClr val="accent2">
                    <a:lumMod val="10000"/>
                  </a:schemeClr>
                </a:solidFill>
              </a:rPr>
              <a:t>Note/Source: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9911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/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17588371"/>
              </p:ext>
            </p:extLst>
          </p:nvPr>
        </p:nvGraphicFramePr>
        <p:xfrm>
          <a:off x="0" y="0"/>
          <a:ext cx="146538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538" cy="119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624403" y="1271587"/>
            <a:ext cx="4255747" cy="3376613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vert="horz" lIns="91440" tIns="91440" rIns="91440" bIns="91440" rtlCol="0">
            <a:noAutofit/>
          </a:bodyPr>
          <a:lstStyle>
            <a:lvl1pPr>
              <a:defRPr lang="en-US" dirty="0" smtClean="0">
                <a:solidFill>
                  <a:schemeClr val="accent2">
                    <a:lumMod val="10000"/>
                  </a:schemeClr>
                </a:solidFill>
              </a:defRPr>
            </a:lvl1pPr>
            <a:lvl2pPr>
              <a:defRPr lang="en-US" dirty="0" smtClean="0">
                <a:solidFill>
                  <a:schemeClr val="accent2">
                    <a:lumMod val="10000"/>
                  </a:schemeClr>
                </a:solidFill>
              </a:defRPr>
            </a:lvl2pPr>
            <a:lvl3pPr>
              <a:defRPr lang="en-US" dirty="0" smtClean="0">
                <a:solidFill>
                  <a:schemeClr val="accent2">
                    <a:lumMod val="10000"/>
                  </a:schemeClr>
                </a:solidFill>
              </a:defRPr>
            </a:lvl3pPr>
            <a:lvl4pPr>
              <a:defRPr lang="en-US" dirty="0" smtClean="0">
                <a:solidFill>
                  <a:schemeClr val="accent2">
                    <a:lumMod val="10000"/>
                  </a:schemeClr>
                </a:solidFill>
              </a:defRPr>
            </a:lvl4pPr>
            <a:lvl6pPr>
              <a:defRPr lang="en-GB" dirty="0"/>
            </a:lvl6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3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624403" y="833172"/>
            <a:ext cx="4255747" cy="378000"/>
          </a:xfr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0000" tIns="18000" rIns="90000" bIns="18000" rtlCol="0" anchor="b">
            <a:noAutofit/>
          </a:bodyPr>
          <a:lstStyle>
            <a:lvl1pPr>
              <a:lnSpc>
                <a:spcPct val="95000"/>
              </a:lnSpc>
              <a:defRPr lang="en-GB" b="1" noProof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50583" y="1271587"/>
            <a:ext cx="4255747" cy="3376613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vert="horz" lIns="91440" tIns="91440" rIns="91440" bIns="91440" rtlCol="0">
            <a:noAutofit/>
          </a:bodyPr>
          <a:lstStyle>
            <a:lvl1pPr>
              <a:defRPr lang="en-US" dirty="0" smtClean="0">
                <a:solidFill>
                  <a:schemeClr val="accent2">
                    <a:lumMod val="10000"/>
                  </a:schemeClr>
                </a:solidFill>
              </a:defRPr>
            </a:lvl1pPr>
            <a:lvl2pPr>
              <a:defRPr lang="en-US" dirty="0" smtClean="0">
                <a:solidFill>
                  <a:schemeClr val="accent2">
                    <a:lumMod val="10000"/>
                  </a:schemeClr>
                </a:solidFill>
              </a:defRPr>
            </a:lvl2pPr>
            <a:lvl3pPr>
              <a:defRPr lang="en-US" dirty="0" smtClean="0">
                <a:solidFill>
                  <a:schemeClr val="accent2">
                    <a:lumMod val="10000"/>
                  </a:schemeClr>
                </a:solidFill>
              </a:defRPr>
            </a:lvl3pPr>
            <a:lvl4pPr>
              <a:defRPr lang="en-US" dirty="0" smtClean="0">
                <a:solidFill>
                  <a:schemeClr val="accent2">
                    <a:lumMod val="10000"/>
                  </a:schemeClr>
                </a:solidFill>
              </a:defRPr>
            </a:lvl4pPr>
            <a:lvl6pPr>
              <a:defRPr lang="en-GB" dirty="0"/>
            </a:lvl6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3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50583" y="833172"/>
            <a:ext cx="4255747" cy="378000"/>
          </a:xfrm>
          <a:noFill/>
          <a:ln>
            <a:solidFill>
              <a:schemeClr val="bg1"/>
            </a:solidFill>
          </a:ln>
        </p:spPr>
        <p:txBody>
          <a:bodyPr vert="horz" lIns="90000" tIns="18000" rIns="90000" bIns="18000" rtlCol="0" anchor="b">
            <a:noAutofit/>
          </a:bodyPr>
          <a:lstStyle>
            <a:lvl1pPr>
              <a:lnSpc>
                <a:spcPct val="95000"/>
              </a:lnSpc>
              <a:defRPr lang="en-GB" b="1" noProof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9015" y="159833"/>
            <a:ext cx="8629146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59016" y="4955600"/>
            <a:ext cx="6575173" cy="138499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 smtClean="0">
                <a:solidFill>
                  <a:schemeClr val="accent2">
                    <a:lumMod val="10000"/>
                  </a:schemeClr>
                </a:solidFill>
              </a:rPr>
              <a:t>Note/Source: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50583" y="1226916"/>
            <a:ext cx="4255747" cy="0"/>
          </a:xfrm>
          <a:prstGeom prst="line">
            <a:avLst/>
          </a:prstGeom>
          <a:ln w="28575" cmpd="sng">
            <a:solidFill>
              <a:srgbClr val="15BB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624403" y="1228711"/>
            <a:ext cx="4255747" cy="0"/>
          </a:xfrm>
          <a:prstGeom prst="line">
            <a:avLst/>
          </a:prstGeom>
          <a:ln w="28575" cmpd="sng">
            <a:solidFill>
              <a:srgbClr val="15BB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44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/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5865779"/>
              </p:ext>
            </p:extLst>
          </p:nvPr>
        </p:nvGraphicFramePr>
        <p:xfrm>
          <a:off x="0" y="0"/>
          <a:ext cx="146538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8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538" cy="119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089210" y="1273455"/>
            <a:ext cx="2790000" cy="3376136"/>
          </a:xfrm>
          <a:solidFill>
            <a:srgbClr val="F2F2F2"/>
          </a:solidFill>
          <a:ln>
            <a:solidFill>
              <a:srgbClr val="FFFFFF"/>
            </a:solidFill>
          </a:ln>
        </p:spPr>
        <p:txBody>
          <a:bodyPr vert="horz" lIns="91440" tIns="91440" rIns="91440" bIns="9144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6pPr>
              <a:defRPr lang="en-GB" dirty="0"/>
            </a:lvl6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3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6089210" y="832056"/>
            <a:ext cx="2790000" cy="378000"/>
          </a:xfrm>
          <a:solidFill>
            <a:schemeClr val="bg1"/>
          </a:solidFill>
          <a:ln>
            <a:solidFill>
              <a:srgbClr val="FFFFFF"/>
            </a:solidFill>
          </a:ln>
        </p:spPr>
        <p:txBody>
          <a:bodyPr vert="horz" lIns="90000" tIns="18000" rIns="90000" bIns="18000" rtlCol="0" anchor="b">
            <a:noAutofit/>
          </a:bodyPr>
          <a:lstStyle>
            <a:lvl1pPr>
              <a:defRPr lang="en-GB" b="1" noProof="0" dirty="0">
                <a:solidFill>
                  <a:srgbClr val="000000"/>
                </a:solidFill>
              </a:defRPr>
            </a:lvl1pPr>
          </a:lstStyle>
          <a:p>
            <a:pPr lvl="0">
              <a:lnSpc>
                <a:spcPct val="95000"/>
              </a:lnSpc>
            </a:pPr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177087" y="1273455"/>
            <a:ext cx="2790000" cy="3376136"/>
          </a:xfrm>
          <a:solidFill>
            <a:srgbClr val="F2F2F2"/>
          </a:solidFill>
          <a:ln>
            <a:solidFill>
              <a:srgbClr val="FFFFFF"/>
            </a:solidFill>
          </a:ln>
        </p:spPr>
        <p:txBody>
          <a:bodyPr vert="horz" lIns="91440" tIns="91440" rIns="91440" bIns="9144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6pPr>
              <a:defRPr lang="en-GB" dirty="0"/>
            </a:lvl6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3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177087" y="832056"/>
            <a:ext cx="2790000" cy="378000"/>
          </a:xfrm>
          <a:solidFill>
            <a:schemeClr val="bg1"/>
          </a:solidFill>
          <a:ln>
            <a:solidFill>
              <a:srgbClr val="FFFFFF"/>
            </a:solidFill>
          </a:ln>
        </p:spPr>
        <p:txBody>
          <a:bodyPr vert="horz" lIns="90000" tIns="18000" rIns="90000" bIns="18000" rtlCol="0" anchor="b">
            <a:noAutofit/>
          </a:bodyPr>
          <a:lstStyle>
            <a:lvl1pPr>
              <a:defRPr lang="en-GB" b="1" noProof="0" dirty="0">
                <a:solidFill>
                  <a:srgbClr val="000000"/>
                </a:solidFill>
              </a:defRPr>
            </a:lvl1pPr>
          </a:lstStyle>
          <a:p>
            <a:pPr lvl="0">
              <a:lnSpc>
                <a:spcPct val="95000"/>
              </a:lnSpc>
            </a:pPr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52000" y="1273455"/>
            <a:ext cx="2790000" cy="3376136"/>
          </a:xfrm>
          <a:solidFill>
            <a:srgbClr val="F2F2F2"/>
          </a:solidFill>
          <a:ln>
            <a:solidFill>
              <a:srgbClr val="FFFFFF"/>
            </a:solidFill>
          </a:ln>
        </p:spPr>
        <p:txBody>
          <a:bodyPr vert="horz" lIns="91440" tIns="91440" rIns="91440" bIns="9144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6pPr>
              <a:defRPr lang="en-GB" dirty="0"/>
            </a:lvl6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3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52000" y="832056"/>
            <a:ext cx="2790000" cy="378000"/>
          </a:xfrm>
          <a:solidFill>
            <a:schemeClr val="bg1"/>
          </a:solidFill>
          <a:ln>
            <a:solidFill>
              <a:srgbClr val="FFFFFF"/>
            </a:solidFill>
          </a:ln>
        </p:spPr>
        <p:txBody>
          <a:bodyPr vert="horz" lIns="90000" tIns="18000" rIns="90000" bIns="18000" rtlCol="0" anchor="b">
            <a:noAutofit/>
          </a:bodyPr>
          <a:lstStyle>
            <a:lvl1pPr>
              <a:defRPr lang="en-GB" b="1" noProof="0" dirty="0">
                <a:solidFill>
                  <a:srgbClr val="000000"/>
                </a:solidFill>
              </a:defRPr>
            </a:lvl1pPr>
          </a:lstStyle>
          <a:p>
            <a:pPr lvl="0">
              <a:lnSpc>
                <a:spcPct val="95000"/>
              </a:lnSpc>
            </a:pPr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259016" y="4955600"/>
            <a:ext cx="6575173" cy="138499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 smtClean="0">
                <a:solidFill>
                  <a:schemeClr val="accent2">
                    <a:lumMod val="10000"/>
                  </a:schemeClr>
                </a:solidFill>
              </a:rPr>
              <a:t>Note/Source: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250582" y="1226916"/>
            <a:ext cx="2791418" cy="1116"/>
          </a:xfrm>
          <a:prstGeom prst="line">
            <a:avLst/>
          </a:prstGeom>
          <a:ln w="28575" cmpd="sng">
            <a:solidFill>
              <a:srgbClr val="15BB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V="1">
            <a:off x="3175669" y="1226916"/>
            <a:ext cx="2791418" cy="1116"/>
          </a:xfrm>
          <a:prstGeom prst="line">
            <a:avLst/>
          </a:prstGeom>
          <a:ln w="28575" cmpd="sng">
            <a:solidFill>
              <a:srgbClr val="15BB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6087792" y="1226916"/>
            <a:ext cx="2791418" cy="1116"/>
          </a:xfrm>
          <a:prstGeom prst="line">
            <a:avLst/>
          </a:prstGeom>
          <a:ln w="28575" cmpd="sng">
            <a:solidFill>
              <a:srgbClr val="15BB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561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/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41615480"/>
              </p:ext>
            </p:extLst>
          </p:nvPr>
        </p:nvGraphicFramePr>
        <p:xfrm>
          <a:off x="0" y="0"/>
          <a:ext cx="146538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538" cy="119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798532" y="1274801"/>
            <a:ext cx="2088000" cy="3376613"/>
          </a:xfrm>
          <a:solidFill>
            <a:srgbClr val="F2F2F2"/>
          </a:solidFill>
          <a:ln>
            <a:solidFill>
              <a:srgbClr val="FFFFFF"/>
            </a:solidFill>
          </a:ln>
        </p:spPr>
        <p:txBody>
          <a:bodyPr vert="horz" lIns="91440" tIns="91440" rIns="91440" bIns="9144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6pPr>
              <a:defRPr lang="en-GB" dirty="0"/>
            </a:lvl6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3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798532" y="832056"/>
            <a:ext cx="2088000" cy="378000"/>
          </a:xfr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0000" tIns="18000" rIns="90000" bIns="18000" rtlCol="0" anchor="b">
            <a:noAutofit/>
          </a:bodyPr>
          <a:lstStyle>
            <a:lvl1pPr>
              <a:defRPr lang="en-GB" b="1" noProof="0" dirty="0">
                <a:solidFill>
                  <a:srgbClr val="000000"/>
                </a:solidFill>
              </a:defRPr>
            </a:lvl1pPr>
          </a:lstStyle>
          <a:p>
            <a:pPr lvl="0">
              <a:lnSpc>
                <a:spcPct val="95000"/>
              </a:lnSpc>
            </a:pPr>
            <a:r>
              <a:rPr lang="en-GB" noProof="0" dirty="0" smtClean="0"/>
              <a:t>Click to edit text</a:t>
            </a:r>
            <a:endParaRPr lang="en-GB" noProof="0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616448" y="1274801"/>
            <a:ext cx="2088000" cy="3376613"/>
          </a:xfrm>
          <a:solidFill>
            <a:srgbClr val="F2F2F2"/>
          </a:solidFill>
          <a:ln>
            <a:solidFill>
              <a:srgbClr val="FFFFFF"/>
            </a:solidFill>
          </a:ln>
        </p:spPr>
        <p:txBody>
          <a:bodyPr vert="horz" lIns="91440" tIns="91440" rIns="91440" bIns="9144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6pPr>
              <a:defRPr lang="en-GB" dirty="0"/>
            </a:lvl6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3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616448" y="832056"/>
            <a:ext cx="2088000" cy="378000"/>
          </a:xfr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0000" tIns="18000" rIns="90000" bIns="18000" rtlCol="0" anchor="b">
            <a:noAutofit/>
          </a:bodyPr>
          <a:lstStyle>
            <a:lvl1pPr>
              <a:defRPr lang="en-GB" b="1" noProof="0" dirty="0">
                <a:solidFill>
                  <a:srgbClr val="000000"/>
                </a:solidFill>
              </a:defRPr>
            </a:lvl1pPr>
          </a:lstStyle>
          <a:p>
            <a:pPr lvl="0">
              <a:lnSpc>
                <a:spcPct val="95000"/>
              </a:lnSpc>
            </a:pPr>
            <a:r>
              <a:rPr lang="en-GB" noProof="0" dirty="0" smtClean="0"/>
              <a:t>Click to edit text</a:t>
            </a:r>
            <a:endParaRPr lang="en-GB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432665" y="1274801"/>
            <a:ext cx="2088000" cy="3376613"/>
          </a:xfrm>
          <a:solidFill>
            <a:srgbClr val="F2F2F2"/>
          </a:solidFill>
          <a:ln>
            <a:solidFill>
              <a:srgbClr val="FFFFFF"/>
            </a:solidFill>
          </a:ln>
        </p:spPr>
        <p:txBody>
          <a:bodyPr vert="horz" lIns="91440" tIns="91440" rIns="91440" bIns="9144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6pPr>
              <a:defRPr lang="en-GB" dirty="0"/>
            </a:lvl6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3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432665" y="832056"/>
            <a:ext cx="2088000" cy="378000"/>
          </a:xfr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0000" tIns="18000" rIns="90000" bIns="18000" rtlCol="0" anchor="b">
            <a:noAutofit/>
          </a:bodyPr>
          <a:lstStyle>
            <a:lvl1pPr>
              <a:defRPr lang="en-GB" b="1" noProof="0" dirty="0">
                <a:solidFill>
                  <a:srgbClr val="000000"/>
                </a:solidFill>
              </a:defRPr>
            </a:lvl1pPr>
          </a:lstStyle>
          <a:p>
            <a:pPr lvl="0">
              <a:lnSpc>
                <a:spcPct val="95000"/>
              </a:lnSpc>
            </a:pPr>
            <a:r>
              <a:rPr lang="en-GB" noProof="0" dirty="0" smtClean="0"/>
              <a:t>Click to edit text</a:t>
            </a:r>
            <a:endParaRPr lang="en-GB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52000" y="1274801"/>
            <a:ext cx="2088000" cy="3376613"/>
          </a:xfrm>
          <a:solidFill>
            <a:srgbClr val="F2F2F2"/>
          </a:solidFill>
          <a:ln>
            <a:solidFill>
              <a:srgbClr val="FFFFFF"/>
            </a:solidFill>
          </a:ln>
        </p:spPr>
        <p:txBody>
          <a:bodyPr vert="horz" lIns="91440" tIns="91440" rIns="91440" bIns="9144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6pPr>
              <a:defRPr lang="en-GB" dirty="0"/>
            </a:lvl6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3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52000" y="832056"/>
            <a:ext cx="2088000" cy="378000"/>
          </a:xfr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0000" tIns="18000" rIns="90000" bIns="18000" rtlCol="0" anchor="b">
            <a:noAutofit/>
          </a:bodyPr>
          <a:lstStyle>
            <a:lvl1pPr>
              <a:defRPr lang="en-GB" b="1" noProof="0" dirty="0">
                <a:solidFill>
                  <a:srgbClr val="000000"/>
                </a:solidFill>
              </a:defRPr>
            </a:lvl1pPr>
          </a:lstStyle>
          <a:p>
            <a:pPr lvl="0">
              <a:lnSpc>
                <a:spcPct val="95000"/>
              </a:lnSpc>
            </a:pPr>
            <a:r>
              <a:rPr lang="en-GB" noProof="0" dirty="0" smtClean="0"/>
              <a:t>Click to edit text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259016" y="4955600"/>
            <a:ext cx="6575173" cy="138499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 smtClean="0">
                <a:solidFill>
                  <a:schemeClr val="accent2">
                    <a:lumMod val="10000"/>
                  </a:schemeClr>
                </a:solidFill>
              </a:rPr>
              <a:t>Note/Source: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250582" y="1225800"/>
            <a:ext cx="2089418" cy="1116"/>
          </a:xfrm>
          <a:prstGeom prst="line">
            <a:avLst/>
          </a:prstGeom>
          <a:ln w="28575" cmpd="sng">
            <a:solidFill>
              <a:srgbClr val="15BB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2431247" y="1225800"/>
            <a:ext cx="2089418" cy="1116"/>
          </a:xfrm>
          <a:prstGeom prst="line">
            <a:avLst/>
          </a:prstGeom>
          <a:ln w="28575" cmpd="sng">
            <a:solidFill>
              <a:srgbClr val="15BB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4615030" y="1225800"/>
            <a:ext cx="2089418" cy="1116"/>
          </a:xfrm>
          <a:prstGeom prst="line">
            <a:avLst/>
          </a:prstGeom>
          <a:ln w="28575" cmpd="sng">
            <a:solidFill>
              <a:srgbClr val="15BB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6797114" y="1225800"/>
            <a:ext cx="2089418" cy="1116"/>
          </a:xfrm>
          <a:prstGeom prst="line">
            <a:avLst/>
          </a:prstGeom>
          <a:ln w="28575" cmpd="sng">
            <a:solidFill>
              <a:srgbClr val="15BB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061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Graph w/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59633523"/>
              </p:ext>
            </p:extLst>
          </p:nvPr>
        </p:nvGraphicFramePr>
        <p:xfrm>
          <a:off x="0" y="0"/>
          <a:ext cx="146538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538" cy="119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50582" y="832056"/>
            <a:ext cx="8629567" cy="378000"/>
          </a:xfr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0000" tIns="18000" rIns="90000" bIns="18000" rtlCol="0" anchor="b">
            <a:noAutofit/>
          </a:bodyPr>
          <a:lstStyle>
            <a:lvl1pPr>
              <a:defRPr lang="en-GB" b="1" noProof="0">
                <a:solidFill>
                  <a:srgbClr val="000000"/>
                </a:solidFill>
              </a:defRPr>
            </a:lvl1pPr>
          </a:lstStyle>
          <a:p>
            <a:pPr lvl="0">
              <a:lnSpc>
                <a:spcPct val="95000"/>
              </a:lnSpc>
            </a:pPr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250582" y="1273265"/>
            <a:ext cx="8629566" cy="3376756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59016" y="4955600"/>
            <a:ext cx="6575173" cy="138499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 smtClean="0">
                <a:solidFill>
                  <a:schemeClr val="accent2">
                    <a:lumMod val="10000"/>
                  </a:schemeClr>
                </a:solidFill>
              </a:rPr>
              <a:t>Note/Source: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250581" y="1223568"/>
            <a:ext cx="8637580" cy="2232"/>
          </a:xfrm>
          <a:prstGeom prst="line">
            <a:avLst/>
          </a:prstGeom>
          <a:ln w="28575" cmpd="sng">
            <a:solidFill>
              <a:srgbClr val="15BB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209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3798891"/>
              </p:ext>
            </p:extLst>
          </p:nvPr>
        </p:nvGraphicFramePr>
        <p:xfrm>
          <a:off x="0" y="0"/>
          <a:ext cx="146538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538" cy="119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624403" y="832056"/>
            <a:ext cx="4255747" cy="378000"/>
          </a:xfr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0000" tIns="18000" rIns="90000" bIns="18000" rtlCol="0" anchor="b">
            <a:noAutofit/>
          </a:bodyPr>
          <a:lstStyle>
            <a:lvl1pPr>
              <a:defRPr lang="en-GB" b="1" noProof="0">
                <a:solidFill>
                  <a:srgbClr val="000000"/>
                </a:solidFill>
              </a:defRPr>
            </a:lvl1pPr>
          </a:lstStyle>
          <a:p>
            <a:pPr lvl="0">
              <a:lnSpc>
                <a:spcPct val="95000"/>
              </a:lnSpc>
            </a:pPr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50583" y="832056"/>
            <a:ext cx="4255747" cy="378000"/>
          </a:xfr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0000" tIns="18000" rIns="90000" bIns="18000" rtlCol="0" anchor="b">
            <a:noAutofit/>
          </a:bodyPr>
          <a:lstStyle>
            <a:lvl1pPr>
              <a:defRPr lang="en-GB" b="1" noProof="0">
                <a:solidFill>
                  <a:srgbClr val="000000"/>
                </a:solidFill>
              </a:defRPr>
            </a:lvl1pPr>
          </a:lstStyle>
          <a:p>
            <a:pPr lvl="0">
              <a:lnSpc>
                <a:spcPct val="95000"/>
              </a:lnSpc>
            </a:pPr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  <p:sp>
        <p:nvSpPr>
          <p:cNvPr id="18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250583" y="1284533"/>
            <a:ext cx="4255747" cy="3381232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19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4624403" y="1284532"/>
            <a:ext cx="4255747" cy="3381233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259016" y="4955600"/>
            <a:ext cx="6575173" cy="138499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 smtClean="0">
                <a:solidFill>
                  <a:schemeClr val="accent2">
                    <a:lumMod val="10000"/>
                  </a:schemeClr>
                </a:solidFill>
              </a:rPr>
              <a:t>Note/Source: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4615030" y="1223568"/>
            <a:ext cx="4273131" cy="1116"/>
          </a:xfrm>
          <a:prstGeom prst="line">
            <a:avLst/>
          </a:prstGeom>
          <a:ln w="28575" cmpd="sng">
            <a:solidFill>
              <a:srgbClr val="15BB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233199" y="1225800"/>
            <a:ext cx="4273131" cy="1116"/>
          </a:xfrm>
          <a:prstGeom prst="line">
            <a:avLst/>
          </a:prstGeom>
          <a:ln w="28575" cmpd="sng">
            <a:solidFill>
              <a:srgbClr val="15BB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684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w/ Title &amp; Conclus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86810536"/>
              </p:ext>
            </p:extLst>
          </p:nvPr>
        </p:nvGraphicFramePr>
        <p:xfrm>
          <a:off x="0" y="0"/>
          <a:ext cx="146538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7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538" cy="119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33089" y="1274801"/>
            <a:ext cx="2051538" cy="3376613"/>
          </a:xfrm>
          <a:solidFill>
            <a:srgbClr val="F2F2F2"/>
          </a:solidFill>
          <a:ln>
            <a:solidFill>
              <a:srgbClr val="FFFFFF"/>
            </a:solidFill>
          </a:ln>
        </p:spPr>
        <p:txBody>
          <a:bodyPr vert="horz" lIns="91440" tIns="91440" rIns="91440" bIns="9144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6pPr>
              <a:defRPr lang="en-GB" dirty="0"/>
            </a:lvl6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3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833090" y="832056"/>
            <a:ext cx="2047059" cy="378000"/>
          </a:xfr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0000" tIns="18000" rIns="90000" bIns="18000" rtlCol="0" anchor="b">
            <a:noAutofit/>
          </a:bodyPr>
          <a:lstStyle>
            <a:lvl1pPr>
              <a:defRPr lang="en-GB" b="1" noProof="0">
                <a:solidFill>
                  <a:srgbClr val="000000"/>
                </a:solidFill>
              </a:defRPr>
            </a:lvl1pPr>
          </a:lstStyle>
          <a:p>
            <a:pPr lvl="0">
              <a:lnSpc>
                <a:spcPct val="95000"/>
              </a:lnSpc>
            </a:pPr>
            <a:r>
              <a:rPr lang="en-GB" noProof="0" dirty="0" smtClean="0"/>
              <a:t>Click to edit text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50581" y="832056"/>
            <a:ext cx="6520962" cy="378000"/>
          </a:xfr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0000" tIns="18000" rIns="90000" bIns="18000" rtlCol="0" anchor="b">
            <a:noAutofit/>
          </a:bodyPr>
          <a:lstStyle>
            <a:lvl1pPr>
              <a:defRPr lang="en-GB" b="1" noProof="0">
                <a:solidFill>
                  <a:srgbClr val="000000"/>
                </a:solidFill>
              </a:defRPr>
            </a:lvl1pPr>
          </a:lstStyle>
          <a:p>
            <a:pPr lvl="0">
              <a:lnSpc>
                <a:spcPct val="95000"/>
              </a:lnSpc>
            </a:pPr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  <p:sp>
        <p:nvSpPr>
          <p:cNvPr id="13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250582" y="1272979"/>
            <a:ext cx="6520961" cy="3376613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59016" y="4955600"/>
            <a:ext cx="6575173" cy="138499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 smtClean="0">
                <a:solidFill>
                  <a:schemeClr val="accent2">
                    <a:lumMod val="10000"/>
                  </a:schemeClr>
                </a:solidFill>
              </a:rPr>
              <a:t>Note/Source: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833089" y="1223568"/>
            <a:ext cx="2055072" cy="0"/>
          </a:xfrm>
          <a:prstGeom prst="line">
            <a:avLst/>
          </a:prstGeom>
          <a:ln w="28575" cmpd="sng">
            <a:solidFill>
              <a:srgbClr val="15BB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259016" y="1223568"/>
            <a:ext cx="6512527" cy="0"/>
          </a:xfrm>
          <a:prstGeom prst="line">
            <a:avLst/>
          </a:prstGeom>
          <a:ln w="28575" cmpd="sng">
            <a:solidFill>
              <a:srgbClr val="15BB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39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/ Title &amp; Conclus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08239343"/>
              </p:ext>
            </p:extLst>
          </p:nvPr>
        </p:nvGraphicFramePr>
        <p:xfrm>
          <a:off x="0" y="0"/>
          <a:ext cx="146538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538" cy="119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33089" y="1271569"/>
            <a:ext cx="2051538" cy="3369468"/>
          </a:xfrm>
          <a:solidFill>
            <a:srgbClr val="F2F2F2"/>
          </a:solidFill>
          <a:ln>
            <a:solidFill>
              <a:srgbClr val="FFFFFF"/>
            </a:solidFill>
          </a:ln>
        </p:spPr>
        <p:txBody>
          <a:bodyPr vert="horz" lIns="91440" tIns="91440" rIns="91440" bIns="9144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6pPr>
              <a:defRPr lang="en-GB" dirty="0"/>
            </a:lvl6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3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833090" y="832056"/>
            <a:ext cx="2047059" cy="378000"/>
          </a:xfr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0000" tIns="18000" rIns="90000" bIns="18000" rtlCol="0" anchor="b">
            <a:noAutofit/>
          </a:bodyPr>
          <a:lstStyle>
            <a:lvl1pPr>
              <a:defRPr lang="en-GB" b="1" noProof="0">
                <a:solidFill>
                  <a:srgbClr val="000000"/>
                </a:solidFill>
              </a:defRPr>
            </a:lvl1pPr>
          </a:lstStyle>
          <a:p>
            <a:pPr lvl="0">
              <a:lnSpc>
                <a:spcPct val="95000"/>
              </a:lnSpc>
            </a:pPr>
            <a:r>
              <a:rPr lang="en-GB" noProof="0" dirty="0" smtClean="0"/>
              <a:t>Click to edit text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50581" y="832056"/>
            <a:ext cx="6520962" cy="378000"/>
          </a:xfr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0000" tIns="18000" rIns="90000" bIns="18000" rtlCol="0" anchor="b">
            <a:noAutofit/>
          </a:bodyPr>
          <a:lstStyle>
            <a:lvl1pPr>
              <a:defRPr lang="en-GB" b="1" noProof="0">
                <a:solidFill>
                  <a:srgbClr val="000000"/>
                </a:solidFill>
              </a:defRPr>
            </a:lvl1pPr>
          </a:lstStyle>
          <a:p>
            <a:pPr lvl="0">
              <a:lnSpc>
                <a:spcPct val="95000"/>
              </a:lnSpc>
            </a:pPr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59016" y="4955600"/>
            <a:ext cx="6575173" cy="138499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 smtClean="0">
                <a:solidFill>
                  <a:schemeClr val="accent2">
                    <a:lumMod val="10000"/>
                  </a:schemeClr>
                </a:solidFill>
              </a:rPr>
              <a:t>Note/Source: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833089" y="1223568"/>
            <a:ext cx="2055072" cy="0"/>
          </a:xfrm>
          <a:prstGeom prst="line">
            <a:avLst/>
          </a:prstGeom>
          <a:ln w="28575" cmpd="sng">
            <a:solidFill>
              <a:srgbClr val="15BB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250581" y="1223568"/>
            <a:ext cx="6520962" cy="2232"/>
          </a:xfrm>
          <a:prstGeom prst="line">
            <a:avLst/>
          </a:prstGeom>
          <a:ln w="28575" cmpd="sng">
            <a:solidFill>
              <a:srgbClr val="15BB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129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ags" Target="../tags/tag1.xml"/><Relationship Id="rId21" Type="http://schemas.openxmlformats.org/officeDocument/2006/relationships/oleObject" Target="../embeddings/oleObject1.bin"/><Relationship Id="rId22" Type="http://schemas.openxmlformats.org/officeDocument/2006/relationships/image" Target="../media/image1.emf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30"/>
          <p:cNvSpPr/>
          <p:nvPr userDrawn="1"/>
        </p:nvSpPr>
        <p:spPr>
          <a:xfrm>
            <a:off x="-325" y="4944562"/>
            <a:ext cx="9144000" cy="207056"/>
          </a:xfrm>
          <a:prstGeom prst="rect">
            <a:avLst/>
          </a:prstGeom>
          <a:solidFill>
            <a:srgbClr val="13C1A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graphicFrame>
        <p:nvGraphicFramePr>
          <p:cNvPr id="5" name="Object 4" hidden="1"/>
          <p:cNvGraphicFramePr>
            <a:graphicFrameLocks/>
          </p:cNvGraphicFramePr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1912874706"/>
              </p:ext>
            </p:extLst>
          </p:nvPr>
        </p:nvGraphicFramePr>
        <p:xfrm>
          <a:off x="0" y="0"/>
          <a:ext cx="158750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4" name="think-cell Slide" r:id="rId21" imgW="270" imgH="270" progId="TCLayout.ActiveDocument.1">
                  <p:embed/>
                </p:oleObj>
              </mc:Choice>
              <mc:Fallback>
                <p:oleObj name="think-cell Slide" r:id="rId21" imgW="270" imgH="27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19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51083" y="847800"/>
            <a:ext cx="8633544" cy="169277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 level</a:t>
            </a:r>
          </a:p>
          <a:p>
            <a:pPr lvl="8"/>
            <a:r>
              <a:rPr lang="en-GB" noProof="0" dirty="0" smtClean="0"/>
              <a:t>Ninth level</a:t>
            </a:r>
            <a:endParaRPr lang="en-GB" noProof="0" dirty="0"/>
          </a:p>
        </p:txBody>
      </p:sp>
      <p:sp>
        <p:nvSpPr>
          <p:cNvPr id="11" name="TextBox 10"/>
          <p:cNvSpPr txBox="1"/>
          <p:nvPr/>
        </p:nvSpPr>
        <p:spPr>
          <a:xfrm>
            <a:off x="4434173" y="4991900"/>
            <a:ext cx="275654" cy="15388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 defTabSz="914400"/>
            <a:fld id="{E2D37923-82FE-4F5B-AA5B-671AECFF7A49}" type="slidenum">
              <a:rPr lang="en-GB" sz="1000">
                <a:solidFill>
                  <a:schemeClr val="bg1"/>
                </a:solidFill>
                <a:latin typeface="Arial"/>
              </a:rPr>
              <a:pPr algn="ctr" defTabSz="914400"/>
              <a:t>‹Nr.›</a:t>
            </a:fld>
            <a:endParaRPr lang="en-GB" sz="10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" name="Tijdelijke aanduiding voor titel 1"/>
          <p:cNvSpPr>
            <a:spLocks noGrp="1"/>
          </p:cNvSpPr>
          <p:nvPr>
            <p:ph type="title"/>
          </p:nvPr>
        </p:nvSpPr>
        <p:spPr>
          <a:xfrm>
            <a:off x="259015" y="159833"/>
            <a:ext cx="8629146" cy="36933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pic>
        <p:nvPicPr>
          <p:cNvPr id="2109" name="Picture 61" descr="Wallapop, gana dinero vendiendo aquello que no usas y encuentra oportunidades cerca de ti.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667" y="4985778"/>
            <a:ext cx="749920" cy="1389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367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venir Next Regular"/>
          <a:ea typeface="+mj-ea"/>
          <a:cs typeface="Avenir Next Regular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Wingdings" pitchFamily="2" charset="2"/>
        <a:buNone/>
        <a:defRPr sz="1400" kern="1200">
          <a:solidFill>
            <a:srgbClr val="333333"/>
          </a:solidFill>
          <a:latin typeface="Avenir Next Regular"/>
          <a:ea typeface="+mn-ea"/>
          <a:cs typeface="Avenir Next Regular"/>
        </a:defRPr>
      </a:lvl1pPr>
      <a:lvl2pPr marL="174625" indent="-174625" algn="l" defTabSz="914400" rtl="0" eaLnBrk="1" latinLnBrk="0" hangingPunct="1">
        <a:spcBef>
          <a:spcPts val="0"/>
        </a:spcBef>
        <a:buFont typeface="Arial" pitchFamily="34" charset="0"/>
        <a:buChar char="•"/>
        <a:defRPr sz="1200" kern="1200">
          <a:solidFill>
            <a:srgbClr val="333333"/>
          </a:solidFill>
          <a:latin typeface="Avenir Next Regular"/>
          <a:ea typeface="+mn-ea"/>
          <a:cs typeface="Avenir Next Regular"/>
        </a:defRPr>
      </a:lvl2pPr>
      <a:lvl3pPr marL="339725" indent="-158750" algn="l" defTabSz="914400" rtl="0" eaLnBrk="1" latinLnBrk="0" hangingPunct="1">
        <a:spcBef>
          <a:spcPts val="0"/>
        </a:spcBef>
        <a:buFont typeface="Arial" pitchFamily="34" charset="0"/>
        <a:buChar char="-"/>
        <a:defRPr sz="1200" kern="1200">
          <a:solidFill>
            <a:srgbClr val="333333"/>
          </a:solidFill>
          <a:latin typeface="Avenir Next Regular"/>
          <a:ea typeface="+mn-ea"/>
          <a:cs typeface="Avenir Next Regular"/>
        </a:defRPr>
      </a:lvl3pPr>
      <a:lvl4pPr marL="339725" indent="-158750" algn="l" defTabSz="1077913" rtl="0" eaLnBrk="1" latinLnBrk="0" hangingPunct="1">
        <a:spcBef>
          <a:spcPts val="0"/>
        </a:spcBef>
        <a:buFont typeface="Arial" pitchFamily="34" charset="0"/>
        <a:buChar char="-"/>
        <a:defRPr sz="1200" kern="1200" baseline="0">
          <a:solidFill>
            <a:srgbClr val="333333"/>
          </a:solidFill>
          <a:latin typeface="Avenir Next Regular"/>
          <a:ea typeface="+mn-ea"/>
          <a:cs typeface="Avenir Next Regular"/>
        </a:defRPr>
      </a:lvl4pPr>
      <a:lvl5pPr marL="339725" indent="-158750" algn="l" defTabSz="914400" rtl="0" eaLnBrk="1" latinLnBrk="0" hangingPunct="1">
        <a:spcBef>
          <a:spcPts val="0"/>
        </a:spcBef>
        <a:buFont typeface="Arial" pitchFamily="34" charset="0"/>
        <a:buChar char="-"/>
        <a:defRPr sz="1200" kern="1200" baseline="0">
          <a:solidFill>
            <a:srgbClr val="333333"/>
          </a:solidFill>
          <a:latin typeface="Avenir Next Regular"/>
          <a:ea typeface="+mn-ea"/>
          <a:cs typeface="Avenir Next Regular"/>
        </a:defRPr>
      </a:lvl5pPr>
      <a:lvl6pPr marL="339725" indent="-158750" algn="l" defTabSz="914400" rtl="0" eaLnBrk="1" latinLnBrk="0" hangingPunct="1">
        <a:spcBef>
          <a:spcPts val="0"/>
        </a:spcBef>
        <a:buFont typeface="Arial" pitchFamily="34" charset="0"/>
        <a:buChar char="-"/>
        <a:defRPr lang="en-GB" sz="1200" kern="1200" noProof="0" dirty="0" smtClean="0">
          <a:solidFill>
            <a:srgbClr val="333333"/>
          </a:solidFill>
          <a:latin typeface="Avenir Next Regular"/>
          <a:ea typeface="+mn-ea"/>
          <a:cs typeface="Avenir Next Regular"/>
        </a:defRPr>
      </a:lvl6pPr>
      <a:lvl7pPr marL="339725" indent="-158750" algn="l" defTabSz="914400" rtl="0" eaLnBrk="1" latinLnBrk="0" hangingPunct="1">
        <a:spcBef>
          <a:spcPts val="0"/>
        </a:spcBef>
        <a:buFont typeface="Arial" pitchFamily="34" charset="0"/>
        <a:buChar char="-"/>
        <a:defRPr sz="1200" kern="1200">
          <a:solidFill>
            <a:srgbClr val="333333"/>
          </a:solidFill>
          <a:latin typeface="Avenir Next Regular"/>
          <a:ea typeface="+mn-ea"/>
          <a:cs typeface="Avenir Next Regular"/>
        </a:defRPr>
      </a:lvl7pPr>
      <a:lvl8pPr marL="339725" indent="-158750" algn="l" defTabSz="914400" rtl="0" eaLnBrk="1" latinLnBrk="0" hangingPunct="1">
        <a:spcBef>
          <a:spcPts val="0"/>
        </a:spcBef>
        <a:buFont typeface="Arial" pitchFamily="34" charset="0"/>
        <a:buChar char="-"/>
        <a:defRPr lang="en-GB" sz="1200" kern="1200" noProof="0" dirty="0" smtClean="0">
          <a:solidFill>
            <a:srgbClr val="333333"/>
          </a:solidFill>
          <a:latin typeface="Avenir Next Regular"/>
          <a:ea typeface="+mn-ea"/>
          <a:cs typeface="Avenir Next Regular"/>
        </a:defRPr>
      </a:lvl8pPr>
      <a:lvl9pPr marL="339725" indent="-158750" algn="l" defTabSz="914400" rtl="0" eaLnBrk="1" latinLnBrk="0" hangingPunct="1">
        <a:spcBef>
          <a:spcPts val="0"/>
        </a:spcBef>
        <a:buFont typeface="Arial" pitchFamily="34" charset="0"/>
        <a:buChar char="-"/>
        <a:defRPr sz="1200" b="0" kern="1200">
          <a:solidFill>
            <a:srgbClr val="333333"/>
          </a:solidFill>
          <a:latin typeface="Avenir Next Regular"/>
          <a:ea typeface="+mn-ea"/>
          <a:cs typeface="Avenir Next Regular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tif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tiff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6" Type="http://schemas.openxmlformats.org/officeDocument/2006/relationships/image" Target="../media/image17.tiff"/><Relationship Id="rId7" Type="http://schemas.openxmlformats.org/officeDocument/2006/relationships/image" Target="../media/image18.tiff"/><Relationship Id="rId8" Type="http://schemas.openxmlformats.org/officeDocument/2006/relationships/image" Target="../media/image19.tiff"/><Relationship Id="rId9" Type="http://schemas.openxmlformats.org/officeDocument/2006/relationships/image" Target="../media/image20.tiff"/><Relationship Id="rId10" Type="http://schemas.openxmlformats.org/officeDocument/2006/relationships/image" Target="../media/image21.tiff"/><Relationship Id="rId11" Type="http://schemas.openxmlformats.org/officeDocument/2006/relationships/image" Target="../media/image22.tiff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 descr="storesicon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500" y="96900"/>
            <a:ext cx="1097950" cy="734032"/>
          </a:xfrm>
          <a:prstGeom prst="rect">
            <a:avLst/>
          </a:prstGeom>
        </p:spPr>
      </p:pic>
      <p:pic>
        <p:nvPicPr>
          <p:cNvPr id="6" name="Imported Layers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7347" y="4275535"/>
            <a:ext cx="2506353" cy="63995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uadroTexto 2"/>
          <p:cNvSpPr txBox="1"/>
          <p:nvPr/>
        </p:nvSpPr>
        <p:spPr>
          <a:xfrm>
            <a:off x="490846" y="3249836"/>
            <a:ext cx="6252853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Pedro </a:t>
            </a:r>
            <a:r>
              <a:rPr lang="en-US" sz="2000" b="1" dirty="0" err="1" smtClean="0">
                <a:solidFill>
                  <a:schemeClr val="bg1"/>
                </a:solidFill>
              </a:rPr>
              <a:t>Puertas</a:t>
            </a:r>
            <a:r>
              <a:rPr lang="en-US" sz="2000" b="1" dirty="0" smtClean="0">
                <a:solidFill>
                  <a:schemeClr val="bg1"/>
                </a:solidFill>
              </a:rPr>
              <a:t> Ballesteros · Senior BI Developer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pedro.puertas@wallapop.com</a:t>
            </a:r>
          </a:p>
          <a:p>
            <a:r>
              <a:rPr lang="en-US" sz="2000" b="1" dirty="0" err="1" smtClean="0">
                <a:solidFill>
                  <a:schemeClr val="bg1"/>
                </a:solidFill>
              </a:rPr>
              <a:t>ppuertasb@uoc.edu</a:t>
            </a:r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 smtClean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632701" y="4487689"/>
            <a:ext cx="12446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JUN 2017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90846" y="1694554"/>
            <a:ext cx="8227781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Real-Time </a:t>
            </a:r>
            <a:r>
              <a:rPr lang="es-ES" sz="2800" b="1" dirty="0" err="1">
                <a:solidFill>
                  <a:schemeClr val="bg1"/>
                </a:solidFill>
              </a:rPr>
              <a:t>behavioural</a:t>
            </a:r>
            <a:r>
              <a:rPr lang="es-ES" sz="2800" b="1" dirty="0">
                <a:solidFill>
                  <a:schemeClr val="bg1"/>
                </a:solidFill>
              </a:rPr>
              <a:t> </a:t>
            </a:r>
            <a:r>
              <a:rPr lang="es-ES" sz="2800" b="1" dirty="0" err="1">
                <a:solidFill>
                  <a:schemeClr val="bg1"/>
                </a:solidFill>
              </a:rPr>
              <a:t>stream</a:t>
            </a:r>
            <a:r>
              <a:rPr lang="es-ES" sz="2800" b="1" dirty="0">
                <a:solidFill>
                  <a:schemeClr val="bg1"/>
                </a:solidFill>
              </a:rPr>
              <a:t> </a:t>
            </a:r>
            <a:r>
              <a:rPr lang="es-ES" sz="2800" b="1" dirty="0" err="1">
                <a:solidFill>
                  <a:schemeClr val="bg1"/>
                </a:solidFill>
              </a:rPr>
              <a:t>analysis</a:t>
            </a:r>
            <a:r>
              <a:rPr lang="es-ES" sz="2800" b="1" dirty="0">
                <a:solidFill>
                  <a:schemeClr val="bg1"/>
                </a:solidFill>
              </a:rPr>
              <a:t> </a:t>
            </a:r>
            <a:r>
              <a:rPr lang="es-ES" sz="2800" b="1" dirty="0" err="1">
                <a:solidFill>
                  <a:schemeClr val="bg1"/>
                </a:solidFill>
              </a:rPr>
              <a:t>with</a:t>
            </a:r>
            <a:r>
              <a:rPr lang="es-ES" sz="2800" b="1" dirty="0">
                <a:solidFill>
                  <a:schemeClr val="bg1"/>
                </a:solidFill>
              </a:rPr>
              <a:t> Big Data </a:t>
            </a:r>
            <a:r>
              <a:rPr lang="es-ES" sz="2800" b="1" dirty="0" err="1">
                <a:solidFill>
                  <a:schemeClr val="bg1"/>
                </a:solidFill>
              </a:rPr>
              <a:t>stack</a:t>
            </a:r>
            <a:r>
              <a:rPr lang="es-ES" sz="2800" b="1" dirty="0">
                <a:solidFill>
                  <a:schemeClr val="bg1"/>
                </a:solidFill>
              </a:rPr>
              <a:t> </a:t>
            </a:r>
            <a:r>
              <a:rPr lang="es-ES" sz="2800" b="1" dirty="0" err="1">
                <a:solidFill>
                  <a:schemeClr val="bg1"/>
                </a:solidFill>
              </a:rPr>
              <a:t>technologies</a:t>
            </a:r>
            <a:r>
              <a:rPr lang="es-ES" sz="2800" b="1" dirty="0">
                <a:solidFill>
                  <a:schemeClr val="bg1"/>
                </a:solidFill>
              </a:rPr>
              <a:t>.</a:t>
            </a:r>
          </a:p>
          <a:p>
            <a:endParaRPr lang="es-ES" sz="2800" b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46" y="194081"/>
            <a:ext cx="3054350" cy="72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5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/>
          <p:cNvCxnSpPr/>
          <p:nvPr/>
        </p:nvCxnSpPr>
        <p:spPr>
          <a:xfrm flipV="1">
            <a:off x="0" y="0"/>
            <a:ext cx="9144000" cy="15945"/>
          </a:xfrm>
          <a:prstGeom prst="line">
            <a:avLst/>
          </a:prstGeom>
          <a:noFill/>
          <a:ln w="57150" cap="flat" cmpd="sng">
            <a:solidFill>
              <a:srgbClr val="4BC1B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Shape 169"/>
          <p:cNvSpPr/>
          <p:nvPr/>
        </p:nvSpPr>
        <p:spPr>
          <a:xfrm>
            <a:off x="1467805" y="208643"/>
            <a:ext cx="5540421" cy="402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500">
                <a:solidFill>
                  <a:srgbClr val="10C9B5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200" dirty="0">
                <a:solidFill>
                  <a:schemeClr val="bg1"/>
                </a:solidFill>
              </a:rPr>
              <a:t>A state of the art product is our top priority</a:t>
            </a:r>
            <a:endParaRPr sz="2200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68518" y="172129"/>
            <a:ext cx="822778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s-ES" sz="2800" b="1" dirty="0" smtClean="0">
                <a:solidFill>
                  <a:srgbClr val="15BEA9"/>
                </a:solidFill>
              </a:rPr>
              <a:t>Resultats</a:t>
            </a:r>
            <a:endParaRPr lang="es-ES" sz="2000" b="1" dirty="0" smtClean="0">
              <a:solidFill>
                <a:srgbClr val="15BEA9"/>
              </a:solidFill>
            </a:endParaRPr>
          </a:p>
        </p:txBody>
      </p:sp>
      <p:pic>
        <p:nvPicPr>
          <p:cNvPr id="15" name="Imagen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05" y="759200"/>
            <a:ext cx="7237410" cy="392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387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397745" y="1930400"/>
            <a:ext cx="26420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4800" b="1" baseline="30000" dirty="0" smtClean="0">
                <a:solidFill>
                  <a:srgbClr val="15BEA9"/>
                </a:solidFill>
              </a:rPr>
              <a:t>Conclusions</a:t>
            </a:r>
            <a:endParaRPr lang="ca-ES" sz="4800" b="1" dirty="0">
              <a:solidFill>
                <a:srgbClr val="15BEA9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46" y="4072225"/>
            <a:ext cx="3054350" cy="72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932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0" y="1625600"/>
            <a:ext cx="5778500" cy="33147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27" y="-61232"/>
            <a:ext cx="5215603" cy="33147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-61232"/>
            <a:ext cx="27305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940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0" y="1625600"/>
            <a:ext cx="5778500" cy="33147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27" y="-61232"/>
            <a:ext cx="5215603" cy="33147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-61232"/>
            <a:ext cx="2730500" cy="14732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6700" y="889000"/>
            <a:ext cx="60706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435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68518" y="172129"/>
            <a:ext cx="822778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ca-ES" sz="2800" b="1" dirty="0" smtClean="0">
                <a:solidFill>
                  <a:srgbClr val="15BEA9"/>
                </a:solidFill>
              </a:rPr>
              <a:t>Qui soc?</a:t>
            </a:r>
            <a:endParaRPr lang="ca-ES" sz="2000" b="1" dirty="0" smtClean="0">
              <a:solidFill>
                <a:srgbClr val="15BEA9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603016"/>
            <a:ext cx="5562600" cy="4162438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346200" y="1346200"/>
            <a:ext cx="6527800" cy="7874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90000" rIns="90000" bIns="9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 sz="1400" dirty="0" smtClean="0">
              <a:solidFill>
                <a:schemeClr val="tx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460500" y="3055827"/>
            <a:ext cx="6527800" cy="7874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90000" rIns="90000" bIns="9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 sz="1400" dirty="0" smtClean="0">
              <a:solidFill>
                <a:schemeClr val="tx1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283200" y="1739900"/>
            <a:ext cx="2717800" cy="22987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90000" rIns="90000" bIns="9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 sz="1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2491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/>
          <p:cNvCxnSpPr/>
          <p:nvPr/>
        </p:nvCxnSpPr>
        <p:spPr>
          <a:xfrm flipV="1">
            <a:off x="0" y="0"/>
            <a:ext cx="9144000" cy="15945"/>
          </a:xfrm>
          <a:prstGeom prst="line">
            <a:avLst/>
          </a:prstGeom>
          <a:noFill/>
          <a:ln w="57150" cap="flat" cmpd="sng">
            <a:solidFill>
              <a:srgbClr val="4BC1B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Shape 169"/>
          <p:cNvSpPr/>
          <p:nvPr/>
        </p:nvSpPr>
        <p:spPr>
          <a:xfrm>
            <a:off x="1467805" y="208643"/>
            <a:ext cx="5540421" cy="402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500">
                <a:solidFill>
                  <a:srgbClr val="10C9B5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200" dirty="0">
                <a:solidFill>
                  <a:schemeClr val="bg1"/>
                </a:solidFill>
              </a:rPr>
              <a:t>A state of the art product is our top priority</a:t>
            </a:r>
            <a:endParaRPr sz="2200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68518" y="172129"/>
            <a:ext cx="822778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s-ES" sz="2800" b="1" dirty="0" smtClean="0">
                <a:solidFill>
                  <a:srgbClr val="15BEA9"/>
                </a:solidFill>
              </a:rPr>
              <a:t>Metodología</a:t>
            </a:r>
            <a:endParaRPr lang="es-ES" sz="2000" b="1" dirty="0" smtClean="0">
              <a:solidFill>
                <a:srgbClr val="15BEA9"/>
              </a:solidFill>
            </a:endParaRPr>
          </a:p>
        </p:txBody>
      </p:sp>
      <p:pic>
        <p:nvPicPr>
          <p:cNvPr id="8" name="Imagen 7"/>
          <p:cNvPicPr/>
          <p:nvPr/>
        </p:nvPicPr>
        <p:blipFill>
          <a:blip r:embed="rId3"/>
          <a:stretch>
            <a:fillRect/>
          </a:stretch>
        </p:blipFill>
        <p:spPr>
          <a:xfrm>
            <a:off x="1185862" y="1066164"/>
            <a:ext cx="7031038" cy="318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318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/>
          <p:cNvCxnSpPr/>
          <p:nvPr/>
        </p:nvCxnSpPr>
        <p:spPr>
          <a:xfrm flipV="1">
            <a:off x="0" y="0"/>
            <a:ext cx="9144000" cy="15945"/>
          </a:xfrm>
          <a:prstGeom prst="line">
            <a:avLst/>
          </a:prstGeom>
          <a:noFill/>
          <a:ln w="57150" cap="flat" cmpd="sng">
            <a:solidFill>
              <a:srgbClr val="4BC1B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Shape 169"/>
          <p:cNvSpPr/>
          <p:nvPr/>
        </p:nvSpPr>
        <p:spPr>
          <a:xfrm>
            <a:off x="1467805" y="208643"/>
            <a:ext cx="5540421" cy="402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500">
                <a:solidFill>
                  <a:srgbClr val="10C9B5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200" dirty="0">
                <a:solidFill>
                  <a:schemeClr val="bg1"/>
                </a:solidFill>
              </a:rPr>
              <a:t>A state of the art product is our top priority</a:t>
            </a:r>
            <a:endParaRPr sz="2200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68518" y="172129"/>
            <a:ext cx="822778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s-ES" sz="2800" b="1" dirty="0" smtClean="0">
                <a:solidFill>
                  <a:srgbClr val="15BEA9"/>
                </a:solidFill>
              </a:rPr>
              <a:t>Implementació</a:t>
            </a:r>
            <a:endParaRPr lang="es-ES" sz="2000" b="1" dirty="0" smtClean="0">
              <a:solidFill>
                <a:srgbClr val="15BEA9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18" y="1640040"/>
            <a:ext cx="3331485" cy="112527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656" y="2753219"/>
            <a:ext cx="2099499" cy="15732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180" y="2753219"/>
            <a:ext cx="2127250" cy="15732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0247" y="446189"/>
            <a:ext cx="2057399" cy="88750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667" y="387572"/>
            <a:ext cx="1668232" cy="166823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0991" y="387572"/>
            <a:ext cx="1558852" cy="155885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9"/>
          <a:srcRect t="15714" b="13672"/>
          <a:stretch/>
        </p:blipFill>
        <p:spPr>
          <a:xfrm>
            <a:off x="5484819" y="1607758"/>
            <a:ext cx="3189965" cy="13177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518" y="674795"/>
            <a:ext cx="2223486" cy="83566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1"/>
          <a:srcRect l="7963" t="27325" r="7037" b="18025"/>
          <a:stretch/>
        </p:blipFill>
        <p:spPr>
          <a:xfrm>
            <a:off x="5756850" y="3119602"/>
            <a:ext cx="2502751" cy="120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983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/>
          <p:cNvCxnSpPr/>
          <p:nvPr/>
        </p:nvCxnSpPr>
        <p:spPr>
          <a:xfrm flipV="1">
            <a:off x="0" y="0"/>
            <a:ext cx="9144000" cy="15945"/>
          </a:xfrm>
          <a:prstGeom prst="line">
            <a:avLst/>
          </a:prstGeom>
          <a:noFill/>
          <a:ln w="57150" cap="flat" cmpd="sng">
            <a:solidFill>
              <a:srgbClr val="4BC1B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Shape 169"/>
          <p:cNvSpPr/>
          <p:nvPr/>
        </p:nvSpPr>
        <p:spPr>
          <a:xfrm>
            <a:off x="1467805" y="208643"/>
            <a:ext cx="5540421" cy="402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500">
                <a:solidFill>
                  <a:srgbClr val="10C9B5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200" dirty="0">
                <a:solidFill>
                  <a:schemeClr val="bg1"/>
                </a:solidFill>
              </a:rPr>
              <a:t>A state of the art product is our top priority</a:t>
            </a:r>
            <a:endParaRPr sz="2200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68518" y="172129"/>
            <a:ext cx="822778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s-ES" sz="2800" b="1" dirty="0" smtClean="0">
                <a:solidFill>
                  <a:srgbClr val="15BEA9"/>
                </a:solidFill>
              </a:rPr>
              <a:t>Arquitectura</a:t>
            </a:r>
            <a:endParaRPr lang="es-ES" sz="2000" b="1" dirty="0" smtClean="0">
              <a:solidFill>
                <a:srgbClr val="15BEA9"/>
              </a:solidFill>
            </a:endParaRPr>
          </a:p>
        </p:txBody>
      </p:sp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97" y="759200"/>
            <a:ext cx="5719103" cy="3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61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/>
          <p:cNvCxnSpPr/>
          <p:nvPr/>
        </p:nvCxnSpPr>
        <p:spPr>
          <a:xfrm flipV="1">
            <a:off x="0" y="0"/>
            <a:ext cx="9144000" cy="15945"/>
          </a:xfrm>
          <a:prstGeom prst="line">
            <a:avLst/>
          </a:prstGeom>
          <a:noFill/>
          <a:ln w="57150" cap="flat" cmpd="sng">
            <a:solidFill>
              <a:srgbClr val="4BC1B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Shape 169"/>
          <p:cNvSpPr/>
          <p:nvPr/>
        </p:nvSpPr>
        <p:spPr>
          <a:xfrm>
            <a:off x="1467805" y="208643"/>
            <a:ext cx="5540421" cy="402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500">
                <a:solidFill>
                  <a:srgbClr val="10C9B5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200" dirty="0">
                <a:solidFill>
                  <a:schemeClr val="bg1"/>
                </a:solidFill>
              </a:rPr>
              <a:t>A state of the art product is our top priority</a:t>
            </a:r>
            <a:endParaRPr sz="2200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68518" y="172129"/>
            <a:ext cx="822778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s-ES" sz="2800" b="1" dirty="0" err="1" smtClean="0">
                <a:solidFill>
                  <a:srgbClr val="15BEA9"/>
                </a:solidFill>
              </a:rPr>
              <a:t>Algorisme</a:t>
            </a:r>
            <a:r>
              <a:rPr lang="es-ES" sz="2800" b="1" dirty="0">
                <a:solidFill>
                  <a:srgbClr val="15BEA9"/>
                </a:solidFill>
              </a:rPr>
              <a:t>:</a:t>
            </a:r>
            <a:r>
              <a:rPr lang="es-ES" sz="2800" b="1" dirty="0" smtClean="0">
                <a:solidFill>
                  <a:srgbClr val="15BEA9"/>
                </a:solidFill>
              </a:rPr>
              <a:t> </a:t>
            </a:r>
            <a:r>
              <a:rPr lang="es-ES" sz="2800" b="1" dirty="0" err="1" smtClean="0">
                <a:solidFill>
                  <a:srgbClr val="15BEA9"/>
                </a:solidFill>
              </a:rPr>
              <a:t>Hidden</a:t>
            </a:r>
            <a:r>
              <a:rPr lang="es-ES" sz="2800" b="1" dirty="0" smtClean="0">
                <a:solidFill>
                  <a:srgbClr val="15BEA9"/>
                </a:solidFill>
              </a:rPr>
              <a:t> </a:t>
            </a:r>
            <a:r>
              <a:rPr lang="es-ES" sz="2800" b="1" dirty="0" err="1" smtClean="0">
                <a:solidFill>
                  <a:srgbClr val="15BEA9"/>
                </a:solidFill>
              </a:rPr>
              <a:t>Markov</a:t>
            </a:r>
            <a:r>
              <a:rPr lang="es-ES" sz="2800" b="1" dirty="0" smtClean="0">
                <a:solidFill>
                  <a:srgbClr val="15BEA9"/>
                </a:solidFill>
              </a:rPr>
              <a:t> </a:t>
            </a:r>
            <a:r>
              <a:rPr lang="es-ES" sz="2800" b="1" dirty="0" err="1" smtClean="0">
                <a:solidFill>
                  <a:srgbClr val="15BEA9"/>
                </a:solidFill>
              </a:rPr>
              <a:t>Model</a:t>
            </a:r>
            <a:endParaRPr lang="es-ES" sz="2000" b="1" dirty="0" smtClean="0">
              <a:solidFill>
                <a:srgbClr val="15BEA9"/>
              </a:solidFill>
            </a:endParaRPr>
          </a:p>
        </p:txBody>
      </p:sp>
      <p:pic>
        <p:nvPicPr>
          <p:cNvPr id="8" name="Imagen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1104900"/>
            <a:ext cx="52832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956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/>
          <p:cNvCxnSpPr/>
          <p:nvPr/>
        </p:nvCxnSpPr>
        <p:spPr>
          <a:xfrm flipV="1">
            <a:off x="0" y="0"/>
            <a:ext cx="9144000" cy="15945"/>
          </a:xfrm>
          <a:prstGeom prst="line">
            <a:avLst/>
          </a:prstGeom>
          <a:noFill/>
          <a:ln w="57150" cap="flat" cmpd="sng">
            <a:solidFill>
              <a:srgbClr val="4BC1B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Shape 169"/>
          <p:cNvSpPr/>
          <p:nvPr/>
        </p:nvSpPr>
        <p:spPr>
          <a:xfrm>
            <a:off x="1467805" y="208643"/>
            <a:ext cx="5540421" cy="402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500">
                <a:solidFill>
                  <a:srgbClr val="10C9B5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200" dirty="0">
                <a:solidFill>
                  <a:schemeClr val="bg1"/>
                </a:solidFill>
              </a:rPr>
              <a:t>A state of the art product is our top priority</a:t>
            </a:r>
            <a:endParaRPr sz="2200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68518" y="172129"/>
            <a:ext cx="822778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s-ES" sz="2800" b="1" dirty="0" err="1" smtClean="0">
                <a:solidFill>
                  <a:srgbClr val="15BEA9"/>
                </a:solidFill>
              </a:rPr>
              <a:t>Analisis</a:t>
            </a:r>
            <a:r>
              <a:rPr lang="es-ES" sz="2800" b="1" dirty="0" smtClean="0">
                <a:solidFill>
                  <a:srgbClr val="15BEA9"/>
                </a:solidFill>
              </a:rPr>
              <a:t> i </a:t>
            </a:r>
            <a:r>
              <a:rPr lang="es-ES" sz="2800" b="1" dirty="0" err="1" smtClean="0">
                <a:solidFill>
                  <a:srgbClr val="15BEA9"/>
                </a:solidFill>
              </a:rPr>
              <a:t>entrenament</a:t>
            </a:r>
            <a:r>
              <a:rPr lang="es-ES" sz="2800" b="1" dirty="0" smtClean="0">
                <a:solidFill>
                  <a:srgbClr val="15BEA9"/>
                </a:solidFill>
              </a:rPr>
              <a:t> de </a:t>
            </a:r>
            <a:r>
              <a:rPr lang="es-ES" sz="2800" b="1" dirty="0" err="1" smtClean="0">
                <a:solidFill>
                  <a:srgbClr val="15BEA9"/>
                </a:solidFill>
              </a:rPr>
              <a:t>dades</a:t>
            </a:r>
            <a:endParaRPr lang="es-ES" sz="2000" b="1" dirty="0" smtClean="0">
              <a:solidFill>
                <a:srgbClr val="15BEA9"/>
              </a:solidFill>
            </a:endParaRPr>
          </a:p>
        </p:txBody>
      </p:sp>
      <p:pic>
        <p:nvPicPr>
          <p:cNvPr id="9" name="Imagen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805" y="1275730"/>
            <a:ext cx="6320473" cy="3105022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664853" y="2755244"/>
            <a:ext cx="877753" cy="1607725"/>
          </a:xfrm>
          <a:prstGeom prst="rect">
            <a:avLst/>
          </a:prstGeom>
          <a:noFill/>
          <a:ln>
            <a:solidFill>
              <a:srgbClr val="384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  <p:sp>
        <p:nvSpPr>
          <p:cNvPr id="11" name="Rectángulo 10"/>
          <p:cNvSpPr/>
          <p:nvPr/>
        </p:nvSpPr>
        <p:spPr>
          <a:xfrm>
            <a:off x="3691773" y="2336800"/>
            <a:ext cx="877753" cy="203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  <p:sp>
        <p:nvSpPr>
          <p:cNvPr id="12" name="Rectángulo 11"/>
          <p:cNvSpPr/>
          <p:nvPr/>
        </p:nvSpPr>
        <p:spPr>
          <a:xfrm>
            <a:off x="2586597" y="2755243"/>
            <a:ext cx="877753" cy="160772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  <p:sp>
        <p:nvSpPr>
          <p:cNvPr id="13" name="Rectángulo 12"/>
          <p:cNvSpPr/>
          <p:nvPr/>
        </p:nvSpPr>
        <p:spPr>
          <a:xfrm>
            <a:off x="5483405" y="1752600"/>
            <a:ext cx="877753" cy="26205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  <p:sp>
        <p:nvSpPr>
          <p:cNvPr id="14" name="Rectángulo 13"/>
          <p:cNvSpPr/>
          <p:nvPr/>
        </p:nvSpPr>
        <p:spPr>
          <a:xfrm>
            <a:off x="6735082" y="2773027"/>
            <a:ext cx="877753" cy="160772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46277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LX template">
  <a:themeElements>
    <a:clrScheme name="OLX standard color scheme">
      <a:dk1>
        <a:srgbClr val="000000"/>
      </a:dk1>
      <a:lt1>
        <a:srgbClr val="FFFFFF"/>
      </a:lt1>
      <a:dk2>
        <a:srgbClr val="D9D9D9"/>
      </a:dk2>
      <a:lt2>
        <a:srgbClr val="4F2D7F"/>
      </a:lt2>
      <a:accent1>
        <a:srgbClr val="BFBFBF"/>
      </a:accent1>
      <a:accent2>
        <a:srgbClr val="D8E197"/>
      </a:accent2>
      <a:accent3>
        <a:srgbClr val="BECD4F"/>
      </a:accent3>
      <a:accent4>
        <a:srgbClr val="A8B400"/>
      </a:accent4>
      <a:accent5>
        <a:srgbClr val="F6B652"/>
      </a:accent5>
      <a:accent6>
        <a:srgbClr val="FF7900"/>
      </a:accent6>
      <a:hlink>
        <a:srgbClr val="EE8C3B"/>
      </a:hlink>
      <a:folHlink>
        <a:srgbClr val="BFBFBF"/>
      </a:folHlink>
    </a:clrScheme>
    <a:fontScheme name="OLX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28575">
          <a:noFill/>
        </a:ln>
      </a:spPr>
      <a:bodyPr rot="0" spcFirstLastPara="0" vertOverflow="overflow" horzOverflow="overflow" vert="horz" wrap="square" lIns="90000" tIns="90000" rIns="90000" bIns="90000" numCol="1" spcCol="0" rtlCol="0" fromWordArt="0" anchor="t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none" lIns="0" tIns="0" rIns="0" bIns="0" rtlCol="0">
        <a:spAutoFit/>
      </a:bodyPr>
      <a:lstStyle>
        <a:defPPr>
          <a:defRPr sz="14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37788</TotalTime>
  <Words>912</Words>
  <Application>Microsoft Macintosh PowerPoint</Application>
  <PresentationFormat>Presentación en pantalla (16:9)</PresentationFormat>
  <Paragraphs>36</Paragraphs>
  <Slides>11</Slides>
  <Notes>11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9" baseType="lpstr">
      <vt:lpstr>Avenir Next</vt:lpstr>
      <vt:lpstr>Avenir Next Regular</vt:lpstr>
      <vt:lpstr>Calibri</vt:lpstr>
      <vt:lpstr>Helvetica Light</vt:lpstr>
      <vt:lpstr>Wingdings</vt:lpstr>
      <vt:lpstr>Arial</vt:lpstr>
      <vt:lpstr>OLX template</vt:lpstr>
      <vt:lpstr>think-cell Slide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FJ Labs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Plantenga</dc:creator>
  <cp:lastModifiedBy>Usuario de Microsoft Office</cp:lastModifiedBy>
  <cp:revision>672</cp:revision>
  <dcterms:created xsi:type="dcterms:W3CDTF">2015-08-10T16:31:46Z</dcterms:created>
  <dcterms:modified xsi:type="dcterms:W3CDTF">2017-06-14T18:38:29Z</dcterms:modified>
</cp:coreProperties>
</file>