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27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27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3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2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25896" y="2482888"/>
            <a:ext cx="1189355" cy="1159510"/>
          </a:xfrm>
          <a:custGeom>
            <a:avLst/>
            <a:gdLst/>
            <a:ahLst/>
            <a:cxnLst/>
            <a:rect l="l" t="t" r="r" b="b"/>
            <a:pathLst>
              <a:path w="1189354" h="1159510">
                <a:moveTo>
                  <a:pt x="1189151" y="579704"/>
                </a:moveTo>
                <a:lnTo>
                  <a:pt x="1187180" y="627249"/>
                </a:lnTo>
                <a:lnTo>
                  <a:pt x="1181369" y="673736"/>
                </a:lnTo>
                <a:lnTo>
                  <a:pt x="1171870" y="719015"/>
                </a:lnTo>
                <a:lnTo>
                  <a:pt x="1158838" y="762937"/>
                </a:lnTo>
                <a:lnTo>
                  <a:pt x="1142424" y="805353"/>
                </a:lnTo>
                <a:lnTo>
                  <a:pt x="1122783" y="846113"/>
                </a:lnTo>
                <a:lnTo>
                  <a:pt x="1100066" y="885069"/>
                </a:lnTo>
                <a:lnTo>
                  <a:pt x="1074428" y="922072"/>
                </a:lnTo>
                <a:lnTo>
                  <a:pt x="1046021" y="956971"/>
                </a:lnTo>
                <a:lnTo>
                  <a:pt x="1014998" y="989618"/>
                </a:lnTo>
                <a:lnTo>
                  <a:pt x="981512" y="1019864"/>
                </a:lnTo>
                <a:lnTo>
                  <a:pt x="945717" y="1047560"/>
                </a:lnTo>
                <a:lnTo>
                  <a:pt x="907765" y="1072556"/>
                </a:lnTo>
                <a:lnTo>
                  <a:pt x="867810" y="1094703"/>
                </a:lnTo>
                <a:lnTo>
                  <a:pt x="826004" y="1113853"/>
                </a:lnTo>
                <a:lnTo>
                  <a:pt x="782501" y="1129855"/>
                </a:lnTo>
                <a:lnTo>
                  <a:pt x="737453" y="1142560"/>
                </a:lnTo>
                <a:lnTo>
                  <a:pt x="691015" y="1151821"/>
                </a:lnTo>
                <a:lnTo>
                  <a:pt x="643338" y="1157486"/>
                </a:lnTo>
                <a:lnTo>
                  <a:pt x="594575" y="1159408"/>
                </a:lnTo>
                <a:lnTo>
                  <a:pt x="545811" y="1157486"/>
                </a:lnTo>
                <a:lnTo>
                  <a:pt x="498133" y="1151821"/>
                </a:lnTo>
                <a:lnTo>
                  <a:pt x="451693" y="1142560"/>
                </a:lnTo>
                <a:lnTo>
                  <a:pt x="406645" y="1129855"/>
                </a:lnTo>
                <a:lnTo>
                  <a:pt x="363141" y="1113853"/>
                </a:lnTo>
                <a:lnTo>
                  <a:pt x="321335" y="1094703"/>
                </a:lnTo>
                <a:lnTo>
                  <a:pt x="281380" y="1072556"/>
                </a:lnTo>
                <a:lnTo>
                  <a:pt x="243428" y="1047560"/>
                </a:lnTo>
                <a:lnTo>
                  <a:pt x="207633" y="1019864"/>
                </a:lnTo>
                <a:lnTo>
                  <a:pt x="174148" y="989618"/>
                </a:lnTo>
                <a:lnTo>
                  <a:pt x="143126" y="956971"/>
                </a:lnTo>
                <a:lnTo>
                  <a:pt x="114719" y="922072"/>
                </a:lnTo>
                <a:lnTo>
                  <a:pt x="89082" y="885069"/>
                </a:lnTo>
                <a:lnTo>
                  <a:pt x="66366" y="846113"/>
                </a:lnTo>
                <a:lnTo>
                  <a:pt x="46725" y="805353"/>
                </a:lnTo>
                <a:lnTo>
                  <a:pt x="30312" y="762937"/>
                </a:lnTo>
                <a:lnTo>
                  <a:pt x="17280" y="719015"/>
                </a:lnTo>
                <a:lnTo>
                  <a:pt x="7782" y="673736"/>
                </a:lnTo>
                <a:lnTo>
                  <a:pt x="1971" y="627249"/>
                </a:lnTo>
                <a:lnTo>
                  <a:pt x="0" y="579704"/>
                </a:lnTo>
                <a:lnTo>
                  <a:pt x="1971" y="532158"/>
                </a:lnTo>
                <a:lnTo>
                  <a:pt x="7782" y="485671"/>
                </a:lnTo>
                <a:lnTo>
                  <a:pt x="17280" y="440392"/>
                </a:lnTo>
                <a:lnTo>
                  <a:pt x="30312" y="396470"/>
                </a:lnTo>
                <a:lnTo>
                  <a:pt x="46725" y="354054"/>
                </a:lnTo>
                <a:lnTo>
                  <a:pt x="66366" y="313294"/>
                </a:lnTo>
                <a:lnTo>
                  <a:pt x="89082" y="274338"/>
                </a:lnTo>
                <a:lnTo>
                  <a:pt x="114719" y="237336"/>
                </a:lnTo>
                <a:lnTo>
                  <a:pt x="143126" y="202436"/>
                </a:lnTo>
                <a:lnTo>
                  <a:pt x="174148" y="169789"/>
                </a:lnTo>
                <a:lnTo>
                  <a:pt x="207633" y="139543"/>
                </a:lnTo>
                <a:lnTo>
                  <a:pt x="243428" y="111847"/>
                </a:lnTo>
                <a:lnTo>
                  <a:pt x="281380" y="86851"/>
                </a:lnTo>
                <a:lnTo>
                  <a:pt x="321335" y="64704"/>
                </a:lnTo>
                <a:lnTo>
                  <a:pt x="363141" y="45555"/>
                </a:lnTo>
                <a:lnTo>
                  <a:pt x="406645" y="29553"/>
                </a:lnTo>
                <a:lnTo>
                  <a:pt x="451693" y="16847"/>
                </a:lnTo>
                <a:lnTo>
                  <a:pt x="498133" y="7587"/>
                </a:lnTo>
                <a:lnTo>
                  <a:pt x="545811" y="1921"/>
                </a:lnTo>
                <a:lnTo>
                  <a:pt x="594575" y="0"/>
                </a:lnTo>
                <a:lnTo>
                  <a:pt x="643338" y="1921"/>
                </a:lnTo>
                <a:lnTo>
                  <a:pt x="691015" y="7587"/>
                </a:lnTo>
                <a:lnTo>
                  <a:pt x="737453" y="16847"/>
                </a:lnTo>
                <a:lnTo>
                  <a:pt x="782501" y="29553"/>
                </a:lnTo>
                <a:lnTo>
                  <a:pt x="826004" y="45555"/>
                </a:lnTo>
                <a:lnTo>
                  <a:pt x="867810" y="64704"/>
                </a:lnTo>
                <a:lnTo>
                  <a:pt x="907765" y="86851"/>
                </a:lnTo>
                <a:lnTo>
                  <a:pt x="945717" y="111847"/>
                </a:lnTo>
                <a:lnTo>
                  <a:pt x="981512" y="139543"/>
                </a:lnTo>
                <a:lnTo>
                  <a:pt x="1014998" y="169789"/>
                </a:lnTo>
                <a:lnTo>
                  <a:pt x="1046021" y="202436"/>
                </a:lnTo>
                <a:lnTo>
                  <a:pt x="1074428" y="237336"/>
                </a:lnTo>
                <a:lnTo>
                  <a:pt x="1100066" y="274338"/>
                </a:lnTo>
                <a:lnTo>
                  <a:pt x="1122783" y="313294"/>
                </a:lnTo>
                <a:lnTo>
                  <a:pt x="1142424" y="354054"/>
                </a:lnTo>
                <a:lnTo>
                  <a:pt x="1158838" y="396470"/>
                </a:lnTo>
                <a:lnTo>
                  <a:pt x="1171870" y="440392"/>
                </a:lnTo>
                <a:lnTo>
                  <a:pt x="1181369" y="485671"/>
                </a:lnTo>
                <a:lnTo>
                  <a:pt x="1187180" y="532158"/>
                </a:lnTo>
                <a:lnTo>
                  <a:pt x="1189151" y="579704"/>
                </a:lnTo>
                <a:close/>
              </a:path>
            </a:pathLst>
          </a:custGeom>
          <a:ln w="177800">
            <a:solidFill>
              <a:srgbClr val="07A2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9143" y="2461031"/>
            <a:ext cx="820419" cy="1190625"/>
          </a:xfrm>
          <a:custGeom>
            <a:avLst/>
            <a:gdLst/>
            <a:ahLst/>
            <a:cxnLst/>
            <a:rect l="l" t="t" r="r" b="b"/>
            <a:pathLst>
              <a:path w="820420" h="1190625">
                <a:moveTo>
                  <a:pt x="0" y="1148422"/>
                </a:moveTo>
                <a:lnTo>
                  <a:pt x="52248" y="1166205"/>
                </a:lnTo>
                <a:lnTo>
                  <a:pt x="106524" y="1179248"/>
                </a:lnTo>
                <a:lnTo>
                  <a:pt x="162595" y="1187277"/>
                </a:lnTo>
                <a:lnTo>
                  <a:pt x="220230" y="1190015"/>
                </a:lnTo>
                <a:lnTo>
                  <a:pt x="269415" y="1188042"/>
                </a:lnTo>
                <a:lnTo>
                  <a:pt x="317504" y="1182227"/>
                </a:lnTo>
                <a:lnTo>
                  <a:pt x="364345" y="1172722"/>
                </a:lnTo>
                <a:lnTo>
                  <a:pt x="409782" y="1159681"/>
                </a:lnTo>
                <a:lnTo>
                  <a:pt x="453661" y="1143256"/>
                </a:lnTo>
                <a:lnTo>
                  <a:pt x="495828" y="1123601"/>
                </a:lnTo>
                <a:lnTo>
                  <a:pt x="536128" y="1100868"/>
                </a:lnTo>
                <a:lnTo>
                  <a:pt x="574407" y="1075212"/>
                </a:lnTo>
                <a:lnTo>
                  <a:pt x="610511" y="1046784"/>
                </a:lnTo>
                <a:lnTo>
                  <a:pt x="644285" y="1015739"/>
                </a:lnTo>
                <a:lnTo>
                  <a:pt x="675575" y="982229"/>
                </a:lnTo>
                <a:lnTo>
                  <a:pt x="704227" y="946408"/>
                </a:lnTo>
                <a:lnTo>
                  <a:pt x="730086" y="908428"/>
                </a:lnTo>
                <a:lnTo>
                  <a:pt x="752998" y="868443"/>
                </a:lnTo>
                <a:lnTo>
                  <a:pt x="772808" y="826605"/>
                </a:lnTo>
                <a:lnTo>
                  <a:pt x="789363" y="783069"/>
                </a:lnTo>
                <a:lnTo>
                  <a:pt x="802508" y="737986"/>
                </a:lnTo>
                <a:lnTo>
                  <a:pt x="812088" y="691511"/>
                </a:lnTo>
                <a:lnTo>
                  <a:pt x="817949" y="643796"/>
                </a:lnTo>
                <a:lnTo>
                  <a:pt x="819937" y="594995"/>
                </a:lnTo>
                <a:lnTo>
                  <a:pt x="817949" y="546197"/>
                </a:lnTo>
                <a:lnTo>
                  <a:pt x="812088" y="498485"/>
                </a:lnTo>
                <a:lnTo>
                  <a:pt x="802508" y="452013"/>
                </a:lnTo>
                <a:lnTo>
                  <a:pt x="789363" y="406933"/>
                </a:lnTo>
                <a:lnTo>
                  <a:pt x="772808" y="363398"/>
                </a:lnTo>
                <a:lnTo>
                  <a:pt x="752998" y="321563"/>
                </a:lnTo>
                <a:lnTo>
                  <a:pt x="730086" y="281580"/>
                </a:lnTo>
                <a:lnTo>
                  <a:pt x="704227" y="243601"/>
                </a:lnTo>
                <a:lnTo>
                  <a:pt x="675575" y="207781"/>
                </a:lnTo>
                <a:lnTo>
                  <a:pt x="644285" y="174272"/>
                </a:lnTo>
                <a:lnTo>
                  <a:pt x="610511" y="143228"/>
                </a:lnTo>
                <a:lnTo>
                  <a:pt x="574407" y="114801"/>
                </a:lnTo>
                <a:lnTo>
                  <a:pt x="536128" y="89145"/>
                </a:lnTo>
                <a:lnTo>
                  <a:pt x="495828" y="66413"/>
                </a:lnTo>
                <a:lnTo>
                  <a:pt x="453661" y="46758"/>
                </a:lnTo>
                <a:lnTo>
                  <a:pt x="409782" y="30333"/>
                </a:lnTo>
                <a:lnTo>
                  <a:pt x="364345" y="17292"/>
                </a:lnTo>
                <a:lnTo>
                  <a:pt x="317504" y="7787"/>
                </a:lnTo>
                <a:lnTo>
                  <a:pt x="269415" y="1972"/>
                </a:lnTo>
                <a:lnTo>
                  <a:pt x="220230" y="0"/>
                </a:lnTo>
                <a:lnTo>
                  <a:pt x="162595" y="2739"/>
                </a:lnTo>
                <a:lnTo>
                  <a:pt x="106524" y="10771"/>
                </a:lnTo>
                <a:lnTo>
                  <a:pt x="52248" y="23815"/>
                </a:lnTo>
                <a:lnTo>
                  <a:pt x="0" y="41592"/>
                </a:lnTo>
              </a:path>
            </a:pathLst>
          </a:custGeom>
          <a:ln w="101600">
            <a:solidFill>
              <a:srgbClr val="EE5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5456" y="2461031"/>
            <a:ext cx="820419" cy="1190625"/>
          </a:xfrm>
          <a:custGeom>
            <a:avLst/>
            <a:gdLst/>
            <a:ahLst/>
            <a:cxnLst/>
            <a:rect l="l" t="t" r="r" b="b"/>
            <a:pathLst>
              <a:path w="820420" h="1190625">
                <a:moveTo>
                  <a:pt x="819912" y="1148422"/>
                </a:moveTo>
                <a:lnTo>
                  <a:pt x="767673" y="1166205"/>
                </a:lnTo>
                <a:lnTo>
                  <a:pt x="713397" y="1179248"/>
                </a:lnTo>
                <a:lnTo>
                  <a:pt x="657320" y="1187277"/>
                </a:lnTo>
                <a:lnTo>
                  <a:pt x="599681" y="1190015"/>
                </a:lnTo>
                <a:lnTo>
                  <a:pt x="550498" y="1188042"/>
                </a:lnTo>
                <a:lnTo>
                  <a:pt x="502410" y="1182227"/>
                </a:lnTo>
                <a:lnTo>
                  <a:pt x="455572" y="1172722"/>
                </a:lnTo>
                <a:lnTo>
                  <a:pt x="410137" y="1159681"/>
                </a:lnTo>
                <a:lnTo>
                  <a:pt x="366260" y="1143256"/>
                </a:lnTo>
                <a:lnTo>
                  <a:pt x="324095" y="1123601"/>
                </a:lnTo>
                <a:lnTo>
                  <a:pt x="283796" y="1100868"/>
                </a:lnTo>
                <a:lnTo>
                  <a:pt x="245519" y="1075212"/>
                </a:lnTo>
                <a:lnTo>
                  <a:pt x="209416" y="1046784"/>
                </a:lnTo>
                <a:lnTo>
                  <a:pt x="175644" y="1015739"/>
                </a:lnTo>
                <a:lnTo>
                  <a:pt x="144355" y="982229"/>
                </a:lnTo>
                <a:lnTo>
                  <a:pt x="115704" y="946408"/>
                </a:lnTo>
                <a:lnTo>
                  <a:pt x="89847" y="908428"/>
                </a:lnTo>
                <a:lnTo>
                  <a:pt x="66936" y="868443"/>
                </a:lnTo>
                <a:lnTo>
                  <a:pt x="47126" y="826605"/>
                </a:lnTo>
                <a:lnTo>
                  <a:pt x="30572" y="783069"/>
                </a:lnTo>
                <a:lnTo>
                  <a:pt x="17428" y="737986"/>
                </a:lnTo>
                <a:lnTo>
                  <a:pt x="7848" y="691511"/>
                </a:lnTo>
                <a:lnTo>
                  <a:pt x="1987" y="643796"/>
                </a:lnTo>
                <a:lnTo>
                  <a:pt x="0" y="594995"/>
                </a:lnTo>
                <a:lnTo>
                  <a:pt x="1987" y="546197"/>
                </a:lnTo>
                <a:lnTo>
                  <a:pt x="7848" y="498485"/>
                </a:lnTo>
                <a:lnTo>
                  <a:pt x="17428" y="452013"/>
                </a:lnTo>
                <a:lnTo>
                  <a:pt x="30572" y="406933"/>
                </a:lnTo>
                <a:lnTo>
                  <a:pt x="47126" y="363398"/>
                </a:lnTo>
                <a:lnTo>
                  <a:pt x="66936" y="321563"/>
                </a:lnTo>
                <a:lnTo>
                  <a:pt x="89847" y="281580"/>
                </a:lnTo>
                <a:lnTo>
                  <a:pt x="115704" y="243601"/>
                </a:lnTo>
                <a:lnTo>
                  <a:pt x="144355" y="207781"/>
                </a:lnTo>
                <a:lnTo>
                  <a:pt x="175644" y="174272"/>
                </a:lnTo>
                <a:lnTo>
                  <a:pt x="209416" y="143228"/>
                </a:lnTo>
                <a:lnTo>
                  <a:pt x="245519" y="114801"/>
                </a:lnTo>
                <a:lnTo>
                  <a:pt x="283796" y="89145"/>
                </a:lnTo>
                <a:lnTo>
                  <a:pt x="324095" y="66413"/>
                </a:lnTo>
                <a:lnTo>
                  <a:pt x="366260" y="46758"/>
                </a:lnTo>
                <a:lnTo>
                  <a:pt x="410137" y="30333"/>
                </a:lnTo>
                <a:lnTo>
                  <a:pt x="455572" y="17292"/>
                </a:lnTo>
                <a:lnTo>
                  <a:pt x="502410" y="7787"/>
                </a:lnTo>
                <a:lnTo>
                  <a:pt x="550498" y="1972"/>
                </a:lnTo>
                <a:lnTo>
                  <a:pt x="599681" y="0"/>
                </a:lnTo>
                <a:lnTo>
                  <a:pt x="657320" y="2739"/>
                </a:lnTo>
                <a:lnTo>
                  <a:pt x="713397" y="10771"/>
                </a:lnTo>
                <a:lnTo>
                  <a:pt x="767673" y="23815"/>
                </a:lnTo>
                <a:lnTo>
                  <a:pt x="819912" y="41592"/>
                </a:lnTo>
              </a:path>
            </a:pathLst>
          </a:custGeom>
          <a:ln w="101600">
            <a:solidFill>
              <a:srgbClr val="EE5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0917" y="2495562"/>
            <a:ext cx="152400" cy="1131570"/>
          </a:xfrm>
          <a:custGeom>
            <a:avLst/>
            <a:gdLst/>
            <a:ahLst/>
            <a:cxnLst/>
            <a:rect l="l" t="t" r="r" b="b"/>
            <a:pathLst>
              <a:path w="152400" h="1131570">
                <a:moveTo>
                  <a:pt x="0" y="1131303"/>
                </a:moveTo>
                <a:lnTo>
                  <a:pt x="152400" y="1131303"/>
                </a:lnTo>
                <a:lnTo>
                  <a:pt x="152400" y="0"/>
                </a:lnTo>
                <a:lnTo>
                  <a:pt x="0" y="0"/>
                </a:lnTo>
                <a:lnTo>
                  <a:pt x="0" y="1131303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9504" y="2418321"/>
            <a:ext cx="1302385" cy="1270000"/>
          </a:xfrm>
          <a:custGeom>
            <a:avLst/>
            <a:gdLst/>
            <a:ahLst/>
            <a:cxnLst/>
            <a:rect l="l" t="t" r="r" b="b"/>
            <a:pathLst>
              <a:path w="1302385" h="1270000">
                <a:moveTo>
                  <a:pt x="118910" y="0"/>
                </a:moveTo>
                <a:lnTo>
                  <a:pt x="0" y="0"/>
                </a:lnTo>
                <a:lnTo>
                  <a:pt x="0" y="773430"/>
                </a:lnTo>
                <a:lnTo>
                  <a:pt x="1751" y="821525"/>
                </a:lnTo>
                <a:lnTo>
                  <a:pt x="6970" y="867468"/>
                </a:lnTo>
                <a:lnTo>
                  <a:pt x="15606" y="911206"/>
                </a:lnTo>
                <a:lnTo>
                  <a:pt x="27609" y="952689"/>
                </a:lnTo>
                <a:lnTo>
                  <a:pt x="42929" y="991866"/>
                </a:lnTo>
                <a:lnTo>
                  <a:pt x="61513" y="1028686"/>
                </a:lnTo>
                <a:lnTo>
                  <a:pt x="83311" y="1063098"/>
                </a:lnTo>
                <a:lnTo>
                  <a:pt x="108273" y="1095050"/>
                </a:lnTo>
                <a:lnTo>
                  <a:pt x="136349" y="1124491"/>
                </a:lnTo>
                <a:lnTo>
                  <a:pt x="167486" y="1151371"/>
                </a:lnTo>
                <a:lnTo>
                  <a:pt x="201634" y="1175638"/>
                </a:lnTo>
                <a:lnTo>
                  <a:pt x="238743" y="1197242"/>
                </a:lnTo>
                <a:lnTo>
                  <a:pt x="278762" y="1216131"/>
                </a:lnTo>
                <a:lnTo>
                  <a:pt x="321640" y="1232254"/>
                </a:lnTo>
                <a:lnTo>
                  <a:pt x="367326" y="1245560"/>
                </a:lnTo>
                <a:lnTo>
                  <a:pt x="415770" y="1255998"/>
                </a:lnTo>
                <a:lnTo>
                  <a:pt x="466920" y="1263517"/>
                </a:lnTo>
                <a:lnTo>
                  <a:pt x="520727" y="1268065"/>
                </a:lnTo>
                <a:lnTo>
                  <a:pt x="577138" y="1269593"/>
                </a:lnTo>
                <a:lnTo>
                  <a:pt x="635713" y="1267554"/>
                </a:lnTo>
                <a:lnTo>
                  <a:pt x="691916" y="1262432"/>
                </a:lnTo>
                <a:lnTo>
                  <a:pt x="745695" y="1254258"/>
                </a:lnTo>
                <a:lnTo>
                  <a:pt x="797000" y="1243061"/>
                </a:lnTo>
                <a:lnTo>
                  <a:pt x="845779" y="1228873"/>
                </a:lnTo>
                <a:lnTo>
                  <a:pt x="891979" y="1211723"/>
                </a:lnTo>
                <a:lnTo>
                  <a:pt x="935550" y="1191641"/>
                </a:lnTo>
                <a:lnTo>
                  <a:pt x="976440" y="1168659"/>
                </a:lnTo>
                <a:lnTo>
                  <a:pt x="978247" y="1167434"/>
                </a:lnTo>
                <a:lnTo>
                  <a:pt x="603237" y="1167434"/>
                </a:lnTo>
                <a:lnTo>
                  <a:pt x="547616" y="1165650"/>
                </a:lnTo>
                <a:lnTo>
                  <a:pt x="494999" y="1160342"/>
                </a:lnTo>
                <a:lnTo>
                  <a:pt x="445465" y="1151578"/>
                </a:lnTo>
                <a:lnTo>
                  <a:pt x="399096" y="1139427"/>
                </a:lnTo>
                <a:lnTo>
                  <a:pt x="355973" y="1123954"/>
                </a:lnTo>
                <a:lnTo>
                  <a:pt x="316176" y="1105229"/>
                </a:lnTo>
                <a:lnTo>
                  <a:pt x="279785" y="1083319"/>
                </a:lnTo>
                <a:lnTo>
                  <a:pt x="246883" y="1058292"/>
                </a:lnTo>
                <a:lnTo>
                  <a:pt x="217549" y="1030215"/>
                </a:lnTo>
                <a:lnTo>
                  <a:pt x="191864" y="999156"/>
                </a:lnTo>
                <a:lnTo>
                  <a:pt x="169909" y="965183"/>
                </a:lnTo>
                <a:lnTo>
                  <a:pt x="151764" y="928363"/>
                </a:lnTo>
                <a:lnTo>
                  <a:pt x="137512" y="888765"/>
                </a:lnTo>
                <a:lnTo>
                  <a:pt x="127231" y="846455"/>
                </a:lnTo>
                <a:lnTo>
                  <a:pt x="121003" y="801502"/>
                </a:lnTo>
                <a:lnTo>
                  <a:pt x="118910" y="753973"/>
                </a:lnTo>
                <a:lnTo>
                  <a:pt x="118910" y="0"/>
                </a:lnTo>
                <a:close/>
              </a:path>
              <a:path w="1302385" h="1270000">
                <a:moveTo>
                  <a:pt x="1302181" y="929093"/>
                </a:moveTo>
                <a:lnTo>
                  <a:pt x="1183271" y="929093"/>
                </a:lnTo>
                <a:lnTo>
                  <a:pt x="1183271" y="1267155"/>
                </a:lnTo>
                <a:lnTo>
                  <a:pt x="1302181" y="1267155"/>
                </a:lnTo>
                <a:lnTo>
                  <a:pt x="1302181" y="929093"/>
                </a:lnTo>
                <a:close/>
              </a:path>
              <a:path w="1302385" h="1270000">
                <a:moveTo>
                  <a:pt x="1302181" y="0"/>
                </a:moveTo>
                <a:lnTo>
                  <a:pt x="1183271" y="0"/>
                </a:lnTo>
                <a:lnTo>
                  <a:pt x="1183271" y="620204"/>
                </a:lnTo>
                <a:lnTo>
                  <a:pt x="1181670" y="668898"/>
                </a:lnTo>
                <a:lnTo>
                  <a:pt x="1176896" y="715707"/>
                </a:lnTo>
                <a:lnTo>
                  <a:pt x="1169000" y="760572"/>
                </a:lnTo>
                <a:lnTo>
                  <a:pt x="1158028" y="803432"/>
                </a:lnTo>
                <a:lnTo>
                  <a:pt x="1144028" y="844228"/>
                </a:lnTo>
                <a:lnTo>
                  <a:pt x="1127048" y="882898"/>
                </a:lnTo>
                <a:lnTo>
                  <a:pt x="1107136" y="919383"/>
                </a:lnTo>
                <a:lnTo>
                  <a:pt x="1084339" y="953623"/>
                </a:lnTo>
                <a:lnTo>
                  <a:pt x="1058707" y="985557"/>
                </a:lnTo>
                <a:lnTo>
                  <a:pt x="1030285" y="1015125"/>
                </a:lnTo>
                <a:lnTo>
                  <a:pt x="999124" y="1042267"/>
                </a:lnTo>
                <a:lnTo>
                  <a:pt x="965269" y="1066922"/>
                </a:lnTo>
                <a:lnTo>
                  <a:pt x="928770" y="1089031"/>
                </a:lnTo>
                <a:lnTo>
                  <a:pt x="889673" y="1108534"/>
                </a:lnTo>
                <a:lnTo>
                  <a:pt x="848028" y="1125369"/>
                </a:lnTo>
                <a:lnTo>
                  <a:pt x="803881" y="1139477"/>
                </a:lnTo>
                <a:lnTo>
                  <a:pt x="757280" y="1150798"/>
                </a:lnTo>
                <a:lnTo>
                  <a:pt x="708274" y="1159271"/>
                </a:lnTo>
                <a:lnTo>
                  <a:pt x="656910" y="1164837"/>
                </a:lnTo>
                <a:lnTo>
                  <a:pt x="603237" y="1167434"/>
                </a:lnTo>
                <a:lnTo>
                  <a:pt x="978247" y="1167434"/>
                </a:lnTo>
                <a:lnTo>
                  <a:pt x="1014597" y="1142805"/>
                </a:lnTo>
                <a:lnTo>
                  <a:pt x="1049971" y="1114111"/>
                </a:lnTo>
                <a:lnTo>
                  <a:pt x="1082508" y="1082607"/>
                </a:lnTo>
                <a:lnTo>
                  <a:pt x="1112159" y="1048323"/>
                </a:lnTo>
                <a:lnTo>
                  <a:pt x="1138870" y="1011289"/>
                </a:lnTo>
                <a:lnTo>
                  <a:pt x="1162592" y="971536"/>
                </a:lnTo>
                <a:lnTo>
                  <a:pt x="1183271" y="929093"/>
                </a:lnTo>
                <a:lnTo>
                  <a:pt x="1302181" y="929093"/>
                </a:lnTo>
                <a:lnTo>
                  <a:pt x="1302181" y="0"/>
                </a:lnTo>
                <a:close/>
              </a:path>
            </a:pathLst>
          </a:custGeom>
          <a:solidFill>
            <a:srgbClr val="EE5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771" y="1812493"/>
            <a:ext cx="395605" cy="732790"/>
          </a:xfrm>
          <a:custGeom>
            <a:avLst/>
            <a:gdLst/>
            <a:ahLst/>
            <a:cxnLst/>
            <a:rect l="l" t="t" r="r" b="b"/>
            <a:pathLst>
              <a:path w="395604" h="732789">
                <a:moveTo>
                  <a:pt x="0" y="0"/>
                </a:moveTo>
                <a:lnTo>
                  <a:pt x="395541" y="732726"/>
                </a:lnTo>
              </a:path>
            </a:pathLst>
          </a:custGeom>
          <a:ln w="152400">
            <a:solidFill>
              <a:srgbClr val="07A2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3184" y="1633651"/>
            <a:ext cx="178435" cy="977265"/>
          </a:xfrm>
          <a:custGeom>
            <a:avLst/>
            <a:gdLst/>
            <a:ahLst/>
            <a:cxnLst/>
            <a:rect l="l" t="t" r="r" b="b"/>
            <a:pathLst>
              <a:path w="178434" h="977264">
                <a:moveTo>
                  <a:pt x="0" y="0"/>
                </a:moveTo>
                <a:lnTo>
                  <a:pt x="177825" y="976833"/>
                </a:lnTo>
              </a:path>
            </a:pathLst>
          </a:custGeom>
          <a:ln w="152400">
            <a:solidFill>
              <a:srgbClr val="07A2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235" y="1687029"/>
            <a:ext cx="162560" cy="1074420"/>
          </a:xfrm>
          <a:custGeom>
            <a:avLst/>
            <a:gdLst/>
            <a:ahLst/>
            <a:cxnLst/>
            <a:rect l="l" t="t" r="r" b="b"/>
            <a:pathLst>
              <a:path w="162559" h="1074420">
                <a:moveTo>
                  <a:pt x="162255" y="0"/>
                </a:moveTo>
                <a:lnTo>
                  <a:pt x="0" y="1074013"/>
                </a:lnTo>
              </a:path>
            </a:pathLst>
          </a:custGeom>
          <a:ln w="152400">
            <a:solidFill>
              <a:srgbClr val="07A2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1826" y="2494826"/>
            <a:ext cx="774065" cy="546735"/>
          </a:xfrm>
          <a:custGeom>
            <a:avLst/>
            <a:gdLst/>
            <a:ahLst/>
            <a:cxnLst/>
            <a:rect l="l" t="t" r="r" b="b"/>
            <a:pathLst>
              <a:path w="774065" h="546735">
                <a:moveTo>
                  <a:pt x="0" y="507720"/>
                </a:moveTo>
                <a:lnTo>
                  <a:pt x="49297" y="524233"/>
                </a:lnTo>
                <a:lnTo>
                  <a:pt x="100515" y="536354"/>
                </a:lnTo>
                <a:lnTo>
                  <a:pt x="153431" y="543819"/>
                </a:lnTo>
                <a:lnTo>
                  <a:pt x="207822" y="546366"/>
                </a:lnTo>
                <a:lnTo>
                  <a:pt x="256298" y="544365"/>
                </a:lnTo>
                <a:lnTo>
                  <a:pt x="303635" y="538471"/>
                </a:lnTo>
                <a:lnTo>
                  <a:pt x="349670" y="528846"/>
                </a:lnTo>
                <a:lnTo>
                  <a:pt x="394235" y="515652"/>
                </a:lnTo>
                <a:lnTo>
                  <a:pt x="437165" y="499052"/>
                </a:lnTo>
                <a:lnTo>
                  <a:pt x="478294" y="479209"/>
                </a:lnTo>
                <a:lnTo>
                  <a:pt x="517456" y="456284"/>
                </a:lnTo>
                <a:lnTo>
                  <a:pt x="554485" y="430441"/>
                </a:lnTo>
                <a:lnTo>
                  <a:pt x="589215" y="401841"/>
                </a:lnTo>
                <a:lnTo>
                  <a:pt x="621480" y="370648"/>
                </a:lnTo>
                <a:lnTo>
                  <a:pt x="651113" y="337024"/>
                </a:lnTo>
                <a:lnTo>
                  <a:pt x="677950" y="301131"/>
                </a:lnTo>
                <a:lnTo>
                  <a:pt x="701825" y="263131"/>
                </a:lnTo>
                <a:lnTo>
                  <a:pt x="722570" y="223188"/>
                </a:lnTo>
                <a:lnTo>
                  <a:pt x="740021" y="181463"/>
                </a:lnTo>
                <a:lnTo>
                  <a:pt x="754010" y="138119"/>
                </a:lnTo>
                <a:lnTo>
                  <a:pt x="764374" y="93319"/>
                </a:lnTo>
                <a:lnTo>
                  <a:pt x="770944" y="47225"/>
                </a:lnTo>
                <a:lnTo>
                  <a:pt x="773557" y="0"/>
                </a:lnTo>
              </a:path>
            </a:pathLst>
          </a:custGeom>
          <a:ln w="152400">
            <a:solidFill>
              <a:srgbClr val="07A2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1826" y="3073069"/>
            <a:ext cx="774065" cy="546735"/>
          </a:xfrm>
          <a:custGeom>
            <a:avLst/>
            <a:gdLst/>
            <a:ahLst/>
            <a:cxnLst/>
            <a:rect l="l" t="t" r="r" b="b"/>
            <a:pathLst>
              <a:path w="774065" h="546735">
                <a:moveTo>
                  <a:pt x="0" y="38633"/>
                </a:moveTo>
                <a:lnTo>
                  <a:pt x="49297" y="22122"/>
                </a:lnTo>
                <a:lnTo>
                  <a:pt x="100515" y="10006"/>
                </a:lnTo>
                <a:lnTo>
                  <a:pt x="153431" y="2544"/>
                </a:lnTo>
                <a:lnTo>
                  <a:pt x="207822" y="0"/>
                </a:lnTo>
                <a:lnTo>
                  <a:pt x="256298" y="2000"/>
                </a:lnTo>
                <a:lnTo>
                  <a:pt x="303635" y="7894"/>
                </a:lnTo>
                <a:lnTo>
                  <a:pt x="349670" y="17519"/>
                </a:lnTo>
                <a:lnTo>
                  <a:pt x="394235" y="30712"/>
                </a:lnTo>
                <a:lnTo>
                  <a:pt x="437165" y="47312"/>
                </a:lnTo>
                <a:lnTo>
                  <a:pt x="478294" y="67155"/>
                </a:lnTo>
                <a:lnTo>
                  <a:pt x="517456" y="90078"/>
                </a:lnTo>
                <a:lnTo>
                  <a:pt x="554485" y="115921"/>
                </a:lnTo>
                <a:lnTo>
                  <a:pt x="589215" y="144520"/>
                </a:lnTo>
                <a:lnTo>
                  <a:pt x="621480" y="175712"/>
                </a:lnTo>
                <a:lnTo>
                  <a:pt x="651113" y="209336"/>
                </a:lnTo>
                <a:lnTo>
                  <a:pt x="677950" y="245229"/>
                </a:lnTo>
                <a:lnTo>
                  <a:pt x="701825" y="283229"/>
                </a:lnTo>
                <a:lnTo>
                  <a:pt x="722570" y="323172"/>
                </a:lnTo>
                <a:lnTo>
                  <a:pt x="740021" y="364898"/>
                </a:lnTo>
                <a:lnTo>
                  <a:pt x="754010" y="408242"/>
                </a:lnTo>
                <a:lnTo>
                  <a:pt x="764374" y="453043"/>
                </a:lnTo>
                <a:lnTo>
                  <a:pt x="770944" y="499139"/>
                </a:lnTo>
                <a:lnTo>
                  <a:pt x="773557" y="546366"/>
                </a:lnTo>
              </a:path>
            </a:pathLst>
          </a:custGeom>
          <a:ln w="152400">
            <a:solidFill>
              <a:srgbClr val="07A2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6422" y="5999086"/>
            <a:ext cx="1979930" cy="173355"/>
          </a:xfrm>
          <a:custGeom>
            <a:avLst/>
            <a:gdLst/>
            <a:ahLst/>
            <a:cxnLst/>
            <a:rect l="l" t="t" r="r" b="b"/>
            <a:pathLst>
              <a:path w="1979929" h="173354">
                <a:moveTo>
                  <a:pt x="47142" y="1511"/>
                </a:moveTo>
                <a:lnTo>
                  <a:pt x="32309" y="1740"/>
                </a:lnTo>
                <a:lnTo>
                  <a:pt x="19623" y="2374"/>
                </a:lnTo>
                <a:lnTo>
                  <a:pt x="8910" y="3332"/>
                </a:lnTo>
                <a:lnTo>
                  <a:pt x="0" y="4533"/>
                </a:lnTo>
                <a:lnTo>
                  <a:pt x="0" y="148107"/>
                </a:lnTo>
                <a:lnTo>
                  <a:pt x="34556" y="148107"/>
                </a:lnTo>
                <a:lnTo>
                  <a:pt x="34556" y="95859"/>
                </a:lnTo>
                <a:lnTo>
                  <a:pt x="60128" y="95859"/>
                </a:lnTo>
                <a:lnTo>
                  <a:pt x="96570" y="81394"/>
                </a:lnTo>
                <a:lnTo>
                  <a:pt x="104472" y="71462"/>
                </a:lnTo>
                <a:lnTo>
                  <a:pt x="40970" y="71462"/>
                </a:lnTo>
                <a:lnTo>
                  <a:pt x="37528" y="71247"/>
                </a:lnTo>
                <a:lnTo>
                  <a:pt x="34556" y="70599"/>
                </a:lnTo>
                <a:lnTo>
                  <a:pt x="34556" y="27635"/>
                </a:lnTo>
                <a:lnTo>
                  <a:pt x="37071" y="26987"/>
                </a:lnTo>
                <a:lnTo>
                  <a:pt x="41884" y="26555"/>
                </a:lnTo>
                <a:lnTo>
                  <a:pt x="105735" y="26555"/>
                </a:lnTo>
                <a:lnTo>
                  <a:pt x="101109" y="19525"/>
                </a:lnTo>
                <a:lnTo>
                  <a:pt x="94284" y="13169"/>
                </a:lnTo>
                <a:lnTo>
                  <a:pt x="85598" y="8069"/>
                </a:lnTo>
                <a:lnTo>
                  <a:pt x="74918" y="4425"/>
                </a:lnTo>
                <a:lnTo>
                  <a:pt x="62136" y="2239"/>
                </a:lnTo>
                <a:lnTo>
                  <a:pt x="47142" y="1511"/>
                </a:lnTo>
                <a:close/>
              </a:path>
              <a:path w="1979929" h="173354">
                <a:moveTo>
                  <a:pt x="60128" y="95859"/>
                </a:moveTo>
                <a:lnTo>
                  <a:pt x="34556" y="95859"/>
                </a:lnTo>
                <a:lnTo>
                  <a:pt x="37757" y="96507"/>
                </a:lnTo>
                <a:lnTo>
                  <a:pt x="41884" y="96723"/>
                </a:lnTo>
                <a:lnTo>
                  <a:pt x="46456" y="96723"/>
                </a:lnTo>
                <a:lnTo>
                  <a:pt x="60128" y="95859"/>
                </a:lnTo>
                <a:close/>
              </a:path>
              <a:path w="1979929" h="173354">
                <a:moveTo>
                  <a:pt x="105735" y="26555"/>
                </a:moveTo>
                <a:lnTo>
                  <a:pt x="48742" y="26555"/>
                </a:lnTo>
                <a:lnTo>
                  <a:pt x="60471" y="28013"/>
                </a:lnTo>
                <a:lnTo>
                  <a:pt x="69088" y="32223"/>
                </a:lnTo>
                <a:lnTo>
                  <a:pt x="74399" y="38942"/>
                </a:lnTo>
                <a:lnTo>
                  <a:pt x="76212" y="47929"/>
                </a:lnTo>
                <a:lnTo>
                  <a:pt x="74135" y="57800"/>
                </a:lnTo>
                <a:lnTo>
                  <a:pt x="68173" y="65201"/>
                </a:lnTo>
                <a:lnTo>
                  <a:pt x="58735" y="69850"/>
                </a:lnTo>
                <a:lnTo>
                  <a:pt x="46228" y="71462"/>
                </a:lnTo>
                <a:lnTo>
                  <a:pt x="104472" y="71462"/>
                </a:lnTo>
                <a:lnTo>
                  <a:pt x="107189" y="66470"/>
                </a:lnTo>
                <a:lnTo>
                  <a:pt x="109870" y="57135"/>
                </a:lnTo>
                <a:lnTo>
                  <a:pt x="110769" y="46850"/>
                </a:lnTo>
                <a:lnTo>
                  <a:pt x="109609" y="36608"/>
                </a:lnTo>
                <a:lnTo>
                  <a:pt x="106303" y="27419"/>
                </a:lnTo>
                <a:lnTo>
                  <a:pt x="105735" y="26555"/>
                </a:lnTo>
                <a:close/>
              </a:path>
              <a:path w="1979929" h="173354">
                <a:moveTo>
                  <a:pt x="228168" y="2590"/>
                </a:moveTo>
                <a:lnTo>
                  <a:pt x="133197" y="2590"/>
                </a:lnTo>
                <a:lnTo>
                  <a:pt x="133197" y="148107"/>
                </a:lnTo>
                <a:lnTo>
                  <a:pt x="231368" y="148107"/>
                </a:lnTo>
                <a:lnTo>
                  <a:pt x="231368" y="121119"/>
                </a:lnTo>
                <a:lnTo>
                  <a:pt x="167982" y="121119"/>
                </a:lnTo>
                <a:lnTo>
                  <a:pt x="167982" y="86575"/>
                </a:lnTo>
                <a:lnTo>
                  <a:pt x="224739" y="86575"/>
                </a:lnTo>
                <a:lnTo>
                  <a:pt x="224739" y="59804"/>
                </a:lnTo>
                <a:lnTo>
                  <a:pt x="167982" y="59804"/>
                </a:lnTo>
                <a:lnTo>
                  <a:pt x="167982" y="29578"/>
                </a:lnTo>
                <a:lnTo>
                  <a:pt x="228168" y="29578"/>
                </a:lnTo>
                <a:lnTo>
                  <a:pt x="228168" y="2590"/>
                </a:lnTo>
                <a:close/>
              </a:path>
              <a:path w="1979929" h="173354">
                <a:moveTo>
                  <a:pt x="301625" y="1511"/>
                </a:moveTo>
                <a:lnTo>
                  <a:pt x="288029" y="1740"/>
                </a:lnTo>
                <a:lnTo>
                  <a:pt x="275567" y="2374"/>
                </a:lnTo>
                <a:lnTo>
                  <a:pt x="264520" y="3332"/>
                </a:lnTo>
                <a:lnTo>
                  <a:pt x="255168" y="4533"/>
                </a:lnTo>
                <a:lnTo>
                  <a:pt x="255168" y="148107"/>
                </a:lnTo>
                <a:lnTo>
                  <a:pt x="289725" y="148107"/>
                </a:lnTo>
                <a:lnTo>
                  <a:pt x="289725" y="90893"/>
                </a:lnTo>
                <a:lnTo>
                  <a:pt x="352141" y="90893"/>
                </a:lnTo>
                <a:lnTo>
                  <a:pt x="351572" y="89895"/>
                </a:lnTo>
                <a:lnTo>
                  <a:pt x="345906" y="83947"/>
                </a:lnTo>
                <a:lnTo>
                  <a:pt x="338696" y="79883"/>
                </a:lnTo>
                <a:lnTo>
                  <a:pt x="338696" y="79235"/>
                </a:lnTo>
                <a:lnTo>
                  <a:pt x="348557" y="74337"/>
                </a:lnTo>
                <a:lnTo>
                  <a:pt x="356688" y="67144"/>
                </a:lnTo>
                <a:lnTo>
                  <a:pt x="289725" y="67144"/>
                </a:lnTo>
                <a:lnTo>
                  <a:pt x="289725" y="27203"/>
                </a:lnTo>
                <a:lnTo>
                  <a:pt x="292239" y="26555"/>
                </a:lnTo>
                <a:lnTo>
                  <a:pt x="297053" y="26123"/>
                </a:lnTo>
                <a:lnTo>
                  <a:pt x="362335" y="26123"/>
                </a:lnTo>
                <a:lnTo>
                  <a:pt x="362245" y="25854"/>
                </a:lnTo>
                <a:lnTo>
                  <a:pt x="317531" y="2145"/>
                </a:lnTo>
                <a:lnTo>
                  <a:pt x="301625" y="1511"/>
                </a:lnTo>
                <a:close/>
              </a:path>
              <a:path w="1979929" h="173354">
                <a:moveTo>
                  <a:pt x="352141" y="90893"/>
                </a:moveTo>
                <a:lnTo>
                  <a:pt x="300024" y="90893"/>
                </a:lnTo>
                <a:lnTo>
                  <a:pt x="309463" y="92047"/>
                </a:lnTo>
                <a:lnTo>
                  <a:pt x="316501" y="95751"/>
                </a:lnTo>
                <a:lnTo>
                  <a:pt x="321650" y="102856"/>
                </a:lnTo>
                <a:lnTo>
                  <a:pt x="325424" y="114211"/>
                </a:lnTo>
                <a:lnTo>
                  <a:pt x="328586" y="126460"/>
                </a:lnTo>
                <a:lnTo>
                  <a:pt x="331465" y="136259"/>
                </a:lnTo>
                <a:lnTo>
                  <a:pt x="333956" y="143509"/>
                </a:lnTo>
                <a:lnTo>
                  <a:pt x="335953" y="148107"/>
                </a:lnTo>
                <a:lnTo>
                  <a:pt x="371652" y="148107"/>
                </a:lnTo>
                <a:lnTo>
                  <a:pt x="369145" y="141633"/>
                </a:lnTo>
                <a:lnTo>
                  <a:pt x="366164" y="131618"/>
                </a:lnTo>
                <a:lnTo>
                  <a:pt x="362839" y="119537"/>
                </a:lnTo>
                <a:lnTo>
                  <a:pt x="359295" y="106870"/>
                </a:lnTo>
                <a:lnTo>
                  <a:pt x="355950" y="97583"/>
                </a:lnTo>
                <a:lnTo>
                  <a:pt x="352141" y="90893"/>
                </a:lnTo>
                <a:close/>
              </a:path>
              <a:path w="1979929" h="173354">
                <a:moveTo>
                  <a:pt x="362335" y="26123"/>
                </a:moveTo>
                <a:lnTo>
                  <a:pt x="305523" y="26123"/>
                </a:lnTo>
                <a:lnTo>
                  <a:pt x="316284" y="27409"/>
                </a:lnTo>
                <a:lnTo>
                  <a:pt x="324343" y="31224"/>
                </a:lnTo>
                <a:lnTo>
                  <a:pt x="329400" y="37509"/>
                </a:lnTo>
                <a:lnTo>
                  <a:pt x="331152" y="46202"/>
                </a:lnTo>
                <a:lnTo>
                  <a:pt x="329271" y="54848"/>
                </a:lnTo>
                <a:lnTo>
                  <a:pt x="323827" y="61450"/>
                </a:lnTo>
                <a:lnTo>
                  <a:pt x="315121" y="65663"/>
                </a:lnTo>
                <a:lnTo>
                  <a:pt x="303453" y="67144"/>
                </a:lnTo>
                <a:lnTo>
                  <a:pt x="356688" y="67144"/>
                </a:lnTo>
                <a:lnTo>
                  <a:pt x="357298" y="66605"/>
                </a:lnTo>
                <a:lnTo>
                  <a:pt x="363549" y="56282"/>
                </a:lnTo>
                <a:lnTo>
                  <a:pt x="365937" y="43611"/>
                </a:lnTo>
                <a:lnTo>
                  <a:pt x="365003" y="34145"/>
                </a:lnTo>
                <a:lnTo>
                  <a:pt x="362335" y="26123"/>
                </a:lnTo>
                <a:close/>
              </a:path>
              <a:path w="1979929" h="173354">
                <a:moveTo>
                  <a:pt x="484251" y="1511"/>
                </a:moveTo>
                <a:lnTo>
                  <a:pt x="469417" y="1740"/>
                </a:lnTo>
                <a:lnTo>
                  <a:pt x="456731" y="2374"/>
                </a:lnTo>
                <a:lnTo>
                  <a:pt x="446019" y="3332"/>
                </a:lnTo>
                <a:lnTo>
                  <a:pt x="437108" y="4533"/>
                </a:lnTo>
                <a:lnTo>
                  <a:pt x="437108" y="148107"/>
                </a:lnTo>
                <a:lnTo>
                  <a:pt x="471665" y="148107"/>
                </a:lnTo>
                <a:lnTo>
                  <a:pt x="471665" y="95859"/>
                </a:lnTo>
                <a:lnTo>
                  <a:pt x="497237" y="95859"/>
                </a:lnTo>
                <a:lnTo>
                  <a:pt x="533679" y="81394"/>
                </a:lnTo>
                <a:lnTo>
                  <a:pt x="541577" y="71462"/>
                </a:lnTo>
                <a:lnTo>
                  <a:pt x="478066" y="71462"/>
                </a:lnTo>
                <a:lnTo>
                  <a:pt x="474637" y="71247"/>
                </a:lnTo>
                <a:lnTo>
                  <a:pt x="471665" y="70599"/>
                </a:lnTo>
                <a:lnTo>
                  <a:pt x="471665" y="27635"/>
                </a:lnTo>
                <a:lnTo>
                  <a:pt x="474179" y="26987"/>
                </a:lnTo>
                <a:lnTo>
                  <a:pt x="478980" y="26555"/>
                </a:lnTo>
                <a:lnTo>
                  <a:pt x="542838" y="26555"/>
                </a:lnTo>
                <a:lnTo>
                  <a:pt x="538215" y="19525"/>
                </a:lnTo>
                <a:lnTo>
                  <a:pt x="531393" y="13169"/>
                </a:lnTo>
                <a:lnTo>
                  <a:pt x="522707" y="8069"/>
                </a:lnTo>
                <a:lnTo>
                  <a:pt x="512027" y="4425"/>
                </a:lnTo>
                <a:lnTo>
                  <a:pt x="499244" y="2239"/>
                </a:lnTo>
                <a:lnTo>
                  <a:pt x="484251" y="1511"/>
                </a:lnTo>
                <a:close/>
              </a:path>
              <a:path w="1979929" h="173354">
                <a:moveTo>
                  <a:pt x="638035" y="2590"/>
                </a:moveTo>
                <a:lnTo>
                  <a:pt x="592264" y="2590"/>
                </a:lnTo>
                <a:lnTo>
                  <a:pt x="545350" y="148107"/>
                </a:lnTo>
                <a:lnTo>
                  <a:pt x="581279" y="148107"/>
                </a:lnTo>
                <a:lnTo>
                  <a:pt x="592264" y="110756"/>
                </a:lnTo>
                <a:lnTo>
                  <a:pt x="673757" y="110756"/>
                </a:lnTo>
                <a:lnTo>
                  <a:pt x="665628" y="86144"/>
                </a:lnTo>
                <a:lnTo>
                  <a:pt x="597306" y="86144"/>
                </a:lnTo>
                <a:lnTo>
                  <a:pt x="606450" y="55270"/>
                </a:lnTo>
                <a:lnTo>
                  <a:pt x="608326" y="48456"/>
                </a:lnTo>
                <a:lnTo>
                  <a:pt x="610109" y="41236"/>
                </a:lnTo>
                <a:lnTo>
                  <a:pt x="611831" y="34048"/>
                </a:lnTo>
                <a:lnTo>
                  <a:pt x="613549" y="27203"/>
                </a:lnTo>
                <a:lnTo>
                  <a:pt x="646163" y="27203"/>
                </a:lnTo>
                <a:lnTo>
                  <a:pt x="638035" y="2590"/>
                </a:lnTo>
                <a:close/>
              </a:path>
              <a:path w="1979929" h="173354">
                <a:moveTo>
                  <a:pt x="673757" y="110756"/>
                </a:moveTo>
                <a:lnTo>
                  <a:pt x="636435" y="110756"/>
                </a:lnTo>
                <a:lnTo>
                  <a:pt x="648335" y="148107"/>
                </a:lnTo>
                <a:lnTo>
                  <a:pt x="686092" y="148107"/>
                </a:lnTo>
                <a:lnTo>
                  <a:pt x="673757" y="110756"/>
                </a:lnTo>
                <a:close/>
              </a:path>
              <a:path w="1979929" h="173354">
                <a:moveTo>
                  <a:pt x="497237" y="95859"/>
                </a:moveTo>
                <a:lnTo>
                  <a:pt x="471665" y="95859"/>
                </a:lnTo>
                <a:lnTo>
                  <a:pt x="474865" y="96507"/>
                </a:lnTo>
                <a:lnTo>
                  <a:pt x="478980" y="96723"/>
                </a:lnTo>
                <a:lnTo>
                  <a:pt x="483565" y="96723"/>
                </a:lnTo>
                <a:lnTo>
                  <a:pt x="497237" y="95859"/>
                </a:lnTo>
                <a:close/>
              </a:path>
              <a:path w="1979929" h="173354">
                <a:moveTo>
                  <a:pt x="646163" y="27203"/>
                </a:moveTo>
                <a:lnTo>
                  <a:pt x="614006" y="27203"/>
                </a:lnTo>
                <a:lnTo>
                  <a:pt x="617745" y="41317"/>
                </a:lnTo>
                <a:lnTo>
                  <a:pt x="619761" y="48547"/>
                </a:lnTo>
                <a:lnTo>
                  <a:pt x="621792" y="55270"/>
                </a:lnTo>
                <a:lnTo>
                  <a:pt x="631405" y="86144"/>
                </a:lnTo>
                <a:lnTo>
                  <a:pt x="665628" y="86144"/>
                </a:lnTo>
                <a:lnTo>
                  <a:pt x="646163" y="27203"/>
                </a:lnTo>
                <a:close/>
              </a:path>
              <a:path w="1979929" h="173354">
                <a:moveTo>
                  <a:pt x="542838" y="26555"/>
                </a:moveTo>
                <a:lnTo>
                  <a:pt x="485851" y="26555"/>
                </a:lnTo>
                <a:lnTo>
                  <a:pt x="497572" y="28013"/>
                </a:lnTo>
                <a:lnTo>
                  <a:pt x="506185" y="32223"/>
                </a:lnTo>
                <a:lnTo>
                  <a:pt x="511495" y="38942"/>
                </a:lnTo>
                <a:lnTo>
                  <a:pt x="513090" y="46850"/>
                </a:lnTo>
                <a:lnTo>
                  <a:pt x="513197" y="48456"/>
                </a:lnTo>
                <a:lnTo>
                  <a:pt x="511231" y="57800"/>
                </a:lnTo>
                <a:lnTo>
                  <a:pt x="505271" y="65201"/>
                </a:lnTo>
                <a:lnTo>
                  <a:pt x="495836" y="69850"/>
                </a:lnTo>
                <a:lnTo>
                  <a:pt x="483336" y="71462"/>
                </a:lnTo>
                <a:lnTo>
                  <a:pt x="541577" y="71462"/>
                </a:lnTo>
                <a:lnTo>
                  <a:pt x="544291" y="66470"/>
                </a:lnTo>
                <a:lnTo>
                  <a:pt x="546968" y="57135"/>
                </a:lnTo>
                <a:lnTo>
                  <a:pt x="547865" y="46850"/>
                </a:lnTo>
                <a:lnTo>
                  <a:pt x="546707" y="36608"/>
                </a:lnTo>
                <a:lnTo>
                  <a:pt x="543406" y="27419"/>
                </a:lnTo>
                <a:lnTo>
                  <a:pt x="542838" y="26555"/>
                </a:lnTo>
                <a:close/>
              </a:path>
              <a:path w="1979929" h="173354">
                <a:moveTo>
                  <a:pt x="769175" y="0"/>
                </a:moveTo>
                <a:lnTo>
                  <a:pt x="737871" y="5778"/>
                </a:lnTo>
                <a:lnTo>
                  <a:pt x="714076" y="21778"/>
                </a:lnTo>
                <a:lnTo>
                  <a:pt x="698948" y="45996"/>
                </a:lnTo>
                <a:lnTo>
                  <a:pt x="693648" y="76428"/>
                </a:lnTo>
                <a:lnTo>
                  <a:pt x="699273" y="107825"/>
                </a:lnTo>
                <a:lnTo>
                  <a:pt x="714274" y="130538"/>
                </a:lnTo>
                <a:lnTo>
                  <a:pt x="735841" y="144710"/>
                </a:lnTo>
                <a:lnTo>
                  <a:pt x="761161" y="150482"/>
                </a:lnTo>
                <a:lnTo>
                  <a:pt x="764590" y="150698"/>
                </a:lnTo>
                <a:lnTo>
                  <a:pt x="768248" y="151345"/>
                </a:lnTo>
                <a:lnTo>
                  <a:pt x="786934" y="158366"/>
                </a:lnTo>
                <a:lnTo>
                  <a:pt x="801811" y="163625"/>
                </a:lnTo>
                <a:lnTo>
                  <a:pt x="816902" y="168520"/>
                </a:lnTo>
                <a:lnTo>
                  <a:pt x="832789" y="173151"/>
                </a:lnTo>
                <a:lnTo>
                  <a:pt x="842632" y="147675"/>
                </a:lnTo>
                <a:lnTo>
                  <a:pt x="833364" y="145938"/>
                </a:lnTo>
                <a:lnTo>
                  <a:pt x="823925" y="143978"/>
                </a:lnTo>
                <a:lnTo>
                  <a:pt x="814571" y="141815"/>
                </a:lnTo>
                <a:lnTo>
                  <a:pt x="805561" y="139471"/>
                </a:lnTo>
                <a:lnTo>
                  <a:pt x="805561" y="138607"/>
                </a:lnTo>
                <a:lnTo>
                  <a:pt x="819743" y="129455"/>
                </a:lnTo>
                <a:lnTo>
                  <a:pt x="823896" y="124358"/>
                </a:lnTo>
                <a:lnTo>
                  <a:pt x="768019" y="124358"/>
                </a:lnTo>
                <a:lnTo>
                  <a:pt x="752211" y="120620"/>
                </a:lnTo>
                <a:lnTo>
                  <a:pt x="740416" y="110324"/>
                </a:lnTo>
                <a:lnTo>
                  <a:pt x="733040" y="94847"/>
                </a:lnTo>
                <a:lnTo>
                  <a:pt x="730605" y="76428"/>
                </a:lnTo>
                <a:lnTo>
                  <a:pt x="730575" y="74917"/>
                </a:lnTo>
                <a:lnTo>
                  <a:pt x="733008" y="56272"/>
                </a:lnTo>
                <a:lnTo>
                  <a:pt x="740330" y="40562"/>
                </a:lnTo>
                <a:lnTo>
                  <a:pt x="752115" y="29993"/>
                </a:lnTo>
                <a:lnTo>
                  <a:pt x="768019" y="26123"/>
                </a:lnTo>
                <a:lnTo>
                  <a:pt x="825720" y="26123"/>
                </a:lnTo>
                <a:lnTo>
                  <a:pt x="823153" y="21832"/>
                </a:lnTo>
                <a:lnTo>
                  <a:pt x="800337" y="5886"/>
                </a:lnTo>
                <a:lnTo>
                  <a:pt x="769175" y="0"/>
                </a:lnTo>
                <a:close/>
              </a:path>
              <a:path w="1979929" h="173354">
                <a:moveTo>
                  <a:pt x="825720" y="26123"/>
                </a:moveTo>
                <a:lnTo>
                  <a:pt x="768019" y="26123"/>
                </a:lnTo>
                <a:lnTo>
                  <a:pt x="783871" y="29993"/>
                </a:lnTo>
                <a:lnTo>
                  <a:pt x="795491" y="40481"/>
                </a:lnTo>
                <a:lnTo>
                  <a:pt x="802658" y="55999"/>
                </a:lnTo>
                <a:lnTo>
                  <a:pt x="804936" y="73621"/>
                </a:lnTo>
                <a:lnTo>
                  <a:pt x="805022" y="75565"/>
                </a:lnTo>
                <a:lnTo>
                  <a:pt x="802625" y="94665"/>
                </a:lnTo>
                <a:lnTo>
                  <a:pt x="795405" y="110324"/>
                </a:lnTo>
                <a:lnTo>
                  <a:pt x="783763" y="120640"/>
                </a:lnTo>
                <a:lnTo>
                  <a:pt x="768019" y="124358"/>
                </a:lnTo>
                <a:lnTo>
                  <a:pt x="823896" y="124358"/>
                </a:lnTo>
                <a:lnTo>
                  <a:pt x="831307" y="115263"/>
                </a:lnTo>
                <a:lnTo>
                  <a:pt x="839093" y="96497"/>
                </a:lnTo>
                <a:lnTo>
                  <a:pt x="841946" y="73621"/>
                </a:lnTo>
                <a:lnTo>
                  <a:pt x="837173" y="45268"/>
                </a:lnTo>
                <a:lnTo>
                  <a:pt x="825720" y="26123"/>
                </a:lnTo>
                <a:close/>
              </a:path>
              <a:path w="1979929" h="173354">
                <a:moveTo>
                  <a:pt x="899617" y="2590"/>
                </a:moveTo>
                <a:lnTo>
                  <a:pt x="864831" y="2590"/>
                </a:lnTo>
                <a:lnTo>
                  <a:pt x="864891" y="84201"/>
                </a:lnTo>
                <a:lnTo>
                  <a:pt x="868979" y="113684"/>
                </a:lnTo>
                <a:lnTo>
                  <a:pt x="881022" y="134451"/>
                </a:lnTo>
                <a:lnTo>
                  <a:pt x="900359" y="146555"/>
                </a:lnTo>
                <a:lnTo>
                  <a:pt x="926388" y="150482"/>
                </a:lnTo>
                <a:lnTo>
                  <a:pt x="953432" y="146440"/>
                </a:lnTo>
                <a:lnTo>
                  <a:pt x="973651" y="134181"/>
                </a:lnTo>
                <a:lnTo>
                  <a:pt x="979800" y="124142"/>
                </a:lnTo>
                <a:lnTo>
                  <a:pt x="927531" y="124142"/>
                </a:lnTo>
                <a:lnTo>
                  <a:pt x="915738" y="121757"/>
                </a:lnTo>
                <a:lnTo>
                  <a:pt x="906968" y="114615"/>
                </a:lnTo>
                <a:lnTo>
                  <a:pt x="901501" y="102738"/>
                </a:lnTo>
                <a:lnTo>
                  <a:pt x="899617" y="86144"/>
                </a:lnTo>
                <a:lnTo>
                  <a:pt x="899617" y="2590"/>
                </a:lnTo>
                <a:close/>
              </a:path>
              <a:path w="1979929" h="173354">
                <a:moveTo>
                  <a:pt x="990701" y="2590"/>
                </a:moveTo>
                <a:lnTo>
                  <a:pt x="955916" y="2590"/>
                </a:lnTo>
                <a:lnTo>
                  <a:pt x="955916" y="86144"/>
                </a:lnTo>
                <a:lnTo>
                  <a:pt x="954056" y="103011"/>
                </a:lnTo>
                <a:lnTo>
                  <a:pt x="948591" y="114858"/>
                </a:lnTo>
                <a:lnTo>
                  <a:pt x="939692" y="121848"/>
                </a:lnTo>
                <a:lnTo>
                  <a:pt x="927531" y="124142"/>
                </a:lnTo>
                <a:lnTo>
                  <a:pt x="979800" y="124142"/>
                </a:lnTo>
                <a:lnTo>
                  <a:pt x="986317" y="113502"/>
                </a:lnTo>
                <a:lnTo>
                  <a:pt x="990701" y="84201"/>
                </a:lnTo>
                <a:lnTo>
                  <a:pt x="990701" y="2590"/>
                </a:lnTo>
                <a:close/>
              </a:path>
              <a:path w="1979929" h="173354">
                <a:moveTo>
                  <a:pt x="1055916" y="2590"/>
                </a:moveTo>
                <a:lnTo>
                  <a:pt x="1021130" y="2590"/>
                </a:lnTo>
                <a:lnTo>
                  <a:pt x="1021130" y="148107"/>
                </a:lnTo>
                <a:lnTo>
                  <a:pt x="1055916" y="148107"/>
                </a:lnTo>
                <a:lnTo>
                  <a:pt x="1055916" y="2590"/>
                </a:lnTo>
                <a:close/>
              </a:path>
              <a:path w="1979929" h="173354">
                <a:moveTo>
                  <a:pt x="1150886" y="30226"/>
                </a:moveTo>
                <a:lnTo>
                  <a:pt x="1116101" y="30226"/>
                </a:lnTo>
                <a:lnTo>
                  <a:pt x="1116101" y="148107"/>
                </a:lnTo>
                <a:lnTo>
                  <a:pt x="1150886" y="148107"/>
                </a:lnTo>
                <a:lnTo>
                  <a:pt x="1150886" y="30226"/>
                </a:lnTo>
                <a:close/>
              </a:path>
              <a:path w="1979929" h="173354">
                <a:moveTo>
                  <a:pt x="1276756" y="2590"/>
                </a:moveTo>
                <a:lnTo>
                  <a:pt x="1230985" y="2590"/>
                </a:lnTo>
                <a:lnTo>
                  <a:pt x="1184071" y="148107"/>
                </a:lnTo>
                <a:lnTo>
                  <a:pt x="1220000" y="148107"/>
                </a:lnTo>
                <a:lnTo>
                  <a:pt x="1230985" y="110756"/>
                </a:lnTo>
                <a:lnTo>
                  <a:pt x="1312487" y="110756"/>
                </a:lnTo>
                <a:lnTo>
                  <a:pt x="1304357" y="86144"/>
                </a:lnTo>
                <a:lnTo>
                  <a:pt x="1236027" y="86144"/>
                </a:lnTo>
                <a:lnTo>
                  <a:pt x="1245184" y="55270"/>
                </a:lnTo>
                <a:lnTo>
                  <a:pt x="1247053" y="48456"/>
                </a:lnTo>
                <a:lnTo>
                  <a:pt x="1248832" y="41236"/>
                </a:lnTo>
                <a:lnTo>
                  <a:pt x="1250552" y="34048"/>
                </a:lnTo>
                <a:lnTo>
                  <a:pt x="1252270" y="27203"/>
                </a:lnTo>
                <a:lnTo>
                  <a:pt x="1284886" y="27203"/>
                </a:lnTo>
                <a:lnTo>
                  <a:pt x="1276756" y="2590"/>
                </a:lnTo>
                <a:close/>
              </a:path>
              <a:path w="1979929" h="173354">
                <a:moveTo>
                  <a:pt x="1312487" y="110756"/>
                </a:moveTo>
                <a:lnTo>
                  <a:pt x="1275156" y="110756"/>
                </a:lnTo>
                <a:lnTo>
                  <a:pt x="1287056" y="148107"/>
                </a:lnTo>
                <a:lnTo>
                  <a:pt x="1324825" y="148107"/>
                </a:lnTo>
                <a:lnTo>
                  <a:pt x="1312487" y="110756"/>
                </a:lnTo>
                <a:close/>
              </a:path>
              <a:path w="1979929" h="173354">
                <a:moveTo>
                  <a:pt x="1284886" y="27203"/>
                </a:moveTo>
                <a:lnTo>
                  <a:pt x="1252728" y="27203"/>
                </a:lnTo>
                <a:lnTo>
                  <a:pt x="1256476" y="41317"/>
                </a:lnTo>
                <a:lnTo>
                  <a:pt x="1258490" y="48547"/>
                </a:lnTo>
                <a:lnTo>
                  <a:pt x="1260513" y="55270"/>
                </a:lnTo>
                <a:lnTo>
                  <a:pt x="1270127" y="86144"/>
                </a:lnTo>
                <a:lnTo>
                  <a:pt x="1304357" y="86144"/>
                </a:lnTo>
                <a:lnTo>
                  <a:pt x="1284886" y="27203"/>
                </a:lnTo>
                <a:close/>
              </a:path>
              <a:path w="1979929" h="173354">
                <a:moveTo>
                  <a:pt x="1192999" y="2590"/>
                </a:moveTo>
                <a:lnTo>
                  <a:pt x="1074458" y="2590"/>
                </a:lnTo>
                <a:lnTo>
                  <a:pt x="1074458" y="30226"/>
                </a:lnTo>
                <a:lnTo>
                  <a:pt x="1192999" y="30226"/>
                </a:lnTo>
                <a:lnTo>
                  <a:pt x="1192999" y="2590"/>
                </a:lnTo>
                <a:close/>
              </a:path>
              <a:path w="1979929" h="173354">
                <a:moveTo>
                  <a:pt x="1437868" y="1511"/>
                </a:moveTo>
                <a:lnTo>
                  <a:pt x="1424273" y="1740"/>
                </a:lnTo>
                <a:lnTo>
                  <a:pt x="1411811" y="2374"/>
                </a:lnTo>
                <a:lnTo>
                  <a:pt x="1400763" y="3332"/>
                </a:lnTo>
                <a:lnTo>
                  <a:pt x="1391412" y="4533"/>
                </a:lnTo>
                <a:lnTo>
                  <a:pt x="1391412" y="148107"/>
                </a:lnTo>
                <a:lnTo>
                  <a:pt x="1425968" y="148107"/>
                </a:lnTo>
                <a:lnTo>
                  <a:pt x="1425968" y="90893"/>
                </a:lnTo>
                <a:lnTo>
                  <a:pt x="1488384" y="90893"/>
                </a:lnTo>
                <a:lnTo>
                  <a:pt x="1487816" y="89895"/>
                </a:lnTo>
                <a:lnTo>
                  <a:pt x="1482150" y="83947"/>
                </a:lnTo>
                <a:lnTo>
                  <a:pt x="1474939" y="79883"/>
                </a:lnTo>
                <a:lnTo>
                  <a:pt x="1474939" y="79235"/>
                </a:lnTo>
                <a:lnTo>
                  <a:pt x="1484800" y="74337"/>
                </a:lnTo>
                <a:lnTo>
                  <a:pt x="1492931" y="67144"/>
                </a:lnTo>
                <a:lnTo>
                  <a:pt x="1425968" y="67144"/>
                </a:lnTo>
                <a:lnTo>
                  <a:pt x="1425968" y="27203"/>
                </a:lnTo>
                <a:lnTo>
                  <a:pt x="1428483" y="26555"/>
                </a:lnTo>
                <a:lnTo>
                  <a:pt x="1433296" y="26123"/>
                </a:lnTo>
                <a:lnTo>
                  <a:pt x="1498578" y="26123"/>
                </a:lnTo>
                <a:lnTo>
                  <a:pt x="1498488" y="25854"/>
                </a:lnTo>
                <a:lnTo>
                  <a:pt x="1453775" y="2145"/>
                </a:lnTo>
                <a:lnTo>
                  <a:pt x="1437868" y="1511"/>
                </a:lnTo>
                <a:close/>
              </a:path>
              <a:path w="1979929" h="173354">
                <a:moveTo>
                  <a:pt x="1488384" y="90893"/>
                </a:moveTo>
                <a:lnTo>
                  <a:pt x="1436268" y="90893"/>
                </a:lnTo>
                <a:lnTo>
                  <a:pt x="1445707" y="92047"/>
                </a:lnTo>
                <a:lnTo>
                  <a:pt x="1452745" y="95751"/>
                </a:lnTo>
                <a:lnTo>
                  <a:pt x="1457894" y="102856"/>
                </a:lnTo>
                <a:lnTo>
                  <a:pt x="1461668" y="114211"/>
                </a:lnTo>
                <a:lnTo>
                  <a:pt x="1464829" y="126460"/>
                </a:lnTo>
                <a:lnTo>
                  <a:pt x="1467708" y="136259"/>
                </a:lnTo>
                <a:lnTo>
                  <a:pt x="1470199" y="143509"/>
                </a:lnTo>
                <a:lnTo>
                  <a:pt x="1472196" y="148107"/>
                </a:lnTo>
                <a:lnTo>
                  <a:pt x="1507896" y="148107"/>
                </a:lnTo>
                <a:lnTo>
                  <a:pt x="1505388" y="141633"/>
                </a:lnTo>
                <a:lnTo>
                  <a:pt x="1502408" y="131618"/>
                </a:lnTo>
                <a:lnTo>
                  <a:pt x="1499082" y="119537"/>
                </a:lnTo>
                <a:lnTo>
                  <a:pt x="1495539" y="106870"/>
                </a:lnTo>
                <a:lnTo>
                  <a:pt x="1492193" y="97583"/>
                </a:lnTo>
                <a:lnTo>
                  <a:pt x="1488384" y="90893"/>
                </a:lnTo>
                <a:close/>
              </a:path>
              <a:path w="1979929" h="173354">
                <a:moveTo>
                  <a:pt x="1498578" y="26123"/>
                </a:moveTo>
                <a:lnTo>
                  <a:pt x="1441767" y="26123"/>
                </a:lnTo>
                <a:lnTo>
                  <a:pt x="1452528" y="27409"/>
                </a:lnTo>
                <a:lnTo>
                  <a:pt x="1460587" y="31224"/>
                </a:lnTo>
                <a:lnTo>
                  <a:pt x="1465643" y="37509"/>
                </a:lnTo>
                <a:lnTo>
                  <a:pt x="1467396" y="46202"/>
                </a:lnTo>
                <a:lnTo>
                  <a:pt x="1465514" y="54848"/>
                </a:lnTo>
                <a:lnTo>
                  <a:pt x="1460071" y="61450"/>
                </a:lnTo>
                <a:lnTo>
                  <a:pt x="1451365" y="65663"/>
                </a:lnTo>
                <a:lnTo>
                  <a:pt x="1439697" y="67144"/>
                </a:lnTo>
                <a:lnTo>
                  <a:pt x="1492931" y="67144"/>
                </a:lnTo>
                <a:lnTo>
                  <a:pt x="1493542" y="66605"/>
                </a:lnTo>
                <a:lnTo>
                  <a:pt x="1499793" y="56282"/>
                </a:lnTo>
                <a:lnTo>
                  <a:pt x="1502181" y="43611"/>
                </a:lnTo>
                <a:lnTo>
                  <a:pt x="1501247" y="34145"/>
                </a:lnTo>
                <a:lnTo>
                  <a:pt x="1498578" y="26123"/>
                </a:lnTo>
                <a:close/>
              </a:path>
              <a:path w="1979929" h="173354">
                <a:moveTo>
                  <a:pt x="1562138" y="2590"/>
                </a:moveTo>
                <a:lnTo>
                  <a:pt x="1527352" y="2590"/>
                </a:lnTo>
                <a:lnTo>
                  <a:pt x="1527352" y="148107"/>
                </a:lnTo>
                <a:lnTo>
                  <a:pt x="1562138" y="148107"/>
                </a:lnTo>
                <a:lnTo>
                  <a:pt x="1562138" y="2590"/>
                </a:lnTo>
                <a:close/>
              </a:path>
              <a:path w="1979929" h="173354">
                <a:moveTo>
                  <a:pt x="1637423" y="1511"/>
                </a:moveTo>
                <a:lnTo>
                  <a:pt x="1624235" y="1771"/>
                </a:lnTo>
                <a:lnTo>
                  <a:pt x="1611709" y="2455"/>
                </a:lnTo>
                <a:lnTo>
                  <a:pt x="1600769" y="3424"/>
                </a:lnTo>
                <a:lnTo>
                  <a:pt x="1592338" y="4533"/>
                </a:lnTo>
                <a:lnTo>
                  <a:pt x="1592338" y="147459"/>
                </a:lnTo>
                <a:lnTo>
                  <a:pt x="1599109" y="148252"/>
                </a:lnTo>
                <a:lnTo>
                  <a:pt x="1607704" y="148944"/>
                </a:lnTo>
                <a:lnTo>
                  <a:pt x="1618057" y="149433"/>
                </a:lnTo>
                <a:lnTo>
                  <a:pt x="1630108" y="149618"/>
                </a:lnTo>
                <a:lnTo>
                  <a:pt x="1650940" y="148744"/>
                </a:lnTo>
                <a:lnTo>
                  <a:pt x="1690751" y="136448"/>
                </a:lnTo>
                <a:lnTo>
                  <a:pt x="1700924" y="125222"/>
                </a:lnTo>
                <a:lnTo>
                  <a:pt x="1630337" y="125222"/>
                </a:lnTo>
                <a:lnTo>
                  <a:pt x="1626895" y="124790"/>
                </a:lnTo>
                <a:lnTo>
                  <a:pt x="1626895" y="83769"/>
                </a:lnTo>
                <a:lnTo>
                  <a:pt x="1699010" y="83769"/>
                </a:lnTo>
                <a:lnTo>
                  <a:pt x="1698042" y="82203"/>
                </a:lnTo>
                <a:lnTo>
                  <a:pt x="1688329" y="74512"/>
                </a:lnTo>
                <a:lnTo>
                  <a:pt x="1676107" y="69735"/>
                </a:lnTo>
                <a:lnTo>
                  <a:pt x="1676107" y="69303"/>
                </a:lnTo>
                <a:lnTo>
                  <a:pt x="1687411" y="63629"/>
                </a:lnTo>
                <a:lnTo>
                  <a:pt x="1691074" y="60236"/>
                </a:lnTo>
                <a:lnTo>
                  <a:pt x="1626895" y="60236"/>
                </a:lnTo>
                <a:lnTo>
                  <a:pt x="1626895" y="26339"/>
                </a:lnTo>
                <a:lnTo>
                  <a:pt x="1629651" y="25908"/>
                </a:lnTo>
                <a:lnTo>
                  <a:pt x="1633994" y="25476"/>
                </a:lnTo>
                <a:lnTo>
                  <a:pt x="1698465" y="25476"/>
                </a:lnTo>
                <a:lnTo>
                  <a:pt x="1696385" y="21077"/>
                </a:lnTo>
                <a:lnTo>
                  <a:pt x="1651945" y="1912"/>
                </a:lnTo>
                <a:lnTo>
                  <a:pt x="1637423" y="1511"/>
                </a:lnTo>
                <a:close/>
              </a:path>
              <a:path w="1979929" h="173354">
                <a:moveTo>
                  <a:pt x="1699010" y="83769"/>
                </a:moveTo>
                <a:lnTo>
                  <a:pt x="1638795" y="83769"/>
                </a:lnTo>
                <a:lnTo>
                  <a:pt x="1651034" y="84906"/>
                </a:lnTo>
                <a:lnTo>
                  <a:pt x="1660998" y="88492"/>
                </a:lnTo>
                <a:lnTo>
                  <a:pt x="1667698" y="94790"/>
                </a:lnTo>
                <a:lnTo>
                  <a:pt x="1670151" y="104063"/>
                </a:lnTo>
                <a:lnTo>
                  <a:pt x="1667723" y="113836"/>
                </a:lnTo>
                <a:lnTo>
                  <a:pt x="1661198" y="120391"/>
                </a:lnTo>
                <a:lnTo>
                  <a:pt x="1651710" y="124071"/>
                </a:lnTo>
                <a:lnTo>
                  <a:pt x="1640395" y="125222"/>
                </a:lnTo>
                <a:lnTo>
                  <a:pt x="1700924" y="125222"/>
                </a:lnTo>
                <a:lnTo>
                  <a:pt x="1702363" y="123170"/>
                </a:lnTo>
                <a:lnTo>
                  <a:pt x="1705615" y="114831"/>
                </a:lnTo>
                <a:lnTo>
                  <a:pt x="1706765" y="105359"/>
                </a:lnTo>
                <a:lnTo>
                  <a:pt x="1704452" y="92567"/>
                </a:lnTo>
                <a:lnTo>
                  <a:pt x="1699010" y="83769"/>
                </a:lnTo>
                <a:close/>
              </a:path>
              <a:path w="1979929" h="173354">
                <a:moveTo>
                  <a:pt x="1698465" y="25476"/>
                </a:moveTo>
                <a:lnTo>
                  <a:pt x="1641779" y="25476"/>
                </a:lnTo>
                <a:lnTo>
                  <a:pt x="1652301" y="26559"/>
                </a:lnTo>
                <a:lnTo>
                  <a:pt x="1660056" y="29767"/>
                </a:lnTo>
                <a:lnTo>
                  <a:pt x="1664852" y="35039"/>
                </a:lnTo>
                <a:lnTo>
                  <a:pt x="1666494" y="42316"/>
                </a:lnTo>
                <a:lnTo>
                  <a:pt x="1664702" y="49670"/>
                </a:lnTo>
                <a:lnTo>
                  <a:pt x="1659369" y="55324"/>
                </a:lnTo>
                <a:lnTo>
                  <a:pt x="1650559" y="58954"/>
                </a:lnTo>
                <a:lnTo>
                  <a:pt x="1638338" y="60236"/>
                </a:lnTo>
                <a:lnTo>
                  <a:pt x="1691074" y="60236"/>
                </a:lnTo>
                <a:lnTo>
                  <a:pt x="1695327" y="56295"/>
                </a:lnTo>
                <a:lnTo>
                  <a:pt x="1699984" y="47747"/>
                </a:lnTo>
                <a:lnTo>
                  <a:pt x="1701507" y="38430"/>
                </a:lnTo>
                <a:lnTo>
                  <a:pt x="1700159" y="29055"/>
                </a:lnTo>
                <a:lnTo>
                  <a:pt x="1698465" y="25476"/>
                </a:lnTo>
                <a:close/>
              </a:path>
              <a:path w="1979929" h="173354">
                <a:moveTo>
                  <a:pt x="1811350" y="2590"/>
                </a:moveTo>
                <a:lnTo>
                  <a:pt x="1765579" y="2590"/>
                </a:lnTo>
                <a:lnTo>
                  <a:pt x="1718665" y="148107"/>
                </a:lnTo>
                <a:lnTo>
                  <a:pt x="1754593" y="148107"/>
                </a:lnTo>
                <a:lnTo>
                  <a:pt x="1765579" y="110756"/>
                </a:lnTo>
                <a:lnTo>
                  <a:pt x="1847071" y="110756"/>
                </a:lnTo>
                <a:lnTo>
                  <a:pt x="1838943" y="86144"/>
                </a:lnTo>
                <a:lnTo>
                  <a:pt x="1770621" y="86144"/>
                </a:lnTo>
                <a:lnTo>
                  <a:pt x="1779765" y="55270"/>
                </a:lnTo>
                <a:lnTo>
                  <a:pt x="1781641" y="48456"/>
                </a:lnTo>
                <a:lnTo>
                  <a:pt x="1783424" y="41236"/>
                </a:lnTo>
                <a:lnTo>
                  <a:pt x="1785146" y="34048"/>
                </a:lnTo>
                <a:lnTo>
                  <a:pt x="1786864" y="27203"/>
                </a:lnTo>
                <a:lnTo>
                  <a:pt x="1819478" y="27203"/>
                </a:lnTo>
                <a:lnTo>
                  <a:pt x="1811350" y="2590"/>
                </a:lnTo>
                <a:close/>
              </a:path>
              <a:path w="1979929" h="173354">
                <a:moveTo>
                  <a:pt x="1847071" y="110756"/>
                </a:moveTo>
                <a:lnTo>
                  <a:pt x="1809750" y="110756"/>
                </a:lnTo>
                <a:lnTo>
                  <a:pt x="1821649" y="148107"/>
                </a:lnTo>
                <a:lnTo>
                  <a:pt x="1859407" y="148107"/>
                </a:lnTo>
                <a:lnTo>
                  <a:pt x="1847071" y="110756"/>
                </a:lnTo>
                <a:close/>
              </a:path>
              <a:path w="1979929" h="173354">
                <a:moveTo>
                  <a:pt x="1819478" y="27203"/>
                </a:moveTo>
                <a:lnTo>
                  <a:pt x="1787321" y="27203"/>
                </a:lnTo>
                <a:lnTo>
                  <a:pt x="1791065" y="41317"/>
                </a:lnTo>
                <a:lnTo>
                  <a:pt x="1793082" y="48547"/>
                </a:lnTo>
                <a:lnTo>
                  <a:pt x="1795106" y="55270"/>
                </a:lnTo>
                <a:lnTo>
                  <a:pt x="1804720" y="86144"/>
                </a:lnTo>
                <a:lnTo>
                  <a:pt x="1838943" y="86144"/>
                </a:lnTo>
                <a:lnTo>
                  <a:pt x="1819478" y="27203"/>
                </a:lnTo>
                <a:close/>
              </a:path>
              <a:path w="1979929" h="173354">
                <a:moveTo>
                  <a:pt x="1880920" y="114211"/>
                </a:moveTo>
                <a:lnTo>
                  <a:pt x="1904496" y="149487"/>
                </a:lnTo>
                <a:lnTo>
                  <a:pt x="1917534" y="150266"/>
                </a:lnTo>
                <a:lnTo>
                  <a:pt x="1945089" y="146646"/>
                </a:lnTo>
                <a:lnTo>
                  <a:pt x="1964426" y="136853"/>
                </a:lnTo>
                <a:lnTo>
                  <a:pt x="1975195" y="123278"/>
                </a:lnTo>
                <a:lnTo>
                  <a:pt x="1919605" y="123278"/>
                </a:lnTo>
                <a:lnTo>
                  <a:pt x="1908500" y="122486"/>
                </a:lnTo>
                <a:lnTo>
                  <a:pt x="1898115" y="120445"/>
                </a:lnTo>
                <a:lnTo>
                  <a:pt x="1888735" y="117540"/>
                </a:lnTo>
                <a:lnTo>
                  <a:pt x="1880920" y="114211"/>
                </a:lnTo>
                <a:close/>
              </a:path>
              <a:path w="1979929" h="173354">
                <a:moveTo>
                  <a:pt x="1934019" y="431"/>
                </a:moveTo>
                <a:lnTo>
                  <a:pt x="1909647" y="3754"/>
                </a:lnTo>
                <a:lnTo>
                  <a:pt x="1891282" y="12927"/>
                </a:lnTo>
                <a:lnTo>
                  <a:pt x="1879696" y="26754"/>
                </a:lnTo>
                <a:lnTo>
                  <a:pt x="1875663" y="44043"/>
                </a:lnTo>
                <a:lnTo>
                  <a:pt x="1878708" y="58502"/>
                </a:lnTo>
                <a:lnTo>
                  <a:pt x="1887331" y="70329"/>
                </a:lnTo>
                <a:lnTo>
                  <a:pt x="1900758" y="79808"/>
                </a:lnTo>
                <a:lnTo>
                  <a:pt x="1918220" y="87223"/>
                </a:lnTo>
                <a:lnTo>
                  <a:pt x="1930085" y="91669"/>
                </a:lnTo>
                <a:lnTo>
                  <a:pt x="1938108" y="96237"/>
                </a:lnTo>
                <a:lnTo>
                  <a:pt x="1942655" y="101371"/>
                </a:lnTo>
                <a:lnTo>
                  <a:pt x="1944090" y="107518"/>
                </a:lnTo>
                <a:lnTo>
                  <a:pt x="1942516" y="113988"/>
                </a:lnTo>
                <a:lnTo>
                  <a:pt x="1937853" y="118960"/>
                </a:lnTo>
                <a:lnTo>
                  <a:pt x="1930187" y="122152"/>
                </a:lnTo>
                <a:lnTo>
                  <a:pt x="1919605" y="123278"/>
                </a:lnTo>
                <a:lnTo>
                  <a:pt x="1975195" y="123278"/>
                </a:lnTo>
                <a:lnTo>
                  <a:pt x="1975813" y="122499"/>
                </a:lnTo>
                <a:lnTo>
                  <a:pt x="1979561" y="105143"/>
                </a:lnTo>
                <a:lnTo>
                  <a:pt x="1977169" y="91045"/>
                </a:lnTo>
                <a:lnTo>
                  <a:pt x="1969863" y="79316"/>
                </a:lnTo>
                <a:lnTo>
                  <a:pt x="1957450" y="69651"/>
                </a:lnTo>
                <a:lnTo>
                  <a:pt x="1939734" y="61747"/>
                </a:lnTo>
                <a:lnTo>
                  <a:pt x="1926773" y="56842"/>
                </a:lnTo>
                <a:lnTo>
                  <a:pt x="1917885" y="52301"/>
                </a:lnTo>
                <a:lnTo>
                  <a:pt x="1912772" y="47356"/>
                </a:lnTo>
                <a:lnTo>
                  <a:pt x="1911134" y="41236"/>
                </a:lnTo>
                <a:lnTo>
                  <a:pt x="1912513" y="35947"/>
                </a:lnTo>
                <a:lnTo>
                  <a:pt x="1916680" y="31467"/>
                </a:lnTo>
                <a:lnTo>
                  <a:pt x="1923682" y="28363"/>
                </a:lnTo>
                <a:lnTo>
                  <a:pt x="1933562" y="27203"/>
                </a:lnTo>
                <a:lnTo>
                  <a:pt x="1967643" y="27203"/>
                </a:lnTo>
                <a:lnTo>
                  <a:pt x="1973376" y="7772"/>
                </a:lnTo>
                <a:lnTo>
                  <a:pt x="1965841" y="4894"/>
                </a:lnTo>
                <a:lnTo>
                  <a:pt x="1956869" y="2563"/>
                </a:lnTo>
                <a:lnTo>
                  <a:pt x="1946312" y="1001"/>
                </a:lnTo>
                <a:lnTo>
                  <a:pt x="1934019" y="431"/>
                </a:lnTo>
                <a:close/>
              </a:path>
              <a:path w="1979929" h="173354">
                <a:moveTo>
                  <a:pt x="1967643" y="27203"/>
                </a:moveTo>
                <a:lnTo>
                  <a:pt x="1933562" y="27203"/>
                </a:lnTo>
                <a:lnTo>
                  <a:pt x="1944005" y="27888"/>
                </a:lnTo>
                <a:lnTo>
                  <a:pt x="1952926" y="29605"/>
                </a:lnTo>
                <a:lnTo>
                  <a:pt x="1960176" y="31848"/>
                </a:lnTo>
                <a:lnTo>
                  <a:pt x="1965604" y="34112"/>
                </a:lnTo>
                <a:lnTo>
                  <a:pt x="1967643" y="27203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0080" y="5337809"/>
            <a:ext cx="2860040" cy="203200"/>
          </a:xfrm>
          <a:custGeom>
            <a:avLst/>
            <a:gdLst/>
            <a:ahLst/>
            <a:cxnLst/>
            <a:rect l="l" t="t" r="r" b="b"/>
            <a:pathLst>
              <a:path w="2860040" h="203200">
                <a:moveTo>
                  <a:pt x="125399" y="2920"/>
                </a:moveTo>
                <a:lnTo>
                  <a:pt x="63474" y="2920"/>
                </a:lnTo>
                <a:lnTo>
                  <a:pt x="0" y="199796"/>
                </a:lnTo>
                <a:lnTo>
                  <a:pt x="48602" y="199796"/>
                </a:lnTo>
                <a:lnTo>
                  <a:pt x="63474" y="149263"/>
                </a:lnTo>
                <a:lnTo>
                  <a:pt x="173724" y="149263"/>
                </a:lnTo>
                <a:lnTo>
                  <a:pt x="162728" y="115963"/>
                </a:lnTo>
                <a:lnTo>
                  <a:pt x="70281" y="115963"/>
                </a:lnTo>
                <a:lnTo>
                  <a:pt x="82664" y="74193"/>
                </a:lnTo>
                <a:lnTo>
                  <a:pt x="85195" y="64973"/>
                </a:lnTo>
                <a:lnTo>
                  <a:pt x="87605" y="55206"/>
                </a:lnTo>
                <a:lnTo>
                  <a:pt x="89946" y="45439"/>
                </a:lnTo>
                <a:lnTo>
                  <a:pt x="92265" y="36220"/>
                </a:lnTo>
                <a:lnTo>
                  <a:pt x="136395" y="36220"/>
                </a:lnTo>
                <a:lnTo>
                  <a:pt x="125399" y="2920"/>
                </a:lnTo>
                <a:close/>
              </a:path>
              <a:path w="2860040" h="203200">
                <a:moveTo>
                  <a:pt x="173724" y="149263"/>
                </a:moveTo>
                <a:lnTo>
                  <a:pt x="123228" y="149263"/>
                </a:lnTo>
                <a:lnTo>
                  <a:pt x="139331" y="199796"/>
                </a:lnTo>
                <a:lnTo>
                  <a:pt x="190411" y="199796"/>
                </a:lnTo>
                <a:lnTo>
                  <a:pt x="173724" y="149263"/>
                </a:lnTo>
                <a:close/>
              </a:path>
              <a:path w="2860040" h="203200">
                <a:moveTo>
                  <a:pt x="136395" y="36220"/>
                </a:moveTo>
                <a:lnTo>
                  <a:pt x="92887" y="36220"/>
                </a:lnTo>
                <a:lnTo>
                  <a:pt x="95327" y="45480"/>
                </a:lnTo>
                <a:lnTo>
                  <a:pt x="97949" y="55316"/>
                </a:lnTo>
                <a:lnTo>
                  <a:pt x="100674" y="65097"/>
                </a:lnTo>
                <a:lnTo>
                  <a:pt x="103416" y="74193"/>
                </a:lnTo>
                <a:lnTo>
                  <a:pt x="116420" y="115963"/>
                </a:lnTo>
                <a:lnTo>
                  <a:pt x="162728" y="115963"/>
                </a:lnTo>
                <a:lnTo>
                  <a:pt x="136395" y="36220"/>
                </a:lnTo>
                <a:close/>
              </a:path>
              <a:path w="2860040" h="203200">
                <a:moveTo>
                  <a:pt x="289496" y="2920"/>
                </a:moveTo>
                <a:lnTo>
                  <a:pt x="226644" y="2920"/>
                </a:lnTo>
                <a:lnTo>
                  <a:pt x="213321" y="199796"/>
                </a:lnTo>
                <a:lnTo>
                  <a:pt x="256984" y="199796"/>
                </a:lnTo>
                <a:lnTo>
                  <a:pt x="261038" y="124434"/>
                </a:lnTo>
                <a:lnTo>
                  <a:pt x="262106" y="101646"/>
                </a:lnTo>
                <a:lnTo>
                  <a:pt x="262931" y="82408"/>
                </a:lnTo>
                <a:lnTo>
                  <a:pt x="263709" y="62787"/>
                </a:lnTo>
                <a:lnTo>
                  <a:pt x="264413" y="43522"/>
                </a:lnTo>
                <a:lnTo>
                  <a:pt x="302120" y="43522"/>
                </a:lnTo>
                <a:lnTo>
                  <a:pt x="289496" y="2920"/>
                </a:lnTo>
                <a:close/>
              </a:path>
              <a:path w="2860040" h="203200">
                <a:moveTo>
                  <a:pt x="434836" y="43522"/>
                </a:moveTo>
                <a:lnTo>
                  <a:pt x="392595" y="43522"/>
                </a:lnTo>
                <a:lnTo>
                  <a:pt x="392740" y="62787"/>
                </a:lnTo>
                <a:lnTo>
                  <a:pt x="393779" y="105836"/>
                </a:lnTo>
                <a:lnTo>
                  <a:pt x="397865" y="199796"/>
                </a:lnTo>
                <a:lnTo>
                  <a:pt x="443687" y="199796"/>
                </a:lnTo>
                <a:lnTo>
                  <a:pt x="434836" y="43522"/>
                </a:lnTo>
                <a:close/>
              </a:path>
              <a:path w="2860040" h="203200">
                <a:moveTo>
                  <a:pt x="302120" y="43522"/>
                </a:moveTo>
                <a:lnTo>
                  <a:pt x="265036" y="43522"/>
                </a:lnTo>
                <a:lnTo>
                  <a:pt x="269247" y="63130"/>
                </a:lnTo>
                <a:lnTo>
                  <a:pt x="273897" y="82956"/>
                </a:lnTo>
                <a:lnTo>
                  <a:pt x="278838" y="102344"/>
                </a:lnTo>
                <a:lnTo>
                  <a:pt x="284177" y="121509"/>
                </a:lnTo>
                <a:lnTo>
                  <a:pt x="306209" y="196583"/>
                </a:lnTo>
                <a:lnTo>
                  <a:pt x="343065" y="196583"/>
                </a:lnTo>
                <a:lnTo>
                  <a:pt x="362081" y="139039"/>
                </a:lnTo>
                <a:lnTo>
                  <a:pt x="327583" y="139039"/>
                </a:lnTo>
                <a:lnTo>
                  <a:pt x="323810" y="121463"/>
                </a:lnTo>
                <a:lnTo>
                  <a:pt x="319470" y="103366"/>
                </a:lnTo>
                <a:lnTo>
                  <a:pt x="314628" y="85037"/>
                </a:lnTo>
                <a:lnTo>
                  <a:pt x="309839" y="68351"/>
                </a:lnTo>
                <a:lnTo>
                  <a:pt x="302120" y="43522"/>
                </a:lnTo>
                <a:close/>
              </a:path>
              <a:path w="2860040" h="203200">
                <a:moveTo>
                  <a:pt x="432536" y="2920"/>
                </a:moveTo>
                <a:lnTo>
                  <a:pt x="370611" y="2920"/>
                </a:lnTo>
                <a:lnTo>
                  <a:pt x="348536" y="68643"/>
                </a:lnTo>
                <a:lnTo>
                  <a:pt x="343149" y="86009"/>
                </a:lnTo>
                <a:lnTo>
                  <a:pt x="338046" y="103732"/>
                </a:lnTo>
                <a:lnTo>
                  <a:pt x="333251" y="121509"/>
                </a:lnTo>
                <a:lnTo>
                  <a:pt x="328815" y="139039"/>
                </a:lnTo>
                <a:lnTo>
                  <a:pt x="362081" y="139039"/>
                </a:lnTo>
                <a:lnTo>
                  <a:pt x="368452" y="119760"/>
                </a:lnTo>
                <a:lnTo>
                  <a:pt x="374567" y="101646"/>
                </a:lnTo>
                <a:lnTo>
                  <a:pt x="380680" y="82408"/>
                </a:lnTo>
                <a:lnTo>
                  <a:pt x="386563" y="62787"/>
                </a:lnTo>
                <a:lnTo>
                  <a:pt x="391985" y="43522"/>
                </a:lnTo>
                <a:lnTo>
                  <a:pt x="434836" y="43522"/>
                </a:lnTo>
                <a:lnTo>
                  <a:pt x="432536" y="2920"/>
                </a:lnTo>
                <a:close/>
              </a:path>
              <a:path w="2860040" h="203200">
                <a:moveTo>
                  <a:pt x="540905" y="1460"/>
                </a:moveTo>
                <a:lnTo>
                  <a:pt x="523061" y="1811"/>
                </a:lnTo>
                <a:lnTo>
                  <a:pt x="506115" y="2738"/>
                </a:lnTo>
                <a:lnTo>
                  <a:pt x="491315" y="4048"/>
                </a:lnTo>
                <a:lnTo>
                  <a:pt x="479907" y="5549"/>
                </a:lnTo>
                <a:lnTo>
                  <a:pt x="479907" y="198920"/>
                </a:lnTo>
                <a:lnTo>
                  <a:pt x="489067" y="199992"/>
                </a:lnTo>
                <a:lnTo>
                  <a:pt x="500695" y="200928"/>
                </a:lnTo>
                <a:lnTo>
                  <a:pt x="514703" y="201590"/>
                </a:lnTo>
                <a:lnTo>
                  <a:pt x="530999" y="201841"/>
                </a:lnTo>
                <a:lnTo>
                  <a:pt x="559190" y="200659"/>
                </a:lnTo>
                <a:lnTo>
                  <a:pt x="599665" y="191613"/>
                </a:lnTo>
                <a:lnTo>
                  <a:pt x="626817" y="168833"/>
                </a:lnTo>
                <a:lnTo>
                  <a:pt x="531304" y="168833"/>
                </a:lnTo>
                <a:lnTo>
                  <a:pt x="526668" y="168249"/>
                </a:lnTo>
                <a:lnTo>
                  <a:pt x="526668" y="112750"/>
                </a:lnTo>
                <a:lnTo>
                  <a:pt x="624229" y="112750"/>
                </a:lnTo>
                <a:lnTo>
                  <a:pt x="622919" y="110632"/>
                </a:lnTo>
                <a:lnTo>
                  <a:pt x="609774" y="100226"/>
                </a:lnTo>
                <a:lnTo>
                  <a:pt x="593229" y="93764"/>
                </a:lnTo>
                <a:lnTo>
                  <a:pt x="593229" y="93179"/>
                </a:lnTo>
                <a:lnTo>
                  <a:pt x="608529" y="85503"/>
                </a:lnTo>
                <a:lnTo>
                  <a:pt x="613487" y="80911"/>
                </a:lnTo>
                <a:lnTo>
                  <a:pt x="526668" y="80911"/>
                </a:lnTo>
                <a:lnTo>
                  <a:pt x="526668" y="35051"/>
                </a:lnTo>
                <a:lnTo>
                  <a:pt x="530377" y="34467"/>
                </a:lnTo>
                <a:lnTo>
                  <a:pt x="536270" y="33883"/>
                </a:lnTo>
                <a:lnTo>
                  <a:pt x="623492" y="33883"/>
                </a:lnTo>
                <a:lnTo>
                  <a:pt x="620677" y="27932"/>
                </a:lnTo>
                <a:lnTo>
                  <a:pt x="576864" y="3833"/>
                </a:lnTo>
                <a:lnTo>
                  <a:pt x="560555" y="2003"/>
                </a:lnTo>
                <a:lnTo>
                  <a:pt x="540905" y="1460"/>
                </a:lnTo>
                <a:close/>
              </a:path>
              <a:path w="2860040" h="203200">
                <a:moveTo>
                  <a:pt x="624229" y="112750"/>
                </a:moveTo>
                <a:lnTo>
                  <a:pt x="542759" y="112750"/>
                </a:lnTo>
                <a:lnTo>
                  <a:pt x="559317" y="114288"/>
                </a:lnTo>
                <a:lnTo>
                  <a:pt x="572800" y="119140"/>
                </a:lnTo>
                <a:lnTo>
                  <a:pt x="581870" y="127661"/>
                </a:lnTo>
                <a:lnTo>
                  <a:pt x="585190" y="140207"/>
                </a:lnTo>
                <a:lnTo>
                  <a:pt x="581904" y="153430"/>
                </a:lnTo>
                <a:lnTo>
                  <a:pt x="573071" y="162298"/>
                </a:lnTo>
                <a:lnTo>
                  <a:pt x="560233" y="167277"/>
                </a:lnTo>
                <a:lnTo>
                  <a:pt x="544931" y="168833"/>
                </a:lnTo>
                <a:lnTo>
                  <a:pt x="626817" y="168833"/>
                </a:lnTo>
                <a:lnTo>
                  <a:pt x="628764" y="166058"/>
                </a:lnTo>
                <a:lnTo>
                  <a:pt x="633164" y="154776"/>
                </a:lnTo>
                <a:lnTo>
                  <a:pt x="634720" y="141960"/>
                </a:lnTo>
                <a:lnTo>
                  <a:pt x="631591" y="124653"/>
                </a:lnTo>
                <a:lnTo>
                  <a:pt x="624229" y="112750"/>
                </a:lnTo>
                <a:close/>
              </a:path>
              <a:path w="2860040" h="203200">
                <a:moveTo>
                  <a:pt x="623492" y="33883"/>
                </a:moveTo>
                <a:lnTo>
                  <a:pt x="546785" y="33883"/>
                </a:lnTo>
                <a:lnTo>
                  <a:pt x="561027" y="35348"/>
                </a:lnTo>
                <a:lnTo>
                  <a:pt x="571520" y="39689"/>
                </a:lnTo>
                <a:lnTo>
                  <a:pt x="578005" y="46822"/>
                </a:lnTo>
                <a:lnTo>
                  <a:pt x="580224" y="56667"/>
                </a:lnTo>
                <a:lnTo>
                  <a:pt x="577802" y="66617"/>
                </a:lnTo>
                <a:lnTo>
                  <a:pt x="570593" y="74266"/>
                </a:lnTo>
                <a:lnTo>
                  <a:pt x="558681" y="79177"/>
                </a:lnTo>
                <a:lnTo>
                  <a:pt x="542150" y="80911"/>
                </a:lnTo>
                <a:lnTo>
                  <a:pt x="613487" y="80911"/>
                </a:lnTo>
                <a:lnTo>
                  <a:pt x="619244" y="75580"/>
                </a:lnTo>
                <a:lnTo>
                  <a:pt x="625546" y="64015"/>
                </a:lnTo>
                <a:lnTo>
                  <a:pt x="627608" y="51409"/>
                </a:lnTo>
                <a:lnTo>
                  <a:pt x="625783" y="38726"/>
                </a:lnTo>
                <a:lnTo>
                  <a:pt x="623492" y="33883"/>
                </a:lnTo>
                <a:close/>
              </a:path>
              <a:path w="2860040" h="203200">
                <a:moveTo>
                  <a:pt x="776528" y="2920"/>
                </a:moveTo>
                <a:lnTo>
                  <a:pt x="729462" y="2920"/>
                </a:lnTo>
                <a:lnTo>
                  <a:pt x="729543" y="113334"/>
                </a:lnTo>
                <a:lnTo>
                  <a:pt x="735075" y="153224"/>
                </a:lnTo>
                <a:lnTo>
                  <a:pt x="751370" y="181321"/>
                </a:lnTo>
                <a:lnTo>
                  <a:pt x="777532" y="197696"/>
                </a:lnTo>
                <a:lnTo>
                  <a:pt x="812749" y="203009"/>
                </a:lnTo>
                <a:lnTo>
                  <a:pt x="849334" y="197541"/>
                </a:lnTo>
                <a:lnTo>
                  <a:pt x="876688" y="180955"/>
                </a:lnTo>
                <a:lnTo>
                  <a:pt x="885008" y="167373"/>
                </a:lnTo>
                <a:lnTo>
                  <a:pt x="814298" y="167373"/>
                </a:lnTo>
                <a:lnTo>
                  <a:pt x="798340" y="164146"/>
                </a:lnTo>
                <a:lnTo>
                  <a:pt x="786474" y="154484"/>
                </a:lnTo>
                <a:lnTo>
                  <a:pt x="779078" y="138414"/>
                </a:lnTo>
                <a:lnTo>
                  <a:pt x="776528" y="115963"/>
                </a:lnTo>
                <a:lnTo>
                  <a:pt x="776528" y="2920"/>
                </a:lnTo>
                <a:close/>
              </a:path>
              <a:path w="2860040" h="203200">
                <a:moveTo>
                  <a:pt x="899756" y="2920"/>
                </a:moveTo>
                <a:lnTo>
                  <a:pt x="852690" y="2920"/>
                </a:lnTo>
                <a:lnTo>
                  <a:pt x="852690" y="115963"/>
                </a:lnTo>
                <a:lnTo>
                  <a:pt x="850176" y="138784"/>
                </a:lnTo>
                <a:lnTo>
                  <a:pt x="842786" y="154812"/>
                </a:lnTo>
                <a:lnTo>
                  <a:pt x="830750" y="164269"/>
                </a:lnTo>
                <a:lnTo>
                  <a:pt x="814298" y="167373"/>
                </a:lnTo>
                <a:lnTo>
                  <a:pt x="885008" y="167373"/>
                </a:lnTo>
                <a:lnTo>
                  <a:pt x="893825" y="152978"/>
                </a:lnTo>
                <a:lnTo>
                  <a:pt x="899756" y="113334"/>
                </a:lnTo>
                <a:lnTo>
                  <a:pt x="899756" y="2920"/>
                </a:lnTo>
                <a:close/>
              </a:path>
              <a:path w="2860040" h="203200">
                <a:moveTo>
                  <a:pt x="942174" y="153936"/>
                </a:moveTo>
                <a:lnTo>
                  <a:pt x="943429" y="194953"/>
                </a:lnTo>
                <a:lnTo>
                  <a:pt x="991717" y="202717"/>
                </a:lnTo>
                <a:lnTo>
                  <a:pt x="1028992" y="197820"/>
                </a:lnTo>
                <a:lnTo>
                  <a:pt x="1055150" y="184570"/>
                </a:lnTo>
                <a:lnTo>
                  <a:pt x="1069719" y="166204"/>
                </a:lnTo>
                <a:lnTo>
                  <a:pt x="994498" y="166204"/>
                </a:lnTo>
                <a:lnTo>
                  <a:pt x="979484" y="165132"/>
                </a:lnTo>
                <a:lnTo>
                  <a:pt x="965436" y="162371"/>
                </a:lnTo>
                <a:lnTo>
                  <a:pt x="952745" y="158441"/>
                </a:lnTo>
                <a:lnTo>
                  <a:pt x="942174" y="153936"/>
                </a:lnTo>
                <a:close/>
              </a:path>
              <a:path w="2860040" h="203200">
                <a:moveTo>
                  <a:pt x="1014006" y="0"/>
                </a:moveTo>
                <a:lnTo>
                  <a:pt x="981030" y="4495"/>
                </a:lnTo>
                <a:lnTo>
                  <a:pt x="956182" y="16905"/>
                </a:lnTo>
                <a:lnTo>
                  <a:pt x="940507" y="35613"/>
                </a:lnTo>
                <a:lnTo>
                  <a:pt x="935050" y="59004"/>
                </a:lnTo>
                <a:lnTo>
                  <a:pt x="939171" y="78565"/>
                </a:lnTo>
                <a:lnTo>
                  <a:pt x="950841" y="94567"/>
                </a:lnTo>
                <a:lnTo>
                  <a:pt x="969013" y="107392"/>
                </a:lnTo>
                <a:lnTo>
                  <a:pt x="992644" y="117424"/>
                </a:lnTo>
                <a:lnTo>
                  <a:pt x="1008693" y="123439"/>
                </a:lnTo>
                <a:lnTo>
                  <a:pt x="1019544" y="129619"/>
                </a:lnTo>
                <a:lnTo>
                  <a:pt x="1025693" y="136565"/>
                </a:lnTo>
                <a:lnTo>
                  <a:pt x="1027633" y="144881"/>
                </a:lnTo>
                <a:lnTo>
                  <a:pt x="1025504" y="153635"/>
                </a:lnTo>
                <a:lnTo>
                  <a:pt x="1019195" y="160362"/>
                </a:lnTo>
                <a:lnTo>
                  <a:pt x="1008821" y="164680"/>
                </a:lnTo>
                <a:lnTo>
                  <a:pt x="994498" y="166204"/>
                </a:lnTo>
                <a:lnTo>
                  <a:pt x="1069719" y="166204"/>
                </a:lnTo>
                <a:lnTo>
                  <a:pt x="1070555" y="165150"/>
                </a:lnTo>
                <a:lnTo>
                  <a:pt x="1075626" y="141668"/>
                </a:lnTo>
                <a:lnTo>
                  <a:pt x="1072389" y="122595"/>
                </a:lnTo>
                <a:lnTo>
                  <a:pt x="1062505" y="106726"/>
                </a:lnTo>
                <a:lnTo>
                  <a:pt x="1045713" y="93649"/>
                </a:lnTo>
                <a:lnTo>
                  <a:pt x="1021753" y="82956"/>
                </a:lnTo>
                <a:lnTo>
                  <a:pt x="1004206" y="76320"/>
                </a:lnTo>
                <a:lnTo>
                  <a:pt x="992177" y="70177"/>
                </a:lnTo>
                <a:lnTo>
                  <a:pt x="985259" y="63486"/>
                </a:lnTo>
                <a:lnTo>
                  <a:pt x="983043" y="55206"/>
                </a:lnTo>
                <a:lnTo>
                  <a:pt x="984910" y="48050"/>
                </a:lnTo>
                <a:lnTo>
                  <a:pt x="990550" y="41989"/>
                </a:lnTo>
                <a:lnTo>
                  <a:pt x="1000022" y="37790"/>
                </a:lnTo>
                <a:lnTo>
                  <a:pt x="1013383" y="36220"/>
                </a:lnTo>
                <a:lnTo>
                  <a:pt x="1059503" y="36220"/>
                </a:lnTo>
                <a:lnTo>
                  <a:pt x="1067269" y="9931"/>
                </a:lnTo>
                <a:lnTo>
                  <a:pt x="1057072" y="6038"/>
                </a:lnTo>
                <a:lnTo>
                  <a:pt x="1044933" y="2884"/>
                </a:lnTo>
                <a:lnTo>
                  <a:pt x="1030647" y="771"/>
                </a:lnTo>
                <a:lnTo>
                  <a:pt x="1014006" y="0"/>
                </a:lnTo>
                <a:close/>
              </a:path>
              <a:path w="2860040" h="203200">
                <a:moveTo>
                  <a:pt x="1059503" y="36220"/>
                </a:moveTo>
                <a:lnTo>
                  <a:pt x="1013383" y="36220"/>
                </a:lnTo>
                <a:lnTo>
                  <a:pt x="1027518" y="37146"/>
                </a:lnTo>
                <a:lnTo>
                  <a:pt x="1039591" y="39470"/>
                </a:lnTo>
                <a:lnTo>
                  <a:pt x="1049400" y="42505"/>
                </a:lnTo>
                <a:lnTo>
                  <a:pt x="1056741" y="45567"/>
                </a:lnTo>
                <a:lnTo>
                  <a:pt x="1059503" y="36220"/>
                </a:lnTo>
                <a:close/>
              </a:path>
              <a:path w="2860040" h="203200">
                <a:moveTo>
                  <a:pt x="1154887" y="2920"/>
                </a:moveTo>
                <a:lnTo>
                  <a:pt x="1107820" y="2920"/>
                </a:lnTo>
                <a:lnTo>
                  <a:pt x="1107902" y="113334"/>
                </a:lnTo>
                <a:lnTo>
                  <a:pt x="1113433" y="153224"/>
                </a:lnTo>
                <a:lnTo>
                  <a:pt x="1129728" y="181321"/>
                </a:lnTo>
                <a:lnTo>
                  <a:pt x="1155891" y="197696"/>
                </a:lnTo>
                <a:lnTo>
                  <a:pt x="1191107" y="203009"/>
                </a:lnTo>
                <a:lnTo>
                  <a:pt x="1227692" y="197541"/>
                </a:lnTo>
                <a:lnTo>
                  <a:pt x="1255047" y="180955"/>
                </a:lnTo>
                <a:lnTo>
                  <a:pt x="1263366" y="167373"/>
                </a:lnTo>
                <a:lnTo>
                  <a:pt x="1192656" y="167373"/>
                </a:lnTo>
                <a:lnTo>
                  <a:pt x="1176698" y="164146"/>
                </a:lnTo>
                <a:lnTo>
                  <a:pt x="1164832" y="154484"/>
                </a:lnTo>
                <a:lnTo>
                  <a:pt x="1157436" y="138414"/>
                </a:lnTo>
                <a:lnTo>
                  <a:pt x="1154887" y="115963"/>
                </a:lnTo>
                <a:lnTo>
                  <a:pt x="1154887" y="2920"/>
                </a:lnTo>
                <a:close/>
              </a:path>
              <a:path w="2860040" h="203200">
                <a:moveTo>
                  <a:pt x="1278115" y="2920"/>
                </a:moveTo>
                <a:lnTo>
                  <a:pt x="1231049" y="2920"/>
                </a:lnTo>
                <a:lnTo>
                  <a:pt x="1231049" y="115963"/>
                </a:lnTo>
                <a:lnTo>
                  <a:pt x="1228534" y="138784"/>
                </a:lnTo>
                <a:lnTo>
                  <a:pt x="1221144" y="154812"/>
                </a:lnTo>
                <a:lnTo>
                  <a:pt x="1209108" y="164269"/>
                </a:lnTo>
                <a:lnTo>
                  <a:pt x="1192656" y="167373"/>
                </a:lnTo>
                <a:lnTo>
                  <a:pt x="1263366" y="167373"/>
                </a:lnTo>
                <a:lnTo>
                  <a:pt x="1272183" y="152978"/>
                </a:lnTo>
                <a:lnTo>
                  <a:pt x="1278115" y="113334"/>
                </a:lnTo>
                <a:lnTo>
                  <a:pt x="1278115" y="2920"/>
                </a:lnTo>
                <a:close/>
              </a:path>
              <a:path w="2860040" h="203200">
                <a:moveTo>
                  <a:pt x="1420228" y="2920"/>
                </a:moveTo>
                <a:lnTo>
                  <a:pt x="1358303" y="2920"/>
                </a:lnTo>
                <a:lnTo>
                  <a:pt x="1294841" y="199796"/>
                </a:lnTo>
                <a:lnTo>
                  <a:pt x="1343444" y="199796"/>
                </a:lnTo>
                <a:lnTo>
                  <a:pt x="1358303" y="149263"/>
                </a:lnTo>
                <a:lnTo>
                  <a:pt x="1468562" y="149263"/>
                </a:lnTo>
                <a:lnTo>
                  <a:pt x="1457564" y="115963"/>
                </a:lnTo>
                <a:lnTo>
                  <a:pt x="1365122" y="115963"/>
                </a:lnTo>
                <a:lnTo>
                  <a:pt x="1377505" y="74193"/>
                </a:lnTo>
                <a:lnTo>
                  <a:pt x="1380036" y="64973"/>
                </a:lnTo>
                <a:lnTo>
                  <a:pt x="1382446" y="55206"/>
                </a:lnTo>
                <a:lnTo>
                  <a:pt x="1384788" y="45439"/>
                </a:lnTo>
                <a:lnTo>
                  <a:pt x="1387106" y="36220"/>
                </a:lnTo>
                <a:lnTo>
                  <a:pt x="1431226" y="36220"/>
                </a:lnTo>
                <a:lnTo>
                  <a:pt x="1420228" y="2920"/>
                </a:lnTo>
                <a:close/>
              </a:path>
              <a:path w="2860040" h="203200">
                <a:moveTo>
                  <a:pt x="1468562" y="149263"/>
                </a:moveTo>
                <a:lnTo>
                  <a:pt x="1418069" y="149263"/>
                </a:lnTo>
                <a:lnTo>
                  <a:pt x="1434172" y="199796"/>
                </a:lnTo>
                <a:lnTo>
                  <a:pt x="1485252" y="199796"/>
                </a:lnTo>
                <a:lnTo>
                  <a:pt x="1468562" y="149263"/>
                </a:lnTo>
                <a:close/>
              </a:path>
              <a:path w="2860040" h="203200">
                <a:moveTo>
                  <a:pt x="1431226" y="36220"/>
                </a:moveTo>
                <a:lnTo>
                  <a:pt x="1387728" y="36220"/>
                </a:lnTo>
                <a:lnTo>
                  <a:pt x="1390163" y="45480"/>
                </a:lnTo>
                <a:lnTo>
                  <a:pt x="1392783" y="55316"/>
                </a:lnTo>
                <a:lnTo>
                  <a:pt x="1395508" y="65097"/>
                </a:lnTo>
                <a:lnTo>
                  <a:pt x="1398244" y="74193"/>
                </a:lnTo>
                <a:lnTo>
                  <a:pt x="1411249" y="115963"/>
                </a:lnTo>
                <a:lnTo>
                  <a:pt x="1457564" y="115963"/>
                </a:lnTo>
                <a:lnTo>
                  <a:pt x="1431226" y="36220"/>
                </a:lnTo>
                <a:close/>
              </a:path>
              <a:path w="2860040" h="203200">
                <a:moveTo>
                  <a:pt x="1575663" y="1460"/>
                </a:moveTo>
                <a:lnTo>
                  <a:pt x="1557265" y="1770"/>
                </a:lnTo>
                <a:lnTo>
                  <a:pt x="1540403" y="2628"/>
                </a:lnTo>
                <a:lnTo>
                  <a:pt x="1525459" y="3925"/>
                </a:lnTo>
                <a:lnTo>
                  <a:pt x="1512811" y="5549"/>
                </a:lnTo>
                <a:lnTo>
                  <a:pt x="1512811" y="199796"/>
                </a:lnTo>
                <a:lnTo>
                  <a:pt x="1559559" y="199796"/>
                </a:lnTo>
                <a:lnTo>
                  <a:pt x="1559559" y="122389"/>
                </a:lnTo>
                <a:lnTo>
                  <a:pt x="1644006" y="122389"/>
                </a:lnTo>
                <a:lnTo>
                  <a:pt x="1643237" y="121038"/>
                </a:lnTo>
                <a:lnTo>
                  <a:pt x="1635575" y="112992"/>
                </a:lnTo>
                <a:lnTo>
                  <a:pt x="1625828" y="107492"/>
                </a:lnTo>
                <a:lnTo>
                  <a:pt x="1625828" y="106616"/>
                </a:lnTo>
                <a:lnTo>
                  <a:pt x="1639161" y="99989"/>
                </a:lnTo>
                <a:lnTo>
                  <a:pt x="1650158" y="90258"/>
                </a:lnTo>
                <a:lnTo>
                  <a:pt x="1559559" y="90258"/>
                </a:lnTo>
                <a:lnTo>
                  <a:pt x="1559559" y="36220"/>
                </a:lnTo>
                <a:lnTo>
                  <a:pt x="1562963" y="35344"/>
                </a:lnTo>
                <a:lnTo>
                  <a:pt x="1569465" y="34759"/>
                </a:lnTo>
                <a:lnTo>
                  <a:pt x="1657796" y="34759"/>
                </a:lnTo>
                <a:lnTo>
                  <a:pt x="1657675" y="34394"/>
                </a:lnTo>
                <a:lnTo>
                  <a:pt x="1615452" y="5038"/>
                </a:lnTo>
                <a:lnTo>
                  <a:pt x="1597183" y="2318"/>
                </a:lnTo>
                <a:lnTo>
                  <a:pt x="1575663" y="1460"/>
                </a:lnTo>
                <a:close/>
              </a:path>
              <a:path w="2860040" h="203200">
                <a:moveTo>
                  <a:pt x="1644006" y="122389"/>
                </a:moveTo>
                <a:lnTo>
                  <a:pt x="1573491" y="122389"/>
                </a:lnTo>
                <a:lnTo>
                  <a:pt x="1586264" y="123950"/>
                </a:lnTo>
                <a:lnTo>
                  <a:pt x="1595786" y="128962"/>
                </a:lnTo>
                <a:lnTo>
                  <a:pt x="1602756" y="138574"/>
                </a:lnTo>
                <a:lnTo>
                  <a:pt x="1607870" y="153936"/>
                </a:lnTo>
                <a:lnTo>
                  <a:pt x="1612140" y="170508"/>
                </a:lnTo>
                <a:lnTo>
                  <a:pt x="1616032" y="183767"/>
                </a:lnTo>
                <a:lnTo>
                  <a:pt x="1619402" y="193575"/>
                </a:lnTo>
                <a:lnTo>
                  <a:pt x="1622107" y="199796"/>
                </a:lnTo>
                <a:lnTo>
                  <a:pt x="1670405" y="199796"/>
                </a:lnTo>
                <a:lnTo>
                  <a:pt x="1667010" y="191037"/>
                </a:lnTo>
                <a:lnTo>
                  <a:pt x="1662977" y="177487"/>
                </a:lnTo>
                <a:lnTo>
                  <a:pt x="1658480" y="161143"/>
                </a:lnTo>
                <a:lnTo>
                  <a:pt x="1653692" y="144005"/>
                </a:lnTo>
                <a:lnTo>
                  <a:pt x="1649160" y="131440"/>
                </a:lnTo>
                <a:lnTo>
                  <a:pt x="1644006" y="122389"/>
                </a:lnTo>
                <a:close/>
              </a:path>
              <a:path w="2860040" h="203200">
                <a:moveTo>
                  <a:pt x="1657796" y="34759"/>
                </a:moveTo>
                <a:lnTo>
                  <a:pt x="1580921" y="34759"/>
                </a:lnTo>
                <a:lnTo>
                  <a:pt x="1595486" y="36498"/>
                </a:lnTo>
                <a:lnTo>
                  <a:pt x="1606392" y="41660"/>
                </a:lnTo>
                <a:lnTo>
                  <a:pt x="1613234" y="50163"/>
                </a:lnTo>
                <a:lnTo>
                  <a:pt x="1615605" y="61925"/>
                </a:lnTo>
                <a:lnTo>
                  <a:pt x="1613060" y="73622"/>
                </a:lnTo>
                <a:lnTo>
                  <a:pt x="1605697" y="82554"/>
                </a:lnTo>
                <a:lnTo>
                  <a:pt x="1593922" y="88255"/>
                </a:lnTo>
                <a:lnTo>
                  <a:pt x="1578140" y="90258"/>
                </a:lnTo>
                <a:lnTo>
                  <a:pt x="1650158" y="90258"/>
                </a:lnTo>
                <a:lnTo>
                  <a:pt x="1650984" y="89528"/>
                </a:lnTo>
                <a:lnTo>
                  <a:pt x="1659439" y="75562"/>
                </a:lnTo>
                <a:lnTo>
                  <a:pt x="1662671" y="58419"/>
                </a:lnTo>
                <a:lnTo>
                  <a:pt x="1661407" y="45613"/>
                </a:lnTo>
                <a:lnTo>
                  <a:pt x="1657796" y="34759"/>
                </a:lnTo>
                <a:close/>
              </a:path>
              <a:path w="2860040" h="203200">
                <a:moveTo>
                  <a:pt x="1743786" y="2920"/>
                </a:moveTo>
                <a:lnTo>
                  <a:pt x="1696719" y="2920"/>
                </a:lnTo>
                <a:lnTo>
                  <a:pt x="1696719" y="199796"/>
                </a:lnTo>
                <a:lnTo>
                  <a:pt x="1743786" y="199796"/>
                </a:lnTo>
                <a:lnTo>
                  <a:pt x="1743786" y="2920"/>
                </a:lnTo>
                <a:close/>
              </a:path>
              <a:path w="2860040" h="203200">
                <a:moveTo>
                  <a:pt x="1786204" y="153936"/>
                </a:moveTo>
                <a:lnTo>
                  <a:pt x="1787451" y="194953"/>
                </a:lnTo>
                <a:lnTo>
                  <a:pt x="1835746" y="202717"/>
                </a:lnTo>
                <a:lnTo>
                  <a:pt x="1873021" y="197820"/>
                </a:lnTo>
                <a:lnTo>
                  <a:pt x="1899180" y="184570"/>
                </a:lnTo>
                <a:lnTo>
                  <a:pt x="1913748" y="166204"/>
                </a:lnTo>
                <a:lnTo>
                  <a:pt x="1838528" y="166204"/>
                </a:lnTo>
                <a:lnTo>
                  <a:pt x="1823508" y="165132"/>
                </a:lnTo>
                <a:lnTo>
                  <a:pt x="1809461" y="162371"/>
                </a:lnTo>
                <a:lnTo>
                  <a:pt x="1796772" y="158441"/>
                </a:lnTo>
                <a:lnTo>
                  <a:pt x="1786204" y="153936"/>
                </a:lnTo>
                <a:close/>
              </a:path>
              <a:path w="2860040" h="203200">
                <a:moveTo>
                  <a:pt x="1858035" y="0"/>
                </a:moveTo>
                <a:lnTo>
                  <a:pt x="1825060" y="4495"/>
                </a:lnTo>
                <a:lnTo>
                  <a:pt x="1800212" y="16905"/>
                </a:lnTo>
                <a:lnTo>
                  <a:pt x="1784536" y="35613"/>
                </a:lnTo>
                <a:lnTo>
                  <a:pt x="1779079" y="59004"/>
                </a:lnTo>
                <a:lnTo>
                  <a:pt x="1783201" y="78565"/>
                </a:lnTo>
                <a:lnTo>
                  <a:pt x="1794870" y="94567"/>
                </a:lnTo>
                <a:lnTo>
                  <a:pt x="1813042" y="107392"/>
                </a:lnTo>
                <a:lnTo>
                  <a:pt x="1836673" y="117424"/>
                </a:lnTo>
                <a:lnTo>
                  <a:pt x="1852717" y="123439"/>
                </a:lnTo>
                <a:lnTo>
                  <a:pt x="1863569" y="129619"/>
                </a:lnTo>
                <a:lnTo>
                  <a:pt x="1869720" y="136565"/>
                </a:lnTo>
                <a:lnTo>
                  <a:pt x="1871662" y="144881"/>
                </a:lnTo>
                <a:lnTo>
                  <a:pt x="1869533" y="153635"/>
                </a:lnTo>
                <a:lnTo>
                  <a:pt x="1863224" y="160362"/>
                </a:lnTo>
                <a:lnTo>
                  <a:pt x="1852851" y="164680"/>
                </a:lnTo>
                <a:lnTo>
                  <a:pt x="1838528" y="166204"/>
                </a:lnTo>
                <a:lnTo>
                  <a:pt x="1913748" y="166204"/>
                </a:lnTo>
                <a:lnTo>
                  <a:pt x="1914585" y="165150"/>
                </a:lnTo>
                <a:lnTo>
                  <a:pt x="1919655" y="141668"/>
                </a:lnTo>
                <a:lnTo>
                  <a:pt x="1916418" y="122595"/>
                </a:lnTo>
                <a:lnTo>
                  <a:pt x="1906533" y="106726"/>
                </a:lnTo>
                <a:lnTo>
                  <a:pt x="1889737" y="93649"/>
                </a:lnTo>
                <a:lnTo>
                  <a:pt x="1865769" y="82956"/>
                </a:lnTo>
                <a:lnTo>
                  <a:pt x="1848230" y="76320"/>
                </a:lnTo>
                <a:lnTo>
                  <a:pt x="1836205" y="70177"/>
                </a:lnTo>
                <a:lnTo>
                  <a:pt x="1829288" y="63486"/>
                </a:lnTo>
                <a:lnTo>
                  <a:pt x="1827072" y="55206"/>
                </a:lnTo>
                <a:lnTo>
                  <a:pt x="1828939" y="48050"/>
                </a:lnTo>
                <a:lnTo>
                  <a:pt x="1834580" y="41989"/>
                </a:lnTo>
                <a:lnTo>
                  <a:pt x="1844051" y="37790"/>
                </a:lnTo>
                <a:lnTo>
                  <a:pt x="1857413" y="36220"/>
                </a:lnTo>
                <a:lnTo>
                  <a:pt x="1903519" y="36220"/>
                </a:lnTo>
                <a:lnTo>
                  <a:pt x="1911286" y="9931"/>
                </a:lnTo>
                <a:lnTo>
                  <a:pt x="1901094" y="6038"/>
                </a:lnTo>
                <a:lnTo>
                  <a:pt x="1888956" y="2884"/>
                </a:lnTo>
                <a:lnTo>
                  <a:pt x="1874671" y="771"/>
                </a:lnTo>
                <a:lnTo>
                  <a:pt x="1858035" y="0"/>
                </a:lnTo>
                <a:close/>
              </a:path>
              <a:path w="2860040" h="203200">
                <a:moveTo>
                  <a:pt x="1903519" y="36220"/>
                </a:moveTo>
                <a:lnTo>
                  <a:pt x="1857413" y="36220"/>
                </a:lnTo>
                <a:lnTo>
                  <a:pt x="1871545" y="37146"/>
                </a:lnTo>
                <a:lnTo>
                  <a:pt x="1883614" y="39470"/>
                </a:lnTo>
                <a:lnTo>
                  <a:pt x="1893419" y="42505"/>
                </a:lnTo>
                <a:lnTo>
                  <a:pt x="1900758" y="45567"/>
                </a:lnTo>
                <a:lnTo>
                  <a:pt x="1903519" y="36220"/>
                </a:lnTo>
                <a:close/>
              </a:path>
              <a:path w="2860040" h="203200">
                <a:moveTo>
                  <a:pt x="2077250" y="1460"/>
                </a:moveTo>
                <a:lnTo>
                  <a:pt x="2058851" y="1770"/>
                </a:lnTo>
                <a:lnTo>
                  <a:pt x="2041990" y="2628"/>
                </a:lnTo>
                <a:lnTo>
                  <a:pt x="2027045" y="3925"/>
                </a:lnTo>
                <a:lnTo>
                  <a:pt x="2014397" y="5549"/>
                </a:lnTo>
                <a:lnTo>
                  <a:pt x="2014397" y="199796"/>
                </a:lnTo>
                <a:lnTo>
                  <a:pt x="2061146" y="199796"/>
                </a:lnTo>
                <a:lnTo>
                  <a:pt x="2061146" y="122389"/>
                </a:lnTo>
                <a:lnTo>
                  <a:pt x="2145589" y="122389"/>
                </a:lnTo>
                <a:lnTo>
                  <a:pt x="2144820" y="121038"/>
                </a:lnTo>
                <a:lnTo>
                  <a:pt x="2137156" y="112992"/>
                </a:lnTo>
                <a:lnTo>
                  <a:pt x="2127402" y="107492"/>
                </a:lnTo>
                <a:lnTo>
                  <a:pt x="2127402" y="106616"/>
                </a:lnTo>
                <a:lnTo>
                  <a:pt x="2140735" y="99989"/>
                </a:lnTo>
                <a:lnTo>
                  <a:pt x="2151732" y="90258"/>
                </a:lnTo>
                <a:lnTo>
                  <a:pt x="2061146" y="90258"/>
                </a:lnTo>
                <a:lnTo>
                  <a:pt x="2061146" y="36220"/>
                </a:lnTo>
                <a:lnTo>
                  <a:pt x="2064550" y="35344"/>
                </a:lnTo>
                <a:lnTo>
                  <a:pt x="2071052" y="34759"/>
                </a:lnTo>
                <a:lnTo>
                  <a:pt x="2159376" y="34759"/>
                </a:lnTo>
                <a:lnTo>
                  <a:pt x="2159255" y="34394"/>
                </a:lnTo>
                <a:lnTo>
                  <a:pt x="2117034" y="5038"/>
                </a:lnTo>
                <a:lnTo>
                  <a:pt x="2098768" y="2318"/>
                </a:lnTo>
                <a:lnTo>
                  <a:pt x="2077250" y="1460"/>
                </a:lnTo>
                <a:close/>
              </a:path>
              <a:path w="2860040" h="203200">
                <a:moveTo>
                  <a:pt x="2145589" y="122389"/>
                </a:moveTo>
                <a:lnTo>
                  <a:pt x="2075078" y="122389"/>
                </a:lnTo>
                <a:lnTo>
                  <a:pt x="2087850" y="123950"/>
                </a:lnTo>
                <a:lnTo>
                  <a:pt x="2097371" y="128962"/>
                </a:lnTo>
                <a:lnTo>
                  <a:pt x="2104337" y="138574"/>
                </a:lnTo>
                <a:lnTo>
                  <a:pt x="2109444" y="153936"/>
                </a:lnTo>
                <a:lnTo>
                  <a:pt x="2113715" y="170508"/>
                </a:lnTo>
                <a:lnTo>
                  <a:pt x="2117612" y="183767"/>
                </a:lnTo>
                <a:lnTo>
                  <a:pt x="2120987" y="193575"/>
                </a:lnTo>
                <a:lnTo>
                  <a:pt x="2123693" y="199796"/>
                </a:lnTo>
                <a:lnTo>
                  <a:pt x="2171992" y="199796"/>
                </a:lnTo>
                <a:lnTo>
                  <a:pt x="2168594" y="191037"/>
                </a:lnTo>
                <a:lnTo>
                  <a:pt x="2164557" y="177487"/>
                </a:lnTo>
                <a:lnTo>
                  <a:pt x="2160056" y="161143"/>
                </a:lnTo>
                <a:lnTo>
                  <a:pt x="2155266" y="144005"/>
                </a:lnTo>
                <a:lnTo>
                  <a:pt x="2150741" y="131440"/>
                </a:lnTo>
                <a:lnTo>
                  <a:pt x="2145589" y="122389"/>
                </a:lnTo>
                <a:close/>
              </a:path>
              <a:path w="2860040" h="203200">
                <a:moveTo>
                  <a:pt x="2159376" y="34759"/>
                </a:moveTo>
                <a:lnTo>
                  <a:pt x="2082507" y="34759"/>
                </a:lnTo>
                <a:lnTo>
                  <a:pt x="2097073" y="36498"/>
                </a:lnTo>
                <a:lnTo>
                  <a:pt x="2107979" y="41660"/>
                </a:lnTo>
                <a:lnTo>
                  <a:pt x="2114820" y="50163"/>
                </a:lnTo>
                <a:lnTo>
                  <a:pt x="2117191" y="61925"/>
                </a:lnTo>
                <a:lnTo>
                  <a:pt x="2114647" y="73622"/>
                </a:lnTo>
                <a:lnTo>
                  <a:pt x="2107284" y="82554"/>
                </a:lnTo>
                <a:lnTo>
                  <a:pt x="2095508" y="88255"/>
                </a:lnTo>
                <a:lnTo>
                  <a:pt x="2079726" y="90258"/>
                </a:lnTo>
                <a:lnTo>
                  <a:pt x="2151732" y="90258"/>
                </a:lnTo>
                <a:lnTo>
                  <a:pt x="2152557" y="89528"/>
                </a:lnTo>
                <a:lnTo>
                  <a:pt x="2161013" y="75562"/>
                </a:lnTo>
                <a:lnTo>
                  <a:pt x="2164245" y="58419"/>
                </a:lnTo>
                <a:lnTo>
                  <a:pt x="2162983" y="45613"/>
                </a:lnTo>
                <a:lnTo>
                  <a:pt x="2159376" y="34759"/>
                </a:lnTo>
                <a:close/>
              </a:path>
              <a:path w="2860040" h="203200">
                <a:moveTo>
                  <a:pt x="2326805" y="2920"/>
                </a:moveTo>
                <a:lnTo>
                  <a:pt x="2198306" y="2920"/>
                </a:lnTo>
                <a:lnTo>
                  <a:pt x="2198306" y="199796"/>
                </a:lnTo>
                <a:lnTo>
                  <a:pt x="2331135" y="199796"/>
                </a:lnTo>
                <a:lnTo>
                  <a:pt x="2331135" y="163283"/>
                </a:lnTo>
                <a:lnTo>
                  <a:pt x="2245372" y="163283"/>
                </a:lnTo>
                <a:lnTo>
                  <a:pt x="2245372" y="116547"/>
                </a:lnTo>
                <a:lnTo>
                  <a:pt x="2322156" y="116547"/>
                </a:lnTo>
                <a:lnTo>
                  <a:pt x="2322156" y="80327"/>
                </a:lnTo>
                <a:lnTo>
                  <a:pt x="2245372" y="80327"/>
                </a:lnTo>
                <a:lnTo>
                  <a:pt x="2245372" y="39433"/>
                </a:lnTo>
                <a:lnTo>
                  <a:pt x="2326805" y="39433"/>
                </a:lnTo>
                <a:lnTo>
                  <a:pt x="2326805" y="2920"/>
                </a:lnTo>
                <a:close/>
              </a:path>
              <a:path w="2860040" h="203200">
                <a:moveTo>
                  <a:pt x="2473871" y="2920"/>
                </a:moveTo>
                <a:lnTo>
                  <a:pt x="2411945" y="2920"/>
                </a:lnTo>
                <a:lnTo>
                  <a:pt x="2348471" y="199796"/>
                </a:lnTo>
                <a:lnTo>
                  <a:pt x="2397086" y="199796"/>
                </a:lnTo>
                <a:lnTo>
                  <a:pt x="2411945" y="149263"/>
                </a:lnTo>
                <a:lnTo>
                  <a:pt x="2522204" y="149263"/>
                </a:lnTo>
                <a:lnTo>
                  <a:pt x="2511206" y="115963"/>
                </a:lnTo>
                <a:lnTo>
                  <a:pt x="2418753" y="115963"/>
                </a:lnTo>
                <a:lnTo>
                  <a:pt x="2431148" y="74193"/>
                </a:lnTo>
                <a:lnTo>
                  <a:pt x="2433678" y="64973"/>
                </a:lnTo>
                <a:lnTo>
                  <a:pt x="2436087" y="55206"/>
                </a:lnTo>
                <a:lnTo>
                  <a:pt x="2438425" y="45439"/>
                </a:lnTo>
                <a:lnTo>
                  <a:pt x="2440736" y="36220"/>
                </a:lnTo>
                <a:lnTo>
                  <a:pt x="2484869" y="36220"/>
                </a:lnTo>
                <a:lnTo>
                  <a:pt x="2473871" y="2920"/>
                </a:lnTo>
                <a:close/>
              </a:path>
              <a:path w="2860040" h="203200">
                <a:moveTo>
                  <a:pt x="2522204" y="149263"/>
                </a:moveTo>
                <a:lnTo>
                  <a:pt x="2471699" y="149263"/>
                </a:lnTo>
                <a:lnTo>
                  <a:pt x="2487803" y="199796"/>
                </a:lnTo>
                <a:lnTo>
                  <a:pt x="2538895" y="199796"/>
                </a:lnTo>
                <a:lnTo>
                  <a:pt x="2522204" y="149263"/>
                </a:lnTo>
                <a:close/>
              </a:path>
              <a:path w="2860040" h="203200">
                <a:moveTo>
                  <a:pt x="2484869" y="36220"/>
                </a:moveTo>
                <a:lnTo>
                  <a:pt x="2441359" y="36220"/>
                </a:lnTo>
                <a:lnTo>
                  <a:pt x="2443800" y="45480"/>
                </a:lnTo>
                <a:lnTo>
                  <a:pt x="2446425" y="55316"/>
                </a:lnTo>
                <a:lnTo>
                  <a:pt x="2449150" y="65097"/>
                </a:lnTo>
                <a:lnTo>
                  <a:pt x="2451887" y="74193"/>
                </a:lnTo>
                <a:lnTo>
                  <a:pt x="2464892" y="115963"/>
                </a:lnTo>
                <a:lnTo>
                  <a:pt x="2511206" y="115963"/>
                </a:lnTo>
                <a:lnTo>
                  <a:pt x="2484869" y="36220"/>
                </a:lnTo>
                <a:close/>
              </a:path>
              <a:path w="2860040" h="203200">
                <a:moveTo>
                  <a:pt x="2613825" y="2920"/>
                </a:moveTo>
                <a:lnTo>
                  <a:pt x="2566758" y="2920"/>
                </a:lnTo>
                <a:lnTo>
                  <a:pt x="2566758" y="199796"/>
                </a:lnTo>
                <a:lnTo>
                  <a:pt x="2696794" y="199796"/>
                </a:lnTo>
                <a:lnTo>
                  <a:pt x="2696794" y="162407"/>
                </a:lnTo>
                <a:lnTo>
                  <a:pt x="2613825" y="162407"/>
                </a:lnTo>
                <a:lnTo>
                  <a:pt x="2613825" y="2920"/>
                </a:lnTo>
                <a:close/>
              </a:path>
              <a:path w="2860040" h="203200">
                <a:moveTo>
                  <a:pt x="2726207" y="153936"/>
                </a:moveTo>
                <a:lnTo>
                  <a:pt x="2727461" y="194953"/>
                </a:lnTo>
                <a:lnTo>
                  <a:pt x="2775750" y="202717"/>
                </a:lnTo>
                <a:lnTo>
                  <a:pt x="2813024" y="197820"/>
                </a:lnTo>
                <a:lnTo>
                  <a:pt x="2839183" y="184570"/>
                </a:lnTo>
                <a:lnTo>
                  <a:pt x="2853752" y="166204"/>
                </a:lnTo>
                <a:lnTo>
                  <a:pt x="2778531" y="166204"/>
                </a:lnTo>
                <a:lnTo>
                  <a:pt x="2763517" y="165132"/>
                </a:lnTo>
                <a:lnTo>
                  <a:pt x="2749469" y="162371"/>
                </a:lnTo>
                <a:lnTo>
                  <a:pt x="2736777" y="158441"/>
                </a:lnTo>
                <a:lnTo>
                  <a:pt x="2726207" y="153936"/>
                </a:lnTo>
                <a:close/>
              </a:path>
              <a:path w="2860040" h="203200">
                <a:moveTo>
                  <a:pt x="2798038" y="0"/>
                </a:moveTo>
                <a:lnTo>
                  <a:pt x="2765063" y="4495"/>
                </a:lnTo>
                <a:lnTo>
                  <a:pt x="2740215" y="16905"/>
                </a:lnTo>
                <a:lnTo>
                  <a:pt x="2724540" y="35613"/>
                </a:lnTo>
                <a:lnTo>
                  <a:pt x="2719082" y="59004"/>
                </a:lnTo>
                <a:lnTo>
                  <a:pt x="2723206" y="78565"/>
                </a:lnTo>
                <a:lnTo>
                  <a:pt x="2734878" y="94567"/>
                </a:lnTo>
                <a:lnTo>
                  <a:pt x="2753051" y="107392"/>
                </a:lnTo>
                <a:lnTo>
                  <a:pt x="2776677" y="117424"/>
                </a:lnTo>
                <a:lnTo>
                  <a:pt x="2792725" y="123439"/>
                </a:lnTo>
                <a:lnTo>
                  <a:pt x="2803577" y="129619"/>
                </a:lnTo>
                <a:lnTo>
                  <a:pt x="2809725" y="136565"/>
                </a:lnTo>
                <a:lnTo>
                  <a:pt x="2811665" y="144881"/>
                </a:lnTo>
                <a:lnTo>
                  <a:pt x="2809537" y="153635"/>
                </a:lnTo>
                <a:lnTo>
                  <a:pt x="2803228" y="160362"/>
                </a:lnTo>
                <a:lnTo>
                  <a:pt x="2792854" y="164680"/>
                </a:lnTo>
                <a:lnTo>
                  <a:pt x="2778531" y="166204"/>
                </a:lnTo>
                <a:lnTo>
                  <a:pt x="2853752" y="166204"/>
                </a:lnTo>
                <a:lnTo>
                  <a:pt x="2854588" y="165150"/>
                </a:lnTo>
                <a:lnTo>
                  <a:pt x="2859659" y="141668"/>
                </a:lnTo>
                <a:lnTo>
                  <a:pt x="2856422" y="122595"/>
                </a:lnTo>
                <a:lnTo>
                  <a:pt x="2846538" y="106726"/>
                </a:lnTo>
                <a:lnTo>
                  <a:pt x="2829746" y="93649"/>
                </a:lnTo>
                <a:lnTo>
                  <a:pt x="2805785" y="82956"/>
                </a:lnTo>
                <a:lnTo>
                  <a:pt x="2788239" y="76320"/>
                </a:lnTo>
                <a:lnTo>
                  <a:pt x="2776210" y="70177"/>
                </a:lnTo>
                <a:lnTo>
                  <a:pt x="2769291" y="63486"/>
                </a:lnTo>
                <a:lnTo>
                  <a:pt x="2767075" y="55206"/>
                </a:lnTo>
                <a:lnTo>
                  <a:pt x="2768945" y="48050"/>
                </a:lnTo>
                <a:lnTo>
                  <a:pt x="2774589" y="41989"/>
                </a:lnTo>
                <a:lnTo>
                  <a:pt x="2784065" y="37790"/>
                </a:lnTo>
                <a:lnTo>
                  <a:pt x="2797429" y="36220"/>
                </a:lnTo>
                <a:lnTo>
                  <a:pt x="2843535" y="36220"/>
                </a:lnTo>
                <a:lnTo>
                  <a:pt x="2851302" y="9931"/>
                </a:lnTo>
                <a:lnTo>
                  <a:pt x="2841104" y="6038"/>
                </a:lnTo>
                <a:lnTo>
                  <a:pt x="2828966" y="2884"/>
                </a:lnTo>
                <a:lnTo>
                  <a:pt x="2814679" y="771"/>
                </a:lnTo>
                <a:lnTo>
                  <a:pt x="2798038" y="0"/>
                </a:lnTo>
                <a:close/>
              </a:path>
              <a:path w="2860040" h="203200">
                <a:moveTo>
                  <a:pt x="2843535" y="36220"/>
                </a:moveTo>
                <a:lnTo>
                  <a:pt x="2797429" y="36220"/>
                </a:lnTo>
                <a:lnTo>
                  <a:pt x="2811556" y="37146"/>
                </a:lnTo>
                <a:lnTo>
                  <a:pt x="2823625" y="39470"/>
                </a:lnTo>
                <a:lnTo>
                  <a:pt x="2833433" y="42505"/>
                </a:lnTo>
                <a:lnTo>
                  <a:pt x="2840774" y="45567"/>
                </a:lnTo>
                <a:lnTo>
                  <a:pt x="2843535" y="36220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6561" y="4943475"/>
            <a:ext cx="7261555" cy="24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7651" y="266649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69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1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792" y="251218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70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70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70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987" y="244805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544" y="229374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8311" y="310984"/>
            <a:ext cx="215328" cy="251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2873" y="295554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585" y="570623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002" y="555205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4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4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4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0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204" y="1692008"/>
            <a:ext cx="2882265" cy="5076190"/>
          </a:xfrm>
          <a:custGeom>
            <a:avLst/>
            <a:gdLst/>
            <a:ahLst/>
            <a:cxnLst/>
            <a:rect l="l" t="t" r="r" b="b"/>
            <a:pathLst>
              <a:path w="2882265" h="5076190">
                <a:moveTo>
                  <a:pt x="0" y="5075999"/>
                </a:moveTo>
                <a:lnTo>
                  <a:pt x="2881795" y="5075999"/>
                </a:lnTo>
                <a:lnTo>
                  <a:pt x="2881795" y="0"/>
                </a:lnTo>
                <a:lnTo>
                  <a:pt x="0" y="0"/>
                </a:lnTo>
                <a:lnTo>
                  <a:pt x="0" y="5075999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200" y="1737347"/>
            <a:ext cx="2801175" cy="498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9279" y="926998"/>
            <a:ext cx="2882265" cy="5076190"/>
          </a:xfrm>
          <a:custGeom>
            <a:avLst/>
            <a:gdLst/>
            <a:ahLst/>
            <a:cxnLst/>
            <a:rect l="l" t="t" r="r" b="b"/>
            <a:pathLst>
              <a:path w="2882265" h="5076190">
                <a:moveTo>
                  <a:pt x="0" y="5075669"/>
                </a:moveTo>
                <a:lnTo>
                  <a:pt x="2881718" y="5075669"/>
                </a:lnTo>
                <a:lnTo>
                  <a:pt x="2881718" y="0"/>
                </a:lnTo>
                <a:lnTo>
                  <a:pt x="0" y="0"/>
                </a:lnTo>
                <a:lnTo>
                  <a:pt x="0" y="5075669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4288" y="972007"/>
            <a:ext cx="2801175" cy="4985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9781" y="4868773"/>
            <a:ext cx="3159125" cy="271145"/>
          </a:xfrm>
          <a:custGeom>
            <a:avLst/>
            <a:gdLst/>
            <a:ahLst/>
            <a:cxnLst/>
            <a:rect l="l" t="t" r="r" b="b"/>
            <a:pathLst>
              <a:path w="3159125" h="271145">
                <a:moveTo>
                  <a:pt x="159770" y="110236"/>
                </a:moveTo>
                <a:lnTo>
                  <a:pt x="83565" y="110236"/>
                </a:lnTo>
                <a:lnTo>
                  <a:pt x="103224" y="112830"/>
                </a:lnTo>
                <a:lnTo>
                  <a:pt x="117347" y="120326"/>
                </a:lnTo>
                <a:lnTo>
                  <a:pt x="125871" y="132288"/>
                </a:lnTo>
                <a:lnTo>
                  <a:pt x="128727" y="148285"/>
                </a:lnTo>
                <a:lnTo>
                  <a:pt x="128727" y="153974"/>
                </a:lnTo>
                <a:lnTo>
                  <a:pt x="71475" y="153974"/>
                </a:lnTo>
                <a:lnTo>
                  <a:pt x="41105" y="158164"/>
                </a:lnTo>
                <a:lnTo>
                  <a:pt x="18668" y="169621"/>
                </a:lnTo>
                <a:lnTo>
                  <a:pt x="4767" y="187478"/>
                </a:lnTo>
                <a:lnTo>
                  <a:pt x="0" y="210870"/>
                </a:lnTo>
                <a:lnTo>
                  <a:pt x="4639" y="234140"/>
                </a:lnTo>
                <a:lnTo>
                  <a:pt x="17913" y="252742"/>
                </a:lnTo>
                <a:lnTo>
                  <a:pt x="38854" y="265077"/>
                </a:lnTo>
                <a:lnTo>
                  <a:pt x="66497" y="269544"/>
                </a:lnTo>
                <a:lnTo>
                  <a:pt x="85927" y="268005"/>
                </a:lnTo>
                <a:lnTo>
                  <a:pt x="102990" y="263366"/>
                </a:lnTo>
                <a:lnTo>
                  <a:pt x="117453" y="255593"/>
                </a:lnTo>
                <a:lnTo>
                  <a:pt x="129082" y="244652"/>
                </a:lnTo>
                <a:lnTo>
                  <a:pt x="169199" y="244652"/>
                </a:lnTo>
                <a:lnTo>
                  <a:pt x="169177" y="237185"/>
                </a:lnTo>
                <a:lnTo>
                  <a:pt x="75031" y="237185"/>
                </a:lnTo>
                <a:lnTo>
                  <a:pt x="59707" y="235196"/>
                </a:lnTo>
                <a:lnTo>
                  <a:pt x="48183" y="229539"/>
                </a:lnTo>
                <a:lnTo>
                  <a:pt x="40927" y="220683"/>
                </a:lnTo>
                <a:lnTo>
                  <a:pt x="38404" y="209092"/>
                </a:lnTo>
                <a:lnTo>
                  <a:pt x="40766" y="197496"/>
                </a:lnTo>
                <a:lnTo>
                  <a:pt x="47961" y="189668"/>
                </a:lnTo>
                <a:lnTo>
                  <a:pt x="60157" y="185239"/>
                </a:lnTo>
                <a:lnTo>
                  <a:pt x="77520" y="183845"/>
                </a:lnTo>
                <a:lnTo>
                  <a:pt x="169025" y="183845"/>
                </a:lnTo>
                <a:lnTo>
                  <a:pt x="168909" y="143662"/>
                </a:lnTo>
                <a:lnTo>
                  <a:pt x="163664" y="115720"/>
                </a:lnTo>
                <a:lnTo>
                  <a:pt x="159770" y="110236"/>
                </a:lnTo>
                <a:close/>
              </a:path>
              <a:path w="3159125" h="271145">
                <a:moveTo>
                  <a:pt x="169199" y="244652"/>
                </a:moveTo>
                <a:lnTo>
                  <a:pt x="129082" y="244652"/>
                </a:lnTo>
                <a:lnTo>
                  <a:pt x="129082" y="267766"/>
                </a:lnTo>
                <a:lnTo>
                  <a:pt x="169265" y="267766"/>
                </a:lnTo>
                <a:lnTo>
                  <a:pt x="169199" y="244652"/>
                </a:lnTo>
                <a:close/>
              </a:path>
              <a:path w="3159125" h="271145">
                <a:moveTo>
                  <a:pt x="169025" y="183845"/>
                </a:moveTo>
                <a:lnTo>
                  <a:pt x="128727" y="183845"/>
                </a:lnTo>
                <a:lnTo>
                  <a:pt x="128727" y="201269"/>
                </a:lnTo>
                <a:lnTo>
                  <a:pt x="123537" y="215582"/>
                </a:lnTo>
                <a:lnTo>
                  <a:pt x="112013" y="226961"/>
                </a:lnTo>
                <a:lnTo>
                  <a:pt x="95423" y="234473"/>
                </a:lnTo>
                <a:lnTo>
                  <a:pt x="75031" y="237185"/>
                </a:lnTo>
                <a:lnTo>
                  <a:pt x="169177" y="237185"/>
                </a:lnTo>
                <a:lnTo>
                  <a:pt x="169025" y="183845"/>
                </a:lnTo>
                <a:close/>
              </a:path>
              <a:path w="3159125" h="271145">
                <a:moveTo>
                  <a:pt x="92455" y="77165"/>
                </a:moveTo>
                <a:lnTo>
                  <a:pt x="68280" y="78687"/>
                </a:lnTo>
                <a:lnTo>
                  <a:pt x="48139" y="83210"/>
                </a:lnTo>
                <a:lnTo>
                  <a:pt x="29798" y="90666"/>
                </a:lnTo>
                <a:lnTo>
                  <a:pt x="11023" y="100990"/>
                </a:lnTo>
                <a:lnTo>
                  <a:pt x="27736" y="129438"/>
                </a:lnTo>
                <a:lnTo>
                  <a:pt x="41860" y="121037"/>
                </a:lnTo>
                <a:lnTo>
                  <a:pt x="55918" y="115036"/>
                </a:lnTo>
                <a:lnTo>
                  <a:pt x="69842" y="111436"/>
                </a:lnTo>
                <a:lnTo>
                  <a:pt x="83565" y="110236"/>
                </a:lnTo>
                <a:lnTo>
                  <a:pt x="159770" y="110236"/>
                </a:lnTo>
                <a:lnTo>
                  <a:pt x="148818" y="94811"/>
                </a:lnTo>
                <a:lnTo>
                  <a:pt x="124904" y="81704"/>
                </a:lnTo>
                <a:lnTo>
                  <a:pt x="92455" y="77165"/>
                </a:lnTo>
                <a:close/>
              </a:path>
              <a:path w="3159125" h="271145">
                <a:moveTo>
                  <a:pt x="264566" y="78587"/>
                </a:moveTo>
                <a:lnTo>
                  <a:pt x="224027" y="78587"/>
                </a:lnTo>
                <a:lnTo>
                  <a:pt x="224027" y="267766"/>
                </a:lnTo>
                <a:lnTo>
                  <a:pt x="264566" y="267766"/>
                </a:lnTo>
                <a:lnTo>
                  <a:pt x="264566" y="174244"/>
                </a:lnTo>
                <a:lnTo>
                  <a:pt x="268189" y="151218"/>
                </a:lnTo>
                <a:lnTo>
                  <a:pt x="278612" y="132727"/>
                </a:lnTo>
                <a:lnTo>
                  <a:pt x="295170" y="120237"/>
                </a:lnTo>
                <a:lnTo>
                  <a:pt x="317195" y="115214"/>
                </a:lnTo>
                <a:lnTo>
                  <a:pt x="264566" y="115214"/>
                </a:lnTo>
                <a:lnTo>
                  <a:pt x="264566" y="78587"/>
                </a:lnTo>
                <a:close/>
              </a:path>
              <a:path w="3159125" h="271145">
                <a:moveTo>
                  <a:pt x="333197" y="77165"/>
                </a:moveTo>
                <a:lnTo>
                  <a:pt x="311122" y="79359"/>
                </a:lnTo>
                <a:lnTo>
                  <a:pt x="292080" y="86188"/>
                </a:lnTo>
                <a:lnTo>
                  <a:pt x="276440" y="98017"/>
                </a:lnTo>
                <a:lnTo>
                  <a:pt x="264566" y="115214"/>
                </a:lnTo>
                <a:lnTo>
                  <a:pt x="317195" y="115214"/>
                </a:lnTo>
                <a:lnTo>
                  <a:pt x="335841" y="118387"/>
                </a:lnTo>
                <a:lnTo>
                  <a:pt x="349821" y="127527"/>
                </a:lnTo>
                <a:lnTo>
                  <a:pt x="358600" y="142067"/>
                </a:lnTo>
                <a:lnTo>
                  <a:pt x="361645" y="161442"/>
                </a:lnTo>
                <a:lnTo>
                  <a:pt x="361645" y="267766"/>
                </a:lnTo>
                <a:lnTo>
                  <a:pt x="402539" y="267766"/>
                </a:lnTo>
                <a:lnTo>
                  <a:pt x="402539" y="174244"/>
                </a:lnTo>
                <a:lnTo>
                  <a:pt x="406100" y="151218"/>
                </a:lnTo>
                <a:lnTo>
                  <a:pt x="416363" y="132727"/>
                </a:lnTo>
                <a:lnTo>
                  <a:pt x="429496" y="122682"/>
                </a:lnTo>
                <a:lnTo>
                  <a:pt x="398983" y="122682"/>
                </a:lnTo>
                <a:lnTo>
                  <a:pt x="389704" y="103418"/>
                </a:lnTo>
                <a:lnTo>
                  <a:pt x="375424" y="89122"/>
                </a:lnTo>
                <a:lnTo>
                  <a:pt x="356477" y="80226"/>
                </a:lnTo>
                <a:lnTo>
                  <a:pt x="333197" y="77165"/>
                </a:lnTo>
                <a:close/>
              </a:path>
              <a:path w="3159125" h="271145">
                <a:moveTo>
                  <a:pt x="532797" y="115214"/>
                </a:moveTo>
                <a:lnTo>
                  <a:pt x="454456" y="115214"/>
                </a:lnTo>
                <a:lnTo>
                  <a:pt x="473159" y="118387"/>
                </a:lnTo>
                <a:lnTo>
                  <a:pt x="487260" y="127527"/>
                </a:lnTo>
                <a:lnTo>
                  <a:pt x="496162" y="142067"/>
                </a:lnTo>
                <a:lnTo>
                  <a:pt x="499262" y="161442"/>
                </a:lnTo>
                <a:lnTo>
                  <a:pt x="499262" y="267766"/>
                </a:lnTo>
                <a:lnTo>
                  <a:pt x="540156" y="267766"/>
                </a:lnTo>
                <a:lnTo>
                  <a:pt x="540156" y="150063"/>
                </a:lnTo>
                <a:lnTo>
                  <a:pt x="535422" y="119620"/>
                </a:lnTo>
                <a:lnTo>
                  <a:pt x="532797" y="115214"/>
                </a:lnTo>
                <a:close/>
              </a:path>
              <a:path w="3159125" h="271145">
                <a:moveTo>
                  <a:pt x="470814" y="77165"/>
                </a:moveTo>
                <a:lnTo>
                  <a:pt x="446739" y="79826"/>
                </a:lnTo>
                <a:lnTo>
                  <a:pt x="426497" y="88055"/>
                </a:lnTo>
                <a:lnTo>
                  <a:pt x="410456" y="102218"/>
                </a:lnTo>
                <a:lnTo>
                  <a:pt x="398983" y="122682"/>
                </a:lnTo>
                <a:lnTo>
                  <a:pt x="429496" y="122682"/>
                </a:lnTo>
                <a:lnTo>
                  <a:pt x="432692" y="120237"/>
                </a:lnTo>
                <a:lnTo>
                  <a:pt x="454456" y="115214"/>
                </a:lnTo>
                <a:lnTo>
                  <a:pt x="532797" y="115214"/>
                </a:lnTo>
                <a:lnTo>
                  <a:pt x="521754" y="96678"/>
                </a:lnTo>
                <a:lnTo>
                  <a:pt x="499951" y="82204"/>
                </a:lnTo>
                <a:lnTo>
                  <a:pt x="470814" y="77165"/>
                </a:lnTo>
                <a:close/>
              </a:path>
              <a:path w="3159125" h="271145">
                <a:moveTo>
                  <a:pt x="774150" y="235051"/>
                </a:moveTo>
                <a:lnTo>
                  <a:pt x="637590" y="235051"/>
                </a:lnTo>
                <a:lnTo>
                  <a:pt x="649636" y="249686"/>
                </a:lnTo>
                <a:lnTo>
                  <a:pt x="664883" y="260388"/>
                </a:lnTo>
                <a:lnTo>
                  <a:pt x="683196" y="266955"/>
                </a:lnTo>
                <a:lnTo>
                  <a:pt x="704443" y="269189"/>
                </a:lnTo>
                <a:lnTo>
                  <a:pt x="741248" y="262249"/>
                </a:lnTo>
                <a:lnTo>
                  <a:pt x="769518" y="242741"/>
                </a:lnTo>
                <a:lnTo>
                  <a:pt x="774150" y="235051"/>
                </a:lnTo>
                <a:close/>
              </a:path>
              <a:path w="3159125" h="271145">
                <a:moveTo>
                  <a:pt x="637590" y="3911"/>
                </a:moveTo>
                <a:lnTo>
                  <a:pt x="596696" y="3911"/>
                </a:lnTo>
                <a:lnTo>
                  <a:pt x="596696" y="267766"/>
                </a:lnTo>
                <a:lnTo>
                  <a:pt x="637590" y="267766"/>
                </a:lnTo>
                <a:lnTo>
                  <a:pt x="637590" y="235051"/>
                </a:lnTo>
                <a:lnTo>
                  <a:pt x="774150" y="235051"/>
                </a:lnTo>
                <a:lnTo>
                  <a:pt x="774578" y="234340"/>
                </a:lnTo>
                <a:lnTo>
                  <a:pt x="695197" y="234340"/>
                </a:lnTo>
                <a:lnTo>
                  <a:pt x="671945" y="229823"/>
                </a:lnTo>
                <a:lnTo>
                  <a:pt x="653726" y="217138"/>
                </a:lnTo>
                <a:lnTo>
                  <a:pt x="641841" y="197585"/>
                </a:lnTo>
                <a:lnTo>
                  <a:pt x="637590" y="172466"/>
                </a:lnTo>
                <a:lnTo>
                  <a:pt x="641841" y="147907"/>
                </a:lnTo>
                <a:lnTo>
                  <a:pt x="653726" y="128549"/>
                </a:lnTo>
                <a:lnTo>
                  <a:pt x="671945" y="115858"/>
                </a:lnTo>
                <a:lnTo>
                  <a:pt x="695197" y="111302"/>
                </a:lnTo>
                <a:lnTo>
                  <a:pt x="637590" y="111302"/>
                </a:lnTo>
                <a:lnTo>
                  <a:pt x="637590" y="3911"/>
                </a:lnTo>
                <a:close/>
              </a:path>
              <a:path w="3159125" h="271145">
                <a:moveTo>
                  <a:pt x="703732" y="77165"/>
                </a:moveTo>
                <a:lnTo>
                  <a:pt x="682896" y="79398"/>
                </a:lnTo>
                <a:lnTo>
                  <a:pt x="664794" y="85966"/>
                </a:lnTo>
                <a:lnTo>
                  <a:pt x="649625" y="96667"/>
                </a:lnTo>
                <a:lnTo>
                  <a:pt x="637590" y="111302"/>
                </a:lnTo>
                <a:lnTo>
                  <a:pt x="695197" y="111302"/>
                </a:lnTo>
                <a:lnTo>
                  <a:pt x="718450" y="115908"/>
                </a:lnTo>
                <a:lnTo>
                  <a:pt x="736669" y="128682"/>
                </a:lnTo>
                <a:lnTo>
                  <a:pt x="748554" y="148057"/>
                </a:lnTo>
                <a:lnTo>
                  <a:pt x="752805" y="172466"/>
                </a:lnTo>
                <a:lnTo>
                  <a:pt x="748554" y="197435"/>
                </a:lnTo>
                <a:lnTo>
                  <a:pt x="736669" y="217004"/>
                </a:lnTo>
                <a:lnTo>
                  <a:pt x="718450" y="229773"/>
                </a:lnTo>
                <a:lnTo>
                  <a:pt x="695197" y="234340"/>
                </a:lnTo>
                <a:lnTo>
                  <a:pt x="774578" y="234340"/>
                </a:lnTo>
                <a:lnTo>
                  <a:pt x="787653" y="212632"/>
                </a:lnTo>
                <a:lnTo>
                  <a:pt x="794054" y="173888"/>
                </a:lnTo>
                <a:lnTo>
                  <a:pt x="787492" y="134472"/>
                </a:lnTo>
                <a:lnTo>
                  <a:pt x="769029" y="103924"/>
                </a:lnTo>
                <a:lnTo>
                  <a:pt x="740498" y="84177"/>
                </a:lnTo>
                <a:lnTo>
                  <a:pt x="703732" y="77165"/>
                </a:lnTo>
                <a:close/>
              </a:path>
              <a:path w="3159125" h="271145">
                <a:moveTo>
                  <a:pt x="978242" y="78587"/>
                </a:moveTo>
                <a:lnTo>
                  <a:pt x="937348" y="78587"/>
                </a:lnTo>
                <a:lnTo>
                  <a:pt x="937348" y="196291"/>
                </a:lnTo>
                <a:lnTo>
                  <a:pt x="942082" y="226733"/>
                </a:lnTo>
                <a:lnTo>
                  <a:pt x="955751" y="249675"/>
                </a:lnTo>
                <a:lnTo>
                  <a:pt x="977553" y="264149"/>
                </a:lnTo>
                <a:lnTo>
                  <a:pt x="1006690" y="269189"/>
                </a:lnTo>
                <a:lnTo>
                  <a:pt x="1028499" y="266738"/>
                </a:lnTo>
                <a:lnTo>
                  <a:pt x="1047273" y="259721"/>
                </a:lnTo>
                <a:lnTo>
                  <a:pt x="1062647" y="247836"/>
                </a:lnTo>
                <a:lnTo>
                  <a:pt x="1074254" y="230784"/>
                </a:lnTo>
                <a:lnTo>
                  <a:pt x="1022337" y="230784"/>
                </a:lnTo>
                <a:lnTo>
                  <a:pt x="1003896" y="227617"/>
                </a:lnTo>
                <a:lnTo>
                  <a:pt x="990022" y="218516"/>
                </a:lnTo>
                <a:lnTo>
                  <a:pt x="981282" y="204081"/>
                </a:lnTo>
                <a:lnTo>
                  <a:pt x="978242" y="184912"/>
                </a:lnTo>
                <a:lnTo>
                  <a:pt x="978242" y="78587"/>
                </a:lnTo>
                <a:close/>
              </a:path>
              <a:path w="3159125" h="271145">
                <a:moveTo>
                  <a:pt x="1115148" y="78587"/>
                </a:moveTo>
                <a:lnTo>
                  <a:pt x="1074254" y="78587"/>
                </a:lnTo>
                <a:lnTo>
                  <a:pt x="1074254" y="171754"/>
                </a:lnTo>
                <a:lnTo>
                  <a:pt x="1070743" y="194829"/>
                </a:lnTo>
                <a:lnTo>
                  <a:pt x="1060564" y="213404"/>
                </a:lnTo>
                <a:lnTo>
                  <a:pt x="1044251" y="225911"/>
                </a:lnTo>
                <a:lnTo>
                  <a:pt x="1022337" y="230784"/>
                </a:lnTo>
                <a:lnTo>
                  <a:pt x="1074254" y="230784"/>
                </a:lnTo>
                <a:lnTo>
                  <a:pt x="1074254" y="267766"/>
                </a:lnTo>
                <a:lnTo>
                  <a:pt x="1115148" y="267766"/>
                </a:lnTo>
                <a:lnTo>
                  <a:pt x="1115148" y="78587"/>
                </a:lnTo>
                <a:close/>
              </a:path>
              <a:path w="3159125" h="271145">
                <a:moveTo>
                  <a:pt x="1167422" y="213715"/>
                </a:moveTo>
                <a:lnTo>
                  <a:pt x="1168783" y="254187"/>
                </a:lnTo>
                <a:lnTo>
                  <a:pt x="1207999" y="267477"/>
                </a:lnTo>
                <a:lnTo>
                  <a:pt x="1228940" y="269189"/>
                </a:lnTo>
                <a:lnTo>
                  <a:pt x="1256327" y="265861"/>
                </a:lnTo>
                <a:lnTo>
                  <a:pt x="1279480" y="255631"/>
                </a:lnTo>
                <a:lnTo>
                  <a:pt x="1295499" y="238135"/>
                </a:lnTo>
                <a:lnTo>
                  <a:pt x="1295725" y="237185"/>
                </a:lnTo>
                <a:lnTo>
                  <a:pt x="1230718" y="237185"/>
                </a:lnTo>
                <a:lnTo>
                  <a:pt x="1214427" y="235568"/>
                </a:lnTo>
                <a:lnTo>
                  <a:pt x="1197470" y="230917"/>
                </a:lnTo>
                <a:lnTo>
                  <a:pt x="1181312" y="223533"/>
                </a:lnTo>
                <a:lnTo>
                  <a:pt x="1167422" y="213715"/>
                </a:lnTo>
                <a:close/>
              </a:path>
              <a:path w="3159125" h="271145">
                <a:moveTo>
                  <a:pt x="1232141" y="76809"/>
                </a:moveTo>
                <a:lnTo>
                  <a:pt x="1205949" y="79965"/>
                </a:lnTo>
                <a:lnTo>
                  <a:pt x="1183690" y="89789"/>
                </a:lnTo>
                <a:lnTo>
                  <a:pt x="1168233" y="106813"/>
                </a:lnTo>
                <a:lnTo>
                  <a:pt x="1162443" y="131572"/>
                </a:lnTo>
                <a:lnTo>
                  <a:pt x="1177795" y="168259"/>
                </a:lnTo>
                <a:lnTo>
                  <a:pt x="1211916" y="185312"/>
                </a:lnTo>
                <a:lnTo>
                  <a:pt x="1246104" y="196830"/>
                </a:lnTo>
                <a:lnTo>
                  <a:pt x="1261656" y="216916"/>
                </a:lnTo>
                <a:lnTo>
                  <a:pt x="1259272" y="226083"/>
                </a:lnTo>
                <a:lnTo>
                  <a:pt x="1252721" y="232384"/>
                </a:lnTo>
                <a:lnTo>
                  <a:pt x="1242903" y="236018"/>
                </a:lnTo>
                <a:lnTo>
                  <a:pt x="1230718" y="237185"/>
                </a:lnTo>
                <a:lnTo>
                  <a:pt x="1295725" y="237185"/>
                </a:lnTo>
                <a:lnTo>
                  <a:pt x="1301483" y="213004"/>
                </a:lnTo>
                <a:lnTo>
                  <a:pt x="1285964" y="175727"/>
                </a:lnTo>
                <a:lnTo>
                  <a:pt x="1251477" y="158019"/>
                </a:lnTo>
                <a:lnTo>
                  <a:pt x="1216922" y="146646"/>
                </a:lnTo>
                <a:lnTo>
                  <a:pt x="1201204" y="128371"/>
                </a:lnTo>
                <a:lnTo>
                  <a:pt x="1203287" y="119726"/>
                </a:lnTo>
                <a:lnTo>
                  <a:pt x="1209071" y="113880"/>
                </a:lnTo>
                <a:lnTo>
                  <a:pt x="1217856" y="110569"/>
                </a:lnTo>
                <a:lnTo>
                  <a:pt x="1228940" y="109524"/>
                </a:lnTo>
                <a:lnTo>
                  <a:pt x="1291605" y="109524"/>
                </a:lnTo>
                <a:lnTo>
                  <a:pt x="1298282" y="96012"/>
                </a:lnTo>
                <a:lnTo>
                  <a:pt x="1284097" y="87910"/>
                </a:lnTo>
                <a:lnTo>
                  <a:pt x="1267745" y="81876"/>
                </a:lnTo>
                <a:lnTo>
                  <a:pt x="1250126" y="78109"/>
                </a:lnTo>
                <a:lnTo>
                  <a:pt x="1232141" y="76809"/>
                </a:lnTo>
                <a:close/>
              </a:path>
              <a:path w="3159125" h="271145">
                <a:moveTo>
                  <a:pt x="1291605" y="109524"/>
                </a:moveTo>
                <a:lnTo>
                  <a:pt x="1228940" y="109524"/>
                </a:lnTo>
                <a:lnTo>
                  <a:pt x="1242142" y="110686"/>
                </a:lnTo>
                <a:lnTo>
                  <a:pt x="1256144" y="114014"/>
                </a:lnTo>
                <a:lnTo>
                  <a:pt x="1270146" y="119276"/>
                </a:lnTo>
                <a:lnTo>
                  <a:pt x="1283347" y="126238"/>
                </a:lnTo>
                <a:lnTo>
                  <a:pt x="1291605" y="109524"/>
                </a:lnTo>
                <a:close/>
              </a:path>
              <a:path w="3159125" h="271145">
                <a:moveTo>
                  <a:pt x="1377581" y="78587"/>
                </a:moveTo>
                <a:lnTo>
                  <a:pt x="1336687" y="78587"/>
                </a:lnTo>
                <a:lnTo>
                  <a:pt x="1336687" y="196291"/>
                </a:lnTo>
                <a:lnTo>
                  <a:pt x="1341421" y="226733"/>
                </a:lnTo>
                <a:lnTo>
                  <a:pt x="1355089" y="249675"/>
                </a:lnTo>
                <a:lnTo>
                  <a:pt x="1376892" y="264149"/>
                </a:lnTo>
                <a:lnTo>
                  <a:pt x="1406029" y="269189"/>
                </a:lnTo>
                <a:lnTo>
                  <a:pt x="1427837" y="266738"/>
                </a:lnTo>
                <a:lnTo>
                  <a:pt x="1446612" y="259721"/>
                </a:lnTo>
                <a:lnTo>
                  <a:pt x="1461986" y="247836"/>
                </a:lnTo>
                <a:lnTo>
                  <a:pt x="1473593" y="230784"/>
                </a:lnTo>
                <a:lnTo>
                  <a:pt x="1421676" y="230784"/>
                </a:lnTo>
                <a:lnTo>
                  <a:pt x="1403234" y="227617"/>
                </a:lnTo>
                <a:lnTo>
                  <a:pt x="1389360" y="218516"/>
                </a:lnTo>
                <a:lnTo>
                  <a:pt x="1380620" y="204081"/>
                </a:lnTo>
                <a:lnTo>
                  <a:pt x="1377581" y="184912"/>
                </a:lnTo>
                <a:lnTo>
                  <a:pt x="1377581" y="78587"/>
                </a:lnTo>
                <a:close/>
              </a:path>
              <a:path w="3159125" h="271145">
                <a:moveTo>
                  <a:pt x="1514487" y="78587"/>
                </a:moveTo>
                <a:lnTo>
                  <a:pt x="1473593" y="78587"/>
                </a:lnTo>
                <a:lnTo>
                  <a:pt x="1473593" y="171754"/>
                </a:lnTo>
                <a:lnTo>
                  <a:pt x="1470082" y="194829"/>
                </a:lnTo>
                <a:lnTo>
                  <a:pt x="1459903" y="213404"/>
                </a:lnTo>
                <a:lnTo>
                  <a:pt x="1443589" y="225911"/>
                </a:lnTo>
                <a:lnTo>
                  <a:pt x="1421676" y="230784"/>
                </a:lnTo>
                <a:lnTo>
                  <a:pt x="1473593" y="230784"/>
                </a:lnTo>
                <a:lnTo>
                  <a:pt x="1473593" y="267766"/>
                </a:lnTo>
                <a:lnTo>
                  <a:pt x="1514487" y="267766"/>
                </a:lnTo>
                <a:lnTo>
                  <a:pt x="1514487" y="78587"/>
                </a:lnTo>
                <a:close/>
              </a:path>
              <a:path w="3159125" h="271145">
                <a:moveTo>
                  <a:pt x="1719064" y="110236"/>
                </a:moveTo>
                <a:lnTo>
                  <a:pt x="1642859" y="110236"/>
                </a:lnTo>
                <a:lnTo>
                  <a:pt x="1662517" y="112830"/>
                </a:lnTo>
                <a:lnTo>
                  <a:pt x="1676641" y="120326"/>
                </a:lnTo>
                <a:lnTo>
                  <a:pt x="1685164" y="132288"/>
                </a:lnTo>
                <a:lnTo>
                  <a:pt x="1688020" y="148285"/>
                </a:lnTo>
                <a:lnTo>
                  <a:pt x="1688020" y="153974"/>
                </a:lnTo>
                <a:lnTo>
                  <a:pt x="1630768" y="153974"/>
                </a:lnTo>
                <a:lnTo>
                  <a:pt x="1600398" y="158164"/>
                </a:lnTo>
                <a:lnTo>
                  <a:pt x="1577962" y="169621"/>
                </a:lnTo>
                <a:lnTo>
                  <a:pt x="1564060" y="187478"/>
                </a:lnTo>
                <a:lnTo>
                  <a:pt x="1559293" y="210870"/>
                </a:lnTo>
                <a:lnTo>
                  <a:pt x="1563932" y="234140"/>
                </a:lnTo>
                <a:lnTo>
                  <a:pt x="1577206" y="252742"/>
                </a:lnTo>
                <a:lnTo>
                  <a:pt x="1598148" y="265077"/>
                </a:lnTo>
                <a:lnTo>
                  <a:pt x="1625790" y="269544"/>
                </a:lnTo>
                <a:lnTo>
                  <a:pt x="1645220" y="268005"/>
                </a:lnTo>
                <a:lnTo>
                  <a:pt x="1662283" y="263366"/>
                </a:lnTo>
                <a:lnTo>
                  <a:pt x="1676746" y="255593"/>
                </a:lnTo>
                <a:lnTo>
                  <a:pt x="1688376" y="244652"/>
                </a:lnTo>
                <a:lnTo>
                  <a:pt x="1728492" y="244652"/>
                </a:lnTo>
                <a:lnTo>
                  <a:pt x="1728471" y="237185"/>
                </a:lnTo>
                <a:lnTo>
                  <a:pt x="1634324" y="237185"/>
                </a:lnTo>
                <a:lnTo>
                  <a:pt x="1619000" y="235196"/>
                </a:lnTo>
                <a:lnTo>
                  <a:pt x="1607477" y="229539"/>
                </a:lnTo>
                <a:lnTo>
                  <a:pt x="1600220" y="220683"/>
                </a:lnTo>
                <a:lnTo>
                  <a:pt x="1597698" y="209092"/>
                </a:lnTo>
                <a:lnTo>
                  <a:pt x="1600059" y="197496"/>
                </a:lnTo>
                <a:lnTo>
                  <a:pt x="1607254" y="189668"/>
                </a:lnTo>
                <a:lnTo>
                  <a:pt x="1619450" y="185239"/>
                </a:lnTo>
                <a:lnTo>
                  <a:pt x="1636814" y="183845"/>
                </a:lnTo>
                <a:lnTo>
                  <a:pt x="1728318" y="183845"/>
                </a:lnTo>
                <a:lnTo>
                  <a:pt x="1728203" y="143662"/>
                </a:lnTo>
                <a:lnTo>
                  <a:pt x="1722958" y="115720"/>
                </a:lnTo>
                <a:lnTo>
                  <a:pt x="1719064" y="110236"/>
                </a:lnTo>
                <a:close/>
              </a:path>
              <a:path w="3159125" h="271145">
                <a:moveTo>
                  <a:pt x="1728492" y="244652"/>
                </a:moveTo>
                <a:lnTo>
                  <a:pt x="1688376" y="244652"/>
                </a:lnTo>
                <a:lnTo>
                  <a:pt x="1688376" y="267766"/>
                </a:lnTo>
                <a:lnTo>
                  <a:pt x="1728558" y="267766"/>
                </a:lnTo>
                <a:lnTo>
                  <a:pt x="1728492" y="244652"/>
                </a:lnTo>
                <a:close/>
              </a:path>
              <a:path w="3159125" h="271145">
                <a:moveTo>
                  <a:pt x="1728318" y="183845"/>
                </a:moveTo>
                <a:lnTo>
                  <a:pt x="1688020" y="183845"/>
                </a:lnTo>
                <a:lnTo>
                  <a:pt x="1688020" y="201269"/>
                </a:lnTo>
                <a:lnTo>
                  <a:pt x="1682830" y="215582"/>
                </a:lnTo>
                <a:lnTo>
                  <a:pt x="1671307" y="226961"/>
                </a:lnTo>
                <a:lnTo>
                  <a:pt x="1654716" y="234473"/>
                </a:lnTo>
                <a:lnTo>
                  <a:pt x="1634324" y="237185"/>
                </a:lnTo>
                <a:lnTo>
                  <a:pt x="1728471" y="237185"/>
                </a:lnTo>
                <a:lnTo>
                  <a:pt x="1728318" y="183845"/>
                </a:lnTo>
                <a:close/>
              </a:path>
              <a:path w="3159125" h="271145">
                <a:moveTo>
                  <a:pt x="1651749" y="77165"/>
                </a:moveTo>
                <a:lnTo>
                  <a:pt x="1627574" y="78687"/>
                </a:lnTo>
                <a:lnTo>
                  <a:pt x="1607432" y="83210"/>
                </a:lnTo>
                <a:lnTo>
                  <a:pt x="1589091" y="90666"/>
                </a:lnTo>
                <a:lnTo>
                  <a:pt x="1570316" y="100990"/>
                </a:lnTo>
                <a:lnTo>
                  <a:pt x="1587030" y="129438"/>
                </a:lnTo>
                <a:lnTo>
                  <a:pt x="1601154" y="121037"/>
                </a:lnTo>
                <a:lnTo>
                  <a:pt x="1615211" y="115036"/>
                </a:lnTo>
                <a:lnTo>
                  <a:pt x="1629135" y="111436"/>
                </a:lnTo>
                <a:lnTo>
                  <a:pt x="1642859" y="110236"/>
                </a:lnTo>
                <a:lnTo>
                  <a:pt x="1719064" y="110236"/>
                </a:lnTo>
                <a:lnTo>
                  <a:pt x="1708111" y="94811"/>
                </a:lnTo>
                <a:lnTo>
                  <a:pt x="1684197" y="81704"/>
                </a:lnTo>
                <a:lnTo>
                  <a:pt x="1651749" y="77165"/>
                </a:lnTo>
                <a:close/>
              </a:path>
              <a:path w="3159125" h="271145">
                <a:moveTo>
                  <a:pt x="1824215" y="78587"/>
                </a:moveTo>
                <a:lnTo>
                  <a:pt x="1783321" y="78587"/>
                </a:lnTo>
                <a:lnTo>
                  <a:pt x="1783321" y="267766"/>
                </a:lnTo>
                <a:lnTo>
                  <a:pt x="1824215" y="267766"/>
                </a:lnTo>
                <a:lnTo>
                  <a:pt x="1824215" y="168910"/>
                </a:lnTo>
                <a:lnTo>
                  <a:pt x="1830438" y="146735"/>
                </a:lnTo>
                <a:lnTo>
                  <a:pt x="1843862" y="129660"/>
                </a:lnTo>
                <a:lnTo>
                  <a:pt x="1863820" y="119053"/>
                </a:lnTo>
                <a:lnTo>
                  <a:pt x="1889645" y="116281"/>
                </a:lnTo>
                <a:lnTo>
                  <a:pt x="1824215" y="116281"/>
                </a:lnTo>
                <a:lnTo>
                  <a:pt x="1824215" y="78587"/>
                </a:lnTo>
                <a:close/>
              </a:path>
              <a:path w="3159125" h="271145">
                <a:moveTo>
                  <a:pt x="1889645" y="77165"/>
                </a:moveTo>
                <a:lnTo>
                  <a:pt x="1868620" y="79676"/>
                </a:lnTo>
                <a:lnTo>
                  <a:pt x="1850529" y="87122"/>
                </a:lnTo>
                <a:lnTo>
                  <a:pt x="1835638" y="99367"/>
                </a:lnTo>
                <a:lnTo>
                  <a:pt x="1824215" y="116281"/>
                </a:lnTo>
                <a:lnTo>
                  <a:pt x="1889645" y="116281"/>
                </a:lnTo>
                <a:lnTo>
                  <a:pt x="1889645" y="77165"/>
                </a:lnTo>
                <a:close/>
              </a:path>
              <a:path w="3159125" h="271145">
                <a:moveTo>
                  <a:pt x="1943696" y="0"/>
                </a:moveTo>
                <a:lnTo>
                  <a:pt x="1934273" y="1833"/>
                </a:lnTo>
                <a:lnTo>
                  <a:pt x="1926716" y="6934"/>
                </a:lnTo>
                <a:lnTo>
                  <a:pt x="1921694" y="14701"/>
                </a:lnTo>
                <a:lnTo>
                  <a:pt x="1919871" y="24536"/>
                </a:lnTo>
                <a:lnTo>
                  <a:pt x="1921694" y="34165"/>
                </a:lnTo>
                <a:lnTo>
                  <a:pt x="1926716" y="41827"/>
                </a:lnTo>
                <a:lnTo>
                  <a:pt x="1934273" y="46889"/>
                </a:lnTo>
                <a:lnTo>
                  <a:pt x="1943696" y="48717"/>
                </a:lnTo>
                <a:lnTo>
                  <a:pt x="1953120" y="46889"/>
                </a:lnTo>
                <a:lnTo>
                  <a:pt x="1960676" y="41827"/>
                </a:lnTo>
                <a:lnTo>
                  <a:pt x="1965699" y="34165"/>
                </a:lnTo>
                <a:lnTo>
                  <a:pt x="1967522" y="24536"/>
                </a:lnTo>
                <a:lnTo>
                  <a:pt x="1965699" y="14701"/>
                </a:lnTo>
                <a:lnTo>
                  <a:pt x="1960676" y="6934"/>
                </a:lnTo>
                <a:lnTo>
                  <a:pt x="1953120" y="1833"/>
                </a:lnTo>
                <a:lnTo>
                  <a:pt x="1943696" y="0"/>
                </a:lnTo>
                <a:close/>
              </a:path>
              <a:path w="3159125" h="271145">
                <a:moveTo>
                  <a:pt x="1963966" y="78587"/>
                </a:moveTo>
                <a:lnTo>
                  <a:pt x="1923427" y="78587"/>
                </a:lnTo>
                <a:lnTo>
                  <a:pt x="1923427" y="267766"/>
                </a:lnTo>
                <a:lnTo>
                  <a:pt x="1963966" y="267766"/>
                </a:lnTo>
                <a:lnTo>
                  <a:pt x="1963966" y="78587"/>
                </a:lnTo>
                <a:close/>
              </a:path>
              <a:path w="3159125" h="271145">
                <a:moveTo>
                  <a:pt x="2016239" y="213715"/>
                </a:moveTo>
                <a:lnTo>
                  <a:pt x="2017600" y="254187"/>
                </a:lnTo>
                <a:lnTo>
                  <a:pt x="2056816" y="267477"/>
                </a:lnTo>
                <a:lnTo>
                  <a:pt x="2077758" y="269189"/>
                </a:lnTo>
                <a:lnTo>
                  <a:pt x="2105144" y="265861"/>
                </a:lnTo>
                <a:lnTo>
                  <a:pt x="2128297" y="255631"/>
                </a:lnTo>
                <a:lnTo>
                  <a:pt x="2144316" y="238135"/>
                </a:lnTo>
                <a:lnTo>
                  <a:pt x="2144542" y="237185"/>
                </a:lnTo>
                <a:lnTo>
                  <a:pt x="2079536" y="237185"/>
                </a:lnTo>
                <a:lnTo>
                  <a:pt x="2063245" y="235568"/>
                </a:lnTo>
                <a:lnTo>
                  <a:pt x="2046287" y="230917"/>
                </a:lnTo>
                <a:lnTo>
                  <a:pt x="2030129" y="223533"/>
                </a:lnTo>
                <a:lnTo>
                  <a:pt x="2016239" y="213715"/>
                </a:lnTo>
                <a:close/>
              </a:path>
              <a:path w="3159125" h="271145">
                <a:moveTo>
                  <a:pt x="2080958" y="76809"/>
                </a:moveTo>
                <a:lnTo>
                  <a:pt x="2054766" y="79965"/>
                </a:lnTo>
                <a:lnTo>
                  <a:pt x="2032507" y="89789"/>
                </a:lnTo>
                <a:lnTo>
                  <a:pt x="2017050" y="106813"/>
                </a:lnTo>
                <a:lnTo>
                  <a:pt x="2011260" y="131572"/>
                </a:lnTo>
                <a:lnTo>
                  <a:pt x="2026612" y="168259"/>
                </a:lnTo>
                <a:lnTo>
                  <a:pt x="2060733" y="185312"/>
                </a:lnTo>
                <a:lnTo>
                  <a:pt x="2094921" y="196830"/>
                </a:lnTo>
                <a:lnTo>
                  <a:pt x="2110473" y="216916"/>
                </a:lnTo>
                <a:lnTo>
                  <a:pt x="2108089" y="226083"/>
                </a:lnTo>
                <a:lnTo>
                  <a:pt x="2101538" y="232384"/>
                </a:lnTo>
                <a:lnTo>
                  <a:pt x="2091720" y="236018"/>
                </a:lnTo>
                <a:lnTo>
                  <a:pt x="2079536" y="237185"/>
                </a:lnTo>
                <a:lnTo>
                  <a:pt x="2144542" y="237185"/>
                </a:lnTo>
                <a:lnTo>
                  <a:pt x="2150300" y="213004"/>
                </a:lnTo>
                <a:lnTo>
                  <a:pt x="2134781" y="175727"/>
                </a:lnTo>
                <a:lnTo>
                  <a:pt x="2100294" y="158019"/>
                </a:lnTo>
                <a:lnTo>
                  <a:pt x="2065739" y="146646"/>
                </a:lnTo>
                <a:lnTo>
                  <a:pt x="2050021" y="128371"/>
                </a:lnTo>
                <a:lnTo>
                  <a:pt x="2052104" y="119726"/>
                </a:lnTo>
                <a:lnTo>
                  <a:pt x="2057888" y="113880"/>
                </a:lnTo>
                <a:lnTo>
                  <a:pt x="2066673" y="110569"/>
                </a:lnTo>
                <a:lnTo>
                  <a:pt x="2077758" y="109524"/>
                </a:lnTo>
                <a:lnTo>
                  <a:pt x="2140423" y="109524"/>
                </a:lnTo>
                <a:lnTo>
                  <a:pt x="2147100" y="96012"/>
                </a:lnTo>
                <a:lnTo>
                  <a:pt x="2132914" y="87910"/>
                </a:lnTo>
                <a:lnTo>
                  <a:pt x="2116562" y="81876"/>
                </a:lnTo>
                <a:lnTo>
                  <a:pt x="2098944" y="78109"/>
                </a:lnTo>
                <a:lnTo>
                  <a:pt x="2080958" y="76809"/>
                </a:lnTo>
                <a:close/>
              </a:path>
              <a:path w="3159125" h="271145">
                <a:moveTo>
                  <a:pt x="2140423" y="109524"/>
                </a:moveTo>
                <a:lnTo>
                  <a:pt x="2077758" y="109524"/>
                </a:lnTo>
                <a:lnTo>
                  <a:pt x="2090959" y="110686"/>
                </a:lnTo>
                <a:lnTo>
                  <a:pt x="2104961" y="114014"/>
                </a:lnTo>
                <a:lnTo>
                  <a:pt x="2118963" y="119276"/>
                </a:lnTo>
                <a:lnTo>
                  <a:pt x="2132164" y="126238"/>
                </a:lnTo>
                <a:lnTo>
                  <a:pt x="2140423" y="109524"/>
                </a:lnTo>
                <a:close/>
              </a:path>
              <a:path w="3159125" h="271145">
                <a:moveTo>
                  <a:pt x="2339111" y="78587"/>
                </a:moveTo>
                <a:lnTo>
                  <a:pt x="2298217" y="78587"/>
                </a:lnTo>
                <a:lnTo>
                  <a:pt x="2298217" y="267766"/>
                </a:lnTo>
                <a:lnTo>
                  <a:pt x="2339111" y="267766"/>
                </a:lnTo>
                <a:lnTo>
                  <a:pt x="2339111" y="168910"/>
                </a:lnTo>
                <a:lnTo>
                  <a:pt x="2345334" y="146735"/>
                </a:lnTo>
                <a:lnTo>
                  <a:pt x="2358758" y="129660"/>
                </a:lnTo>
                <a:lnTo>
                  <a:pt x="2378716" y="119053"/>
                </a:lnTo>
                <a:lnTo>
                  <a:pt x="2404541" y="116281"/>
                </a:lnTo>
                <a:lnTo>
                  <a:pt x="2339111" y="116281"/>
                </a:lnTo>
                <a:lnTo>
                  <a:pt x="2339111" y="78587"/>
                </a:lnTo>
                <a:close/>
              </a:path>
              <a:path w="3159125" h="271145">
                <a:moveTo>
                  <a:pt x="2404541" y="77165"/>
                </a:moveTo>
                <a:lnTo>
                  <a:pt x="2383516" y="79676"/>
                </a:lnTo>
                <a:lnTo>
                  <a:pt x="2365425" y="87122"/>
                </a:lnTo>
                <a:lnTo>
                  <a:pt x="2350535" y="99367"/>
                </a:lnTo>
                <a:lnTo>
                  <a:pt x="2339111" y="116281"/>
                </a:lnTo>
                <a:lnTo>
                  <a:pt x="2404541" y="116281"/>
                </a:lnTo>
                <a:lnTo>
                  <a:pt x="2404541" y="77165"/>
                </a:lnTo>
                <a:close/>
              </a:path>
              <a:path w="3159125" h="271145">
                <a:moveTo>
                  <a:pt x="2516200" y="77165"/>
                </a:moveTo>
                <a:lnTo>
                  <a:pt x="2477550" y="84321"/>
                </a:lnTo>
                <a:lnTo>
                  <a:pt x="2447302" y="104013"/>
                </a:lnTo>
                <a:lnTo>
                  <a:pt x="2427589" y="134372"/>
                </a:lnTo>
                <a:lnTo>
                  <a:pt x="2420543" y="173532"/>
                </a:lnTo>
                <a:lnTo>
                  <a:pt x="2427455" y="212482"/>
                </a:lnTo>
                <a:lnTo>
                  <a:pt x="2447035" y="242697"/>
                </a:lnTo>
                <a:lnTo>
                  <a:pt x="2477550" y="262243"/>
                </a:lnTo>
                <a:lnTo>
                  <a:pt x="2517266" y="269189"/>
                </a:lnTo>
                <a:lnTo>
                  <a:pt x="2540692" y="267038"/>
                </a:lnTo>
                <a:lnTo>
                  <a:pt x="2561716" y="260788"/>
                </a:lnTo>
                <a:lnTo>
                  <a:pt x="2580074" y="250736"/>
                </a:lnTo>
                <a:lnTo>
                  <a:pt x="2595498" y="237185"/>
                </a:lnTo>
                <a:lnTo>
                  <a:pt x="2594497" y="236118"/>
                </a:lnTo>
                <a:lnTo>
                  <a:pt x="2520467" y="236118"/>
                </a:lnTo>
                <a:lnTo>
                  <a:pt x="2499598" y="232829"/>
                </a:lnTo>
                <a:lnTo>
                  <a:pt x="2482329" y="223405"/>
                </a:lnTo>
                <a:lnTo>
                  <a:pt x="2469461" y="208514"/>
                </a:lnTo>
                <a:lnTo>
                  <a:pt x="2461793" y="188823"/>
                </a:lnTo>
                <a:lnTo>
                  <a:pt x="2604744" y="188823"/>
                </a:lnTo>
                <a:lnTo>
                  <a:pt x="2603205" y="158953"/>
                </a:lnTo>
                <a:lnTo>
                  <a:pt x="2461082" y="158953"/>
                </a:lnTo>
                <a:lnTo>
                  <a:pt x="2467349" y="138533"/>
                </a:lnTo>
                <a:lnTo>
                  <a:pt x="2479217" y="123082"/>
                </a:lnTo>
                <a:lnTo>
                  <a:pt x="2495886" y="113297"/>
                </a:lnTo>
                <a:lnTo>
                  <a:pt x="2516555" y="109880"/>
                </a:lnTo>
                <a:lnTo>
                  <a:pt x="2588343" y="109880"/>
                </a:lnTo>
                <a:lnTo>
                  <a:pt x="2587275" y="107391"/>
                </a:lnTo>
                <a:lnTo>
                  <a:pt x="2558788" y="85010"/>
                </a:lnTo>
                <a:lnTo>
                  <a:pt x="2516200" y="77165"/>
                </a:lnTo>
                <a:close/>
              </a:path>
              <a:path w="3159125" h="271145">
                <a:moveTo>
                  <a:pt x="2573807" y="214071"/>
                </a:moveTo>
                <a:lnTo>
                  <a:pt x="2562522" y="223516"/>
                </a:lnTo>
                <a:lnTo>
                  <a:pt x="2549671" y="230428"/>
                </a:lnTo>
                <a:lnTo>
                  <a:pt x="2535552" y="234673"/>
                </a:lnTo>
                <a:lnTo>
                  <a:pt x="2520467" y="236118"/>
                </a:lnTo>
                <a:lnTo>
                  <a:pt x="2594497" y="236118"/>
                </a:lnTo>
                <a:lnTo>
                  <a:pt x="2573807" y="214071"/>
                </a:lnTo>
                <a:close/>
              </a:path>
              <a:path w="3159125" h="271145">
                <a:moveTo>
                  <a:pt x="2588343" y="109880"/>
                </a:moveTo>
                <a:lnTo>
                  <a:pt x="2516555" y="109880"/>
                </a:lnTo>
                <a:lnTo>
                  <a:pt x="2537630" y="113247"/>
                </a:lnTo>
                <a:lnTo>
                  <a:pt x="2553938" y="122948"/>
                </a:lnTo>
                <a:lnTo>
                  <a:pt x="2564711" y="138383"/>
                </a:lnTo>
                <a:lnTo>
                  <a:pt x="2569184" y="158953"/>
                </a:lnTo>
                <a:lnTo>
                  <a:pt x="2603205" y="158953"/>
                </a:lnTo>
                <a:lnTo>
                  <a:pt x="2602360" y="142573"/>
                </a:lnTo>
                <a:lnTo>
                  <a:pt x="2588343" y="109880"/>
                </a:lnTo>
                <a:close/>
              </a:path>
              <a:path w="3159125" h="271145">
                <a:moveTo>
                  <a:pt x="2791541" y="110236"/>
                </a:moveTo>
                <a:lnTo>
                  <a:pt x="2715336" y="110236"/>
                </a:lnTo>
                <a:lnTo>
                  <a:pt x="2734994" y="112830"/>
                </a:lnTo>
                <a:lnTo>
                  <a:pt x="2749118" y="120326"/>
                </a:lnTo>
                <a:lnTo>
                  <a:pt x="2757641" y="132288"/>
                </a:lnTo>
                <a:lnTo>
                  <a:pt x="2760497" y="148285"/>
                </a:lnTo>
                <a:lnTo>
                  <a:pt x="2760497" y="153974"/>
                </a:lnTo>
                <a:lnTo>
                  <a:pt x="2703245" y="153974"/>
                </a:lnTo>
                <a:lnTo>
                  <a:pt x="2672875" y="158164"/>
                </a:lnTo>
                <a:lnTo>
                  <a:pt x="2650439" y="169621"/>
                </a:lnTo>
                <a:lnTo>
                  <a:pt x="2636537" y="187478"/>
                </a:lnTo>
                <a:lnTo>
                  <a:pt x="2631770" y="210870"/>
                </a:lnTo>
                <a:lnTo>
                  <a:pt x="2636409" y="234140"/>
                </a:lnTo>
                <a:lnTo>
                  <a:pt x="2649683" y="252742"/>
                </a:lnTo>
                <a:lnTo>
                  <a:pt x="2670625" y="265077"/>
                </a:lnTo>
                <a:lnTo>
                  <a:pt x="2698267" y="269544"/>
                </a:lnTo>
                <a:lnTo>
                  <a:pt x="2717697" y="268005"/>
                </a:lnTo>
                <a:lnTo>
                  <a:pt x="2734760" y="263366"/>
                </a:lnTo>
                <a:lnTo>
                  <a:pt x="2749223" y="255593"/>
                </a:lnTo>
                <a:lnTo>
                  <a:pt x="2760853" y="244652"/>
                </a:lnTo>
                <a:lnTo>
                  <a:pt x="2800969" y="244652"/>
                </a:lnTo>
                <a:lnTo>
                  <a:pt x="2800948" y="237185"/>
                </a:lnTo>
                <a:lnTo>
                  <a:pt x="2706801" y="237185"/>
                </a:lnTo>
                <a:lnTo>
                  <a:pt x="2691477" y="235196"/>
                </a:lnTo>
                <a:lnTo>
                  <a:pt x="2679954" y="229539"/>
                </a:lnTo>
                <a:lnTo>
                  <a:pt x="2672697" y="220683"/>
                </a:lnTo>
                <a:lnTo>
                  <a:pt x="2670174" y="209092"/>
                </a:lnTo>
                <a:lnTo>
                  <a:pt x="2672536" y="197496"/>
                </a:lnTo>
                <a:lnTo>
                  <a:pt x="2679731" y="189668"/>
                </a:lnTo>
                <a:lnTo>
                  <a:pt x="2691927" y="185239"/>
                </a:lnTo>
                <a:lnTo>
                  <a:pt x="2709291" y="183845"/>
                </a:lnTo>
                <a:lnTo>
                  <a:pt x="2800795" y="183845"/>
                </a:lnTo>
                <a:lnTo>
                  <a:pt x="2800680" y="143662"/>
                </a:lnTo>
                <a:lnTo>
                  <a:pt x="2795435" y="115720"/>
                </a:lnTo>
                <a:lnTo>
                  <a:pt x="2791541" y="110236"/>
                </a:lnTo>
                <a:close/>
              </a:path>
              <a:path w="3159125" h="271145">
                <a:moveTo>
                  <a:pt x="2800969" y="244652"/>
                </a:moveTo>
                <a:lnTo>
                  <a:pt x="2760853" y="244652"/>
                </a:lnTo>
                <a:lnTo>
                  <a:pt x="2760853" y="267766"/>
                </a:lnTo>
                <a:lnTo>
                  <a:pt x="2801035" y="267766"/>
                </a:lnTo>
                <a:lnTo>
                  <a:pt x="2800969" y="244652"/>
                </a:lnTo>
                <a:close/>
              </a:path>
              <a:path w="3159125" h="271145">
                <a:moveTo>
                  <a:pt x="2800795" y="183845"/>
                </a:moveTo>
                <a:lnTo>
                  <a:pt x="2760497" y="183845"/>
                </a:lnTo>
                <a:lnTo>
                  <a:pt x="2760497" y="201269"/>
                </a:lnTo>
                <a:lnTo>
                  <a:pt x="2755307" y="215582"/>
                </a:lnTo>
                <a:lnTo>
                  <a:pt x="2743784" y="226961"/>
                </a:lnTo>
                <a:lnTo>
                  <a:pt x="2727193" y="234473"/>
                </a:lnTo>
                <a:lnTo>
                  <a:pt x="2706801" y="237185"/>
                </a:lnTo>
                <a:lnTo>
                  <a:pt x="2800948" y="237185"/>
                </a:lnTo>
                <a:lnTo>
                  <a:pt x="2800795" y="183845"/>
                </a:lnTo>
                <a:close/>
              </a:path>
              <a:path w="3159125" h="271145">
                <a:moveTo>
                  <a:pt x="2724226" y="77165"/>
                </a:moveTo>
                <a:lnTo>
                  <a:pt x="2700050" y="78687"/>
                </a:lnTo>
                <a:lnTo>
                  <a:pt x="2679909" y="83210"/>
                </a:lnTo>
                <a:lnTo>
                  <a:pt x="2661568" y="90666"/>
                </a:lnTo>
                <a:lnTo>
                  <a:pt x="2642793" y="100990"/>
                </a:lnTo>
                <a:lnTo>
                  <a:pt x="2659506" y="129438"/>
                </a:lnTo>
                <a:lnTo>
                  <a:pt x="2673630" y="121037"/>
                </a:lnTo>
                <a:lnTo>
                  <a:pt x="2687688" y="115036"/>
                </a:lnTo>
                <a:lnTo>
                  <a:pt x="2701612" y="111436"/>
                </a:lnTo>
                <a:lnTo>
                  <a:pt x="2715336" y="110236"/>
                </a:lnTo>
                <a:lnTo>
                  <a:pt x="2791541" y="110236"/>
                </a:lnTo>
                <a:lnTo>
                  <a:pt x="2780588" y="94811"/>
                </a:lnTo>
                <a:lnTo>
                  <a:pt x="2756674" y="81704"/>
                </a:lnTo>
                <a:lnTo>
                  <a:pt x="2724226" y="77165"/>
                </a:lnTo>
                <a:close/>
              </a:path>
              <a:path w="3159125" h="271145">
                <a:moveTo>
                  <a:pt x="2898470" y="3911"/>
                </a:moveTo>
                <a:lnTo>
                  <a:pt x="2857576" y="3911"/>
                </a:lnTo>
                <a:lnTo>
                  <a:pt x="2857576" y="267766"/>
                </a:lnTo>
                <a:lnTo>
                  <a:pt x="2898470" y="267766"/>
                </a:lnTo>
                <a:lnTo>
                  <a:pt x="2898470" y="3911"/>
                </a:lnTo>
                <a:close/>
              </a:path>
              <a:path w="3159125" h="271145">
                <a:moveTo>
                  <a:pt x="2952521" y="213715"/>
                </a:moveTo>
                <a:lnTo>
                  <a:pt x="2953882" y="254187"/>
                </a:lnTo>
                <a:lnTo>
                  <a:pt x="2993098" y="267477"/>
                </a:lnTo>
                <a:lnTo>
                  <a:pt x="3014040" y="269189"/>
                </a:lnTo>
                <a:lnTo>
                  <a:pt x="3041426" y="265861"/>
                </a:lnTo>
                <a:lnTo>
                  <a:pt x="3064579" y="255631"/>
                </a:lnTo>
                <a:lnTo>
                  <a:pt x="3080598" y="238135"/>
                </a:lnTo>
                <a:lnTo>
                  <a:pt x="3080824" y="237185"/>
                </a:lnTo>
                <a:lnTo>
                  <a:pt x="3015818" y="237185"/>
                </a:lnTo>
                <a:lnTo>
                  <a:pt x="2999527" y="235568"/>
                </a:lnTo>
                <a:lnTo>
                  <a:pt x="2982569" y="230917"/>
                </a:lnTo>
                <a:lnTo>
                  <a:pt x="2966412" y="223533"/>
                </a:lnTo>
                <a:lnTo>
                  <a:pt x="2952521" y="213715"/>
                </a:lnTo>
                <a:close/>
              </a:path>
              <a:path w="3159125" h="271145">
                <a:moveTo>
                  <a:pt x="3017240" y="76809"/>
                </a:moveTo>
                <a:lnTo>
                  <a:pt x="2991048" y="79965"/>
                </a:lnTo>
                <a:lnTo>
                  <a:pt x="2968790" y="89789"/>
                </a:lnTo>
                <a:lnTo>
                  <a:pt x="2953332" y="106813"/>
                </a:lnTo>
                <a:lnTo>
                  <a:pt x="2947542" y="131572"/>
                </a:lnTo>
                <a:lnTo>
                  <a:pt x="2962894" y="168259"/>
                </a:lnTo>
                <a:lnTo>
                  <a:pt x="2997015" y="185312"/>
                </a:lnTo>
                <a:lnTo>
                  <a:pt x="3031203" y="196830"/>
                </a:lnTo>
                <a:lnTo>
                  <a:pt x="3046755" y="216916"/>
                </a:lnTo>
                <a:lnTo>
                  <a:pt x="3044371" y="226083"/>
                </a:lnTo>
                <a:lnTo>
                  <a:pt x="3037820" y="232384"/>
                </a:lnTo>
                <a:lnTo>
                  <a:pt x="3028003" y="236018"/>
                </a:lnTo>
                <a:lnTo>
                  <a:pt x="3015818" y="237185"/>
                </a:lnTo>
                <a:lnTo>
                  <a:pt x="3080824" y="237185"/>
                </a:lnTo>
                <a:lnTo>
                  <a:pt x="3086582" y="213004"/>
                </a:lnTo>
                <a:lnTo>
                  <a:pt x="3071063" y="175727"/>
                </a:lnTo>
                <a:lnTo>
                  <a:pt x="3036576" y="158019"/>
                </a:lnTo>
                <a:lnTo>
                  <a:pt x="3002022" y="146646"/>
                </a:lnTo>
                <a:lnTo>
                  <a:pt x="2986303" y="128371"/>
                </a:lnTo>
                <a:lnTo>
                  <a:pt x="2988386" y="119726"/>
                </a:lnTo>
                <a:lnTo>
                  <a:pt x="2994171" y="113880"/>
                </a:lnTo>
                <a:lnTo>
                  <a:pt x="3002955" y="110569"/>
                </a:lnTo>
                <a:lnTo>
                  <a:pt x="3014040" y="109524"/>
                </a:lnTo>
                <a:lnTo>
                  <a:pt x="3076705" y="109524"/>
                </a:lnTo>
                <a:lnTo>
                  <a:pt x="3083382" y="96012"/>
                </a:lnTo>
                <a:lnTo>
                  <a:pt x="3069197" y="87910"/>
                </a:lnTo>
                <a:lnTo>
                  <a:pt x="3052845" y="81876"/>
                </a:lnTo>
                <a:lnTo>
                  <a:pt x="3035226" y="78109"/>
                </a:lnTo>
                <a:lnTo>
                  <a:pt x="3017240" y="76809"/>
                </a:lnTo>
                <a:close/>
              </a:path>
              <a:path w="3159125" h="271145">
                <a:moveTo>
                  <a:pt x="3076705" y="109524"/>
                </a:moveTo>
                <a:lnTo>
                  <a:pt x="3014040" y="109524"/>
                </a:lnTo>
                <a:lnTo>
                  <a:pt x="3027241" y="110686"/>
                </a:lnTo>
                <a:lnTo>
                  <a:pt x="3041243" y="114014"/>
                </a:lnTo>
                <a:lnTo>
                  <a:pt x="3055245" y="119276"/>
                </a:lnTo>
                <a:lnTo>
                  <a:pt x="3068447" y="126238"/>
                </a:lnTo>
                <a:lnTo>
                  <a:pt x="3076705" y="109524"/>
                </a:lnTo>
                <a:close/>
              </a:path>
              <a:path w="3159125" h="271145">
                <a:moveTo>
                  <a:pt x="3136353" y="224028"/>
                </a:moveTo>
                <a:lnTo>
                  <a:pt x="3127452" y="225739"/>
                </a:lnTo>
                <a:lnTo>
                  <a:pt x="3120351" y="230517"/>
                </a:lnTo>
                <a:lnTo>
                  <a:pt x="3115651" y="237829"/>
                </a:lnTo>
                <a:lnTo>
                  <a:pt x="3113951" y="247142"/>
                </a:lnTo>
                <a:lnTo>
                  <a:pt x="3115651" y="256715"/>
                </a:lnTo>
                <a:lnTo>
                  <a:pt x="3120351" y="264255"/>
                </a:lnTo>
                <a:lnTo>
                  <a:pt x="3127452" y="269194"/>
                </a:lnTo>
                <a:lnTo>
                  <a:pt x="3136353" y="270967"/>
                </a:lnTo>
                <a:lnTo>
                  <a:pt x="3145255" y="269194"/>
                </a:lnTo>
                <a:lnTo>
                  <a:pt x="3152355" y="264255"/>
                </a:lnTo>
                <a:lnTo>
                  <a:pt x="3157056" y="256715"/>
                </a:lnTo>
                <a:lnTo>
                  <a:pt x="3158756" y="247142"/>
                </a:lnTo>
                <a:lnTo>
                  <a:pt x="3157056" y="237829"/>
                </a:lnTo>
                <a:lnTo>
                  <a:pt x="3152355" y="230517"/>
                </a:lnTo>
                <a:lnTo>
                  <a:pt x="3145255" y="225739"/>
                </a:lnTo>
                <a:lnTo>
                  <a:pt x="3136353" y="2240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8359" y="4442053"/>
            <a:ext cx="3462020" cy="269875"/>
          </a:xfrm>
          <a:custGeom>
            <a:avLst/>
            <a:gdLst/>
            <a:ahLst/>
            <a:cxnLst/>
            <a:rect l="l" t="t" r="r" b="b"/>
            <a:pathLst>
              <a:path w="3462020" h="269875">
                <a:moveTo>
                  <a:pt x="213360" y="77165"/>
                </a:moveTo>
                <a:lnTo>
                  <a:pt x="174710" y="84321"/>
                </a:lnTo>
                <a:lnTo>
                  <a:pt x="144462" y="104012"/>
                </a:lnTo>
                <a:lnTo>
                  <a:pt x="124748" y="134372"/>
                </a:lnTo>
                <a:lnTo>
                  <a:pt x="117703" y="173532"/>
                </a:lnTo>
                <a:lnTo>
                  <a:pt x="124615" y="212482"/>
                </a:lnTo>
                <a:lnTo>
                  <a:pt x="144195" y="242696"/>
                </a:lnTo>
                <a:lnTo>
                  <a:pt x="174710" y="262243"/>
                </a:lnTo>
                <a:lnTo>
                  <a:pt x="214426" y="269189"/>
                </a:lnTo>
                <a:lnTo>
                  <a:pt x="237851" y="267038"/>
                </a:lnTo>
                <a:lnTo>
                  <a:pt x="258876" y="260788"/>
                </a:lnTo>
                <a:lnTo>
                  <a:pt x="277234" y="250736"/>
                </a:lnTo>
                <a:lnTo>
                  <a:pt x="292658" y="237185"/>
                </a:lnTo>
                <a:lnTo>
                  <a:pt x="291657" y="236118"/>
                </a:lnTo>
                <a:lnTo>
                  <a:pt x="217627" y="236118"/>
                </a:lnTo>
                <a:lnTo>
                  <a:pt x="196757" y="232829"/>
                </a:lnTo>
                <a:lnTo>
                  <a:pt x="179489" y="223405"/>
                </a:lnTo>
                <a:lnTo>
                  <a:pt x="166620" y="208514"/>
                </a:lnTo>
                <a:lnTo>
                  <a:pt x="158953" y="188823"/>
                </a:lnTo>
                <a:lnTo>
                  <a:pt x="301904" y="188823"/>
                </a:lnTo>
                <a:lnTo>
                  <a:pt x="300364" y="158953"/>
                </a:lnTo>
                <a:lnTo>
                  <a:pt x="158242" y="158953"/>
                </a:lnTo>
                <a:lnTo>
                  <a:pt x="164509" y="138533"/>
                </a:lnTo>
                <a:lnTo>
                  <a:pt x="176377" y="123082"/>
                </a:lnTo>
                <a:lnTo>
                  <a:pt x="193046" y="113297"/>
                </a:lnTo>
                <a:lnTo>
                  <a:pt x="213715" y="109880"/>
                </a:lnTo>
                <a:lnTo>
                  <a:pt x="285502" y="109880"/>
                </a:lnTo>
                <a:lnTo>
                  <a:pt x="284435" y="107391"/>
                </a:lnTo>
                <a:lnTo>
                  <a:pt x="255948" y="85010"/>
                </a:lnTo>
                <a:lnTo>
                  <a:pt x="213360" y="77165"/>
                </a:lnTo>
                <a:close/>
              </a:path>
              <a:path w="3462020" h="269875">
                <a:moveTo>
                  <a:pt x="65430" y="116281"/>
                </a:moveTo>
                <a:lnTo>
                  <a:pt x="24892" y="116281"/>
                </a:lnTo>
                <a:lnTo>
                  <a:pt x="24892" y="267766"/>
                </a:lnTo>
                <a:lnTo>
                  <a:pt x="65430" y="267766"/>
                </a:lnTo>
                <a:lnTo>
                  <a:pt x="65430" y="116281"/>
                </a:lnTo>
                <a:close/>
              </a:path>
              <a:path w="3462020" h="269875">
                <a:moveTo>
                  <a:pt x="270967" y="214071"/>
                </a:moveTo>
                <a:lnTo>
                  <a:pt x="259682" y="223516"/>
                </a:lnTo>
                <a:lnTo>
                  <a:pt x="246830" y="230428"/>
                </a:lnTo>
                <a:lnTo>
                  <a:pt x="232712" y="234673"/>
                </a:lnTo>
                <a:lnTo>
                  <a:pt x="217627" y="236118"/>
                </a:lnTo>
                <a:lnTo>
                  <a:pt x="291657" y="236118"/>
                </a:lnTo>
                <a:lnTo>
                  <a:pt x="270967" y="214071"/>
                </a:lnTo>
                <a:close/>
              </a:path>
              <a:path w="3462020" h="269875">
                <a:moveTo>
                  <a:pt x="285502" y="109880"/>
                </a:moveTo>
                <a:lnTo>
                  <a:pt x="213715" y="109880"/>
                </a:lnTo>
                <a:lnTo>
                  <a:pt x="234790" y="113247"/>
                </a:lnTo>
                <a:lnTo>
                  <a:pt x="251098" y="122948"/>
                </a:lnTo>
                <a:lnTo>
                  <a:pt x="261871" y="138383"/>
                </a:lnTo>
                <a:lnTo>
                  <a:pt x="266344" y="158953"/>
                </a:lnTo>
                <a:lnTo>
                  <a:pt x="300364" y="158953"/>
                </a:lnTo>
                <a:lnTo>
                  <a:pt x="299520" y="142573"/>
                </a:lnTo>
                <a:lnTo>
                  <a:pt x="285502" y="109880"/>
                </a:lnTo>
                <a:close/>
              </a:path>
              <a:path w="3462020" h="269875">
                <a:moveTo>
                  <a:pt x="114858" y="85699"/>
                </a:moveTo>
                <a:lnTo>
                  <a:pt x="0" y="85699"/>
                </a:lnTo>
                <a:lnTo>
                  <a:pt x="0" y="116281"/>
                </a:lnTo>
                <a:lnTo>
                  <a:pt x="114858" y="116281"/>
                </a:lnTo>
                <a:lnTo>
                  <a:pt x="114858" y="85699"/>
                </a:lnTo>
                <a:close/>
              </a:path>
              <a:path w="3462020" h="269875">
                <a:moveTo>
                  <a:pt x="89966" y="2133"/>
                </a:moveTo>
                <a:lnTo>
                  <a:pt x="65997" y="6100"/>
                </a:lnTo>
                <a:lnTo>
                  <a:pt x="45161" y="18135"/>
                </a:lnTo>
                <a:lnTo>
                  <a:pt x="30459" y="38438"/>
                </a:lnTo>
                <a:lnTo>
                  <a:pt x="24892" y="67208"/>
                </a:lnTo>
                <a:lnTo>
                  <a:pt x="24892" y="85699"/>
                </a:lnTo>
                <a:lnTo>
                  <a:pt x="65430" y="85699"/>
                </a:lnTo>
                <a:lnTo>
                  <a:pt x="65430" y="63296"/>
                </a:lnTo>
                <a:lnTo>
                  <a:pt x="67480" y="51795"/>
                </a:lnTo>
                <a:lnTo>
                  <a:pt x="73031" y="43827"/>
                </a:lnTo>
                <a:lnTo>
                  <a:pt x="81182" y="39193"/>
                </a:lnTo>
                <a:lnTo>
                  <a:pt x="91033" y="37693"/>
                </a:lnTo>
                <a:lnTo>
                  <a:pt x="121437" y="37693"/>
                </a:lnTo>
                <a:lnTo>
                  <a:pt x="132638" y="15290"/>
                </a:lnTo>
                <a:lnTo>
                  <a:pt x="123020" y="9484"/>
                </a:lnTo>
                <a:lnTo>
                  <a:pt x="112502" y="5378"/>
                </a:lnTo>
                <a:lnTo>
                  <a:pt x="101384" y="2939"/>
                </a:lnTo>
                <a:lnTo>
                  <a:pt x="89966" y="2133"/>
                </a:lnTo>
                <a:close/>
              </a:path>
              <a:path w="3462020" h="269875">
                <a:moveTo>
                  <a:pt x="121437" y="37693"/>
                </a:moveTo>
                <a:lnTo>
                  <a:pt x="91033" y="37693"/>
                </a:lnTo>
                <a:lnTo>
                  <a:pt x="97589" y="38282"/>
                </a:lnTo>
                <a:lnTo>
                  <a:pt x="104279" y="40004"/>
                </a:lnTo>
                <a:lnTo>
                  <a:pt x="110836" y="42794"/>
                </a:lnTo>
                <a:lnTo>
                  <a:pt x="116992" y="46583"/>
                </a:lnTo>
                <a:lnTo>
                  <a:pt x="121437" y="37693"/>
                </a:lnTo>
                <a:close/>
              </a:path>
              <a:path w="3462020" h="269875">
                <a:moveTo>
                  <a:pt x="385470" y="78587"/>
                </a:moveTo>
                <a:lnTo>
                  <a:pt x="344576" y="78587"/>
                </a:lnTo>
                <a:lnTo>
                  <a:pt x="344576" y="267766"/>
                </a:lnTo>
                <a:lnTo>
                  <a:pt x="385470" y="267766"/>
                </a:lnTo>
                <a:lnTo>
                  <a:pt x="385470" y="168909"/>
                </a:lnTo>
                <a:lnTo>
                  <a:pt x="391693" y="146735"/>
                </a:lnTo>
                <a:lnTo>
                  <a:pt x="405117" y="129660"/>
                </a:lnTo>
                <a:lnTo>
                  <a:pt x="425075" y="119053"/>
                </a:lnTo>
                <a:lnTo>
                  <a:pt x="450900" y="116281"/>
                </a:lnTo>
                <a:lnTo>
                  <a:pt x="385470" y="116281"/>
                </a:lnTo>
                <a:lnTo>
                  <a:pt x="385470" y="78587"/>
                </a:lnTo>
                <a:close/>
              </a:path>
              <a:path w="3462020" h="269875">
                <a:moveTo>
                  <a:pt x="450900" y="77165"/>
                </a:moveTo>
                <a:lnTo>
                  <a:pt x="429875" y="79676"/>
                </a:lnTo>
                <a:lnTo>
                  <a:pt x="411784" y="87121"/>
                </a:lnTo>
                <a:lnTo>
                  <a:pt x="396894" y="99367"/>
                </a:lnTo>
                <a:lnTo>
                  <a:pt x="385470" y="116281"/>
                </a:lnTo>
                <a:lnTo>
                  <a:pt x="450900" y="116281"/>
                </a:lnTo>
                <a:lnTo>
                  <a:pt x="450900" y="77165"/>
                </a:lnTo>
                <a:close/>
              </a:path>
              <a:path w="3462020" h="269875">
                <a:moveTo>
                  <a:pt x="626198" y="78587"/>
                </a:moveTo>
                <a:lnTo>
                  <a:pt x="585304" y="78587"/>
                </a:lnTo>
                <a:lnTo>
                  <a:pt x="585304" y="196291"/>
                </a:lnTo>
                <a:lnTo>
                  <a:pt x="590038" y="226733"/>
                </a:lnTo>
                <a:lnTo>
                  <a:pt x="603707" y="249675"/>
                </a:lnTo>
                <a:lnTo>
                  <a:pt x="625509" y="264149"/>
                </a:lnTo>
                <a:lnTo>
                  <a:pt x="654646" y="269189"/>
                </a:lnTo>
                <a:lnTo>
                  <a:pt x="676455" y="266738"/>
                </a:lnTo>
                <a:lnTo>
                  <a:pt x="695229" y="259721"/>
                </a:lnTo>
                <a:lnTo>
                  <a:pt x="710603" y="247836"/>
                </a:lnTo>
                <a:lnTo>
                  <a:pt x="722210" y="230784"/>
                </a:lnTo>
                <a:lnTo>
                  <a:pt x="670293" y="230784"/>
                </a:lnTo>
                <a:lnTo>
                  <a:pt x="651852" y="227617"/>
                </a:lnTo>
                <a:lnTo>
                  <a:pt x="637978" y="218516"/>
                </a:lnTo>
                <a:lnTo>
                  <a:pt x="629238" y="204081"/>
                </a:lnTo>
                <a:lnTo>
                  <a:pt x="626198" y="184911"/>
                </a:lnTo>
                <a:lnTo>
                  <a:pt x="626198" y="78587"/>
                </a:lnTo>
                <a:close/>
              </a:path>
              <a:path w="3462020" h="269875">
                <a:moveTo>
                  <a:pt x="763104" y="78587"/>
                </a:moveTo>
                <a:lnTo>
                  <a:pt x="722210" y="78587"/>
                </a:lnTo>
                <a:lnTo>
                  <a:pt x="722210" y="171754"/>
                </a:lnTo>
                <a:lnTo>
                  <a:pt x="718699" y="194829"/>
                </a:lnTo>
                <a:lnTo>
                  <a:pt x="708520" y="213404"/>
                </a:lnTo>
                <a:lnTo>
                  <a:pt x="692207" y="225911"/>
                </a:lnTo>
                <a:lnTo>
                  <a:pt x="670293" y="230784"/>
                </a:lnTo>
                <a:lnTo>
                  <a:pt x="722210" y="230784"/>
                </a:lnTo>
                <a:lnTo>
                  <a:pt x="722210" y="267766"/>
                </a:lnTo>
                <a:lnTo>
                  <a:pt x="763104" y="267766"/>
                </a:lnTo>
                <a:lnTo>
                  <a:pt x="763104" y="78587"/>
                </a:lnTo>
                <a:close/>
              </a:path>
              <a:path w="3462020" h="269875">
                <a:moveTo>
                  <a:pt x="864450" y="78587"/>
                </a:moveTo>
                <a:lnTo>
                  <a:pt x="823556" y="78587"/>
                </a:lnTo>
                <a:lnTo>
                  <a:pt x="823556" y="267766"/>
                </a:lnTo>
                <a:lnTo>
                  <a:pt x="864450" y="267766"/>
                </a:lnTo>
                <a:lnTo>
                  <a:pt x="864450" y="167131"/>
                </a:lnTo>
                <a:lnTo>
                  <a:pt x="869640" y="146673"/>
                </a:lnTo>
                <a:lnTo>
                  <a:pt x="880630" y="130416"/>
                </a:lnTo>
                <a:lnTo>
                  <a:pt x="896983" y="119620"/>
                </a:lnTo>
                <a:lnTo>
                  <a:pt x="918146" y="115569"/>
                </a:lnTo>
                <a:lnTo>
                  <a:pt x="997308" y="115569"/>
                </a:lnTo>
                <a:lnTo>
                  <a:pt x="996878" y="114858"/>
                </a:lnTo>
                <a:lnTo>
                  <a:pt x="864450" y="114858"/>
                </a:lnTo>
                <a:lnTo>
                  <a:pt x="864450" y="78587"/>
                </a:lnTo>
                <a:close/>
              </a:path>
              <a:path w="3462020" h="269875">
                <a:moveTo>
                  <a:pt x="997308" y="115569"/>
                </a:moveTo>
                <a:lnTo>
                  <a:pt x="918146" y="115569"/>
                </a:lnTo>
                <a:lnTo>
                  <a:pt x="937260" y="118737"/>
                </a:lnTo>
                <a:lnTo>
                  <a:pt x="951572" y="127838"/>
                </a:lnTo>
                <a:lnTo>
                  <a:pt x="960551" y="142273"/>
                </a:lnTo>
                <a:lnTo>
                  <a:pt x="963663" y="161442"/>
                </a:lnTo>
                <a:lnTo>
                  <a:pt x="963663" y="267766"/>
                </a:lnTo>
                <a:lnTo>
                  <a:pt x="1004557" y="267766"/>
                </a:lnTo>
                <a:lnTo>
                  <a:pt x="1004557" y="150063"/>
                </a:lnTo>
                <a:lnTo>
                  <a:pt x="999756" y="119620"/>
                </a:lnTo>
                <a:lnTo>
                  <a:pt x="997308" y="115569"/>
                </a:lnTo>
                <a:close/>
              </a:path>
              <a:path w="3462020" h="269875">
                <a:moveTo>
                  <a:pt x="934148" y="77165"/>
                </a:moveTo>
                <a:lnTo>
                  <a:pt x="911656" y="79354"/>
                </a:lnTo>
                <a:lnTo>
                  <a:pt x="892365" y="86144"/>
                </a:lnTo>
                <a:lnTo>
                  <a:pt x="876541" y="97867"/>
                </a:lnTo>
                <a:lnTo>
                  <a:pt x="864450" y="114858"/>
                </a:lnTo>
                <a:lnTo>
                  <a:pt x="996878" y="114858"/>
                </a:lnTo>
                <a:lnTo>
                  <a:pt x="985888" y="96678"/>
                </a:lnTo>
                <a:lnTo>
                  <a:pt x="963752" y="82204"/>
                </a:lnTo>
                <a:lnTo>
                  <a:pt x="934148" y="77165"/>
                </a:lnTo>
                <a:close/>
              </a:path>
              <a:path w="3462020" h="269875">
                <a:moveTo>
                  <a:pt x="1214005" y="116281"/>
                </a:moveTo>
                <a:lnTo>
                  <a:pt x="1173467" y="116281"/>
                </a:lnTo>
                <a:lnTo>
                  <a:pt x="1173467" y="214426"/>
                </a:lnTo>
                <a:lnTo>
                  <a:pt x="1177745" y="239391"/>
                </a:lnTo>
                <a:lnTo>
                  <a:pt x="1189291" y="256520"/>
                </a:lnTo>
                <a:lnTo>
                  <a:pt x="1206171" y="266383"/>
                </a:lnTo>
                <a:lnTo>
                  <a:pt x="1226451" y="269544"/>
                </a:lnTo>
                <a:lnTo>
                  <a:pt x="1238380" y="268628"/>
                </a:lnTo>
                <a:lnTo>
                  <a:pt x="1250143" y="265944"/>
                </a:lnTo>
                <a:lnTo>
                  <a:pt x="1261706" y="261593"/>
                </a:lnTo>
                <a:lnTo>
                  <a:pt x="1273035" y="255676"/>
                </a:lnTo>
                <a:lnTo>
                  <a:pt x="1265418" y="232562"/>
                </a:lnTo>
                <a:lnTo>
                  <a:pt x="1234274" y="232562"/>
                </a:lnTo>
                <a:lnTo>
                  <a:pt x="1225707" y="231312"/>
                </a:lnTo>
                <a:lnTo>
                  <a:pt x="1219339" y="227095"/>
                </a:lnTo>
                <a:lnTo>
                  <a:pt x="1215372" y="219210"/>
                </a:lnTo>
                <a:lnTo>
                  <a:pt x="1214005" y="206959"/>
                </a:lnTo>
                <a:lnTo>
                  <a:pt x="1214005" y="116281"/>
                </a:lnTo>
                <a:close/>
              </a:path>
              <a:path w="3462020" h="269875">
                <a:moveTo>
                  <a:pt x="1262722" y="224383"/>
                </a:moveTo>
                <a:lnTo>
                  <a:pt x="1254827" y="227911"/>
                </a:lnTo>
                <a:lnTo>
                  <a:pt x="1247565" y="230473"/>
                </a:lnTo>
                <a:lnTo>
                  <a:pt x="1240770" y="232034"/>
                </a:lnTo>
                <a:lnTo>
                  <a:pt x="1234274" y="232562"/>
                </a:lnTo>
                <a:lnTo>
                  <a:pt x="1265418" y="232562"/>
                </a:lnTo>
                <a:lnTo>
                  <a:pt x="1262722" y="224383"/>
                </a:lnTo>
                <a:close/>
              </a:path>
              <a:path w="3462020" h="269875">
                <a:moveTo>
                  <a:pt x="1269834" y="85699"/>
                </a:moveTo>
                <a:lnTo>
                  <a:pt x="1146797" y="85699"/>
                </a:lnTo>
                <a:lnTo>
                  <a:pt x="1146797" y="116281"/>
                </a:lnTo>
                <a:lnTo>
                  <a:pt x="1269834" y="116281"/>
                </a:lnTo>
                <a:lnTo>
                  <a:pt x="1269834" y="85699"/>
                </a:lnTo>
                <a:close/>
              </a:path>
              <a:path w="3462020" h="269875">
                <a:moveTo>
                  <a:pt x="1214005" y="33781"/>
                </a:moveTo>
                <a:lnTo>
                  <a:pt x="1173467" y="33781"/>
                </a:lnTo>
                <a:lnTo>
                  <a:pt x="1173467" y="85699"/>
                </a:lnTo>
                <a:lnTo>
                  <a:pt x="1214005" y="85699"/>
                </a:lnTo>
                <a:lnTo>
                  <a:pt x="1214005" y="33781"/>
                </a:lnTo>
                <a:close/>
              </a:path>
              <a:path w="3462020" h="269875">
                <a:moveTo>
                  <a:pt x="1386471" y="77165"/>
                </a:moveTo>
                <a:lnTo>
                  <a:pt x="1347822" y="84321"/>
                </a:lnTo>
                <a:lnTo>
                  <a:pt x="1317574" y="104012"/>
                </a:lnTo>
                <a:lnTo>
                  <a:pt x="1297860" y="134372"/>
                </a:lnTo>
                <a:lnTo>
                  <a:pt x="1290815" y="173532"/>
                </a:lnTo>
                <a:lnTo>
                  <a:pt x="1297727" y="212482"/>
                </a:lnTo>
                <a:lnTo>
                  <a:pt x="1317307" y="242696"/>
                </a:lnTo>
                <a:lnTo>
                  <a:pt x="1347822" y="262243"/>
                </a:lnTo>
                <a:lnTo>
                  <a:pt x="1387538" y="269189"/>
                </a:lnTo>
                <a:lnTo>
                  <a:pt x="1410963" y="267038"/>
                </a:lnTo>
                <a:lnTo>
                  <a:pt x="1431988" y="260788"/>
                </a:lnTo>
                <a:lnTo>
                  <a:pt x="1450346" y="250736"/>
                </a:lnTo>
                <a:lnTo>
                  <a:pt x="1465770" y="237185"/>
                </a:lnTo>
                <a:lnTo>
                  <a:pt x="1464769" y="236118"/>
                </a:lnTo>
                <a:lnTo>
                  <a:pt x="1390738" y="236118"/>
                </a:lnTo>
                <a:lnTo>
                  <a:pt x="1369869" y="232829"/>
                </a:lnTo>
                <a:lnTo>
                  <a:pt x="1352600" y="223405"/>
                </a:lnTo>
                <a:lnTo>
                  <a:pt x="1339732" y="208514"/>
                </a:lnTo>
                <a:lnTo>
                  <a:pt x="1332064" y="188823"/>
                </a:lnTo>
                <a:lnTo>
                  <a:pt x="1475016" y="188823"/>
                </a:lnTo>
                <a:lnTo>
                  <a:pt x="1473476" y="158953"/>
                </a:lnTo>
                <a:lnTo>
                  <a:pt x="1331353" y="158953"/>
                </a:lnTo>
                <a:lnTo>
                  <a:pt x="1337621" y="138533"/>
                </a:lnTo>
                <a:lnTo>
                  <a:pt x="1349489" y="123082"/>
                </a:lnTo>
                <a:lnTo>
                  <a:pt x="1366158" y="113297"/>
                </a:lnTo>
                <a:lnTo>
                  <a:pt x="1386827" y="109880"/>
                </a:lnTo>
                <a:lnTo>
                  <a:pt x="1458614" y="109880"/>
                </a:lnTo>
                <a:lnTo>
                  <a:pt x="1457547" y="107391"/>
                </a:lnTo>
                <a:lnTo>
                  <a:pt x="1429060" y="85010"/>
                </a:lnTo>
                <a:lnTo>
                  <a:pt x="1386471" y="77165"/>
                </a:lnTo>
                <a:close/>
              </a:path>
              <a:path w="3462020" h="269875">
                <a:moveTo>
                  <a:pt x="1444078" y="214071"/>
                </a:moveTo>
                <a:lnTo>
                  <a:pt x="1432794" y="223516"/>
                </a:lnTo>
                <a:lnTo>
                  <a:pt x="1419942" y="230428"/>
                </a:lnTo>
                <a:lnTo>
                  <a:pt x="1405824" y="234673"/>
                </a:lnTo>
                <a:lnTo>
                  <a:pt x="1390738" y="236118"/>
                </a:lnTo>
                <a:lnTo>
                  <a:pt x="1464769" y="236118"/>
                </a:lnTo>
                <a:lnTo>
                  <a:pt x="1444078" y="214071"/>
                </a:lnTo>
                <a:close/>
              </a:path>
              <a:path w="3462020" h="269875">
                <a:moveTo>
                  <a:pt x="1458614" y="109880"/>
                </a:moveTo>
                <a:lnTo>
                  <a:pt x="1386827" y="109880"/>
                </a:lnTo>
                <a:lnTo>
                  <a:pt x="1407902" y="113247"/>
                </a:lnTo>
                <a:lnTo>
                  <a:pt x="1424209" y="122948"/>
                </a:lnTo>
                <a:lnTo>
                  <a:pt x="1434983" y="138383"/>
                </a:lnTo>
                <a:lnTo>
                  <a:pt x="1439456" y="158953"/>
                </a:lnTo>
                <a:lnTo>
                  <a:pt x="1473476" y="158953"/>
                </a:lnTo>
                <a:lnTo>
                  <a:pt x="1472632" y="142573"/>
                </a:lnTo>
                <a:lnTo>
                  <a:pt x="1458614" y="109880"/>
                </a:lnTo>
                <a:close/>
              </a:path>
              <a:path w="3462020" h="269875">
                <a:moveTo>
                  <a:pt x="1509509" y="213715"/>
                </a:moveTo>
                <a:lnTo>
                  <a:pt x="1510870" y="254187"/>
                </a:lnTo>
                <a:lnTo>
                  <a:pt x="1550086" y="267477"/>
                </a:lnTo>
                <a:lnTo>
                  <a:pt x="1571028" y="269189"/>
                </a:lnTo>
                <a:lnTo>
                  <a:pt x="1598414" y="265861"/>
                </a:lnTo>
                <a:lnTo>
                  <a:pt x="1621567" y="255631"/>
                </a:lnTo>
                <a:lnTo>
                  <a:pt x="1637586" y="238135"/>
                </a:lnTo>
                <a:lnTo>
                  <a:pt x="1637812" y="237185"/>
                </a:lnTo>
                <a:lnTo>
                  <a:pt x="1572806" y="237185"/>
                </a:lnTo>
                <a:lnTo>
                  <a:pt x="1556515" y="235568"/>
                </a:lnTo>
                <a:lnTo>
                  <a:pt x="1539557" y="230917"/>
                </a:lnTo>
                <a:lnTo>
                  <a:pt x="1523399" y="223533"/>
                </a:lnTo>
                <a:lnTo>
                  <a:pt x="1509509" y="213715"/>
                </a:lnTo>
                <a:close/>
              </a:path>
              <a:path w="3462020" h="269875">
                <a:moveTo>
                  <a:pt x="1574228" y="76809"/>
                </a:moveTo>
                <a:lnTo>
                  <a:pt x="1548036" y="79965"/>
                </a:lnTo>
                <a:lnTo>
                  <a:pt x="1525778" y="89788"/>
                </a:lnTo>
                <a:lnTo>
                  <a:pt x="1510320" y="106813"/>
                </a:lnTo>
                <a:lnTo>
                  <a:pt x="1504530" y="131571"/>
                </a:lnTo>
                <a:lnTo>
                  <a:pt x="1519882" y="168259"/>
                </a:lnTo>
                <a:lnTo>
                  <a:pt x="1554003" y="185312"/>
                </a:lnTo>
                <a:lnTo>
                  <a:pt x="1588191" y="196830"/>
                </a:lnTo>
                <a:lnTo>
                  <a:pt x="1603743" y="216915"/>
                </a:lnTo>
                <a:lnTo>
                  <a:pt x="1601359" y="226083"/>
                </a:lnTo>
                <a:lnTo>
                  <a:pt x="1594808" y="232384"/>
                </a:lnTo>
                <a:lnTo>
                  <a:pt x="1584990" y="236018"/>
                </a:lnTo>
                <a:lnTo>
                  <a:pt x="1572806" y="237185"/>
                </a:lnTo>
                <a:lnTo>
                  <a:pt x="1637812" y="237185"/>
                </a:lnTo>
                <a:lnTo>
                  <a:pt x="1643570" y="213004"/>
                </a:lnTo>
                <a:lnTo>
                  <a:pt x="1628051" y="175727"/>
                </a:lnTo>
                <a:lnTo>
                  <a:pt x="1593564" y="158019"/>
                </a:lnTo>
                <a:lnTo>
                  <a:pt x="1559009" y="146646"/>
                </a:lnTo>
                <a:lnTo>
                  <a:pt x="1543291" y="128371"/>
                </a:lnTo>
                <a:lnTo>
                  <a:pt x="1545374" y="119726"/>
                </a:lnTo>
                <a:lnTo>
                  <a:pt x="1551158" y="113880"/>
                </a:lnTo>
                <a:lnTo>
                  <a:pt x="1559943" y="110569"/>
                </a:lnTo>
                <a:lnTo>
                  <a:pt x="1571028" y="109524"/>
                </a:lnTo>
                <a:lnTo>
                  <a:pt x="1633693" y="109524"/>
                </a:lnTo>
                <a:lnTo>
                  <a:pt x="1640370" y="96011"/>
                </a:lnTo>
                <a:lnTo>
                  <a:pt x="1626184" y="87910"/>
                </a:lnTo>
                <a:lnTo>
                  <a:pt x="1609832" y="81876"/>
                </a:lnTo>
                <a:lnTo>
                  <a:pt x="1592214" y="78109"/>
                </a:lnTo>
                <a:lnTo>
                  <a:pt x="1574228" y="76809"/>
                </a:lnTo>
                <a:close/>
              </a:path>
              <a:path w="3462020" h="269875">
                <a:moveTo>
                  <a:pt x="1633693" y="109524"/>
                </a:moveTo>
                <a:lnTo>
                  <a:pt x="1571028" y="109524"/>
                </a:lnTo>
                <a:lnTo>
                  <a:pt x="1584229" y="110686"/>
                </a:lnTo>
                <a:lnTo>
                  <a:pt x="1598231" y="114014"/>
                </a:lnTo>
                <a:lnTo>
                  <a:pt x="1612233" y="119276"/>
                </a:lnTo>
                <a:lnTo>
                  <a:pt x="1625434" y="126237"/>
                </a:lnTo>
                <a:lnTo>
                  <a:pt x="1633693" y="109524"/>
                </a:lnTo>
                <a:close/>
              </a:path>
              <a:path w="3462020" h="269875">
                <a:moveTo>
                  <a:pt x="1732813" y="116281"/>
                </a:moveTo>
                <a:lnTo>
                  <a:pt x="1692275" y="116281"/>
                </a:lnTo>
                <a:lnTo>
                  <a:pt x="1692275" y="214426"/>
                </a:lnTo>
                <a:lnTo>
                  <a:pt x="1696553" y="239391"/>
                </a:lnTo>
                <a:lnTo>
                  <a:pt x="1708099" y="256520"/>
                </a:lnTo>
                <a:lnTo>
                  <a:pt x="1724979" y="266383"/>
                </a:lnTo>
                <a:lnTo>
                  <a:pt x="1745259" y="269544"/>
                </a:lnTo>
                <a:lnTo>
                  <a:pt x="1757188" y="268628"/>
                </a:lnTo>
                <a:lnTo>
                  <a:pt x="1768951" y="265944"/>
                </a:lnTo>
                <a:lnTo>
                  <a:pt x="1780513" y="261593"/>
                </a:lnTo>
                <a:lnTo>
                  <a:pt x="1791843" y="255676"/>
                </a:lnTo>
                <a:lnTo>
                  <a:pt x="1784225" y="232562"/>
                </a:lnTo>
                <a:lnTo>
                  <a:pt x="1753082" y="232562"/>
                </a:lnTo>
                <a:lnTo>
                  <a:pt x="1744514" y="231312"/>
                </a:lnTo>
                <a:lnTo>
                  <a:pt x="1738147" y="227095"/>
                </a:lnTo>
                <a:lnTo>
                  <a:pt x="1734180" y="219210"/>
                </a:lnTo>
                <a:lnTo>
                  <a:pt x="1732813" y="206959"/>
                </a:lnTo>
                <a:lnTo>
                  <a:pt x="1732813" y="116281"/>
                </a:lnTo>
                <a:close/>
              </a:path>
              <a:path w="3462020" h="269875">
                <a:moveTo>
                  <a:pt x="1781530" y="224383"/>
                </a:moveTo>
                <a:lnTo>
                  <a:pt x="1773635" y="227911"/>
                </a:lnTo>
                <a:lnTo>
                  <a:pt x="1766373" y="230473"/>
                </a:lnTo>
                <a:lnTo>
                  <a:pt x="1759577" y="232034"/>
                </a:lnTo>
                <a:lnTo>
                  <a:pt x="1753082" y="232562"/>
                </a:lnTo>
                <a:lnTo>
                  <a:pt x="1784225" y="232562"/>
                </a:lnTo>
                <a:lnTo>
                  <a:pt x="1781530" y="224383"/>
                </a:lnTo>
                <a:close/>
              </a:path>
              <a:path w="3462020" h="269875">
                <a:moveTo>
                  <a:pt x="1788642" y="85699"/>
                </a:moveTo>
                <a:lnTo>
                  <a:pt x="1665605" y="85699"/>
                </a:lnTo>
                <a:lnTo>
                  <a:pt x="1665605" y="116281"/>
                </a:lnTo>
                <a:lnTo>
                  <a:pt x="1788642" y="116281"/>
                </a:lnTo>
                <a:lnTo>
                  <a:pt x="1788642" y="85699"/>
                </a:lnTo>
                <a:close/>
              </a:path>
              <a:path w="3462020" h="269875">
                <a:moveTo>
                  <a:pt x="1732813" y="33781"/>
                </a:moveTo>
                <a:lnTo>
                  <a:pt x="1692275" y="33781"/>
                </a:lnTo>
                <a:lnTo>
                  <a:pt x="1692275" y="85699"/>
                </a:lnTo>
                <a:lnTo>
                  <a:pt x="1732813" y="85699"/>
                </a:lnTo>
                <a:lnTo>
                  <a:pt x="1732813" y="33781"/>
                </a:lnTo>
                <a:close/>
              </a:path>
              <a:path w="3462020" h="269875">
                <a:moveTo>
                  <a:pt x="2008403" y="76809"/>
                </a:moveTo>
                <a:lnTo>
                  <a:pt x="1971843" y="83754"/>
                </a:lnTo>
                <a:lnTo>
                  <a:pt x="1943417" y="103301"/>
                </a:lnTo>
                <a:lnTo>
                  <a:pt x="1924992" y="133516"/>
                </a:lnTo>
                <a:lnTo>
                  <a:pt x="1918436" y="172465"/>
                </a:lnTo>
                <a:lnTo>
                  <a:pt x="1924954" y="211937"/>
                </a:lnTo>
                <a:lnTo>
                  <a:pt x="1943373" y="242608"/>
                </a:lnTo>
                <a:lnTo>
                  <a:pt x="1971993" y="262477"/>
                </a:lnTo>
                <a:lnTo>
                  <a:pt x="2009114" y="269544"/>
                </a:lnTo>
                <a:lnTo>
                  <a:pt x="2030356" y="267311"/>
                </a:lnTo>
                <a:lnTo>
                  <a:pt x="2048630" y="260743"/>
                </a:lnTo>
                <a:lnTo>
                  <a:pt x="2063771" y="250042"/>
                </a:lnTo>
                <a:lnTo>
                  <a:pt x="2075611" y="235407"/>
                </a:lnTo>
                <a:lnTo>
                  <a:pt x="2017649" y="235407"/>
                </a:lnTo>
                <a:lnTo>
                  <a:pt x="1994034" y="230845"/>
                </a:lnTo>
                <a:lnTo>
                  <a:pt x="1975688" y="218116"/>
                </a:lnTo>
                <a:lnTo>
                  <a:pt x="1963742" y="198652"/>
                </a:lnTo>
                <a:lnTo>
                  <a:pt x="1959330" y="173888"/>
                </a:lnTo>
                <a:lnTo>
                  <a:pt x="1963792" y="148863"/>
                </a:lnTo>
                <a:lnTo>
                  <a:pt x="1975821" y="129171"/>
                </a:lnTo>
                <a:lnTo>
                  <a:pt x="1994184" y="116281"/>
                </a:lnTo>
                <a:lnTo>
                  <a:pt x="2017649" y="111658"/>
                </a:lnTo>
                <a:lnTo>
                  <a:pt x="2116505" y="111658"/>
                </a:lnTo>
                <a:lnTo>
                  <a:pt x="2116505" y="111302"/>
                </a:lnTo>
                <a:lnTo>
                  <a:pt x="2075611" y="111302"/>
                </a:lnTo>
                <a:lnTo>
                  <a:pt x="2063560" y="96612"/>
                </a:lnTo>
                <a:lnTo>
                  <a:pt x="2048275" y="85788"/>
                </a:lnTo>
                <a:lnTo>
                  <a:pt x="2029856" y="79098"/>
                </a:lnTo>
                <a:lnTo>
                  <a:pt x="2008403" y="76809"/>
                </a:lnTo>
                <a:close/>
              </a:path>
              <a:path w="3462020" h="269875">
                <a:moveTo>
                  <a:pt x="2116505" y="111658"/>
                </a:moveTo>
                <a:lnTo>
                  <a:pt x="2017649" y="111658"/>
                </a:lnTo>
                <a:lnTo>
                  <a:pt x="2041107" y="116231"/>
                </a:lnTo>
                <a:lnTo>
                  <a:pt x="2059432" y="129038"/>
                </a:lnTo>
                <a:lnTo>
                  <a:pt x="2071355" y="148713"/>
                </a:lnTo>
                <a:lnTo>
                  <a:pt x="2075611" y="173888"/>
                </a:lnTo>
                <a:lnTo>
                  <a:pt x="2071355" y="198652"/>
                </a:lnTo>
                <a:lnTo>
                  <a:pt x="2059432" y="218116"/>
                </a:lnTo>
                <a:lnTo>
                  <a:pt x="2041107" y="230845"/>
                </a:lnTo>
                <a:lnTo>
                  <a:pt x="2017649" y="235407"/>
                </a:lnTo>
                <a:lnTo>
                  <a:pt x="2075611" y="235407"/>
                </a:lnTo>
                <a:lnTo>
                  <a:pt x="2075611" y="267766"/>
                </a:lnTo>
                <a:lnTo>
                  <a:pt x="2116505" y="267766"/>
                </a:lnTo>
                <a:lnTo>
                  <a:pt x="2116505" y="111658"/>
                </a:lnTo>
                <a:close/>
              </a:path>
              <a:path w="3462020" h="269875">
                <a:moveTo>
                  <a:pt x="2116505" y="3911"/>
                </a:moveTo>
                <a:lnTo>
                  <a:pt x="2075611" y="3911"/>
                </a:lnTo>
                <a:lnTo>
                  <a:pt x="2075611" y="111302"/>
                </a:lnTo>
                <a:lnTo>
                  <a:pt x="2116505" y="111302"/>
                </a:lnTo>
                <a:lnTo>
                  <a:pt x="2116505" y="3911"/>
                </a:lnTo>
                <a:close/>
              </a:path>
              <a:path w="3462020" h="269875">
                <a:moveTo>
                  <a:pt x="2187270" y="18491"/>
                </a:moveTo>
                <a:lnTo>
                  <a:pt x="2178424" y="20196"/>
                </a:lnTo>
                <a:lnTo>
                  <a:pt x="2171446" y="24936"/>
                </a:lnTo>
                <a:lnTo>
                  <a:pt x="2166867" y="32142"/>
                </a:lnTo>
                <a:lnTo>
                  <a:pt x="2165223" y="41249"/>
                </a:lnTo>
                <a:lnTo>
                  <a:pt x="2165223" y="48717"/>
                </a:lnTo>
                <a:lnTo>
                  <a:pt x="2168423" y="55473"/>
                </a:lnTo>
                <a:lnTo>
                  <a:pt x="2174824" y="59740"/>
                </a:lnTo>
                <a:lnTo>
                  <a:pt x="2161311" y="90677"/>
                </a:lnTo>
                <a:lnTo>
                  <a:pt x="2182291" y="90677"/>
                </a:lnTo>
                <a:lnTo>
                  <a:pt x="2202561" y="60096"/>
                </a:lnTo>
                <a:lnTo>
                  <a:pt x="2206472" y="54406"/>
                </a:lnTo>
                <a:lnTo>
                  <a:pt x="2208961" y="48361"/>
                </a:lnTo>
                <a:lnTo>
                  <a:pt x="2208961" y="41249"/>
                </a:lnTo>
                <a:lnTo>
                  <a:pt x="2207172" y="31692"/>
                </a:lnTo>
                <a:lnTo>
                  <a:pt x="2202383" y="24536"/>
                </a:lnTo>
                <a:lnTo>
                  <a:pt x="2195460" y="20046"/>
                </a:lnTo>
                <a:lnTo>
                  <a:pt x="2187270" y="18491"/>
                </a:lnTo>
                <a:close/>
              </a:path>
              <a:path w="3462020" h="269875">
                <a:moveTo>
                  <a:pt x="2289670" y="78587"/>
                </a:moveTo>
                <a:lnTo>
                  <a:pt x="2248776" y="78587"/>
                </a:lnTo>
                <a:lnTo>
                  <a:pt x="2248776" y="196291"/>
                </a:lnTo>
                <a:lnTo>
                  <a:pt x="2253510" y="226733"/>
                </a:lnTo>
                <a:lnTo>
                  <a:pt x="2267178" y="249675"/>
                </a:lnTo>
                <a:lnTo>
                  <a:pt x="2288981" y="264149"/>
                </a:lnTo>
                <a:lnTo>
                  <a:pt x="2318118" y="269189"/>
                </a:lnTo>
                <a:lnTo>
                  <a:pt x="2339926" y="266738"/>
                </a:lnTo>
                <a:lnTo>
                  <a:pt x="2358701" y="259721"/>
                </a:lnTo>
                <a:lnTo>
                  <a:pt x="2374075" y="247836"/>
                </a:lnTo>
                <a:lnTo>
                  <a:pt x="2385682" y="230784"/>
                </a:lnTo>
                <a:lnTo>
                  <a:pt x="2333764" y="230784"/>
                </a:lnTo>
                <a:lnTo>
                  <a:pt x="2315323" y="227617"/>
                </a:lnTo>
                <a:lnTo>
                  <a:pt x="2301449" y="218516"/>
                </a:lnTo>
                <a:lnTo>
                  <a:pt x="2292709" y="204081"/>
                </a:lnTo>
                <a:lnTo>
                  <a:pt x="2289670" y="184911"/>
                </a:lnTo>
                <a:lnTo>
                  <a:pt x="2289670" y="78587"/>
                </a:lnTo>
                <a:close/>
              </a:path>
              <a:path w="3462020" h="269875">
                <a:moveTo>
                  <a:pt x="2426576" y="78587"/>
                </a:moveTo>
                <a:lnTo>
                  <a:pt x="2385682" y="78587"/>
                </a:lnTo>
                <a:lnTo>
                  <a:pt x="2385682" y="171754"/>
                </a:lnTo>
                <a:lnTo>
                  <a:pt x="2382170" y="194829"/>
                </a:lnTo>
                <a:lnTo>
                  <a:pt x="2371991" y="213404"/>
                </a:lnTo>
                <a:lnTo>
                  <a:pt x="2355678" y="225911"/>
                </a:lnTo>
                <a:lnTo>
                  <a:pt x="2333764" y="230784"/>
                </a:lnTo>
                <a:lnTo>
                  <a:pt x="2385682" y="230784"/>
                </a:lnTo>
                <a:lnTo>
                  <a:pt x="2385682" y="267766"/>
                </a:lnTo>
                <a:lnTo>
                  <a:pt x="2426576" y="267766"/>
                </a:lnTo>
                <a:lnTo>
                  <a:pt x="2426576" y="78587"/>
                </a:lnTo>
                <a:close/>
              </a:path>
              <a:path w="3462020" h="269875">
                <a:moveTo>
                  <a:pt x="2478849" y="213715"/>
                </a:moveTo>
                <a:lnTo>
                  <a:pt x="2480210" y="254187"/>
                </a:lnTo>
                <a:lnTo>
                  <a:pt x="2519426" y="267477"/>
                </a:lnTo>
                <a:lnTo>
                  <a:pt x="2540368" y="269189"/>
                </a:lnTo>
                <a:lnTo>
                  <a:pt x="2567755" y="265861"/>
                </a:lnTo>
                <a:lnTo>
                  <a:pt x="2590907" y="255631"/>
                </a:lnTo>
                <a:lnTo>
                  <a:pt x="2606926" y="238135"/>
                </a:lnTo>
                <a:lnTo>
                  <a:pt x="2607152" y="237185"/>
                </a:lnTo>
                <a:lnTo>
                  <a:pt x="2542146" y="237185"/>
                </a:lnTo>
                <a:lnTo>
                  <a:pt x="2525855" y="235568"/>
                </a:lnTo>
                <a:lnTo>
                  <a:pt x="2508897" y="230917"/>
                </a:lnTo>
                <a:lnTo>
                  <a:pt x="2492740" y="223533"/>
                </a:lnTo>
                <a:lnTo>
                  <a:pt x="2478849" y="213715"/>
                </a:lnTo>
                <a:close/>
              </a:path>
              <a:path w="3462020" h="269875">
                <a:moveTo>
                  <a:pt x="2543568" y="76809"/>
                </a:moveTo>
                <a:lnTo>
                  <a:pt x="2517376" y="79965"/>
                </a:lnTo>
                <a:lnTo>
                  <a:pt x="2495118" y="89788"/>
                </a:lnTo>
                <a:lnTo>
                  <a:pt x="2479660" y="106813"/>
                </a:lnTo>
                <a:lnTo>
                  <a:pt x="2473871" y="131571"/>
                </a:lnTo>
                <a:lnTo>
                  <a:pt x="2489223" y="168259"/>
                </a:lnTo>
                <a:lnTo>
                  <a:pt x="2523343" y="185312"/>
                </a:lnTo>
                <a:lnTo>
                  <a:pt x="2557531" y="196830"/>
                </a:lnTo>
                <a:lnTo>
                  <a:pt x="2573083" y="216915"/>
                </a:lnTo>
                <a:lnTo>
                  <a:pt x="2570699" y="226083"/>
                </a:lnTo>
                <a:lnTo>
                  <a:pt x="2564149" y="232384"/>
                </a:lnTo>
                <a:lnTo>
                  <a:pt x="2554331" y="236018"/>
                </a:lnTo>
                <a:lnTo>
                  <a:pt x="2542146" y="237185"/>
                </a:lnTo>
                <a:lnTo>
                  <a:pt x="2607152" y="237185"/>
                </a:lnTo>
                <a:lnTo>
                  <a:pt x="2612910" y="213004"/>
                </a:lnTo>
                <a:lnTo>
                  <a:pt x="2597392" y="175727"/>
                </a:lnTo>
                <a:lnTo>
                  <a:pt x="2562904" y="158019"/>
                </a:lnTo>
                <a:lnTo>
                  <a:pt x="2528350" y="146646"/>
                </a:lnTo>
                <a:lnTo>
                  <a:pt x="2512631" y="128371"/>
                </a:lnTo>
                <a:lnTo>
                  <a:pt x="2514715" y="119726"/>
                </a:lnTo>
                <a:lnTo>
                  <a:pt x="2520499" y="113880"/>
                </a:lnTo>
                <a:lnTo>
                  <a:pt x="2529283" y="110569"/>
                </a:lnTo>
                <a:lnTo>
                  <a:pt x="2540368" y="109524"/>
                </a:lnTo>
                <a:lnTo>
                  <a:pt x="2603033" y="109524"/>
                </a:lnTo>
                <a:lnTo>
                  <a:pt x="2609710" y="96011"/>
                </a:lnTo>
                <a:lnTo>
                  <a:pt x="2595525" y="87910"/>
                </a:lnTo>
                <a:lnTo>
                  <a:pt x="2579173" y="81876"/>
                </a:lnTo>
                <a:lnTo>
                  <a:pt x="2561554" y="78109"/>
                </a:lnTo>
                <a:lnTo>
                  <a:pt x="2543568" y="76809"/>
                </a:lnTo>
                <a:close/>
              </a:path>
              <a:path w="3462020" h="269875">
                <a:moveTo>
                  <a:pt x="2603033" y="109524"/>
                </a:moveTo>
                <a:lnTo>
                  <a:pt x="2540368" y="109524"/>
                </a:lnTo>
                <a:lnTo>
                  <a:pt x="2553569" y="110686"/>
                </a:lnTo>
                <a:lnTo>
                  <a:pt x="2567571" y="114014"/>
                </a:lnTo>
                <a:lnTo>
                  <a:pt x="2581573" y="119276"/>
                </a:lnTo>
                <a:lnTo>
                  <a:pt x="2594775" y="126237"/>
                </a:lnTo>
                <a:lnTo>
                  <a:pt x="2603033" y="109524"/>
                </a:lnTo>
                <a:close/>
              </a:path>
              <a:path w="3462020" h="269875">
                <a:moveTo>
                  <a:pt x="2689009" y="78587"/>
                </a:moveTo>
                <a:lnTo>
                  <a:pt x="2648115" y="78587"/>
                </a:lnTo>
                <a:lnTo>
                  <a:pt x="2648115" y="196291"/>
                </a:lnTo>
                <a:lnTo>
                  <a:pt x="2652849" y="226733"/>
                </a:lnTo>
                <a:lnTo>
                  <a:pt x="2666517" y="249675"/>
                </a:lnTo>
                <a:lnTo>
                  <a:pt x="2688320" y="264149"/>
                </a:lnTo>
                <a:lnTo>
                  <a:pt x="2717457" y="269189"/>
                </a:lnTo>
                <a:lnTo>
                  <a:pt x="2739265" y="266738"/>
                </a:lnTo>
                <a:lnTo>
                  <a:pt x="2758039" y="259721"/>
                </a:lnTo>
                <a:lnTo>
                  <a:pt x="2773414" y="247836"/>
                </a:lnTo>
                <a:lnTo>
                  <a:pt x="2785021" y="230784"/>
                </a:lnTo>
                <a:lnTo>
                  <a:pt x="2733103" y="230784"/>
                </a:lnTo>
                <a:lnTo>
                  <a:pt x="2714662" y="227617"/>
                </a:lnTo>
                <a:lnTo>
                  <a:pt x="2700788" y="218516"/>
                </a:lnTo>
                <a:lnTo>
                  <a:pt x="2692048" y="204081"/>
                </a:lnTo>
                <a:lnTo>
                  <a:pt x="2689009" y="184911"/>
                </a:lnTo>
                <a:lnTo>
                  <a:pt x="2689009" y="78587"/>
                </a:lnTo>
                <a:close/>
              </a:path>
              <a:path w="3462020" h="269875">
                <a:moveTo>
                  <a:pt x="2825915" y="78587"/>
                </a:moveTo>
                <a:lnTo>
                  <a:pt x="2785021" y="78587"/>
                </a:lnTo>
                <a:lnTo>
                  <a:pt x="2785021" y="171754"/>
                </a:lnTo>
                <a:lnTo>
                  <a:pt x="2781509" y="194829"/>
                </a:lnTo>
                <a:lnTo>
                  <a:pt x="2771330" y="213404"/>
                </a:lnTo>
                <a:lnTo>
                  <a:pt x="2755017" y="225911"/>
                </a:lnTo>
                <a:lnTo>
                  <a:pt x="2733103" y="230784"/>
                </a:lnTo>
                <a:lnTo>
                  <a:pt x="2785021" y="230784"/>
                </a:lnTo>
                <a:lnTo>
                  <a:pt x="2785021" y="267766"/>
                </a:lnTo>
                <a:lnTo>
                  <a:pt x="2825915" y="267766"/>
                </a:lnTo>
                <a:lnTo>
                  <a:pt x="2825915" y="78587"/>
                </a:lnTo>
                <a:close/>
              </a:path>
              <a:path w="3462020" h="269875">
                <a:moveTo>
                  <a:pt x="3030491" y="110235"/>
                </a:moveTo>
                <a:lnTo>
                  <a:pt x="2954286" y="110235"/>
                </a:lnTo>
                <a:lnTo>
                  <a:pt x="2973944" y="112830"/>
                </a:lnTo>
                <a:lnTo>
                  <a:pt x="2988068" y="120326"/>
                </a:lnTo>
                <a:lnTo>
                  <a:pt x="2996591" y="132288"/>
                </a:lnTo>
                <a:lnTo>
                  <a:pt x="2999447" y="148285"/>
                </a:lnTo>
                <a:lnTo>
                  <a:pt x="2999447" y="153974"/>
                </a:lnTo>
                <a:lnTo>
                  <a:pt x="2942196" y="153974"/>
                </a:lnTo>
                <a:lnTo>
                  <a:pt x="2911825" y="158164"/>
                </a:lnTo>
                <a:lnTo>
                  <a:pt x="2889389" y="169621"/>
                </a:lnTo>
                <a:lnTo>
                  <a:pt x="2875487" y="187478"/>
                </a:lnTo>
                <a:lnTo>
                  <a:pt x="2870720" y="210870"/>
                </a:lnTo>
                <a:lnTo>
                  <a:pt x="2875360" y="234140"/>
                </a:lnTo>
                <a:lnTo>
                  <a:pt x="2888634" y="252742"/>
                </a:lnTo>
                <a:lnTo>
                  <a:pt x="2909575" y="265077"/>
                </a:lnTo>
                <a:lnTo>
                  <a:pt x="2937217" y="269544"/>
                </a:lnTo>
                <a:lnTo>
                  <a:pt x="2956648" y="268005"/>
                </a:lnTo>
                <a:lnTo>
                  <a:pt x="2973711" y="263366"/>
                </a:lnTo>
                <a:lnTo>
                  <a:pt x="2988174" y="255593"/>
                </a:lnTo>
                <a:lnTo>
                  <a:pt x="2999803" y="244652"/>
                </a:lnTo>
                <a:lnTo>
                  <a:pt x="3039920" y="244652"/>
                </a:lnTo>
                <a:lnTo>
                  <a:pt x="3039898" y="237185"/>
                </a:lnTo>
                <a:lnTo>
                  <a:pt x="2945752" y="237185"/>
                </a:lnTo>
                <a:lnTo>
                  <a:pt x="2930428" y="235196"/>
                </a:lnTo>
                <a:lnTo>
                  <a:pt x="2918904" y="229539"/>
                </a:lnTo>
                <a:lnTo>
                  <a:pt x="2911648" y="220683"/>
                </a:lnTo>
                <a:lnTo>
                  <a:pt x="2909125" y="209092"/>
                </a:lnTo>
                <a:lnTo>
                  <a:pt x="2911486" y="197496"/>
                </a:lnTo>
                <a:lnTo>
                  <a:pt x="2918682" y="189668"/>
                </a:lnTo>
                <a:lnTo>
                  <a:pt x="2930878" y="185239"/>
                </a:lnTo>
                <a:lnTo>
                  <a:pt x="2948241" y="183845"/>
                </a:lnTo>
                <a:lnTo>
                  <a:pt x="3039745" y="183845"/>
                </a:lnTo>
                <a:lnTo>
                  <a:pt x="3039630" y="143662"/>
                </a:lnTo>
                <a:lnTo>
                  <a:pt x="3034385" y="115720"/>
                </a:lnTo>
                <a:lnTo>
                  <a:pt x="3030491" y="110235"/>
                </a:lnTo>
                <a:close/>
              </a:path>
              <a:path w="3462020" h="269875">
                <a:moveTo>
                  <a:pt x="3039920" y="244652"/>
                </a:moveTo>
                <a:lnTo>
                  <a:pt x="2999803" y="244652"/>
                </a:lnTo>
                <a:lnTo>
                  <a:pt x="2999803" y="267766"/>
                </a:lnTo>
                <a:lnTo>
                  <a:pt x="3039986" y="267766"/>
                </a:lnTo>
                <a:lnTo>
                  <a:pt x="3039920" y="244652"/>
                </a:lnTo>
                <a:close/>
              </a:path>
              <a:path w="3462020" h="269875">
                <a:moveTo>
                  <a:pt x="3039745" y="183845"/>
                </a:moveTo>
                <a:lnTo>
                  <a:pt x="2999447" y="183845"/>
                </a:lnTo>
                <a:lnTo>
                  <a:pt x="2999447" y="201269"/>
                </a:lnTo>
                <a:lnTo>
                  <a:pt x="2994258" y="215582"/>
                </a:lnTo>
                <a:lnTo>
                  <a:pt x="2982734" y="226961"/>
                </a:lnTo>
                <a:lnTo>
                  <a:pt x="2966143" y="234473"/>
                </a:lnTo>
                <a:lnTo>
                  <a:pt x="2945752" y="237185"/>
                </a:lnTo>
                <a:lnTo>
                  <a:pt x="3039898" y="237185"/>
                </a:lnTo>
                <a:lnTo>
                  <a:pt x="3039745" y="183845"/>
                </a:lnTo>
                <a:close/>
              </a:path>
              <a:path w="3462020" h="269875">
                <a:moveTo>
                  <a:pt x="2963176" y="77165"/>
                </a:moveTo>
                <a:lnTo>
                  <a:pt x="2939001" y="78687"/>
                </a:lnTo>
                <a:lnTo>
                  <a:pt x="2918860" y="83210"/>
                </a:lnTo>
                <a:lnTo>
                  <a:pt x="2900518" y="90666"/>
                </a:lnTo>
                <a:lnTo>
                  <a:pt x="2881744" y="100990"/>
                </a:lnTo>
                <a:lnTo>
                  <a:pt x="2898457" y="129438"/>
                </a:lnTo>
                <a:lnTo>
                  <a:pt x="2912581" y="121037"/>
                </a:lnTo>
                <a:lnTo>
                  <a:pt x="2926638" y="115036"/>
                </a:lnTo>
                <a:lnTo>
                  <a:pt x="2940562" y="111436"/>
                </a:lnTo>
                <a:lnTo>
                  <a:pt x="2954286" y="110235"/>
                </a:lnTo>
                <a:lnTo>
                  <a:pt x="3030491" y="110235"/>
                </a:lnTo>
                <a:lnTo>
                  <a:pt x="3019539" y="94811"/>
                </a:lnTo>
                <a:lnTo>
                  <a:pt x="2995625" y="81704"/>
                </a:lnTo>
                <a:lnTo>
                  <a:pt x="2963176" y="77165"/>
                </a:lnTo>
                <a:close/>
              </a:path>
              <a:path w="3462020" h="269875">
                <a:moveTo>
                  <a:pt x="3135642" y="78587"/>
                </a:moveTo>
                <a:lnTo>
                  <a:pt x="3094748" y="78587"/>
                </a:lnTo>
                <a:lnTo>
                  <a:pt x="3094748" y="267766"/>
                </a:lnTo>
                <a:lnTo>
                  <a:pt x="3135642" y="267766"/>
                </a:lnTo>
                <a:lnTo>
                  <a:pt x="3135642" y="168909"/>
                </a:lnTo>
                <a:lnTo>
                  <a:pt x="3141865" y="146735"/>
                </a:lnTo>
                <a:lnTo>
                  <a:pt x="3155289" y="129660"/>
                </a:lnTo>
                <a:lnTo>
                  <a:pt x="3175247" y="119053"/>
                </a:lnTo>
                <a:lnTo>
                  <a:pt x="3201073" y="116281"/>
                </a:lnTo>
                <a:lnTo>
                  <a:pt x="3135642" y="116281"/>
                </a:lnTo>
                <a:lnTo>
                  <a:pt x="3135642" y="78587"/>
                </a:lnTo>
                <a:close/>
              </a:path>
              <a:path w="3462020" h="269875">
                <a:moveTo>
                  <a:pt x="3201073" y="77165"/>
                </a:moveTo>
                <a:lnTo>
                  <a:pt x="3180048" y="79676"/>
                </a:lnTo>
                <a:lnTo>
                  <a:pt x="3161957" y="87121"/>
                </a:lnTo>
                <a:lnTo>
                  <a:pt x="3147066" y="99367"/>
                </a:lnTo>
                <a:lnTo>
                  <a:pt x="3135642" y="116281"/>
                </a:lnTo>
                <a:lnTo>
                  <a:pt x="3201073" y="116281"/>
                </a:lnTo>
                <a:lnTo>
                  <a:pt x="3201073" y="77165"/>
                </a:lnTo>
                <a:close/>
              </a:path>
              <a:path w="3462020" h="269875">
                <a:moveTo>
                  <a:pt x="3255124" y="0"/>
                </a:moveTo>
                <a:lnTo>
                  <a:pt x="3245700" y="1833"/>
                </a:lnTo>
                <a:lnTo>
                  <a:pt x="3238144" y="6934"/>
                </a:lnTo>
                <a:lnTo>
                  <a:pt x="3233121" y="14701"/>
                </a:lnTo>
                <a:lnTo>
                  <a:pt x="3231299" y="24536"/>
                </a:lnTo>
                <a:lnTo>
                  <a:pt x="3233121" y="34165"/>
                </a:lnTo>
                <a:lnTo>
                  <a:pt x="3238144" y="41827"/>
                </a:lnTo>
                <a:lnTo>
                  <a:pt x="3245700" y="46889"/>
                </a:lnTo>
                <a:lnTo>
                  <a:pt x="3255124" y="48717"/>
                </a:lnTo>
                <a:lnTo>
                  <a:pt x="3264547" y="46889"/>
                </a:lnTo>
                <a:lnTo>
                  <a:pt x="3272104" y="41827"/>
                </a:lnTo>
                <a:lnTo>
                  <a:pt x="3277127" y="34165"/>
                </a:lnTo>
                <a:lnTo>
                  <a:pt x="3278949" y="24536"/>
                </a:lnTo>
                <a:lnTo>
                  <a:pt x="3277127" y="14701"/>
                </a:lnTo>
                <a:lnTo>
                  <a:pt x="3272104" y="6934"/>
                </a:lnTo>
                <a:lnTo>
                  <a:pt x="3264547" y="1833"/>
                </a:lnTo>
                <a:lnTo>
                  <a:pt x="3255124" y="0"/>
                </a:lnTo>
                <a:close/>
              </a:path>
              <a:path w="3462020" h="269875">
                <a:moveTo>
                  <a:pt x="3275393" y="78587"/>
                </a:moveTo>
                <a:lnTo>
                  <a:pt x="3234855" y="78587"/>
                </a:lnTo>
                <a:lnTo>
                  <a:pt x="3234855" y="267766"/>
                </a:lnTo>
                <a:lnTo>
                  <a:pt x="3275393" y="267766"/>
                </a:lnTo>
                <a:lnTo>
                  <a:pt x="3275393" y="78587"/>
                </a:lnTo>
                <a:close/>
              </a:path>
              <a:path w="3462020" h="269875">
                <a:moveTo>
                  <a:pt x="3327666" y="213715"/>
                </a:moveTo>
                <a:lnTo>
                  <a:pt x="3329027" y="254187"/>
                </a:lnTo>
                <a:lnTo>
                  <a:pt x="3368243" y="267477"/>
                </a:lnTo>
                <a:lnTo>
                  <a:pt x="3389185" y="269189"/>
                </a:lnTo>
                <a:lnTo>
                  <a:pt x="3416572" y="265861"/>
                </a:lnTo>
                <a:lnTo>
                  <a:pt x="3439725" y="255631"/>
                </a:lnTo>
                <a:lnTo>
                  <a:pt x="3455743" y="238135"/>
                </a:lnTo>
                <a:lnTo>
                  <a:pt x="3455970" y="237185"/>
                </a:lnTo>
                <a:lnTo>
                  <a:pt x="3390963" y="237185"/>
                </a:lnTo>
                <a:lnTo>
                  <a:pt x="3374672" y="235568"/>
                </a:lnTo>
                <a:lnTo>
                  <a:pt x="3357714" y="230917"/>
                </a:lnTo>
                <a:lnTo>
                  <a:pt x="3341557" y="223533"/>
                </a:lnTo>
                <a:lnTo>
                  <a:pt x="3327666" y="213715"/>
                </a:lnTo>
                <a:close/>
              </a:path>
              <a:path w="3462020" h="269875">
                <a:moveTo>
                  <a:pt x="3392385" y="76809"/>
                </a:moveTo>
                <a:lnTo>
                  <a:pt x="3366193" y="79965"/>
                </a:lnTo>
                <a:lnTo>
                  <a:pt x="3343935" y="89788"/>
                </a:lnTo>
                <a:lnTo>
                  <a:pt x="3328477" y="106813"/>
                </a:lnTo>
                <a:lnTo>
                  <a:pt x="3322688" y="131571"/>
                </a:lnTo>
                <a:lnTo>
                  <a:pt x="3338040" y="168259"/>
                </a:lnTo>
                <a:lnTo>
                  <a:pt x="3372161" y="185312"/>
                </a:lnTo>
                <a:lnTo>
                  <a:pt x="3406348" y="196830"/>
                </a:lnTo>
                <a:lnTo>
                  <a:pt x="3421900" y="216915"/>
                </a:lnTo>
                <a:lnTo>
                  <a:pt x="3419517" y="226083"/>
                </a:lnTo>
                <a:lnTo>
                  <a:pt x="3412966" y="232384"/>
                </a:lnTo>
                <a:lnTo>
                  <a:pt x="3403148" y="236018"/>
                </a:lnTo>
                <a:lnTo>
                  <a:pt x="3390963" y="237185"/>
                </a:lnTo>
                <a:lnTo>
                  <a:pt x="3455970" y="237185"/>
                </a:lnTo>
                <a:lnTo>
                  <a:pt x="3461727" y="213004"/>
                </a:lnTo>
                <a:lnTo>
                  <a:pt x="3446209" y="175727"/>
                </a:lnTo>
                <a:lnTo>
                  <a:pt x="3411721" y="158019"/>
                </a:lnTo>
                <a:lnTo>
                  <a:pt x="3377167" y="146646"/>
                </a:lnTo>
                <a:lnTo>
                  <a:pt x="3361448" y="128371"/>
                </a:lnTo>
                <a:lnTo>
                  <a:pt x="3363532" y="119726"/>
                </a:lnTo>
                <a:lnTo>
                  <a:pt x="3369316" y="113880"/>
                </a:lnTo>
                <a:lnTo>
                  <a:pt x="3378100" y="110569"/>
                </a:lnTo>
                <a:lnTo>
                  <a:pt x="3389185" y="109524"/>
                </a:lnTo>
                <a:lnTo>
                  <a:pt x="3451850" y="109524"/>
                </a:lnTo>
                <a:lnTo>
                  <a:pt x="3458527" y="96011"/>
                </a:lnTo>
                <a:lnTo>
                  <a:pt x="3444342" y="87910"/>
                </a:lnTo>
                <a:lnTo>
                  <a:pt x="3427990" y="81876"/>
                </a:lnTo>
                <a:lnTo>
                  <a:pt x="3410371" y="78109"/>
                </a:lnTo>
                <a:lnTo>
                  <a:pt x="3392385" y="76809"/>
                </a:lnTo>
                <a:close/>
              </a:path>
              <a:path w="3462020" h="269875">
                <a:moveTo>
                  <a:pt x="3451850" y="109524"/>
                </a:moveTo>
                <a:lnTo>
                  <a:pt x="3389185" y="109524"/>
                </a:lnTo>
                <a:lnTo>
                  <a:pt x="3402387" y="110686"/>
                </a:lnTo>
                <a:lnTo>
                  <a:pt x="3416388" y="114014"/>
                </a:lnTo>
                <a:lnTo>
                  <a:pt x="3430390" y="119276"/>
                </a:lnTo>
                <a:lnTo>
                  <a:pt x="3443592" y="126237"/>
                </a:lnTo>
                <a:lnTo>
                  <a:pt x="3451850" y="1095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7647" y="4019245"/>
            <a:ext cx="3558806" cy="332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7647" y="3592525"/>
            <a:ext cx="3643629" cy="333375"/>
          </a:xfrm>
          <a:custGeom>
            <a:avLst/>
            <a:gdLst/>
            <a:ahLst/>
            <a:cxnLst/>
            <a:rect l="l" t="t" r="r" b="b"/>
            <a:pathLst>
              <a:path w="3643629" h="333375">
                <a:moveTo>
                  <a:pt x="89966" y="72898"/>
                </a:moveTo>
                <a:lnTo>
                  <a:pt x="53406" y="79843"/>
                </a:lnTo>
                <a:lnTo>
                  <a:pt x="24980" y="99390"/>
                </a:lnTo>
                <a:lnTo>
                  <a:pt x="6556" y="129605"/>
                </a:lnTo>
                <a:lnTo>
                  <a:pt x="0" y="168554"/>
                </a:lnTo>
                <a:lnTo>
                  <a:pt x="6517" y="208026"/>
                </a:lnTo>
                <a:lnTo>
                  <a:pt x="24936" y="238696"/>
                </a:lnTo>
                <a:lnTo>
                  <a:pt x="53556" y="258565"/>
                </a:lnTo>
                <a:lnTo>
                  <a:pt x="90677" y="265633"/>
                </a:lnTo>
                <a:lnTo>
                  <a:pt x="111919" y="263399"/>
                </a:lnTo>
                <a:lnTo>
                  <a:pt x="130194" y="256832"/>
                </a:lnTo>
                <a:lnTo>
                  <a:pt x="145334" y="246130"/>
                </a:lnTo>
                <a:lnTo>
                  <a:pt x="157175" y="231495"/>
                </a:lnTo>
                <a:lnTo>
                  <a:pt x="99212" y="231495"/>
                </a:lnTo>
                <a:lnTo>
                  <a:pt x="75598" y="226933"/>
                </a:lnTo>
                <a:lnTo>
                  <a:pt x="57251" y="214204"/>
                </a:lnTo>
                <a:lnTo>
                  <a:pt x="45305" y="194741"/>
                </a:lnTo>
                <a:lnTo>
                  <a:pt x="40893" y="169976"/>
                </a:lnTo>
                <a:lnTo>
                  <a:pt x="45355" y="144951"/>
                </a:lnTo>
                <a:lnTo>
                  <a:pt x="57384" y="125260"/>
                </a:lnTo>
                <a:lnTo>
                  <a:pt x="75748" y="112369"/>
                </a:lnTo>
                <a:lnTo>
                  <a:pt x="99212" y="107746"/>
                </a:lnTo>
                <a:lnTo>
                  <a:pt x="198069" y="107746"/>
                </a:lnTo>
                <a:lnTo>
                  <a:pt x="198069" y="107391"/>
                </a:lnTo>
                <a:lnTo>
                  <a:pt x="157175" y="107391"/>
                </a:lnTo>
                <a:lnTo>
                  <a:pt x="145123" y="92700"/>
                </a:lnTo>
                <a:lnTo>
                  <a:pt x="129838" y="81876"/>
                </a:lnTo>
                <a:lnTo>
                  <a:pt x="111419" y="75187"/>
                </a:lnTo>
                <a:lnTo>
                  <a:pt x="89966" y="72898"/>
                </a:lnTo>
                <a:close/>
              </a:path>
              <a:path w="3643629" h="333375">
                <a:moveTo>
                  <a:pt x="198069" y="107746"/>
                </a:moveTo>
                <a:lnTo>
                  <a:pt x="99212" y="107746"/>
                </a:lnTo>
                <a:lnTo>
                  <a:pt x="122670" y="112319"/>
                </a:lnTo>
                <a:lnTo>
                  <a:pt x="140995" y="125126"/>
                </a:lnTo>
                <a:lnTo>
                  <a:pt x="152919" y="144801"/>
                </a:lnTo>
                <a:lnTo>
                  <a:pt x="157175" y="169976"/>
                </a:lnTo>
                <a:lnTo>
                  <a:pt x="152919" y="194741"/>
                </a:lnTo>
                <a:lnTo>
                  <a:pt x="140995" y="214204"/>
                </a:lnTo>
                <a:lnTo>
                  <a:pt x="122670" y="226933"/>
                </a:lnTo>
                <a:lnTo>
                  <a:pt x="99212" y="231495"/>
                </a:lnTo>
                <a:lnTo>
                  <a:pt x="157175" y="231495"/>
                </a:lnTo>
                <a:lnTo>
                  <a:pt x="157175" y="263855"/>
                </a:lnTo>
                <a:lnTo>
                  <a:pt x="198069" y="263855"/>
                </a:lnTo>
                <a:lnTo>
                  <a:pt x="198069" y="107746"/>
                </a:lnTo>
                <a:close/>
              </a:path>
              <a:path w="3643629" h="333375">
                <a:moveTo>
                  <a:pt x="198069" y="0"/>
                </a:moveTo>
                <a:lnTo>
                  <a:pt x="157175" y="0"/>
                </a:lnTo>
                <a:lnTo>
                  <a:pt x="157175" y="107391"/>
                </a:lnTo>
                <a:lnTo>
                  <a:pt x="198069" y="107391"/>
                </a:lnTo>
                <a:lnTo>
                  <a:pt x="198069" y="0"/>
                </a:lnTo>
                <a:close/>
              </a:path>
              <a:path w="3643629" h="333375">
                <a:moveTo>
                  <a:pt x="341375" y="73253"/>
                </a:moveTo>
                <a:lnTo>
                  <a:pt x="301176" y="80198"/>
                </a:lnTo>
                <a:lnTo>
                  <a:pt x="269944" y="99745"/>
                </a:lnTo>
                <a:lnTo>
                  <a:pt x="249714" y="129960"/>
                </a:lnTo>
                <a:lnTo>
                  <a:pt x="242519" y="168910"/>
                </a:lnTo>
                <a:lnTo>
                  <a:pt x="249714" y="208120"/>
                </a:lnTo>
                <a:lnTo>
                  <a:pt x="269944" y="238563"/>
                </a:lnTo>
                <a:lnTo>
                  <a:pt x="301176" y="258271"/>
                </a:lnTo>
                <a:lnTo>
                  <a:pt x="341375" y="265277"/>
                </a:lnTo>
                <a:lnTo>
                  <a:pt x="381369" y="258271"/>
                </a:lnTo>
                <a:lnTo>
                  <a:pt x="412495" y="238563"/>
                </a:lnTo>
                <a:lnTo>
                  <a:pt x="417419" y="231140"/>
                </a:lnTo>
                <a:lnTo>
                  <a:pt x="341375" y="231140"/>
                </a:lnTo>
                <a:lnTo>
                  <a:pt x="317917" y="226678"/>
                </a:lnTo>
                <a:lnTo>
                  <a:pt x="299592" y="214115"/>
                </a:lnTo>
                <a:lnTo>
                  <a:pt x="287669" y="194685"/>
                </a:lnTo>
                <a:lnTo>
                  <a:pt x="283413" y="169621"/>
                </a:lnTo>
                <a:lnTo>
                  <a:pt x="287669" y="144706"/>
                </a:lnTo>
                <a:lnTo>
                  <a:pt x="299592" y="125260"/>
                </a:lnTo>
                <a:lnTo>
                  <a:pt x="317917" y="112614"/>
                </a:lnTo>
                <a:lnTo>
                  <a:pt x="341375" y="108102"/>
                </a:lnTo>
                <a:lnTo>
                  <a:pt x="418080" y="108102"/>
                </a:lnTo>
                <a:lnTo>
                  <a:pt x="412495" y="99745"/>
                </a:lnTo>
                <a:lnTo>
                  <a:pt x="381369" y="80198"/>
                </a:lnTo>
                <a:lnTo>
                  <a:pt x="341375" y="73253"/>
                </a:lnTo>
                <a:close/>
              </a:path>
              <a:path w="3643629" h="333375">
                <a:moveTo>
                  <a:pt x="418080" y="108102"/>
                </a:moveTo>
                <a:lnTo>
                  <a:pt x="341375" y="108102"/>
                </a:lnTo>
                <a:lnTo>
                  <a:pt x="364628" y="112614"/>
                </a:lnTo>
                <a:lnTo>
                  <a:pt x="382847" y="125260"/>
                </a:lnTo>
                <a:lnTo>
                  <a:pt x="394732" y="144706"/>
                </a:lnTo>
                <a:lnTo>
                  <a:pt x="398983" y="169621"/>
                </a:lnTo>
                <a:lnTo>
                  <a:pt x="394732" y="194685"/>
                </a:lnTo>
                <a:lnTo>
                  <a:pt x="382847" y="214115"/>
                </a:lnTo>
                <a:lnTo>
                  <a:pt x="364628" y="226678"/>
                </a:lnTo>
                <a:lnTo>
                  <a:pt x="341375" y="231140"/>
                </a:lnTo>
                <a:lnTo>
                  <a:pt x="417419" y="231140"/>
                </a:lnTo>
                <a:lnTo>
                  <a:pt x="432687" y="208120"/>
                </a:lnTo>
                <a:lnTo>
                  <a:pt x="439877" y="168910"/>
                </a:lnTo>
                <a:lnTo>
                  <a:pt x="432687" y="129960"/>
                </a:lnTo>
                <a:lnTo>
                  <a:pt x="418080" y="108102"/>
                </a:lnTo>
                <a:close/>
              </a:path>
              <a:path w="3643629" h="333375">
                <a:moveTo>
                  <a:pt x="560069" y="73253"/>
                </a:moveTo>
                <a:lnTo>
                  <a:pt x="521476" y="80260"/>
                </a:lnTo>
                <a:lnTo>
                  <a:pt x="491350" y="99968"/>
                </a:lnTo>
                <a:lnTo>
                  <a:pt x="471758" y="130410"/>
                </a:lnTo>
                <a:lnTo>
                  <a:pt x="464769" y="169621"/>
                </a:lnTo>
                <a:lnTo>
                  <a:pt x="471758" y="208570"/>
                </a:lnTo>
                <a:lnTo>
                  <a:pt x="491350" y="238785"/>
                </a:lnTo>
                <a:lnTo>
                  <a:pt x="521476" y="258332"/>
                </a:lnTo>
                <a:lnTo>
                  <a:pt x="560069" y="265277"/>
                </a:lnTo>
                <a:lnTo>
                  <a:pt x="585378" y="262927"/>
                </a:lnTo>
                <a:lnTo>
                  <a:pt x="607320" y="256076"/>
                </a:lnTo>
                <a:lnTo>
                  <a:pt x="625728" y="245025"/>
                </a:lnTo>
                <a:lnTo>
                  <a:pt x="640435" y="230073"/>
                </a:lnTo>
                <a:lnTo>
                  <a:pt x="561847" y="230073"/>
                </a:lnTo>
                <a:lnTo>
                  <a:pt x="539267" y="225678"/>
                </a:lnTo>
                <a:lnTo>
                  <a:pt x="521487" y="213315"/>
                </a:lnTo>
                <a:lnTo>
                  <a:pt x="509841" y="194218"/>
                </a:lnTo>
                <a:lnTo>
                  <a:pt x="505663" y="169621"/>
                </a:lnTo>
                <a:lnTo>
                  <a:pt x="509841" y="145023"/>
                </a:lnTo>
                <a:lnTo>
                  <a:pt x="521487" y="125926"/>
                </a:lnTo>
                <a:lnTo>
                  <a:pt x="539267" y="113564"/>
                </a:lnTo>
                <a:lnTo>
                  <a:pt x="561847" y="109169"/>
                </a:lnTo>
                <a:lnTo>
                  <a:pt x="634063" y="109169"/>
                </a:lnTo>
                <a:lnTo>
                  <a:pt x="638301" y="104190"/>
                </a:lnTo>
                <a:lnTo>
                  <a:pt x="623527" y="90955"/>
                </a:lnTo>
                <a:lnTo>
                  <a:pt x="605453" y="81254"/>
                </a:lnTo>
                <a:lnTo>
                  <a:pt x="584245" y="75287"/>
                </a:lnTo>
                <a:lnTo>
                  <a:pt x="560069" y="73253"/>
                </a:lnTo>
                <a:close/>
              </a:path>
              <a:path w="3643629" h="333375">
                <a:moveTo>
                  <a:pt x="617677" y="207314"/>
                </a:moveTo>
                <a:lnTo>
                  <a:pt x="606903" y="217171"/>
                </a:lnTo>
                <a:lnTo>
                  <a:pt x="593896" y="224294"/>
                </a:lnTo>
                <a:lnTo>
                  <a:pt x="578822" y="228617"/>
                </a:lnTo>
                <a:lnTo>
                  <a:pt x="561847" y="230073"/>
                </a:lnTo>
                <a:lnTo>
                  <a:pt x="640435" y="230073"/>
                </a:lnTo>
                <a:lnTo>
                  <a:pt x="617677" y="207314"/>
                </a:lnTo>
                <a:close/>
              </a:path>
              <a:path w="3643629" h="333375">
                <a:moveTo>
                  <a:pt x="634063" y="109169"/>
                </a:moveTo>
                <a:lnTo>
                  <a:pt x="561847" y="109169"/>
                </a:lnTo>
                <a:lnTo>
                  <a:pt x="578044" y="110452"/>
                </a:lnTo>
                <a:lnTo>
                  <a:pt x="592474" y="114636"/>
                </a:lnTo>
                <a:lnTo>
                  <a:pt x="605103" y="121420"/>
                </a:lnTo>
                <a:lnTo>
                  <a:pt x="615899" y="130505"/>
                </a:lnTo>
                <a:lnTo>
                  <a:pt x="634063" y="109169"/>
                </a:lnTo>
                <a:close/>
              </a:path>
              <a:path w="3643629" h="333375">
                <a:moveTo>
                  <a:pt x="717956" y="74676"/>
                </a:moveTo>
                <a:lnTo>
                  <a:pt x="677062" y="74676"/>
                </a:lnTo>
                <a:lnTo>
                  <a:pt x="677062" y="192379"/>
                </a:lnTo>
                <a:lnTo>
                  <a:pt x="681796" y="222822"/>
                </a:lnTo>
                <a:lnTo>
                  <a:pt x="695464" y="245764"/>
                </a:lnTo>
                <a:lnTo>
                  <a:pt x="717267" y="260238"/>
                </a:lnTo>
                <a:lnTo>
                  <a:pt x="746404" y="265277"/>
                </a:lnTo>
                <a:lnTo>
                  <a:pt x="768212" y="262827"/>
                </a:lnTo>
                <a:lnTo>
                  <a:pt x="786987" y="255809"/>
                </a:lnTo>
                <a:lnTo>
                  <a:pt x="802361" y="243924"/>
                </a:lnTo>
                <a:lnTo>
                  <a:pt x="813968" y="226872"/>
                </a:lnTo>
                <a:lnTo>
                  <a:pt x="762050" y="226872"/>
                </a:lnTo>
                <a:lnTo>
                  <a:pt x="743609" y="223705"/>
                </a:lnTo>
                <a:lnTo>
                  <a:pt x="729735" y="214604"/>
                </a:lnTo>
                <a:lnTo>
                  <a:pt x="720995" y="200169"/>
                </a:lnTo>
                <a:lnTo>
                  <a:pt x="717956" y="181000"/>
                </a:lnTo>
                <a:lnTo>
                  <a:pt x="717956" y="74676"/>
                </a:lnTo>
                <a:close/>
              </a:path>
              <a:path w="3643629" h="333375">
                <a:moveTo>
                  <a:pt x="854862" y="74675"/>
                </a:moveTo>
                <a:lnTo>
                  <a:pt x="813968" y="74676"/>
                </a:lnTo>
                <a:lnTo>
                  <a:pt x="813968" y="167843"/>
                </a:lnTo>
                <a:lnTo>
                  <a:pt x="810456" y="190918"/>
                </a:lnTo>
                <a:lnTo>
                  <a:pt x="800277" y="209492"/>
                </a:lnTo>
                <a:lnTo>
                  <a:pt x="783964" y="221999"/>
                </a:lnTo>
                <a:lnTo>
                  <a:pt x="762050" y="226872"/>
                </a:lnTo>
                <a:lnTo>
                  <a:pt x="813968" y="226872"/>
                </a:lnTo>
                <a:lnTo>
                  <a:pt x="813968" y="263855"/>
                </a:lnTo>
                <a:lnTo>
                  <a:pt x="854862" y="263855"/>
                </a:lnTo>
                <a:lnTo>
                  <a:pt x="854862" y="74675"/>
                </a:lnTo>
                <a:close/>
              </a:path>
              <a:path w="3643629" h="333375">
                <a:moveTo>
                  <a:pt x="955852" y="74676"/>
                </a:moveTo>
                <a:lnTo>
                  <a:pt x="915314" y="74676"/>
                </a:lnTo>
                <a:lnTo>
                  <a:pt x="915314" y="263855"/>
                </a:lnTo>
                <a:lnTo>
                  <a:pt x="955852" y="263855"/>
                </a:lnTo>
                <a:lnTo>
                  <a:pt x="955852" y="170332"/>
                </a:lnTo>
                <a:lnTo>
                  <a:pt x="959475" y="147307"/>
                </a:lnTo>
                <a:lnTo>
                  <a:pt x="969898" y="128816"/>
                </a:lnTo>
                <a:lnTo>
                  <a:pt x="986456" y="116325"/>
                </a:lnTo>
                <a:lnTo>
                  <a:pt x="1008481" y="111302"/>
                </a:lnTo>
                <a:lnTo>
                  <a:pt x="955852" y="111302"/>
                </a:lnTo>
                <a:lnTo>
                  <a:pt x="955852" y="74676"/>
                </a:lnTo>
                <a:close/>
              </a:path>
              <a:path w="3643629" h="333375">
                <a:moveTo>
                  <a:pt x="1024483" y="73253"/>
                </a:moveTo>
                <a:lnTo>
                  <a:pt x="1002408" y="75448"/>
                </a:lnTo>
                <a:lnTo>
                  <a:pt x="983367" y="82276"/>
                </a:lnTo>
                <a:lnTo>
                  <a:pt x="967726" y="94106"/>
                </a:lnTo>
                <a:lnTo>
                  <a:pt x="955852" y="111302"/>
                </a:lnTo>
                <a:lnTo>
                  <a:pt x="1008481" y="111302"/>
                </a:lnTo>
                <a:lnTo>
                  <a:pt x="1027128" y="114475"/>
                </a:lnTo>
                <a:lnTo>
                  <a:pt x="1041107" y="123615"/>
                </a:lnTo>
                <a:lnTo>
                  <a:pt x="1049886" y="138156"/>
                </a:lnTo>
                <a:lnTo>
                  <a:pt x="1052931" y="157530"/>
                </a:lnTo>
                <a:lnTo>
                  <a:pt x="1052931" y="263855"/>
                </a:lnTo>
                <a:lnTo>
                  <a:pt x="1093825" y="263855"/>
                </a:lnTo>
                <a:lnTo>
                  <a:pt x="1093825" y="170332"/>
                </a:lnTo>
                <a:lnTo>
                  <a:pt x="1097387" y="147307"/>
                </a:lnTo>
                <a:lnTo>
                  <a:pt x="1107649" y="128816"/>
                </a:lnTo>
                <a:lnTo>
                  <a:pt x="1120783" y="118770"/>
                </a:lnTo>
                <a:lnTo>
                  <a:pt x="1090269" y="118770"/>
                </a:lnTo>
                <a:lnTo>
                  <a:pt x="1080990" y="99506"/>
                </a:lnTo>
                <a:lnTo>
                  <a:pt x="1066711" y="85210"/>
                </a:lnTo>
                <a:lnTo>
                  <a:pt x="1047764" y="76315"/>
                </a:lnTo>
                <a:lnTo>
                  <a:pt x="1024483" y="73253"/>
                </a:lnTo>
                <a:close/>
              </a:path>
              <a:path w="3643629" h="333375">
                <a:moveTo>
                  <a:pt x="1224083" y="111302"/>
                </a:moveTo>
                <a:lnTo>
                  <a:pt x="1145743" y="111302"/>
                </a:lnTo>
                <a:lnTo>
                  <a:pt x="1164445" y="114475"/>
                </a:lnTo>
                <a:lnTo>
                  <a:pt x="1178547" y="123615"/>
                </a:lnTo>
                <a:lnTo>
                  <a:pt x="1187448" y="138156"/>
                </a:lnTo>
                <a:lnTo>
                  <a:pt x="1190548" y="157530"/>
                </a:lnTo>
                <a:lnTo>
                  <a:pt x="1190548" y="263855"/>
                </a:lnTo>
                <a:lnTo>
                  <a:pt x="1231442" y="263855"/>
                </a:lnTo>
                <a:lnTo>
                  <a:pt x="1231442" y="146151"/>
                </a:lnTo>
                <a:lnTo>
                  <a:pt x="1226708" y="115708"/>
                </a:lnTo>
                <a:lnTo>
                  <a:pt x="1224083" y="111302"/>
                </a:lnTo>
                <a:close/>
              </a:path>
              <a:path w="3643629" h="333375">
                <a:moveTo>
                  <a:pt x="1162100" y="73253"/>
                </a:moveTo>
                <a:lnTo>
                  <a:pt x="1138025" y="75915"/>
                </a:lnTo>
                <a:lnTo>
                  <a:pt x="1117784" y="84143"/>
                </a:lnTo>
                <a:lnTo>
                  <a:pt x="1101743" y="98306"/>
                </a:lnTo>
                <a:lnTo>
                  <a:pt x="1090269" y="118770"/>
                </a:lnTo>
                <a:lnTo>
                  <a:pt x="1120783" y="118770"/>
                </a:lnTo>
                <a:lnTo>
                  <a:pt x="1123979" y="116325"/>
                </a:lnTo>
                <a:lnTo>
                  <a:pt x="1145743" y="111302"/>
                </a:lnTo>
                <a:lnTo>
                  <a:pt x="1224083" y="111302"/>
                </a:lnTo>
                <a:lnTo>
                  <a:pt x="1213040" y="92767"/>
                </a:lnTo>
                <a:lnTo>
                  <a:pt x="1191237" y="78293"/>
                </a:lnTo>
                <a:lnTo>
                  <a:pt x="1162100" y="73253"/>
                </a:lnTo>
                <a:close/>
              </a:path>
              <a:path w="3643629" h="333375">
                <a:moveTo>
                  <a:pt x="1364081" y="73253"/>
                </a:moveTo>
                <a:lnTo>
                  <a:pt x="1325432" y="80410"/>
                </a:lnTo>
                <a:lnTo>
                  <a:pt x="1295184" y="100101"/>
                </a:lnTo>
                <a:lnTo>
                  <a:pt x="1275470" y="130460"/>
                </a:lnTo>
                <a:lnTo>
                  <a:pt x="1268425" y="169621"/>
                </a:lnTo>
                <a:lnTo>
                  <a:pt x="1275337" y="208570"/>
                </a:lnTo>
                <a:lnTo>
                  <a:pt x="1294917" y="238785"/>
                </a:lnTo>
                <a:lnTo>
                  <a:pt x="1325432" y="258332"/>
                </a:lnTo>
                <a:lnTo>
                  <a:pt x="1365148" y="265277"/>
                </a:lnTo>
                <a:lnTo>
                  <a:pt x="1388573" y="263127"/>
                </a:lnTo>
                <a:lnTo>
                  <a:pt x="1409598" y="256876"/>
                </a:lnTo>
                <a:lnTo>
                  <a:pt x="1427956" y="246825"/>
                </a:lnTo>
                <a:lnTo>
                  <a:pt x="1443380" y="233273"/>
                </a:lnTo>
                <a:lnTo>
                  <a:pt x="1442379" y="232206"/>
                </a:lnTo>
                <a:lnTo>
                  <a:pt x="1368348" y="232206"/>
                </a:lnTo>
                <a:lnTo>
                  <a:pt x="1347479" y="228917"/>
                </a:lnTo>
                <a:lnTo>
                  <a:pt x="1330210" y="219494"/>
                </a:lnTo>
                <a:lnTo>
                  <a:pt x="1317342" y="204603"/>
                </a:lnTo>
                <a:lnTo>
                  <a:pt x="1309674" y="184912"/>
                </a:lnTo>
                <a:lnTo>
                  <a:pt x="1452625" y="184912"/>
                </a:lnTo>
                <a:lnTo>
                  <a:pt x="1451086" y="155041"/>
                </a:lnTo>
                <a:lnTo>
                  <a:pt x="1308963" y="155041"/>
                </a:lnTo>
                <a:lnTo>
                  <a:pt x="1315231" y="134622"/>
                </a:lnTo>
                <a:lnTo>
                  <a:pt x="1327099" y="119170"/>
                </a:lnTo>
                <a:lnTo>
                  <a:pt x="1343767" y="109385"/>
                </a:lnTo>
                <a:lnTo>
                  <a:pt x="1364437" y="105968"/>
                </a:lnTo>
                <a:lnTo>
                  <a:pt x="1436224" y="105968"/>
                </a:lnTo>
                <a:lnTo>
                  <a:pt x="1435157" y="103479"/>
                </a:lnTo>
                <a:lnTo>
                  <a:pt x="1406670" y="81099"/>
                </a:lnTo>
                <a:lnTo>
                  <a:pt x="1364081" y="73253"/>
                </a:lnTo>
                <a:close/>
              </a:path>
              <a:path w="3643629" h="333375">
                <a:moveTo>
                  <a:pt x="1421688" y="210159"/>
                </a:moveTo>
                <a:lnTo>
                  <a:pt x="1410404" y="219605"/>
                </a:lnTo>
                <a:lnTo>
                  <a:pt x="1397552" y="226517"/>
                </a:lnTo>
                <a:lnTo>
                  <a:pt x="1383434" y="230762"/>
                </a:lnTo>
                <a:lnTo>
                  <a:pt x="1368348" y="232206"/>
                </a:lnTo>
                <a:lnTo>
                  <a:pt x="1442379" y="232206"/>
                </a:lnTo>
                <a:lnTo>
                  <a:pt x="1421688" y="210159"/>
                </a:lnTo>
                <a:close/>
              </a:path>
              <a:path w="3643629" h="333375">
                <a:moveTo>
                  <a:pt x="1436224" y="105968"/>
                </a:moveTo>
                <a:lnTo>
                  <a:pt x="1364437" y="105968"/>
                </a:lnTo>
                <a:lnTo>
                  <a:pt x="1385512" y="109335"/>
                </a:lnTo>
                <a:lnTo>
                  <a:pt x="1401819" y="119037"/>
                </a:lnTo>
                <a:lnTo>
                  <a:pt x="1412593" y="134472"/>
                </a:lnTo>
                <a:lnTo>
                  <a:pt x="1417065" y="155041"/>
                </a:lnTo>
                <a:lnTo>
                  <a:pt x="1451086" y="155041"/>
                </a:lnTo>
                <a:lnTo>
                  <a:pt x="1450242" y="138661"/>
                </a:lnTo>
                <a:lnTo>
                  <a:pt x="1436224" y="105968"/>
                </a:lnTo>
                <a:close/>
              </a:path>
              <a:path w="3643629" h="333375">
                <a:moveTo>
                  <a:pt x="1536179" y="74676"/>
                </a:moveTo>
                <a:lnTo>
                  <a:pt x="1495297" y="74676"/>
                </a:lnTo>
                <a:lnTo>
                  <a:pt x="1495297" y="263855"/>
                </a:lnTo>
                <a:lnTo>
                  <a:pt x="1536179" y="263855"/>
                </a:lnTo>
                <a:lnTo>
                  <a:pt x="1536179" y="163220"/>
                </a:lnTo>
                <a:lnTo>
                  <a:pt x="1541370" y="142762"/>
                </a:lnTo>
                <a:lnTo>
                  <a:pt x="1552365" y="126504"/>
                </a:lnTo>
                <a:lnTo>
                  <a:pt x="1568723" y="115708"/>
                </a:lnTo>
                <a:lnTo>
                  <a:pt x="1589887" y="111658"/>
                </a:lnTo>
                <a:lnTo>
                  <a:pt x="1669049" y="111658"/>
                </a:lnTo>
                <a:lnTo>
                  <a:pt x="1668619" y="110947"/>
                </a:lnTo>
                <a:lnTo>
                  <a:pt x="1536179" y="110947"/>
                </a:lnTo>
                <a:lnTo>
                  <a:pt x="1536179" y="74676"/>
                </a:lnTo>
                <a:close/>
              </a:path>
              <a:path w="3643629" h="333375">
                <a:moveTo>
                  <a:pt x="1669049" y="111658"/>
                </a:moveTo>
                <a:lnTo>
                  <a:pt x="1589887" y="111658"/>
                </a:lnTo>
                <a:lnTo>
                  <a:pt x="1609001" y="114825"/>
                </a:lnTo>
                <a:lnTo>
                  <a:pt x="1623313" y="123926"/>
                </a:lnTo>
                <a:lnTo>
                  <a:pt x="1632292" y="138361"/>
                </a:lnTo>
                <a:lnTo>
                  <a:pt x="1635404" y="157530"/>
                </a:lnTo>
                <a:lnTo>
                  <a:pt x="1635404" y="263855"/>
                </a:lnTo>
                <a:lnTo>
                  <a:pt x="1676298" y="263855"/>
                </a:lnTo>
                <a:lnTo>
                  <a:pt x="1676298" y="146151"/>
                </a:lnTo>
                <a:lnTo>
                  <a:pt x="1671497" y="115708"/>
                </a:lnTo>
                <a:lnTo>
                  <a:pt x="1669049" y="111658"/>
                </a:lnTo>
                <a:close/>
              </a:path>
              <a:path w="3643629" h="333375">
                <a:moveTo>
                  <a:pt x="1605889" y="73253"/>
                </a:moveTo>
                <a:lnTo>
                  <a:pt x="1583397" y="75442"/>
                </a:lnTo>
                <a:lnTo>
                  <a:pt x="1564105" y="82232"/>
                </a:lnTo>
                <a:lnTo>
                  <a:pt x="1548277" y="93956"/>
                </a:lnTo>
                <a:lnTo>
                  <a:pt x="1536179" y="110947"/>
                </a:lnTo>
                <a:lnTo>
                  <a:pt x="1668619" y="110947"/>
                </a:lnTo>
                <a:lnTo>
                  <a:pt x="1657629" y="92767"/>
                </a:lnTo>
                <a:lnTo>
                  <a:pt x="1635493" y="78293"/>
                </a:lnTo>
                <a:lnTo>
                  <a:pt x="1605889" y="73253"/>
                </a:lnTo>
                <a:close/>
              </a:path>
              <a:path w="3643629" h="333375">
                <a:moveTo>
                  <a:pt x="1779054" y="112369"/>
                </a:moveTo>
                <a:lnTo>
                  <a:pt x="1738515" y="112369"/>
                </a:lnTo>
                <a:lnTo>
                  <a:pt x="1738515" y="210515"/>
                </a:lnTo>
                <a:lnTo>
                  <a:pt x="1742794" y="235479"/>
                </a:lnTo>
                <a:lnTo>
                  <a:pt x="1754339" y="252609"/>
                </a:lnTo>
                <a:lnTo>
                  <a:pt x="1771219" y="262471"/>
                </a:lnTo>
                <a:lnTo>
                  <a:pt x="1791500" y="265633"/>
                </a:lnTo>
                <a:lnTo>
                  <a:pt x="1803429" y="264716"/>
                </a:lnTo>
                <a:lnTo>
                  <a:pt x="1815191" y="262032"/>
                </a:lnTo>
                <a:lnTo>
                  <a:pt x="1826754" y="257682"/>
                </a:lnTo>
                <a:lnTo>
                  <a:pt x="1838083" y="251764"/>
                </a:lnTo>
                <a:lnTo>
                  <a:pt x="1830466" y="228650"/>
                </a:lnTo>
                <a:lnTo>
                  <a:pt x="1799323" y="228650"/>
                </a:lnTo>
                <a:lnTo>
                  <a:pt x="1790755" y="227400"/>
                </a:lnTo>
                <a:lnTo>
                  <a:pt x="1784388" y="223183"/>
                </a:lnTo>
                <a:lnTo>
                  <a:pt x="1780420" y="215299"/>
                </a:lnTo>
                <a:lnTo>
                  <a:pt x="1779054" y="203047"/>
                </a:lnTo>
                <a:lnTo>
                  <a:pt x="1779054" y="112369"/>
                </a:lnTo>
                <a:close/>
              </a:path>
              <a:path w="3643629" h="333375">
                <a:moveTo>
                  <a:pt x="1827771" y="220472"/>
                </a:moveTo>
                <a:lnTo>
                  <a:pt x="1819875" y="224000"/>
                </a:lnTo>
                <a:lnTo>
                  <a:pt x="1812613" y="226561"/>
                </a:lnTo>
                <a:lnTo>
                  <a:pt x="1805818" y="228122"/>
                </a:lnTo>
                <a:lnTo>
                  <a:pt x="1799323" y="228650"/>
                </a:lnTo>
                <a:lnTo>
                  <a:pt x="1830466" y="228650"/>
                </a:lnTo>
                <a:lnTo>
                  <a:pt x="1827771" y="220472"/>
                </a:lnTo>
                <a:close/>
              </a:path>
              <a:path w="3643629" h="333375">
                <a:moveTo>
                  <a:pt x="1834883" y="81788"/>
                </a:moveTo>
                <a:lnTo>
                  <a:pt x="1711845" y="81788"/>
                </a:lnTo>
                <a:lnTo>
                  <a:pt x="1711845" y="112369"/>
                </a:lnTo>
                <a:lnTo>
                  <a:pt x="1834883" y="112369"/>
                </a:lnTo>
                <a:lnTo>
                  <a:pt x="1834883" y="81788"/>
                </a:lnTo>
                <a:close/>
              </a:path>
              <a:path w="3643629" h="333375">
                <a:moveTo>
                  <a:pt x="1779054" y="29870"/>
                </a:moveTo>
                <a:lnTo>
                  <a:pt x="1738515" y="29870"/>
                </a:lnTo>
                <a:lnTo>
                  <a:pt x="1738515" y="81788"/>
                </a:lnTo>
                <a:lnTo>
                  <a:pt x="1779054" y="81788"/>
                </a:lnTo>
                <a:lnTo>
                  <a:pt x="1779054" y="29870"/>
                </a:lnTo>
                <a:close/>
              </a:path>
              <a:path w="3643629" h="333375">
                <a:moveTo>
                  <a:pt x="2162746" y="107746"/>
                </a:moveTo>
                <a:lnTo>
                  <a:pt x="2063889" y="107746"/>
                </a:lnTo>
                <a:lnTo>
                  <a:pt x="2087348" y="112319"/>
                </a:lnTo>
                <a:lnTo>
                  <a:pt x="2105672" y="125126"/>
                </a:lnTo>
                <a:lnTo>
                  <a:pt x="2117596" y="144801"/>
                </a:lnTo>
                <a:lnTo>
                  <a:pt x="2121852" y="169976"/>
                </a:lnTo>
                <a:lnTo>
                  <a:pt x="2117596" y="194741"/>
                </a:lnTo>
                <a:lnTo>
                  <a:pt x="2105672" y="214204"/>
                </a:lnTo>
                <a:lnTo>
                  <a:pt x="2087348" y="226933"/>
                </a:lnTo>
                <a:lnTo>
                  <a:pt x="2063889" y="231495"/>
                </a:lnTo>
                <a:lnTo>
                  <a:pt x="2121852" y="231495"/>
                </a:lnTo>
                <a:lnTo>
                  <a:pt x="2121852" y="332841"/>
                </a:lnTo>
                <a:lnTo>
                  <a:pt x="2162746" y="332841"/>
                </a:lnTo>
                <a:lnTo>
                  <a:pt x="2162746" y="107746"/>
                </a:lnTo>
                <a:close/>
              </a:path>
              <a:path w="3643629" h="333375">
                <a:moveTo>
                  <a:pt x="2054644" y="72898"/>
                </a:moveTo>
                <a:lnTo>
                  <a:pt x="2018083" y="79843"/>
                </a:lnTo>
                <a:lnTo>
                  <a:pt x="1989658" y="99390"/>
                </a:lnTo>
                <a:lnTo>
                  <a:pt x="1971233" y="129605"/>
                </a:lnTo>
                <a:lnTo>
                  <a:pt x="1964677" y="168554"/>
                </a:lnTo>
                <a:lnTo>
                  <a:pt x="1971194" y="208026"/>
                </a:lnTo>
                <a:lnTo>
                  <a:pt x="1989613" y="238696"/>
                </a:lnTo>
                <a:lnTo>
                  <a:pt x="2018233" y="258565"/>
                </a:lnTo>
                <a:lnTo>
                  <a:pt x="2055355" y="265633"/>
                </a:lnTo>
                <a:lnTo>
                  <a:pt x="2076596" y="263399"/>
                </a:lnTo>
                <a:lnTo>
                  <a:pt x="2094871" y="256832"/>
                </a:lnTo>
                <a:lnTo>
                  <a:pt x="2110012" y="246130"/>
                </a:lnTo>
                <a:lnTo>
                  <a:pt x="2121852" y="231495"/>
                </a:lnTo>
                <a:lnTo>
                  <a:pt x="2063889" y="231495"/>
                </a:lnTo>
                <a:lnTo>
                  <a:pt x="2040275" y="226933"/>
                </a:lnTo>
                <a:lnTo>
                  <a:pt x="2021928" y="214204"/>
                </a:lnTo>
                <a:lnTo>
                  <a:pt x="2009982" y="194741"/>
                </a:lnTo>
                <a:lnTo>
                  <a:pt x="2005571" y="169976"/>
                </a:lnTo>
                <a:lnTo>
                  <a:pt x="2010032" y="144951"/>
                </a:lnTo>
                <a:lnTo>
                  <a:pt x="2022062" y="125260"/>
                </a:lnTo>
                <a:lnTo>
                  <a:pt x="2040425" y="112369"/>
                </a:lnTo>
                <a:lnTo>
                  <a:pt x="2063889" y="107746"/>
                </a:lnTo>
                <a:lnTo>
                  <a:pt x="2162746" y="107746"/>
                </a:lnTo>
                <a:lnTo>
                  <a:pt x="2162746" y="107391"/>
                </a:lnTo>
                <a:lnTo>
                  <a:pt x="2121852" y="107391"/>
                </a:lnTo>
                <a:lnTo>
                  <a:pt x="2109800" y="92700"/>
                </a:lnTo>
                <a:lnTo>
                  <a:pt x="2094515" y="81876"/>
                </a:lnTo>
                <a:lnTo>
                  <a:pt x="2076096" y="75187"/>
                </a:lnTo>
                <a:lnTo>
                  <a:pt x="2054644" y="72898"/>
                </a:lnTo>
                <a:close/>
              </a:path>
              <a:path w="3643629" h="333375">
                <a:moveTo>
                  <a:pt x="2162746" y="74675"/>
                </a:moveTo>
                <a:lnTo>
                  <a:pt x="2121852" y="74676"/>
                </a:lnTo>
                <a:lnTo>
                  <a:pt x="2121852" y="107391"/>
                </a:lnTo>
                <a:lnTo>
                  <a:pt x="2162746" y="107391"/>
                </a:lnTo>
                <a:lnTo>
                  <a:pt x="2162746" y="74675"/>
                </a:lnTo>
                <a:close/>
              </a:path>
              <a:path w="3643629" h="333375">
                <a:moveTo>
                  <a:pt x="2259825" y="74676"/>
                </a:moveTo>
                <a:lnTo>
                  <a:pt x="2218931" y="74676"/>
                </a:lnTo>
                <a:lnTo>
                  <a:pt x="2218931" y="192379"/>
                </a:lnTo>
                <a:lnTo>
                  <a:pt x="2223665" y="222822"/>
                </a:lnTo>
                <a:lnTo>
                  <a:pt x="2237333" y="245764"/>
                </a:lnTo>
                <a:lnTo>
                  <a:pt x="2259136" y="260238"/>
                </a:lnTo>
                <a:lnTo>
                  <a:pt x="2288273" y="265277"/>
                </a:lnTo>
                <a:lnTo>
                  <a:pt x="2310081" y="262827"/>
                </a:lnTo>
                <a:lnTo>
                  <a:pt x="2328856" y="255809"/>
                </a:lnTo>
                <a:lnTo>
                  <a:pt x="2344230" y="243924"/>
                </a:lnTo>
                <a:lnTo>
                  <a:pt x="2355837" y="226872"/>
                </a:lnTo>
                <a:lnTo>
                  <a:pt x="2303919" y="226872"/>
                </a:lnTo>
                <a:lnTo>
                  <a:pt x="2285478" y="223705"/>
                </a:lnTo>
                <a:lnTo>
                  <a:pt x="2271604" y="214604"/>
                </a:lnTo>
                <a:lnTo>
                  <a:pt x="2262864" y="200169"/>
                </a:lnTo>
                <a:lnTo>
                  <a:pt x="2259825" y="181000"/>
                </a:lnTo>
                <a:lnTo>
                  <a:pt x="2259825" y="74676"/>
                </a:lnTo>
                <a:close/>
              </a:path>
              <a:path w="3643629" h="333375">
                <a:moveTo>
                  <a:pt x="2396731" y="74675"/>
                </a:moveTo>
                <a:lnTo>
                  <a:pt x="2355837" y="74676"/>
                </a:lnTo>
                <a:lnTo>
                  <a:pt x="2355837" y="167843"/>
                </a:lnTo>
                <a:lnTo>
                  <a:pt x="2352325" y="190918"/>
                </a:lnTo>
                <a:lnTo>
                  <a:pt x="2342146" y="209492"/>
                </a:lnTo>
                <a:lnTo>
                  <a:pt x="2325833" y="221999"/>
                </a:lnTo>
                <a:lnTo>
                  <a:pt x="2303919" y="226872"/>
                </a:lnTo>
                <a:lnTo>
                  <a:pt x="2355837" y="226872"/>
                </a:lnTo>
                <a:lnTo>
                  <a:pt x="2355837" y="263855"/>
                </a:lnTo>
                <a:lnTo>
                  <a:pt x="2396731" y="263855"/>
                </a:lnTo>
                <a:lnTo>
                  <a:pt x="2396731" y="74675"/>
                </a:lnTo>
                <a:close/>
              </a:path>
              <a:path w="3643629" h="333375">
                <a:moveTo>
                  <a:pt x="2535059" y="73253"/>
                </a:moveTo>
                <a:lnTo>
                  <a:pt x="2496410" y="80410"/>
                </a:lnTo>
                <a:lnTo>
                  <a:pt x="2466162" y="100101"/>
                </a:lnTo>
                <a:lnTo>
                  <a:pt x="2446448" y="130460"/>
                </a:lnTo>
                <a:lnTo>
                  <a:pt x="2439403" y="169621"/>
                </a:lnTo>
                <a:lnTo>
                  <a:pt x="2446315" y="208570"/>
                </a:lnTo>
                <a:lnTo>
                  <a:pt x="2465895" y="238785"/>
                </a:lnTo>
                <a:lnTo>
                  <a:pt x="2496410" y="258332"/>
                </a:lnTo>
                <a:lnTo>
                  <a:pt x="2536126" y="265277"/>
                </a:lnTo>
                <a:lnTo>
                  <a:pt x="2559551" y="263127"/>
                </a:lnTo>
                <a:lnTo>
                  <a:pt x="2580576" y="256876"/>
                </a:lnTo>
                <a:lnTo>
                  <a:pt x="2598934" y="246825"/>
                </a:lnTo>
                <a:lnTo>
                  <a:pt x="2614358" y="233273"/>
                </a:lnTo>
                <a:lnTo>
                  <a:pt x="2613357" y="232206"/>
                </a:lnTo>
                <a:lnTo>
                  <a:pt x="2539326" y="232206"/>
                </a:lnTo>
                <a:lnTo>
                  <a:pt x="2518457" y="228917"/>
                </a:lnTo>
                <a:lnTo>
                  <a:pt x="2501188" y="219494"/>
                </a:lnTo>
                <a:lnTo>
                  <a:pt x="2488320" y="204603"/>
                </a:lnTo>
                <a:lnTo>
                  <a:pt x="2480652" y="184912"/>
                </a:lnTo>
                <a:lnTo>
                  <a:pt x="2623604" y="184912"/>
                </a:lnTo>
                <a:lnTo>
                  <a:pt x="2622064" y="155041"/>
                </a:lnTo>
                <a:lnTo>
                  <a:pt x="2479941" y="155041"/>
                </a:lnTo>
                <a:lnTo>
                  <a:pt x="2486209" y="134622"/>
                </a:lnTo>
                <a:lnTo>
                  <a:pt x="2498077" y="119170"/>
                </a:lnTo>
                <a:lnTo>
                  <a:pt x="2514746" y="109385"/>
                </a:lnTo>
                <a:lnTo>
                  <a:pt x="2535415" y="105968"/>
                </a:lnTo>
                <a:lnTo>
                  <a:pt x="2607202" y="105968"/>
                </a:lnTo>
                <a:lnTo>
                  <a:pt x="2606135" y="103479"/>
                </a:lnTo>
                <a:lnTo>
                  <a:pt x="2577648" y="81099"/>
                </a:lnTo>
                <a:lnTo>
                  <a:pt x="2535059" y="73253"/>
                </a:lnTo>
                <a:close/>
              </a:path>
              <a:path w="3643629" h="333375">
                <a:moveTo>
                  <a:pt x="2592666" y="210159"/>
                </a:moveTo>
                <a:lnTo>
                  <a:pt x="2581382" y="219605"/>
                </a:lnTo>
                <a:lnTo>
                  <a:pt x="2568530" y="226517"/>
                </a:lnTo>
                <a:lnTo>
                  <a:pt x="2554412" y="230762"/>
                </a:lnTo>
                <a:lnTo>
                  <a:pt x="2539326" y="232206"/>
                </a:lnTo>
                <a:lnTo>
                  <a:pt x="2613357" y="232206"/>
                </a:lnTo>
                <a:lnTo>
                  <a:pt x="2592666" y="210159"/>
                </a:lnTo>
                <a:close/>
              </a:path>
              <a:path w="3643629" h="333375">
                <a:moveTo>
                  <a:pt x="2607202" y="105968"/>
                </a:moveTo>
                <a:lnTo>
                  <a:pt x="2535415" y="105968"/>
                </a:lnTo>
                <a:lnTo>
                  <a:pt x="2556490" y="109335"/>
                </a:lnTo>
                <a:lnTo>
                  <a:pt x="2572797" y="119037"/>
                </a:lnTo>
                <a:lnTo>
                  <a:pt x="2583571" y="134472"/>
                </a:lnTo>
                <a:lnTo>
                  <a:pt x="2588044" y="155041"/>
                </a:lnTo>
                <a:lnTo>
                  <a:pt x="2622064" y="155041"/>
                </a:lnTo>
                <a:lnTo>
                  <a:pt x="2621220" y="138661"/>
                </a:lnTo>
                <a:lnTo>
                  <a:pt x="2607202" y="105968"/>
                </a:lnTo>
                <a:close/>
              </a:path>
              <a:path w="3643629" h="333375">
                <a:moveTo>
                  <a:pt x="2764764" y="209804"/>
                </a:moveTo>
                <a:lnTo>
                  <a:pt x="2766125" y="250275"/>
                </a:lnTo>
                <a:lnTo>
                  <a:pt x="2805341" y="263566"/>
                </a:lnTo>
                <a:lnTo>
                  <a:pt x="2826283" y="265277"/>
                </a:lnTo>
                <a:lnTo>
                  <a:pt x="2853670" y="261949"/>
                </a:lnTo>
                <a:lnTo>
                  <a:pt x="2876823" y="251720"/>
                </a:lnTo>
                <a:lnTo>
                  <a:pt x="2892841" y="234223"/>
                </a:lnTo>
                <a:lnTo>
                  <a:pt x="2893067" y="233273"/>
                </a:lnTo>
                <a:lnTo>
                  <a:pt x="2828061" y="233273"/>
                </a:lnTo>
                <a:lnTo>
                  <a:pt x="2811770" y="231656"/>
                </a:lnTo>
                <a:lnTo>
                  <a:pt x="2794812" y="227006"/>
                </a:lnTo>
                <a:lnTo>
                  <a:pt x="2778655" y="219621"/>
                </a:lnTo>
                <a:lnTo>
                  <a:pt x="2764764" y="209804"/>
                </a:lnTo>
                <a:close/>
              </a:path>
              <a:path w="3643629" h="333375">
                <a:moveTo>
                  <a:pt x="2829483" y="72898"/>
                </a:moveTo>
                <a:lnTo>
                  <a:pt x="2803291" y="76053"/>
                </a:lnTo>
                <a:lnTo>
                  <a:pt x="2781033" y="85877"/>
                </a:lnTo>
                <a:lnTo>
                  <a:pt x="2765575" y="102901"/>
                </a:lnTo>
                <a:lnTo>
                  <a:pt x="2759786" y="127660"/>
                </a:lnTo>
                <a:lnTo>
                  <a:pt x="2775138" y="164348"/>
                </a:lnTo>
                <a:lnTo>
                  <a:pt x="2809259" y="181400"/>
                </a:lnTo>
                <a:lnTo>
                  <a:pt x="2843446" y="192918"/>
                </a:lnTo>
                <a:lnTo>
                  <a:pt x="2858998" y="213004"/>
                </a:lnTo>
                <a:lnTo>
                  <a:pt x="2856614" y="222172"/>
                </a:lnTo>
                <a:lnTo>
                  <a:pt x="2850064" y="228472"/>
                </a:lnTo>
                <a:lnTo>
                  <a:pt x="2840246" y="232106"/>
                </a:lnTo>
                <a:lnTo>
                  <a:pt x="2828061" y="233273"/>
                </a:lnTo>
                <a:lnTo>
                  <a:pt x="2893067" y="233273"/>
                </a:lnTo>
                <a:lnTo>
                  <a:pt x="2898825" y="209092"/>
                </a:lnTo>
                <a:lnTo>
                  <a:pt x="2883307" y="171815"/>
                </a:lnTo>
                <a:lnTo>
                  <a:pt x="2848819" y="154108"/>
                </a:lnTo>
                <a:lnTo>
                  <a:pt x="2814265" y="142734"/>
                </a:lnTo>
                <a:lnTo>
                  <a:pt x="2798546" y="124460"/>
                </a:lnTo>
                <a:lnTo>
                  <a:pt x="2800630" y="115814"/>
                </a:lnTo>
                <a:lnTo>
                  <a:pt x="2806414" y="109969"/>
                </a:lnTo>
                <a:lnTo>
                  <a:pt x="2815198" y="106657"/>
                </a:lnTo>
                <a:lnTo>
                  <a:pt x="2826283" y="105613"/>
                </a:lnTo>
                <a:lnTo>
                  <a:pt x="2888948" y="105613"/>
                </a:lnTo>
                <a:lnTo>
                  <a:pt x="2895625" y="92100"/>
                </a:lnTo>
                <a:lnTo>
                  <a:pt x="2881440" y="83999"/>
                </a:lnTo>
                <a:lnTo>
                  <a:pt x="2865088" y="77965"/>
                </a:lnTo>
                <a:lnTo>
                  <a:pt x="2847469" y="74198"/>
                </a:lnTo>
                <a:lnTo>
                  <a:pt x="2829483" y="72898"/>
                </a:lnTo>
                <a:close/>
              </a:path>
              <a:path w="3643629" h="333375">
                <a:moveTo>
                  <a:pt x="2888948" y="105613"/>
                </a:moveTo>
                <a:lnTo>
                  <a:pt x="2826283" y="105613"/>
                </a:lnTo>
                <a:lnTo>
                  <a:pt x="2839485" y="106774"/>
                </a:lnTo>
                <a:lnTo>
                  <a:pt x="2853486" y="110102"/>
                </a:lnTo>
                <a:lnTo>
                  <a:pt x="2867488" y="115364"/>
                </a:lnTo>
                <a:lnTo>
                  <a:pt x="2880690" y="122326"/>
                </a:lnTo>
                <a:lnTo>
                  <a:pt x="2888948" y="105613"/>
                </a:lnTo>
                <a:close/>
              </a:path>
              <a:path w="3643629" h="333375">
                <a:moveTo>
                  <a:pt x="2948609" y="14579"/>
                </a:moveTo>
                <a:lnTo>
                  <a:pt x="2939764" y="16285"/>
                </a:lnTo>
                <a:lnTo>
                  <a:pt x="2932785" y="21024"/>
                </a:lnTo>
                <a:lnTo>
                  <a:pt x="2928207" y="28231"/>
                </a:lnTo>
                <a:lnTo>
                  <a:pt x="2926562" y="37338"/>
                </a:lnTo>
                <a:lnTo>
                  <a:pt x="2926562" y="44805"/>
                </a:lnTo>
                <a:lnTo>
                  <a:pt x="2929762" y="51561"/>
                </a:lnTo>
                <a:lnTo>
                  <a:pt x="2936163" y="55829"/>
                </a:lnTo>
                <a:lnTo>
                  <a:pt x="2922650" y="86766"/>
                </a:lnTo>
                <a:lnTo>
                  <a:pt x="2943631" y="86766"/>
                </a:lnTo>
                <a:lnTo>
                  <a:pt x="2963900" y="56184"/>
                </a:lnTo>
                <a:lnTo>
                  <a:pt x="2967812" y="50495"/>
                </a:lnTo>
                <a:lnTo>
                  <a:pt x="2970301" y="44450"/>
                </a:lnTo>
                <a:lnTo>
                  <a:pt x="2970301" y="37338"/>
                </a:lnTo>
                <a:lnTo>
                  <a:pt x="2968512" y="27781"/>
                </a:lnTo>
                <a:lnTo>
                  <a:pt x="2963722" y="20624"/>
                </a:lnTo>
                <a:lnTo>
                  <a:pt x="2956799" y="16135"/>
                </a:lnTo>
                <a:lnTo>
                  <a:pt x="2948609" y="14579"/>
                </a:lnTo>
                <a:close/>
              </a:path>
              <a:path w="3643629" h="333375">
                <a:moveTo>
                  <a:pt x="3058845" y="0"/>
                </a:moveTo>
                <a:lnTo>
                  <a:pt x="3017951" y="0"/>
                </a:lnTo>
                <a:lnTo>
                  <a:pt x="3017951" y="263855"/>
                </a:lnTo>
                <a:lnTo>
                  <a:pt x="3058845" y="263855"/>
                </a:lnTo>
                <a:lnTo>
                  <a:pt x="3058845" y="170688"/>
                </a:lnTo>
                <a:lnTo>
                  <a:pt x="3062540" y="147412"/>
                </a:lnTo>
                <a:lnTo>
                  <a:pt x="3073203" y="128771"/>
                </a:lnTo>
                <a:lnTo>
                  <a:pt x="3090199" y="116331"/>
                </a:lnTo>
                <a:lnTo>
                  <a:pt x="3112897" y="111658"/>
                </a:lnTo>
                <a:lnTo>
                  <a:pt x="3058845" y="111658"/>
                </a:lnTo>
                <a:lnTo>
                  <a:pt x="3058845" y="0"/>
                </a:lnTo>
                <a:close/>
              </a:path>
              <a:path w="3643629" h="333375">
                <a:moveTo>
                  <a:pt x="3128898" y="73253"/>
                </a:moveTo>
                <a:lnTo>
                  <a:pt x="3106201" y="75503"/>
                </a:lnTo>
                <a:lnTo>
                  <a:pt x="3086804" y="82454"/>
                </a:lnTo>
                <a:lnTo>
                  <a:pt x="3070941" y="94406"/>
                </a:lnTo>
                <a:lnTo>
                  <a:pt x="3058845" y="111658"/>
                </a:lnTo>
                <a:lnTo>
                  <a:pt x="3112897" y="111658"/>
                </a:lnTo>
                <a:lnTo>
                  <a:pt x="3132010" y="114825"/>
                </a:lnTo>
                <a:lnTo>
                  <a:pt x="3146323" y="123926"/>
                </a:lnTo>
                <a:lnTo>
                  <a:pt x="3155302" y="138361"/>
                </a:lnTo>
                <a:lnTo>
                  <a:pt x="3158413" y="157530"/>
                </a:lnTo>
                <a:lnTo>
                  <a:pt x="3158413" y="263855"/>
                </a:lnTo>
                <a:lnTo>
                  <a:pt x="3199307" y="263855"/>
                </a:lnTo>
                <a:lnTo>
                  <a:pt x="3199307" y="146151"/>
                </a:lnTo>
                <a:lnTo>
                  <a:pt x="3194507" y="115708"/>
                </a:lnTo>
                <a:lnTo>
                  <a:pt x="3180638" y="92767"/>
                </a:lnTo>
                <a:lnTo>
                  <a:pt x="3158502" y="78293"/>
                </a:lnTo>
                <a:lnTo>
                  <a:pt x="3128898" y="73253"/>
                </a:lnTo>
                <a:close/>
              </a:path>
              <a:path w="3643629" h="333375">
                <a:moveTo>
                  <a:pt x="3398181" y="106324"/>
                </a:moveTo>
                <a:lnTo>
                  <a:pt x="3321977" y="106324"/>
                </a:lnTo>
                <a:lnTo>
                  <a:pt x="3341635" y="108919"/>
                </a:lnTo>
                <a:lnTo>
                  <a:pt x="3355759" y="116414"/>
                </a:lnTo>
                <a:lnTo>
                  <a:pt x="3364282" y="128377"/>
                </a:lnTo>
                <a:lnTo>
                  <a:pt x="3367138" y="144373"/>
                </a:lnTo>
                <a:lnTo>
                  <a:pt x="3367138" y="150063"/>
                </a:lnTo>
                <a:lnTo>
                  <a:pt x="3309886" y="150063"/>
                </a:lnTo>
                <a:lnTo>
                  <a:pt x="3279516" y="154252"/>
                </a:lnTo>
                <a:lnTo>
                  <a:pt x="3257080" y="165709"/>
                </a:lnTo>
                <a:lnTo>
                  <a:pt x="3243178" y="183567"/>
                </a:lnTo>
                <a:lnTo>
                  <a:pt x="3238411" y="206959"/>
                </a:lnTo>
                <a:lnTo>
                  <a:pt x="3243050" y="230228"/>
                </a:lnTo>
                <a:lnTo>
                  <a:pt x="3256324" y="248831"/>
                </a:lnTo>
                <a:lnTo>
                  <a:pt x="3277265" y="261165"/>
                </a:lnTo>
                <a:lnTo>
                  <a:pt x="3304908" y="265633"/>
                </a:lnTo>
                <a:lnTo>
                  <a:pt x="3324338" y="264094"/>
                </a:lnTo>
                <a:lnTo>
                  <a:pt x="3341401" y="259454"/>
                </a:lnTo>
                <a:lnTo>
                  <a:pt x="3355864" y="251681"/>
                </a:lnTo>
                <a:lnTo>
                  <a:pt x="3367493" y="240741"/>
                </a:lnTo>
                <a:lnTo>
                  <a:pt x="3407610" y="240741"/>
                </a:lnTo>
                <a:lnTo>
                  <a:pt x="3407589" y="233273"/>
                </a:lnTo>
                <a:lnTo>
                  <a:pt x="3313442" y="233273"/>
                </a:lnTo>
                <a:lnTo>
                  <a:pt x="3298118" y="231284"/>
                </a:lnTo>
                <a:lnTo>
                  <a:pt x="3286594" y="225628"/>
                </a:lnTo>
                <a:lnTo>
                  <a:pt x="3279338" y="216771"/>
                </a:lnTo>
                <a:lnTo>
                  <a:pt x="3276815" y="205181"/>
                </a:lnTo>
                <a:lnTo>
                  <a:pt x="3279177" y="193585"/>
                </a:lnTo>
                <a:lnTo>
                  <a:pt x="3286372" y="185756"/>
                </a:lnTo>
                <a:lnTo>
                  <a:pt x="3298568" y="181328"/>
                </a:lnTo>
                <a:lnTo>
                  <a:pt x="3315931" y="179933"/>
                </a:lnTo>
                <a:lnTo>
                  <a:pt x="3407436" y="179933"/>
                </a:lnTo>
                <a:lnTo>
                  <a:pt x="3407321" y="139750"/>
                </a:lnTo>
                <a:lnTo>
                  <a:pt x="3402076" y="111808"/>
                </a:lnTo>
                <a:lnTo>
                  <a:pt x="3398181" y="106324"/>
                </a:lnTo>
                <a:close/>
              </a:path>
              <a:path w="3643629" h="333375">
                <a:moveTo>
                  <a:pt x="3407610" y="240741"/>
                </a:moveTo>
                <a:lnTo>
                  <a:pt x="3367493" y="240741"/>
                </a:lnTo>
                <a:lnTo>
                  <a:pt x="3367493" y="263855"/>
                </a:lnTo>
                <a:lnTo>
                  <a:pt x="3407676" y="263855"/>
                </a:lnTo>
                <a:lnTo>
                  <a:pt x="3407610" y="240741"/>
                </a:lnTo>
                <a:close/>
              </a:path>
              <a:path w="3643629" h="333375">
                <a:moveTo>
                  <a:pt x="3407436" y="179933"/>
                </a:moveTo>
                <a:lnTo>
                  <a:pt x="3367138" y="179933"/>
                </a:lnTo>
                <a:lnTo>
                  <a:pt x="3367138" y="197358"/>
                </a:lnTo>
                <a:lnTo>
                  <a:pt x="3361948" y="211670"/>
                </a:lnTo>
                <a:lnTo>
                  <a:pt x="3350425" y="223050"/>
                </a:lnTo>
                <a:lnTo>
                  <a:pt x="3333834" y="230562"/>
                </a:lnTo>
                <a:lnTo>
                  <a:pt x="3313442" y="233273"/>
                </a:lnTo>
                <a:lnTo>
                  <a:pt x="3407589" y="233273"/>
                </a:lnTo>
                <a:lnTo>
                  <a:pt x="3407436" y="179933"/>
                </a:lnTo>
                <a:close/>
              </a:path>
              <a:path w="3643629" h="333375">
                <a:moveTo>
                  <a:pt x="3330867" y="73253"/>
                </a:moveTo>
                <a:lnTo>
                  <a:pt x="3306691" y="74776"/>
                </a:lnTo>
                <a:lnTo>
                  <a:pt x="3286550" y="79298"/>
                </a:lnTo>
                <a:lnTo>
                  <a:pt x="3268209" y="86755"/>
                </a:lnTo>
                <a:lnTo>
                  <a:pt x="3249434" y="97078"/>
                </a:lnTo>
                <a:lnTo>
                  <a:pt x="3266147" y="125526"/>
                </a:lnTo>
                <a:lnTo>
                  <a:pt x="3280271" y="117125"/>
                </a:lnTo>
                <a:lnTo>
                  <a:pt x="3294329" y="111125"/>
                </a:lnTo>
                <a:lnTo>
                  <a:pt x="3308253" y="107524"/>
                </a:lnTo>
                <a:lnTo>
                  <a:pt x="3321977" y="106324"/>
                </a:lnTo>
                <a:lnTo>
                  <a:pt x="3398181" y="106324"/>
                </a:lnTo>
                <a:lnTo>
                  <a:pt x="3387229" y="90900"/>
                </a:lnTo>
                <a:lnTo>
                  <a:pt x="3363315" y="77793"/>
                </a:lnTo>
                <a:lnTo>
                  <a:pt x="3330867" y="73253"/>
                </a:lnTo>
                <a:close/>
              </a:path>
              <a:path w="3643629" h="333375">
                <a:moveTo>
                  <a:pt x="3503333" y="74676"/>
                </a:moveTo>
                <a:lnTo>
                  <a:pt x="3462439" y="74676"/>
                </a:lnTo>
                <a:lnTo>
                  <a:pt x="3462439" y="263855"/>
                </a:lnTo>
                <a:lnTo>
                  <a:pt x="3503333" y="263855"/>
                </a:lnTo>
                <a:lnTo>
                  <a:pt x="3503333" y="163220"/>
                </a:lnTo>
                <a:lnTo>
                  <a:pt x="3508522" y="142762"/>
                </a:lnTo>
                <a:lnTo>
                  <a:pt x="3519512" y="126504"/>
                </a:lnTo>
                <a:lnTo>
                  <a:pt x="3535866" y="115708"/>
                </a:lnTo>
                <a:lnTo>
                  <a:pt x="3557028" y="111658"/>
                </a:lnTo>
                <a:lnTo>
                  <a:pt x="3636190" y="111658"/>
                </a:lnTo>
                <a:lnTo>
                  <a:pt x="3635760" y="110947"/>
                </a:lnTo>
                <a:lnTo>
                  <a:pt x="3503333" y="110947"/>
                </a:lnTo>
                <a:lnTo>
                  <a:pt x="3503333" y="74676"/>
                </a:lnTo>
                <a:close/>
              </a:path>
              <a:path w="3643629" h="333375">
                <a:moveTo>
                  <a:pt x="3636190" y="111658"/>
                </a:moveTo>
                <a:lnTo>
                  <a:pt x="3557028" y="111658"/>
                </a:lnTo>
                <a:lnTo>
                  <a:pt x="3576142" y="114825"/>
                </a:lnTo>
                <a:lnTo>
                  <a:pt x="3590455" y="123926"/>
                </a:lnTo>
                <a:lnTo>
                  <a:pt x="3599433" y="138361"/>
                </a:lnTo>
                <a:lnTo>
                  <a:pt x="3602545" y="157530"/>
                </a:lnTo>
                <a:lnTo>
                  <a:pt x="3602545" y="263855"/>
                </a:lnTo>
                <a:lnTo>
                  <a:pt x="3643439" y="263855"/>
                </a:lnTo>
                <a:lnTo>
                  <a:pt x="3643439" y="146151"/>
                </a:lnTo>
                <a:lnTo>
                  <a:pt x="3638638" y="115708"/>
                </a:lnTo>
                <a:lnTo>
                  <a:pt x="3636190" y="111658"/>
                </a:lnTo>
                <a:close/>
              </a:path>
              <a:path w="3643629" h="333375">
                <a:moveTo>
                  <a:pt x="3573030" y="73253"/>
                </a:moveTo>
                <a:lnTo>
                  <a:pt x="3550538" y="75442"/>
                </a:lnTo>
                <a:lnTo>
                  <a:pt x="3531247" y="82232"/>
                </a:lnTo>
                <a:lnTo>
                  <a:pt x="3515423" y="93956"/>
                </a:lnTo>
                <a:lnTo>
                  <a:pt x="3503333" y="110947"/>
                </a:lnTo>
                <a:lnTo>
                  <a:pt x="3635760" y="110947"/>
                </a:lnTo>
                <a:lnTo>
                  <a:pt x="3624770" y="92767"/>
                </a:lnTo>
                <a:lnTo>
                  <a:pt x="3602634" y="78293"/>
                </a:lnTo>
                <a:lnTo>
                  <a:pt x="3573030" y="732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27647" y="3161893"/>
            <a:ext cx="2776220" cy="337185"/>
          </a:xfrm>
          <a:custGeom>
            <a:avLst/>
            <a:gdLst/>
            <a:ahLst/>
            <a:cxnLst/>
            <a:rect l="l" t="t" r="r" b="b"/>
            <a:pathLst>
              <a:path w="2776220" h="337185">
                <a:moveTo>
                  <a:pt x="95656" y="77165"/>
                </a:moveTo>
                <a:lnTo>
                  <a:pt x="57007" y="84321"/>
                </a:lnTo>
                <a:lnTo>
                  <a:pt x="26758" y="104013"/>
                </a:lnTo>
                <a:lnTo>
                  <a:pt x="7045" y="134372"/>
                </a:lnTo>
                <a:lnTo>
                  <a:pt x="0" y="173532"/>
                </a:lnTo>
                <a:lnTo>
                  <a:pt x="6911" y="212482"/>
                </a:lnTo>
                <a:lnTo>
                  <a:pt x="26492" y="242697"/>
                </a:lnTo>
                <a:lnTo>
                  <a:pt x="57007" y="262243"/>
                </a:lnTo>
                <a:lnTo>
                  <a:pt x="96723" y="269189"/>
                </a:lnTo>
                <a:lnTo>
                  <a:pt x="120148" y="267038"/>
                </a:lnTo>
                <a:lnTo>
                  <a:pt x="141173" y="260788"/>
                </a:lnTo>
                <a:lnTo>
                  <a:pt x="159531" y="250736"/>
                </a:lnTo>
                <a:lnTo>
                  <a:pt x="174955" y="237185"/>
                </a:lnTo>
                <a:lnTo>
                  <a:pt x="173954" y="236118"/>
                </a:lnTo>
                <a:lnTo>
                  <a:pt x="99923" y="236118"/>
                </a:lnTo>
                <a:lnTo>
                  <a:pt x="79054" y="232829"/>
                </a:lnTo>
                <a:lnTo>
                  <a:pt x="61785" y="223405"/>
                </a:lnTo>
                <a:lnTo>
                  <a:pt x="48917" y="208514"/>
                </a:lnTo>
                <a:lnTo>
                  <a:pt x="41249" y="188823"/>
                </a:lnTo>
                <a:lnTo>
                  <a:pt x="184200" y="188823"/>
                </a:lnTo>
                <a:lnTo>
                  <a:pt x="182661" y="158953"/>
                </a:lnTo>
                <a:lnTo>
                  <a:pt x="40538" y="158953"/>
                </a:lnTo>
                <a:lnTo>
                  <a:pt x="46805" y="138533"/>
                </a:lnTo>
                <a:lnTo>
                  <a:pt x="58673" y="123082"/>
                </a:lnTo>
                <a:lnTo>
                  <a:pt x="75342" y="113297"/>
                </a:lnTo>
                <a:lnTo>
                  <a:pt x="96011" y="109880"/>
                </a:lnTo>
                <a:lnTo>
                  <a:pt x="167799" y="109880"/>
                </a:lnTo>
                <a:lnTo>
                  <a:pt x="166731" y="107391"/>
                </a:lnTo>
                <a:lnTo>
                  <a:pt x="138245" y="85010"/>
                </a:lnTo>
                <a:lnTo>
                  <a:pt x="95656" y="77165"/>
                </a:lnTo>
                <a:close/>
              </a:path>
              <a:path w="2776220" h="337185">
                <a:moveTo>
                  <a:pt x="153263" y="214071"/>
                </a:moveTo>
                <a:lnTo>
                  <a:pt x="141978" y="223516"/>
                </a:lnTo>
                <a:lnTo>
                  <a:pt x="129127" y="230428"/>
                </a:lnTo>
                <a:lnTo>
                  <a:pt x="115008" y="234673"/>
                </a:lnTo>
                <a:lnTo>
                  <a:pt x="99923" y="236118"/>
                </a:lnTo>
                <a:lnTo>
                  <a:pt x="173954" y="236118"/>
                </a:lnTo>
                <a:lnTo>
                  <a:pt x="153263" y="214071"/>
                </a:lnTo>
                <a:close/>
              </a:path>
              <a:path w="2776220" h="337185">
                <a:moveTo>
                  <a:pt x="167799" y="109880"/>
                </a:moveTo>
                <a:lnTo>
                  <a:pt x="96011" y="109880"/>
                </a:lnTo>
                <a:lnTo>
                  <a:pt x="117086" y="113247"/>
                </a:lnTo>
                <a:lnTo>
                  <a:pt x="133394" y="122948"/>
                </a:lnTo>
                <a:lnTo>
                  <a:pt x="144168" y="138383"/>
                </a:lnTo>
                <a:lnTo>
                  <a:pt x="148640" y="158953"/>
                </a:lnTo>
                <a:lnTo>
                  <a:pt x="182661" y="158953"/>
                </a:lnTo>
                <a:lnTo>
                  <a:pt x="181817" y="142573"/>
                </a:lnTo>
                <a:lnTo>
                  <a:pt x="167799" y="109880"/>
                </a:lnTo>
                <a:close/>
              </a:path>
              <a:path w="2776220" h="337185">
                <a:moveTo>
                  <a:pt x="269544" y="3911"/>
                </a:moveTo>
                <a:lnTo>
                  <a:pt x="228650" y="3911"/>
                </a:lnTo>
                <a:lnTo>
                  <a:pt x="228650" y="267766"/>
                </a:lnTo>
                <a:lnTo>
                  <a:pt x="269544" y="267766"/>
                </a:lnTo>
                <a:lnTo>
                  <a:pt x="269544" y="3911"/>
                </a:lnTo>
                <a:close/>
              </a:path>
              <a:path w="2776220" h="337185">
                <a:moveTo>
                  <a:pt x="323595" y="213715"/>
                </a:moveTo>
                <a:lnTo>
                  <a:pt x="324957" y="254187"/>
                </a:lnTo>
                <a:lnTo>
                  <a:pt x="364173" y="267477"/>
                </a:lnTo>
                <a:lnTo>
                  <a:pt x="385114" y="269189"/>
                </a:lnTo>
                <a:lnTo>
                  <a:pt x="412501" y="265861"/>
                </a:lnTo>
                <a:lnTo>
                  <a:pt x="435654" y="255631"/>
                </a:lnTo>
                <a:lnTo>
                  <a:pt x="451673" y="238135"/>
                </a:lnTo>
                <a:lnTo>
                  <a:pt x="451899" y="237185"/>
                </a:lnTo>
                <a:lnTo>
                  <a:pt x="386892" y="237185"/>
                </a:lnTo>
                <a:lnTo>
                  <a:pt x="370601" y="235568"/>
                </a:lnTo>
                <a:lnTo>
                  <a:pt x="353644" y="230917"/>
                </a:lnTo>
                <a:lnTo>
                  <a:pt x="337486" y="223533"/>
                </a:lnTo>
                <a:lnTo>
                  <a:pt x="323595" y="213715"/>
                </a:lnTo>
                <a:close/>
              </a:path>
              <a:path w="2776220" h="337185">
                <a:moveTo>
                  <a:pt x="388315" y="76809"/>
                </a:moveTo>
                <a:lnTo>
                  <a:pt x="362123" y="79965"/>
                </a:lnTo>
                <a:lnTo>
                  <a:pt x="339864" y="89789"/>
                </a:lnTo>
                <a:lnTo>
                  <a:pt x="324407" y="106813"/>
                </a:lnTo>
                <a:lnTo>
                  <a:pt x="318617" y="131572"/>
                </a:lnTo>
                <a:lnTo>
                  <a:pt x="333969" y="168259"/>
                </a:lnTo>
                <a:lnTo>
                  <a:pt x="368090" y="185312"/>
                </a:lnTo>
                <a:lnTo>
                  <a:pt x="402278" y="196830"/>
                </a:lnTo>
                <a:lnTo>
                  <a:pt x="417829" y="216916"/>
                </a:lnTo>
                <a:lnTo>
                  <a:pt x="415446" y="226083"/>
                </a:lnTo>
                <a:lnTo>
                  <a:pt x="408895" y="232384"/>
                </a:lnTo>
                <a:lnTo>
                  <a:pt x="399077" y="236018"/>
                </a:lnTo>
                <a:lnTo>
                  <a:pt x="386892" y="237185"/>
                </a:lnTo>
                <a:lnTo>
                  <a:pt x="451899" y="237185"/>
                </a:lnTo>
                <a:lnTo>
                  <a:pt x="457657" y="213004"/>
                </a:lnTo>
                <a:lnTo>
                  <a:pt x="442138" y="175727"/>
                </a:lnTo>
                <a:lnTo>
                  <a:pt x="407650" y="158019"/>
                </a:lnTo>
                <a:lnTo>
                  <a:pt x="373096" y="146646"/>
                </a:lnTo>
                <a:lnTo>
                  <a:pt x="357377" y="128371"/>
                </a:lnTo>
                <a:lnTo>
                  <a:pt x="359461" y="119726"/>
                </a:lnTo>
                <a:lnTo>
                  <a:pt x="365245" y="113880"/>
                </a:lnTo>
                <a:lnTo>
                  <a:pt x="374030" y="110569"/>
                </a:lnTo>
                <a:lnTo>
                  <a:pt x="385114" y="109524"/>
                </a:lnTo>
                <a:lnTo>
                  <a:pt x="447779" y="109524"/>
                </a:lnTo>
                <a:lnTo>
                  <a:pt x="454456" y="96012"/>
                </a:lnTo>
                <a:lnTo>
                  <a:pt x="440271" y="87910"/>
                </a:lnTo>
                <a:lnTo>
                  <a:pt x="423919" y="81876"/>
                </a:lnTo>
                <a:lnTo>
                  <a:pt x="406300" y="78109"/>
                </a:lnTo>
                <a:lnTo>
                  <a:pt x="388315" y="76809"/>
                </a:lnTo>
                <a:close/>
              </a:path>
              <a:path w="2776220" h="337185">
                <a:moveTo>
                  <a:pt x="447779" y="109524"/>
                </a:moveTo>
                <a:lnTo>
                  <a:pt x="385114" y="109524"/>
                </a:lnTo>
                <a:lnTo>
                  <a:pt x="398316" y="110686"/>
                </a:lnTo>
                <a:lnTo>
                  <a:pt x="412318" y="114014"/>
                </a:lnTo>
                <a:lnTo>
                  <a:pt x="426319" y="119276"/>
                </a:lnTo>
                <a:lnTo>
                  <a:pt x="439521" y="126238"/>
                </a:lnTo>
                <a:lnTo>
                  <a:pt x="447779" y="109524"/>
                </a:lnTo>
                <a:close/>
              </a:path>
              <a:path w="2776220" h="337185">
                <a:moveTo>
                  <a:pt x="653580" y="116281"/>
                </a:moveTo>
                <a:lnTo>
                  <a:pt x="613041" y="116281"/>
                </a:lnTo>
                <a:lnTo>
                  <a:pt x="613041" y="214426"/>
                </a:lnTo>
                <a:lnTo>
                  <a:pt x="617320" y="239391"/>
                </a:lnTo>
                <a:lnTo>
                  <a:pt x="628865" y="256520"/>
                </a:lnTo>
                <a:lnTo>
                  <a:pt x="645745" y="266383"/>
                </a:lnTo>
                <a:lnTo>
                  <a:pt x="666026" y="269544"/>
                </a:lnTo>
                <a:lnTo>
                  <a:pt x="677955" y="268628"/>
                </a:lnTo>
                <a:lnTo>
                  <a:pt x="689717" y="265944"/>
                </a:lnTo>
                <a:lnTo>
                  <a:pt x="701280" y="261593"/>
                </a:lnTo>
                <a:lnTo>
                  <a:pt x="712609" y="255676"/>
                </a:lnTo>
                <a:lnTo>
                  <a:pt x="704992" y="232562"/>
                </a:lnTo>
                <a:lnTo>
                  <a:pt x="673849" y="232562"/>
                </a:lnTo>
                <a:lnTo>
                  <a:pt x="665281" y="231312"/>
                </a:lnTo>
                <a:lnTo>
                  <a:pt x="658914" y="227095"/>
                </a:lnTo>
                <a:lnTo>
                  <a:pt x="654946" y="219210"/>
                </a:lnTo>
                <a:lnTo>
                  <a:pt x="653580" y="206959"/>
                </a:lnTo>
                <a:lnTo>
                  <a:pt x="653580" y="116281"/>
                </a:lnTo>
                <a:close/>
              </a:path>
              <a:path w="2776220" h="337185">
                <a:moveTo>
                  <a:pt x="702297" y="224383"/>
                </a:moveTo>
                <a:lnTo>
                  <a:pt x="694401" y="227911"/>
                </a:lnTo>
                <a:lnTo>
                  <a:pt x="687139" y="230473"/>
                </a:lnTo>
                <a:lnTo>
                  <a:pt x="680344" y="232034"/>
                </a:lnTo>
                <a:lnTo>
                  <a:pt x="673849" y="232562"/>
                </a:lnTo>
                <a:lnTo>
                  <a:pt x="704992" y="232562"/>
                </a:lnTo>
                <a:lnTo>
                  <a:pt x="702297" y="224383"/>
                </a:lnTo>
                <a:close/>
              </a:path>
              <a:path w="2776220" h="337185">
                <a:moveTo>
                  <a:pt x="709409" y="85699"/>
                </a:moveTo>
                <a:lnTo>
                  <a:pt x="586371" y="85699"/>
                </a:lnTo>
                <a:lnTo>
                  <a:pt x="586371" y="116281"/>
                </a:lnTo>
                <a:lnTo>
                  <a:pt x="709409" y="116281"/>
                </a:lnTo>
                <a:lnTo>
                  <a:pt x="709409" y="85699"/>
                </a:lnTo>
                <a:close/>
              </a:path>
              <a:path w="2776220" h="337185">
                <a:moveTo>
                  <a:pt x="653580" y="33782"/>
                </a:moveTo>
                <a:lnTo>
                  <a:pt x="613041" y="33782"/>
                </a:lnTo>
                <a:lnTo>
                  <a:pt x="613041" y="85699"/>
                </a:lnTo>
                <a:lnTo>
                  <a:pt x="653580" y="85699"/>
                </a:lnTo>
                <a:lnTo>
                  <a:pt x="653580" y="33782"/>
                </a:lnTo>
                <a:close/>
              </a:path>
              <a:path w="2776220" h="337185">
                <a:moveTo>
                  <a:pt x="791197" y="78587"/>
                </a:moveTo>
                <a:lnTo>
                  <a:pt x="750303" y="78587"/>
                </a:lnTo>
                <a:lnTo>
                  <a:pt x="750303" y="267766"/>
                </a:lnTo>
                <a:lnTo>
                  <a:pt x="791197" y="267766"/>
                </a:lnTo>
                <a:lnTo>
                  <a:pt x="791197" y="168910"/>
                </a:lnTo>
                <a:lnTo>
                  <a:pt x="797420" y="146735"/>
                </a:lnTo>
                <a:lnTo>
                  <a:pt x="810844" y="129660"/>
                </a:lnTo>
                <a:lnTo>
                  <a:pt x="830802" y="119053"/>
                </a:lnTo>
                <a:lnTo>
                  <a:pt x="856627" y="116281"/>
                </a:lnTo>
                <a:lnTo>
                  <a:pt x="791197" y="116281"/>
                </a:lnTo>
                <a:lnTo>
                  <a:pt x="791197" y="78587"/>
                </a:lnTo>
                <a:close/>
              </a:path>
              <a:path w="2776220" h="337185">
                <a:moveTo>
                  <a:pt x="856627" y="77165"/>
                </a:moveTo>
                <a:lnTo>
                  <a:pt x="835602" y="79676"/>
                </a:lnTo>
                <a:lnTo>
                  <a:pt x="817511" y="87122"/>
                </a:lnTo>
                <a:lnTo>
                  <a:pt x="802620" y="99367"/>
                </a:lnTo>
                <a:lnTo>
                  <a:pt x="791197" y="116281"/>
                </a:lnTo>
                <a:lnTo>
                  <a:pt x="856627" y="116281"/>
                </a:lnTo>
                <a:lnTo>
                  <a:pt x="856627" y="77165"/>
                </a:lnTo>
                <a:close/>
              </a:path>
              <a:path w="2776220" h="337185">
                <a:moveTo>
                  <a:pt x="968286" y="77165"/>
                </a:moveTo>
                <a:lnTo>
                  <a:pt x="929636" y="84321"/>
                </a:lnTo>
                <a:lnTo>
                  <a:pt x="899388" y="104013"/>
                </a:lnTo>
                <a:lnTo>
                  <a:pt x="879675" y="134372"/>
                </a:lnTo>
                <a:lnTo>
                  <a:pt x="872629" y="173532"/>
                </a:lnTo>
                <a:lnTo>
                  <a:pt x="879541" y="212482"/>
                </a:lnTo>
                <a:lnTo>
                  <a:pt x="899121" y="242697"/>
                </a:lnTo>
                <a:lnTo>
                  <a:pt x="929636" y="262243"/>
                </a:lnTo>
                <a:lnTo>
                  <a:pt x="969352" y="269189"/>
                </a:lnTo>
                <a:lnTo>
                  <a:pt x="992778" y="267038"/>
                </a:lnTo>
                <a:lnTo>
                  <a:pt x="1013802" y="260788"/>
                </a:lnTo>
                <a:lnTo>
                  <a:pt x="1032160" y="250736"/>
                </a:lnTo>
                <a:lnTo>
                  <a:pt x="1047584" y="237185"/>
                </a:lnTo>
                <a:lnTo>
                  <a:pt x="1046583" y="236118"/>
                </a:lnTo>
                <a:lnTo>
                  <a:pt x="972553" y="236118"/>
                </a:lnTo>
                <a:lnTo>
                  <a:pt x="951684" y="232829"/>
                </a:lnTo>
                <a:lnTo>
                  <a:pt x="934415" y="223405"/>
                </a:lnTo>
                <a:lnTo>
                  <a:pt x="921546" y="208514"/>
                </a:lnTo>
                <a:lnTo>
                  <a:pt x="913879" y="188823"/>
                </a:lnTo>
                <a:lnTo>
                  <a:pt x="1056830" y="188823"/>
                </a:lnTo>
                <a:lnTo>
                  <a:pt x="1055291" y="158953"/>
                </a:lnTo>
                <a:lnTo>
                  <a:pt x="913168" y="158953"/>
                </a:lnTo>
                <a:lnTo>
                  <a:pt x="919435" y="138533"/>
                </a:lnTo>
                <a:lnTo>
                  <a:pt x="931303" y="123082"/>
                </a:lnTo>
                <a:lnTo>
                  <a:pt x="947972" y="113297"/>
                </a:lnTo>
                <a:lnTo>
                  <a:pt x="968641" y="109880"/>
                </a:lnTo>
                <a:lnTo>
                  <a:pt x="1040428" y="109880"/>
                </a:lnTo>
                <a:lnTo>
                  <a:pt x="1039361" y="107391"/>
                </a:lnTo>
                <a:lnTo>
                  <a:pt x="1010874" y="85010"/>
                </a:lnTo>
                <a:lnTo>
                  <a:pt x="968286" y="77165"/>
                </a:lnTo>
                <a:close/>
              </a:path>
              <a:path w="2776220" h="337185">
                <a:moveTo>
                  <a:pt x="1025893" y="214071"/>
                </a:moveTo>
                <a:lnTo>
                  <a:pt x="1014608" y="223516"/>
                </a:lnTo>
                <a:lnTo>
                  <a:pt x="1001756" y="230428"/>
                </a:lnTo>
                <a:lnTo>
                  <a:pt x="987638" y="234673"/>
                </a:lnTo>
                <a:lnTo>
                  <a:pt x="972553" y="236118"/>
                </a:lnTo>
                <a:lnTo>
                  <a:pt x="1046583" y="236118"/>
                </a:lnTo>
                <a:lnTo>
                  <a:pt x="1025893" y="214071"/>
                </a:lnTo>
                <a:close/>
              </a:path>
              <a:path w="2776220" h="337185">
                <a:moveTo>
                  <a:pt x="1040428" y="109880"/>
                </a:moveTo>
                <a:lnTo>
                  <a:pt x="968641" y="109880"/>
                </a:lnTo>
                <a:lnTo>
                  <a:pt x="989716" y="113247"/>
                </a:lnTo>
                <a:lnTo>
                  <a:pt x="1006024" y="122948"/>
                </a:lnTo>
                <a:lnTo>
                  <a:pt x="1016797" y="138383"/>
                </a:lnTo>
                <a:lnTo>
                  <a:pt x="1021270" y="158953"/>
                </a:lnTo>
                <a:lnTo>
                  <a:pt x="1055291" y="158953"/>
                </a:lnTo>
                <a:lnTo>
                  <a:pt x="1054446" y="142573"/>
                </a:lnTo>
                <a:lnTo>
                  <a:pt x="1040428" y="109880"/>
                </a:lnTo>
                <a:close/>
              </a:path>
              <a:path w="2776220" h="337185">
                <a:moveTo>
                  <a:pt x="1091323" y="213715"/>
                </a:moveTo>
                <a:lnTo>
                  <a:pt x="1092684" y="254187"/>
                </a:lnTo>
                <a:lnTo>
                  <a:pt x="1131900" y="267477"/>
                </a:lnTo>
                <a:lnTo>
                  <a:pt x="1152842" y="269189"/>
                </a:lnTo>
                <a:lnTo>
                  <a:pt x="1180229" y="265861"/>
                </a:lnTo>
                <a:lnTo>
                  <a:pt x="1203382" y="255631"/>
                </a:lnTo>
                <a:lnTo>
                  <a:pt x="1219400" y="238135"/>
                </a:lnTo>
                <a:lnTo>
                  <a:pt x="1219627" y="237185"/>
                </a:lnTo>
                <a:lnTo>
                  <a:pt x="1154620" y="237185"/>
                </a:lnTo>
                <a:lnTo>
                  <a:pt x="1138329" y="235568"/>
                </a:lnTo>
                <a:lnTo>
                  <a:pt x="1121371" y="230917"/>
                </a:lnTo>
                <a:lnTo>
                  <a:pt x="1105214" y="223533"/>
                </a:lnTo>
                <a:lnTo>
                  <a:pt x="1091323" y="213715"/>
                </a:lnTo>
                <a:close/>
              </a:path>
              <a:path w="2776220" h="337185">
                <a:moveTo>
                  <a:pt x="1156042" y="76809"/>
                </a:moveTo>
                <a:lnTo>
                  <a:pt x="1129850" y="79965"/>
                </a:lnTo>
                <a:lnTo>
                  <a:pt x="1107592" y="89789"/>
                </a:lnTo>
                <a:lnTo>
                  <a:pt x="1092134" y="106813"/>
                </a:lnTo>
                <a:lnTo>
                  <a:pt x="1086345" y="131572"/>
                </a:lnTo>
                <a:lnTo>
                  <a:pt x="1101697" y="168259"/>
                </a:lnTo>
                <a:lnTo>
                  <a:pt x="1135818" y="185312"/>
                </a:lnTo>
                <a:lnTo>
                  <a:pt x="1170005" y="196830"/>
                </a:lnTo>
                <a:lnTo>
                  <a:pt x="1185557" y="216916"/>
                </a:lnTo>
                <a:lnTo>
                  <a:pt x="1183174" y="226083"/>
                </a:lnTo>
                <a:lnTo>
                  <a:pt x="1176623" y="232384"/>
                </a:lnTo>
                <a:lnTo>
                  <a:pt x="1166805" y="236018"/>
                </a:lnTo>
                <a:lnTo>
                  <a:pt x="1154620" y="237185"/>
                </a:lnTo>
                <a:lnTo>
                  <a:pt x="1219627" y="237185"/>
                </a:lnTo>
                <a:lnTo>
                  <a:pt x="1225384" y="213004"/>
                </a:lnTo>
                <a:lnTo>
                  <a:pt x="1209866" y="175727"/>
                </a:lnTo>
                <a:lnTo>
                  <a:pt x="1175378" y="158019"/>
                </a:lnTo>
                <a:lnTo>
                  <a:pt x="1140824" y="146646"/>
                </a:lnTo>
                <a:lnTo>
                  <a:pt x="1125105" y="128371"/>
                </a:lnTo>
                <a:lnTo>
                  <a:pt x="1127189" y="119726"/>
                </a:lnTo>
                <a:lnTo>
                  <a:pt x="1132973" y="113880"/>
                </a:lnTo>
                <a:lnTo>
                  <a:pt x="1141757" y="110569"/>
                </a:lnTo>
                <a:lnTo>
                  <a:pt x="1152842" y="109524"/>
                </a:lnTo>
                <a:lnTo>
                  <a:pt x="1215507" y="109524"/>
                </a:lnTo>
                <a:lnTo>
                  <a:pt x="1222184" y="96012"/>
                </a:lnTo>
                <a:lnTo>
                  <a:pt x="1207999" y="87910"/>
                </a:lnTo>
                <a:lnTo>
                  <a:pt x="1191647" y="81876"/>
                </a:lnTo>
                <a:lnTo>
                  <a:pt x="1174028" y="78109"/>
                </a:lnTo>
                <a:lnTo>
                  <a:pt x="1156042" y="76809"/>
                </a:lnTo>
                <a:close/>
              </a:path>
              <a:path w="2776220" h="337185">
                <a:moveTo>
                  <a:pt x="1215507" y="109524"/>
                </a:moveTo>
                <a:lnTo>
                  <a:pt x="1152842" y="109524"/>
                </a:lnTo>
                <a:lnTo>
                  <a:pt x="1166044" y="110686"/>
                </a:lnTo>
                <a:lnTo>
                  <a:pt x="1180045" y="114014"/>
                </a:lnTo>
                <a:lnTo>
                  <a:pt x="1194047" y="119276"/>
                </a:lnTo>
                <a:lnTo>
                  <a:pt x="1207249" y="126238"/>
                </a:lnTo>
                <a:lnTo>
                  <a:pt x="1215507" y="109524"/>
                </a:lnTo>
                <a:close/>
              </a:path>
              <a:path w="2776220" h="337185">
                <a:moveTo>
                  <a:pt x="1421307" y="116281"/>
                </a:moveTo>
                <a:lnTo>
                  <a:pt x="1380769" y="116281"/>
                </a:lnTo>
                <a:lnTo>
                  <a:pt x="1380769" y="214426"/>
                </a:lnTo>
                <a:lnTo>
                  <a:pt x="1385047" y="239391"/>
                </a:lnTo>
                <a:lnTo>
                  <a:pt x="1396593" y="256520"/>
                </a:lnTo>
                <a:lnTo>
                  <a:pt x="1413473" y="266383"/>
                </a:lnTo>
                <a:lnTo>
                  <a:pt x="1433753" y="269544"/>
                </a:lnTo>
                <a:lnTo>
                  <a:pt x="1445683" y="268628"/>
                </a:lnTo>
                <a:lnTo>
                  <a:pt x="1457445" y="265944"/>
                </a:lnTo>
                <a:lnTo>
                  <a:pt x="1469008" y="261593"/>
                </a:lnTo>
                <a:lnTo>
                  <a:pt x="1480337" y="255676"/>
                </a:lnTo>
                <a:lnTo>
                  <a:pt x="1472720" y="232562"/>
                </a:lnTo>
                <a:lnTo>
                  <a:pt x="1441576" y="232562"/>
                </a:lnTo>
                <a:lnTo>
                  <a:pt x="1433009" y="231312"/>
                </a:lnTo>
                <a:lnTo>
                  <a:pt x="1426641" y="227095"/>
                </a:lnTo>
                <a:lnTo>
                  <a:pt x="1422674" y="219210"/>
                </a:lnTo>
                <a:lnTo>
                  <a:pt x="1421307" y="206959"/>
                </a:lnTo>
                <a:lnTo>
                  <a:pt x="1421307" y="116281"/>
                </a:lnTo>
                <a:close/>
              </a:path>
              <a:path w="2776220" h="337185">
                <a:moveTo>
                  <a:pt x="1470024" y="224383"/>
                </a:moveTo>
                <a:lnTo>
                  <a:pt x="1462129" y="227911"/>
                </a:lnTo>
                <a:lnTo>
                  <a:pt x="1454867" y="230473"/>
                </a:lnTo>
                <a:lnTo>
                  <a:pt x="1448072" y="232034"/>
                </a:lnTo>
                <a:lnTo>
                  <a:pt x="1441576" y="232562"/>
                </a:lnTo>
                <a:lnTo>
                  <a:pt x="1472720" y="232562"/>
                </a:lnTo>
                <a:lnTo>
                  <a:pt x="1470024" y="224383"/>
                </a:lnTo>
                <a:close/>
              </a:path>
              <a:path w="2776220" h="337185">
                <a:moveTo>
                  <a:pt x="1477136" y="85699"/>
                </a:moveTo>
                <a:lnTo>
                  <a:pt x="1354099" y="85699"/>
                </a:lnTo>
                <a:lnTo>
                  <a:pt x="1354099" y="116281"/>
                </a:lnTo>
                <a:lnTo>
                  <a:pt x="1477136" y="116281"/>
                </a:lnTo>
                <a:lnTo>
                  <a:pt x="1477136" y="85699"/>
                </a:lnTo>
                <a:close/>
              </a:path>
              <a:path w="2776220" h="337185">
                <a:moveTo>
                  <a:pt x="1421307" y="33782"/>
                </a:moveTo>
                <a:lnTo>
                  <a:pt x="1380769" y="33782"/>
                </a:lnTo>
                <a:lnTo>
                  <a:pt x="1380769" y="85699"/>
                </a:lnTo>
                <a:lnTo>
                  <a:pt x="1421307" y="85699"/>
                </a:lnTo>
                <a:lnTo>
                  <a:pt x="1421307" y="33782"/>
                </a:lnTo>
                <a:close/>
              </a:path>
              <a:path w="2776220" h="337185">
                <a:moveTo>
                  <a:pt x="1538300" y="0"/>
                </a:moveTo>
                <a:lnTo>
                  <a:pt x="1528876" y="1833"/>
                </a:lnTo>
                <a:lnTo>
                  <a:pt x="1521320" y="6934"/>
                </a:lnTo>
                <a:lnTo>
                  <a:pt x="1516297" y="14701"/>
                </a:lnTo>
                <a:lnTo>
                  <a:pt x="1514474" y="24536"/>
                </a:lnTo>
                <a:lnTo>
                  <a:pt x="1516297" y="34165"/>
                </a:lnTo>
                <a:lnTo>
                  <a:pt x="1521320" y="41827"/>
                </a:lnTo>
                <a:lnTo>
                  <a:pt x="1528876" y="46889"/>
                </a:lnTo>
                <a:lnTo>
                  <a:pt x="1538300" y="48717"/>
                </a:lnTo>
                <a:lnTo>
                  <a:pt x="1547723" y="46889"/>
                </a:lnTo>
                <a:lnTo>
                  <a:pt x="1555280" y="41827"/>
                </a:lnTo>
                <a:lnTo>
                  <a:pt x="1560302" y="34165"/>
                </a:lnTo>
                <a:lnTo>
                  <a:pt x="1562125" y="24536"/>
                </a:lnTo>
                <a:lnTo>
                  <a:pt x="1560302" y="14701"/>
                </a:lnTo>
                <a:lnTo>
                  <a:pt x="1555280" y="6934"/>
                </a:lnTo>
                <a:lnTo>
                  <a:pt x="1547723" y="1833"/>
                </a:lnTo>
                <a:lnTo>
                  <a:pt x="1538300" y="0"/>
                </a:lnTo>
                <a:close/>
              </a:path>
              <a:path w="2776220" h="337185">
                <a:moveTo>
                  <a:pt x="1558569" y="78587"/>
                </a:moveTo>
                <a:lnTo>
                  <a:pt x="1518030" y="78587"/>
                </a:lnTo>
                <a:lnTo>
                  <a:pt x="1518030" y="267766"/>
                </a:lnTo>
                <a:lnTo>
                  <a:pt x="1558569" y="267766"/>
                </a:lnTo>
                <a:lnTo>
                  <a:pt x="1558569" y="78587"/>
                </a:lnTo>
                <a:close/>
              </a:path>
              <a:path w="2776220" h="337185">
                <a:moveTo>
                  <a:pt x="1661693" y="78587"/>
                </a:moveTo>
                <a:lnTo>
                  <a:pt x="1620799" y="78587"/>
                </a:lnTo>
                <a:lnTo>
                  <a:pt x="1620799" y="336753"/>
                </a:lnTo>
                <a:lnTo>
                  <a:pt x="1661693" y="336753"/>
                </a:lnTo>
                <a:lnTo>
                  <a:pt x="1661693" y="235051"/>
                </a:lnTo>
                <a:lnTo>
                  <a:pt x="1798252" y="235051"/>
                </a:lnTo>
                <a:lnTo>
                  <a:pt x="1798681" y="234340"/>
                </a:lnTo>
                <a:lnTo>
                  <a:pt x="1719300" y="234340"/>
                </a:lnTo>
                <a:lnTo>
                  <a:pt x="1696047" y="229823"/>
                </a:lnTo>
                <a:lnTo>
                  <a:pt x="1677828" y="217138"/>
                </a:lnTo>
                <a:lnTo>
                  <a:pt x="1665943" y="197585"/>
                </a:lnTo>
                <a:lnTo>
                  <a:pt x="1661693" y="172466"/>
                </a:lnTo>
                <a:lnTo>
                  <a:pt x="1665943" y="147907"/>
                </a:lnTo>
                <a:lnTo>
                  <a:pt x="1677828" y="128549"/>
                </a:lnTo>
                <a:lnTo>
                  <a:pt x="1696047" y="115858"/>
                </a:lnTo>
                <a:lnTo>
                  <a:pt x="1719300" y="111302"/>
                </a:lnTo>
                <a:lnTo>
                  <a:pt x="1661693" y="111302"/>
                </a:lnTo>
                <a:lnTo>
                  <a:pt x="1661693" y="78587"/>
                </a:lnTo>
                <a:close/>
              </a:path>
              <a:path w="2776220" h="337185">
                <a:moveTo>
                  <a:pt x="1798252" y="235051"/>
                </a:moveTo>
                <a:lnTo>
                  <a:pt x="1661693" y="235051"/>
                </a:lnTo>
                <a:lnTo>
                  <a:pt x="1673739" y="249686"/>
                </a:lnTo>
                <a:lnTo>
                  <a:pt x="1688985" y="260388"/>
                </a:lnTo>
                <a:lnTo>
                  <a:pt x="1707299" y="266955"/>
                </a:lnTo>
                <a:lnTo>
                  <a:pt x="1728546" y="269189"/>
                </a:lnTo>
                <a:lnTo>
                  <a:pt x="1765350" y="262249"/>
                </a:lnTo>
                <a:lnTo>
                  <a:pt x="1793620" y="242741"/>
                </a:lnTo>
                <a:lnTo>
                  <a:pt x="1798252" y="235051"/>
                </a:lnTo>
                <a:close/>
              </a:path>
              <a:path w="2776220" h="337185">
                <a:moveTo>
                  <a:pt x="1727834" y="77165"/>
                </a:moveTo>
                <a:lnTo>
                  <a:pt x="1706999" y="79398"/>
                </a:lnTo>
                <a:lnTo>
                  <a:pt x="1688896" y="85966"/>
                </a:lnTo>
                <a:lnTo>
                  <a:pt x="1673728" y="96667"/>
                </a:lnTo>
                <a:lnTo>
                  <a:pt x="1661693" y="111302"/>
                </a:lnTo>
                <a:lnTo>
                  <a:pt x="1719300" y="111302"/>
                </a:lnTo>
                <a:lnTo>
                  <a:pt x="1742553" y="115908"/>
                </a:lnTo>
                <a:lnTo>
                  <a:pt x="1760772" y="128682"/>
                </a:lnTo>
                <a:lnTo>
                  <a:pt x="1772657" y="148057"/>
                </a:lnTo>
                <a:lnTo>
                  <a:pt x="1776907" y="172466"/>
                </a:lnTo>
                <a:lnTo>
                  <a:pt x="1772657" y="197435"/>
                </a:lnTo>
                <a:lnTo>
                  <a:pt x="1760772" y="217004"/>
                </a:lnTo>
                <a:lnTo>
                  <a:pt x="1742553" y="229773"/>
                </a:lnTo>
                <a:lnTo>
                  <a:pt x="1719300" y="234340"/>
                </a:lnTo>
                <a:lnTo>
                  <a:pt x="1798681" y="234340"/>
                </a:lnTo>
                <a:lnTo>
                  <a:pt x="1811756" y="212632"/>
                </a:lnTo>
                <a:lnTo>
                  <a:pt x="1818157" y="173888"/>
                </a:lnTo>
                <a:lnTo>
                  <a:pt x="1811595" y="134472"/>
                </a:lnTo>
                <a:lnTo>
                  <a:pt x="1793132" y="103924"/>
                </a:lnTo>
                <a:lnTo>
                  <a:pt x="1764600" y="84177"/>
                </a:lnTo>
                <a:lnTo>
                  <a:pt x="1727834" y="77165"/>
                </a:lnTo>
                <a:close/>
              </a:path>
              <a:path w="2776220" h="337185">
                <a:moveTo>
                  <a:pt x="1895678" y="78587"/>
                </a:moveTo>
                <a:lnTo>
                  <a:pt x="1854784" y="78587"/>
                </a:lnTo>
                <a:lnTo>
                  <a:pt x="1854784" y="196291"/>
                </a:lnTo>
                <a:lnTo>
                  <a:pt x="1859518" y="226733"/>
                </a:lnTo>
                <a:lnTo>
                  <a:pt x="1873186" y="249675"/>
                </a:lnTo>
                <a:lnTo>
                  <a:pt x="1894989" y="264149"/>
                </a:lnTo>
                <a:lnTo>
                  <a:pt x="1924126" y="269189"/>
                </a:lnTo>
                <a:lnTo>
                  <a:pt x="1945934" y="266738"/>
                </a:lnTo>
                <a:lnTo>
                  <a:pt x="1964709" y="259721"/>
                </a:lnTo>
                <a:lnTo>
                  <a:pt x="1980083" y="247836"/>
                </a:lnTo>
                <a:lnTo>
                  <a:pt x="1991690" y="230784"/>
                </a:lnTo>
                <a:lnTo>
                  <a:pt x="1939772" y="230784"/>
                </a:lnTo>
                <a:lnTo>
                  <a:pt x="1921331" y="227617"/>
                </a:lnTo>
                <a:lnTo>
                  <a:pt x="1907457" y="218516"/>
                </a:lnTo>
                <a:lnTo>
                  <a:pt x="1898717" y="204081"/>
                </a:lnTo>
                <a:lnTo>
                  <a:pt x="1895678" y="184912"/>
                </a:lnTo>
                <a:lnTo>
                  <a:pt x="1895678" y="78587"/>
                </a:lnTo>
                <a:close/>
              </a:path>
              <a:path w="2776220" h="337185">
                <a:moveTo>
                  <a:pt x="2032584" y="78587"/>
                </a:moveTo>
                <a:lnTo>
                  <a:pt x="1991690" y="78587"/>
                </a:lnTo>
                <a:lnTo>
                  <a:pt x="1991690" y="171754"/>
                </a:lnTo>
                <a:lnTo>
                  <a:pt x="1988178" y="194829"/>
                </a:lnTo>
                <a:lnTo>
                  <a:pt x="1977999" y="213404"/>
                </a:lnTo>
                <a:lnTo>
                  <a:pt x="1961686" y="225911"/>
                </a:lnTo>
                <a:lnTo>
                  <a:pt x="1939772" y="230784"/>
                </a:lnTo>
                <a:lnTo>
                  <a:pt x="1991690" y="230784"/>
                </a:lnTo>
                <a:lnTo>
                  <a:pt x="1991690" y="267766"/>
                </a:lnTo>
                <a:lnTo>
                  <a:pt x="2032584" y="267766"/>
                </a:lnTo>
                <a:lnTo>
                  <a:pt x="2032584" y="78587"/>
                </a:lnTo>
                <a:close/>
              </a:path>
              <a:path w="2776220" h="337185">
                <a:moveTo>
                  <a:pt x="2084857" y="213715"/>
                </a:moveTo>
                <a:lnTo>
                  <a:pt x="2086218" y="254187"/>
                </a:lnTo>
                <a:lnTo>
                  <a:pt x="2125434" y="267477"/>
                </a:lnTo>
                <a:lnTo>
                  <a:pt x="2146376" y="269189"/>
                </a:lnTo>
                <a:lnTo>
                  <a:pt x="2173762" y="265861"/>
                </a:lnTo>
                <a:lnTo>
                  <a:pt x="2196915" y="255631"/>
                </a:lnTo>
                <a:lnTo>
                  <a:pt x="2212934" y="238135"/>
                </a:lnTo>
                <a:lnTo>
                  <a:pt x="2213160" y="237185"/>
                </a:lnTo>
                <a:lnTo>
                  <a:pt x="2148154" y="237185"/>
                </a:lnTo>
                <a:lnTo>
                  <a:pt x="2131863" y="235568"/>
                </a:lnTo>
                <a:lnTo>
                  <a:pt x="2114905" y="230917"/>
                </a:lnTo>
                <a:lnTo>
                  <a:pt x="2098748" y="223533"/>
                </a:lnTo>
                <a:lnTo>
                  <a:pt x="2084857" y="213715"/>
                </a:lnTo>
                <a:close/>
              </a:path>
              <a:path w="2776220" h="337185">
                <a:moveTo>
                  <a:pt x="2149576" y="76809"/>
                </a:moveTo>
                <a:lnTo>
                  <a:pt x="2123384" y="79965"/>
                </a:lnTo>
                <a:lnTo>
                  <a:pt x="2101126" y="89789"/>
                </a:lnTo>
                <a:lnTo>
                  <a:pt x="2085668" y="106813"/>
                </a:lnTo>
                <a:lnTo>
                  <a:pt x="2079878" y="131572"/>
                </a:lnTo>
                <a:lnTo>
                  <a:pt x="2095230" y="168259"/>
                </a:lnTo>
                <a:lnTo>
                  <a:pt x="2129351" y="185312"/>
                </a:lnTo>
                <a:lnTo>
                  <a:pt x="2163539" y="196830"/>
                </a:lnTo>
                <a:lnTo>
                  <a:pt x="2179091" y="216916"/>
                </a:lnTo>
                <a:lnTo>
                  <a:pt x="2176707" y="226083"/>
                </a:lnTo>
                <a:lnTo>
                  <a:pt x="2170156" y="232384"/>
                </a:lnTo>
                <a:lnTo>
                  <a:pt x="2160339" y="236018"/>
                </a:lnTo>
                <a:lnTo>
                  <a:pt x="2148154" y="237185"/>
                </a:lnTo>
                <a:lnTo>
                  <a:pt x="2213160" y="237185"/>
                </a:lnTo>
                <a:lnTo>
                  <a:pt x="2218918" y="213004"/>
                </a:lnTo>
                <a:lnTo>
                  <a:pt x="2203399" y="175727"/>
                </a:lnTo>
                <a:lnTo>
                  <a:pt x="2168912" y="158019"/>
                </a:lnTo>
                <a:lnTo>
                  <a:pt x="2134358" y="146646"/>
                </a:lnTo>
                <a:lnTo>
                  <a:pt x="2118639" y="128371"/>
                </a:lnTo>
                <a:lnTo>
                  <a:pt x="2120722" y="119726"/>
                </a:lnTo>
                <a:lnTo>
                  <a:pt x="2126507" y="113880"/>
                </a:lnTo>
                <a:lnTo>
                  <a:pt x="2135291" y="110569"/>
                </a:lnTo>
                <a:lnTo>
                  <a:pt x="2146376" y="109524"/>
                </a:lnTo>
                <a:lnTo>
                  <a:pt x="2209041" y="109524"/>
                </a:lnTo>
                <a:lnTo>
                  <a:pt x="2215718" y="96012"/>
                </a:lnTo>
                <a:lnTo>
                  <a:pt x="2201533" y="87910"/>
                </a:lnTo>
                <a:lnTo>
                  <a:pt x="2185181" y="81876"/>
                </a:lnTo>
                <a:lnTo>
                  <a:pt x="2167562" y="78109"/>
                </a:lnTo>
                <a:lnTo>
                  <a:pt x="2149576" y="76809"/>
                </a:lnTo>
                <a:close/>
              </a:path>
              <a:path w="2776220" h="337185">
                <a:moveTo>
                  <a:pt x="2209041" y="109524"/>
                </a:moveTo>
                <a:lnTo>
                  <a:pt x="2146376" y="109524"/>
                </a:lnTo>
                <a:lnTo>
                  <a:pt x="2159577" y="110686"/>
                </a:lnTo>
                <a:lnTo>
                  <a:pt x="2173579" y="114014"/>
                </a:lnTo>
                <a:lnTo>
                  <a:pt x="2187581" y="119276"/>
                </a:lnTo>
                <a:lnTo>
                  <a:pt x="2200783" y="126238"/>
                </a:lnTo>
                <a:lnTo>
                  <a:pt x="2209041" y="109524"/>
                </a:lnTo>
                <a:close/>
              </a:path>
              <a:path w="2776220" h="337185">
                <a:moveTo>
                  <a:pt x="2439022" y="76809"/>
                </a:moveTo>
                <a:lnTo>
                  <a:pt x="2402462" y="83754"/>
                </a:lnTo>
                <a:lnTo>
                  <a:pt x="2374036" y="103301"/>
                </a:lnTo>
                <a:lnTo>
                  <a:pt x="2355611" y="133516"/>
                </a:lnTo>
                <a:lnTo>
                  <a:pt x="2349055" y="172466"/>
                </a:lnTo>
                <a:lnTo>
                  <a:pt x="2355572" y="211937"/>
                </a:lnTo>
                <a:lnTo>
                  <a:pt x="2373991" y="242608"/>
                </a:lnTo>
                <a:lnTo>
                  <a:pt x="2402612" y="262477"/>
                </a:lnTo>
                <a:lnTo>
                  <a:pt x="2439733" y="269544"/>
                </a:lnTo>
                <a:lnTo>
                  <a:pt x="2460975" y="267311"/>
                </a:lnTo>
                <a:lnTo>
                  <a:pt x="2479249" y="260743"/>
                </a:lnTo>
                <a:lnTo>
                  <a:pt x="2494390" y="250042"/>
                </a:lnTo>
                <a:lnTo>
                  <a:pt x="2506230" y="235407"/>
                </a:lnTo>
                <a:lnTo>
                  <a:pt x="2448267" y="235407"/>
                </a:lnTo>
                <a:lnTo>
                  <a:pt x="2424653" y="230845"/>
                </a:lnTo>
                <a:lnTo>
                  <a:pt x="2406307" y="218116"/>
                </a:lnTo>
                <a:lnTo>
                  <a:pt x="2394361" y="198652"/>
                </a:lnTo>
                <a:lnTo>
                  <a:pt x="2389949" y="173888"/>
                </a:lnTo>
                <a:lnTo>
                  <a:pt x="2394411" y="148863"/>
                </a:lnTo>
                <a:lnTo>
                  <a:pt x="2406440" y="129171"/>
                </a:lnTo>
                <a:lnTo>
                  <a:pt x="2424803" y="116281"/>
                </a:lnTo>
                <a:lnTo>
                  <a:pt x="2448267" y="111658"/>
                </a:lnTo>
                <a:lnTo>
                  <a:pt x="2547124" y="111658"/>
                </a:lnTo>
                <a:lnTo>
                  <a:pt x="2547124" y="111302"/>
                </a:lnTo>
                <a:lnTo>
                  <a:pt x="2506230" y="111302"/>
                </a:lnTo>
                <a:lnTo>
                  <a:pt x="2494179" y="96612"/>
                </a:lnTo>
                <a:lnTo>
                  <a:pt x="2478893" y="85788"/>
                </a:lnTo>
                <a:lnTo>
                  <a:pt x="2460474" y="79098"/>
                </a:lnTo>
                <a:lnTo>
                  <a:pt x="2439022" y="76809"/>
                </a:lnTo>
                <a:close/>
              </a:path>
              <a:path w="2776220" h="337185">
                <a:moveTo>
                  <a:pt x="2547124" y="111658"/>
                </a:moveTo>
                <a:lnTo>
                  <a:pt x="2448267" y="111658"/>
                </a:lnTo>
                <a:lnTo>
                  <a:pt x="2471726" y="116231"/>
                </a:lnTo>
                <a:lnTo>
                  <a:pt x="2490050" y="129038"/>
                </a:lnTo>
                <a:lnTo>
                  <a:pt x="2501974" y="148713"/>
                </a:lnTo>
                <a:lnTo>
                  <a:pt x="2506230" y="173888"/>
                </a:lnTo>
                <a:lnTo>
                  <a:pt x="2501974" y="198652"/>
                </a:lnTo>
                <a:lnTo>
                  <a:pt x="2490050" y="218116"/>
                </a:lnTo>
                <a:lnTo>
                  <a:pt x="2471726" y="230845"/>
                </a:lnTo>
                <a:lnTo>
                  <a:pt x="2448267" y="235407"/>
                </a:lnTo>
                <a:lnTo>
                  <a:pt x="2506230" y="235407"/>
                </a:lnTo>
                <a:lnTo>
                  <a:pt x="2506230" y="267766"/>
                </a:lnTo>
                <a:lnTo>
                  <a:pt x="2547124" y="267766"/>
                </a:lnTo>
                <a:lnTo>
                  <a:pt x="2547124" y="111658"/>
                </a:lnTo>
                <a:close/>
              </a:path>
              <a:path w="2776220" h="337185">
                <a:moveTo>
                  <a:pt x="2547124" y="3911"/>
                </a:moveTo>
                <a:lnTo>
                  <a:pt x="2506230" y="3911"/>
                </a:lnTo>
                <a:lnTo>
                  <a:pt x="2506230" y="111302"/>
                </a:lnTo>
                <a:lnTo>
                  <a:pt x="2547124" y="111302"/>
                </a:lnTo>
                <a:lnTo>
                  <a:pt x="2547124" y="3911"/>
                </a:lnTo>
                <a:close/>
              </a:path>
              <a:path w="2776220" h="337185">
                <a:moveTo>
                  <a:pt x="2687231" y="77165"/>
                </a:moveTo>
                <a:lnTo>
                  <a:pt x="2648581" y="84321"/>
                </a:lnTo>
                <a:lnTo>
                  <a:pt x="2618333" y="104013"/>
                </a:lnTo>
                <a:lnTo>
                  <a:pt x="2598620" y="134372"/>
                </a:lnTo>
                <a:lnTo>
                  <a:pt x="2591574" y="173532"/>
                </a:lnTo>
                <a:lnTo>
                  <a:pt x="2598486" y="212482"/>
                </a:lnTo>
                <a:lnTo>
                  <a:pt x="2618066" y="242697"/>
                </a:lnTo>
                <a:lnTo>
                  <a:pt x="2648581" y="262243"/>
                </a:lnTo>
                <a:lnTo>
                  <a:pt x="2688297" y="269189"/>
                </a:lnTo>
                <a:lnTo>
                  <a:pt x="2711723" y="267038"/>
                </a:lnTo>
                <a:lnTo>
                  <a:pt x="2732747" y="260788"/>
                </a:lnTo>
                <a:lnTo>
                  <a:pt x="2751105" y="250736"/>
                </a:lnTo>
                <a:lnTo>
                  <a:pt x="2766529" y="237185"/>
                </a:lnTo>
                <a:lnTo>
                  <a:pt x="2765528" y="236118"/>
                </a:lnTo>
                <a:lnTo>
                  <a:pt x="2691498" y="236118"/>
                </a:lnTo>
                <a:lnTo>
                  <a:pt x="2670629" y="232829"/>
                </a:lnTo>
                <a:lnTo>
                  <a:pt x="2653360" y="223405"/>
                </a:lnTo>
                <a:lnTo>
                  <a:pt x="2640491" y="208514"/>
                </a:lnTo>
                <a:lnTo>
                  <a:pt x="2632824" y="188823"/>
                </a:lnTo>
                <a:lnTo>
                  <a:pt x="2775775" y="188823"/>
                </a:lnTo>
                <a:lnTo>
                  <a:pt x="2774236" y="158953"/>
                </a:lnTo>
                <a:lnTo>
                  <a:pt x="2632113" y="158953"/>
                </a:lnTo>
                <a:lnTo>
                  <a:pt x="2638380" y="138533"/>
                </a:lnTo>
                <a:lnTo>
                  <a:pt x="2650248" y="123082"/>
                </a:lnTo>
                <a:lnTo>
                  <a:pt x="2666917" y="113297"/>
                </a:lnTo>
                <a:lnTo>
                  <a:pt x="2687586" y="109880"/>
                </a:lnTo>
                <a:lnTo>
                  <a:pt x="2759373" y="109880"/>
                </a:lnTo>
                <a:lnTo>
                  <a:pt x="2758306" y="107391"/>
                </a:lnTo>
                <a:lnTo>
                  <a:pt x="2729819" y="85010"/>
                </a:lnTo>
                <a:lnTo>
                  <a:pt x="2687231" y="77165"/>
                </a:lnTo>
                <a:close/>
              </a:path>
              <a:path w="2776220" h="337185">
                <a:moveTo>
                  <a:pt x="2744838" y="214071"/>
                </a:moveTo>
                <a:lnTo>
                  <a:pt x="2733553" y="223516"/>
                </a:lnTo>
                <a:lnTo>
                  <a:pt x="2720701" y="230428"/>
                </a:lnTo>
                <a:lnTo>
                  <a:pt x="2706583" y="234673"/>
                </a:lnTo>
                <a:lnTo>
                  <a:pt x="2691498" y="236118"/>
                </a:lnTo>
                <a:lnTo>
                  <a:pt x="2765528" y="236118"/>
                </a:lnTo>
                <a:lnTo>
                  <a:pt x="2744838" y="214071"/>
                </a:lnTo>
                <a:close/>
              </a:path>
              <a:path w="2776220" h="337185">
                <a:moveTo>
                  <a:pt x="2759373" y="109880"/>
                </a:moveTo>
                <a:lnTo>
                  <a:pt x="2687586" y="109880"/>
                </a:lnTo>
                <a:lnTo>
                  <a:pt x="2708661" y="113247"/>
                </a:lnTo>
                <a:lnTo>
                  <a:pt x="2724969" y="122948"/>
                </a:lnTo>
                <a:lnTo>
                  <a:pt x="2735742" y="138383"/>
                </a:lnTo>
                <a:lnTo>
                  <a:pt x="2740215" y="158953"/>
                </a:lnTo>
                <a:lnTo>
                  <a:pt x="2774236" y="158953"/>
                </a:lnTo>
                <a:lnTo>
                  <a:pt x="2773391" y="142573"/>
                </a:lnTo>
                <a:lnTo>
                  <a:pt x="2759373" y="1098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7205" y="2733751"/>
            <a:ext cx="2595880" cy="271145"/>
          </a:xfrm>
          <a:custGeom>
            <a:avLst/>
            <a:gdLst/>
            <a:ahLst/>
            <a:cxnLst/>
            <a:rect l="l" t="t" r="r" b="b"/>
            <a:pathLst>
              <a:path w="2595879" h="271144">
                <a:moveTo>
                  <a:pt x="40894" y="5333"/>
                </a:moveTo>
                <a:lnTo>
                  <a:pt x="0" y="5333"/>
                </a:lnTo>
                <a:lnTo>
                  <a:pt x="0" y="269189"/>
                </a:lnTo>
                <a:lnTo>
                  <a:pt x="40894" y="269189"/>
                </a:lnTo>
                <a:lnTo>
                  <a:pt x="40894" y="5333"/>
                </a:lnTo>
                <a:close/>
              </a:path>
              <a:path w="2595879" h="271144">
                <a:moveTo>
                  <a:pt x="111658" y="19913"/>
                </a:moveTo>
                <a:lnTo>
                  <a:pt x="102812" y="21619"/>
                </a:lnTo>
                <a:lnTo>
                  <a:pt x="95834" y="26358"/>
                </a:lnTo>
                <a:lnTo>
                  <a:pt x="91255" y="33565"/>
                </a:lnTo>
                <a:lnTo>
                  <a:pt x="89611" y="42671"/>
                </a:lnTo>
                <a:lnTo>
                  <a:pt x="89611" y="50139"/>
                </a:lnTo>
                <a:lnTo>
                  <a:pt x="92811" y="56895"/>
                </a:lnTo>
                <a:lnTo>
                  <a:pt x="99212" y="61163"/>
                </a:lnTo>
                <a:lnTo>
                  <a:pt x="85699" y="92100"/>
                </a:lnTo>
                <a:lnTo>
                  <a:pt x="106679" y="92100"/>
                </a:lnTo>
                <a:lnTo>
                  <a:pt x="126949" y="61518"/>
                </a:lnTo>
                <a:lnTo>
                  <a:pt x="130860" y="55829"/>
                </a:lnTo>
                <a:lnTo>
                  <a:pt x="133350" y="49783"/>
                </a:lnTo>
                <a:lnTo>
                  <a:pt x="133350" y="42671"/>
                </a:lnTo>
                <a:lnTo>
                  <a:pt x="131560" y="33115"/>
                </a:lnTo>
                <a:lnTo>
                  <a:pt x="126771" y="25958"/>
                </a:lnTo>
                <a:lnTo>
                  <a:pt x="119848" y="21469"/>
                </a:lnTo>
                <a:lnTo>
                  <a:pt x="111658" y="19913"/>
                </a:lnTo>
                <a:close/>
              </a:path>
              <a:path w="2595879" h="271144">
                <a:moveTo>
                  <a:pt x="214071" y="80009"/>
                </a:moveTo>
                <a:lnTo>
                  <a:pt x="173164" y="80009"/>
                </a:lnTo>
                <a:lnTo>
                  <a:pt x="173164" y="197713"/>
                </a:lnTo>
                <a:lnTo>
                  <a:pt x="177898" y="228156"/>
                </a:lnTo>
                <a:lnTo>
                  <a:pt x="191568" y="251098"/>
                </a:lnTo>
                <a:lnTo>
                  <a:pt x="213374" y="265572"/>
                </a:lnTo>
                <a:lnTo>
                  <a:pt x="242519" y="270611"/>
                </a:lnTo>
                <a:lnTo>
                  <a:pt x="264322" y="268161"/>
                </a:lnTo>
                <a:lnTo>
                  <a:pt x="283097" y="261143"/>
                </a:lnTo>
                <a:lnTo>
                  <a:pt x="298474" y="249258"/>
                </a:lnTo>
                <a:lnTo>
                  <a:pt x="310083" y="232206"/>
                </a:lnTo>
                <a:lnTo>
                  <a:pt x="258165" y="232206"/>
                </a:lnTo>
                <a:lnTo>
                  <a:pt x="239724" y="229039"/>
                </a:lnTo>
                <a:lnTo>
                  <a:pt x="225850" y="219938"/>
                </a:lnTo>
                <a:lnTo>
                  <a:pt x="217110" y="205503"/>
                </a:lnTo>
                <a:lnTo>
                  <a:pt x="214071" y="186334"/>
                </a:lnTo>
                <a:lnTo>
                  <a:pt x="214071" y="80009"/>
                </a:lnTo>
                <a:close/>
              </a:path>
              <a:path w="2595879" h="271144">
                <a:moveTo>
                  <a:pt x="350964" y="80009"/>
                </a:moveTo>
                <a:lnTo>
                  <a:pt x="310083" y="80009"/>
                </a:lnTo>
                <a:lnTo>
                  <a:pt x="310083" y="173177"/>
                </a:lnTo>
                <a:lnTo>
                  <a:pt x="306569" y="196252"/>
                </a:lnTo>
                <a:lnTo>
                  <a:pt x="296387" y="214826"/>
                </a:lnTo>
                <a:lnTo>
                  <a:pt x="280074" y="227333"/>
                </a:lnTo>
                <a:lnTo>
                  <a:pt x="258165" y="232206"/>
                </a:lnTo>
                <a:lnTo>
                  <a:pt x="310083" y="232206"/>
                </a:lnTo>
                <a:lnTo>
                  <a:pt x="310083" y="269189"/>
                </a:lnTo>
                <a:lnTo>
                  <a:pt x="350964" y="269189"/>
                </a:lnTo>
                <a:lnTo>
                  <a:pt x="350964" y="80009"/>
                </a:lnTo>
                <a:close/>
              </a:path>
              <a:path w="2595879" h="271144">
                <a:moveTo>
                  <a:pt x="403250" y="215137"/>
                </a:moveTo>
                <a:lnTo>
                  <a:pt x="404609" y="255609"/>
                </a:lnTo>
                <a:lnTo>
                  <a:pt x="443822" y="268900"/>
                </a:lnTo>
                <a:lnTo>
                  <a:pt x="464769" y="270611"/>
                </a:lnTo>
                <a:lnTo>
                  <a:pt x="492148" y="267283"/>
                </a:lnTo>
                <a:lnTo>
                  <a:pt x="515297" y="257054"/>
                </a:lnTo>
                <a:lnTo>
                  <a:pt x="531315" y="239557"/>
                </a:lnTo>
                <a:lnTo>
                  <a:pt x="531541" y="238607"/>
                </a:lnTo>
                <a:lnTo>
                  <a:pt x="466547" y="238607"/>
                </a:lnTo>
                <a:lnTo>
                  <a:pt x="450254" y="236990"/>
                </a:lnTo>
                <a:lnTo>
                  <a:pt x="433293" y="232340"/>
                </a:lnTo>
                <a:lnTo>
                  <a:pt x="417135" y="224955"/>
                </a:lnTo>
                <a:lnTo>
                  <a:pt x="403250" y="215137"/>
                </a:lnTo>
                <a:close/>
              </a:path>
              <a:path w="2595879" h="271144">
                <a:moveTo>
                  <a:pt x="467956" y="78231"/>
                </a:moveTo>
                <a:lnTo>
                  <a:pt x="441770" y="81387"/>
                </a:lnTo>
                <a:lnTo>
                  <a:pt x="419511" y="91211"/>
                </a:lnTo>
                <a:lnTo>
                  <a:pt x="404050" y="108235"/>
                </a:lnTo>
                <a:lnTo>
                  <a:pt x="398259" y="132994"/>
                </a:lnTo>
                <a:lnTo>
                  <a:pt x="413613" y="169682"/>
                </a:lnTo>
                <a:lnTo>
                  <a:pt x="447738" y="186734"/>
                </a:lnTo>
                <a:lnTo>
                  <a:pt x="481930" y="198252"/>
                </a:lnTo>
                <a:lnTo>
                  <a:pt x="497484" y="218338"/>
                </a:lnTo>
                <a:lnTo>
                  <a:pt x="495098" y="227506"/>
                </a:lnTo>
                <a:lnTo>
                  <a:pt x="488545" y="233806"/>
                </a:lnTo>
                <a:lnTo>
                  <a:pt x="478726" y="237440"/>
                </a:lnTo>
                <a:lnTo>
                  <a:pt x="466547" y="238607"/>
                </a:lnTo>
                <a:lnTo>
                  <a:pt x="531541" y="238607"/>
                </a:lnTo>
                <a:lnTo>
                  <a:pt x="537298" y="214426"/>
                </a:lnTo>
                <a:lnTo>
                  <a:pt x="521785" y="177149"/>
                </a:lnTo>
                <a:lnTo>
                  <a:pt x="487297" y="159442"/>
                </a:lnTo>
                <a:lnTo>
                  <a:pt x="452740" y="148068"/>
                </a:lnTo>
                <a:lnTo>
                  <a:pt x="437019" y="129793"/>
                </a:lnTo>
                <a:lnTo>
                  <a:pt x="439105" y="121148"/>
                </a:lnTo>
                <a:lnTo>
                  <a:pt x="444893" y="115303"/>
                </a:lnTo>
                <a:lnTo>
                  <a:pt x="453682" y="111991"/>
                </a:lnTo>
                <a:lnTo>
                  <a:pt x="464769" y="110947"/>
                </a:lnTo>
                <a:lnTo>
                  <a:pt x="527427" y="110947"/>
                </a:lnTo>
                <a:lnTo>
                  <a:pt x="534098" y="97434"/>
                </a:lnTo>
                <a:lnTo>
                  <a:pt x="519915" y="89333"/>
                </a:lnTo>
                <a:lnTo>
                  <a:pt x="503566" y="83299"/>
                </a:lnTo>
                <a:lnTo>
                  <a:pt x="485947" y="79532"/>
                </a:lnTo>
                <a:lnTo>
                  <a:pt x="467956" y="78231"/>
                </a:lnTo>
                <a:close/>
              </a:path>
              <a:path w="2595879" h="271144">
                <a:moveTo>
                  <a:pt x="527427" y="110947"/>
                </a:moveTo>
                <a:lnTo>
                  <a:pt x="464769" y="110947"/>
                </a:lnTo>
                <a:lnTo>
                  <a:pt x="477963" y="112108"/>
                </a:lnTo>
                <a:lnTo>
                  <a:pt x="491963" y="115436"/>
                </a:lnTo>
                <a:lnTo>
                  <a:pt x="505967" y="120698"/>
                </a:lnTo>
                <a:lnTo>
                  <a:pt x="519175" y="127660"/>
                </a:lnTo>
                <a:lnTo>
                  <a:pt x="527427" y="110947"/>
                </a:lnTo>
                <a:close/>
              </a:path>
              <a:path w="2595879" h="271144">
                <a:moveTo>
                  <a:pt x="613397" y="80009"/>
                </a:moveTo>
                <a:lnTo>
                  <a:pt x="572503" y="80009"/>
                </a:lnTo>
                <a:lnTo>
                  <a:pt x="572503" y="197713"/>
                </a:lnTo>
                <a:lnTo>
                  <a:pt x="577237" y="228156"/>
                </a:lnTo>
                <a:lnTo>
                  <a:pt x="590905" y="251098"/>
                </a:lnTo>
                <a:lnTo>
                  <a:pt x="612708" y="265572"/>
                </a:lnTo>
                <a:lnTo>
                  <a:pt x="641845" y="270611"/>
                </a:lnTo>
                <a:lnTo>
                  <a:pt x="663653" y="268161"/>
                </a:lnTo>
                <a:lnTo>
                  <a:pt x="682428" y="261143"/>
                </a:lnTo>
                <a:lnTo>
                  <a:pt x="697802" y="249258"/>
                </a:lnTo>
                <a:lnTo>
                  <a:pt x="709409" y="232206"/>
                </a:lnTo>
                <a:lnTo>
                  <a:pt x="657491" y="232206"/>
                </a:lnTo>
                <a:lnTo>
                  <a:pt x="639050" y="229039"/>
                </a:lnTo>
                <a:lnTo>
                  <a:pt x="625176" y="219938"/>
                </a:lnTo>
                <a:lnTo>
                  <a:pt x="616436" y="205503"/>
                </a:lnTo>
                <a:lnTo>
                  <a:pt x="613397" y="186334"/>
                </a:lnTo>
                <a:lnTo>
                  <a:pt x="613397" y="80009"/>
                </a:lnTo>
                <a:close/>
              </a:path>
              <a:path w="2595879" h="271144">
                <a:moveTo>
                  <a:pt x="750303" y="80009"/>
                </a:moveTo>
                <a:lnTo>
                  <a:pt x="709409" y="80009"/>
                </a:lnTo>
                <a:lnTo>
                  <a:pt x="709409" y="173177"/>
                </a:lnTo>
                <a:lnTo>
                  <a:pt x="705897" y="196252"/>
                </a:lnTo>
                <a:lnTo>
                  <a:pt x="695718" y="214826"/>
                </a:lnTo>
                <a:lnTo>
                  <a:pt x="679405" y="227333"/>
                </a:lnTo>
                <a:lnTo>
                  <a:pt x="657491" y="232206"/>
                </a:lnTo>
                <a:lnTo>
                  <a:pt x="709409" y="232206"/>
                </a:lnTo>
                <a:lnTo>
                  <a:pt x="709409" y="269189"/>
                </a:lnTo>
                <a:lnTo>
                  <a:pt x="750303" y="269189"/>
                </a:lnTo>
                <a:lnTo>
                  <a:pt x="750303" y="80009"/>
                </a:lnTo>
                <a:close/>
              </a:path>
              <a:path w="2595879" h="271144">
                <a:moveTo>
                  <a:pt x="954879" y="111658"/>
                </a:moveTo>
                <a:lnTo>
                  <a:pt x="878674" y="111658"/>
                </a:lnTo>
                <a:lnTo>
                  <a:pt x="898332" y="114253"/>
                </a:lnTo>
                <a:lnTo>
                  <a:pt x="912456" y="121748"/>
                </a:lnTo>
                <a:lnTo>
                  <a:pt x="920980" y="133711"/>
                </a:lnTo>
                <a:lnTo>
                  <a:pt x="923836" y="149707"/>
                </a:lnTo>
                <a:lnTo>
                  <a:pt x="923836" y="155397"/>
                </a:lnTo>
                <a:lnTo>
                  <a:pt x="866584" y="155397"/>
                </a:lnTo>
                <a:lnTo>
                  <a:pt x="836214" y="159586"/>
                </a:lnTo>
                <a:lnTo>
                  <a:pt x="813777" y="171043"/>
                </a:lnTo>
                <a:lnTo>
                  <a:pt x="799876" y="188901"/>
                </a:lnTo>
                <a:lnTo>
                  <a:pt x="795108" y="212293"/>
                </a:lnTo>
                <a:lnTo>
                  <a:pt x="799748" y="235562"/>
                </a:lnTo>
                <a:lnTo>
                  <a:pt x="813022" y="254165"/>
                </a:lnTo>
                <a:lnTo>
                  <a:pt x="833963" y="266499"/>
                </a:lnTo>
                <a:lnTo>
                  <a:pt x="861606" y="270967"/>
                </a:lnTo>
                <a:lnTo>
                  <a:pt x="881036" y="269428"/>
                </a:lnTo>
                <a:lnTo>
                  <a:pt x="898099" y="264788"/>
                </a:lnTo>
                <a:lnTo>
                  <a:pt x="912562" y="257015"/>
                </a:lnTo>
                <a:lnTo>
                  <a:pt x="924191" y="246075"/>
                </a:lnTo>
                <a:lnTo>
                  <a:pt x="964308" y="246075"/>
                </a:lnTo>
                <a:lnTo>
                  <a:pt x="964286" y="238607"/>
                </a:lnTo>
                <a:lnTo>
                  <a:pt x="870140" y="238607"/>
                </a:lnTo>
                <a:lnTo>
                  <a:pt x="854816" y="236618"/>
                </a:lnTo>
                <a:lnTo>
                  <a:pt x="843292" y="230962"/>
                </a:lnTo>
                <a:lnTo>
                  <a:pt x="836036" y="222105"/>
                </a:lnTo>
                <a:lnTo>
                  <a:pt x="833513" y="210515"/>
                </a:lnTo>
                <a:lnTo>
                  <a:pt x="835875" y="198919"/>
                </a:lnTo>
                <a:lnTo>
                  <a:pt x="843070" y="191090"/>
                </a:lnTo>
                <a:lnTo>
                  <a:pt x="855266" y="186662"/>
                </a:lnTo>
                <a:lnTo>
                  <a:pt x="872629" y="185267"/>
                </a:lnTo>
                <a:lnTo>
                  <a:pt x="964134" y="185267"/>
                </a:lnTo>
                <a:lnTo>
                  <a:pt x="964018" y="145084"/>
                </a:lnTo>
                <a:lnTo>
                  <a:pt x="958773" y="117142"/>
                </a:lnTo>
                <a:lnTo>
                  <a:pt x="954879" y="111658"/>
                </a:lnTo>
                <a:close/>
              </a:path>
              <a:path w="2595879" h="271144">
                <a:moveTo>
                  <a:pt x="964308" y="246075"/>
                </a:moveTo>
                <a:lnTo>
                  <a:pt x="924191" y="246075"/>
                </a:lnTo>
                <a:lnTo>
                  <a:pt x="924191" y="269189"/>
                </a:lnTo>
                <a:lnTo>
                  <a:pt x="964374" y="269189"/>
                </a:lnTo>
                <a:lnTo>
                  <a:pt x="964308" y="246075"/>
                </a:lnTo>
                <a:close/>
              </a:path>
              <a:path w="2595879" h="271144">
                <a:moveTo>
                  <a:pt x="964134" y="185267"/>
                </a:moveTo>
                <a:lnTo>
                  <a:pt x="923836" y="185267"/>
                </a:lnTo>
                <a:lnTo>
                  <a:pt x="923836" y="202691"/>
                </a:lnTo>
                <a:lnTo>
                  <a:pt x="918646" y="217004"/>
                </a:lnTo>
                <a:lnTo>
                  <a:pt x="907122" y="228384"/>
                </a:lnTo>
                <a:lnTo>
                  <a:pt x="890531" y="235896"/>
                </a:lnTo>
                <a:lnTo>
                  <a:pt x="870140" y="238607"/>
                </a:lnTo>
                <a:lnTo>
                  <a:pt x="964286" y="238607"/>
                </a:lnTo>
                <a:lnTo>
                  <a:pt x="964134" y="185267"/>
                </a:lnTo>
                <a:close/>
              </a:path>
              <a:path w="2595879" h="271144">
                <a:moveTo>
                  <a:pt x="887564" y="78587"/>
                </a:moveTo>
                <a:lnTo>
                  <a:pt x="863389" y="80110"/>
                </a:lnTo>
                <a:lnTo>
                  <a:pt x="843248" y="84632"/>
                </a:lnTo>
                <a:lnTo>
                  <a:pt x="824907" y="92089"/>
                </a:lnTo>
                <a:lnTo>
                  <a:pt x="806132" y="102412"/>
                </a:lnTo>
                <a:lnTo>
                  <a:pt x="822845" y="130860"/>
                </a:lnTo>
                <a:lnTo>
                  <a:pt x="836969" y="122459"/>
                </a:lnTo>
                <a:lnTo>
                  <a:pt x="851026" y="116458"/>
                </a:lnTo>
                <a:lnTo>
                  <a:pt x="864950" y="112858"/>
                </a:lnTo>
                <a:lnTo>
                  <a:pt x="878674" y="111658"/>
                </a:lnTo>
                <a:lnTo>
                  <a:pt x="954879" y="111658"/>
                </a:lnTo>
                <a:lnTo>
                  <a:pt x="943927" y="96234"/>
                </a:lnTo>
                <a:lnTo>
                  <a:pt x="920013" y="83127"/>
                </a:lnTo>
                <a:lnTo>
                  <a:pt x="887564" y="78587"/>
                </a:lnTo>
                <a:close/>
              </a:path>
              <a:path w="2595879" h="271144">
                <a:moveTo>
                  <a:pt x="1060030" y="80009"/>
                </a:moveTo>
                <a:lnTo>
                  <a:pt x="1019136" y="80009"/>
                </a:lnTo>
                <a:lnTo>
                  <a:pt x="1019136" y="269189"/>
                </a:lnTo>
                <a:lnTo>
                  <a:pt x="1060030" y="269189"/>
                </a:lnTo>
                <a:lnTo>
                  <a:pt x="1060030" y="170332"/>
                </a:lnTo>
                <a:lnTo>
                  <a:pt x="1066253" y="148157"/>
                </a:lnTo>
                <a:lnTo>
                  <a:pt x="1079677" y="131083"/>
                </a:lnTo>
                <a:lnTo>
                  <a:pt x="1099635" y="120476"/>
                </a:lnTo>
                <a:lnTo>
                  <a:pt x="1125461" y="117703"/>
                </a:lnTo>
                <a:lnTo>
                  <a:pt x="1060030" y="117703"/>
                </a:lnTo>
                <a:lnTo>
                  <a:pt x="1060030" y="80009"/>
                </a:lnTo>
                <a:close/>
              </a:path>
              <a:path w="2595879" h="271144">
                <a:moveTo>
                  <a:pt x="1125461" y="78587"/>
                </a:moveTo>
                <a:lnTo>
                  <a:pt x="1104436" y="81099"/>
                </a:lnTo>
                <a:lnTo>
                  <a:pt x="1086345" y="88544"/>
                </a:lnTo>
                <a:lnTo>
                  <a:pt x="1071454" y="100790"/>
                </a:lnTo>
                <a:lnTo>
                  <a:pt x="1060030" y="117703"/>
                </a:lnTo>
                <a:lnTo>
                  <a:pt x="1125461" y="117703"/>
                </a:lnTo>
                <a:lnTo>
                  <a:pt x="1125461" y="78587"/>
                </a:lnTo>
                <a:close/>
              </a:path>
              <a:path w="2595879" h="271144">
                <a:moveTo>
                  <a:pt x="1179512" y="1422"/>
                </a:moveTo>
                <a:lnTo>
                  <a:pt x="1170089" y="3255"/>
                </a:lnTo>
                <a:lnTo>
                  <a:pt x="1162532" y="8356"/>
                </a:lnTo>
                <a:lnTo>
                  <a:pt x="1157509" y="16124"/>
                </a:lnTo>
                <a:lnTo>
                  <a:pt x="1155687" y="25958"/>
                </a:lnTo>
                <a:lnTo>
                  <a:pt x="1157509" y="35587"/>
                </a:lnTo>
                <a:lnTo>
                  <a:pt x="1162532" y="43249"/>
                </a:lnTo>
                <a:lnTo>
                  <a:pt x="1170089" y="48311"/>
                </a:lnTo>
                <a:lnTo>
                  <a:pt x="1179512" y="50139"/>
                </a:lnTo>
                <a:lnTo>
                  <a:pt x="1188935" y="48311"/>
                </a:lnTo>
                <a:lnTo>
                  <a:pt x="1196492" y="43249"/>
                </a:lnTo>
                <a:lnTo>
                  <a:pt x="1201515" y="35587"/>
                </a:lnTo>
                <a:lnTo>
                  <a:pt x="1203337" y="25958"/>
                </a:lnTo>
                <a:lnTo>
                  <a:pt x="1201515" y="16124"/>
                </a:lnTo>
                <a:lnTo>
                  <a:pt x="1196492" y="8356"/>
                </a:lnTo>
                <a:lnTo>
                  <a:pt x="1188935" y="3255"/>
                </a:lnTo>
                <a:lnTo>
                  <a:pt x="1179512" y="1422"/>
                </a:lnTo>
                <a:close/>
              </a:path>
              <a:path w="2595879" h="271144">
                <a:moveTo>
                  <a:pt x="1199781" y="80009"/>
                </a:moveTo>
                <a:lnTo>
                  <a:pt x="1159243" y="80009"/>
                </a:lnTo>
                <a:lnTo>
                  <a:pt x="1159243" y="269189"/>
                </a:lnTo>
                <a:lnTo>
                  <a:pt x="1199781" y="269189"/>
                </a:lnTo>
                <a:lnTo>
                  <a:pt x="1199781" y="80009"/>
                </a:lnTo>
                <a:close/>
              </a:path>
              <a:path w="2595879" h="271144">
                <a:moveTo>
                  <a:pt x="1509153" y="1422"/>
                </a:moveTo>
                <a:lnTo>
                  <a:pt x="1499730" y="3255"/>
                </a:lnTo>
                <a:lnTo>
                  <a:pt x="1492173" y="8356"/>
                </a:lnTo>
                <a:lnTo>
                  <a:pt x="1487150" y="16124"/>
                </a:lnTo>
                <a:lnTo>
                  <a:pt x="1485328" y="25958"/>
                </a:lnTo>
                <a:lnTo>
                  <a:pt x="1487150" y="35587"/>
                </a:lnTo>
                <a:lnTo>
                  <a:pt x="1492173" y="43249"/>
                </a:lnTo>
                <a:lnTo>
                  <a:pt x="1499730" y="48311"/>
                </a:lnTo>
                <a:lnTo>
                  <a:pt x="1509153" y="50139"/>
                </a:lnTo>
                <a:lnTo>
                  <a:pt x="1518577" y="48311"/>
                </a:lnTo>
                <a:lnTo>
                  <a:pt x="1526133" y="43249"/>
                </a:lnTo>
                <a:lnTo>
                  <a:pt x="1531156" y="35587"/>
                </a:lnTo>
                <a:lnTo>
                  <a:pt x="1532978" y="25958"/>
                </a:lnTo>
                <a:lnTo>
                  <a:pt x="1531156" y="16124"/>
                </a:lnTo>
                <a:lnTo>
                  <a:pt x="1526133" y="8356"/>
                </a:lnTo>
                <a:lnTo>
                  <a:pt x="1518577" y="3255"/>
                </a:lnTo>
                <a:lnTo>
                  <a:pt x="1509153" y="1422"/>
                </a:lnTo>
                <a:close/>
              </a:path>
              <a:path w="2595879" h="271144">
                <a:moveTo>
                  <a:pt x="1415275" y="117703"/>
                </a:moveTo>
                <a:lnTo>
                  <a:pt x="1374736" y="117703"/>
                </a:lnTo>
                <a:lnTo>
                  <a:pt x="1374736" y="269189"/>
                </a:lnTo>
                <a:lnTo>
                  <a:pt x="1415275" y="269189"/>
                </a:lnTo>
                <a:lnTo>
                  <a:pt x="1415275" y="117703"/>
                </a:lnTo>
                <a:close/>
              </a:path>
              <a:path w="2595879" h="271144">
                <a:moveTo>
                  <a:pt x="1464703" y="87121"/>
                </a:moveTo>
                <a:lnTo>
                  <a:pt x="1349844" y="87121"/>
                </a:lnTo>
                <a:lnTo>
                  <a:pt x="1349844" y="117703"/>
                </a:lnTo>
                <a:lnTo>
                  <a:pt x="1464703" y="117703"/>
                </a:lnTo>
                <a:lnTo>
                  <a:pt x="1464703" y="87121"/>
                </a:lnTo>
                <a:close/>
              </a:path>
              <a:path w="2595879" h="271144">
                <a:moveTo>
                  <a:pt x="1439811" y="3555"/>
                </a:moveTo>
                <a:lnTo>
                  <a:pt x="1416292" y="7373"/>
                </a:lnTo>
                <a:lnTo>
                  <a:pt x="1395406" y="19157"/>
                </a:lnTo>
                <a:lnTo>
                  <a:pt x="1380454" y="39410"/>
                </a:lnTo>
                <a:lnTo>
                  <a:pt x="1374736" y="68630"/>
                </a:lnTo>
                <a:lnTo>
                  <a:pt x="1374736" y="87121"/>
                </a:lnTo>
                <a:lnTo>
                  <a:pt x="1415275" y="87121"/>
                </a:lnTo>
                <a:lnTo>
                  <a:pt x="1415275" y="64719"/>
                </a:lnTo>
                <a:lnTo>
                  <a:pt x="1417225" y="52973"/>
                </a:lnTo>
                <a:lnTo>
                  <a:pt x="1422609" y="45161"/>
                </a:lnTo>
                <a:lnTo>
                  <a:pt x="1430727" y="40816"/>
                </a:lnTo>
                <a:lnTo>
                  <a:pt x="1440878" y="39471"/>
                </a:lnTo>
                <a:lnTo>
                  <a:pt x="1473920" y="39471"/>
                </a:lnTo>
                <a:lnTo>
                  <a:pt x="1475016" y="12090"/>
                </a:lnTo>
                <a:lnTo>
                  <a:pt x="1467115" y="8356"/>
                </a:lnTo>
                <a:lnTo>
                  <a:pt x="1458480" y="5689"/>
                </a:lnTo>
                <a:lnTo>
                  <a:pt x="1449312" y="4089"/>
                </a:lnTo>
                <a:lnTo>
                  <a:pt x="1439811" y="3555"/>
                </a:lnTo>
                <a:close/>
              </a:path>
              <a:path w="2595879" h="271144">
                <a:moveTo>
                  <a:pt x="1473920" y="39471"/>
                </a:moveTo>
                <a:lnTo>
                  <a:pt x="1440878" y="39471"/>
                </a:lnTo>
                <a:lnTo>
                  <a:pt x="1448640" y="40049"/>
                </a:lnTo>
                <a:lnTo>
                  <a:pt x="1456836" y="41694"/>
                </a:lnTo>
                <a:lnTo>
                  <a:pt x="1465231" y="44272"/>
                </a:lnTo>
                <a:lnTo>
                  <a:pt x="1473593" y="47650"/>
                </a:lnTo>
                <a:lnTo>
                  <a:pt x="1473920" y="39471"/>
                </a:lnTo>
                <a:close/>
              </a:path>
              <a:path w="2595879" h="271144">
                <a:moveTo>
                  <a:pt x="1529422" y="80009"/>
                </a:moveTo>
                <a:lnTo>
                  <a:pt x="1488884" y="80009"/>
                </a:lnTo>
                <a:lnTo>
                  <a:pt x="1488884" y="269189"/>
                </a:lnTo>
                <a:lnTo>
                  <a:pt x="1529422" y="269189"/>
                </a:lnTo>
                <a:lnTo>
                  <a:pt x="1529422" y="80009"/>
                </a:lnTo>
                <a:close/>
              </a:path>
              <a:path w="2595879" h="271144">
                <a:moveTo>
                  <a:pt x="1630768" y="80009"/>
                </a:moveTo>
                <a:lnTo>
                  <a:pt x="1589874" y="80009"/>
                </a:lnTo>
                <a:lnTo>
                  <a:pt x="1589874" y="269189"/>
                </a:lnTo>
                <a:lnTo>
                  <a:pt x="1630768" y="269189"/>
                </a:lnTo>
                <a:lnTo>
                  <a:pt x="1630768" y="170332"/>
                </a:lnTo>
                <a:lnTo>
                  <a:pt x="1636990" y="148157"/>
                </a:lnTo>
                <a:lnTo>
                  <a:pt x="1650411" y="131083"/>
                </a:lnTo>
                <a:lnTo>
                  <a:pt x="1670368" y="120476"/>
                </a:lnTo>
                <a:lnTo>
                  <a:pt x="1696199" y="117703"/>
                </a:lnTo>
                <a:lnTo>
                  <a:pt x="1630768" y="117703"/>
                </a:lnTo>
                <a:lnTo>
                  <a:pt x="1630768" y="80009"/>
                </a:lnTo>
                <a:close/>
              </a:path>
              <a:path w="2595879" h="271144">
                <a:moveTo>
                  <a:pt x="1696199" y="78587"/>
                </a:moveTo>
                <a:lnTo>
                  <a:pt x="1675167" y="81099"/>
                </a:lnTo>
                <a:lnTo>
                  <a:pt x="1657073" y="88544"/>
                </a:lnTo>
                <a:lnTo>
                  <a:pt x="1642185" y="100790"/>
                </a:lnTo>
                <a:lnTo>
                  <a:pt x="1630768" y="117703"/>
                </a:lnTo>
                <a:lnTo>
                  <a:pt x="1696199" y="117703"/>
                </a:lnTo>
                <a:lnTo>
                  <a:pt x="1696199" y="78587"/>
                </a:lnTo>
                <a:close/>
              </a:path>
              <a:path w="2595879" h="271144">
                <a:moveTo>
                  <a:pt x="1770506" y="80009"/>
                </a:moveTo>
                <a:lnTo>
                  <a:pt x="1729968" y="80009"/>
                </a:lnTo>
                <a:lnTo>
                  <a:pt x="1729968" y="269189"/>
                </a:lnTo>
                <a:lnTo>
                  <a:pt x="1770506" y="269189"/>
                </a:lnTo>
                <a:lnTo>
                  <a:pt x="1770506" y="175666"/>
                </a:lnTo>
                <a:lnTo>
                  <a:pt x="1774129" y="152641"/>
                </a:lnTo>
                <a:lnTo>
                  <a:pt x="1784553" y="134150"/>
                </a:lnTo>
                <a:lnTo>
                  <a:pt x="1801110" y="121659"/>
                </a:lnTo>
                <a:lnTo>
                  <a:pt x="1823135" y="116636"/>
                </a:lnTo>
                <a:lnTo>
                  <a:pt x="1770506" y="116636"/>
                </a:lnTo>
                <a:lnTo>
                  <a:pt x="1770506" y="80009"/>
                </a:lnTo>
                <a:close/>
              </a:path>
              <a:path w="2595879" h="271144">
                <a:moveTo>
                  <a:pt x="1839137" y="78587"/>
                </a:moveTo>
                <a:lnTo>
                  <a:pt x="1817062" y="80782"/>
                </a:lnTo>
                <a:lnTo>
                  <a:pt x="1798021" y="87610"/>
                </a:lnTo>
                <a:lnTo>
                  <a:pt x="1782380" y="99440"/>
                </a:lnTo>
                <a:lnTo>
                  <a:pt x="1770506" y="116636"/>
                </a:lnTo>
                <a:lnTo>
                  <a:pt x="1823135" y="116636"/>
                </a:lnTo>
                <a:lnTo>
                  <a:pt x="1841782" y="119809"/>
                </a:lnTo>
                <a:lnTo>
                  <a:pt x="1855762" y="128949"/>
                </a:lnTo>
                <a:lnTo>
                  <a:pt x="1864540" y="143490"/>
                </a:lnTo>
                <a:lnTo>
                  <a:pt x="1867585" y="162864"/>
                </a:lnTo>
                <a:lnTo>
                  <a:pt x="1867585" y="269189"/>
                </a:lnTo>
                <a:lnTo>
                  <a:pt x="1908479" y="269189"/>
                </a:lnTo>
                <a:lnTo>
                  <a:pt x="1908479" y="175666"/>
                </a:lnTo>
                <a:lnTo>
                  <a:pt x="1912041" y="152641"/>
                </a:lnTo>
                <a:lnTo>
                  <a:pt x="1922303" y="134150"/>
                </a:lnTo>
                <a:lnTo>
                  <a:pt x="1935437" y="124104"/>
                </a:lnTo>
                <a:lnTo>
                  <a:pt x="1904923" y="124104"/>
                </a:lnTo>
                <a:lnTo>
                  <a:pt x="1895644" y="104840"/>
                </a:lnTo>
                <a:lnTo>
                  <a:pt x="1881365" y="90544"/>
                </a:lnTo>
                <a:lnTo>
                  <a:pt x="1862418" y="81649"/>
                </a:lnTo>
                <a:lnTo>
                  <a:pt x="1839137" y="78587"/>
                </a:lnTo>
                <a:close/>
              </a:path>
              <a:path w="2595879" h="271144">
                <a:moveTo>
                  <a:pt x="2038737" y="116636"/>
                </a:moveTo>
                <a:lnTo>
                  <a:pt x="1960397" y="116636"/>
                </a:lnTo>
                <a:lnTo>
                  <a:pt x="1979099" y="119809"/>
                </a:lnTo>
                <a:lnTo>
                  <a:pt x="1993201" y="128949"/>
                </a:lnTo>
                <a:lnTo>
                  <a:pt x="2002102" y="143490"/>
                </a:lnTo>
                <a:lnTo>
                  <a:pt x="2005202" y="162864"/>
                </a:lnTo>
                <a:lnTo>
                  <a:pt x="2005202" y="269189"/>
                </a:lnTo>
                <a:lnTo>
                  <a:pt x="2046097" y="269189"/>
                </a:lnTo>
                <a:lnTo>
                  <a:pt x="2046097" y="151485"/>
                </a:lnTo>
                <a:lnTo>
                  <a:pt x="2041363" y="121042"/>
                </a:lnTo>
                <a:lnTo>
                  <a:pt x="2038737" y="116636"/>
                </a:lnTo>
                <a:close/>
              </a:path>
              <a:path w="2595879" h="271144">
                <a:moveTo>
                  <a:pt x="1976754" y="78587"/>
                </a:moveTo>
                <a:lnTo>
                  <a:pt x="1952679" y="81249"/>
                </a:lnTo>
                <a:lnTo>
                  <a:pt x="1932438" y="89477"/>
                </a:lnTo>
                <a:lnTo>
                  <a:pt x="1916397" y="103640"/>
                </a:lnTo>
                <a:lnTo>
                  <a:pt x="1904923" y="124104"/>
                </a:lnTo>
                <a:lnTo>
                  <a:pt x="1935437" y="124104"/>
                </a:lnTo>
                <a:lnTo>
                  <a:pt x="1938633" y="121659"/>
                </a:lnTo>
                <a:lnTo>
                  <a:pt x="1960397" y="116636"/>
                </a:lnTo>
                <a:lnTo>
                  <a:pt x="2038737" y="116636"/>
                </a:lnTo>
                <a:lnTo>
                  <a:pt x="2027694" y="98101"/>
                </a:lnTo>
                <a:lnTo>
                  <a:pt x="2005891" y="83627"/>
                </a:lnTo>
                <a:lnTo>
                  <a:pt x="1976754" y="78587"/>
                </a:lnTo>
                <a:close/>
              </a:path>
              <a:path w="2595879" h="271144">
                <a:moveTo>
                  <a:pt x="2244983" y="111658"/>
                </a:moveTo>
                <a:lnTo>
                  <a:pt x="2168779" y="111658"/>
                </a:lnTo>
                <a:lnTo>
                  <a:pt x="2188437" y="114253"/>
                </a:lnTo>
                <a:lnTo>
                  <a:pt x="2202560" y="121748"/>
                </a:lnTo>
                <a:lnTo>
                  <a:pt x="2211084" y="133711"/>
                </a:lnTo>
                <a:lnTo>
                  <a:pt x="2213940" y="149707"/>
                </a:lnTo>
                <a:lnTo>
                  <a:pt x="2213940" y="155397"/>
                </a:lnTo>
                <a:lnTo>
                  <a:pt x="2156688" y="155397"/>
                </a:lnTo>
                <a:lnTo>
                  <a:pt x="2126318" y="159586"/>
                </a:lnTo>
                <a:lnTo>
                  <a:pt x="2103882" y="171043"/>
                </a:lnTo>
                <a:lnTo>
                  <a:pt x="2089980" y="188901"/>
                </a:lnTo>
                <a:lnTo>
                  <a:pt x="2085213" y="212293"/>
                </a:lnTo>
                <a:lnTo>
                  <a:pt x="2089852" y="235562"/>
                </a:lnTo>
                <a:lnTo>
                  <a:pt x="2103126" y="254165"/>
                </a:lnTo>
                <a:lnTo>
                  <a:pt x="2124067" y="266499"/>
                </a:lnTo>
                <a:lnTo>
                  <a:pt x="2151710" y="270967"/>
                </a:lnTo>
                <a:lnTo>
                  <a:pt x="2171140" y="269428"/>
                </a:lnTo>
                <a:lnTo>
                  <a:pt x="2188203" y="264788"/>
                </a:lnTo>
                <a:lnTo>
                  <a:pt x="2202666" y="257015"/>
                </a:lnTo>
                <a:lnTo>
                  <a:pt x="2214295" y="246075"/>
                </a:lnTo>
                <a:lnTo>
                  <a:pt x="2254412" y="246075"/>
                </a:lnTo>
                <a:lnTo>
                  <a:pt x="2254390" y="238607"/>
                </a:lnTo>
                <a:lnTo>
                  <a:pt x="2160244" y="238607"/>
                </a:lnTo>
                <a:lnTo>
                  <a:pt x="2144920" y="236618"/>
                </a:lnTo>
                <a:lnTo>
                  <a:pt x="2133396" y="230962"/>
                </a:lnTo>
                <a:lnTo>
                  <a:pt x="2126140" y="222105"/>
                </a:lnTo>
                <a:lnTo>
                  <a:pt x="2123617" y="210515"/>
                </a:lnTo>
                <a:lnTo>
                  <a:pt x="2125979" y="198919"/>
                </a:lnTo>
                <a:lnTo>
                  <a:pt x="2133174" y="191090"/>
                </a:lnTo>
                <a:lnTo>
                  <a:pt x="2145370" y="186662"/>
                </a:lnTo>
                <a:lnTo>
                  <a:pt x="2162733" y="185267"/>
                </a:lnTo>
                <a:lnTo>
                  <a:pt x="2254238" y="185267"/>
                </a:lnTo>
                <a:lnTo>
                  <a:pt x="2254123" y="145084"/>
                </a:lnTo>
                <a:lnTo>
                  <a:pt x="2248877" y="117142"/>
                </a:lnTo>
                <a:lnTo>
                  <a:pt x="2244983" y="111658"/>
                </a:lnTo>
                <a:close/>
              </a:path>
              <a:path w="2595879" h="271144">
                <a:moveTo>
                  <a:pt x="2254412" y="246075"/>
                </a:moveTo>
                <a:lnTo>
                  <a:pt x="2214295" y="246075"/>
                </a:lnTo>
                <a:lnTo>
                  <a:pt x="2214295" y="269189"/>
                </a:lnTo>
                <a:lnTo>
                  <a:pt x="2254478" y="269189"/>
                </a:lnTo>
                <a:lnTo>
                  <a:pt x="2254412" y="246075"/>
                </a:lnTo>
                <a:close/>
              </a:path>
              <a:path w="2595879" h="271144">
                <a:moveTo>
                  <a:pt x="2254238" y="185267"/>
                </a:moveTo>
                <a:lnTo>
                  <a:pt x="2213940" y="185267"/>
                </a:lnTo>
                <a:lnTo>
                  <a:pt x="2213940" y="202691"/>
                </a:lnTo>
                <a:lnTo>
                  <a:pt x="2208750" y="217004"/>
                </a:lnTo>
                <a:lnTo>
                  <a:pt x="2197227" y="228384"/>
                </a:lnTo>
                <a:lnTo>
                  <a:pt x="2180636" y="235896"/>
                </a:lnTo>
                <a:lnTo>
                  <a:pt x="2160244" y="238607"/>
                </a:lnTo>
                <a:lnTo>
                  <a:pt x="2254390" y="238607"/>
                </a:lnTo>
                <a:lnTo>
                  <a:pt x="2254238" y="185267"/>
                </a:lnTo>
                <a:close/>
              </a:path>
              <a:path w="2595879" h="271144">
                <a:moveTo>
                  <a:pt x="2177669" y="78587"/>
                </a:moveTo>
                <a:lnTo>
                  <a:pt x="2153493" y="80110"/>
                </a:lnTo>
                <a:lnTo>
                  <a:pt x="2133352" y="84632"/>
                </a:lnTo>
                <a:lnTo>
                  <a:pt x="2115011" y="92089"/>
                </a:lnTo>
                <a:lnTo>
                  <a:pt x="2096236" y="102412"/>
                </a:lnTo>
                <a:lnTo>
                  <a:pt x="2112949" y="130860"/>
                </a:lnTo>
                <a:lnTo>
                  <a:pt x="2127073" y="122459"/>
                </a:lnTo>
                <a:lnTo>
                  <a:pt x="2141131" y="116458"/>
                </a:lnTo>
                <a:lnTo>
                  <a:pt x="2155055" y="112858"/>
                </a:lnTo>
                <a:lnTo>
                  <a:pt x="2168779" y="111658"/>
                </a:lnTo>
                <a:lnTo>
                  <a:pt x="2244983" y="111658"/>
                </a:lnTo>
                <a:lnTo>
                  <a:pt x="2234031" y="96234"/>
                </a:lnTo>
                <a:lnTo>
                  <a:pt x="2210117" y="83127"/>
                </a:lnTo>
                <a:lnTo>
                  <a:pt x="2177669" y="78587"/>
                </a:lnTo>
                <a:close/>
              </a:path>
              <a:path w="2595879" h="271144">
                <a:moveTo>
                  <a:pt x="2350134" y="80009"/>
                </a:moveTo>
                <a:lnTo>
                  <a:pt x="2309241" y="80009"/>
                </a:lnTo>
                <a:lnTo>
                  <a:pt x="2309241" y="269189"/>
                </a:lnTo>
                <a:lnTo>
                  <a:pt x="2350134" y="269189"/>
                </a:lnTo>
                <a:lnTo>
                  <a:pt x="2350134" y="170332"/>
                </a:lnTo>
                <a:lnTo>
                  <a:pt x="2356357" y="148157"/>
                </a:lnTo>
                <a:lnTo>
                  <a:pt x="2369781" y="131083"/>
                </a:lnTo>
                <a:lnTo>
                  <a:pt x="2389739" y="120476"/>
                </a:lnTo>
                <a:lnTo>
                  <a:pt x="2415565" y="117703"/>
                </a:lnTo>
                <a:lnTo>
                  <a:pt x="2350134" y="117703"/>
                </a:lnTo>
                <a:lnTo>
                  <a:pt x="2350134" y="80009"/>
                </a:lnTo>
                <a:close/>
              </a:path>
              <a:path w="2595879" h="271144">
                <a:moveTo>
                  <a:pt x="2415565" y="78587"/>
                </a:moveTo>
                <a:lnTo>
                  <a:pt x="2394540" y="81099"/>
                </a:lnTo>
                <a:lnTo>
                  <a:pt x="2376449" y="88544"/>
                </a:lnTo>
                <a:lnTo>
                  <a:pt x="2361558" y="100790"/>
                </a:lnTo>
                <a:lnTo>
                  <a:pt x="2350134" y="117703"/>
                </a:lnTo>
                <a:lnTo>
                  <a:pt x="2415565" y="117703"/>
                </a:lnTo>
                <a:lnTo>
                  <a:pt x="2415565" y="78587"/>
                </a:lnTo>
                <a:close/>
              </a:path>
              <a:path w="2595879" h="271144">
                <a:moveTo>
                  <a:pt x="2499131" y="0"/>
                </a:moveTo>
                <a:lnTo>
                  <a:pt x="2457170" y="17779"/>
                </a:lnTo>
                <a:lnTo>
                  <a:pt x="2500553" y="52628"/>
                </a:lnTo>
                <a:lnTo>
                  <a:pt x="2536825" y="52628"/>
                </a:lnTo>
                <a:lnTo>
                  <a:pt x="2499131" y="0"/>
                </a:lnTo>
                <a:close/>
              </a:path>
              <a:path w="2595879" h="271144">
                <a:moveTo>
                  <a:pt x="2586004" y="111658"/>
                </a:moveTo>
                <a:lnTo>
                  <a:pt x="2509799" y="111658"/>
                </a:lnTo>
                <a:lnTo>
                  <a:pt x="2529457" y="114253"/>
                </a:lnTo>
                <a:lnTo>
                  <a:pt x="2543581" y="121748"/>
                </a:lnTo>
                <a:lnTo>
                  <a:pt x="2552104" y="133711"/>
                </a:lnTo>
                <a:lnTo>
                  <a:pt x="2554960" y="149707"/>
                </a:lnTo>
                <a:lnTo>
                  <a:pt x="2554960" y="155397"/>
                </a:lnTo>
                <a:lnTo>
                  <a:pt x="2497708" y="155397"/>
                </a:lnTo>
                <a:lnTo>
                  <a:pt x="2467338" y="159586"/>
                </a:lnTo>
                <a:lnTo>
                  <a:pt x="2444902" y="171043"/>
                </a:lnTo>
                <a:lnTo>
                  <a:pt x="2431000" y="188901"/>
                </a:lnTo>
                <a:lnTo>
                  <a:pt x="2426233" y="212293"/>
                </a:lnTo>
                <a:lnTo>
                  <a:pt x="2430872" y="235562"/>
                </a:lnTo>
                <a:lnTo>
                  <a:pt x="2444146" y="254165"/>
                </a:lnTo>
                <a:lnTo>
                  <a:pt x="2465088" y="266499"/>
                </a:lnTo>
                <a:lnTo>
                  <a:pt x="2492730" y="270967"/>
                </a:lnTo>
                <a:lnTo>
                  <a:pt x="2512160" y="269428"/>
                </a:lnTo>
                <a:lnTo>
                  <a:pt x="2529224" y="264788"/>
                </a:lnTo>
                <a:lnTo>
                  <a:pt x="2543686" y="257015"/>
                </a:lnTo>
                <a:lnTo>
                  <a:pt x="2555316" y="246075"/>
                </a:lnTo>
                <a:lnTo>
                  <a:pt x="2595432" y="246075"/>
                </a:lnTo>
                <a:lnTo>
                  <a:pt x="2595411" y="238607"/>
                </a:lnTo>
                <a:lnTo>
                  <a:pt x="2501265" y="238607"/>
                </a:lnTo>
                <a:lnTo>
                  <a:pt x="2485940" y="236618"/>
                </a:lnTo>
                <a:lnTo>
                  <a:pt x="2474417" y="230962"/>
                </a:lnTo>
                <a:lnTo>
                  <a:pt x="2467160" y="222105"/>
                </a:lnTo>
                <a:lnTo>
                  <a:pt x="2464638" y="210515"/>
                </a:lnTo>
                <a:lnTo>
                  <a:pt x="2466999" y="198919"/>
                </a:lnTo>
                <a:lnTo>
                  <a:pt x="2474194" y="191090"/>
                </a:lnTo>
                <a:lnTo>
                  <a:pt x="2486390" y="186662"/>
                </a:lnTo>
                <a:lnTo>
                  <a:pt x="2503754" y="185267"/>
                </a:lnTo>
                <a:lnTo>
                  <a:pt x="2595258" y="185267"/>
                </a:lnTo>
                <a:lnTo>
                  <a:pt x="2595143" y="145084"/>
                </a:lnTo>
                <a:lnTo>
                  <a:pt x="2589898" y="117142"/>
                </a:lnTo>
                <a:lnTo>
                  <a:pt x="2586004" y="111658"/>
                </a:lnTo>
                <a:close/>
              </a:path>
              <a:path w="2595879" h="271144">
                <a:moveTo>
                  <a:pt x="2595432" y="246075"/>
                </a:moveTo>
                <a:lnTo>
                  <a:pt x="2555316" y="246075"/>
                </a:lnTo>
                <a:lnTo>
                  <a:pt x="2555316" y="269189"/>
                </a:lnTo>
                <a:lnTo>
                  <a:pt x="2595499" y="269189"/>
                </a:lnTo>
                <a:lnTo>
                  <a:pt x="2595432" y="246075"/>
                </a:lnTo>
                <a:close/>
              </a:path>
              <a:path w="2595879" h="271144">
                <a:moveTo>
                  <a:pt x="2595258" y="185267"/>
                </a:moveTo>
                <a:lnTo>
                  <a:pt x="2554960" y="185267"/>
                </a:lnTo>
                <a:lnTo>
                  <a:pt x="2554960" y="202691"/>
                </a:lnTo>
                <a:lnTo>
                  <a:pt x="2549771" y="217004"/>
                </a:lnTo>
                <a:lnTo>
                  <a:pt x="2538247" y="228384"/>
                </a:lnTo>
                <a:lnTo>
                  <a:pt x="2521656" y="235896"/>
                </a:lnTo>
                <a:lnTo>
                  <a:pt x="2501265" y="238607"/>
                </a:lnTo>
                <a:lnTo>
                  <a:pt x="2595411" y="238607"/>
                </a:lnTo>
                <a:lnTo>
                  <a:pt x="2595258" y="185267"/>
                </a:lnTo>
                <a:close/>
              </a:path>
              <a:path w="2595879" h="271144">
                <a:moveTo>
                  <a:pt x="2518689" y="78587"/>
                </a:moveTo>
                <a:lnTo>
                  <a:pt x="2494514" y="80110"/>
                </a:lnTo>
                <a:lnTo>
                  <a:pt x="2474372" y="84632"/>
                </a:lnTo>
                <a:lnTo>
                  <a:pt x="2456031" y="92089"/>
                </a:lnTo>
                <a:lnTo>
                  <a:pt x="2437256" y="102412"/>
                </a:lnTo>
                <a:lnTo>
                  <a:pt x="2453970" y="130860"/>
                </a:lnTo>
                <a:lnTo>
                  <a:pt x="2468094" y="122459"/>
                </a:lnTo>
                <a:lnTo>
                  <a:pt x="2482151" y="116458"/>
                </a:lnTo>
                <a:lnTo>
                  <a:pt x="2496075" y="112858"/>
                </a:lnTo>
                <a:lnTo>
                  <a:pt x="2509799" y="111658"/>
                </a:lnTo>
                <a:lnTo>
                  <a:pt x="2586004" y="111658"/>
                </a:lnTo>
                <a:lnTo>
                  <a:pt x="2575052" y="96234"/>
                </a:lnTo>
                <a:lnTo>
                  <a:pt x="2551137" y="83127"/>
                </a:lnTo>
                <a:lnTo>
                  <a:pt x="2518689" y="785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90562" y="2259037"/>
            <a:ext cx="2620010" cy="319405"/>
          </a:xfrm>
          <a:custGeom>
            <a:avLst/>
            <a:gdLst/>
            <a:ahLst/>
            <a:cxnLst/>
            <a:rect l="l" t="t" r="r" b="b"/>
            <a:pathLst>
              <a:path w="2620009" h="319405">
                <a:moveTo>
                  <a:pt x="152933" y="77152"/>
                </a:moveTo>
                <a:lnTo>
                  <a:pt x="105270" y="77152"/>
                </a:lnTo>
                <a:lnTo>
                  <a:pt x="0" y="317182"/>
                </a:lnTo>
                <a:lnTo>
                  <a:pt x="47663" y="317182"/>
                </a:lnTo>
                <a:lnTo>
                  <a:pt x="68922" y="266433"/>
                </a:lnTo>
                <a:lnTo>
                  <a:pt x="234864" y="266433"/>
                </a:lnTo>
                <a:lnTo>
                  <a:pt x="217795" y="226999"/>
                </a:lnTo>
                <a:lnTo>
                  <a:pt x="85382" y="226999"/>
                </a:lnTo>
                <a:lnTo>
                  <a:pt x="127901" y="126187"/>
                </a:lnTo>
                <a:lnTo>
                  <a:pt x="174158" y="126187"/>
                </a:lnTo>
                <a:lnTo>
                  <a:pt x="152933" y="77152"/>
                </a:lnTo>
                <a:close/>
              </a:path>
              <a:path w="2620009" h="319405">
                <a:moveTo>
                  <a:pt x="234864" y="266433"/>
                </a:moveTo>
                <a:lnTo>
                  <a:pt x="186194" y="266433"/>
                </a:lnTo>
                <a:lnTo>
                  <a:pt x="207454" y="317182"/>
                </a:lnTo>
                <a:lnTo>
                  <a:pt x="256832" y="317182"/>
                </a:lnTo>
                <a:lnTo>
                  <a:pt x="234864" y="266433"/>
                </a:lnTo>
                <a:close/>
              </a:path>
              <a:path w="2620009" h="319405">
                <a:moveTo>
                  <a:pt x="174158" y="126187"/>
                </a:moveTo>
                <a:lnTo>
                  <a:pt x="127901" y="126187"/>
                </a:lnTo>
                <a:lnTo>
                  <a:pt x="169735" y="226999"/>
                </a:lnTo>
                <a:lnTo>
                  <a:pt x="217795" y="226999"/>
                </a:lnTo>
                <a:lnTo>
                  <a:pt x="174158" y="126187"/>
                </a:lnTo>
                <a:close/>
              </a:path>
              <a:path w="2620009" h="319405">
                <a:moveTo>
                  <a:pt x="320268" y="77152"/>
                </a:moveTo>
                <a:lnTo>
                  <a:pt x="274320" y="77152"/>
                </a:lnTo>
                <a:lnTo>
                  <a:pt x="274320" y="217055"/>
                </a:lnTo>
                <a:lnTo>
                  <a:pt x="281772" y="259639"/>
                </a:lnTo>
                <a:lnTo>
                  <a:pt x="303080" y="291807"/>
                </a:lnTo>
                <a:lnTo>
                  <a:pt x="336668" y="312146"/>
                </a:lnTo>
                <a:lnTo>
                  <a:pt x="380961" y="319239"/>
                </a:lnTo>
                <a:lnTo>
                  <a:pt x="424895" y="312146"/>
                </a:lnTo>
                <a:lnTo>
                  <a:pt x="458028" y="291807"/>
                </a:lnTo>
                <a:lnTo>
                  <a:pt x="466947" y="278091"/>
                </a:lnTo>
                <a:lnTo>
                  <a:pt x="380961" y="278091"/>
                </a:lnTo>
                <a:lnTo>
                  <a:pt x="356144" y="273907"/>
                </a:lnTo>
                <a:lnTo>
                  <a:pt x="336984" y="261847"/>
                </a:lnTo>
                <a:lnTo>
                  <a:pt x="324640" y="242649"/>
                </a:lnTo>
                <a:lnTo>
                  <a:pt x="320268" y="217055"/>
                </a:lnTo>
                <a:lnTo>
                  <a:pt x="320268" y="77152"/>
                </a:lnTo>
                <a:close/>
              </a:path>
              <a:path w="2620009" h="319405">
                <a:moveTo>
                  <a:pt x="486232" y="77152"/>
                </a:moveTo>
                <a:lnTo>
                  <a:pt x="440283" y="77152"/>
                </a:lnTo>
                <a:lnTo>
                  <a:pt x="440283" y="217055"/>
                </a:lnTo>
                <a:lnTo>
                  <a:pt x="436125" y="242794"/>
                </a:lnTo>
                <a:lnTo>
                  <a:pt x="424253" y="261975"/>
                </a:lnTo>
                <a:lnTo>
                  <a:pt x="405564" y="273955"/>
                </a:lnTo>
                <a:lnTo>
                  <a:pt x="380961" y="278091"/>
                </a:lnTo>
                <a:lnTo>
                  <a:pt x="466947" y="278091"/>
                </a:lnTo>
                <a:lnTo>
                  <a:pt x="478945" y="259639"/>
                </a:lnTo>
                <a:lnTo>
                  <a:pt x="486232" y="217055"/>
                </a:lnTo>
                <a:lnTo>
                  <a:pt x="486232" y="77152"/>
                </a:lnTo>
                <a:close/>
              </a:path>
              <a:path w="2620009" h="319405">
                <a:moveTo>
                  <a:pt x="837361" y="75780"/>
                </a:moveTo>
                <a:lnTo>
                  <a:pt x="786853" y="85007"/>
                </a:lnTo>
                <a:lnTo>
                  <a:pt x="746278" y="110499"/>
                </a:lnTo>
                <a:lnTo>
                  <a:pt x="719270" y="148979"/>
                </a:lnTo>
                <a:lnTo>
                  <a:pt x="709460" y="197167"/>
                </a:lnTo>
                <a:lnTo>
                  <a:pt x="719270" y="245318"/>
                </a:lnTo>
                <a:lnTo>
                  <a:pt x="746278" y="284049"/>
                </a:lnTo>
                <a:lnTo>
                  <a:pt x="786853" y="309858"/>
                </a:lnTo>
                <a:lnTo>
                  <a:pt x="837361" y="319239"/>
                </a:lnTo>
                <a:lnTo>
                  <a:pt x="887869" y="309858"/>
                </a:lnTo>
                <a:lnTo>
                  <a:pt x="928444" y="284049"/>
                </a:lnTo>
                <a:lnTo>
                  <a:pt x="932599" y="278091"/>
                </a:lnTo>
                <a:lnTo>
                  <a:pt x="838047" y="278091"/>
                </a:lnTo>
                <a:lnTo>
                  <a:pt x="806634" y="271812"/>
                </a:lnTo>
                <a:lnTo>
                  <a:pt x="780654" y="254603"/>
                </a:lnTo>
                <a:lnTo>
                  <a:pt x="762968" y="228907"/>
                </a:lnTo>
                <a:lnTo>
                  <a:pt x="756437" y="197167"/>
                </a:lnTo>
                <a:lnTo>
                  <a:pt x="762920" y="165534"/>
                </a:lnTo>
                <a:lnTo>
                  <a:pt x="780526" y="140074"/>
                </a:lnTo>
                <a:lnTo>
                  <a:pt x="806490" y="123101"/>
                </a:lnTo>
                <a:lnTo>
                  <a:pt x="838047" y="116928"/>
                </a:lnTo>
                <a:lnTo>
                  <a:pt x="932865" y="116928"/>
                </a:lnTo>
                <a:lnTo>
                  <a:pt x="928444" y="110628"/>
                </a:lnTo>
                <a:lnTo>
                  <a:pt x="887869" y="85055"/>
                </a:lnTo>
                <a:lnTo>
                  <a:pt x="837361" y="75780"/>
                </a:lnTo>
                <a:close/>
              </a:path>
              <a:path w="2620009" h="319405">
                <a:moveTo>
                  <a:pt x="634707" y="117957"/>
                </a:moveTo>
                <a:lnTo>
                  <a:pt x="588416" y="117957"/>
                </a:lnTo>
                <a:lnTo>
                  <a:pt x="588416" y="317182"/>
                </a:lnTo>
                <a:lnTo>
                  <a:pt x="634707" y="317182"/>
                </a:lnTo>
                <a:lnTo>
                  <a:pt x="634707" y="117957"/>
                </a:lnTo>
                <a:close/>
              </a:path>
              <a:path w="2620009" h="319405">
                <a:moveTo>
                  <a:pt x="932865" y="116928"/>
                </a:moveTo>
                <a:lnTo>
                  <a:pt x="838047" y="116928"/>
                </a:lnTo>
                <a:lnTo>
                  <a:pt x="869101" y="123101"/>
                </a:lnTo>
                <a:lnTo>
                  <a:pt x="894626" y="140074"/>
                </a:lnTo>
                <a:lnTo>
                  <a:pt x="911921" y="165534"/>
                </a:lnTo>
                <a:lnTo>
                  <a:pt x="918286" y="197167"/>
                </a:lnTo>
                <a:lnTo>
                  <a:pt x="911921" y="228907"/>
                </a:lnTo>
                <a:lnTo>
                  <a:pt x="894626" y="254603"/>
                </a:lnTo>
                <a:lnTo>
                  <a:pt x="869101" y="271812"/>
                </a:lnTo>
                <a:lnTo>
                  <a:pt x="838047" y="278091"/>
                </a:lnTo>
                <a:lnTo>
                  <a:pt x="932599" y="278091"/>
                </a:lnTo>
                <a:lnTo>
                  <a:pt x="955453" y="245318"/>
                </a:lnTo>
                <a:lnTo>
                  <a:pt x="965263" y="197167"/>
                </a:lnTo>
                <a:lnTo>
                  <a:pt x="955453" y="149123"/>
                </a:lnTo>
                <a:lnTo>
                  <a:pt x="932865" y="116928"/>
                </a:lnTo>
                <a:close/>
              </a:path>
              <a:path w="2620009" h="319405">
                <a:moveTo>
                  <a:pt x="709460" y="77152"/>
                </a:moveTo>
                <a:lnTo>
                  <a:pt x="513664" y="77152"/>
                </a:lnTo>
                <a:lnTo>
                  <a:pt x="513664" y="117957"/>
                </a:lnTo>
                <a:lnTo>
                  <a:pt x="709460" y="117957"/>
                </a:lnTo>
                <a:lnTo>
                  <a:pt x="709460" y="77152"/>
                </a:lnTo>
                <a:close/>
              </a:path>
              <a:path w="2620009" h="319405">
                <a:moveTo>
                  <a:pt x="1105852" y="77152"/>
                </a:moveTo>
                <a:lnTo>
                  <a:pt x="1005725" y="77152"/>
                </a:lnTo>
                <a:lnTo>
                  <a:pt x="1005725" y="317182"/>
                </a:lnTo>
                <a:lnTo>
                  <a:pt x="1051674" y="317182"/>
                </a:lnTo>
                <a:lnTo>
                  <a:pt x="1051674" y="246545"/>
                </a:lnTo>
                <a:lnTo>
                  <a:pt x="1111681" y="246545"/>
                </a:lnTo>
                <a:lnTo>
                  <a:pt x="1114425" y="246202"/>
                </a:lnTo>
                <a:lnTo>
                  <a:pt x="1161263" y="246202"/>
                </a:lnTo>
                <a:lnTo>
                  <a:pt x="1155573" y="237629"/>
                </a:lnTo>
                <a:lnTo>
                  <a:pt x="1176039" y="225274"/>
                </a:lnTo>
                <a:lnTo>
                  <a:pt x="1190977" y="207968"/>
                </a:lnTo>
                <a:lnTo>
                  <a:pt x="1191764" y="206082"/>
                </a:lnTo>
                <a:lnTo>
                  <a:pt x="1051674" y="206082"/>
                </a:lnTo>
                <a:lnTo>
                  <a:pt x="1051674" y="117271"/>
                </a:lnTo>
                <a:lnTo>
                  <a:pt x="1191397" y="117271"/>
                </a:lnTo>
                <a:lnTo>
                  <a:pt x="1177818" y="98669"/>
                </a:lnTo>
                <a:lnTo>
                  <a:pt x="1147252" y="82638"/>
                </a:lnTo>
                <a:lnTo>
                  <a:pt x="1105852" y="77152"/>
                </a:lnTo>
                <a:close/>
              </a:path>
              <a:path w="2620009" h="319405">
                <a:moveTo>
                  <a:pt x="1161263" y="246202"/>
                </a:moveTo>
                <a:lnTo>
                  <a:pt x="1114425" y="246202"/>
                </a:lnTo>
                <a:lnTo>
                  <a:pt x="1155915" y="317182"/>
                </a:lnTo>
                <a:lnTo>
                  <a:pt x="1208379" y="317182"/>
                </a:lnTo>
                <a:lnTo>
                  <a:pt x="1161263" y="246202"/>
                </a:lnTo>
                <a:close/>
              </a:path>
              <a:path w="2620009" h="319405">
                <a:moveTo>
                  <a:pt x="1191397" y="117271"/>
                </a:moveTo>
                <a:lnTo>
                  <a:pt x="1105852" y="117271"/>
                </a:lnTo>
                <a:lnTo>
                  <a:pt x="1128676" y="119982"/>
                </a:lnTo>
                <a:lnTo>
                  <a:pt x="1145457" y="128158"/>
                </a:lnTo>
                <a:lnTo>
                  <a:pt x="1155808" y="141864"/>
                </a:lnTo>
                <a:lnTo>
                  <a:pt x="1159344" y="161163"/>
                </a:lnTo>
                <a:lnTo>
                  <a:pt x="1155808" y="180911"/>
                </a:lnTo>
                <a:lnTo>
                  <a:pt x="1145457" y="194938"/>
                </a:lnTo>
                <a:lnTo>
                  <a:pt x="1128676" y="203307"/>
                </a:lnTo>
                <a:lnTo>
                  <a:pt x="1105852" y="206082"/>
                </a:lnTo>
                <a:lnTo>
                  <a:pt x="1191764" y="206082"/>
                </a:lnTo>
                <a:lnTo>
                  <a:pt x="1200128" y="186033"/>
                </a:lnTo>
                <a:lnTo>
                  <a:pt x="1203236" y="159791"/>
                </a:lnTo>
                <a:lnTo>
                  <a:pt x="1196747" y="124601"/>
                </a:lnTo>
                <a:lnTo>
                  <a:pt x="1191397" y="117271"/>
                </a:lnTo>
                <a:close/>
              </a:path>
              <a:path w="2620009" h="319405">
                <a:moveTo>
                  <a:pt x="1299591" y="77152"/>
                </a:moveTo>
                <a:lnTo>
                  <a:pt x="1253642" y="77152"/>
                </a:lnTo>
                <a:lnTo>
                  <a:pt x="1253642" y="317182"/>
                </a:lnTo>
                <a:lnTo>
                  <a:pt x="1299591" y="317182"/>
                </a:lnTo>
                <a:lnTo>
                  <a:pt x="1299591" y="77152"/>
                </a:lnTo>
                <a:close/>
              </a:path>
              <a:path w="2620009" h="319405">
                <a:moveTo>
                  <a:pt x="1452867" y="117957"/>
                </a:moveTo>
                <a:lnTo>
                  <a:pt x="1406575" y="117957"/>
                </a:lnTo>
                <a:lnTo>
                  <a:pt x="1406575" y="317182"/>
                </a:lnTo>
                <a:lnTo>
                  <a:pt x="1452867" y="317182"/>
                </a:lnTo>
                <a:lnTo>
                  <a:pt x="1452867" y="117957"/>
                </a:lnTo>
                <a:close/>
              </a:path>
              <a:path w="2620009" h="319405">
                <a:moveTo>
                  <a:pt x="1527619" y="77152"/>
                </a:moveTo>
                <a:lnTo>
                  <a:pt x="1331823" y="77152"/>
                </a:lnTo>
                <a:lnTo>
                  <a:pt x="1331823" y="117957"/>
                </a:lnTo>
                <a:lnTo>
                  <a:pt x="1527619" y="117957"/>
                </a:lnTo>
                <a:lnTo>
                  <a:pt x="1527619" y="77152"/>
                </a:lnTo>
                <a:close/>
              </a:path>
              <a:path w="2620009" h="319405">
                <a:moveTo>
                  <a:pt x="1746046" y="77152"/>
                </a:moveTo>
                <a:lnTo>
                  <a:pt x="1547164" y="77152"/>
                </a:lnTo>
                <a:lnTo>
                  <a:pt x="1546821" y="117271"/>
                </a:lnTo>
                <a:lnTo>
                  <a:pt x="1683981" y="117271"/>
                </a:lnTo>
                <a:lnTo>
                  <a:pt x="1542707" y="284607"/>
                </a:lnTo>
                <a:lnTo>
                  <a:pt x="1542707" y="317182"/>
                </a:lnTo>
                <a:lnTo>
                  <a:pt x="1747761" y="317182"/>
                </a:lnTo>
                <a:lnTo>
                  <a:pt x="1747761" y="277063"/>
                </a:lnTo>
                <a:lnTo>
                  <a:pt x="1604772" y="277063"/>
                </a:lnTo>
                <a:lnTo>
                  <a:pt x="1746046" y="109385"/>
                </a:lnTo>
                <a:lnTo>
                  <a:pt x="1746046" y="77152"/>
                </a:lnTo>
                <a:close/>
              </a:path>
              <a:path w="2620009" h="319405">
                <a:moveTo>
                  <a:pt x="1912353" y="77152"/>
                </a:moveTo>
                <a:lnTo>
                  <a:pt x="1864677" y="77152"/>
                </a:lnTo>
                <a:lnTo>
                  <a:pt x="1759419" y="317182"/>
                </a:lnTo>
                <a:lnTo>
                  <a:pt x="1807083" y="317182"/>
                </a:lnTo>
                <a:lnTo>
                  <a:pt x="1828342" y="266433"/>
                </a:lnTo>
                <a:lnTo>
                  <a:pt x="1994274" y="266433"/>
                </a:lnTo>
                <a:lnTo>
                  <a:pt x="1977207" y="226999"/>
                </a:lnTo>
                <a:lnTo>
                  <a:pt x="1844789" y="226999"/>
                </a:lnTo>
                <a:lnTo>
                  <a:pt x="1887321" y="126187"/>
                </a:lnTo>
                <a:lnTo>
                  <a:pt x="1933575" y="126187"/>
                </a:lnTo>
                <a:lnTo>
                  <a:pt x="1912353" y="77152"/>
                </a:lnTo>
                <a:close/>
              </a:path>
              <a:path w="2620009" h="319405">
                <a:moveTo>
                  <a:pt x="1994274" y="266433"/>
                </a:moveTo>
                <a:lnTo>
                  <a:pt x="1945614" y="266433"/>
                </a:lnTo>
                <a:lnTo>
                  <a:pt x="1966861" y="317182"/>
                </a:lnTo>
                <a:lnTo>
                  <a:pt x="2016239" y="317182"/>
                </a:lnTo>
                <a:lnTo>
                  <a:pt x="1994274" y="266433"/>
                </a:lnTo>
                <a:close/>
              </a:path>
              <a:path w="2620009" h="319405">
                <a:moveTo>
                  <a:pt x="1933575" y="126187"/>
                </a:moveTo>
                <a:lnTo>
                  <a:pt x="1887321" y="126187"/>
                </a:lnTo>
                <a:lnTo>
                  <a:pt x="1929155" y="226999"/>
                </a:lnTo>
                <a:lnTo>
                  <a:pt x="1977207" y="226999"/>
                </a:lnTo>
                <a:lnTo>
                  <a:pt x="1933575" y="126187"/>
                </a:lnTo>
                <a:close/>
              </a:path>
              <a:path w="2620009" h="319405">
                <a:moveTo>
                  <a:pt x="2147239" y="75780"/>
                </a:moveTo>
                <a:lnTo>
                  <a:pt x="2097181" y="85049"/>
                </a:lnTo>
                <a:lnTo>
                  <a:pt x="2056928" y="110585"/>
                </a:lnTo>
                <a:lnTo>
                  <a:pt x="2030112" y="148979"/>
                </a:lnTo>
                <a:lnTo>
                  <a:pt x="2020366" y="196824"/>
                </a:lnTo>
                <a:lnTo>
                  <a:pt x="2029989" y="245173"/>
                </a:lnTo>
                <a:lnTo>
                  <a:pt x="2056457" y="284006"/>
                </a:lnTo>
                <a:lnTo>
                  <a:pt x="2096169" y="309853"/>
                </a:lnTo>
                <a:lnTo>
                  <a:pt x="2145525" y="319239"/>
                </a:lnTo>
                <a:lnTo>
                  <a:pt x="2171451" y="316330"/>
                </a:lnTo>
                <a:lnTo>
                  <a:pt x="2196574" y="308052"/>
                </a:lnTo>
                <a:lnTo>
                  <a:pt x="2219832" y="295081"/>
                </a:lnTo>
                <a:lnTo>
                  <a:pt x="2240165" y="278091"/>
                </a:lnTo>
                <a:lnTo>
                  <a:pt x="2238318" y="276034"/>
                </a:lnTo>
                <a:lnTo>
                  <a:pt x="2147925" y="276034"/>
                </a:lnTo>
                <a:lnTo>
                  <a:pt x="2116239" y="269867"/>
                </a:lnTo>
                <a:lnTo>
                  <a:pt x="2090661" y="252931"/>
                </a:lnTo>
                <a:lnTo>
                  <a:pt x="2073569" y="227573"/>
                </a:lnTo>
                <a:lnTo>
                  <a:pt x="2067344" y="196138"/>
                </a:lnTo>
                <a:lnTo>
                  <a:pt x="2073569" y="164902"/>
                </a:lnTo>
                <a:lnTo>
                  <a:pt x="2090661" y="139646"/>
                </a:lnTo>
                <a:lnTo>
                  <a:pt x="2116239" y="122747"/>
                </a:lnTo>
                <a:lnTo>
                  <a:pt x="2147925" y="116586"/>
                </a:lnTo>
                <a:lnTo>
                  <a:pt x="2237912" y="116586"/>
                </a:lnTo>
                <a:lnTo>
                  <a:pt x="2239822" y="114185"/>
                </a:lnTo>
                <a:lnTo>
                  <a:pt x="2220341" y="98203"/>
                </a:lnTo>
                <a:lnTo>
                  <a:pt x="2197646" y="86110"/>
                </a:lnTo>
                <a:lnTo>
                  <a:pt x="2172893" y="78454"/>
                </a:lnTo>
                <a:lnTo>
                  <a:pt x="2147239" y="75780"/>
                </a:lnTo>
                <a:close/>
              </a:path>
              <a:path w="2620009" h="319405">
                <a:moveTo>
                  <a:pt x="2213076" y="247916"/>
                </a:moveTo>
                <a:lnTo>
                  <a:pt x="2198605" y="259687"/>
                </a:lnTo>
                <a:lnTo>
                  <a:pt x="2182429" y="268533"/>
                </a:lnTo>
                <a:lnTo>
                  <a:pt x="2165290" y="274100"/>
                </a:lnTo>
                <a:lnTo>
                  <a:pt x="2147925" y="276034"/>
                </a:lnTo>
                <a:lnTo>
                  <a:pt x="2238318" y="276034"/>
                </a:lnTo>
                <a:lnTo>
                  <a:pt x="2213076" y="247916"/>
                </a:lnTo>
                <a:close/>
              </a:path>
              <a:path w="2620009" h="319405">
                <a:moveTo>
                  <a:pt x="2237912" y="116586"/>
                </a:moveTo>
                <a:lnTo>
                  <a:pt x="2147925" y="116586"/>
                </a:lnTo>
                <a:lnTo>
                  <a:pt x="2165676" y="118761"/>
                </a:lnTo>
                <a:lnTo>
                  <a:pt x="2182944" y="124987"/>
                </a:lnTo>
                <a:lnTo>
                  <a:pt x="2198990" y="134813"/>
                </a:lnTo>
                <a:lnTo>
                  <a:pt x="2213076" y="147789"/>
                </a:lnTo>
                <a:lnTo>
                  <a:pt x="2237912" y="116586"/>
                </a:lnTo>
                <a:close/>
              </a:path>
              <a:path w="2620009" h="319405">
                <a:moveTo>
                  <a:pt x="2323833" y="77152"/>
                </a:moveTo>
                <a:lnTo>
                  <a:pt x="2277884" y="77152"/>
                </a:lnTo>
                <a:lnTo>
                  <a:pt x="2277884" y="317182"/>
                </a:lnTo>
                <a:lnTo>
                  <a:pt x="2323833" y="317182"/>
                </a:lnTo>
                <a:lnTo>
                  <a:pt x="2323833" y="77152"/>
                </a:lnTo>
                <a:close/>
              </a:path>
              <a:path w="2620009" h="319405">
                <a:moveTo>
                  <a:pt x="2501798" y="0"/>
                </a:moveTo>
                <a:lnTo>
                  <a:pt x="2465451" y="52806"/>
                </a:lnTo>
                <a:lnTo>
                  <a:pt x="2503170" y="52806"/>
                </a:lnTo>
                <a:lnTo>
                  <a:pt x="2545689" y="17487"/>
                </a:lnTo>
                <a:lnTo>
                  <a:pt x="2501798" y="0"/>
                </a:lnTo>
                <a:close/>
              </a:path>
              <a:path w="2620009" h="319405">
                <a:moveTo>
                  <a:pt x="2491854" y="75780"/>
                </a:moveTo>
                <a:lnTo>
                  <a:pt x="2441346" y="85007"/>
                </a:lnTo>
                <a:lnTo>
                  <a:pt x="2400771" y="110499"/>
                </a:lnTo>
                <a:lnTo>
                  <a:pt x="2373762" y="148979"/>
                </a:lnTo>
                <a:lnTo>
                  <a:pt x="2363952" y="197167"/>
                </a:lnTo>
                <a:lnTo>
                  <a:pt x="2373762" y="245318"/>
                </a:lnTo>
                <a:lnTo>
                  <a:pt x="2400771" y="284049"/>
                </a:lnTo>
                <a:lnTo>
                  <a:pt x="2441346" y="309858"/>
                </a:lnTo>
                <a:lnTo>
                  <a:pt x="2491854" y="319239"/>
                </a:lnTo>
                <a:lnTo>
                  <a:pt x="2542362" y="309858"/>
                </a:lnTo>
                <a:lnTo>
                  <a:pt x="2582937" y="284049"/>
                </a:lnTo>
                <a:lnTo>
                  <a:pt x="2587091" y="278091"/>
                </a:lnTo>
                <a:lnTo>
                  <a:pt x="2492540" y="278091"/>
                </a:lnTo>
                <a:lnTo>
                  <a:pt x="2461127" y="271812"/>
                </a:lnTo>
                <a:lnTo>
                  <a:pt x="2435147" y="254603"/>
                </a:lnTo>
                <a:lnTo>
                  <a:pt x="2417461" y="228907"/>
                </a:lnTo>
                <a:lnTo>
                  <a:pt x="2410929" y="197167"/>
                </a:lnTo>
                <a:lnTo>
                  <a:pt x="2417412" y="165534"/>
                </a:lnTo>
                <a:lnTo>
                  <a:pt x="2435018" y="140074"/>
                </a:lnTo>
                <a:lnTo>
                  <a:pt x="2460982" y="123101"/>
                </a:lnTo>
                <a:lnTo>
                  <a:pt x="2492540" y="116928"/>
                </a:lnTo>
                <a:lnTo>
                  <a:pt x="2587357" y="116928"/>
                </a:lnTo>
                <a:lnTo>
                  <a:pt x="2582937" y="110628"/>
                </a:lnTo>
                <a:lnTo>
                  <a:pt x="2542362" y="85055"/>
                </a:lnTo>
                <a:lnTo>
                  <a:pt x="2491854" y="75780"/>
                </a:lnTo>
                <a:close/>
              </a:path>
              <a:path w="2620009" h="319405">
                <a:moveTo>
                  <a:pt x="2587357" y="116928"/>
                </a:moveTo>
                <a:lnTo>
                  <a:pt x="2492540" y="116928"/>
                </a:lnTo>
                <a:lnTo>
                  <a:pt x="2523593" y="123101"/>
                </a:lnTo>
                <a:lnTo>
                  <a:pt x="2549118" y="140074"/>
                </a:lnTo>
                <a:lnTo>
                  <a:pt x="2566413" y="165534"/>
                </a:lnTo>
                <a:lnTo>
                  <a:pt x="2572778" y="197167"/>
                </a:lnTo>
                <a:lnTo>
                  <a:pt x="2566413" y="228907"/>
                </a:lnTo>
                <a:lnTo>
                  <a:pt x="2549118" y="254603"/>
                </a:lnTo>
                <a:lnTo>
                  <a:pt x="2523593" y="271812"/>
                </a:lnTo>
                <a:lnTo>
                  <a:pt x="2492540" y="278091"/>
                </a:lnTo>
                <a:lnTo>
                  <a:pt x="2587091" y="278091"/>
                </a:lnTo>
                <a:lnTo>
                  <a:pt x="2609945" y="245318"/>
                </a:lnTo>
                <a:lnTo>
                  <a:pt x="2619756" y="197167"/>
                </a:lnTo>
                <a:lnTo>
                  <a:pt x="2609945" y="149123"/>
                </a:lnTo>
                <a:lnTo>
                  <a:pt x="2587357" y="116928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7916" y="2327300"/>
            <a:ext cx="412115" cy="248920"/>
          </a:xfrm>
          <a:custGeom>
            <a:avLst/>
            <a:gdLst/>
            <a:ahLst/>
            <a:cxnLst/>
            <a:rect l="l" t="t" r="r" b="b"/>
            <a:pathLst>
              <a:path w="412115" h="248919">
                <a:moveTo>
                  <a:pt x="177800" y="0"/>
                </a:moveTo>
                <a:lnTo>
                  <a:pt x="0" y="0"/>
                </a:lnTo>
                <a:lnTo>
                  <a:pt x="0" y="248920"/>
                </a:lnTo>
                <a:lnTo>
                  <a:pt x="182067" y="248920"/>
                </a:lnTo>
                <a:lnTo>
                  <a:pt x="182067" y="211226"/>
                </a:lnTo>
                <a:lnTo>
                  <a:pt x="41960" y="211226"/>
                </a:lnTo>
                <a:lnTo>
                  <a:pt x="41960" y="142595"/>
                </a:lnTo>
                <a:lnTo>
                  <a:pt x="163576" y="142595"/>
                </a:lnTo>
                <a:lnTo>
                  <a:pt x="163576" y="105257"/>
                </a:lnTo>
                <a:lnTo>
                  <a:pt x="41960" y="105257"/>
                </a:lnTo>
                <a:lnTo>
                  <a:pt x="41960" y="37693"/>
                </a:lnTo>
                <a:lnTo>
                  <a:pt x="177800" y="37693"/>
                </a:lnTo>
                <a:lnTo>
                  <a:pt x="177800" y="0"/>
                </a:lnTo>
                <a:close/>
              </a:path>
              <a:path w="412115" h="248919">
                <a:moveTo>
                  <a:pt x="271678" y="59740"/>
                </a:moveTo>
                <a:lnTo>
                  <a:pt x="230784" y="59740"/>
                </a:lnTo>
                <a:lnTo>
                  <a:pt x="230784" y="248920"/>
                </a:lnTo>
                <a:lnTo>
                  <a:pt x="271678" y="248920"/>
                </a:lnTo>
                <a:lnTo>
                  <a:pt x="271678" y="148285"/>
                </a:lnTo>
                <a:lnTo>
                  <a:pt x="276867" y="127827"/>
                </a:lnTo>
                <a:lnTo>
                  <a:pt x="287858" y="111569"/>
                </a:lnTo>
                <a:lnTo>
                  <a:pt x="304211" y="100773"/>
                </a:lnTo>
                <a:lnTo>
                  <a:pt x="325374" y="96723"/>
                </a:lnTo>
                <a:lnTo>
                  <a:pt x="404535" y="96723"/>
                </a:lnTo>
                <a:lnTo>
                  <a:pt x="404105" y="96012"/>
                </a:lnTo>
                <a:lnTo>
                  <a:pt x="271678" y="96012"/>
                </a:lnTo>
                <a:lnTo>
                  <a:pt x="271678" y="59740"/>
                </a:lnTo>
                <a:close/>
              </a:path>
              <a:path w="412115" h="248919">
                <a:moveTo>
                  <a:pt x="404535" y="96723"/>
                </a:moveTo>
                <a:lnTo>
                  <a:pt x="325374" y="96723"/>
                </a:lnTo>
                <a:lnTo>
                  <a:pt x="344487" y="99890"/>
                </a:lnTo>
                <a:lnTo>
                  <a:pt x="358800" y="108991"/>
                </a:lnTo>
                <a:lnTo>
                  <a:pt x="367779" y="123426"/>
                </a:lnTo>
                <a:lnTo>
                  <a:pt x="370890" y="142595"/>
                </a:lnTo>
                <a:lnTo>
                  <a:pt x="370890" y="248920"/>
                </a:lnTo>
                <a:lnTo>
                  <a:pt x="411784" y="248920"/>
                </a:lnTo>
                <a:lnTo>
                  <a:pt x="411784" y="131216"/>
                </a:lnTo>
                <a:lnTo>
                  <a:pt x="406984" y="100773"/>
                </a:lnTo>
                <a:lnTo>
                  <a:pt x="404535" y="96723"/>
                </a:lnTo>
                <a:close/>
              </a:path>
              <a:path w="412115" h="248919">
                <a:moveTo>
                  <a:pt x="341376" y="58318"/>
                </a:moveTo>
                <a:lnTo>
                  <a:pt x="318884" y="60507"/>
                </a:lnTo>
                <a:lnTo>
                  <a:pt x="299593" y="67297"/>
                </a:lnTo>
                <a:lnTo>
                  <a:pt x="283768" y="79020"/>
                </a:lnTo>
                <a:lnTo>
                  <a:pt x="271678" y="96012"/>
                </a:lnTo>
                <a:lnTo>
                  <a:pt x="404105" y="96012"/>
                </a:lnTo>
                <a:lnTo>
                  <a:pt x="393115" y="77831"/>
                </a:lnTo>
                <a:lnTo>
                  <a:pt x="370979" y="63357"/>
                </a:lnTo>
                <a:lnTo>
                  <a:pt x="341376" y="583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995" y="1107008"/>
            <a:ext cx="2997200" cy="5188585"/>
          </a:xfrm>
          <a:custGeom>
            <a:avLst/>
            <a:gdLst/>
            <a:ahLst/>
            <a:cxnLst/>
            <a:rect l="l" t="t" r="r" b="b"/>
            <a:pathLst>
              <a:path w="2997200" h="5188585">
                <a:moveTo>
                  <a:pt x="0" y="5188331"/>
                </a:moveTo>
                <a:lnTo>
                  <a:pt x="2996996" y="5188331"/>
                </a:lnTo>
                <a:lnTo>
                  <a:pt x="2996996" y="0"/>
                </a:lnTo>
                <a:lnTo>
                  <a:pt x="0" y="0"/>
                </a:lnTo>
                <a:lnTo>
                  <a:pt x="0" y="5188331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6530" y="1161008"/>
            <a:ext cx="2896461" cy="5088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2444" y="5544210"/>
            <a:ext cx="4869903" cy="33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7466" y="5122824"/>
            <a:ext cx="4429658" cy="333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2002" y="4690770"/>
            <a:ext cx="4950980" cy="339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2714" y="4265472"/>
            <a:ext cx="5341759" cy="336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42002" y="3410610"/>
            <a:ext cx="5007864" cy="3392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7466" y="2983890"/>
            <a:ext cx="5104244" cy="338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2444" y="2558592"/>
            <a:ext cx="5150116" cy="3367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0224" y="2131872"/>
            <a:ext cx="5604192" cy="337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01886" y="1703730"/>
            <a:ext cx="353060" cy="271145"/>
          </a:xfrm>
          <a:custGeom>
            <a:avLst/>
            <a:gdLst/>
            <a:ahLst/>
            <a:cxnLst/>
            <a:rect l="l" t="t" r="r" b="b"/>
            <a:pathLst>
              <a:path w="353059" h="271144">
                <a:moveTo>
                  <a:pt x="107746" y="0"/>
                </a:moveTo>
                <a:lnTo>
                  <a:pt x="70053" y="52628"/>
                </a:lnTo>
                <a:lnTo>
                  <a:pt x="106324" y="52628"/>
                </a:lnTo>
                <a:lnTo>
                  <a:pt x="149707" y="17779"/>
                </a:lnTo>
                <a:lnTo>
                  <a:pt x="107746" y="0"/>
                </a:lnTo>
                <a:close/>
              </a:path>
              <a:path w="353059" h="271144">
                <a:moveTo>
                  <a:pt x="95656" y="78587"/>
                </a:moveTo>
                <a:lnTo>
                  <a:pt x="57007" y="85744"/>
                </a:lnTo>
                <a:lnTo>
                  <a:pt x="26758" y="105435"/>
                </a:lnTo>
                <a:lnTo>
                  <a:pt x="7045" y="135794"/>
                </a:lnTo>
                <a:lnTo>
                  <a:pt x="0" y="174955"/>
                </a:lnTo>
                <a:lnTo>
                  <a:pt x="6911" y="213904"/>
                </a:lnTo>
                <a:lnTo>
                  <a:pt x="26492" y="244119"/>
                </a:lnTo>
                <a:lnTo>
                  <a:pt x="57007" y="263666"/>
                </a:lnTo>
                <a:lnTo>
                  <a:pt x="96723" y="270611"/>
                </a:lnTo>
                <a:lnTo>
                  <a:pt x="120148" y="268461"/>
                </a:lnTo>
                <a:lnTo>
                  <a:pt x="141173" y="262210"/>
                </a:lnTo>
                <a:lnTo>
                  <a:pt x="159531" y="252159"/>
                </a:lnTo>
                <a:lnTo>
                  <a:pt x="174955" y="238607"/>
                </a:lnTo>
                <a:lnTo>
                  <a:pt x="173954" y="237540"/>
                </a:lnTo>
                <a:lnTo>
                  <a:pt x="99923" y="237540"/>
                </a:lnTo>
                <a:lnTo>
                  <a:pt x="79054" y="234251"/>
                </a:lnTo>
                <a:lnTo>
                  <a:pt x="61785" y="224828"/>
                </a:lnTo>
                <a:lnTo>
                  <a:pt x="48917" y="209937"/>
                </a:lnTo>
                <a:lnTo>
                  <a:pt x="41249" y="190245"/>
                </a:lnTo>
                <a:lnTo>
                  <a:pt x="184200" y="190245"/>
                </a:lnTo>
                <a:lnTo>
                  <a:pt x="182661" y="160375"/>
                </a:lnTo>
                <a:lnTo>
                  <a:pt x="40538" y="160375"/>
                </a:lnTo>
                <a:lnTo>
                  <a:pt x="46805" y="139956"/>
                </a:lnTo>
                <a:lnTo>
                  <a:pt x="58674" y="124504"/>
                </a:lnTo>
                <a:lnTo>
                  <a:pt x="75342" y="114719"/>
                </a:lnTo>
                <a:lnTo>
                  <a:pt x="96012" y="111302"/>
                </a:lnTo>
                <a:lnTo>
                  <a:pt x="167799" y="111302"/>
                </a:lnTo>
                <a:lnTo>
                  <a:pt x="166731" y="108813"/>
                </a:lnTo>
                <a:lnTo>
                  <a:pt x="138245" y="86433"/>
                </a:lnTo>
                <a:lnTo>
                  <a:pt x="95656" y="78587"/>
                </a:lnTo>
                <a:close/>
              </a:path>
              <a:path w="353059" h="271144">
                <a:moveTo>
                  <a:pt x="153263" y="215493"/>
                </a:moveTo>
                <a:lnTo>
                  <a:pt x="141978" y="224939"/>
                </a:lnTo>
                <a:lnTo>
                  <a:pt x="129127" y="231851"/>
                </a:lnTo>
                <a:lnTo>
                  <a:pt x="115008" y="236096"/>
                </a:lnTo>
                <a:lnTo>
                  <a:pt x="99923" y="237540"/>
                </a:lnTo>
                <a:lnTo>
                  <a:pt x="173954" y="237540"/>
                </a:lnTo>
                <a:lnTo>
                  <a:pt x="153263" y="215493"/>
                </a:lnTo>
                <a:close/>
              </a:path>
              <a:path w="353059" h="271144">
                <a:moveTo>
                  <a:pt x="167799" y="111302"/>
                </a:moveTo>
                <a:lnTo>
                  <a:pt x="96012" y="111302"/>
                </a:lnTo>
                <a:lnTo>
                  <a:pt x="117086" y="114669"/>
                </a:lnTo>
                <a:lnTo>
                  <a:pt x="133394" y="124371"/>
                </a:lnTo>
                <a:lnTo>
                  <a:pt x="144168" y="139806"/>
                </a:lnTo>
                <a:lnTo>
                  <a:pt x="148640" y="160375"/>
                </a:lnTo>
                <a:lnTo>
                  <a:pt x="182661" y="160375"/>
                </a:lnTo>
                <a:lnTo>
                  <a:pt x="181817" y="143995"/>
                </a:lnTo>
                <a:lnTo>
                  <a:pt x="167799" y="111302"/>
                </a:lnTo>
                <a:close/>
              </a:path>
              <a:path w="353059" h="271144">
                <a:moveTo>
                  <a:pt x="218694" y="215137"/>
                </a:moveTo>
                <a:lnTo>
                  <a:pt x="220055" y="255609"/>
                </a:lnTo>
                <a:lnTo>
                  <a:pt x="259271" y="268900"/>
                </a:lnTo>
                <a:lnTo>
                  <a:pt x="280212" y="270611"/>
                </a:lnTo>
                <a:lnTo>
                  <a:pt x="307599" y="267283"/>
                </a:lnTo>
                <a:lnTo>
                  <a:pt x="330752" y="257054"/>
                </a:lnTo>
                <a:lnTo>
                  <a:pt x="346771" y="239557"/>
                </a:lnTo>
                <a:lnTo>
                  <a:pt x="346997" y="238607"/>
                </a:lnTo>
                <a:lnTo>
                  <a:pt x="281990" y="238607"/>
                </a:lnTo>
                <a:lnTo>
                  <a:pt x="265699" y="236990"/>
                </a:lnTo>
                <a:lnTo>
                  <a:pt x="248742" y="232340"/>
                </a:lnTo>
                <a:lnTo>
                  <a:pt x="232584" y="224955"/>
                </a:lnTo>
                <a:lnTo>
                  <a:pt x="218694" y="215137"/>
                </a:lnTo>
                <a:close/>
              </a:path>
              <a:path w="353059" h="271144">
                <a:moveTo>
                  <a:pt x="283413" y="78231"/>
                </a:moveTo>
                <a:lnTo>
                  <a:pt x="257221" y="81387"/>
                </a:lnTo>
                <a:lnTo>
                  <a:pt x="234962" y="91211"/>
                </a:lnTo>
                <a:lnTo>
                  <a:pt x="219505" y="108235"/>
                </a:lnTo>
                <a:lnTo>
                  <a:pt x="213715" y="132994"/>
                </a:lnTo>
                <a:lnTo>
                  <a:pt x="229067" y="169682"/>
                </a:lnTo>
                <a:lnTo>
                  <a:pt x="263188" y="186734"/>
                </a:lnTo>
                <a:lnTo>
                  <a:pt x="297376" y="198252"/>
                </a:lnTo>
                <a:lnTo>
                  <a:pt x="312928" y="218338"/>
                </a:lnTo>
                <a:lnTo>
                  <a:pt x="310544" y="227506"/>
                </a:lnTo>
                <a:lnTo>
                  <a:pt x="303993" y="233806"/>
                </a:lnTo>
                <a:lnTo>
                  <a:pt x="294175" y="237440"/>
                </a:lnTo>
                <a:lnTo>
                  <a:pt x="281990" y="238607"/>
                </a:lnTo>
                <a:lnTo>
                  <a:pt x="346997" y="238607"/>
                </a:lnTo>
                <a:lnTo>
                  <a:pt x="352755" y="214426"/>
                </a:lnTo>
                <a:lnTo>
                  <a:pt x="337236" y="177149"/>
                </a:lnTo>
                <a:lnTo>
                  <a:pt x="302748" y="159442"/>
                </a:lnTo>
                <a:lnTo>
                  <a:pt x="268194" y="148068"/>
                </a:lnTo>
                <a:lnTo>
                  <a:pt x="252476" y="129793"/>
                </a:lnTo>
                <a:lnTo>
                  <a:pt x="254559" y="121148"/>
                </a:lnTo>
                <a:lnTo>
                  <a:pt x="260343" y="115303"/>
                </a:lnTo>
                <a:lnTo>
                  <a:pt x="269128" y="111991"/>
                </a:lnTo>
                <a:lnTo>
                  <a:pt x="280212" y="110947"/>
                </a:lnTo>
                <a:lnTo>
                  <a:pt x="342877" y="110947"/>
                </a:lnTo>
                <a:lnTo>
                  <a:pt x="349554" y="97434"/>
                </a:lnTo>
                <a:lnTo>
                  <a:pt x="335369" y="89333"/>
                </a:lnTo>
                <a:lnTo>
                  <a:pt x="319017" y="83299"/>
                </a:lnTo>
                <a:lnTo>
                  <a:pt x="301398" y="79532"/>
                </a:lnTo>
                <a:lnTo>
                  <a:pt x="283413" y="78231"/>
                </a:lnTo>
                <a:close/>
              </a:path>
              <a:path w="353059" h="271144">
                <a:moveTo>
                  <a:pt x="342877" y="110947"/>
                </a:moveTo>
                <a:lnTo>
                  <a:pt x="280212" y="110947"/>
                </a:lnTo>
                <a:lnTo>
                  <a:pt x="293414" y="112108"/>
                </a:lnTo>
                <a:lnTo>
                  <a:pt x="307416" y="115436"/>
                </a:lnTo>
                <a:lnTo>
                  <a:pt x="321417" y="120698"/>
                </a:lnTo>
                <a:lnTo>
                  <a:pt x="334619" y="127660"/>
                </a:lnTo>
                <a:lnTo>
                  <a:pt x="342877" y="1109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5471" y="1657794"/>
            <a:ext cx="4214495" cy="369570"/>
          </a:xfrm>
          <a:custGeom>
            <a:avLst/>
            <a:gdLst/>
            <a:ahLst/>
            <a:cxnLst/>
            <a:rect l="l" t="t" r="r" b="b"/>
            <a:pathLst>
              <a:path w="4214495" h="369569">
                <a:moveTo>
                  <a:pt x="127901" y="73723"/>
                </a:moveTo>
                <a:lnTo>
                  <a:pt x="77393" y="82949"/>
                </a:lnTo>
                <a:lnTo>
                  <a:pt x="36818" y="108442"/>
                </a:lnTo>
                <a:lnTo>
                  <a:pt x="9810" y="146921"/>
                </a:lnTo>
                <a:lnTo>
                  <a:pt x="0" y="195110"/>
                </a:lnTo>
                <a:lnTo>
                  <a:pt x="9692" y="243019"/>
                </a:lnTo>
                <a:lnTo>
                  <a:pt x="36390" y="281606"/>
                </a:lnTo>
                <a:lnTo>
                  <a:pt x="76525" y="307463"/>
                </a:lnTo>
                <a:lnTo>
                  <a:pt x="126530" y="317182"/>
                </a:lnTo>
                <a:lnTo>
                  <a:pt x="141805" y="339015"/>
                </a:lnTo>
                <a:lnTo>
                  <a:pt x="160005" y="355287"/>
                </a:lnTo>
                <a:lnTo>
                  <a:pt x="180585" y="365451"/>
                </a:lnTo>
                <a:lnTo>
                  <a:pt x="202996" y="368960"/>
                </a:lnTo>
                <a:lnTo>
                  <a:pt x="220334" y="367197"/>
                </a:lnTo>
                <a:lnTo>
                  <a:pt x="237801" y="362059"/>
                </a:lnTo>
                <a:lnTo>
                  <a:pt x="254496" y="353771"/>
                </a:lnTo>
                <a:lnTo>
                  <a:pt x="269519" y="342557"/>
                </a:lnTo>
                <a:lnTo>
                  <a:pt x="262661" y="330555"/>
                </a:lnTo>
                <a:lnTo>
                  <a:pt x="208483" y="330555"/>
                </a:lnTo>
                <a:lnTo>
                  <a:pt x="198844" y="329178"/>
                </a:lnTo>
                <a:lnTo>
                  <a:pt x="189495" y="325197"/>
                </a:lnTo>
                <a:lnTo>
                  <a:pt x="180467" y="318838"/>
                </a:lnTo>
                <a:lnTo>
                  <a:pt x="171792" y="310324"/>
                </a:lnTo>
                <a:lnTo>
                  <a:pt x="205895" y="292997"/>
                </a:lnTo>
                <a:lnTo>
                  <a:pt x="223125" y="276034"/>
                </a:lnTo>
                <a:lnTo>
                  <a:pt x="128587" y="276034"/>
                </a:lnTo>
                <a:lnTo>
                  <a:pt x="97174" y="269755"/>
                </a:lnTo>
                <a:lnTo>
                  <a:pt x="71194" y="252545"/>
                </a:lnTo>
                <a:lnTo>
                  <a:pt x="53508" y="226849"/>
                </a:lnTo>
                <a:lnTo>
                  <a:pt x="46977" y="195110"/>
                </a:lnTo>
                <a:lnTo>
                  <a:pt x="53460" y="163477"/>
                </a:lnTo>
                <a:lnTo>
                  <a:pt x="71066" y="138017"/>
                </a:lnTo>
                <a:lnTo>
                  <a:pt x="97029" y="121043"/>
                </a:lnTo>
                <a:lnTo>
                  <a:pt x="128587" y="114871"/>
                </a:lnTo>
                <a:lnTo>
                  <a:pt x="223405" y="114871"/>
                </a:lnTo>
                <a:lnTo>
                  <a:pt x="218984" y="108570"/>
                </a:lnTo>
                <a:lnTo>
                  <a:pt x="178409" y="82997"/>
                </a:lnTo>
                <a:lnTo>
                  <a:pt x="127901" y="73723"/>
                </a:lnTo>
                <a:close/>
              </a:path>
              <a:path w="4214495" h="369569">
                <a:moveTo>
                  <a:pt x="251688" y="311353"/>
                </a:moveTo>
                <a:lnTo>
                  <a:pt x="240163" y="319416"/>
                </a:lnTo>
                <a:lnTo>
                  <a:pt x="228928" y="325454"/>
                </a:lnTo>
                <a:lnTo>
                  <a:pt x="218271" y="329242"/>
                </a:lnTo>
                <a:lnTo>
                  <a:pt x="208483" y="330555"/>
                </a:lnTo>
                <a:lnTo>
                  <a:pt x="262661" y="330555"/>
                </a:lnTo>
                <a:lnTo>
                  <a:pt x="251688" y="311353"/>
                </a:lnTo>
                <a:close/>
              </a:path>
              <a:path w="4214495" h="369569">
                <a:moveTo>
                  <a:pt x="223405" y="114871"/>
                </a:moveTo>
                <a:lnTo>
                  <a:pt x="128587" y="114871"/>
                </a:lnTo>
                <a:lnTo>
                  <a:pt x="159641" y="121043"/>
                </a:lnTo>
                <a:lnTo>
                  <a:pt x="185165" y="138017"/>
                </a:lnTo>
                <a:lnTo>
                  <a:pt x="202461" y="163477"/>
                </a:lnTo>
                <a:lnTo>
                  <a:pt x="208826" y="195110"/>
                </a:lnTo>
                <a:lnTo>
                  <a:pt x="202461" y="226849"/>
                </a:lnTo>
                <a:lnTo>
                  <a:pt x="185165" y="252545"/>
                </a:lnTo>
                <a:lnTo>
                  <a:pt x="159641" y="269755"/>
                </a:lnTo>
                <a:lnTo>
                  <a:pt x="128587" y="276034"/>
                </a:lnTo>
                <a:lnTo>
                  <a:pt x="223125" y="276034"/>
                </a:lnTo>
                <a:lnTo>
                  <a:pt x="232443" y="266861"/>
                </a:lnTo>
                <a:lnTo>
                  <a:pt x="249668" y="233654"/>
                </a:lnTo>
                <a:lnTo>
                  <a:pt x="255803" y="195110"/>
                </a:lnTo>
                <a:lnTo>
                  <a:pt x="245993" y="147066"/>
                </a:lnTo>
                <a:lnTo>
                  <a:pt x="223405" y="114871"/>
                </a:lnTo>
                <a:close/>
              </a:path>
              <a:path w="4214495" h="369569">
                <a:moveTo>
                  <a:pt x="369303" y="0"/>
                </a:moveTo>
                <a:lnTo>
                  <a:pt x="360323" y="1714"/>
                </a:lnTo>
                <a:lnTo>
                  <a:pt x="353272" y="6515"/>
                </a:lnTo>
                <a:lnTo>
                  <a:pt x="348665" y="13887"/>
                </a:lnTo>
                <a:lnTo>
                  <a:pt x="347014" y="23317"/>
                </a:lnTo>
                <a:lnTo>
                  <a:pt x="348665" y="32404"/>
                </a:lnTo>
                <a:lnTo>
                  <a:pt x="353272" y="39690"/>
                </a:lnTo>
                <a:lnTo>
                  <a:pt x="360323" y="44534"/>
                </a:lnTo>
                <a:lnTo>
                  <a:pt x="369303" y="46291"/>
                </a:lnTo>
                <a:lnTo>
                  <a:pt x="378138" y="44534"/>
                </a:lnTo>
                <a:lnTo>
                  <a:pt x="385205" y="39690"/>
                </a:lnTo>
                <a:lnTo>
                  <a:pt x="389893" y="32404"/>
                </a:lnTo>
                <a:lnTo>
                  <a:pt x="391591" y="23317"/>
                </a:lnTo>
                <a:lnTo>
                  <a:pt x="389893" y="13887"/>
                </a:lnTo>
                <a:lnTo>
                  <a:pt x="385205" y="6515"/>
                </a:lnTo>
                <a:lnTo>
                  <a:pt x="378138" y="1714"/>
                </a:lnTo>
                <a:lnTo>
                  <a:pt x="369303" y="0"/>
                </a:lnTo>
                <a:close/>
              </a:path>
              <a:path w="4214495" h="369569">
                <a:moveTo>
                  <a:pt x="431711" y="0"/>
                </a:moveTo>
                <a:lnTo>
                  <a:pt x="422677" y="1714"/>
                </a:lnTo>
                <a:lnTo>
                  <a:pt x="415509" y="6515"/>
                </a:lnTo>
                <a:lnTo>
                  <a:pt x="410783" y="13887"/>
                </a:lnTo>
                <a:lnTo>
                  <a:pt x="409079" y="23317"/>
                </a:lnTo>
                <a:lnTo>
                  <a:pt x="410783" y="32404"/>
                </a:lnTo>
                <a:lnTo>
                  <a:pt x="415509" y="39690"/>
                </a:lnTo>
                <a:lnTo>
                  <a:pt x="422677" y="44534"/>
                </a:lnTo>
                <a:lnTo>
                  <a:pt x="431711" y="46291"/>
                </a:lnTo>
                <a:lnTo>
                  <a:pt x="440401" y="44534"/>
                </a:lnTo>
                <a:lnTo>
                  <a:pt x="447484" y="39690"/>
                </a:lnTo>
                <a:lnTo>
                  <a:pt x="452252" y="32404"/>
                </a:lnTo>
                <a:lnTo>
                  <a:pt x="453999" y="23317"/>
                </a:lnTo>
                <a:lnTo>
                  <a:pt x="452252" y="13887"/>
                </a:lnTo>
                <a:lnTo>
                  <a:pt x="447484" y="6515"/>
                </a:lnTo>
                <a:lnTo>
                  <a:pt x="440401" y="1714"/>
                </a:lnTo>
                <a:lnTo>
                  <a:pt x="431711" y="0"/>
                </a:lnTo>
                <a:close/>
              </a:path>
              <a:path w="4214495" h="369569">
                <a:moveTo>
                  <a:pt x="339813" y="75095"/>
                </a:moveTo>
                <a:lnTo>
                  <a:pt x="293865" y="75095"/>
                </a:lnTo>
                <a:lnTo>
                  <a:pt x="293865" y="214998"/>
                </a:lnTo>
                <a:lnTo>
                  <a:pt x="301318" y="257582"/>
                </a:lnTo>
                <a:lnTo>
                  <a:pt x="322626" y="289750"/>
                </a:lnTo>
                <a:lnTo>
                  <a:pt x="356214" y="310088"/>
                </a:lnTo>
                <a:lnTo>
                  <a:pt x="400507" y="317182"/>
                </a:lnTo>
                <a:lnTo>
                  <a:pt x="444441" y="310088"/>
                </a:lnTo>
                <a:lnTo>
                  <a:pt x="477573" y="289750"/>
                </a:lnTo>
                <a:lnTo>
                  <a:pt x="486492" y="276034"/>
                </a:lnTo>
                <a:lnTo>
                  <a:pt x="400507" y="276034"/>
                </a:lnTo>
                <a:lnTo>
                  <a:pt x="375689" y="271850"/>
                </a:lnTo>
                <a:lnTo>
                  <a:pt x="356530" y="259789"/>
                </a:lnTo>
                <a:lnTo>
                  <a:pt x="344185" y="240592"/>
                </a:lnTo>
                <a:lnTo>
                  <a:pt x="339813" y="214998"/>
                </a:lnTo>
                <a:lnTo>
                  <a:pt x="339813" y="75095"/>
                </a:lnTo>
                <a:close/>
              </a:path>
              <a:path w="4214495" h="369569">
                <a:moveTo>
                  <a:pt x="505777" y="75095"/>
                </a:moveTo>
                <a:lnTo>
                  <a:pt x="459828" y="75095"/>
                </a:lnTo>
                <a:lnTo>
                  <a:pt x="459828" y="214998"/>
                </a:lnTo>
                <a:lnTo>
                  <a:pt x="455671" y="240737"/>
                </a:lnTo>
                <a:lnTo>
                  <a:pt x="443798" y="259918"/>
                </a:lnTo>
                <a:lnTo>
                  <a:pt x="425110" y="271898"/>
                </a:lnTo>
                <a:lnTo>
                  <a:pt x="400507" y="276034"/>
                </a:lnTo>
                <a:lnTo>
                  <a:pt x="486492" y="276034"/>
                </a:lnTo>
                <a:lnTo>
                  <a:pt x="498490" y="257582"/>
                </a:lnTo>
                <a:lnTo>
                  <a:pt x="505777" y="214998"/>
                </a:lnTo>
                <a:lnTo>
                  <a:pt x="505777" y="75095"/>
                </a:lnTo>
                <a:close/>
              </a:path>
              <a:path w="4214495" h="369569">
                <a:moveTo>
                  <a:pt x="735863" y="75095"/>
                </a:moveTo>
                <a:lnTo>
                  <a:pt x="559955" y="75095"/>
                </a:lnTo>
                <a:lnTo>
                  <a:pt x="559955" y="315125"/>
                </a:lnTo>
                <a:lnTo>
                  <a:pt x="739978" y="315125"/>
                </a:lnTo>
                <a:lnTo>
                  <a:pt x="739978" y="275005"/>
                </a:lnTo>
                <a:lnTo>
                  <a:pt x="605904" y="275005"/>
                </a:lnTo>
                <a:lnTo>
                  <a:pt x="605904" y="214655"/>
                </a:lnTo>
                <a:lnTo>
                  <a:pt x="722490" y="214655"/>
                </a:lnTo>
                <a:lnTo>
                  <a:pt x="722490" y="174536"/>
                </a:lnTo>
                <a:lnTo>
                  <a:pt x="605904" y="174536"/>
                </a:lnTo>
                <a:lnTo>
                  <a:pt x="605904" y="115214"/>
                </a:lnTo>
                <a:lnTo>
                  <a:pt x="735863" y="115214"/>
                </a:lnTo>
                <a:lnTo>
                  <a:pt x="735863" y="75095"/>
                </a:lnTo>
                <a:close/>
              </a:path>
              <a:path w="4214495" h="369569">
                <a:moveTo>
                  <a:pt x="784212" y="239687"/>
                </a:moveTo>
                <a:lnTo>
                  <a:pt x="765009" y="278434"/>
                </a:lnTo>
                <a:lnTo>
                  <a:pt x="811001" y="306252"/>
                </a:lnTo>
                <a:lnTo>
                  <a:pt x="866508" y="316839"/>
                </a:lnTo>
                <a:lnTo>
                  <a:pt x="903145" y="312065"/>
                </a:lnTo>
                <a:lnTo>
                  <a:pt x="932259" y="298194"/>
                </a:lnTo>
                <a:lnTo>
                  <a:pt x="951472" y="275900"/>
                </a:lnTo>
                <a:lnTo>
                  <a:pt x="951678" y="275005"/>
                </a:lnTo>
                <a:lnTo>
                  <a:pt x="867194" y="275005"/>
                </a:lnTo>
                <a:lnTo>
                  <a:pt x="846850" y="272573"/>
                </a:lnTo>
                <a:lnTo>
                  <a:pt x="825317" y="265576"/>
                </a:lnTo>
                <a:lnTo>
                  <a:pt x="803977" y="254463"/>
                </a:lnTo>
                <a:lnTo>
                  <a:pt x="784212" y="239687"/>
                </a:lnTo>
                <a:close/>
              </a:path>
              <a:path w="4214495" h="369569">
                <a:moveTo>
                  <a:pt x="869251" y="73037"/>
                </a:moveTo>
                <a:lnTo>
                  <a:pt x="832502" y="77870"/>
                </a:lnTo>
                <a:lnTo>
                  <a:pt x="804143" y="91640"/>
                </a:lnTo>
                <a:lnTo>
                  <a:pt x="785878" y="113253"/>
                </a:lnTo>
                <a:lnTo>
                  <a:pt x="779411" y="141617"/>
                </a:lnTo>
                <a:lnTo>
                  <a:pt x="792820" y="180724"/>
                </a:lnTo>
                <a:lnTo>
                  <a:pt x="824795" y="201743"/>
                </a:lnTo>
                <a:lnTo>
                  <a:pt x="862958" y="213906"/>
                </a:lnTo>
                <a:lnTo>
                  <a:pt x="894933" y="226448"/>
                </a:lnTo>
                <a:lnTo>
                  <a:pt x="908342" y="248602"/>
                </a:lnTo>
                <a:lnTo>
                  <a:pt x="905529" y="259816"/>
                </a:lnTo>
                <a:lnTo>
                  <a:pt x="897412" y="268104"/>
                </a:lnTo>
                <a:lnTo>
                  <a:pt x="884473" y="273243"/>
                </a:lnTo>
                <a:lnTo>
                  <a:pt x="867194" y="275005"/>
                </a:lnTo>
                <a:lnTo>
                  <a:pt x="951678" y="275005"/>
                </a:lnTo>
                <a:lnTo>
                  <a:pt x="958405" y="245859"/>
                </a:lnTo>
                <a:lnTo>
                  <a:pt x="945164" y="206214"/>
                </a:lnTo>
                <a:lnTo>
                  <a:pt x="913290" y="184559"/>
                </a:lnTo>
                <a:lnTo>
                  <a:pt x="875179" y="171891"/>
                </a:lnTo>
                <a:lnTo>
                  <a:pt x="843224" y="159207"/>
                </a:lnTo>
                <a:lnTo>
                  <a:pt x="829817" y="137502"/>
                </a:lnTo>
                <a:lnTo>
                  <a:pt x="832352" y="127746"/>
                </a:lnTo>
                <a:lnTo>
                  <a:pt x="839547" y="120657"/>
                </a:lnTo>
                <a:lnTo>
                  <a:pt x="850793" y="116334"/>
                </a:lnTo>
                <a:lnTo>
                  <a:pt x="865479" y="114871"/>
                </a:lnTo>
                <a:lnTo>
                  <a:pt x="948343" y="114871"/>
                </a:lnTo>
                <a:lnTo>
                  <a:pt x="956005" y="98412"/>
                </a:lnTo>
                <a:lnTo>
                  <a:pt x="937242" y="88082"/>
                </a:lnTo>
                <a:lnTo>
                  <a:pt x="915971" y="80067"/>
                </a:lnTo>
                <a:lnTo>
                  <a:pt x="893029" y="74880"/>
                </a:lnTo>
                <a:lnTo>
                  <a:pt x="869251" y="73037"/>
                </a:lnTo>
                <a:close/>
              </a:path>
              <a:path w="4214495" h="369569">
                <a:moveTo>
                  <a:pt x="948343" y="114871"/>
                </a:moveTo>
                <a:lnTo>
                  <a:pt x="865479" y="114871"/>
                </a:lnTo>
                <a:lnTo>
                  <a:pt x="880926" y="116344"/>
                </a:lnTo>
                <a:lnTo>
                  <a:pt x="898783" y="120743"/>
                </a:lnTo>
                <a:lnTo>
                  <a:pt x="917991" y="128035"/>
                </a:lnTo>
                <a:lnTo>
                  <a:pt x="937488" y="138188"/>
                </a:lnTo>
                <a:lnTo>
                  <a:pt x="948343" y="114871"/>
                </a:lnTo>
                <a:close/>
              </a:path>
              <a:path w="4214495" h="369569">
                <a:moveTo>
                  <a:pt x="1096238" y="115900"/>
                </a:moveTo>
                <a:lnTo>
                  <a:pt x="1049947" y="115900"/>
                </a:lnTo>
                <a:lnTo>
                  <a:pt x="1049947" y="315125"/>
                </a:lnTo>
                <a:lnTo>
                  <a:pt x="1096238" y="315125"/>
                </a:lnTo>
                <a:lnTo>
                  <a:pt x="1096238" y="115900"/>
                </a:lnTo>
                <a:close/>
              </a:path>
              <a:path w="4214495" h="369569">
                <a:moveTo>
                  <a:pt x="1170990" y="75095"/>
                </a:moveTo>
                <a:lnTo>
                  <a:pt x="975194" y="75095"/>
                </a:lnTo>
                <a:lnTo>
                  <a:pt x="975194" y="115900"/>
                </a:lnTo>
                <a:lnTo>
                  <a:pt x="1170990" y="115900"/>
                </a:lnTo>
                <a:lnTo>
                  <a:pt x="1170990" y="75095"/>
                </a:lnTo>
                <a:close/>
              </a:path>
              <a:path w="4214495" h="369569">
                <a:moveTo>
                  <a:pt x="1249514" y="75095"/>
                </a:moveTo>
                <a:lnTo>
                  <a:pt x="1203566" y="75095"/>
                </a:lnTo>
                <a:lnTo>
                  <a:pt x="1203566" y="315125"/>
                </a:lnTo>
                <a:lnTo>
                  <a:pt x="1249514" y="315125"/>
                </a:lnTo>
                <a:lnTo>
                  <a:pt x="1249514" y="75095"/>
                </a:lnTo>
                <a:close/>
              </a:path>
              <a:path w="4214495" h="369569">
                <a:moveTo>
                  <a:pt x="1417535" y="73723"/>
                </a:moveTo>
                <a:lnTo>
                  <a:pt x="1367027" y="82949"/>
                </a:lnTo>
                <a:lnTo>
                  <a:pt x="1326453" y="108442"/>
                </a:lnTo>
                <a:lnTo>
                  <a:pt x="1299444" y="146921"/>
                </a:lnTo>
                <a:lnTo>
                  <a:pt x="1289634" y="195110"/>
                </a:lnTo>
                <a:lnTo>
                  <a:pt x="1299444" y="243260"/>
                </a:lnTo>
                <a:lnTo>
                  <a:pt x="1326453" y="281992"/>
                </a:lnTo>
                <a:lnTo>
                  <a:pt x="1367027" y="307800"/>
                </a:lnTo>
                <a:lnTo>
                  <a:pt x="1417535" y="317182"/>
                </a:lnTo>
                <a:lnTo>
                  <a:pt x="1468043" y="307800"/>
                </a:lnTo>
                <a:lnTo>
                  <a:pt x="1508618" y="281992"/>
                </a:lnTo>
                <a:lnTo>
                  <a:pt x="1512773" y="276034"/>
                </a:lnTo>
                <a:lnTo>
                  <a:pt x="1418221" y="276034"/>
                </a:lnTo>
                <a:lnTo>
                  <a:pt x="1386808" y="269755"/>
                </a:lnTo>
                <a:lnTo>
                  <a:pt x="1360828" y="252545"/>
                </a:lnTo>
                <a:lnTo>
                  <a:pt x="1343142" y="226849"/>
                </a:lnTo>
                <a:lnTo>
                  <a:pt x="1336611" y="195110"/>
                </a:lnTo>
                <a:lnTo>
                  <a:pt x="1343094" y="163477"/>
                </a:lnTo>
                <a:lnTo>
                  <a:pt x="1360700" y="138017"/>
                </a:lnTo>
                <a:lnTo>
                  <a:pt x="1386664" y="121043"/>
                </a:lnTo>
                <a:lnTo>
                  <a:pt x="1418221" y="114871"/>
                </a:lnTo>
                <a:lnTo>
                  <a:pt x="1513039" y="114871"/>
                </a:lnTo>
                <a:lnTo>
                  <a:pt x="1508618" y="108570"/>
                </a:lnTo>
                <a:lnTo>
                  <a:pt x="1468043" y="82997"/>
                </a:lnTo>
                <a:lnTo>
                  <a:pt x="1417535" y="73723"/>
                </a:lnTo>
                <a:close/>
              </a:path>
              <a:path w="4214495" h="369569">
                <a:moveTo>
                  <a:pt x="1513039" y="114871"/>
                </a:moveTo>
                <a:lnTo>
                  <a:pt x="1418221" y="114871"/>
                </a:lnTo>
                <a:lnTo>
                  <a:pt x="1449275" y="121043"/>
                </a:lnTo>
                <a:lnTo>
                  <a:pt x="1474800" y="138017"/>
                </a:lnTo>
                <a:lnTo>
                  <a:pt x="1492095" y="163477"/>
                </a:lnTo>
                <a:lnTo>
                  <a:pt x="1498460" y="195110"/>
                </a:lnTo>
                <a:lnTo>
                  <a:pt x="1492095" y="226849"/>
                </a:lnTo>
                <a:lnTo>
                  <a:pt x="1474800" y="252545"/>
                </a:lnTo>
                <a:lnTo>
                  <a:pt x="1449275" y="269755"/>
                </a:lnTo>
                <a:lnTo>
                  <a:pt x="1418221" y="276034"/>
                </a:lnTo>
                <a:lnTo>
                  <a:pt x="1512773" y="276034"/>
                </a:lnTo>
                <a:lnTo>
                  <a:pt x="1535627" y="243260"/>
                </a:lnTo>
                <a:lnTo>
                  <a:pt x="1545437" y="195110"/>
                </a:lnTo>
                <a:lnTo>
                  <a:pt x="1535627" y="147066"/>
                </a:lnTo>
                <a:lnTo>
                  <a:pt x="1513039" y="114871"/>
                </a:lnTo>
                <a:close/>
              </a:path>
              <a:path w="4214495" h="369569">
                <a:moveTo>
                  <a:pt x="1629448" y="75095"/>
                </a:moveTo>
                <a:lnTo>
                  <a:pt x="1585899" y="75095"/>
                </a:lnTo>
                <a:lnTo>
                  <a:pt x="1585899" y="315125"/>
                </a:lnTo>
                <a:lnTo>
                  <a:pt x="1630819" y="315125"/>
                </a:lnTo>
                <a:lnTo>
                  <a:pt x="1630819" y="151218"/>
                </a:lnTo>
                <a:lnTo>
                  <a:pt x="1686819" y="151218"/>
                </a:lnTo>
                <a:lnTo>
                  <a:pt x="1629448" y="75095"/>
                </a:lnTo>
                <a:close/>
              </a:path>
              <a:path w="4214495" h="369569">
                <a:moveTo>
                  <a:pt x="1686819" y="151218"/>
                </a:moveTo>
                <a:lnTo>
                  <a:pt x="1630819" y="151218"/>
                </a:lnTo>
                <a:lnTo>
                  <a:pt x="1754263" y="315125"/>
                </a:lnTo>
                <a:lnTo>
                  <a:pt x="1797812" y="315125"/>
                </a:lnTo>
                <a:lnTo>
                  <a:pt x="1797812" y="239344"/>
                </a:lnTo>
                <a:lnTo>
                  <a:pt x="1753234" y="239344"/>
                </a:lnTo>
                <a:lnTo>
                  <a:pt x="1686819" y="151218"/>
                </a:lnTo>
                <a:close/>
              </a:path>
              <a:path w="4214495" h="369569">
                <a:moveTo>
                  <a:pt x="1797812" y="75095"/>
                </a:moveTo>
                <a:lnTo>
                  <a:pt x="1753234" y="75095"/>
                </a:lnTo>
                <a:lnTo>
                  <a:pt x="1753234" y="239344"/>
                </a:lnTo>
                <a:lnTo>
                  <a:pt x="1797812" y="239344"/>
                </a:lnTo>
                <a:lnTo>
                  <a:pt x="1797812" y="75095"/>
                </a:lnTo>
                <a:close/>
              </a:path>
              <a:path w="4214495" h="369569">
                <a:moveTo>
                  <a:pt x="1979891" y="75095"/>
                </a:moveTo>
                <a:lnTo>
                  <a:pt x="1932228" y="75095"/>
                </a:lnTo>
                <a:lnTo>
                  <a:pt x="1826958" y="315125"/>
                </a:lnTo>
                <a:lnTo>
                  <a:pt x="1874621" y="315125"/>
                </a:lnTo>
                <a:lnTo>
                  <a:pt x="1895881" y="264375"/>
                </a:lnTo>
                <a:lnTo>
                  <a:pt x="2061823" y="264375"/>
                </a:lnTo>
                <a:lnTo>
                  <a:pt x="2044754" y="224942"/>
                </a:lnTo>
                <a:lnTo>
                  <a:pt x="1912340" y="224942"/>
                </a:lnTo>
                <a:lnTo>
                  <a:pt x="1954860" y="124129"/>
                </a:lnTo>
                <a:lnTo>
                  <a:pt x="2001116" y="124129"/>
                </a:lnTo>
                <a:lnTo>
                  <a:pt x="1979891" y="75095"/>
                </a:lnTo>
                <a:close/>
              </a:path>
              <a:path w="4214495" h="369569">
                <a:moveTo>
                  <a:pt x="2061823" y="264375"/>
                </a:moveTo>
                <a:lnTo>
                  <a:pt x="2013153" y="264375"/>
                </a:lnTo>
                <a:lnTo>
                  <a:pt x="2034413" y="315125"/>
                </a:lnTo>
                <a:lnTo>
                  <a:pt x="2083790" y="315125"/>
                </a:lnTo>
                <a:lnTo>
                  <a:pt x="2061823" y="264375"/>
                </a:lnTo>
                <a:close/>
              </a:path>
              <a:path w="4214495" h="369569">
                <a:moveTo>
                  <a:pt x="2001116" y="124129"/>
                </a:moveTo>
                <a:lnTo>
                  <a:pt x="1954860" y="124129"/>
                </a:lnTo>
                <a:lnTo>
                  <a:pt x="1996693" y="224942"/>
                </a:lnTo>
                <a:lnTo>
                  <a:pt x="2044754" y="224942"/>
                </a:lnTo>
                <a:lnTo>
                  <a:pt x="2001116" y="124129"/>
                </a:lnTo>
                <a:close/>
              </a:path>
              <a:path w="4214495" h="369569">
                <a:moveTo>
                  <a:pt x="2213063" y="75095"/>
                </a:moveTo>
                <a:lnTo>
                  <a:pt x="2112937" y="75095"/>
                </a:lnTo>
                <a:lnTo>
                  <a:pt x="2112937" y="315125"/>
                </a:lnTo>
                <a:lnTo>
                  <a:pt x="2158885" y="315125"/>
                </a:lnTo>
                <a:lnTo>
                  <a:pt x="2158885" y="244487"/>
                </a:lnTo>
                <a:lnTo>
                  <a:pt x="2218893" y="244487"/>
                </a:lnTo>
                <a:lnTo>
                  <a:pt x="2221636" y="244144"/>
                </a:lnTo>
                <a:lnTo>
                  <a:pt x="2268474" y="244144"/>
                </a:lnTo>
                <a:lnTo>
                  <a:pt x="2262784" y="235572"/>
                </a:lnTo>
                <a:lnTo>
                  <a:pt x="2283251" y="223217"/>
                </a:lnTo>
                <a:lnTo>
                  <a:pt x="2298188" y="205911"/>
                </a:lnTo>
                <a:lnTo>
                  <a:pt x="2298975" y="204025"/>
                </a:lnTo>
                <a:lnTo>
                  <a:pt x="2158885" y="204025"/>
                </a:lnTo>
                <a:lnTo>
                  <a:pt x="2158885" y="115214"/>
                </a:lnTo>
                <a:lnTo>
                  <a:pt x="2298608" y="115214"/>
                </a:lnTo>
                <a:lnTo>
                  <a:pt x="2285030" y="96612"/>
                </a:lnTo>
                <a:lnTo>
                  <a:pt x="2254463" y="80581"/>
                </a:lnTo>
                <a:lnTo>
                  <a:pt x="2213063" y="75095"/>
                </a:lnTo>
                <a:close/>
              </a:path>
              <a:path w="4214495" h="369569">
                <a:moveTo>
                  <a:pt x="2268474" y="244144"/>
                </a:moveTo>
                <a:lnTo>
                  <a:pt x="2221636" y="244144"/>
                </a:lnTo>
                <a:lnTo>
                  <a:pt x="2263127" y="315125"/>
                </a:lnTo>
                <a:lnTo>
                  <a:pt x="2315591" y="315125"/>
                </a:lnTo>
                <a:lnTo>
                  <a:pt x="2268474" y="244144"/>
                </a:lnTo>
                <a:close/>
              </a:path>
              <a:path w="4214495" h="369569">
                <a:moveTo>
                  <a:pt x="2298608" y="115214"/>
                </a:moveTo>
                <a:lnTo>
                  <a:pt x="2213063" y="115214"/>
                </a:lnTo>
                <a:lnTo>
                  <a:pt x="2235888" y="117925"/>
                </a:lnTo>
                <a:lnTo>
                  <a:pt x="2252668" y="126101"/>
                </a:lnTo>
                <a:lnTo>
                  <a:pt x="2263020" y="139806"/>
                </a:lnTo>
                <a:lnTo>
                  <a:pt x="2266556" y="159105"/>
                </a:lnTo>
                <a:lnTo>
                  <a:pt x="2263020" y="178854"/>
                </a:lnTo>
                <a:lnTo>
                  <a:pt x="2252668" y="192881"/>
                </a:lnTo>
                <a:lnTo>
                  <a:pt x="2235888" y="201250"/>
                </a:lnTo>
                <a:lnTo>
                  <a:pt x="2213063" y="204025"/>
                </a:lnTo>
                <a:lnTo>
                  <a:pt x="2298975" y="204025"/>
                </a:lnTo>
                <a:lnTo>
                  <a:pt x="2307339" y="183976"/>
                </a:lnTo>
                <a:lnTo>
                  <a:pt x="2310447" y="157734"/>
                </a:lnTo>
                <a:lnTo>
                  <a:pt x="2303959" y="122543"/>
                </a:lnTo>
                <a:lnTo>
                  <a:pt x="2298608" y="115214"/>
                </a:lnTo>
                <a:close/>
              </a:path>
              <a:path w="4214495" h="369569">
                <a:moveTo>
                  <a:pt x="2406789" y="75095"/>
                </a:moveTo>
                <a:lnTo>
                  <a:pt x="2360841" y="75095"/>
                </a:lnTo>
                <a:lnTo>
                  <a:pt x="2360841" y="315125"/>
                </a:lnTo>
                <a:lnTo>
                  <a:pt x="2406789" y="315125"/>
                </a:lnTo>
                <a:lnTo>
                  <a:pt x="2406789" y="75095"/>
                </a:lnTo>
                <a:close/>
              </a:path>
              <a:path w="4214495" h="369569">
                <a:moveTo>
                  <a:pt x="2667050" y="75095"/>
                </a:moveTo>
                <a:lnTo>
                  <a:pt x="2568638" y="75095"/>
                </a:lnTo>
                <a:lnTo>
                  <a:pt x="2568638" y="315125"/>
                </a:lnTo>
                <a:lnTo>
                  <a:pt x="2614587" y="315125"/>
                </a:lnTo>
                <a:lnTo>
                  <a:pt x="2614587" y="244487"/>
                </a:lnTo>
                <a:lnTo>
                  <a:pt x="2667050" y="244487"/>
                </a:lnTo>
                <a:lnTo>
                  <a:pt x="2707352" y="238647"/>
                </a:lnTo>
                <a:lnTo>
                  <a:pt x="2737173" y="221684"/>
                </a:lnTo>
                <a:lnTo>
                  <a:pt x="2749166" y="204025"/>
                </a:lnTo>
                <a:lnTo>
                  <a:pt x="2614587" y="204025"/>
                </a:lnTo>
                <a:lnTo>
                  <a:pt x="2614587" y="115214"/>
                </a:lnTo>
                <a:lnTo>
                  <a:pt x="2750449" y="115214"/>
                </a:lnTo>
                <a:lnTo>
                  <a:pt x="2737173" y="96612"/>
                </a:lnTo>
                <a:lnTo>
                  <a:pt x="2707352" y="80581"/>
                </a:lnTo>
                <a:lnTo>
                  <a:pt x="2667050" y="75095"/>
                </a:lnTo>
                <a:close/>
              </a:path>
              <a:path w="4214495" h="369569">
                <a:moveTo>
                  <a:pt x="2750449" y="115214"/>
                </a:moveTo>
                <a:lnTo>
                  <a:pt x="2664650" y="115214"/>
                </a:lnTo>
                <a:lnTo>
                  <a:pt x="2687528" y="117925"/>
                </a:lnTo>
                <a:lnTo>
                  <a:pt x="2704426" y="126101"/>
                </a:lnTo>
                <a:lnTo>
                  <a:pt x="2714896" y="139806"/>
                </a:lnTo>
                <a:lnTo>
                  <a:pt x="2718485" y="159105"/>
                </a:lnTo>
                <a:lnTo>
                  <a:pt x="2714896" y="178854"/>
                </a:lnTo>
                <a:lnTo>
                  <a:pt x="2704426" y="192881"/>
                </a:lnTo>
                <a:lnTo>
                  <a:pt x="2687528" y="201250"/>
                </a:lnTo>
                <a:lnTo>
                  <a:pt x="2664650" y="204025"/>
                </a:lnTo>
                <a:lnTo>
                  <a:pt x="2749166" y="204025"/>
                </a:lnTo>
                <a:lnTo>
                  <a:pt x="2755679" y="194435"/>
                </a:lnTo>
                <a:lnTo>
                  <a:pt x="2762034" y="157734"/>
                </a:lnTo>
                <a:lnTo>
                  <a:pt x="2755679" y="122543"/>
                </a:lnTo>
                <a:lnTo>
                  <a:pt x="2750449" y="115214"/>
                </a:lnTo>
                <a:close/>
              </a:path>
              <a:path w="4214495" h="369569">
                <a:moveTo>
                  <a:pt x="2900222" y="75095"/>
                </a:moveTo>
                <a:lnTo>
                  <a:pt x="2800096" y="75095"/>
                </a:lnTo>
                <a:lnTo>
                  <a:pt x="2800096" y="315125"/>
                </a:lnTo>
                <a:lnTo>
                  <a:pt x="2846044" y="315125"/>
                </a:lnTo>
                <a:lnTo>
                  <a:pt x="2846044" y="244487"/>
                </a:lnTo>
                <a:lnTo>
                  <a:pt x="2906052" y="244487"/>
                </a:lnTo>
                <a:lnTo>
                  <a:pt x="2908795" y="244144"/>
                </a:lnTo>
                <a:lnTo>
                  <a:pt x="2955633" y="244144"/>
                </a:lnTo>
                <a:lnTo>
                  <a:pt x="2949943" y="235572"/>
                </a:lnTo>
                <a:lnTo>
                  <a:pt x="2970410" y="223217"/>
                </a:lnTo>
                <a:lnTo>
                  <a:pt x="2985347" y="205911"/>
                </a:lnTo>
                <a:lnTo>
                  <a:pt x="2986134" y="204025"/>
                </a:lnTo>
                <a:lnTo>
                  <a:pt x="2846044" y="204025"/>
                </a:lnTo>
                <a:lnTo>
                  <a:pt x="2846044" y="115214"/>
                </a:lnTo>
                <a:lnTo>
                  <a:pt x="2985767" y="115214"/>
                </a:lnTo>
                <a:lnTo>
                  <a:pt x="2972188" y="96612"/>
                </a:lnTo>
                <a:lnTo>
                  <a:pt x="2941622" y="80581"/>
                </a:lnTo>
                <a:lnTo>
                  <a:pt x="2900222" y="75095"/>
                </a:lnTo>
                <a:close/>
              </a:path>
              <a:path w="4214495" h="369569">
                <a:moveTo>
                  <a:pt x="2955633" y="244144"/>
                </a:moveTo>
                <a:lnTo>
                  <a:pt x="2908795" y="244144"/>
                </a:lnTo>
                <a:lnTo>
                  <a:pt x="2950286" y="315125"/>
                </a:lnTo>
                <a:lnTo>
                  <a:pt x="3002749" y="315125"/>
                </a:lnTo>
                <a:lnTo>
                  <a:pt x="2955633" y="244144"/>
                </a:lnTo>
                <a:close/>
              </a:path>
              <a:path w="4214495" h="369569">
                <a:moveTo>
                  <a:pt x="2985767" y="115214"/>
                </a:moveTo>
                <a:lnTo>
                  <a:pt x="2900222" y="115214"/>
                </a:lnTo>
                <a:lnTo>
                  <a:pt x="2923047" y="117925"/>
                </a:lnTo>
                <a:lnTo>
                  <a:pt x="2939827" y="126101"/>
                </a:lnTo>
                <a:lnTo>
                  <a:pt x="2950179" y="139806"/>
                </a:lnTo>
                <a:lnTo>
                  <a:pt x="2953715" y="159105"/>
                </a:lnTo>
                <a:lnTo>
                  <a:pt x="2950179" y="178854"/>
                </a:lnTo>
                <a:lnTo>
                  <a:pt x="2939827" y="192881"/>
                </a:lnTo>
                <a:lnTo>
                  <a:pt x="2923047" y="201250"/>
                </a:lnTo>
                <a:lnTo>
                  <a:pt x="2900222" y="204025"/>
                </a:lnTo>
                <a:lnTo>
                  <a:pt x="2986134" y="204025"/>
                </a:lnTo>
                <a:lnTo>
                  <a:pt x="2994498" y="183976"/>
                </a:lnTo>
                <a:lnTo>
                  <a:pt x="2997606" y="157734"/>
                </a:lnTo>
                <a:lnTo>
                  <a:pt x="2991118" y="122543"/>
                </a:lnTo>
                <a:lnTo>
                  <a:pt x="2985767" y="115214"/>
                </a:lnTo>
                <a:close/>
              </a:path>
              <a:path w="4214495" h="369569">
                <a:moveTo>
                  <a:pt x="3223920" y="75095"/>
                </a:moveTo>
                <a:lnTo>
                  <a:pt x="3048012" y="75095"/>
                </a:lnTo>
                <a:lnTo>
                  <a:pt x="3048012" y="315125"/>
                </a:lnTo>
                <a:lnTo>
                  <a:pt x="3228035" y="315125"/>
                </a:lnTo>
                <a:lnTo>
                  <a:pt x="3228035" y="275005"/>
                </a:lnTo>
                <a:lnTo>
                  <a:pt x="3093961" y="275005"/>
                </a:lnTo>
                <a:lnTo>
                  <a:pt x="3093961" y="214655"/>
                </a:lnTo>
                <a:lnTo>
                  <a:pt x="3210534" y="214655"/>
                </a:lnTo>
                <a:lnTo>
                  <a:pt x="3210534" y="174536"/>
                </a:lnTo>
                <a:lnTo>
                  <a:pt x="3093961" y="174536"/>
                </a:lnTo>
                <a:lnTo>
                  <a:pt x="3093961" y="115214"/>
                </a:lnTo>
                <a:lnTo>
                  <a:pt x="3223920" y="115214"/>
                </a:lnTo>
                <a:lnTo>
                  <a:pt x="3223920" y="75095"/>
                </a:lnTo>
                <a:close/>
              </a:path>
              <a:path w="4214495" h="369569">
                <a:moveTo>
                  <a:pt x="3351466" y="195110"/>
                </a:moveTo>
                <a:lnTo>
                  <a:pt x="3265398" y="195110"/>
                </a:lnTo>
                <a:lnTo>
                  <a:pt x="3265398" y="225971"/>
                </a:lnTo>
                <a:lnTo>
                  <a:pt x="3351466" y="225971"/>
                </a:lnTo>
                <a:lnTo>
                  <a:pt x="3351466" y="195110"/>
                </a:lnTo>
                <a:close/>
              </a:path>
              <a:path w="4214495" h="369569">
                <a:moveTo>
                  <a:pt x="3495827" y="115900"/>
                </a:moveTo>
                <a:lnTo>
                  <a:pt x="3449535" y="115900"/>
                </a:lnTo>
                <a:lnTo>
                  <a:pt x="3449535" y="315125"/>
                </a:lnTo>
                <a:lnTo>
                  <a:pt x="3495827" y="315125"/>
                </a:lnTo>
                <a:lnTo>
                  <a:pt x="3495827" y="115900"/>
                </a:lnTo>
                <a:close/>
              </a:path>
              <a:path w="4214495" h="369569">
                <a:moveTo>
                  <a:pt x="3570579" y="75095"/>
                </a:moveTo>
                <a:lnTo>
                  <a:pt x="3374783" y="75095"/>
                </a:lnTo>
                <a:lnTo>
                  <a:pt x="3374783" y="115900"/>
                </a:lnTo>
                <a:lnTo>
                  <a:pt x="3570579" y="115900"/>
                </a:lnTo>
                <a:lnTo>
                  <a:pt x="3570579" y="75095"/>
                </a:lnTo>
                <a:close/>
              </a:path>
              <a:path w="4214495" h="369569">
                <a:moveTo>
                  <a:pt x="3779062" y="75095"/>
                </a:moveTo>
                <a:lnTo>
                  <a:pt x="3603155" y="75095"/>
                </a:lnTo>
                <a:lnTo>
                  <a:pt x="3603155" y="315125"/>
                </a:lnTo>
                <a:lnTo>
                  <a:pt x="3783177" y="315125"/>
                </a:lnTo>
                <a:lnTo>
                  <a:pt x="3783177" y="275005"/>
                </a:lnTo>
                <a:lnTo>
                  <a:pt x="3649103" y="275005"/>
                </a:lnTo>
                <a:lnTo>
                  <a:pt x="3649103" y="214655"/>
                </a:lnTo>
                <a:lnTo>
                  <a:pt x="3765689" y="214655"/>
                </a:lnTo>
                <a:lnTo>
                  <a:pt x="3765689" y="174536"/>
                </a:lnTo>
                <a:lnTo>
                  <a:pt x="3649103" y="174536"/>
                </a:lnTo>
                <a:lnTo>
                  <a:pt x="3649103" y="115214"/>
                </a:lnTo>
                <a:lnTo>
                  <a:pt x="3779062" y="115214"/>
                </a:lnTo>
                <a:lnTo>
                  <a:pt x="3779062" y="75095"/>
                </a:lnTo>
                <a:close/>
              </a:path>
              <a:path w="4214495" h="369569">
                <a:moveTo>
                  <a:pt x="3827411" y="239687"/>
                </a:moveTo>
                <a:lnTo>
                  <a:pt x="3808209" y="278434"/>
                </a:lnTo>
                <a:lnTo>
                  <a:pt x="3854200" y="306252"/>
                </a:lnTo>
                <a:lnTo>
                  <a:pt x="3909707" y="316839"/>
                </a:lnTo>
                <a:lnTo>
                  <a:pt x="3946344" y="312065"/>
                </a:lnTo>
                <a:lnTo>
                  <a:pt x="3975458" y="298194"/>
                </a:lnTo>
                <a:lnTo>
                  <a:pt x="3994671" y="275900"/>
                </a:lnTo>
                <a:lnTo>
                  <a:pt x="3994878" y="275005"/>
                </a:lnTo>
                <a:lnTo>
                  <a:pt x="3910393" y="275005"/>
                </a:lnTo>
                <a:lnTo>
                  <a:pt x="3890049" y="272573"/>
                </a:lnTo>
                <a:lnTo>
                  <a:pt x="3868516" y="265576"/>
                </a:lnTo>
                <a:lnTo>
                  <a:pt x="3847176" y="254463"/>
                </a:lnTo>
                <a:lnTo>
                  <a:pt x="3827411" y="239687"/>
                </a:lnTo>
                <a:close/>
              </a:path>
              <a:path w="4214495" h="369569">
                <a:moveTo>
                  <a:pt x="3912450" y="73037"/>
                </a:moveTo>
                <a:lnTo>
                  <a:pt x="3875701" y="77870"/>
                </a:lnTo>
                <a:lnTo>
                  <a:pt x="3847342" y="91640"/>
                </a:lnTo>
                <a:lnTo>
                  <a:pt x="3829077" y="113253"/>
                </a:lnTo>
                <a:lnTo>
                  <a:pt x="3822611" y="141617"/>
                </a:lnTo>
                <a:lnTo>
                  <a:pt x="3836019" y="180724"/>
                </a:lnTo>
                <a:lnTo>
                  <a:pt x="3867994" y="201743"/>
                </a:lnTo>
                <a:lnTo>
                  <a:pt x="3906157" y="213906"/>
                </a:lnTo>
                <a:lnTo>
                  <a:pt x="3938132" y="226448"/>
                </a:lnTo>
                <a:lnTo>
                  <a:pt x="3951541" y="248602"/>
                </a:lnTo>
                <a:lnTo>
                  <a:pt x="3948728" y="259816"/>
                </a:lnTo>
                <a:lnTo>
                  <a:pt x="3940611" y="268104"/>
                </a:lnTo>
                <a:lnTo>
                  <a:pt x="3927672" y="273243"/>
                </a:lnTo>
                <a:lnTo>
                  <a:pt x="3910393" y="275005"/>
                </a:lnTo>
                <a:lnTo>
                  <a:pt x="3994878" y="275005"/>
                </a:lnTo>
                <a:lnTo>
                  <a:pt x="4001604" y="245859"/>
                </a:lnTo>
                <a:lnTo>
                  <a:pt x="3988363" y="206214"/>
                </a:lnTo>
                <a:lnTo>
                  <a:pt x="3956490" y="184559"/>
                </a:lnTo>
                <a:lnTo>
                  <a:pt x="3918378" y="171891"/>
                </a:lnTo>
                <a:lnTo>
                  <a:pt x="3886423" y="159207"/>
                </a:lnTo>
                <a:lnTo>
                  <a:pt x="3873017" y="137502"/>
                </a:lnTo>
                <a:lnTo>
                  <a:pt x="3875551" y="127746"/>
                </a:lnTo>
                <a:lnTo>
                  <a:pt x="3882747" y="120657"/>
                </a:lnTo>
                <a:lnTo>
                  <a:pt x="3893993" y="116334"/>
                </a:lnTo>
                <a:lnTo>
                  <a:pt x="3908679" y="114871"/>
                </a:lnTo>
                <a:lnTo>
                  <a:pt x="3991542" y="114871"/>
                </a:lnTo>
                <a:lnTo>
                  <a:pt x="3999204" y="98412"/>
                </a:lnTo>
                <a:lnTo>
                  <a:pt x="3980441" y="88082"/>
                </a:lnTo>
                <a:lnTo>
                  <a:pt x="3959171" y="80067"/>
                </a:lnTo>
                <a:lnTo>
                  <a:pt x="3936228" y="74880"/>
                </a:lnTo>
                <a:lnTo>
                  <a:pt x="3912450" y="73037"/>
                </a:lnTo>
                <a:close/>
              </a:path>
              <a:path w="4214495" h="369569">
                <a:moveTo>
                  <a:pt x="3991542" y="114871"/>
                </a:moveTo>
                <a:lnTo>
                  <a:pt x="3908679" y="114871"/>
                </a:lnTo>
                <a:lnTo>
                  <a:pt x="3924125" y="116344"/>
                </a:lnTo>
                <a:lnTo>
                  <a:pt x="3941983" y="120743"/>
                </a:lnTo>
                <a:lnTo>
                  <a:pt x="3961190" y="128035"/>
                </a:lnTo>
                <a:lnTo>
                  <a:pt x="3980688" y="138188"/>
                </a:lnTo>
                <a:lnTo>
                  <a:pt x="3991542" y="114871"/>
                </a:lnTo>
                <a:close/>
              </a:path>
              <a:path w="4214495" h="369569">
                <a:moveTo>
                  <a:pt x="4139450" y="115900"/>
                </a:moveTo>
                <a:lnTo>
                  <a:pt x="4093159" y="115900"/>
                </a:lnTo>
                <a:lnTo>
                  <a:pt x="4093159" y="315125"/>
                </a:lnTo>
                <a:lnTo>
                  <a:pt x="4139450" y="315125"/>
                </a:lnTo>
                <a:lnTo>
                  <a:pt x="4139450" y="115900"/>
                </a:lnTo>
                <a:close/>
              </a:path>
              <a:path w="4214495" h="369569">
                <a:moveTo>
                  <a:pt x="4214202" y="75095"/>
                </a:moveTo>
                <a:lnTo>
                  <a:pt x="4018406" y="75095"/>
                </a:lnTo>
                <a:lnTo>
                  <a:pt x="4018406" y="115900"/>
                </a:lnTo>
                <a:lnTo>
                  <a:pt x="4214202" y="115900"/>
                </a:lnTo>
                <a:lnTo>
                  <a:pt x="4214202" y="75095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2714" y="195386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67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2714" y="1866239"/>
            <a:ext cx="42545" cy="68580"/>
          </a:xfrm>
          <a:custGeom>
            <a:avLst/>
            <a:gdLst/>
            <a:ahLst/>
            <a:cxnLst/>
            <a:rect l="l" t="t" r="r" b="b"/>
            <a:pathLst>
              <a:path w="42545" h="68580">
                <a:moveTo>
                  <a:pt x="0" y="68580"/>
                </a:moveTo>
                <a:lnTo>
                  <a:pt x="41960" y="68580"/>
                </a:lnTo>
                <a:lnTo>
                  <a:pt x="419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2714" y="184782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575" y="0"/>
                </a:lnTo>
              </a:path>
            </a:pathLst>
          </a:custGeom>
          <a:ln w="3682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2714" y="1762099"/>
            <a:ext cx="42545" cy="67310"/>
          </a:xfrm>
          <a:custGeom>
            <a:avLst/>
            <a:gdLst/>
            <a:ahLst/>
            <a:cxnLst/>
            <a:rect l="l" t="t" r="r" b="b"/>
            <a:pathLst>
              <a:path w="42545" h="67310">
                <a:moveTo>
                  <a:pt x="0" y="67310"/>
                </a:moveTo>
                <a:lnTo>
                  <a:pt x="41960" y="67310"/>
                </a:lnTo>
                <a:lnTo>
                  <a:pt x="4196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2714" y="174304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95723" y="1709064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855"/>
                </a:lnTo>
              </a:path>
            </a:pathLst>
          </a:custGeom>
          <a:ln w="408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995" y="1107008"/>
            <a:ext cx="2997200" cy="5188585"/>
          </a:xfrm>
          <a:custGeom>
            <a:avLst/>
            <a:gdLst/>
            <a:ahLst/>
            <a:cxnLst/>
            <a:rect l="l" t="t" r="r" b="b"/>
            <a:pathLst>
              <a:path w="2997200" h="5188585">
                <a:moveTo>
                  <a:pt x="0" y="5188331"/>
                </a:moveTo>
                <a:lnTo>
                  <a:pt x="2996996" y="5188331"/>
                </a:lnTo>
                <a:lnTo>
                  <a:pt x="2996996" y="0"/>
                </a:lnTo>
                <a:lnTo>
                  <a:pt x="0" y="0"/>
                </a:lnTo>
                <a:lnTo>
                  <a:pt x="0" y="5188331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6530" y="1161008"/>
            <a:ext cx="2896461" cy="5088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2444" y="5586907"/>
            <a:ext cx="3976992" cy="336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2002" y="5160187"/>
            <a:ext cx="5604916" cy="337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2714" y="4732045"/>
            <a:ext cx="5330024" cy="338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2444" y="4058665"/>
            <a:ext cx="3995483" cy="332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0354" y="3628034"/>
            <a:ext cx="5317236" cy="3367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7466" y="3062122"/>
            <a:ext cx="1282700" cy="261620"/>
          </a:xfrm>
          <a:custGeom>
            <a:avLst/>
            <a:gdLst/>
            <a:ahLst/>
            <a:cxnLst/>
            <a:rect l="l" t="t" r="r" b="b"/>
            <a:pathLst>
              <a:path w="1282700" h="261620">
                <a:moveTo>
                  <a:pt x="14579" y="136905"/>
                </a:moveTo>
                <a:lnTo>
                  <a:pt x="15940" y="177377"/>
                </a:lnTo>
                <a:lnTo>
                  <a:pt x="55156" y="190668"/>
                </a:lnTo>
                <a:lnTo>
                  <a:pt x="76098" y="192379"/>
                </a:lnTo>
                <a:lnTo>
                  <a:pt x="103485" y="189051"/>
                </a:lnTo>
                <a:lnTo>
                  <a:pt x="126638" y="178822"/>
                </a:lnTo>
                <a:lnTo>
                  <a:pt x="142656" y="161325"/>
                </a:lnTo>
                <a:lnTo>
                  <a:pt x="142882" y="160375"/>
                </a:lnTo>
                <a:lnTo>
                  <a:pt x="77876" y="160375"/>
                </a:lnTo>
                <a:lnTo>
                  <a:pt x="61585" y="158758"/>
                </a:lnTo>
                <a:lnTo>
                  <a:pt x="44627" y="154108"/>
                </a:lnTo>
                <a:lnTo>
                  <a:pt x="28470" y="146723"/>
                </a:lnTo>
                <a:lnTo>
                  <a:pt x="14579" y="136905"/>
                </a:lnTo>
                <a:close/>
              </a:path>
              <a:path w="1282700" h="261620">
                <a:moveTo>
                  <a:pt x="79298" y="0"/>
                </a:moveTo>
                <a:lnTo>
                  <a:pt x="53106" y="3155"/>
                </a:lnTo>
                <a:lnTo>
                  <a:pt x="30848" y="12979"/>
                </a:lnTo>
                <a:lnTo>
                  <a:pt x="15390" y="30003"/>
                </a:lnTo>
                <a:lnTo>
                  <a:pt x="9601" y="54762"/>
                </a:lnTo>
                <a:lnTo>
                  <a:pt x="24953" y="91450"/>
                </a:lnTo>
                <a:lnTo>
                  <a:pt x="59074" y="108502"/>
                </a:lnTo>
                <a:lnTo>
                  <a:pt x="93261" y="120020"/>
                </a:lnTo>
                <a:lnTo>
                  <a:pt x="108813" y="140106"/>
                </a:lnTo>
                <a:lnTo>
                  <a:pt x="106429" y="149274"/>
                </a:lnTo>
                <a:lnTo>
                  <a:pt x="99879" y="155574"/>
                </a:lnTo>
                <a:lnTo>
                  <a:pt x="90061" y="159208"/>
                </a:lnTo>
                <a:lnTo>
                  <a:pt x="77876" y="160375"/>
                </a:lnTo>
                <a:lnTo>
                  <a:pt x="142882" y="160375"/>
                </a:lnTo>
                <a:lnTo>
                  <a:pt x="148640" y="136194"/>
                </a:lnTo>
                <a:lnTo>
                  <a:pt x="133122" y="98917"/>
                </a:lnTo>
                <a:lnTo>
                  <a:pt x="98634" y="81210"/>
                </a:lnTo>
                <a:lnTo>
                  <a:pt x="64080" y="69836"/>
                </a:lnTo>
                <a:lnTo>
                  <a:pt x="48361" y="51561"/>
                </a:lnTo>
                <a:lnTo>
                  <a:pt x="50445" y="42916"/>
                </a:lnTo>
                <a:lnTo>
                  <a:pt x="56229" y="37071"/>
                </a:lnTo>
                <a:lnTo>
                  <a:pt x="65013" y="33759"/>
                </a:lnTo>
                <a:lnTo>
                  <a:pt x="76098" y="32715"/>
                </a:lnTo>
                <a:lnTo>
                  <a:pt x="138763" y="32715"/>
                </a:lnTo>
                <a:lnTo>
                  <a:pt x="145440" y="19202"/>
                </a:lnTo>
                <a:lnTo>
                  <a:pt x="131255" y="11101"/>
                </a:lnTo>
                <a:lnTo>
                  <a:pt x="114903" y="5067"/>
                </a:lnTo>
                <a:lnTo>
                  <a:pt x="97284" y="1300"/>
                </a:lnTo>
                <a:lnTo>
                  <a:pt x="79298" y="0"/>
                </a:lnTo>
                <a:close/>
              </a:path>
              <a:path w="1282700" h="261620">
                <a:moveTo>
                  <a:pt x="138763" y="32715"/>
                </a:moveTo>
                <a:lnTo>
                  <a:pt x="76098" y="32715"/>
                </a:lnTo>
                <a:lnTo>
                  <a:pt x="89300" y="33876"/>
                </a:lnTo>
                <a:lnTo>
                  <a:pt x="103301" y="37204"/>
                </a:lnTo>
                <a:lnTo>
                  <a:pt x="117303" y="42466"/>
                </a:lnTo>
                <a:lnTo>
                  <a:pt x="130505" y="49428"/>
                </a:lnTo>
                <a:lnTo>
                  <a:pt x="138763" y="32715"/>
                </a:lnTo>
                <a:close/>
              </a:path>
              <a:path w="1282700" h="261620">
                <a:moveTo>
                  <a:pt x="267766" y="355"/>
                </a:moveTo>
                <a:lnTo>
                  <a:pt x="229117" y="7512"/>
                </a:lnTo>
                <a:lnTo>
                  <a:pt x="198869" y="27203"/>
                </a:lnTo>
                <a:lnTo>
                  <a:pt x="179155" y="57562"/>
                </a:lnTo>
                <a:lnTo>
                  <a:pt x="172110" y="96723"/>
                </a:lnTo>
                <a:lnTo>
                  <a:pt x="179022" y="135672"/>
                </a:lnTo>
                <a:lnTo>
                  <a:pt x="198602" y="165887"/>
                </a:lnTo>
                <a:lnTo>
                  <a:pt x="229117" y="185434"/>
                </a:lnTo>
                <a:lnTo>
                  <a:pt x="268833" y="192379"/>
                </a:lnTo>
                <a:lnTo>
                  <a:pt x="292258" y="190229"/>
                </a:lnTo>
                <a:lnTo>
                  <a:pt x="313283" y="183978"/>
                </a:lnTo>
                <a:lnTo>
                  <a:pt x="331641" y="173927"/>
                </a:lnTo>
                <a:lnTo>
                  <a:pt x="347065" y="160375"/>
                </a:lnTo>
                <a:lnTo>
                  <a:pt x="346064" y="159308"/>
                </a:lnTo>
                <a:lnTo>
                  <a:pt x="272034" y="159308"/>
                </a:lnTo>
                <a:lnTo>
                  <a:pt x="251164" y="156019"/>
                </a:lnTo>
                <a:lnTo>
                  <a:pt x="233895" y="146596"/>
                </a:lnTo>
                <a:lnTo>
                  <a:pt x="221027" y="131705"/>
                </a:lnTo>
                <a:lnTo>
                  <a:pt x="213360" y="112013"/>
                </a:lnTo>
                <a:lnTo>
                  <a:pt x="356311" y="112013"/>
                </a:lnTo>
                <a:lnTo>
                  <a:pt x="354771" y="82143"/>
                </a:lnTo>
                <a:lnTo>
                  <a:pt x="212648" y="82143"/>
                </a:lnTo>
                <a:lnTo>
                  <a:pt x="218916" y="61724"/>
                </a:lnTo>
                <a:lnTo>
                  <a:pt x="230784" y="46272"/>
                </a:lnTo>
                <a:lnTo>
                  <a:pt x="247453" y="36487"/>
                </a:lnTo>
                <a:lnTo>
                  <a:pt x="268122" y="33070"/>
                </a:lnTo>
                <a:lnTo>
                  <a:pt x="339909" y="33070"/>
                </a:lnTo>
                <a:lnTo>
                  <a:pt x="338842" y="30581"/>
                </a:lnTo>
                <a:lnTo>
                  <a:pt x="310355" y="8201"/>
                </a:lnTo>
                <a:lnTo>
                  <a:pt x="267766" y="355"/>
                </a:lnTo>
                <a:close/>
              </a:path>
              <a:path w="1282700" h="261620">
                <a:moveTo>
                  <a:pt x="325374" y="137261"/>
                </a:moveTo>
                <a:lnTo>
                  <a:pt x="314089" y="146707"/>
                </a:lnTo>
                <a:lnTo>
                  <a:pt x="301237" y="153619"/>
                </a:lnTo>
                <a:lnTo>
                  <a:pt x="287119" y="157864"/>
                </a:lnTo>
                <a:lnTo>
                  <a:pt x="272034" y="159308"/>
                </a:lnTo>
                <a:lnTo>
                  <a:pt x="346064" y="159308"/>
                </a:lnTo>
                <a:lnTo>
                  <a:pt x="325374" y="137261"/>
                </a:lnTo>
                <a:close/>
              </a:path>
              <a:path w="1282700" h="261620">
                <a:moveTo>
                  <a:pt x="339909" y="33070"/>
                </a:moveTo>
                <a:lnTo>
                  <a:pt x="268122" y="33070"/>
                </a:lnTo>
                <a:lnTo>
                  <a:pt x="289197" y="36437"/>
                </a:lnTo>
                <a:lnTo>
                  <a:pt x="305504" y="46139"/>
                </a:lnTo>
                <a:lnTo>
                  <a:pt x="316278" y="61574"/>
                </a:lnTo>
                <a:lnTo>
                  <a:pt x="320751" y="82143"/>
                </a:lnTo>
                <a:lnTo>
                  <a:pt x="354771" y="82143"/>
                </a:lnTo>
                <a:lnTo>
                  <a:pt x="353927" y="65763"/>
                </a:lnTo>
                <a:lnTo>
                  <a:pt x="339909" y="33070"/>
                </a:lnTo>
                <a:close/>
              </a:path>
              <a:path w="1282700" h="261620">
                <a:moveTo>
                  <a:pt x="410362" y="206603"/>
                </a:moveTo>
                <a:lnTo>
                  <a:pt x="410818" y="246608"/>
                </a:lnTo>
                <a:lnTo>
                  <a:pt x="450045" y="259321"/>
                </a:lnTo>
                <a:lnTo>
                  <a:pt x="471525" y="261010"/>
                </a:lnTo>
                <a:lnTo>
                  <a:pt x="511913" y="254826"/>
                </a:lnTo>
                <a:lnTo>
                  <a:pt x="542867" y="237140"/>
                </a:lnTo>
                <a:lnTo>
                  <a:pt x="549912" y="227228"/>
                </a:lnTo>
                <a:lnTo>
                  <a:pt x="469747" y="227228"/>
                </a:lnTo>
                <a:lnTo>
                  <a:pt x="453217" y="225856"/>
                </a:lnTo>
                <a:lnTo>
                  <a:pt x="438054" y="221849"/>
                </a:lnTo>
                <a:lnTo>
                  <a:pt x="423891" y="215376"/>
                </a:lnTo>
                <a:lnTo>
                  <a:pt x="410362" y="206603"/>
                </a:lnTo>
                <a:close/>
              </a:path>
              <a:path w="1282700" h="261620">
                <a:moveTo>
                  <a:pt x="569671" y="33426"/>
                </a:moveTo>
                <a:lnTo>
                  <a:pt x="474726" y="33426"/>
                </a:lnTo>
                <a:lnTo>
                  <a:pt x="496728" y="37682"/>
                </a:lnTo>
                <a:lnTo>
                  <a:pt x="513930" y="49606"/>
                </a:lnTo>
                <a:lnTo>
                  <a:pt x="525132" y="67930"/>
                </a:lnTo>
                <a:lnTo>
                  <a:pt x="529132" y="91389"/>
                </a:lnTo>
                <a:lnTo>
                  <a:pt x="525132" y="114903"/>
                </a:lnTo>
                <a:lnTo>
                  <a:pt x="513930" y="133349"/>
                </a:lnTo>
                <a:lnTo>
                  <a:pt x="496728" y="145395"/>
                </a:lnTo>
                <a:lnTo>
                  <a:pt x="474726" y="149707"/>
                </a:lnTo>
                <a:lnTo>
                  <a:pt x="529132" y="149707"/>
                </a:lnTo>
                <a:lnTo>
                  <a:pt x="529132" y="173532"/>
                </a:lnTo>
                <a:lnTo>
                  <a:pt x="524904" y="195724"/>
                </a:lnTo>
                <a:lnTo>
                  <a:pt x="512908" y="212648"/>
                </a:lnTo>
                <a:lnTo>
                  <a:pt x="494178" y="223439"/>
                </a:lnTo>
                <a:lnTo>
                  <a:pt x="469747" y="227228"/>
                </a:lnTo>
                <a:lnTo>
                  <a:pt x="549912" y="227228"/>
                </a:lnTo>
                <a:lnTo>
                  <a:pt x="562686" y="209253"/>
                </a:lnTo>
                <a:lnTo>
                  <a:pt x="569671" y="172465"/>
                </a:lnTo>
                <a:lnTo>
                  <a:pt x="569671" y="33426"/>
                </a:lnTo>
                <a:close/>
              </a:path>
              <a:path w="1282700" h="261620">
                <a:moveTo>
                  <a:pt x="465124" y="355"/>
                </a:moveTo>
                <a:lnTo>
                  <a:pt x="430859" y="7061"/>
                </a:lnTo>
                <a:lnTo>
                  <a:pt x="404361" y="25469"/>
                </a:lnTo>
                <a:lnTo>
                  <a:pt x="387265" y="53812"/>
                </a:lnTo>
                <a:lnTo>
                  <a:pt x="381203" y="90322"/>
                </a:lnTo>
                <a:lnTo>
                  <a:pt x="387337" y="127554"/>
                </a:lnTo>
                <a:lnTo>
                  <a:pt x="404672" y="156419"/>
                </a:lnTo>
                <a:lnTo>
                  <a:pt x="431609" y="175082"/>
                </a:lnTo>
                <a:lnTo>
                  <a:pt x="466547" y="181711"/>
                </a:lnTo>
                <a:lnTo>
                  <a:pt x="486527" y="179611"/>
                </a:lnTo>
                <a:lnTo>
                  <a:pt x="503707" y="173443"/>
                </a:lnTo>
                <a:lnTo>
                  <a:pt x="517953" y="163409"/>
                </a:lnTo>
                <a:lnTo>
                  <a:pt x="529132" y="149707"/>
                </a:lnTo>
                <a:lnTo>
                  <a:pt x="474726" y="149707"/>
                </a:lnTo>
                <a:lnTo>
                  <a:pt x="452362" y="145395"/>
                </a:lnTo>
                <a:lnTo>
                  <a:pt x="435032" y="133349"/>
                </a:lnTo>
                <a:lnTo>
                  <a:pt x="423769" y="114903"/>
                </a:lnTo>
                <a:lnTo>
                  <a:pt x="419608" y="91389"/>
                </a:lnTo>
                <a:lnTo>
                  <a:pt x="423819" y="68080"/>
                </a:lnTo>
                <a:lnTo>
                  <a:pt x="435165" y="49739"/>
                </a:lnTo>
                <a:lnTo>
                  <a:pt x="452512" y="37732"/>
                </a:lnTo>
                <a:lnTo>
                  <a:pt x="474726" y="33426"/>
                </a:lnTo>
                <a:lnTo>
                  <a:pt x="569671" y="33426"/>
                </a:lnTo>
                <a:lnTo>
                  <a:pt x="569671" y="32359"/>
                </a:lnTo>
                <a:lnTo>
                  <a:pt x="529132" y="32359"/>
                </a:lnTo>
                <a:lnTo>
                  <a:pt x="517681" y="18607"/>
                </a:lnTo>
                <a:lnTo>
                  <a:pt x="503129" y="8489"/>
                </a:lnTo>
                <a:lnTo>
                  <a:pt x="485577" y="2305"/>
                </a:lnTo>
                <a:lnTo>
                  <a:pt x="465124" y="355"/>
                </a:lnTo>
                <a:close/>
              </a:path>
              <a:path w="1282700" h="261620">
                <a:moveTo>
                  <a:pt x="569671" y="1777"/>
                </a:moveTo>
                <a:lnTo>
                  <a:pt x="529132" y="1777"/>
                </a:lnTo>
                <a:lnTo>
                  <a:pt x="529132" y="32359"/>
                </a:lnTo>
                <a:lnTo>
                  <a:pt x="569671" y="32359"/>
                </a:lnTo>
                <a:lnTo>
                  <a:pt x="569671" y="1777"/>
                </a:lnTo>
                <a:close/>
              </a:path>
              <a:path w="1282700" h="261620">
                <a:moveTo>
                  <a:pt x="707644" y="355"/>
                </a:moveTo>
                <a:lnTo>
                  <a:pt x="667444" y="7300"/>
                </a:lnTo>
                <a:lnTo>
                  <a:pt x="636212" y="26847"/>
                </a:lnTo>
                <a:lnTo>
                  <a:pt x="615982" y="57062"/>
                </a:lnTo>
                <a:lnTo>
                  <a:pt x="608787" y="96011"/>
                </a:lnTo>
                <a:lnTo>
                  <a:pt x="615982" y="135222"/>
                </a:lnTo>
                <a:lnTo>
                  <a:pt x="636212" y="165665"/>
                </a:lnTo>
                <a:lnTo>
                  <a:pt x="667444" y="185373"/>
                </a:lnTo>
                <a:lnTo>
                  <a:pt x="707644" y="192379"/>
                </a:lnTo>
                <a:lnTo>
                  <a:pt x="747632" y="185373"/>
                </a:lnTo>
                <a:lnTo>
                  <a:pt x="778759" y="165665"/>
                </a:lnTo>
                <a:lnTo>
                  <a:pt x="783683" y="158241"/>
                </a:lnTo>
                <a:lnTo>
                  <a:pt x="707644" y="158241"/>
                </a:lnTo>
                <a:lnTo>
                  <a:pt x="684180" y="153780"/>
                </a:lnTo>
                <a:lnTo>
                  <a:pt x="665856" y="141217"/>
                </a:lnTo>
                <a:lnTo>
                  <a:pt x="653935" y="121787"/>
                </a:lnTo>
                <a:lnTo>
                  <a:pt x="649681" y="96723"/>
                </a:lnTo>
                <a:lnTo>
                  <a:pt x="653935" y="71808"/>
                </a:lnTo>
                <a:lnTo>
                  <a:pt x="665856" y="52362"/>
                </a:lnTo>
                <a:lnTo>
                  <a:pt x="684180" y="39716"/>
                </a:lnTo>
                <a:lnTo>
                  <a:pt x="707644" y="35204"/>
                </a:lnTo>
                <a:lnTo>
                  <a:pt x="784344" y="35204"/>
                </a:lnTo>
                <a:lnTo>
                  <a:pt x="778759" y="26847"/>
                </a:lnTo>
                <a:lnTo>
                  <a:pt x="747632" y="7300"/>
                </a:lnTo>
                <a:lnTo>
                  <a:pt x="707644" y="355"/>
                </a:lnTo>
                <a:close/>
              </a:path>
              <a:path w="1282700" h="261620">
                <a:moveTo>
                  <a:pt x="784344" y="35204"/>
                </a:moveTo>
                <a:lnTo>
                  <a:pt x="707644" y="35204"/>
                </a:lnTo>
                <a:lnTo>
                  <a:pt x="730894" y="39716"/>
                </a:lnTo>
                <a:lnTo>
                  <a:pt x="749109" y="52362"/>
                </a:lnTo>
                <a:lnTo>
                  <a:pt x="760989" y="71808"/>
                </a:lnTo>
                <a:lnTo>
                  <a:pt x="765238" y="96723"/>
                </a:lnTo>
                <a:lnTo>
                  <a:pt x="760989" y="121787"/>
                </a:lnTo>
                <a:lnTo>
                  <a:pt x="749109" y="141217"/>
                </a:lnTo>
                <a:lnTo>
                  <a:pt x="730894" y="153780"/>
                </a:lnTo>
                <a:lnTo>
                  <a:pt x="707644" y="158241"/>
                </a:lnTo>
                <a:lnTo>
                  <a:pt x="783683" y="158241"/>
                </a:lnTo>
                <a:lnTo>
                  <a:pt x="798953" y="135222"/>
                </a:lnTo>
                <a:lnTo>
                  <a:pt x="806145" y="96011"/>
                </a:lnTo>
                <a:lnTo>
                  <a:pt x="798953" y="57062"/>
                </a:lnTo>
                <a:lnTo>
                  <a:pt x="784344" y="35204"/>
                </a:lnTo>
                <a:close/>
              </a:path>
              <a:path w="1282700" h="261620">
                <a:moveTo>
                  <a:pt x="889711" y="1777"/>
                </a:moveTo>
                <a:lnTo>
                  <a:pt x="848817" y="1777"/>
                </a:lnTo>
                <a:lnTo>
                  <a:pt x="848817" y="190957"/>
                </a:lnTo>
                <a:lnTo>
                  <a:pt x="889711" y="190957"/>
                </a:lnTo>
                <a:lnTo>
                  <a:pt x="889711" y="90322"/>
                </a:lnTo>
                <a:lnTo>
                  <a:pt x="894900" y="69864"/>
                </a:lnTo>
                <a:lnTo>
                  <a:pt x="905891" y="53606"/>
                </a:lnTo>
                <a:lnTo>
                  <a:pt x="922244" y="42810"/>
                </a:lnTo>
                <a:lnTo>
                  <a:pt x="943406" y="38760"/>
                </a:lnTo>
                <a:lnTo>
                  <a:pt x="1022568" y="38760"/>
                </a:lnTo>
                <a:lnTo>
                  <a:pt x="1022138" y="38049"/>
                </a:lnTo>
                <a:lnTo>
                  <a:pt x="889711" y="38049"/>
                </a:lnTo>
                <a:lnTo>
                  <a:pt x="889711" y="1777"/>
                </a:lnTo>
                <a:close/>
              </a:path>
              <a:path w="1282700" h="261620">
                <a:moveTo>
                  <a:pt x="1022568" y="38760"/>
                </a:moveTo>
                <a:lnTo>
                  <a:pt x="943406" y="38760"/>
                </a:lnTo>
                <a:lnTo>
                  <a:pt x="962512" y="41927"/>
                </a:lnTo>
                <a:lnTo>
                  <a:pt x="976822" y="51028"/>
                </a:lnTo>
                <a:lnTo>
                  <a:pt x="985799" y="65463"/>
                </a:lnTo>
                <a:lnTo>
                  <a:pt x="988910" y="84632"/>
                </a:lnTo>
                <a:lnTo>
                  <a:pt x="988910" y="190957"/>
                </a:lnTo>
                <a:lnTo>
                  <a:pt x="1029817" y="190957"/>
                </a:lnTo>
                <a:lnTo>
                  <a:pt x="1029817" y="73253"/>
                </a:lnTo>
                <a:lnTo>
                  <a:pt x="1025017" y="42810"/>
                </a:lnTo>
                <a:lnTo>
                  <a:pt x="1022568" y="38760"/>
                </a:lnTo>
                <a:close/>
              </a:path>
              <a:path w="1282700" h="261620">
                <a:moveTo>
                  <a:pt x="959408" y="355"/>
                </a:moveTo>
                <a:lnTo>
                  <a:pt x="936911" y="2544"/>
                </a:lnTo>
                <a:lnTo>
                  <a:pt x="917621" y="9334"/>
                </a:lnTo>
                <a:lnTo>
                  <a:pt x="901799" y="21058"/>
                </a:lnTo>
                <a:lnTo>
                  <a:pt x="889711" y="38049"/>
                </a:lnTo>
                <a:lnTo>
                  <a:pt x="1022138" y="38049"/>
                </a:lnTo>
                <a:lnTo>
                  <a:pt x="1011148" y="19869"/>
                </a:lnTo>
                <a:lnTo>
                  <a:pt x="989012" y="5395"/>
                </a:lnTo>
                <a:lnTo>
                  <a:pt x="959408" y="355"/>
                </a:lnTo>
                <a:close/>
              </a:path>
              <a:path w="1282700" h="261620">
                <a:moveTo>
                  <a:pt x="1076388" y="136905"/>
                </a:moveTo>
                <a:lnTo>
                  <a:pt x="1077749" y="177377"/>
                </a:lnTo>
                <a:lnTo>
                  <a:pt x="1116965" y="190668"/>
                </a:lnTo>
                <a:lnTo>
                  <a:pt x="1137907" y="192379"/>
                </a:lnTo>
                <a:lnTo>
                  <a:pt x="1165294" y="189051"/>
                </a:lnTo>
                <a:lnTo>
                  <a:pt x="1188446" y="178822"/>
                </a:lnTo>
                <a:lnTo>
                  <a:pt x="1204465" y="161325"/>
                </a:lnTo>
                <a:lnTo>
                  <a:pt x="1204691" y="160375"/>
                </a:lnTo>
                <a:lnTo>
                  <a:pt x="1139685" y="160375"/>
                </a:lnTo>
                <a:lnTo>
                  <a:pt x="1123394" y="158758"/>
                </a:lnTo>
                <a:lnTo>
                  <a:pt x="1106436" y="154108"/>
                </a:lnTo>
                <a:lnTo>
                  <a:pt x="1090279" y="146723"/>
                </a:lnTo>
                <a:lnTo>
                  <a:pt x="1076388" y="136905"/>
                </a:lnTo>
                <a:close/>
              </a:path>
              <a:path w="1282700" h="261620">
                <a:moveTo>
                  <a:pt x="1141107" y="0"/>
                </a:moveTo>
                <a:lnTo>
                  <a:pt x="1114915" y="3155"/>
                </a:lnTo>
                <a:lnTo>
                  <a:pt x="1092657" y="12979"/>
                </a:lnTo>
                <a:lnTo>
                  <a:pt x="1077199" y="30003"/>
                </a:lnTo>
                <a:lnTo>
                  <a:pt x="1071410" y="54762"/>
                </a:lnTo>
                <a:lnTo>
                  <a:pt x="1086762" y="91450"/>
                </a:lnTo>
                <a:lnTo>
                  <a:pt x="1120882" y="108502"/>
                </a:lnTo>
                <a:lnTo>
                  <a:pt x="1155070" y="120020"/>
                </a:lnTo>
                <a:lnTo>
                  <a:pt x="1170622" y="140106"/>
                </a:lnTo>
                <a:lnTo>
                  <a:pt x="1168238" y="149274"/>
                </a:lnTo>
                <a:lnTo>
                  <a:pt x="1161688" y="155574"/>
                </a:lnTo>
                <a:lnTo>
                  <a:pt x="1151870" y="159208"/>
                </a:lnTo>
                <a:lnTo>
                  <a:pt x="1139685" y="160375"/>
                </a:lnTo>
                <a:lnTo>
                  <a:pt x="1204691" y="160375"/>
                </a:lnTo>
                <a:lnTo>
                  <a:pt x="1210449" y="136194"/>
                </a:lnTo>
                <a:lnTo>
                  <a:pt x="1194931" y="98917"/>
                </a:lnTo>
                <a:lnTo>
                  <a:pt x="1160443" y="81210"/>
                </a:lnTo>
                <a:lnTo>
                  <a:pt x="1125889" y="69836"/>
                </a:lnTo>
                <a:lnTo>
                  <a:pt x="1110170" y="51561"/>
                </a:lnTo>
                <a:lnTo>
                  <a:pt x="1112254" y="42916"/>
                </a:lnTo>
                <a:lnTo>
                  <a:pt x="1118038" y="37071"/>
                </a:lnTo>
                <a:lnTo>
                  <a:pt x="1126822" y="33759"/>
                </a:lnTo>
                <a:lnTo>
                  <a:pt x="1137907" y="32715"/>
                </a:lnTo>
                <a:lnTo>
                  <a:pt x="1200572" y="32715"/>
                </a:lnTo>
                <a:lnTo>
                  <a:pt x="1207249" y="19202"/>
                </a:lnTo>
                <a:lnTo>
                  <a:pt x="1193064" y="11101"/>
                </a:lnTo>
                <a:lnTo>
                  <a:pt x="1176712" y="5067"/>
                </a:lnTo>
                <a:lnTo>
                  <a:pt x="1159093" y="1300"/>
                </a:lnTo>
                <a:lnTo>
                  <a:pt x="1141107" y="0"/>
                </a:lnTo>
                <a:close/>
              </a:path>
              <a:path w="1282700" h="261620">
                <a:moveTo>
                  <a:pt x="1200572" y="32715"/>
                </a:moveTo>
                <a:lnTo>
                  <a:pt x="1137907" y="32715"/>
                </a:lnTo>
                <a:lnTo>
                  <a:pt x="1151108" y="33876"/>
                </a:lnTo>
                <a:lnTo>
                  <a:pt x="1165110" y="37204"/>
                </a:lnTo>
                <a:lnTo>
                  <a:pt x="1179112" y="42466"/>
                </a:lnTo>
                <a:lnTo>
                  <a:pt x="1192314" y="49428"/>
                </a:lnTo>
                <a:lnTo>
                  <a:pt x="1200572" y="32715"/>
                </a:lnTo>
                <a:close/>
              </a:path>
              <a:path w="1282700" h="261620">
                <a:moveTo>
                  <a:pt x="1260233" y="147218"/>
                </a:moveTo>
                <a:lnTo>
                  <a:pt x="1251332" y="148929"/>
                </a:lnTo>
                <a:lnTo>
                  <a:pt x="1244231" y="153708"/>
                </a:lnTo>
                <a:lnTo>
                  <a:pt x="1239531" y="161020"/>
                </a:lnTo>
                <a:lnTo>
                  <a:pt x="1237830" y="170332"/>
                </a:lnTo>
                <a:lnTo>
                  <a:pt x="1239531" y="179905"/>
                </a:lnTo>
                <a:lnTo>
                  <a:pt x="1244231" y="187445"/>
                </a:lnTo>
                <a:lnTo>
                  <a:pt x="1251332" y="192385"/>
                </a:lnTo>
                <a:lnTo>
                  <a:pt x="1260233" y="194157"/>
                </a:lnTo>
                <a:lnTo>
                  <a:pt x="1269134" y="192385"/>
                </a:lnTo>
                <a:lnTo>
                  <a:pt x="1276235" y="187445"/>
                </a:lnTo>
                <a:lnTo>
                  <a:pt x="1280936" y="179905"/>
                </a:lnTo>
                <a:lnTo>
                  <a:pt x="1282636" y="170332"/>
                </a:lnTo>
                <a:lnTo>
                  <a:pt x="1280936" y="161020"/>
                </a:lnTo>
                <a:lnTo>
                  <a:pt x="1276235" y="153708"/>
                </a:lnTo>
                <a:lnTo>
                  <a:pt x="1269134" y="148929"/>
                </a:lnTo>
                <a:lnTo>
                  <a:pt x="1260233" y="1472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4179" y="2557170"/>
            <a:ext cx="4459897" cy="3392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5916" y="2130450"/>
            <a:ext cx="4032110" cy="2709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7885" y="2157552"/>
            <a:ext cx="1440180" cy="244475"/>
          </a:xfrm>
          <a:custGeom>
            <a:avLst/>
            <a:gdLst/>
            <a:ahLst/>
            <a:cxnLst/>
            <a:rect l="l" t="t" r="r" b="b"/>
            <a:pathLst>
              <a:path w="1440179" h="244475">
                <a:moveTo>
                  <a:pt x="19202" y="166649"/>
                </a:moveTo>
                <a:lnTo>
                  <a:pt x="0" y="205397"/>
                </a:lnTo>
                <a:lnTo>
                  <a:pt x="45991" y="233214"/>
                </a:lnTo>
                <a:lnTo>
                  <a:pt x="101498" y="243801"/>
                </a:lnTo>
                <a:lnTo>
                  <a:pt x="138135" y="239028"/>
                </a:lnTo>
                <a:lnTo>
                  <a:pt x="167249" y="225156"/>
                </a:lnTo>
                <a:lnTo>
                  <a:pt x="186462" y="202862"/>
                </a:lnTo>
                <a:lnTo>
                  <a:pt x="186669" y="201968"/>
                </a:lnTo>
                <a:lnTo>
                  <a:pt x="102184" y="201968"/>
                </a:lnTo>
                <a:lnTo>
                  <a:pt x="81840" y="199535"/>
                </a:lnTo>
                <a:lnTo>
                  <a:pt x="60307" y="192538"/>
                </a:lnTo>
                <a:lnTo>
                  <a:pt x="38967" y="181426"/>
                </a:lnTo>
                <a:lnTo>
                  <a:pt x="19202" y="166649"/>
                </a:lnTo>
                <a:close/>
              </a:path>
              <a:path w="1440179" h="244475">
                <a:moveTo>
                  <a:pt x="104241" y="0"/>
                </a:moveTo>
                <a:lnTo>
                  <a:pt x="67492" y="4832"/>
                </a:lnTo>
                <a:lnTo>
                  <a:pt x="39133" y="18602"/>
                </a:lnTo>
                <a:lnTo>
                  <a:pt x="20868" y="40215"/>
                </a:lnTo>
                <a:lnTo>
                  <a:pt x="14401" y="68579"/>
                </a:lnTo>
                <a:lnTo>
                  <a:pt x="27810" y="107687"/>
                </a:lnTo>
                <a:lnTo>
                  <a:pt x="59785" y="128705"/>
                </a:lnTo>
                <a:lnTo>
                  <a:pt x="97948" y="140868"/>
                </a:lnTo>
                <a:lnTo>
                  <a:pt x="129923" y="153410"/>
                </a:lnTo>
                <a:lnTo>
                  <a:pt x="143332" y="175564"/>
                </a:lnTo>
                <a:lnTo>
                  <a:pt x="140519" y="186778"/>
                </a:lnTo>
                <a:lnTo>
                  <a:pt x="132402" y="195067"/>
                </a:lnTo>
                <a:lnTo>
                  <a:pt x="119463" y="200205"/>
                </a:lnTo>
                <a:lnTo>
                  <a:pt x="102184" y="201968"/>
                </a:lnTo>
                <a:lnTo>
                  <a:pt x="186669" y="201968"/>
                </a:lnTo>
                <a:lnTo>
                  <a:pt x="193395" y="172821"/>
                </a:lnTo>
                <a:lnTo>
                  <a:pt x="180154" y="133176"/>
                </a:lnTo>
                <a:lnTo>
                  <a:pt x="148280" y="111522"/>
                </a:lnTo>
                <a:lnTo>
                  <a:pt x="110169" y="98853"/>
                </a:lnTo>
                <a:lnTo>
                  <a:pt x="78214" y="86169"/>
                </a:lnTo>
                <a:lnTo>
                  <a:pt x="64808" y="64465"/>
                </a:lnTo>
                <a:lnTo>
                  <a:pt x="67342" y="54708"/>
                </a:lnTo>
                <a:lnTo>
                  <a:pt x="74537" y="47620"/>
                </a:lnTo>
                <a:lnTo>
                  <a:pt x="85783" y="43296"/>
                </a:lnTo>
                <a:lnTo>
                  <a:pt x="100469" y="41833"/>
                </a:lnTo>
                <a:lnTo>
                  <a:pt x="183333" y="41833"/>
                </a:lnTo>
                <a:lnTo>
                  <a:pt x="190995" y="25374"/>
                </a:lnTo>
                <a:lnTo>
                  <a:pt x="172232" y="15044"/>
                </a:lnTo>
                <a:lnTo>
                  <a:pt x="150961" y="7029"/>
                </a:lnTo>
                <a:lnTo>
                  <a:pt x="128019" y="1843"/>
                </a:lnTo>
                <a:lnTo>
                  <a:pt x="104241" y="0"/>
                </a:lnTo>
                <a:close/>
              </a:path>
              <a:path w="1440179" h="244475">
                <a:moveTo>
                  <a:pt x="183333" y="41833"/>
                </a:moveTo>
                <a:lnTo>
                  <a:pt x="100469" y="41833"/>
                </a:lnTo>
                <a:lnTo>
                  <a:pt x="115916" y="43307"/>
                </a:lnTo>
                <a:lnTo>
                  <a:pt x="133773" y="47705"/>
                </a:lnTo>
                <a:lnTo>
                  <a:pt x="152981" y="54997"/>
                </a:lnTo>
                <a:lnTo>
                  <a:pt x="172478" y="65150"/>
                </a:lnTo>
                <a:lnTo>
                  <a:pt x="183333" y="41833"/>
                </a:lnTo>
                <a:close/>
              </a:path>
              <a:path w="1440179" h="244475">
                <a:moveTo>
                  <a:pt x="412851" y="2057"/>
                </a:moveTo>
                <a:lnTo>
                  <a:pt x="236943" y="2057"/>
                </a:lnTo>
                <a:lnTo>
                  <a:pt x="236943" y="242087"/>
                </a:lnTo>
                <a:lnTo>
                  <a:pt x="416966" y="242087"/>
                </a:lnTo>
                <a:lnTo>
                  <a:pt x="416966" y="201968"/>
                </a:lnTo>
                <a:lnTo>
                  <a:pt x="282892" y="201968"/>
                </a:lnTo>
                <a:lnTo>
                  <a:pt x="282892" y="141617"/>
                </a:lnTo>
                <a:lnTo>
                  <a:pt x="399478" y="141617"/>
                </a:lnTo>
                <a:lnTo>
                  <a:pt x="399478" y="101498"/>
                </a:lnTo>
                <a:lnTo>
                  <a:pt x="282892" y="101498"/>
                </a:lnTo>
                <a:lnTo>
                  <a:pt x="282892" y="42176"/>
                </a:lnTo>
                <a:lnTo>
                  <a:pt x="412851" y="42176"/>
                </a:lnTo>
                <a:lnTo>
                  <a:pt x="412851" y="2057"/>
                </a:lnTo>
                <a:close/>
              </a:path>
              <a:path w="1440179" h="244475">
                <a:moveTo>
                  <a:pt x="574357" y="685"/>
                </a:moveTo>
                <a:lnTo>
                  <a:pt x="523147" y="9960"/>
                </a:lnTo>
                <a:lnTo>
                  <a:pt x="482031" y="35533"/>
                </a:lnTo>
                <a:lnTo>
                  <a:pt x="454674" y="74028"/>
                </a:lnTo>
                <a:lnTo>
                  <a:pt x="444741" y="122072"/>
                </a:lnTo>
                <a:lnTo>
                  <a:pt x="454487" y="170223"/>
                </a:lnTo>
                <a:lnTo>
                  <a:pt x="481303" y="208954"/>
                </a:lnTo>
                <a:lnTo>
                  <a:pt x="521556" y="234763"/>
                </a:lnTo>
                <a:lnTo>
                  <a:pt x="571614" y="244144"/>
                </a:lnTo>
                <a:lnTo>
                  <a:pt x="597015" y="241873"/>
                </a:lnTo>
                <a:lnTo>
                  <a:pt x="622320" y="235486"/>
                </a:lnTo>
                <a:lnTo>
                  <a:pt x="646018" y="225628"/>
                </a:lnTo>
                <a:lnTo>
                  <a:pt x="666597" y="212940"/>
                </a:lnTo>
                <a:lnTo>
                  <a:pt x="666597" y="202996"/>
                </a:lnTo>
                <a:lnTo>
                  <a:pt x="574700" y="202996"/>
                </a:lnTo>
                <a:lnTo>
                  <a:pt x="542205" y="196765"/>
                </a:lnTo>
                <a:lnTo>
                  <a:pt x="515850" y="179636"/>
                </a:lnTo>
                <a:lnTo>
                  <a:pt x="498174" y="153956"/>
                </a:lnTo>
                <a:lnTo>
                  <a:pt x="491718" y="122072"/>
                </a:lnTo>
                <a:lnTo>
                  <a:pt x="498121" y="90386"/>
                </a:lnTo>
                <a:lnTo>
                  <a:pt x="515678" y="64808"/>
                </a:lnTo>
                <a:lnTo>
                  <a:pt x="541915" y="47716"/>
                </a:lnTo>
                <a:lnTo>
                  <a:pt x="574357" y="41490"/>
                </a:lnTo>
                <a:lnTo>
                  <a:pt x="663259" y="41490"/>
                </a:lnTo>
                <a:lnTo>
                  <a:pt x="668312" y="34975"/>
                </a:lnTo>
                <a:lnTo>
                  <a:pt x="648375" y="20793"/>
                </a:lnTo>
                <a:lnTo>
                  <a:pt x="625321" y="9986"/>
                </a:lnTo>
                <a:lnTo>
                  <a:pt x="600273" y="3102"/>
                </a:lnTo>
                <a:lnTo>
                  <a:pt x="574357" y="685"/>
                </a:lnTo>
                <a:close/>
              </a:path>
              <a:path w="1440179" h="244475">
                <a:moveTo>
                  <a:pt x="666597" y="122758"/>
                </a:moveTo>
                <a:lnTo>
                  <a:pt x="626478" y="122758"/>
                </a:lnTo>
                <a:lnTo>
                  <a:pt x="626478" y="187909"/>
                </a:lnTo>
                <a:lnTo>
                  <a:pt x="613758" y="194172"/>
                </a:lnTo>
                <a:lnTo>
                  <a:pt x="600589" y="198924"/>
                </a:lnTo>
                <a:lnTo>
                  <a:pt x="587419" y="201941"/>
                </a:lnTo>
                <a:lnTo>
                  <a:pt x="574700" y="202996"/>
                </a:lnTo>
                <a:lnTo>
                  <a:pt x="666597" y="202996"/>
                </a:lnTo>
                <a:lnTo>
                  <a:pt x="666597" y="122758"/>
                </a:lnTo>
                <a:close/>
              </a:path>
              <a:path w="1440179" h="244475">
                <a:moveTo>
                  <a:pt x="663259" y="41490"/>
                </a:moveTo>
                <a:lnTo>
                  <a:pt x="574357" y="41490"/>
                </a:lnTo>
                <a:lnTo>
                  <a:pt x="592681" y="43360"/>
                </a:lnTo>
                <a:lnTo>
                  <a:pt x="610619" y="48734"/>
                </a:lnTo>
                <a:lnTo>
                  <a:pt x="627399" y="57258"/>
                </a:lnTo>
                <a:lnTo>
                  <a:pt x="642251" y="68579"/>
                </a:lnTo>
                <a:lnTo>
                  <a:pt x="663259" y="41490"/>
                </a:lnTo>
                <a:close/>
              </a:path>
              <a:path w="1440179" h="244475">
                <a:moveTo>
                  <a:pt x="828776" y="685"/>
                </a:moveTo>
                <a:lnTo>
                  <a:pt x="778268" y="9911"/>
                </a:lnTo>
                <a:lnTo>
                  <a:pt x="737693" y="35404"/>
                </a:lnTo>
                <a:lnTo>
                  <a:pt x="710685" y="73884"/>
                </a:lnTo>
                <a:lnTo>
                  <a:pt x="700874" y="122072"/>
                </a:lnTo>
                <a:lnTo>
                  <a:pt x="710685" y="170223"/>
                </a:lnTo>
                <a:lnTo>
                  <a:pt x="737693" y="208954"/>
                </a:lnTo>
                <a:lnTo>
                  <a:pt x="778268" y="234763"/>
                </a:lnTo>
                <a:lnTo>
                  <a:pt x="828776" y="244144"/>
                </a:lnTo>
                <a:lnTo>
                  <a:pt x="879284" y="234763"/>
                </a:lnTo>
                <a:lnTo>
                  <a:pt x="919859" y="208954"/>
                </a:lnTo>
                <a:lnTo>
                  <a:pt x="924014" y="202996"/>
                </a:lnTo>
                <a:lnTo>
                  <a:pt x="829462" y="202996"/>
                </a:lnTo>
                <a:lnTo>
                  <a:pt x="798049" y="196717"/>
                </a:lnTo>
                <a:lnTo>
                  <a:pt x="772069" y="179508"/>
                </a:lnTo>
                <a:lnTo>
                  <a:pt x="754383" y="153812"/>
                </a:lnTo>
                <a:lnTo>
                  <a:pt x="747852" y="122072"/>
                </a:lnTo>
                <a:lnTo>
                  <a:pt x="754335" y="90439"/>
                </a:lnTo>
                <a:lnTo>
                  <a:pt x="771940" y="64979"/>
                </a:lnTo>
                <a:lnTo>
                  <a:pt x="797904" y="48005"/>
                </a:lnTo>
                <a:lnTo>
                  <a:pt x="829462" y="41833"/>
                </a:lnTo>
                <a:lnTo>
                  <a:pt x="924280" y="41833"/>
                </a:lnTo>
                <a:lnTo>
                  <a:pt x="919859" y="35533"/>
                </a:lnTo>
                <a:lnTo>
                  <a:pt x="879284" y="9960"/>
                </a:lnTo>
                <a:lnTo>
                  <a:pt x="828776" y="685"/>
                </a:lnTo>
                <a:close/>
              </a:path>
              <a:path w="1440179" h="244475">
                <a:moveTo>
                  <a:pt x="924280" y="41833"/>
                </a:moveTo>
                <a:lnTo>
                  <a:pt x="829462" y="41833"/>
                </a:lnTo>
                <a:lnTo>
                  <a:pt x="860516" y="48005"/>
                </a:lnTo>
                <a:lnTo>
                  <a:pt x="886040" y="64979"/>
                </a:lnTo>
                <a:lnTo>
                  <a:pt x="903335" y="90439"/>
                </a:lnTo>
                <a:lnTo>
                  <a:pt x="909701" y="122072"/>
                </a:lnTo>
                <a:lnTo>
                  <a:pt x="903335" y="153812"/>
                </a:lnTo>
                <a:lnTo>
                  <a:pt x="886040" y="179508"/>
                </a:lnTo>
                <a:lnTo>
                  <a:pt x="860516" y="196717"/>
                </a:lnTo>
                <a:lnTo>
                  <a:pt x="829462" y="202996"/>
                </a:lnTo>
                <a:lnTo>
                  <a:pt x="924014" y="202996"/>
                </a:lnTo>
                <a:lnTo>
                  <a:pt x="946868" y="170223"/>
                </a:lnTo>
                <a:lnTo>
                  <a:pt x="956678" y="122072"/>
                </a:lnTo>
                <a:lnTo>
                  <a:pt x="946868" y="74028"/>
                </a:lnTo>
                <a:lnTo>
                  <a:pt x="924280" y="41833"/>
                </a:lnTo>
                <a:close/>
              </a:path>
              <a:path w="1440179" h="244475">
                <a:moveTo>
                  <a:pt x="1040688" y="2057"/>
                </a:moveTo>
                <a:lnTo>
                  <a:pt x="997140" y="2057"/>
                </a:lnTo>
                <a:lnTo>
                  <a:pt x="997140" y="242087"/>
                </a:lnTo>
                <a:lnTo>
                  <a:pt x="1042060" y="242087"/>
                </a:lnTo>
                <a:lnTo>
                  <a:pt x="1042060" y="78181"/>
                </a:lnTo>
                <a:lnTo>
                  <a:pt x="1098059" y="78181"/>
                </a:lnTo>
                <a:lnTo>
                  <a:pt x="1040688" y="2057"/>
                </a:lnTo>
                <a:close/>
              </a:path>
              <a:path w="1440179" h="244475">
                <a:moveTo>
                  <a:pt x="1098059" y="78181"/>
                </a:moveTo>
                <a:lnTo>
                  <a:pt x="1042060" y="78181"/>
                </a:lnTo>
                <a:lnTo>
                  <a:pt x="1165504" y="242087"/>
                </a:lnTo>
                <a:lnTo>
                  <a:pt x="1209052" y="242087"/>
                </a:lnTo>
                <a:lnTo>
                  <a:pt x="1209052" y="166306"/>
                </a:lnTo>
                <a:lnTo>
                  <a:pt x="1164475" y="166306"/>
                </a:lnTo>
                <a:lnTo>
                  <a:pt x="1098059" y="78181"/>
                </a:lnTo>
                <a:close/>
              </a:path>
              <a:path w="1440179" h="244475">
                <a:moveTo>
                  <a:pt x="1209052" y="2057"/>
                </a:moveTo>
                <a:lnTo>
                  <a:pt x="1164475" y="2057"/>
                </a:lnTo>
                <a:lnTo>
                  <a:pt x="1164475" y="166306"/>
                </a:lnTo>
                <a:lnTo>
                  <a:pt x="1209052" y="166306"/>
                </a:lnTo>
                <a:lnTo>
                  <a:pt x="1209052" y="2057"/>
                </a:lnTo>
                <a:close/>
              </a:path>
              <a:path w="1440179" h="244475">
                <a:moveTo>
                  <a:pt x="1265631" y="166649"/>
                </a:moveTo>
                <a:lnTo>
                  <a:pt x="1246428" y="205397"/>
                </a:lnTo>
                <a:lnTo>
                  <a:pt x="1292420" y="233214"/>
                </a:lnTo>
                <a:lnTo>
                  <a:pt x="1347927" y="243801"/>
                </a:lnTo>
                <a:lnTo>
                  <a:pt x="1384563" y="239028"/>
                </a:lnTo>
                <a:lnTo>
                  <a:pt x="1413678" y="225156"/>
                </a:lnTo>
                <a:lnTo>
                  <a:pt x="1432891" y="202862"/>
                </a:lnTo>
                <a:lnTo>
                  <a:pt x="1433097" y="201968"/>
                </a:lnTo>
                <a:lnTo>
                  <a:pt x="1348613" y="201968"/>
                </a:lnTo>
                <a:lnTo>
                  <a:pt x="1328269" y="199535"/>
                </a:lnTo>
                <a:lnTo>
                  <a:pt x="1306736" y="192538"/>
                </a:lnTo>
                <a:lnTo>
                  <a:pt x="1285396" y="181426"/>
                </a:lnTo>
                <a:lnTo>
                  <a:pt x="1265631" y="166649"/>
                </a:lnTo>
                <a:close/>
              </a:path>
              <a:path w="1440179" h="244475">
                <a:moveTo>
                  <a:pt x="1350670" y="0"/>
                </a:moveTo>
                <a:lnTo>
                  <a:pt x="1313921" y="4832"/>
                </a:lnTo>
                <a:lnTo>
                  <a:pt x="1285562" y="18602"/>
                </a:lnTo>
                <a:lnTo>
                  <a:pt x="1267297" y="40215"/>
                </a:lnTo>
                <a:lnTo>
                  <a:pt x="1260830" y="68579"/>
                </a:lnTo>
                <a:lnTo>
                  <a:pt x="1274239" y="107687"/>
                </a:lnTo>
                <a:lnTo>
                  <a:pt x="1306214" y="128705"/>
                </a:lnTo>
                <a:lnTo>
                  <a:pt x="1344377" y="140868"/>
                </a:lnTo>
                <a:lnTo>
                  <a:pt x="1376352" y="153410"/>
                </a:lnTo>
                <a:lnTo>
                  <a:pt x="1389761" y="175564"/>
                </a:lnTo>
                <a:lnTo>
                  <a:pt x="1386948" y="186778"/>
                </a:lnTo>
                <a:lnTo>
                  <a:pt x="1378831" y="195067"/>
                </a:lnTo>
                <a:lnTo>
                  <a:pt x="1365891" y="200205"/>
                </a:lnTo>
                <a:lnTo>
                  <a:pt x="1348613" y="201968"/>
                </a:lnTo>
                <a:lnTo>
                  <a:pt x="1433097" y="201968"/>
                </a:lnTo>
                <a:lnTo>
                  <a:pt x="1439824" y="172821"/>
                </a:lnTo>
                <a:lnTo>
                  <a:pt x="1426582" y="133176"/>
                </a:lnTo>
                <a:lnTo>
                  <a:pt x="1394709" y="111522"/>
                </a:lnTo>
                <a:lnTo>
                  <a:pt x="1356598" y="98853"/>
                </a:lnTo>
                <a:lnTo>
                  <a:pt x="1324642" y="86169"/>
                </a:lnTo>
                <a:lnTo>
                  <a:pt x="1311236" y="64465"/>
                </a:lnTo>
                <a:lnTo>
                  <a:pt x="1313771" y="54708"/>
                </a:lnTo>
                <a:lnTo>
                  <a:pt x="1320966" y="47620"/>
                </a:lnTo>
                <a:lnTo>
                  <a:pt x="1332212" y="43296"/>
                </a:lnTo>
                <a:lnTo>
                  <a:pt x="1346898" y="41833"/>
                </a:lnTo>
                <a:lnTo>
                  <a:pt x="1429762" y="41833"/>
                </a:lnTo>
                <a:lnTo>
                  <a:pt x="1437424" y="25374"/>
                </a:lnTo>
                <a:lnTo>
                  <a:pt x="1418661" y="15044"/>
                </a:lnTo>
                <a:lnTo>
                  <a:pt x="1397390" y="7029"/>
                </a:lnTo>
                <a:lnTo>
                  <a:pt x="1374448" y="1843"/>
                </a:lnTo>
                <a:lnTo>
                  <a:pt x="1350670" y="0"/>
                </a:lnTo>
                <a:close/>
              </a:path>
              <a:path w="1440179" h="244475">
                <a:moveTo>
                  <a:pt x="1429762" y="41833"/>
                </a:moveTo>
                <a:lnTo>
                  <a:pt x="1346898" y="41833"/>
                </a:lnTo>
                <a:lnTo>
                  <a:pt x="1362345" y="43307"/>
                </a:lnTo>
                <a:lnTo>
                  <a:pt x="1380202" y="47705"/>
                </a:lnTo>
                <a:lnTo>
                  <a:pt x="1399410" y="54997"/>
                </a:lnTo>
                <a:lnTo>
                  <a:pt x="1418907" y="65150"/>
                </a:lnTo>
                <a:lnTo>
                  <a:pt x="1429762" y="41833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05829" y="1655737"/>
            <a:ext cx="2588895" cy="319405"/>
          </a:xfrm>
          <a:custGeom>
            <a:avLst/>
            <a:gdLst/>
            <a:ahLst/>
            <a:cxnLst/>
            <a:rect l="l" t="t" r="r" b="b"/>
            <a:pathLst>
              <a:path w="2588895" h="319405">
                <a:moveTo>
                  <a:pt x="127901" y="75780"/>
                </a:moveTo>
                <a:lnTo>
                  <a:pt x="77393" y="85007"/>
                </a:lnTo>
                <a:lnTo>
                  <a:pt x="36818" y="110499"/>
                </a:lnTo>
                <a:lnTo>
                  <a:pt x="9810" y="148979"/>
                </a:lnTo>
                <a:lnTo>
                  <a:pt x="0" y="197167"/>
                </a:lnTo>
                <a:lnTo>
                  <a:pt x="9810" y="245318"/>
                </a:lnTo>
                <a:lnTo>
                  <a:pt x="36818" y="284049"/>
                </a:lnTo>
                <a:lnTo>
                  <a:pt x="77393" y="309858"/>
                </a:lnTo>
                <a:lnTo>
                  <a:pt x="127901" y="319239"/>
                </a:lnTo>
                <a:lnTo>
                  <a:pt x="178409" y="309858"/>
                </a:lnTo>
                <a:lnTo>
                  <a:pt x="218984" y="284049"/>
                </a:lnTo>
                <a:lnTo>
                  <a:pt x="223139" y="278091"/>
                </a:lnTo>
                <a:lnTo>
                  <a:pt x="128587" y="278091"/>
                </a:lnTo>
                <a:lnTo>
                  <a:pt x="97174" y="271812"/>
                </a:lnTo>
                <a:lnTo>
                  <a:pt x="71194" y="254603"/>
                </a:lnTo>
                <a:lnTo>
                  <a:pt x="53508" y="228907"/>
                </a:lnTo>
                <a:lnTo>
                  <a:pt x="46977" y="197167"/>
                </a:lnTo>
                <a:lnTo>
                  <a:pt x="53460" y="165534"/>
                </a:lnTo>
                <a:lnTo>
                  <a:pt x="71066" y="140074"/>
                </a:lnTo>
                <a:lnTo>
                  <a:pt x="97029" y="123101"/>
                </a:lnTo>
                <a:lnTo>
                  <a:pt x="128587" y="116928"/>
                </a:lnTo>
                <a:lnTo>
                  <a:pt x="223405" y="116928"/>
                </a:lnTo>
                <a:lnTo>
                  <a:pt x="218984" y="110628"/>
                </a:lnTo>
                <a:lnTo>
                  <a:pt x="178409" y="85055"/>
                </a:lnTo>
                <a:lnTo>
                  <a:pt x="127901" y="75780"/>
                </a:lnTo>
                <a:close/>
              </a:path>
              <a:path w="2588895" h="319405">
                <a:moveTo>
                  <a:pt x="223405" y="116928"/>
                </a:moveTo>
                <a:lnTo>
                  <a:pt x="128587" y="116928"/>
                </a:lnTo>
                <a:lnTo>
                  <a:pt x="159641" y="123101"/>
                </a:lnTo>
                <a:lnTo>
                  <a:pt x="185166" y="140074"/>
                </a:lnTo>
                <a:lnTo>
                  <a:pt x="202461" y="165534"/>
                </a:lnTo>
                <a:lnTo>
                  <a:pt x="208826" y="197167"/>
                </a:lnTo>
                <a:lnTo>
                  <a:pt x="202461" y="228907"/>
                </a:lnTo>
                <a:lnTo>
                  <a:pt x="185166" y="254603"/>
                </a:lnTo>
                <a:lnTo>
                  <a:pt x="159641" y="271812"/>
                </a:lnTo>
                <a:lnTo>
                  <a:pt x="128587" y="278091"/>
                </a:lnTo>
                <a:lnTo>
                  <a:pt x="223139" y="278091"/>
                </a:lnTo>
                <a:lnTo>
                  <a:pt x="245993" y="245318"/>
                </a:lnTo>
                <a:lnTo>
                  <a:pt x="255803" y="197167"/>
                </a:lnTo>
                <a:lnTo>
                  <a:pt x="245993" y="149123"/>
                </a:lnTo>
                <a:lnTo>
                  <a:pt x="223405" y="116928"/>
                </a:lnTo>
                <a:close/>
              </a:path>
              <a:path w="2588895" h="319405">
                <a:moveTo>
                  <a:pt x="402907" y="77152"/>
                </a:moveTo>
                <a:lnTo>
                  <a:pt x="296265" y="77152"/>
                </a:lnTo>
                <a:lnTo>
                  <a:pt x="296265" y="317182"/>
                </a:lnTo>
                <a:lnTo>
                  <a:pt x="405993" y="317182"/>
                </a:lnTo>
                <a:lnTo>
                  <a:pt x="443016" y="312628"/>
                </a:lnTo>
                <a:lnTo>
                  <a:pt x="470973" y="299523"/>
                </a:lnTo>
                <a:lnTo>
                  <a:pt x="488643" y="278702"/>
                </a:lnTo>
                <a:lnTo>
                  <a:pt x="488931" y="277406"/>
                </a:lnTo>
                <a:lnTo>
                  <a:pt x="342214" y="277406"/>
                </a:lnTo>
                <a:lnTo>
                  <a:pt x="342214" y="213969"/>
                </a:lnTo>
                <a:lnTo>
                  <a:pt x="482946" y="213969"/>
                </a:lnTo>
                <a:lnTo>
                  <a:pt x="481217" y="210883"/>
                </a:lnTo>
                <a:lnTo>
                  <a:pt x="465149" y="197767"/>
                </a:lnTo>
                <a:lnTo>
                  <a:pt x="443712" y="190309"/>
                </a:lnTo>
                <a:lnTo>
                  <a:pt x="461243" y="182969"/>
                </a:lnTo>
                <a:lnTo>
                  <a:pt x="469900" y="175221"/>
                </a:lnTo>
                <a:lnTo>
                  <a:pt x="342214" y="175221"/>
                </a:lnTo>
                <a:lnTo>
                  <a:pt x="342214" y="116928"/>
                </a:lnTo>
                <a:lnTo>
                  <a:pt x="480911" y="116928"/>
                </a:lnTo>
                <a:lnTo>
                  <a:pt x="479818" y="112160"/>
                </a:lnTo>
                <a:lnTo>
                  <a:pt x="463386" y="93268"/>
                </a:lnTo>
                <a:lnTo>
                  <a:pt x="437374" y="81320"/>
                </a:lnTo>
                <a:lnTo>
                  <a:pt x="402907" y="77152"/>
                </a:lnTo>
                <a:close/>
              </a:path>
              <a:path w="2588895" h="319405">
                <a:moveTo>
                  <a:pt x="482946" y="213969"/>
                </a:moveTo>
                <a:lnTo>
                  <a:pt x="400507" y="213969"/>
                </a:lnTo>
                <a:lnTo>
                  <a:pt x="420090" y="215951"/>
                </a:lnTo>
                <a:lnTo>
                  <a:pt x="434754" y="222113"/>
                </a:lnTo>
                <a:lnTo>
                  <a:pt x="443953" y="232003"/>
                </a:lnTo>
                <a:lnTo>
                  <a:pt x="447141" y="245173"/>
                </a:lnTo>
                <a:lnTo>
                  <a:pt x="443953" y="258937"/>
                </a:lnTo>
                <a:lnTo>
                  <a:pt x="434754" y="269133"/>
                </a:lnTo>
                <a:lnTo>
                  <a:pt x="420090" y="275407"/>
                </a:lnTo>
                <a:lnTo>
                  <a:pt x="400507" y="277406"/>
                </a:lnTo>
                <a:lnTo>
                  <a:pt x="488931" y="277406"/>
                </a:lnTo>
                <a:lnTo>
                  <a:pt x="494804" y="251002"/>
                </a:lnTo>
                <a:lnTo>
                  <a:pt x="491306" y="228885"/>
                </a:lnTo>
                <a:lnTo>
                  <a:pt x="482946" y="213969"/>
                </a:lnTo>
                <a:close/>
              </a:path>
              <a:path w="2588895" h="319405">
                <a:moveTo>
                  <a:pt x="480911" y="116928"/>
                </a:moveTo>
                <a:lnTo>
                  <a:pt x="400507" y="116928"/>
                </a:lnTo>
                <a:lnTo>
                  <a:pt x="416435" y="118675"/>
                </a:lnTo>
                <a:lnTo>
                  <a:pt x="428410" y="124215"/>
                </a:lnTo>
                <a:lnTo>
                  <a:pt x="435949" y="133227"/>
                </a:lnTo>
                <a:lnTo>
                  <a:pt x="438569" y="145389"/>
                </a:lnTo>
                <a:lnTo>
                  <a:pt x="435949" y="158007"/>
                </a:lnTo>
                <a:lnTo>
                  <a:pt x="428410" y="167378"/>
                </a:lnTo>
                <a:lnTo>
                  <a:pt x="416435" y="173212"/>
                </a:lnTo>
                <a:lnTo>
                  <a:pt x="400507" y="175221"/>
                </a:lnTo>
                <a:lnTo>
                  <a:pt x="469900" y="175221"/>
                </a:lnTo>
                <a:lnTo>
                  <a:pt x="474402" y="171192"/>
                </a:lnTo>
                <a:lnTo>
                  <a:pt x="482674" y="155687"/>
                </a:lnTo>
                <a:lnTo>
                  <a:pt x="485546" y="137159"/>
                </a:lnTo>
                <a:lnTo>
                  <a:pt x="480911" y="116928"/>
                </a:lnTo>
                <a:close/>
              </a:path>
              <a:path w="2588895" h="319405">
                <a:moveTo>
                  <a:pt x="536981" y="241744"/>
                </a:moveTo>
                <a:lnTo>
                  <a:pt x="517779" y="280492"/>
                </a:lnTo>
                <a:lnTo>
                  <a:pt x="563770" y="308309"/>
                </a:lnTo>
                <a:lnTo>
                  <a:pt x="619277" y="318896"/>
                </a:lnTo>
                <a:lnTo>
                  <a:pt x="655914" y="314123"/>
                </a:lnTo>
                <a:lnTo>
                  <a:pt x="685028" y="300251"/>
                </a:lnTo>
                <a:lnTo>
                  <a:pt x="704241" y="277957"/>
                </a:lnTo>
                <a:lnTo>
                  <a:pt x="704448" y="277063"/>
                </a:lnTo>
                <a:lnTo>
                  <a:pt x="619963" y="277063"/>
                </a:lnTo>
                <a:lnTo>
                  <a:pt x="599619" y="274630"/>
                </a:lnTo>
                <a:lnTo>
                  <a:pt x="578086" y="267633"/>
                </a:lnTo>
                <a:lnTo>
                  <a:pt x="556746" y="256521"/>
                </a:lnTo>
                <a:lnTo>
                  <a:pt x="536981" y="241744"/>
                </a:lnTo>
                <a:close/>
              </a:path>
              <a:path w="2588895" h="319405">
                <a:moveTo>
                  <a:pt x="622020" y="75095"/>
                </a:moveTo>
                <a:lnTo>
                  <a:pt x="585271" y="79927"/>
                </a:lnTo>
                <a:lnTo>
                  <a:pt x="556912" y="93697"/>
                </a:lnTo>
                <a:lnTo>
                  <a:pt x="538647" y="115310"/>
                </a:lnTo>
                <a:lnTo>
                  <a:pt x="532180" y="143675"/>
                </a:lnTo>
                <a:lnTo>
                  <a:pt x="545589" y="182782"/>
                </a:lnTo>
                <a:lnTo>
                  <a:pt x="577564" y="203800"/>
                </a:lnTo>
                <a:lnTo>
                  <a:pt x="615727" y="215963"/>
                </a:lnTo>
                <a:lnTo>
                  <a:pt x="647702" y="228505"/>
                </a:lnTo>
                <a:lnTo>
                  <a:pt x="661111" y="250659"/>
                </a:lnTo>
                <a:lnTo>
                  <a:pt x="658298" y="261873"/>
                </a:lnTo>
                <a:lnTo>
                  <a:pt x="650181" y="270162"/>
                </a:lnTo>
                <a:lnTo>
                  <a:pt x="637242" y="275300"/>
                </a:lnTo>
                <a:lnTo>
                  <a:pt x="619963" y="277063"/>
                </a:lnTo>
                <a:lnTo>
                  <a:pt x="704448" y="277063"/>
                </a:lnTo>
                <a:lnTo>
                  <a:pt x="711174" y="247916"/>
                </a:lnTo>
                <a:lnTo>
                  <a:pt x="697933" y="208271"/>
                </a:lnTo>
                <a:lnTo>
                  <a:pt x="666059" y="186617"/>
                </a:lnTo>
                <a:lnTo>
                  <a:pt x="627948" y="173949"/>
                </a:lnTo>
                <a:lnTo>
                  <a:pt x="595993" y="161264"/>
                </a:lnTo>
                <a:lnTo>
                  <a:pt x="582587" y="139560"/>
                </a:lnTo>
                <a:lnTo>
                  <a:pt x="585121" y="129803"/>
                </a:lnTo>
                <a:lnTo>
                  <a:pt x="592316" y="122715"/>
                </a:lnTo>
                <a:lnTo>
                  <a:pt x="603562" y="118391"/>
                </a:lnTo>
                <a:lnTo>
                  <a:pt x="618248" y="116928"/>
                </a:lnTo>
                <a:lnTo>
                  <a:pt x="701112" y="116928"/>
                </a:lnTo>
                <a:lnTo>
                  <a:pt x="708774" y="100469"/>
                </a:lnTo>
                <a:lnTo>
                  <a:pt x="690011" y="90139"/>
                </a:lnTo>
                <a:lnTo>
                  <a:pt x="668740" y="82124"/>
                </a:lnTo>
                <a:lnTo>
                  <a:pt x="645798" y="76938"/>
                </a:lnTo>
                <a:lnTo>
                  <a:pt x="622020" y="75095"/>
                </a:lnTo>
                <a:close/>
              </a:path>
              <a:path w="2588895" h="319405">
                <a:moveTo>
                  <a:pt x="701112" y="116928"/>
                </a:moveTo>
                <a:lnTo>
                  <a:pt x="618248" y="116928"/>
                </a:lnTo>
                <a:lnTo>
                  <a:pt x="633695" y="118402"/>
                </a:lnTo>
                <a:lnTo>
                  <a:pt x="651552" y="122801"/>
                </a:lnTo>
                <a:lnTo>
                  <a:pt x="670760" y="130093"/>
                </a:lnTo>
                <a:lnTo>
                  <a:pt x="690257" y="140246"/>
                </a:lnTo>
                <a:lnTo>
                  <a:pt x="701112" y="116928"/>
                </a:lnTo>
                <a:close/>
              </a:path>
              <a:path w="2588895" h="319405">
                <a:moveTo>
                  <a:pt x="930617" y="77152"/>
                </a:moveTo>
                <a:lnTo>
                  <a:pt x="754710" y="77152"/>
                </a:lnTo>
                <a:lnTo>
                  <a:pt x="754710" y="317182"/>
                </a:lnTo>
                <a:lnTo>
                  <a:pt x="934732" y="317182"/>
                </a:lnTo>
                <a:lnTo>
                  <a:pt x="934732" y="277063"/>
                </a:lnTo>
                <a:lnTo>
                  <a:pt x="800658" y="277063"/>
                </a:lnTo>
                <a:lnTo>
                  <a:pt x="800658" y="216712"/>
                </a:lnTo>
                <a:lnTo>
                  <a:pt x="917257" y="216712"/>
                </a:lnTo>
                <a:lnTo>
                  <a:pt x="917257" y="176593"/>
                </a:lnTo>
                <a:lnTo>
                  <a:pt x="800658" y="176593"/>
                </a:lnTo>
                <a:lnTo>
                  <a:pt x="800658" y="117271"/>
                </a:lnTo>
                <a:lnTo>
                  <a:pt x="930617" y="117271"/>
                </a:lnTo>
                <a:lnTo>
                  <a:pt x="930617" y="77152"/>
                </a:lnTo>
                <a:close/>
              </a:path>
              <a:path w="2588895" h="319405">
                <a:moveTo>
                  <a:pt x="1081493" y="77152"/>
                </a:moveTo>
                <a:lnTo>
                  <a:pt x="981367" y="77152"/>
                </a:lnTo>
                <a:lnTo>
                  <a:pt x="981367" y="317182"/>
                </a:lnTo>
                <a:lnTo>
                  <a:pt x="1027315" y="317182"/>
                </a:lnTo>
                <a:lnTo>
                  <a:pt x="1027315" y="246545"/>
                </a:lnTo>
                <a:lnTo>
                  <a:pt x="1087323" y="246545"/>
                </a:lnTo>
                <a:lnTo>
                  <a:pt x="1090066" y="246202"/>
                </a:lnTo>
                <a:lnTo>
                  <a:pt x="1136904" y="246202"/>
                </a:lnTo>
                <a:lnTo>
                  <a:pt x="1131214" y="237629"/>
                </a:lnTo>
                <a:lnTo>
                  <a:pt x="1151681" y="225274"/>
                </a:lnTo>
                <a:lnTo>
                  <a:pt x="1166618" y="207968"/>
                </a:lnTo>
                <a:lnTo>
                  <a:pt x="1167405" y="206082"/>
                </a:lnTo>
                <a:lnTo>
                  <a:pt x="1027315" y="206082"/>
                </a:lnTo>
                <a:lnTo>
                  <a:pt x="1027315" y="117271"/>
                </a:lnTo>
                <a:lnTo>
                  <a:pt x="1167038" y="117271"/>
                </a:lnTo>
                <a:lnTo>
                  <a:pt x="1153460" y="98669"/>
                </a:lnTo>
                <a:lnTo>
                  <a:pt x="1122893" y="82638"/>
                </a:lnTo>
                <a:lnTo>
                  <a:pt x="1081493" y="77152"/>
                </a:lnTo>
                <a:close/>
              </a:path>
              <a:path w="2588895" h="319405">
                <a:moveTo>
                  <a:pt x="1136904" y="246202"/>
                </a:moveTo>
                <a:lnTo>
                  <a:pt x="1090066" y="246202"/>
                </a:lnTo>
                <a:lnTo>
                  <a:pt x="1131557" y="317182"/>
                </a:lnTo>
                <a:lnTo>
                  <a:pt x="1184021" y="317182"/>
                </a:lnTo>
                <a:lnTo>
                  <a:pt x="1136904" y="246202"/>
                </a:lnTo>
                <a:close/>
              </a:path>
              <a:path w="2588895" h="319405">
                <a:moveTo>
                  <a:pt x="1167038" y="117271"/>
                </a:moveTo>
                <a:lnTo>
                  <a:pt x="1081493" y="117271"/>
                </a:lnTo>
                <a:lnTo>
                  <a:pt x="1104318" y="119982"/>
                </a:lnTo>
                <a:lnTo>
                  <a:pt x="1121098" y="128158"/>
                </a:lnTo>
                <a:lnTo>
                  <a:pt x="1131450" y="141864"/>
                </a:lnTo>
                <a:lnTo>
                  <a:pt x="1134986" y="161162"/>
                </a:lnTo>
                <a:lnTo>
                  <a:pt x="1131450" y="180911"/>
                </a:lnTo>
                <a:lnTo>
                  <a:pt x="1121098" y="194938"/>
                </a:lnTo>
                <a:lnTo>
                  <a:pt x="1104318" y="203307"/>
                </a:lnTo>
                <a:lnTo>
                  <a:pt x="1081493" y="206082"/>
                </a:lnTo>
                <a:lnTo>
                  <a:pt x="1167405" y="206082"/>
                </a:lnTo>
                <a:lnTo>
                  <a:pt x="1175769" y="186033"/>
                </a:lnTo>
                <a:lnTo>
                  <a:pt x="1178877" y="159791"/>
                </a:lnTo>
                <a:lnTo>
                  <a:pt x="1172389" y="124601"/>
                </a:lnTo>
                <a:lnTo>
                  <a:pt x="1167038" y="117271"/>
                </a:lnTo>
                <a:close/>
              </a:path>
              <a:path w="2588895" h="319405">
                <a:moveTo>
                  <a:pt x="1247114" y="77152"/>
                </a:moveTo>
                <a:lnTo>
                  <a:pt x="1197737" y="77152"/>
                </a:lnTo>
                <a:lnTo>
                  <a:pt x="1292720" y="317182"/>
                </a:lnTo>
                <a:lnTo>
                  <a:pt x="1340383" y="317182"/>
                </a:lnTo>
                <a:lnTo>
                  <a:pt x="1360820" y="266090"/>
                </a:lnTo>
                <a:lnTo>
                  <a:pt x="1317752" y="266090"/>
                </a:lnTo>
                <a:lnTo>
                  <a:pt x="1247114" y="77152"/>
                </a:lnTo>
                <a:close/>
              </a:path>
              <a:path w="2588895" h="319405">
                <a:moveTo>
                  <a:pt x="1572526" y="77152"/>
                </a:moveTo>
                <a:lnTo>
                  <a:pt x="1524863" y="77152"/>
                </a:lnTo>
                <a:lnTo>
                  <a:pt x="1419593" y="317182"/>
                </a:lnTo>
                <a:lnTo>
                  <a:pt x="1467256" y="317182"/>
                </a:lnTo>
                <a:lnTo>
                  <a:pt x="1488516" y="266433"/>
                </a:lnTo>
                <a:lnTo>
                  <a:pt x="1654458" y="266433"/>
                </a:lnTo>
                <a:lnTo>
                  <a:pt x="1637389" y="226999"/>
                </a:lnTo>
                <a:lnTo>
                  <a:pt x="1504975" y="226999"/>
                </a:lnTo>
                <a:lnTo>
                  <a:pt x="1547495" y="126187"/>
                </a:lnTo>
                <a:lnTo>
                  <a:pt x="1593751" y="126187"/>
                </a:lnTo>
                <a:lnTo>
                  <a:pt x="1572526" y="77152"/>
                </a:lnTo>
                <a:close/>
              </a:path>
              <a:path w="2588895" h="319405">
                <a:moveTo>
                  <a:pt x="1654458" y="266433"/>
                </a:moveTo>
                <a:lnTo>
                  <a:pt x="1605788" y="266433"/>
                </a:lnTo>
                <a:lnTo>
                  <a:pt x="1627047" y="317182"/>
                </a:lnTo>
                <a:lnTo>
                  <a:pt x="1676425" y="317182"/>
                </a:lnTo>
                <a:lnTo>
                  <a:pt x="1654458" y="266433"/>
                </a:lnTo>
                <a:close/>
              </a:path>
              <a:path w="2588895" h="319405">
                <a:moveTo>
                  <a:pt x="1436395" y="77152"/>
                </a:moveTo>
                <a:lnTo>
                  <a:pt x="1389075" y="77152"/>
                </a:lnTo>
                <a:lnTo>
                  <a:pt x="1317752" y="266090"/>
                </a:lnTo>
                <a:lnTo>
                  <a:pt x="1360820" y="266090"/>
                </a:lnTo>
                <a:lnTo>
                  <a:pt x="1436395" y="77152"/>
                </a:lnTo>
                <a:close/>
              </a:path>
              <a:path w="2588895" h="319405">
                <a:moveTo>
                  <a:pt x="1593751" y="126187"/>
                </a:moveTo>
                <a:lnTo>
                  <a:pt x="1547495" y="126187"/>
                </a:lnTo>
                <a:lnTo>
                  <a:pt x="1589328" y="226999"/>
                </a:lnTo>
                <a:lnTo>
                  <a:pt x="1637389" y="226999"/>
                </a:lnTo>
                <a:lnTo>
                  <a:pt x="1593751" y="126187"/>
                </a:lnTo>
                <a:close/>
              </a:path>
              <a:path w="2588895" h="319405">
                <a:moveTo>
                  <a:pt x="1807413" y="75780"/>
                </a:moveTo>
                <a:lnTo>
                  <a:pt x="1757355" y="85049"/>
                </a:lnTo>
                <a:lnTo>
                  <a:pt x="1717101" y="110585"/>
                </a:lnTo>
                <a:lnTo>
                  <a:pt x="1690286" y="148979"/>
                </a:lnTo>
                <a:lnTo>
                  <a:pt x="1680540" y="196824"/>
                </a:lnTo>
                <a:lnTo>
                  <a:pt x="1690162" y="245173"/>
                </a:lnTo>
                <a:lnTo>
                  <a:pt x="1716630" y="284006"/>
                </a:lnTo>
                <a:lnTo>
                  <a:pt x="1756342" y="309853"/>
                </a:lnTo>
                <a:lnTo>
                  <a:pt x="1805698" y="319239"/>
                </a:lnTo>
                <a:lnTo>
                  <a:pt x="1831625" y="316330"/>
                </a:lnTo>
                <a:lnTo>
                  <a:pt x="1856747" y="308052"/>
                </a:lnTo>
                <a:lnTo>
                  <a:pt x="1880006" y="295081"/>
                </a:lnTo>
                <a:lnTo>
                  <a:pt x="1900339" y="278091"/>
                </a:lnTo>
                <a:lnTo>
                  <a:pt x="1898492" y="276034"/>
                </a:lnTo>
                <a:lnTo>
                  <a:pt x="1808099" y="276034"/>
                </a:lnTo>
                <a:lnTo>
                  <a:pt x="1776412" y="269867"/>
                </a:lnTo>
                <a:lnTo>
                  <a:pt x="1750834" y="252931"/>
                </a:lnTo>
                <a:lnTo>
                  <a:pt x="1733743" y="227573"/>
                </a:lnTo>
                <a:lnTo>
                  <a:pt x="1727517" y="196138"/>
                </a:lnTo>
                <a:lnTo>
                  <a:pt x="1733743" y="164902"/>
                </a:lnTo>
                <a:lnTo>
                  <a:pt x="1750834" y="139646"/>
                </a:lnTo>
                <a:lnTo>
                  <a:pt x="1776412" y="122747"/>
                </a:lnTo>
                <a:lnTo>
                  <a:pt x="1808099" y="116585"/>
                </a:lnTo>
                <a:lnTo>
                  <a:pt x="1898085" y="116585"/>
                </a:lnTo>
                <a:lnTo>
                  <a:pt x="1899996" y="114185"/>
                </a:lnTo>
                <a:lnTo>
                  <a:pt x="1880515" y="98203"/>
                </a:lnTo>
                <a:lnTo>
                  <a:pt x="1857819" y="86110"/>
                </a:lnTo>
                <a:lnTo>
                  <a:pt x="1833066" y="78454"/>
                </a:lnTo>
                <a:lnTo>
                  <a:pt x="1807413" y="75780"/>
                </a:lnTo>
                <a:close/>
              </a:path>
              <a:path w="2588895" h="319405">
                <a:moveTo>
                  <a:pt x="1873250" y="247916"/>
                </a:moveTo>
                <a:lnTo>
                  <a:pt x="1858778" y="259687"/>
                </a:lnTo>
                <a:lnTo>
                  <a:pt x="1842603" y="268533"/>
                </a:lnTo>
                <a:lnTo>
                  <a:pt x="1825463" y="274100"/>
                </a:lnTo>
                <a:lnTo>
                  <a:pt x="1808099" y="276034"/>
                </a:lnTo>
                <a:lnTo>
                  <a:pt x="1898492" y="276034"/>
                </a:lnTo>
                <a:lnTo>
                  <a:pt x="1873250" y="247916"/>
                </a:lnTo>
                <a:close/>
              </a:path>
              <a:path w="2588895" h="319405">
                <a:moveTo>
                  <a:pt x="1898085" y="116585"/>
                </a:moveTo>
                <a:lnTo>
                  <a:pt x="1808099" y="116585"/>
                </a:lnTo>
                <a:lnTo>
                  <a:pt x="1825849" y="118761"/>
                </a:lnTo>
                <a:lnTo>
                  <a:pt x="1843117" y="124987"/>
                </a:lnTo>
                <a:lnTo>
                  <a:pt x="1859164" y="134813"/>
                </a:lnTo>
                <a:lnTo>
                  <a:pt x="1873250" y="147789"/>
                </a:lnTo>
                <a:lnTo>
                  <a:pt x="1898085" y="116585"/>
                </a:lnTo>
                <a:close/>
              </a:path>
              <a:path w="2588895" h="319405">
                <a:moveTo>
                  <a:pt x="1984006" y="77152"/>
                </a:moveTo>
                <a:lnTo>
                  <a:pt x="1938058" y="77152"/>
                </a:lnTo>
                <a:lnTo>
                  <a:pt x="1938058" y="317182"/>
                </a:lnTo>
                <a:lnTo>
                  <a:pt x="1984006" y="317182"/>
                </a:lnTo>
                <a:lnTo>
                  <a:pt x="1984006" y="77152"/>
                </a:lnTo>
                <a:close/>
              </a:path>
              <a:path w="2588895" h="319405">
                <a:moveTo>
                  <a:pt x="2161971" y="0"/>
                </a:moveTo>
                <a:lnTo>
                  <a:pt x="2125624" y="52806"/>
                </a:lnTo>
                <a:lnTo>
                  <a:pt x="2163343" y="52806"/>
                </a:lnTo>
                <a:lnTo>
                  <a:pt x="2205863" y="17487"/>
                </a:lnTo>
                <a:lnTo>
                  <a:pt x="2161971" y="0"/>
                </a:lnTo>
                <a:close/>
              </a:path>
              <a:path w="2588895" h="319405">
                <a:moveTo>
                  <a:pt x="2152027" y="75780"/>
                </a:moveTo>
                <a:lnTo>
                  <a:pt x="2101519" y="85007"/>
                </a:lnTo>
                <a:lnTo>
                  <a:pt x="2060944" y="110499"/>
                </a:lnTo>
                <a:lnTo>
                  <a:pt x="2033936" y="148979"/>
                </a:lnTo>
                <a:lnTo>
                  <a:pt x="2024126" y="197167"/>
                </a:lnTo>
                <a:lnTo>
                  <a:pt x="2033936" y="245318"/>
                </a:lnTo>
                <a:lnTo>
                  <a:pt x="2060944" y="284049"/>
                </a:lnTo>
                <a:lnTo>
                  <a:pt x="2101519" y="309858"/>
                </a:lnTo>
                <a:lnTo>
                  <a:pt x="2152027" y="319239"/>
                </a:lnTo>
                <a:lnTo>
                  <a:pt x="2202535" y="309858"/>
                </a:lnTo>
                <a:lnTo>
                  <a:pt x="2243110" y="284049"/>
                </a:lnTo>
                <a:lnTo>
                  <a:pt x="2247265" y="278091"/>
                </a:lnTo>
                <a:lnTo>
                  <a:pt x="2152713" y="278091"/>
                </a:lnTo>
                <a:lnTo>
                  <a:pt x="2121300" y="271812"/>
                </a:lnTo>
                <a:lnTo>
                  <a:pt x="2095320" y="254603"/>
                </a:lnTo>
                <a:lnTo>
                  <a:pt x="2077634" y="228907"/>
                </a:lnTo>
                <a:lnTo>
                  <a:pt x="2071103" y="197167"/>
                </a:lnTo>
                <a:lnTo>
                  <a:pt x="2077586" y="165534"/>
                </a:lnTo>
                <a:lnTo>
                  <a:pt x="2095192" y="140074"/>
                </a:lnTo>
                <a:lnTo>
                  <a:pt x="2121155" y="123101"/>
                </a:lnTo>
                <a:lnTo>
                  <a:pt x="2152713" y="116928"/>
                </a:lnTo>
                <a:lnTo>
                  <a:pt x="2247531" y="116928"/>
                </a:lnTo>
                <a:lnTo>
                  <a:pt x="2243110" y="110628"/>
                </a:lnTo>
                <a:lnTo>
                  <a:pt x="2202535" y="85055"/>
                </a:lnTo>
                <a:lnTo>
                  <a:pt x="2152027" y="75780"/>
                </a:lnTo>
                <a:close/>
              </a:path>
              <a:path w="2588895" h="319405">
                <a:moveTo>
                  <a:pt x="2247531" y="116928"/>
                </a:moveTo>
                <a:lnTo>
                  <a:pt x="2152713" y="116928"/>
                </a:lnTo>
                <a:lnTo>
                  <a:pt x="2183767" y="123101"/>
                </a:lnTo>
                <a:lnTo>
                  <a:pt x="2209292" y="140074"/>
                </a:lnTo>
                <a:lnTo>
                  <a:pt x="2226587" y="165534"/>
                </a:lnTo>
                <a:lnTo>
                  <a:pt x="2232952" y="197167"/>
                </a:lnTo>
                <a:lnTo>
                  <a:pt x="2226587" y="228907"/>
                </a:lnTo>
                <a:lnTo>
                  <a:pt x="2209292" y="254603"/>
                </a:lnTo>
                <a:lnTo>
                  <a:pt x="2183767" y="271812"/>
                </a:lnTo>
                <a:lnTo>
                  <a:pt x="2152713" y="278091"/>
                </a:lnTo>
                <a:lnTo>
                  <a:pt x="2247265" y="278091"/>
                </a:lnTo>
                <a:lnTo>
                  <a:pt x="2270119" y="245318"/>
                </a:lnTo>
                <a:lnTo>
                  <a:pt x="2279929" y="197167"/>
                </a:lnTo>
                <a:lnTo>
                  <a:pt x="2270119" y="149123"/>
                </a:lnTo>
                <a:lnTo>
                  <a:pt x="2247531" y="116928"/>
                </a:lnTo>
                <a:close/>
              </a:path>
              <a:path w="2588895" h="319405">
                <a:moveTo>
                  <a:pt x="2422918" y="253403"/>
                </a:moveTo>
                <a:lnTo>
                  <a:pt x="2404402" y="290436"/>
                </a:lnTo>
                <a:lnTo>
                  <a:pt x="2447436" y="311096"/>
                </a:lnTo>
                <a:lnTo>
                  <a:pt x="2494584" y="318896"/>
                </a:lnTo>
                <a:lnTo>
                  <a:pt x="2533423" y="313089"/>
                </a:lnTo>
                <a:lnTo>
                  <a:pt x="2563036" y="296608"/>
                </a:lnTo>
                <a:lnTo>
                  <a:pt x="2575357" y="279806"/>
                </a:lnTo>
                <a:lnTo>
                  <a:pt x="2489441" y="279806"/>
                </a:lnTo>
                <a:lnTo>
                  <a:pt x="2472296" y="278091"/>
                </a:lnTo>
                <a:lnTo>
                  <a:pt x="2455151" y="273034"/>
                </a:lnTo>
                <a:lnTo>
                  <a:pt x="2438520" y="264761"/>
                </a:lnTo>
                <a:lnTo>
                  <a:pt x="2422918" y="253403"/>
                </a:lnTo>
                <a:close/>
              </a:path>
              <a:path w="2588895" h="319405">
                <a:moveTo>
                  <a:pt x="2578911" y="204025"/>
                </a:moveTo>
                <a:lnTo>
                  <a:pt x="2490127" y="204025"/>
                </a:lnTo>
                <a:lnTo>
                  <a:pt x="2510663" y="206522"/>
                </a:lnTo>
                <a:lnTo>
                  <a:pt x="2526088" y="213712"/>
                </a:lnTo>
                <a:lnTo>
                  <a:pt x="2535791" y="225145"/>
                </a:lnTo>
                <a:lnTo>
                  <a:pt x="2539161" y="240372"/>
                </a:lnTo>
                <a:lnTo>
                  <a:pt x="2535781" y="256949"/>
                </a:lnTo>
                <a:lnTo>
                  <a:pt x="2526003" y="269347"/>
                </a:lnTo>
                <a:lnTo>
                  <a:pt x="2510374" y="277116"/>
                </a:lnTo>
                <a:lnTo>
                  <a:pt x="2489441" y="279806"/>
                </a:lnTo>
                <a:lnTo>
                  <a:pt x="2575357" y="279806"/>
                </a:lnTo>
                <a:lnTo>
                  <a:pt x="2581911" y="270869"/>
                </a:lnTo>
                <a:lnTo>
                  <a:pt x="2588539" y="237286"/>
                </a:lnTo>
                <a:lnTo>
                  <a:pt x="2582158" y="208134"/>
                </a:lnTo>
                <a:lnTo>
                  <a:pt x="2578911" y="204025"/>
                </a:lnTo>
                <a:close/>
              </a:path>
              <a:path w="2588895" h="319405">
                <a:moveTo>
                  <a:pt x="2578252" y="76809"/>
                </a:moveTo>
                <a:lnTo>
                  <a:pt x="2423604" y="76809"/>
                </a:lnTo>
                <a:lnTo>
                  <a:pt x="2423604" y="206768"/>
                </a:lnTo>
                <a:lnTo>
                  <a:pt x="2439013" y="205616"/>
                </a:lnTo>
                <a:lnTo>
                  <a:pt x="2457637" y="204754"/>
                </a:lnTo>
                <a:lnTo>
                  <a:pt x="2475875" y="204213"/>
                </a:lnTo>
                <a:lnTo>
                  <a:pt x="2490127" y="204025"/>
                </a:lnTo>
                <a:lnTo>
                  <a:pt x="2578911" y="204025"/>
                </a:lnTo>
                <a:lnTo>
                  <a:pt x="2563979" y="185123"/>
                </a:lnTo>
                <a:lnTo>
                  <a:pt x="2535448" y="170019"/>
                </a:lnTo>
                <a:lnTo>
                  <a:pt x="2498013" y="164591"/>
                </a:lnTo>
                <a:lnTo>
                  <a:pt x="2466124" y="164591"/>
                </a:lnTo>
                <a:lnTo>
                  <a:pt x="2466124" y="117271"/>
                </a:lnTo>
                <a:lnTo>
                  <a:pt x="2578252" y="117271"/>
                </a:lnTo>
                <a:lnTo>
                  <a:pt x="2578252" y="76809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2714" y="1709064"/>
            <a:ext cx="2037080" cy="266065"/>
          </a:xfrm>
          <a:custGeom>
            <a:avLst/>
            <a:gdLst/>
            <a:ahLst/>
            <a:cxnLst/>
            <a:rect l="l" t="t" r="r" b="b"/>
            <a:pathLst>
              <a:path w="2037079" h="266064">
                <a:moveTo>
                  <a:pt x="177800" y="14935"/>
                </a:moveTo>
                <a:lnTo>
                  <a:pt x="0" y="14935"/>
                </a:lnTo>
                <a:lnTo>
                  <a:pt x="0" y="263855"/>
                </a:lnTo>
                <a:lnTo>
                  <a:pt x="182067" y="263855"/>
                </a:lnTo>
                <a:lnTo>
                  <a:pt x="182067" y="226161"/>
                </a:lnTo>
                <a:lnTo>
                  <a:pt x="41960" y="226161"/>
                </a:lnTo>
                <a:lnTo>
                  <a:pt x="41960" y="157530"/>
                </a:lnTo>
                <a:lnTo>
                  <a:pt x="163576" y="157530"/>
                </a:lnTo>
                <a:lnTo>
                  <a:pt x="163576" y="120192"/>
                </a:lnTo>
                <a:lnTo>
                  <a:pt x="41960" y="120192"/>
                </a:lnTo>
                <a:lnTo>
                  <a:pt x="41960" y="52628"/>
                </a:lnTo>
                <a:lnTo>
                  <a:pt x="177800" y="52628"/>
                </a:lnTo>
                <a:lnTo>
                  <a:pt x="177800" y="14935"/>
                </a:lnTo>
                <a:close/>
              </a:path>
              <a:path w="2037079" h="266064">
                <a:moveTo>
                  <a:pt x="271678" y="74675"/>
                </a:moveTo>
                <a:lnTo>
                  <a:pt x="230784" y="74675"/>
                </a:lnTo>
                <a:lnTo>
                  <a:pt x="230784" y="263855"/>
                </a:lnTo>
                <a:lnTo>
                  <a:pt x="271678" y="263855"/>
                </a:lnTo>
                <a:lnTo>
                  <a:pt x="271678" y="163220"/>
                </a:lnTo>
                <a:lnTo>
                  <a:pt x="276867" y="142762"/>
                </a:lnTo>
                <a:lnTo>
                  <a:pt x="287858" y="126504"/>
                </a:lnTo>
                <a:lnTo>
                  <a:pt x="304211" y="115708"/>
                </a:lnTo>
                <a:lnTo>
                  <a:pt x="325374" y="111658"/>
                </a:lnTo>
                <a:lnTo>
                  <a:pt x="404535" y="111658"/>
                </a:lnTo>
                <a:lnTo>
                  <a:pt x="404105" y="110947"/>
                </a:lnTo>
                <a:lnTo>
                  <a:pt x="271678" y="110947"/>
                </a:lnTo>
                <a:lnTo>
                  <a:pt x="271678" y="74675"/>
                </a:lnTo>
                <a:close/>
              </a:path>
              <a:path w="2037079" h="266064">
                <a:moveTo>
                  <a:pt x="404535" y="111658"/>
                </a:moveTo>
                <a:lnTo>
                  <a:pt x="325374" y="111658"/>
                </a:lnTo>
                <a:lnTo>
                  <a:pt x="344487" y="114825"/>
                </a:lnTo>
                <a:lnTo>
                  <a:pt x="358800" y="123926"/>
                </a:lnTo>
                <a:lnTo>
                  <a:pt x="367779" y="138361"/>
                </a:lnTo>
                <a:lnTo>
                  <a:pt x="370890" y="157530"/>
                </a:lnTo>
                <a:lnTo>
                  <a:pt x="370890" y="263855"/>
                </a:lnTo>
                <a:lnTo>
                  <a:pt x="411784" y="263855"/>
                </a:lnTo>
                <a:lnTo>
                  <a:pt x="411784" y="146151"/>
                </a:lnTo>
                <a:lnTo>
                  <a:pt x="406984" y="115708"/>
                </a:lnTo>
                <a:lnTo>
                  <a:pt x="404535" y="111658"/>
                </a:lnTo>
                <a:close/>
              </a:path>
              <a:path w="2037079" h="266064">
                <a:moveTo>
                  <a:pt x="341376" y="73253"/>
                </a:moveTo>
                <a:lnTo>
                  <a:pt x="318884" y="75442"/>
                </a:lnTo>
                <a:lnTo>
                  <a:pt x="299593" y="82232"/>
                </a:lnTo>
                <a:lnTo>
                  <a:pt x="283768" y="93956"/>
                </a:lnTo>
                <a:lnTo>
                  <a:pt x="271678" y="110947"/>
                </a:lnTo>
                <a:lnTo>
                  <a:pt x="404105" y="110947"/>
                </a:lnTo>
                <a:lnTo>
                  <a:pt x="393115" y="92767"/>
                </a:lnTo>
                <a:lnTo>
                  <a:pt x="370979" y="78293"/>
                </a:lnTo>
                <a:lnTo>
                  <a:pt x="341376" y="73253"/>
                </a:lnTo>
                <a:close/>
              </a:path>
              <a:path w="2037079" h="266064">
                <a:moveTo>
                  <a:pt x="651090" y="73253"/>
                </a:moveTo>
                <a:lnTo>
                  <a:pt x="612441" y="80410"/>
                </a:lnTo>
                <a:lnTo>
                  <a:pt x="582193" y="100101"/>
                </a:lnTo>
                <a:lnTo>
                  <a:pt x="562479" y="130460"/>
                </a:lnTo>
                <a:lnTo>
                  <a:pt x="555434" y="169621"/>
                </a:lnTo>
                <a:lnTo>
                  <a:pt x="562346" y="208570"/>
                </a:lnTo>
                <a:lnTo>
                  <a:pt x="581926" y="238785"/>
                </a:lnTo>
                <a:lnTo>
                  <a:pt x="612441" y="258332"/>
                </a:lnTo>
                <a:lnTo>
                  <a:pt x="652157" y="265277"/>
                </a:lnTo>
                <a:lnTo>
                  <a:pt x="675582" y="263127"/>
                </a:lnTo>
                <a:lnTo>
                  <a:pt x="696607" y="256876"/>
                </a:lnTo>
                <a:lnTo>
                  <a:pt x="714965" y="246825"/>
                </a:lnTo>
                <a:lnTo>
                  <a:pt x="730389" y="233273"/>
                </a:lnTo>
                <a:lnTo>
                  <a:pt x="729388" y="232206"/>
                </a:lnTo>
                <a:lnTo>
                  <a:pt x="655358" y="232206"/>
                </a:lnTo>
                <a:lnTo>
                  <a:pt x="634488" y="228917"/>
                </a:lnTo>
                <a:lnTo>
                  <a:pt x="617220" y="219494"/>
                </a:lnTo>
                <a:lnTo>
                  <a:pt x="604351" y="204603"/>
                </a:lnTo>
                <a:lnTo>
                  <a:pt x="596684" y="184911"/>
                </a:lnTo>
                <a:lnTo>
                  <a:pt x="739635" y="184911"/>
                </a:lnTo>
                <a:lnTo>
                  <a:pt x="738095" y="155041"/>
                </a:lnTo>
                <a:lnTo>
                  <a:pt x="595972" y="155041"/>
                </a:lnTo>
                <a:lnTo>
                  <a:pt x="602240" y="134622"/>
                </a:lnTo>
                <a:lnTo>
                  <a:pt x="614108" y="119170"/>
                </a:lnTo>
                <a:lnTo>
                  <a:pt x="630777" y="109385"/>
                </a:lnTo>
                <a:lnTo>
                  <a:pt x="651446" y="105968"/>
                </a:lnTo>
                <a:lnTo>
                  <a:pt x="723233" y="105968"/>
                </a:lnTo>
                <a:lnTo>
                  <a:pt x="722166" y="103479"/>
                </a:lnTo>
                <a:lnTo>
                  <a:pt x="693679" y="81099"/>
                </a:lnTo>
                <a:lnTo>
                  <a:pt x="651090" y="73253"/>
                </a:lnTo>
                <a:close/>
              </a:path>
              <a:path w="2037079" h="266064">
                <a:moveTo>
                  <a:pt x="708698" y="210159"/>
                </a:moveTo>
                <a:lnTo>
                  <a:pt x="697413" y="219605"/>
                </a:lnTo>
                <a:lnTo>
                  <a:pt x="684561" y="226517"/>
                </a:lnTo>
                <a:lnTo>
                  <a:pt x="670443" y="230762"/>
                </a:lnTo>
                <a:lnTo>
                  <a:pt x="655358" y="232206"/>
                </a:lnTo>
                <a:lnTo>
                  <a:pt x="729388" y="232206"/>
                </a:lnTo>
                <a:lnTo>
                  <a:pt x="708698" y="210159"/>
                </a:lnTo>
                <a:close/>
              </a:path>
              <a:path w="2037079" h="266064">
                <a:moveTo>
                  <a:pt x="723233" y="105968"/>
                </a:moveTo>
                <a:lnTo>
                  <a:pt x="651446" y="105968"/>
                </a:lnTo>
                <a:lnTo>
                  <a:pt x="672521" y="109335"/>
                </a:lnTo>
                <a:lnTo>
                  <a:pt x="688828" y="119037"/>
                </a:lnTo>
                <a:lnTo>
                  <a:pt x="699602" y="134472"/>
                </a:lnTo>
                <a:lnTo>
                  <a:pt x="704075" y="155041"/>
                </a:lnTo>
                <a:lnTo>
                  <a:pt x="738095" y="155041"/>
                </a:lnTo>
                <a:lnTo>
                  <a:pt x="737251" y="138661"/>
                </a:lnTo>
                <a:lnTo>
                  <a:pt x="723233" y="105968"/>
                </a:lnTo>
                <a:close/>
              </a:path>
              <a:path w="2037079" h="266064">
                <a:moveTo>
                  <a:pt x="824979" y="0"/>
                </a:moveTo>
                <a:lnTo>
                  <a:pt x="784085" y="0"/>
                </a:lnTo>
                <a:lnTo>
                  <a:pt x="784085" y="263855"/>
                </a:lnTo>
                <a:lnTo>
                  <a:pt x="824979" y="263855"/>
                </a:lnTo>
                <a:lnTo>
                  <a:pt x="824979" y="0"/>
                </a:lnTo>
                <a:close/>
              </a:path>
              <a:path w="2037079" h="266064">
                <a:moveTo>
                  <a:pt x="1041895" y="112369"/>
                </a:moveTo>
                <a:lnTo>
                  <a:pt x="1001356" y="112369"/>
                </a:lnTo>
                <a:lnTo>
                  <a:pt x="1001356" y="210515"/>
                </a:lnTo>
                <a:lnTo>
                  <a:pt x="1005635" y="235479"/>
                </a:lnTo>
                <a:lnTo>
                  <a:pt x="1017181" y="252609"/>
                </a:lnTo>
                <a:lnTo>
                  <a:pt x="1034060" y="262471"/>
                </a:lnTo>
                <a:lnTo>
                  <a:pt x="1054341" y="265633"/>
                </a:lnTo>
                <a:lnTo>
                  <a:pt x="1066270" y="264716"/>
                </a:lnTo>
                <a:lnTo>
                  <a:pt x="1078033" y="262032"/>
                </a:lnTo>
                <a:lnTo>
                  <a:pt x="1089595" y="257682"/>
                </a:lnTo>
                <a:lnTo>
                  <a:pt x="1100924" y="251764"/>
                </a:lnTo>
                <a:lnTo>
                  <a:pt x="1093307" y="228650"/>
                </a:lnTo>
                <a:lnTo>
                  <a:pt x="1062164" y="228650"/>
                </a:lnTo>
                <a:lnTo>
                  <a:pt x="1053596" y="227400"/>
                </a:lnTo>
                <a:lnTo>
                  <a:pt x="1047229" y="223183"/>
                </a:lnTo>
                <a:lnTo>
                  <a:pt x="1043262" y="215299"/>
                </a:lnTo>
                <a:lnTo>
                  <a:pt x="1041895" y="203047"/>
                </a:lnTo>
                <a:lnTo>
                  <a:pt x="1041895" y="112369"/>
                </a:lnTo>
                <a:close/>
              </a:path>
              <a:path w="2037079" h="266064">
                <a:moveTo>
                  <a:pt x="1090612" y="220471"/>
                </a:moveTo>
                <a:lnTo>
                  <a:pt x="1082717" y="224000"/>
                </a:lnTo>
                <a:lnTo>
                  <a:pt x="1075455" y="226561"/>
                </a:lnTo>
                <a:lnTo>
                  <a:pt x="1068659" y="228122"/>
                </a:lnTo>
                <a:lnTo>
                  <a:pt x="1062164" y="228650"/>
                </a:lnTo>
                <a:lnTo>
                  <a:pt x="1093307" y="228650"/>
                </a:lnTo>
                <a:lnTo>
                  <a:pt x="1090612" y="220471"/>
                </a:lnTo>
                <a:close/>
              </a:path>
              <a:path w="2037079" h="266064">
                <a:moveTo>
                  <a:pt x="1097724" y="81787"/>
                </a:moveTo>
                <a:lnTo>
                  <a:pt x="974686" y="81787"/>
                </a:lnTo>
                <a:lnTo>
                  <a:pt x="974686" y="112369"/>
                </a:lnTo>
                <a:lnTo>
                  <a:pt x="1097724" y="112369"/>
                </a:lnTo>
                <a:lnTo>
                  <a:pt x="1097724" y="81787"/>
                </a:lnTo>
                <a:close/>
              </a:path>
              <a:path w="2037079" h="266064">
                <a:moveTo>
                  <a:pt x="1041895" y="29870"/>
                </a:moveTo>
                <a:lnTo>
                  <a:pt x="1001356" y="29870"/>
                </a:lnTo>
                <a:lnTo>
                  <a:pt x="1001356" y="81787"/>
                </a:lnTo>
                <a:lnTo>
                  <a:pt x="1041895" y="81787"/>
                </a:lnTo>
                <a:lnTo>
                  <a:pt x="1041895" y="29870"/>
                </a:lnTo>
                <a:close/>
              </a:path>
              <a:path w="2037079" h="266064">
                <a:moveTo>
                  <a:pt x="1214361" y="73253"/>
                </a:moveTo>
                <a:lnTo>
                  <a:pt x="1175712" y="80410"/>
                </a:lnTo>
                <a:lnTo>
                  <a:pt x="1145463" y="100101"/>
                </a:lnTo>
                <a:lnTo>
                  <a:pt x="1125750" y="130460"/>
                </a:lnTo>
                <a:lnTo>
                  <a:pt x="1118704" y="169621"/>
                </a:lnTo>
                <a:lnTo>
                  <a:pt x="1125616" y="208570"/>
                </a:lnTo>
                <a:lnTo>
                  <a:pt x="1145197" y="238785"/>
                </a:lnTo>
                <a:lnTo>
                  <a:pt x="1175712" y="258332"/>
                </a:lnTo>
                <a:lnTo>
                  <a:pt x="1215428" y="265277"/>
                </a:lnTo>
                <a:lnTo>
                  <a:pt x="1238853" y="263127"/>
                </a:lnTo>
                <a:lnTo>
                  <a:pt x="1259878" y="256876"/>
                </a:lnTo>
                <a:lnTo>
                  <a:pt x="1278235" y="246825"/>
                </a:lnTo>
                <a:lnTo>
                  <a:pt x="1293660" y="233273"/>
                </a:lnTo>
                <a:lnTo>
                  <a:pt x="1292658" y="232206"/>
                </a:lnTo>
                <a:lnTo>
                  <a:pt x="1218628" y="232206"/>
                </a:lnTo>
                <a:lnTo>
                  <a:pt x="1197759" y="228917"/>
                </a:lnTo>
                <a:lnTo>
                  <a:pt x="1180490" y="219494"/>
                </a:lnTo>
                <a:lnTo>
                  <a:pt x="1167622" y="204603"/>
                </a:lnTo>
                <a:lnTo>
                  <a:pt x="1159954" y="184911"/>
                </a:lnTo>
                <a:lnTo>
                  <a:pt x="1302905" y="184911"/>
                </a:lnTo>
                <a:lnTo>
                  <a:pt x="1301366" y="155041"/>
                </a:lnTo>
                <a:lnTo>
                  <a:pt x="1159243" y="155041"/>
                </a:lnTo>
                <a:lnTo>
                  <a:pt x="1165510" y="134622"/>
                </a:lnTo>
                <a:lnTo>
                  <a:pt x="1177378" y="119170"/>
                </a:lnTo>
                <a:lnTo>
                  <a:pt x="1194047" y="109385"/>
                </a:lnTo>
                <a:lnTo>
                  <a:pt x="1214716" y="105968"/>
                </a:lnTo>
                <a:lnTo>
                  <a:pt x="1286504" y="105968"/>
                </a:lnTo>
                <a:lnTo>
                  <a:pt x="1285436" y="103479"/>
                </a:lnTo>
                <a:lnTo>
                  <a:pt x="1256949" y="81099"/>
                </a:lnTo>
                <a:lnTo>
                  <a:pt x="1214361" y="73253"/>
                </a:lnTo>
                <a:close/>
              </a:path>
              <a:path w="2037079" h="266064">
                <a:moveTo>
                  <a:pt x="1271968" y="210159"/>
                </a:moveTo>
                <a:lnTo>
                  <a:pt x="1260683" y="219605"/>
                </a:lnTo>
                <a:lnTo>
                  <a:pt x="1247832" y="226517"/>
                </a:lnTo>
                <a:lnTo>
                  <a:pt x="1233713" y="230762"/>
                </a:lnTo>
                <a:lnTo>
                  <a:pt x="1218628" y="232206"/>
                </a:lnTo>
                <a:lnTo>
                  <a:pt x="1292658" y="232206"/>
                </a:lnTo>
                <a:lnTo>
                  <a:pt x="1271968" y="210159"/>
                </a:lnTo>
                <a:close/>
              </a:path>
              <a:path w="2037079" h="266064">
                <a:moveTo>
                  <a:pt x="1286504" y="105968"/>
                </a:moveTo>
                <a:lnTo>
                  <a:pt x="1214716" y="105968"/>
                </a:lnTo>
                <a:lnTo>
                  <a:pt x="1235791" y="109335"/>
                </a:lnTo>
                <a:lnTo>
                  <a:pt x="1252099" y="119037"/>
                </a:lnTo>
                <a:lnTo>
                  <a:pt x="1262872" y="134472"/>
                </a:lnTo>
                <a:lnTo>
                  <a:pt x="1267345" y="155041"/>
                </a:lnTo>
                <a:lnTo>
                  <a:pt x="1301366" y="155041"/>
                </a:lnTo>
                <a:lnTo>
                  <a:pt x="1300522" y="138661"/>
                </a:lnTo>
                <a:lnTo>
                  <a:pt x="1286504" y="105968"/>
                </a:lnTo>
                <a:close/>
              </a:path>
              <a:path w="2037079" h="266064">
                <a:moveTo>
                  <a:pt x="1337398" y="209803"/>
                </a:moveTo>
                <a:lnTo>
                  <a:pt x="1338760" y="250275"/>
                </a:lnTo>
                <a:lnTo>
                  <a:pt x="1377976" y="263566"/>
                </a:lnTo>
                <a:lnTo>
                  <a:pt x="1398917" y="265277"/>
                </a:lnTo>
                <a:lnTo>
                  <a:pt x="1426304" y="261949"/>
                </a:lnTo>
                <a:lnTo>
                  <a:pt x="1449457" y="251720"/>
                </a:lnTo>
                <a:lnTo>
                  <a:pt x="1465476" y="234223"/>
                </a:lnTo>
                <a:lnTo>
                  <a:pt x="1465702" y="233273"/>
                </a:lnTo>
                <a:lnTo>
                  <a:pt x="1400695" y="233273"/>
                </a:lnTo>
                <a:lnTo>
                  <a:pt x="1384404" y="231656"/>
                </a:lnTo>
                <a:lnTo>
                  <a:pt x="1367447" y="227006"/>
                </a:lnTo>
                <a:lnTo>
                  <a:pt x="1351289" y="219621"/>
                </a:lnTo>
                <a:lnTo>
                  <a:pt x="1337398" y="209803"/>
                </a:lnTo>
                <a:close/>
              </a:path>
              <a:path w="2037079" h="266064">
                <a:moveTo>
                  <a:pt x="1402118" y="72897"/>
                </a:moveTo>
                <a:lnTo>
                  <a:pt x="1375925" y="76053"/>
                </a:lnTo>
                <a:lnTo>
                  <a:pt x="1353667" y="85877"/>
                </a:lnTo>
                <a:lnTo>
                  <a:pt x="1338210" y="102901"/>
                </a:lnTo>
                <a:lnTo>
                  <a:pt x="1332420" y="127660"/>
                </a:lnTo>
                <a:lnTo>
                  <a:pt x="1347772" y="164348"/>
                </a:lnTo>
                <a:lnTo>
                  <a:pt x="1381893" y="181400"/>
                </a:lnTo>
                <a:lnTo>
                  <a:pt x="1416080" y="192918"/>
                </a:lnTo>
                <a:lnTo>
                  <a:pt x="1431632" y="213004"/>
                </a:lnTo>
                <a:lnTo>
                  <a:pt x="1429249" y="222172"/>
                </a:lnTo>
                <a:lnTo>
                  <a:pt x="1422698" y="228472"/>
                </a:lnTo>
                <a:lnTo>
                  <a:pt x="1412880" y="232106"/>
                </a:lnTo>
                <a:lnTo>
                  <a:pt x="1400695" y="233273"/>
                </a:lnTo>
                <a:lnTo>
                  <a:pt x="1465702" y="233273"/>
                </a:lnTo>
                <a:lnTo>
                  <a:pt x="1471460" y="209092"/>
                </a:lnTo>
                <a:lnTo>
                  <a:pt x="1455941" y="171815"/>
                </a:lnTo>
                <a:lnTo>
                  <a:pt x="1421453" y="154108"/>
                </a:lnTo>
                <a:lnTo>
                  <a:pt x="1386899" y="142734"/>
                </a:lnTo>
                <a:lnTo>
                  <a:pt x="1371180" y="124459"/>
                </a:lnTo>
                <a:lnTo>
                  <a:pt x="1373264" y="115814"/>
                </a:lnTo>
                <a:lnTo>
                  <a:pt x="1379048" y="109969"/>
                </a:lnTo>
                <a:lnTo>
                  <a:pt x="1387832" y="106657"/>
                </a:lnTo>
                <a:lnTo>
                  <a:pt x="1398917" y="105613"/>
                </a:lnTo>
                <a:lnTo>
                  <a:pt x="1461582" y="105613"/>
                </a:lnTo>
                <a:lnTo>
                  <a:pt x="1468259" y="92100"/>
                </a:lnTo>
                <a:lnTo>
                  <a:pt x="1454074" y="83999"/>
                </a:lnTo>
                <a:lnTo>
                  <a:pt x="1437722" y="77965"/>
                </a:lnTo>
                <a:lnTo>
                  <a:pt x="1420103" y="74198"/>
                </a:lnTo>
                <a:lnTo>
                  <a:pt x="1402118" y="72897"/>
                </a:lnTo>
                <a:close/>
              </a:path>
              <a:path w="2037079" h="266064">
                <a:moveTo>
                  <a:pt x="1461582" y="105613"/>
                </a:moveTo>
                <a:lnTo>
                  <a:pt x="1398917" y="105613"/>
                </a:lnTo>
                <a:lnTo>
                  <a:pt x="1412119" y="106774"/>
                </a:lnTo>
                <a:lnTo>
                  <a:pt x="1426121" y="110102"/>
                </a:lnTo>
                <a:lnTo>
                  <a:pt x="1440122" y="115364"/>
                </a:lnTo>
                <a:lnTo>
                  <a:pt x="1453324" y="122326"/>
                </a:lnTo>
                <a:lnTo>
                  <a:pt x="1461582" y="105613"/>
                </a:lnTo>
                <a:close/>
              </a:path>
              <a:path w="2037079" h="266064">
                <a:moveTo>
                  <a:pt x="1560703" y="112369"/>
                </a:moveTo>
                <a:lnTo>
                  <a:pt x="1520164" y="112369"/>
                </a:lnTo>
                <a:lnTo>
                  <a:pt x="1520164" y="210515"/>
                </a:lnTo>
                <a:lnTo>
                  <a:pt x="1524442" y="235479"/>
                </a:lnTo>
                <a:lnTo>
                  <a:pt x="1535988" y="252609"/>
                </a:lnTo>
                <a:lnTo>
                  <a:pt x="1552868" y="262471"/>
                </a:lnTo>
                <a:lnTo>
                  <a:pt x="1573149" y="265633"/>
                </a:lnTo>
                <a:lnTo>
                  <a:pt x="1585078" y="264716"/>
                </a:lnTo>
                <a:lnTo>
                  <a:pt x="1596840" y="262032"/>
                </a:lnTo>
                <a:lnTo>
                  <a:pt x="1608403" y="257682"/>
                </a:lnTo>
                <a:lnTo>
                  <a:pt x="1619732" y="251764"/>
                </a:lnTo>
                <a:lnTo>
                  <a:pt x="1612115" y="228650"/>
                </a:lnTo>
                <a:lnTo>
                  <a:pt x="1580972" y="228650"/>
                </a:lnTo>
                <a:lnTo>
                  <a:pt x="1572404" y="227400"/>
                </a:lnTo>
                <a:lnTo>
                  <a:pt x="1566037" y="223183"/>
                </a:lnTo>
                <a:lnTo>
                  <a:pt x="1562069" y="215299"/>
                </a:lnTo>
                <a:lnTo>
                  <a:pt x="1560703" y="203047"/>
                </a:lnTo>
                <a:lnTo>
                  <a:pt x="1560703" y="112369"/>
                </a:lnTo>
                <a:close/>
              </a:path>
              <a:path w="2037079" h="266064">
                <a:moveTo>
                  <a:pt x="1609420" y="220471"/>
                </a:moveTo>
                <a:lnTo>
                  <a:pt x="1601524" y="224000"/>
                </a:lnTo>
                <a:lnTo>
                  <a:pt x="1594262" y="226561"/>
                </a:lnTo>
                <a:lnTo>
                  <a:pt x="1587467" y="228122"/>
                </a:lnTo>
                <a:lnTo>
                  <a:pt x="1580972" y="228650"/>
                </a:lnTo>
                <a:lnTo>
                  <a:pt x="1612115" y="228650"/>
                </a:lnTo>
                <a:lnTo>
                  <a:pt x="1609420" y="220471"/>
                </a:lnTo>
                <a:close/>
              </a:path>
              <a:path w="2037079" h="266064">
                <a:moveTo>
                  <a:pt x="1616532" y="81787"/>
                </a:moveTo>
                <a:lnTo>
                  <a:pt x="1493494" y="81787"/>
                </a:lnTo>
                <a:lnTo>
                  <a:pt x="1493494" y="112369"/>
                </a:lnTo>
                <a:lnTo>
                  <a:pt x="1616532" y="112369"/>
                </a:lnTo>
                <a:lnTo>
                  <a:pt x="1616532" y="81787"/>
                </a:lnTo>
                <a:close/>
              </a:path>
              <a:path w="2037079" h="266064">
                <a:moveTo>
                  <a:pt x="1560703" y="29870"/>
                </a:moveTo>
                <a:lnTo>
                  <a:pt x="1520164" y="29870"/>
                </a:lnTo>
                <a:lnTo>
                  <a:pt x="1520164" y="81787"/>
                </a:lnTo>
                <a:lnTo>
                  <a:pt x="1560703" y="81787"/>
                </a:lnTo>
                <a:lnTo>
                  <a:pt x="1560703" y="29870"/>
                </a:lnTo>
                <a:close/>
              </a:path>
              <a:path w="2037079" h="266064">
                <a:moveTo>
                  <a:pt x="1836293" y="72897"/>
                </a:moveTo>
                <a:lnTo>
                  <a:pt x="1799732" y="79843"/>
                </a:lnTo>
                <a:lnTo>
                  <a:pt x="1771307" y="99390"/>
                </a:lnTo>
                <a:lnTo>
                  <a:pt x="1752882" y="129605"/>
                </a:lnTo>
                <a:lnTo>
                  <a:pt x="1746326" y="168554"/>
                </a:lnTo>
                <a:lnTo>
                  <a:pt x="1752843" y="208025"/>
                </a:lnTo>
                <a:lnTo>
                  <a:pt x="1771262" y="238696"/>
                </a:lnTo>
                <a:lnTo>
                  <a:pt x="1799882" y="258565"/>
                </a:lnTo>
                <a:lnTo>
                  <a:pt x="1837004" y="265633"/>
                </a:lnTo>
                <a:lnTo>
                  <a:pt x="1858245" y="263399"/>
                </a:lnTo>
                <a:lnTo>
                  <a:pt x="1876520" y="256832"/>
                </a:lnTo>
                <a:lnTo>
                  <a:pt x="1891661" y="246130"/>
                </a:lnTo>
                <a:lnTo>
                  <a:pt x="1903501" y="231495"/>
                </a:lnTo>
                <a:lnTo>
                  <a:pt x="1845538" y="231495"/>
                </a:lnTo>
                <a:lnTo>
                  <a:pt x="1821924" y="226933"/>
                </a:lnTo>
                <a:lnTo>
                  <a:pt x="1803577" y="214204"/>
                </a:lnTo>
                <a:lnTo>
                  <a:pt x="1791631" y="194741"/>
                </a:lnTo>
                <a:lnTo>
                  <a:pt x="1787220" y="169976"/>
                </a:lnTo>
                <a:lnTo>
                  <a:pt x="1791681" y="144951"/>
                </a:lnTo>
                <a:lnTo>
                  <a:pt x="1803711" y="125260"/>
                </a:lnTo>
                <a:lnTo>
                  <a:pt x="1822074" y="112369"/>
                </a:lnTo>
                <a:lnTo>
                  <a:pt x="1845538" y="107746"/>
                </a:lnTo>
                <a:lnTo>
                  <a:pt x="1944395" y="107746"/>
                </a:lnTo>
                <a:lnTo>
                  <a:pt x="1944395" y="107391"/>
                </a:lnTo>
                <a:lnTo>
                  <a:pt x="1903501" y="107391"/>
                </a:lnTo>
                <a:lnTo>
                  <a:pt x="1891449" y="92700"/>
                </a:lnTo>
                <a:lnTo>
                  <a:pt x="1876164" y="81876"/>
                </a:lnTo>
                <a:lnTo>
                  <a:pt x="1857745" y="75187"/>
                </a:lnTo>
                <a:lnTo>
                  <a:pt x="1836293" y="72897"/>
                </a:lnTo>
                <a:close/>
              </a:path>
              <a:path w="2037079" h="266064">
                <a:moveTo>
                  <a:pt x="1944395" y="107746"/>
                </a:moveTo>
                <a:lnTo>
                  <a:pt x="1845538" y="107746"/>
                </a:lnTo>
                <a:lnTo>
                  <a:pt x="1868997" y="112319"/>
                </a:lnTo>
                <a:lnTo>
                  <a:pt x="1887321" y="125126"/>
                </a:lnTo>
                <a:lnTo>
                  <a:pt x="1899245" y="144801"/>
                </a:lnTo>
                <a:lnTo>
                  <a:pt x="1903501" y="169976"/>
                </a:lnTo>
                <a:lnTo>
                  <a:pt x="1899245" y="194741"/>
                </a:lnTo>
                <a:lnTo>
                  <a:pt x="1887321" y="214204"/>
                </a:lnTo>
                <a:lnTo>
                  <a:pt x="1868997" y="226933"/>
                </a:lnTo>
                <a:lnTo>
                  <a:pt x="1845538" y="231495"/>
                </a:lnTo>
                <a:lnTo>
                  <a:pt x="1903501" y="231495"/>
                </a:lnTo>
                <a:lnTo>
                  <a:pt x="1903501" y="263855"/>
                </a:lnTo>
                <a:lnTo>
                  <a:pt x="1944395" y="263855"/>
                </a:lnTo>
                <a:lnTo>
                  <a:pt x="1944395" y="107746"/>
                </a:lnTo>
                <a:close/>
              </a:path>
              <a:path w="2037079" h="266064">
                <a:moveTo>
                  <a:pt x="1944395" y="0"/>
                </a:moveTo>
                <a:lnTo>
                  <a:pt x="1903501" y="0"/>
                </a:lnTo>
                <a:lnTo>
                  <a:pt x="1903501" y="107391"/>
                </a:lnTo>
                <a:lnTo>
                  <a:pt x="1944395" y="107391"/>
                </a:lnTo>
                <a:lnTo>
                  <a:pt x="1944395" y="0"/>
                </a:lnTo>
                <a:close/>
              </a:path>
              <a:path w="2037079" h="266064">
                <a:moveTo>
                  <a:pt x="2015159" y="14579"/>
                </a:moveTo>
                <a:lnTo>
                  <a:pt x="2006314" y="16285"/>
                </a:lnTo>
                <a:lnTo>
                  <a:pt x="1999335" y="21024"/>
                </a:lnTo>
                <a:lnTo>
                  <a:pt x="1994757" y="28231"/>
                </a:lnTo>
                <a:lnTo>
                  <a:pt x="1993112" y="37337"/>
                </a:lnTo>
                <a:lnTo>
                  <a:pt x="1993112" y="44805"/>
                </a:lnTo>
                <a:lnTo>
                  <a:pt x="1996313" y="51561"/>
                </a:lnTo>
                <a:lnTo>
                  <a:pt x="2002713" y="55829"/>
                </a:lnTo>
                <a:lnTo>
                  <a:pt x="1989201" y="86766"/>
                </a:lnTo>
                <a:lnTo>
                  <a:pt x="2010181" y="86766"/>
                </a:lnTo>
                <a:lnTo>
                  <a:pt x="2030450" y="56184"/>
                </a:lnTo>
                <a:lnTo>
                  <a:pt x="2034362" y="50495"/>
                </a:lnTo>
                <a:lnTo>
                  <a:pt x="2036851" y="44449"/>
                </a:lnTo>
                <a:lnTo>
                  <a:pt x="2036851" y="37337"/>
                </a:lnTo>
                <a:lnTo>
                  <a:pt x="2035062" y="27781"/>
                </a:lnTo>
                <a:lnTo>
                  <a:pt x="2030272" y="20624"/>
                </a:lnTo>
                <a:lnTo>
                  <a:pt x="2023349" y="16135"/>
                </a:lnTo>
                <a:lnTo>
                  <a:pt x="2015159" y="145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995" y="1107008"/>
            <a:ext cx="2997200" cy="5188585"/>
          </a:xfrm>
          <a:custGeom>
            <a:avLst/>
            <a:gdLst/>
            <a:ahLst/>
            <a:cxnLst/>
            <a:rect l="l" t="t" r="r" b="b"/>
            <a:pathLst>
              <a:path w="2997200" h="5188585">
                <a:moveTo>
                  <a:pt x="0" y="5188331"/>
                </a:moveTo>
                <a:lnTo>
                  <a:pt x="2996996" y="5188331"/>
                </a:lnTo>
                <a:lnTo>
                  <a:pt x="2996996" y="0"/>
                </a:lnTo>
                <a:lnTo>
                  <a:pt x="0" y="0"/>
                </a:lnTo>
                <a:lnTo>
                  <a:pt x="0" y="5188331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6530" y="1161008"/>
            <a:ext cx="2896461" cy="5088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7466" y="4863325"/>
            <a:ext cx="2500630" cy="338455"/>
          </a:xfrm>
          <a:custGeom>
            <a:avLst/>
            <a:gdLst/>
            <a:ahLst/>
            <a:cxnLst/>
            <a:rect l="l" t="t" r="r" b="b"/>
            <a:pathLst>
              <a:path w="2500629" h="338454">
                <a:moveTo>
                  <a:pt x="14579" y="215137"/>
                </a:moveTo>
                <a:lnTo>
                  <a:pt x="15940" y="255609"/>
                </a:lnTo>
                <a:lnTo>
                  <a:pt x="55156" y="268900"/>
                </a:lnTo>
                <a:lnTo>
                  <a:pt x="76098" y="270611"/>
                </a:lnTo>
                <a:lnTo>
                  <a:pt x="103485" y="267283"/>
                </a:lnTo>
                <a:lnTo>
                  <a:pt x="126638" y="257054"/>
                </a:lnTo>
                <a:lnTo>
                  <a:pt x="142656" y="239557"/>
                </a:lnTo>
                <a:lnTo>
                  <a:pt x="142882" y="238607"/>
                </a:lnTo>
                <a:lnTo>
                  <a:pt x="77876" y="238607"/>
                </a:lnTo>
                <a:lnTo>
                  <a:pt x="61585" y="236990"/>
                </a:lnTo>
                <a:lnTo>
                  <a:pt x="44627" y="232340"/>
                </a:lnTo>
                <a:lnTo>
                  <a:pt x="28470" y="224955"/>
                </a:lnTo>
                <a:lnTo>
                  <a:pt x="14579" y="215137"/>
                </a:lnTo>
                <a:close/>
              </a:path>
              <a:path w="2500629" h="338454">
                <a:moveTo>
                  <a:pt x="79298" y="78231"/>
                </a:moveTo>
                <a:lnTo>
                  <a:pt x="53106" y="81387"/>
                </a:lnTo>
                <a:lnTo>
                  <a:pt x="30848" y="91211"/>
                </a:lnTo>
                <a:lnTo>
                  <a:pt x="15390" y="108235"/>
                </a:lnTo>
                <a:lnTo>
                  <a:pt x="9601" y="132994"/>
                </a:lnTo>
                <a:lnTo>
                  <a:pt x="24953" y="169682"/>
                </a:lnTo>
                <a:lnTo>
                  <a:pt x="59074" y="186734"/>
                </a:lnTo>
                <a:lnTo>
                  <a:pt x="93261" y="198252"/>
                </a:lnTo>
                <a:lnTo>
                  <a:pt x="108813" y="218338"/>
                </a:lnTo>
                <a:lnTo>
                  <a:pt x="106429" y="227506"/>
                </a:lnTo>
                <a:lnTo>
                  <a:pt x="99879" y="233806"/>
                </a:lnTo>
                <a:lnTo>
                  <a:pt x="90061" y="237440"/>
                </a:lnTo>
                <a:lnTo>
                  <a:pt x="77876" y="238607"/>
                </a:lnTo>
                <a:lnTo>
                  <a:pt x="142882" y="238607"/>
                </a:lnTo>
                <a:lnTo>
                  <a:pt x="148640" y="214426"/>
                </a:lnTo>
                <a:lnTo>
                  <a:pt x="133122" y="177149"/>
                </a:lnTo>
                <a:lnTo>
                  <a:pt x="98634" y="159442"/>
                </a:lnTo>
                <a:lnTo>
                  <a:pt x="64080" y="148068"/>
                </a:lnTo>
                <a:lnTo>
                  <a:pt x="48361" y="129793"/>
                </a:lnTo>
                <a:lnTo>
                  <a:pt x="50445" y="121148"/>
                </a:lnTo>
                <a:lnTo>
                  <a:pt x="56229" y="115303"/>
                </a:lnTo>
                <a:lnTo>
                  <a:pt x="65013" y="111991"/>
                </a:lnTo>
                <a:lnTo>
                  <a:pt x="76098" y="110947"/>
                </a:lnTo>
                <a:lnTo>
                  <a:pt x="138763" y="110947"/>
                </a:lnTo>
                <a:lnTo>
                  <a:pt x="145440" y="97434"/>
                </a:lnTo>
                <a:lnTo>
                  <a:pt x="131255" y="89333"/>
                </a:lnTo>
                <a:lnTo>
                  <a:pt x="114903" y="83299"/>
                </a:lnTo>
                <a:lnTo>
                  <a:pt x="97284" y="79532"/>
                </a:lnTo>
                <a:lnTo>
                  <a:pt x="79298" y="78231"/>
                </a:lnTo>
                <a:close/>
              </a:path>
              <a:path w="2500629" h="338454">
                <a:moveTo>
                  <a:pt x="138763" y="110947"/>
                </a:moveTo>
                <a:lnTo>
                  <a:pt x="76098" y="110947"/>
                </a:lnTo>
                <a:lnTo>
                  <a:pt x="89300" y="112108"/>
                </a:lnTo>
                <a:lnTo>
                  <a:pt x="103301" y="115436"/>
                </a:lnTo>
                <a:lnTo>
                  <a:pt x="117303" y="120698"/>
                </a:lnTo>
                <a:lnTo>
                  <a:pt x="130505" y="127660"/>
                </a:lnTo>
                <a:lnTo>
                  <a:pt x="138763" y="110947"/>
                </a:lnTo>
                <a:close/>
              </a:path>
              <a:path w="2500629" h="338454">
                <a:moveTo>
                  <a:pt x="198424" y="19913"/>
                </a:moveTo>
                <a:lnTo>
                  <a:pt x="189579" y="21619"/>
                </a:lnTo>
                <a:lnTo>
                  <a:pt x="182600" y="26358"/>
                </a:lnTo>
                <a:lnTo>
                  <a:pt x="178022" y="33565"/>
                </a:lnTo>
                <a:lnTo>
                  <a:pt x="176377" y="42671"/>
                </a:lnTo>
                <a:lnTo>
                  <a:pt x="176377" y="50139"/>
                </a:lnTo>
                <a:lnTo>
                  <a:pt x="179578" y="56895"/>
                </a:lnTo>
                <a:lnTo>
                  <a:pt x="185978" y="61163"/>
                </a:lnTo>
                <a:lnTo>
                  <a:pt x="172466" y="92100"/>
                </a:lnTo>
                <a:lnTo>
                  <a:pt x="193446" y="92100"/>
                </a:lnTo>
                <a:lnTo>
                  <a:pt x="213715" y="61518"/>
                </a:lnTo>
                <a:lnTo>
                  <a:pt x="217627" y="55829"/>
                </a:lnTo>
                <a:lnTo>
                  <a:pt x="220116" y="49783"/>
                </a:lnTo>
                <a:lnTo>
                  <a:pt x="220116" y="42671"/>
                </a:lnTo>
                <a:lnTo>
                  <a:pt x="218327" y="33115"/>
                </a:lnTo>
                <a:lnTo>
                  <a:pt x="213537" y="25958"/>
                </a:lnTo>
                <a:lnTo>
                  <a:pt x="206614" y="21469"/>
                </a:lnTo>
                <a:lnTo>
                  <a:pt x="198424" y="19913"/>
                </a:lnTo>
                <a:close/>
              </a:path>
              <a:path w="2500629" h="338454">
                <a:moveTo>
                  <a:pt x="343852" y="78587"/>
                </a:moveTo>
                <a:lnTo>
                  <a:pt x="305203" y="85744"/>
                </a:lnTo>
                <a:lnTo>
                  <a:pt x="274955" y="105435"/>
                </a:lnTo>
                <a:lnTo>
                  <a:pt x="255241" y="135794"/>
                </a:lnTo>
                <a:lnTo>
                  <a:pt x="248196" y="174955"/>
                </a:lnTo>
                <a:lnTo>
                  <a:pt x="255108" y="213904"/>
                </a:lnTo>
                <a:lnTo>
                  <a:pt x="274688" y="244119"/>
                </a:lnTo>
                <a:lnTo>
                  <a:pt x="305203" y="263666"/>
                </a:lnTo>
                <a:lnTo>
                  <a:pt x="344919" y="270611"/>
                </a:lnTo>
                <a:lnTo>
                  <a:pt x="368344" y="268461"/>
                </a:lnTo>
                <a:lnTo>
                  <a:pt x="389369" y="262210"/>
                </a:lnTo>
                <a:lnTo>
                  <a:pt x="407727" y="252159"/>
                </a:lnTo>
                <a:lnTo>
                  <a:pt x="423151" y="238607"/>
                </a:lnTo>
                <a:lnTo>
                  <a:pt x="422150" y="237540"/>
                </a:lnTo>
                <a:lnTo>
                  <a:pt x="348119" y="237540"/>
                </a:lnTo>
                <a:lnTo>
                  <a:pt x="327250" y="234251"/>
                </a:lnTo>
                <a:lnTo>
                  <a:pt x="309981" y="224828"/>
                </a:lnTo>
                <a:lnTo>
                  <a:pt x="297113" y="209937"/>
                </a:lnTo>
                <a:lnTo>
                  <a:pt x="289445" y="190245"/>
                </a:lnTo>
                <a:lnTo>
                  <a:pt x="432396" y="190245"/>
                </a:lnTo>
                <a:lnTo>
                  <a:pt x="430857" y="160375"/>
                </a:lnTo>
                <a:lnTo>
                  <a:pt x="288734" y="160375"/>
                </a:lnTo>
                <a:lnTo>
                  <a:pt x="295001" y="139956"/>
                </a:lnTo>
                <a:lnTo>
                  <a:pt x="306870" y="124504"/>
                </a:lnTo>
                <a:lnTo>
                  <a:pt x="323538" y="114719"/>
                </a:lnTo>
                <a:lnTo>
                  <a:pt x="344208" y="111302"/>
                </a:lnTo>
                <a:lnTo>
                  <a:pt x="415995" y="111302"/>
                </a:lnTo>
                <a:lnTo>
                  <a:pt x="414928" y="108813"/>
                </a:lnTo>
                <a:lnTo>
                  <a:pt x="386441" y="86433"/>
                </a:lnTo>
                <a:lnTo>
                  <a:pt x="343852" y="78587"/>
                </a:lnTo>
                <a:close/>
              </a:path>
              <a:path w="2500629" h="338454">
                <a:moveTo>
                  <a:pt x="401459" y="215493"/>
                </a:moveTo>
                <a:lnTo>
                  <a:pt x="390174" y="224939"/>
                </a:lnTo>
                <a:lnTo>
                  <a:pt x="377323" y="231851"/>
                </a:lnTo>
                <a:lnTo>
                  <a:pt x="363204" y="236096"/>
                </a:lnTo>
                <a:lnTo>
                  <a:pt x="348119" y="237540"/>
                </a:lnTo>
                <a:lnTo>
                  <a:pt x="422150" y="237540"/>
                </a:lnTo>
                <a:lnTo>
                  <a:pt x="401459" y="215493"/>
                </a:lnTo>
                <a:close/>
              </a:path>
              <a:path w="2500629" h="338454">
                <a:moveTo>
                  <a:pt x="415995" y="111302"/>
                </a:moveTo>
                <a:lnTo>
                  <a:pt x="344208" y="111302"/>
                </a:lnTo>
                <a:lnTo>
                  <a:pt x="365282" y="114669"/>
                </a:lnTo>
                <a:lnTo>
                  <a:pt x="381590" y="124371"/>
                </a:lnTo>
                <a:lnTo>
                  <a:pt x="392364" y="139806"/>
                </a:lnTo>
                <a:lnTo>
                  <a:pt x="396836" y="160375"/>
                </a:lnTo>
                <a:lnTo>
                  <a:pt x="430857" y="160375"/>
                </a:lnTo>
                <a:lnTo>
                  <a:pt x="430013" y="143995"/>
                </a:lnTo>
                <a:lnTo>
                  <a:pt x="415995" y="111302"/>
                </a:lnTo>
                <a:close/>
              </a:path>
              <a:path w="2500629" h="338454">
                <a:moveTo>
                  <a:pt x="466890" y="215137"/>
                </a:moveTo>
                <a:lnTo>
                  <a:pt x="468251" y="255609"/>
                </a:lnTo>
                <a:lnTo>
                  <a:pt x="507467" y="268900"/>
                </a:lnTo>
                <a:lnTo>
                  <a:pt x="528408" y="270611"/>
                </a:lnTo>
                <a:lnTo>
                  <a:pt x="555795" y="267283"/>
                </a:lnTo>
                <a:lnTo>
                  <a:pt x="578948" y="257054"/>
                </a:lnTo>
                <a:lnTo>
                  <a:pt x="594967" y="239557"/>
                </a:lnTo>
                <a:lnTo>
                  <a:pt x="595193" y="238607"/>
                </a:lnTo>
                <a:lnTo>
                  <a:pt x="530186" y="238607"/>
                </a:lnTo>
                <a:lnTo>
                  <a:pt x="513895" y="236990"/>
                </a:lnTo>
                <a:lnTo>
                  <a:pt x="496938" y="232340"/>
                </a:lnTo>
                <a:lnTo>
                  <a:pt x="480780" y="224955"/>
                </a:lnTo>
                <a:lnTo>
                  <a:pt x="466890" y="215137"/>
                </a:lnTo>
                <a:close/>
              </a:path>
              <a:path w="2500629" h="338454">
                <a:moveTo>
                  <a:pt x="531609" y="78231"/>
                </a:moveTo>
                <a:lnTo>
                  <a:pt x="505417" y="81387"/>
                </a:lnTo>
                <a:lnTo>
                  <a:pt x="483158" y="91211"/>
                </a:lnTo>
                <a:lnTo>
                  <a:pt x="467701" y="108235"/>
                </a:lnTo>
                <a:lnTo>
                  <a:pt x="461911" y="132994"/>
                </a:lnTo>
                <a:lnTo>
                  <a:pt x="477263" y="169682"/>
                </a:lnTo>
                <a:lnTo>
                  <a:pt x="511384" y="186734"/>
                </a:lnTo>
                <a:lnTo>
                  <a:pt x="545572" y="198252"/>
                </a:lnTo>
                <a:lnTo>
                  <a:pt x="561124" y="218338"/>
                </a:lnTo>
                <a:lnTo>
                  <a:pt x="558740" y="227506"/>
                </a:lnTo>
                <a:lnTo>
                  <a:pt x="552189" y="233806"/>
                </a:lnTo>
                <a:lnTo>
                  <a:pt x="542371" y="237440"/>
                </a:lnTo>
                <a:lnTo>
                  <a:pt x="530186" y="238607"/>
                </a:lnTo>
                <a:lnTo>
                  <a:pt x="595193" y="238607"/>
                </a:lnTo>
                <a:lnTo>
                  <a:pt x="600951" y="214426"/>
                </a:lnTo>
                <a:lnTo>
                  <a:pt x="585432" y="177149"/>
                </a:lnTo>
                <a:lnTo>
                  <a:pt x="550945" y="159442"/>
                </a:lnTo>
                <a:lnTo>
                  <a:pt x="516390" y="148068"/>
                </a:lnTo>
                <a:lnTo>
                  <a:pt x="500672" y="129793"/>
                </a:lnTo>
                <a:lnTo>
                  <a:pt x="502755" y="121148"/>
                </a:lnTo>
                <a:lnTo>
                  <a:pt x="508539" y="115303"/>
                </a:lnTo>
                <a:lnTo>
                  <a:pt x="517324" y="111991"/>
                </a:lnTo>
                <a:lnTo>
                  <a:pt x="528408" y="110947"/>
                </a:lnTo>
                <a:lnTo>
                  <a:pt x="591073" y="110947"/>
                </a:lnTo>
                <a:lnTo>
                  <a:pt x="597750" y="97434"/>
                </a:lnTo>
                <a:lnTo>
                  <a:pt x="583565" y="89333"/>
                </a:lnTo>
                <a:lnTo>
                  <a:pt x="567213" y="83299"/>
                </a:lnTo>
                <a:lnTo>
                  <a:pt x="549594" y="79532"/>
                </a:lnTo>
                <a:lnTo>
                  <a:pt x="531609" y="78231"/>
                </a:lnTo>
                <a:close/>
              </a:path>
              <a:path w="2500629" h="338454">
                <a:moveTo>
                  <a:pt x="591073" y="110947"/>
                </a:moveTo>
                <a:lnTo>
                  <a:pt x="528408" y="110947"/>
                </a:lnTo>
                <a:lnTo>
                  <a:pt x="541610" y="112108"/>
                </a:lnTo>
                <a:lnTo>
                  <a:pt x="555612" y="115436"/>
                </a:lnTo>
                <a:lnTo>
                  <a:pt x="569614" y="120698"/>
                </a:lnTo>
                <a:lnTo>
                  <a:pt x="582815" y="127660"/>
                </a:lnTo>
                <a:lnTo>
                  <a:pt x="591073" y="110947"/>
                </a:lnTo>
                <a:close/>
              </a:path>
              <a:path w="2500629" h="338454">
                <a:moveTo>
                  <a:pt x="690206" y="117703"/>
                </a:moveTo>
                <a:lnTo>
                  <a:pt x="649668" y="117703"/>
                </a:lnTo>
                <a:lnTo>
                  <a:pt x="649668" y="215849"/>
                </a:lnTo>
                <a:lnTo>
                  <a:pt x="653946" y="240813"/>
                </a:lnTo>
                <a:lnTo>
                  <a:pt x="665492" y="257943"/>
                </a:lnTo>
                <a:lnTo>
                  <a:pt x="682372" y="267805"/>
                </a:lnTo>
                <a:lnTo>
                  <a:pt x="702652" y="270967"/>
                </a:lnTo>
                <a:lnTo>
                  <a:pt x="714582" y="270050"/>
                </a:lnTo>
                <a:lnTo>
                  <a:pt x="726344" y="267366"/>
                </a:lnTo>
                <a:lnTo>
                  <a:pt x="737907" y="263016"/>
                </a:lnTo>
                <a:lnTo>
                  <a:pt x="749236" y="257098"/>
                </a:lnTo>
                <a:lnTo>
                  <a:pt x="741619" y="233984"/>
                </a:lnTo>
                <a:lnTo>
                  <a:pt x="710476" y="233984"/>
                </a:lnTo>
                <a:lnTo>
                  <a:pt x="701908" y="232734"/>
                </a:lnTo>
                <a:lnTo>
                  <a:pt x="695540" y="228517"/>
                </a:lnTo>
                <a:lnTo>
                  <a:pt x="691573" y="220633"/>
                </a:lnTo>
                <a:lnTo>
                  <a:pt x="690206" y="208381"/>
                </a:lnTo>
                <a:lnTo>
                  <a:pt x="690206" y="117703"/>
                </a:lnTo>
                <a:close/>
              </a:path>
              <a:path w="2500629" h="338454">
                <a:moveTo>
                  <a:pt x="738924" y="225805"/>
                </a:moveTo>
                <a:lnTo>
                  <a:pt x="731028" y="229334"/>
                </a:lnTo>
                <a:lnTo>
                  <a:pt x="723766" y="231895"/>
                </a:lnTo>
                <a:lnTo>
                  <a:pt x="716971" y="233456"/>
                </a:lnTo>
                <a:lnTo>
                  <a:pt x="710476" y="233984"/>
                </a:lnTo>
                <a:lnTo>
                  <a:pt x="741619" y="233984"/>
                </a:lnTo>
                <a:lnTo>
                  <a:pt x="738924" y="225805"/>
                </a:lnTo>
                <a:close/>
              </a:path>
              <a:path w="2500629" h="338454">
                <a:moveTo>
                  <a:pt x="746036" y="87121"/>
                </a:moveTo>
                <a:lnTo>
                  <a:pt x="622998" y="87121"/>
                </a:lnTo>
                <a:lnTo>
                  <a:pt x="622998" y="117703"/>
                </a:lnTo>
                <a:lnTo>
                  <a:pt x="746036" y="117703"/>
                </a:lnTo>
                <a:lnTo>
                  <a:pt x="746036" y="87121"/>
                </a:lnTo>
                <a:close/>
              </a:path>
              <a:path w="2500629" h="338454">
                <a:moveTo>
                  <a:pt x="690206" y="35204"/>
                </a:moveTo>
                <a:lnTo>
                  <a:pt x="649668" y="35204"/>
                </a:lnTo>
                <a:lnTo>
                  <a:pt x="649668" y="87121"/>
                </a:lnTo>
                <a:lnTo>
                  <a:pt x="690206" y="87121"/>
                </a:lnTo>
                <a:lnTo>
                  <a:pt x="690206" y="35204"/>
                </a:lnTo>
                <a:close/>
              </a:path>
              <a:path w="2500629" h="338454">
                <a:moveTo>
                  <a:pt x="844181" y="0"/>
                </a:moveTo>
                <a:lnTo>
                  <a:pt x="802220" y="17779"/>
                </a:lnTo>
                <a:lnTo>
                  <a:pt x="845604" y="52628"/>
                </a:lnTo>
                <a:lnTo>
                  <a:pt x="881875" y="52628"/>
                </a:lnTo>
                <a:lnTo>
                  <a:pt x="844181" y="0"/>
                </a:lnTo>
                <a:close/>
              </a:path>
              <a:path w="2500629" h="338454">
                <a:moveTo>
                  <a:pt x="931054" y="111658"/>
                </a:moveTo>
                <a:lnTo>
                  <a:pt x="854849" y="111658"/>
                </a:lnTo>
                <a:lnTo>
                  <a:pt x="874507" y="114253"/>
                </a:lnTo>
                <a:lnTo>
                  <a:pt x="888631" y="121748"/>
                </a:lnTo>
                <a:lnTo>
                  <a:pt x="897154" y="133711"/>
                </a:lnTo>
                <a:lnTo>
                  <a:pt x="900010" y="149707"/>
                </a:lnTo>
                <a:lnTo>
                  <a:pt x="900010" y="155397"/>
                </a:lnTo>
                <a:lnTo>
                  <a:pt x="842759" y="155397"/>
                </a:lnTo>
                <a:lnTo>
                  <a:pt x="812388" y="159586"/>
                </a:lnTo>
                <a:lnTo>
                  <a:pt x="789952" y="171043"/>
                </a:lnTo>
                <a:lnTo>
                  <a:pt x="776050" y="188901"/>
                </a:lnTo>
                <a:lnTo>
                  <a:pt x="771283" y="212293"/>
                </a:lnTo>
                <a:lnTo>
                  <a:pt x="775923" y="235562"/>
                </a:lnTo>
                <a:lnTo>
                  <a:pt x="789197" y="254165"/>
                </a:lnTo>
                <a:lnTo>
                  <a:pt x="810138" y="266499"/>
                </a:lnTo>
                <a:lnTo>
                  <a:pt x="837780" y="270967"/>
                </a:lnTo>
                <a:lnTo>
                  <a:pt x="857211" y="269428"/>
                </a:lnTo>
                <a:lnTo>
                  <a:pt x="874274" y="264788"/>
                </a:lnTo>
                <a:lnTo>
                  <a:pt x="888737" y="257015"/>
                </a:lnTo>
                <a:lnTo>
                  <a:pt x="900366" y="246075"/>
                </a:lnTo>
                <a:lnTo>
                  <a:pt x="940483" y="246075"/>
                </a:lnTo>
                <a:lnTo>
                  <a:pt x="940461" y="238607"/>
                </a:lnTo>
                <a:lnTo>
                  <a:pt x="846315" y="238607"/>
                </a:lnTo>
                <a:lnTo>
                  <a:pt x="830991" y="236618"/>
                </a:lnTo>
                <a:lnTo>
                  <a:pt x="819467" y="230962"/>
                </a:lnTo>
                <a:lnTo>
                  <a:pt x="812211" y="222105"/>
                </a:lnTo>
                <a:lnTo>
                  <a:pt x="809688" y="210515"/>
                </a:lnTo>
                <a:lnTo>
                  <a:pt x="812049" y="198919"/>
                </a:lnTo>
                <a:lnTo>
                  <a:pt x="819245" y="191090"/>
                </a:lnTo>
                <a:lnTo>
                  <a:pt x="831441" y="186662"/>
                </a:lnTo>
                <a:lnTo>
                  <a:pt x="848804" y="185267"/>
                </a:lnTo>
                <a:lnTo>
                  <a:pt x="940308" y="185267"/>
                </a:lnTo>
                <a:lnTo>
                  <a:pt x="940193" y="145084"/>
                </a:lnTo>
                <a:lnTo>
                  <a:pt x="934948" y="117142"/>
                </a:lnTo>
                <a:lnTo>
                  <a:pt x="931054" y="111658"/>
                </a:lnTo>
                <a:close/>
              </a:path>
              <a:path w="2500629" h="338454">
                <a:moveTo>
                  <a:pt x="940483" y="246075"/>
                </a:moveTo>
                <a:lnTo>
                  <a:pt x="900366" y="246075"/>
                </a:lnTo>
                <a:lnTo>
                  <a:pt x="900366" y="269189"/>
                </a:lnTo>
                <a:lnTo>
                  <a:pt x="940549" y="269189"/>
                </a:lnTo>
                <a:lnTo>
                  <a:pt x="940483" y="246075"/>
                </a:lnTo>
                <a:close/>
              </a:path>
              <a:path w="2500629" h="338454">
                <a:moveTo>
                  <a:pt x="940308" y="185267"/>
                </a:moveTo>
                <a:lnTo>
                  <a:pt x="900010" y="185267"/>
                </a:lnTo>
                <a:lnTo>
                  <a:pt x="900010" y="202691"/>
                </a:lnTo>
                <a:lnTo>
                  <a:pt x="894821" y="217004"/>
                </a:lnTo>
                <a:lnTo>
                  <a:pt x="883297" y="228384"/>
                </a:lnTo>
                <a:lnTo>
                  <a:pt x="866706" y="235896"/>
                </a:lnTo>
                <a:lnTo>
                  <a:pt x="846315" y="238607"/>
                </a:lnTo>
                <a:lnTo>
                  <a:pt x="940461" y="238607"/>
                </a:lnTo>
                <a:lnTo>
                  <a:pt x="940308" y="185267"/>
                </a:lnTo>
                <a:close/>
              </a:path>
              <a:path w="2500629" h="338454">
                <a:moveTo>
                  <a:pt x="863739" y="78587"/>
                </a:moveTo>
                <a:lnTo>
                  <a:pt x="839564" y="80110"/>
                </a:lnTo>
                <a:lnTo>
                  <a:pt x="819423" y="84632"/>
                </a:lnTo>
                <a:lnTo>
                  <a:pt x="801081" y="92089"/>
                </a:lnTo>
                <a:lnTo>
                  <a:pt x="782307" y="102412"/>
                </a:lnTo>
                <a:lnTo>
                  <a:pt x="799020" y="130860"/>
                </a:lnTo>
                <a:lnTo>
                  <a:pt x="813144" y="122459"/>
                </a:lnTo>
                <a:lnTo>
                  <a:pt x="827201" y="116458"/>
                </a:lnTo>
                <a:lnTo>
                  <a:pt x="841125" y="112858"/>
                </a:lnTo>
                <a:lnTo>
                  <a:pt x="854849" y="111658"/>
                </a:lnTo>
                <a:lnTo>
                  <a:pt x="931054" y="111658"/>
                </a:lnTo>
                <a:lnTo>
                  <a:pt x="920102" y="96234"/>
                </a:lnTo>
                <a:lnTo>
                  <a:pt x="896188" y="83127"/>
                </a:lnTo>
                <a:lnTo>
                  <a:pt x="863739" y="78587"/>
                </a:lnTo>
                <a:close/>
              </a:path>
              <a:path w="2500629" h="338454">
                <a:moveTo>
                  <a:pt x="1144651" y="80009"/>
                </a:moveTo>
                <a:lnTo>
                  <a:pt x="1103757" y="80009"/>
                </a:lnTo>
                <a:lnTo>
                  <a:pt x="1103757" y="338175"/>
                </a:lnTo>
                <a:lnTo>
                  <a:pt x="1144651" y="338175"/>
                </a:lnTo>
                <a:lnTo>
                  <a:pt x="1144651" y="236473"/>
                </a:lnTo>
                <a:lnTo>
                  <a:pt x="1281210" y="236473"/>
                </a:lnTo>
                <a:lnTo>
                  <a:pt x="1281638" y="235762"/>
                </a:lnTo>
                <a:lnTo>
                  <a:pt x="1202258" y="235762"/>
                </a:lnTo>
                <a:lnTo>
                  <a:pt x="1179005" y="231245"/>
                </a:lnTo>
                <a:lnTo>
                  <a:pt x="1160786" y="218560"/>
                </a:lnTo>
                <a:lnTo>
                  <a:pt x="1148901" y="199008"/>
                </a:lnTo>
                <a:lnTo>
                  <a:pt x="1144651" y="173888"/>
                </a:lnTo>
                <a:lnTo>
                  <a:pt x="1148901" y="149329"/>
                </a:lnTo>
                <a:lnTo>
                  <a:pt x="1160786" y="129971"/>
                </a:lnTo>
                <a:lnTo>
                  <a:pt x="1179005" y="117281"/>
                </a:lnTo>
                <a:lnTo>
                  <a:pt x="1202258" y="112725"/>
                </a:lnTo>
                <a:lnTo>
                  <a:pt x="1144651" y="112725"/>
                </a:lnTo>
                <a:lnTo>
                  <a:pt x="1144651" y="80009"/>
                </a:lnTo>
                <a:close/>
              </a:path>
              <a:path w="2500629" h="338454">
                <a:moveTo>
                  <a:pt x="1281210" y="236473"/>
                </a:moveTo>
                <a:lnTo>
                  <a:pt x="1144651" y="236473"/>
                </a:lnTo>
                <a:lnTo>
                  <a:pt x="1156696" y="251109"/>
                </a:lnTo>
                <a:lnTo>
                  <a:pt x="1171943" y="261810"/>
                </a:lnTo>
                <a:lnTo>
                  <a:pt x="1190256" y="268377"/>
                </a:lnTo>
                <a:lnTo>
                  <a:pt x="1211503" y="270611"/>
                </a:lnTo>
                <a:lnTo>
                  <a:pt x="1248308" y="263671"/>
                </a:lnTo>
                <a:lnTo>
                  <a:pt x="1276578" y="244163"/>
                </a:lnTo>
                <a:lnTo>
                  <a:pt x="1281210" y="236473"/>
                </a:lnTo>
                <a:close/>
              </a:path>
              <a:path w="2500629" h="338454">
                <a:moveTo>
                  <a:pt x="1210792" y="78587"/>
                </a:moveTo>
                <a:lnTo>
                  <a:pt x="1189956" y="80821"/>
                </a:lnTo>
                <a:lnTo>
                  <a:pt x="1171854" y="87388"/>
                </a:lnTo>
                <a:lnTo>
                  <a:pt x="1156685" y="98090"/>
                </a:lnTo>
                <a:lnTo>
                  <a:pt x="1144651" y="112725"/>
                </a:lnTo>
                <a:lnTo>
                  <a:pt x="1202258" y="112725"/>
                </a:lnTo>
                <a:lnTo>
                  <a:pt x="1225511" y="117331"/>
                </a:lnTo>
                <a:lnTo>
                  <a:pt x="1243730" y="130105"/>
                </a:lnTo>
                <a:lnTo>
                  <a:pt x="1255614" y="149479"/>
                </a:lnTo>
                <a:lnTo>
                  <a:pt x="1259865" y="173888"/>
                </a:lnTo>
                <a:lnTo>
                  <a:pt x="1255614" y="198858"/>
                </a:lnTo>
                <a:lnTo>
                  <a:pt x="1243730" y="218427"/>
                </a:lnTo>
                <a:lnTo>
                  <a:pt x="1225511" y="231195"/>
                </a:lnTo>
                <a:lnTo>
                  <a:pt x="1202258" y="235762"/>
                </a:lnTo>
                <a:lnTo>
                  <a:pt x="1281638" y="235762"/>
                </a:lnTo>
                <a:lnTo>
                  <a:pt x="1294714" y="214054"/>
                </a:lnTo>
                <a:lnTo>
                  <a:pt x="1301115" y="175310"/>
                </a:lnTo>
                <a:lnTo>
                  <a:pt x="1294553" y="135894"/>
                </a:lnTo>
                <a:lnTo>
                  <a:pt x="1276089" y="105346"/>
                </a:lnTo>
                <a:lnTo>
                  <a:pt x="1247558" y="85599"/>
                </a:lnTo>
                <a:lnTo>
                  <a:pt x="1210792" y="78587"/>
                </a:lnTo>
                <a:close/>
              </a:path>
              <a:path w="2500629" h="338454">
                <a:moveTo>
                  <a:pt x="1384681" y="80009"/>
                </a:moveTo>
                <a:lnTo>
                  <a:pt x="1343787" y="80009"/>
                </a:lnTo>
                <a:lnTo>
                  <a:pt x="1343787" y="269189"/>
                </a:lnTo>
                <a:lnTo>
                  <a:pt x="1384681" y="269189"/>
                </a:lnTo>
                <a:lnTo>
                  <a:pt x="1384681" y="170332"/>
                </a:lnTo>
                <a:lnTo>
                  <a:pt x="1390904" y="148157"/>
                </a:lnTo>
                <a:lnTo>
                  <a:pt x="1404327" y="131083"/>
                </a:lnTo>
                <a:lnTo>
                  <a:pt x="1424285" y="120476"/>
                </a:lnTo>
                <a:lnTo>
                  <a:pt x="1450111" y="117703"/>
                </a:lnTo>
                <a:lnTo>
                  <a:pt x="1384681" y="117703"/>
                </a:lnTo>
                <a:lnTo>
                  <a:pt x="1384681" y="80009"/>
                </a:lnTo>
                <a:close/>
              </a:path>
              <a:path w="2500629" h="338454">
                <a:moveTo>
                  <a:pt x="1450111" y="78587"/>
                </a:moveTo>
                <a:lnTo>
                  <a:pt x="1429086" y="81099"/>
                </a:lnTo>
                <a:lnTo>
                  <a:pt x="1410995" y="88544"/>
                </a:lnTo>
                <a:lnTo>
                  <a:pt x="1396104" y="100790"/>
                </a:lnTo>
                <a:lnTo>
                  <a:pt x="1384681" y="117703"/>
                </a:lnTo>
                <a:lnTo>
                  <a:pt x="1450111" y="117703"/>
                </a:lnTo>
                <a:lnTo>
                  <a:pt x="1450111" y="78587"/>
                </a:lnTo>
                <a:close/>
              </a:path>
              <a:path w="2500629" h="338454">
                <a:moveTo>
                  <a:pt x="1564970" y="78587"/>
                </a:moveTo>
                <a:lnTo>
                  <a:pt x="1524770" y="85532"/>
                </a:lnTo>
                <a:lnTo>
                  <a:pt x="1493539" y="105079"/>
                </a:lnTo>
                <a:lnTo>
                  <a:pt x="1473308" y="135294"/>
                </a:lnTo>
                <a:lnTo>
                  <a:pt x="1466113" y="174243"/>
                </a:lnTo>
                <a:lnTo>
                  <a:pt x="1473308" y="213454"/>
                </a:lnTo>
                <a:lnTo>
                  <a:pt x="1493539" y="243897"/>
                </a:lnTo>
                <a:lnTo>
                  <a:pt x="1524770" y="263605"/>
                </a:lnTo>
                <a:lnTo>
                  <a:pt x="1564970" y="270611"/>
                </a:lnTo>
                <a:lnTo>
                  <a:pt x="1604964" y="263605"/>
                </a:lnTo>
                <a:lnTo>
                  <a:pt x="1636090" y="243897"/>
                </a:lnTo>
                <a:lnTo>
                  <a:pt x="1641013" y="236473"/>
                </a:lnTo>
                <a:lnTo>
                  <a:pt x="1564970" y="236473"/>
                </a:lnTo>
                <a:lnTo>
                  <a:pt x="1541511" y="232012"/>
                </a:lnTo>
                <a:lnTo>
                  <a:pt x="1523187" y="219449"/>
                </a:lnTo>
                <a:lnTo>
                  <a:pt x="1511263" y="200019"/>
                </a:lnTo>
                <a:lnTo>
                  <a:pt x="1507007" y="174955"/>
                </a:lnTo>
                <a:lnTo>
                  <a:pt x="1511263" y="150040"/>
                </a:lnTo>
                <a:lnTo>
                  <a:pt x="1523187" y="130594"/>
                </a:lnTo>
                <a:lnTo>
                  <a:pt x="1541511" y="117948"/>
                </a:lnTo>
                <a:lnTo>
                  <a:pt x="1564970" y="113436"/>
                </a:lnTo>
                <a:lnTo>
                  <a:pt x="1641674" y="113436"/>
                </a:lnTo>
                <a:lnTo>
                  <a:pt x="1636090" y="105079"/>
                </a:lnTo>
                <a:lnTo>
                  <a:pt x="1604964" y="85532"/>
                </a:lnTo>
                <a:lnTo>
                  <a:pt x="1564970" y="78587"/>
                </a:lnTo>
                <a:close/>
              </a:path>
              <a:path w="2500629" h="338454">
                <a:moveTo>
                  <a:pt x="1641674" y="113436"/>
                </a:moveTo>
                <a:lnTo>
                  <a:pt x="1564970" y="113436"/>
                </a:lnTo>
                <a:lnTo>
                  <a:pt x="1588223" y="117948"/>
                </a:lnTo>
                <a:lnTo>
                  <a:pt x="1606442" y="130594"/>
                </a:lnTo>
                <a:lnTo>
                  <a:pt x="1618326" y="150040"/>
                </a:lnTo>
                <a:lnTo>
                  <a:pt x="1622577" y="174955"/>
                </a:lnTo>
                <a:lnTo>
                  <a:pt x="1618326" y="200019"/>
                </a:lnTo>
                <a:lnTo>
                  <a:pt x="1606442" y="219449"/>
                </a:lnTo>
                <a:lnTo>
                  <a:pt x="1588223" y="232012"/>
                </a:lnTo>
                <a:lnTo>
                  <a:pt x="1564970" y="236473"/>
                </a:lnTo>
                <a:lnTo>
                  <a:pt x="1641013" y="236473"/>
                </a:lnTo>
                <a:lnTo>
                  <a:pt x="1656281" y="213454"/>
                </a:lnTo>
                <a:lnTo>
                  <a:pt x="1663471" y="174243"/>
                </a:lnTo>
                <a:lnTo>
                  <a:pt x="1656281" y="135294"/>
                </a:lnTo>
                <a:lnTo>
                  <a:pt x="1641674" y="113436"/>
                </a:lnTo>
                <a:close/>
              </a:path>
              <a:path w="2500629" h="338454">
                <a:moveTo>
                  <a:pt x="1711833" y="80009"/>
                </a:moveTo>
                <a:lnTo>
                  <a:pt x="1669161" y="80009"/>
                </a:lnTo>
                <a:lnTo>
                  <a:pt x="1742414" y="269189"/>
                </a:lnTo>
                <a:lnTo>
                  <a:pt x="1784731" y="269189"/>
                </a:lnTo>
                <a:lnTo>
                  <a:pt x="1800139" y="229006"/>
                </a:lnTo>
                <a:lnTo>
                  <a:pt x="1764461" y="229006"/>
                </a:lnTo>
                <a:lnTo>
                  <a:pt x="1711833" y="80009"/>
                </a:lnTo>
                <a:close/>
              </a:path>
              <a:path w="2500629" h="338454">
                <a:moveTo>
                  <a:pt x="1857273" y="80009"/>
                </a:moveTo>
                <a:lnTo>
                  <a:pt x="1816379" y="80009"/>
                </a:lnTo>
                <a:lnTo>
                  <a:pt x="1764461" y="229006"/>
                </a:lnTo>
                <a:lnTo>
                  <a:pt x="1800139" y="229006"/>
                </a:lnTo>
                <a:lnTo>
                  <a:pt x="1857273" y="80009"/>
                </a:lnTo>
                <a:close/>
              </a:path>
              <a:path w="2500629" h="338454">
                <a:moveTo>
                  <a:pt x="2024511" y="111658"/>
                </a:moveTo>
                <a:lnTo>
                  <a:pt x="1948307" y="111658"/>
                </a:lnTo>
                <a:lnTo>
                  <a:pt x="1967965" y="114253"/>
                </a:lnTo>
                <a:lnTo>
                  <a:pt x="1982089" y="121748"/>
                </a:lnTo>
                <a:lnTo>
                  <a:pt x="1990612" y="133711"/>
                </a:lnTo>
                <a:lnTo>
                  <a:pt x="1993468" y="149707"/>
                </a:lnTo>
                <a:lnTo>
                  <a:pt x="1993468" y="155397"/>
                </a:lnTo>
                <a:lnTo>
                  <a:pt x="1936216" y="155397"/>
                </a:lnTo>
                <a:lnTo>
                  <a:pt x="1905846" y="159586"/>
                </a:lnTo>
                <a:lnTo>
                  <a:pt x="1883410" y="171043"/>
                </a:lnTo>
                <a:lnTo>
                  <a:pt x="1869508" y="188901"/>
                </a:lnTo>
                <a:lnTo>
                  <a:pt x="1864741" y="212293"/>
                </a:lnTo>
                <a:lnTo>
                  <a:pt x="1869380" y="235562"/>
                </a:lnTo>
                <a:lnTo>
                  <a:pt x="1882654" y="254165"/>
                </a:lnTo>
                <a:lnTo>
                  <a:pt x="1903595" y="266499"/>
                </a:lnTo>
                <a:lnTo>
                  <a:pt x="1931238" y="270967"/>
                </a:lnTo>
                <a:lnTo>
                  <a:pt x="1950668" y="269428"/>
                </a:lnTo>
                <a:lnTo>
                  <a:pt x="1967731" y="264788"/>
                </a:lnTo>
                <a:lnTo>
                  <a:pt x="1982194" y="257015"/>
                </a:lnTo>
                <a:lnTo>
                  <a:pt x="1993823" y="246075"/>
                </a:lnTo>
                <a:lnTo>
                  <a:pt x="2033940" y="246075"/>
                </a:lnTo>
                <a:lnTo>
                  <a:pt x="2033918" y="238607"/>
                </a:lnTo>
                <a:lnTo>
                  <a:pt x="1939772" y="238607"/>
                </a:lnTo>
                <a:lnTo>
                  <a:pt x="1924448" y="236618"/>
                </a:lnTo>
                <a:lnTo>
                  <a:pt x="1912924" y="230962"/>
                </a:lnTo>
                <a:lnTo>
                  <a:pt x="1905668" y="222105"/>
                </a:lnTo>
                <a:lnTo>
                  <a:pt x="1903145" y="210515"/>
                </a:lnTo>
                <a:lnTo>
                  <a:pt x="1905507" y="198919"/>
                </a:lnTo>
                <a:lnTo>
                  <a:pt x="1912702" y="191090"/>
                </a:lnTo>
                <a:lnTo>
                  <a:pt x="1924898" y="186662"/>
                </a:lnTo>
                <a:lnTo>
                  <a:pt x="1942261" y="185267"/>
                </a:lnTo>
                <a:lnTo>
                  <a:pt x="2033766" y="185267"/>
                </a:lnTo>
                <a:lnTo>
                  <a:pt x="2033651" y="145084"/>
                </a:lnTo>
                <a:lnTo>
                  <a:pt x="2028405" y="117142"/>
                </a:lnTo>
                <a:lnTo>
                  <a:pt x="2024511" y="111658"/>
                </a:lnTo>
                <a:close/>
              </a:path>
              <a:path w="2500629" h="338454">
                <a:moveTo>
                  <a:pt x="2033940" y="246075"/>
                </a:moveTo>
                <a:lnTo>
                  <a:pt x="1993823" y="246075"/>
                </a:lnTo>
                <a:lnTo>
                  <a:pt x="1993823" y="269189"/>
                </a:lnTo>
                <a:lnTo>
                  <a:pt x="2034006" y="269189"/>
                </a:lnTo>
                <a:lnTo>
                  <a:pt x="2033940" y="246075"/>
                </a:lnTo>
                <a:close/>
              </a:path>
              <a:path w="2500629" h="338454">
                <a:moveTo>
                  <a:pt x="2033766" y="185267"/>
                </a:moveTo>
                <a:lnTo>
                  <a:pt x="1993468" y="185267"/>
                </a:lnTo>
                <a:lnTo>
                  <a:pt x="1993468" y="202691"/>
                </a:lnTo>
                <a:lnTo>
                  <a:pt x="1988278" y="217004"/>
                </a:lnTo>
                <a:lnTo>
                  <a:pt x="1976755" y="228384"/>
                </a:lnTo>
                <a:lnTo>
                  <a:pt x="1960164" y="235896"/>
                </a:lnTo>
                <a:lnTo>
                  <a:pt x="1939772" y="238607"/>
                </a:lnTo>
                <a:lnTo>
                  <a:pt x="2033918" y="238607"/>
                </a:lnTo>
                <a:lnTo>
                  <a:pt x="2033766" y="185267"/>
                </a:lnTo>
                <a:close/>
              </a:path>
              <a:path w="2500629" h="338454">
                <a:moveTo>
                  <a:pt x="1957197" y="78587"/>
                </a:moveTo>
                <a:lnTo>
                  <a:pt x="1933021" y="80110"/>
                </a:lnTo>
                <a:lnTo>
                  <a:pt x="1912880" y="84632"/>
                </a:lnTo>
                <a:lnTo>
                  <a:pt x="1894539" y="92089"/>
                </a:lnTo>
                <a:lnTo>
                  <a:pt x="1875764" y="102412"/>
                </a:lnTo>
                <a:lnTo>
                  <a:pt x="1892477" y="130860"/>
                </a:lnTo>
                <a:lnTo>
                  <a:pt x="1906601" y="122459"/>
                </a:lnTo>
                <a:lnTo>
                  <a:pt x="1920659" y="116458"/>
                </a:lnTo>
                <a:lnTo>
                  <a:pt x="1934583" y="112858"/>
                </a:lnTo>
                <a:lnTo>
                  <a:pt x="1948307" y="111658"/>
                </a:lnTo>
                <a:lnTo>
                  <a:pt x="2024511" y="111658"/>
                </a:lnTo>
                <a:lnTo>
                  <a:pt x="2013559" y="96234"/>
                </a:lnTo>
                <a:lnTo>
                  <a:pt x="1989645" y="83127"/>
                </a:lnTo>
                <a:lnTo>
                  <a:pt x="1957197" y="78587"/>
                </a:lnTo>
                <a:close/>
              </a:path>
              <a:path w="2500629" h="338454">
                <a:moveTo>
                  <a:pt x="2129663" y="80009"/>
                </a:moveTo>
                <a:lnTo>
                  <a:pt x="2088769" y="80009"/>
                </a:lnTo>
                <a:lnTo>
                  <a:pt x="2088769" y="269189"/>
                </a:lnTo>
                <a:lnTo>
                  <a:pt x="2129663" y="269189"/>
                </a:lnTo>
                <a:lnTo>
                  <a:pt x="2129663" y="168554"/>
                </a:lnTo>
                <a:lnTo>
                  <a:pt x="2134852" y="148096"/>
                </a:lnTo>
                <a:lnTo>
                  <a:pt x="2145842" y="131838"/>
                </a:lnTo>
                <a:lnTo>
                  <a:pt x="2162196" y="121042"/>
                </a:lnTo>
                <a:lnTo>
                  <a:pt x="2183358" y="116992"/>
                </a:lnTo>
                <a:lnTo>
                  <a:pt x="2262520" y="116992"/>
                </a:lnTo>
                <a:lnTo>
                  <a:pt x="2262090" y="116281"/>
                </a:lnTo>
                <a:lnTo>
                  <a:pt x="2129663" y="116281"/>
                </a:lnTo>
                <a:lnTo>
                  <a:pt x="2129663" y="80009"/>
                </a:lnTo>
                <a:close/>
              </a:path>
              <a:path w="2500629" h="338454">
                <a:moveTo>
                  <a:pt x="2262520" y="116992"/>
                </a:moveTo>
                <a:lnTo>
                  <a:pt x="2183358" y="116992"/>
                </a:lnTo>
                <a:lnTo>
                  <a:pt x="2202472" y="120159"/>
                </a:lnTo>
                <a:lnTo>
                  <a:pt x="2216785" y="129260"/>
                </a:lnTo>
                <a:lnTo>
                  <a:pt x="2225763" y="143695"/>
                </a:lnTo>
                <a:lnTo>
                  <a:pt x="2228875" y="162864"/>
                </a:lnTo>
                <a:lnTo>
                  <a:pt x="2228875" y="269189"/>
                </a:lnTo>
                <a:lnTo>
                  <a:pt x="2269769" y="269189"/>
                </a:lnTo>
                <a:lnTo>
                  <a:pt x="2269769" y="151485"/>
                </a:lnTo>
                <a:lnTo>
                  <a:pt x="2264968" y="121042"/>
                </a:lnTo>
                <a:lnTo>
                  <a:pt x="2262520" y="116992"/>
                </a:lnTo>
                <a:close/>
              </a:path>
              <a:path w="2500629" h="338454">
                <a:moveTo>
                  <a:pt x="2199360" y="78587"/>
                </a:moveTo>
                <a:lnTo>
                  <a:pt x="2176868" y="80776"/>
                </a:lnTo>
                <a:lnTo>
                  <a:pt x="2157577" y="87566"/>
                </a:lnTo>
                <a:lnTo>
                  <a:pt x="2141753" y="99290"/>
                </a:lnTo>
                <a:lnTo>
                  <a:pt x="2129663" y="116281"/>
                </a:lnTo>
                <a:lnTo>
                  <a:pt x="2262090" y="116281"/>
                </a:lnTo>
                <a:lnTo>
                  <a:pt x="2251100" y="98101"/>
                </a:lnTo>
                <a:lnTo>
                  <a:pt x="2228964" y="83627"/>
                </a:lnTo>
                <a:lnTo>
                  <a:pt x="2199360" y="78587"/>
                </a:lnTo>
                <a:close/>
              </a:path>
              <a:path w="2500629" h="338454">
                <a:moveTo>
                  <a:pt x="2372537" y="117703"/>
                </a:moveTo>
                <a:lnTo>
                  <a:pt x="2331999" y="117703"/>
                </a:lnTo>
                <a:lnTo>
                  <a:pt x="2331999" y="215849"/>
                </a:lnTo>
                <a:lnTo>
                  <a:pt x="2336277" y="240813"/>
                </a:lnTo>
                <a:lnTo>
                  <a:pt x="2347823" y="257943"/>
                </a:lnTo>
                <a:lnTo>
                  <a:pt x="2364703" y="267805"/>
                </a:lnTo>
                <a:lnTo>
                  <a:pt x="2384983" y="270967"/>
                </a:lnTo>
                <a:lnTo>
                  <a:pt x="2396913" y="270050"/>
                </a:lnTo>
                <a:lnTo>
                  <a:pt x="2408675" y="267366"/>
                </a:lnTo>
                <a:lnTo>
                  <a:pt x="2420238" y="263016"/>
                </a:lnTo>
                <a:lnTo>
                  <a:pt x="2431567" y="257098"/>
                </a:lnTo>
                <a:lnTo>
                  <a:pt x="2423950" y="233984"/>
                </a:lnTo>
                <a:lnTo>
                  <a:pt x="2392807" y="233984"/>
                </a:lnTo>
                <a:lnTo>
                  <a:pt x="2384239" y="232734"/>
                </a:lnTo>
                <a:lnTo>
                  <a:pt x="2377871" y="228517"/>
                </a:lnTo>
                <a:lnTo>
                  <a:pt x="2373904" y="220633"/>
                </a:lnTo>
                <a:lnTo>
                  <a:pt x="2372537" y="208381"/>
                </a:lnTo>
                <a:lnTo>
                  <a:pt x="2372537" y="117703"/>
                </a:lnTo>
                <a:close/>
              </a:path>
              <a:path w="2500629" h="338454">
                <a:moveTo>
                  <a:pt x="2421255" y="225805"/>
                </a:moveTo>
                <a:lnTo>
                  <a:pt x="2413359" y="229334"/>
                </a:lnTo>
                <a:lnTo>
                  <a:pt x="2406097" y="231895"/>
                </a:lnTo>
                <a:lnTo>
                  <a:pt x="2399302" y="233456"/>
                </a:lnTo>
                <a:lnTo>
                  <a:pt x="2392807" y="233984"/>
                </a:lnTo>
                <a:lnTo>
                  <a:pt x="2423950" y="233984"/>
                </a:lnTo>
                <a:lnTo>
                  <a:pt x="2421255" y="225805"/>
                </a:lnTo>
                <a:close/>
              </a:path>
              <a:path w="2500629" h="338454">
                <a:moveTo>
                  <a:pt x="2428367" y="87121"/>
                </a:moveTo>
                <a:lnTo>
                  <a:pt x="2305329" y="87121"/>
                </a:lnTo>
                <a:lnTo>
                  <a:pt x="2305329" y="117703"/>
                </a:lnTo>
                <a:lnTo>
                  <a:pt x="2428367" y="117703"/>
                </a:lnTo>
                <a:lnTo>
                  <a:pt x="2428367" y="87121"/>
                </a:lnTo>
                <a:close/>
              </a:path>
              <a:path w="2500629" h="338454">
                <a:moveTo>
                  <a:pt x="2372537" y="35204"/>
                </a:moveTo>
                <a:lnTo>
                  <a:pt x="2331999" y="35204"/>
                </a:lnTo>
                <a:lnTo>
                  <a:pt x="2331999" y="87121"/>
                </a:lnTo>
                <a:lnTo>
                  <a:pt x="2372537" y="87121"/>
                </a:lnTo>
                <a:lnTo>
                  <a:pt x="2372537" y="35204"/>
                </a:lnTo>
                <a:close/>
              </a:path>
              <a:path w="2500629" h="338454">
                <a:moveTo>
                  <a:pt x="2477795" y="225450"/>
                </a:moveTo>
                <a:lnTo>
                  <a:pt x="2468894" y="227161"/>
                </a:lnTo>
                <a:lnTo>
                  <a:pt x="2461793" y="231940"/>
                </a:lnTo>
                <a:lnTo>
                  <a:pt x="2457092" y="239252"/>
                </a:lnTo>
                <a:lnTo>
                  <a:pt x="2455392" y="248564"/>
                </a:lnTo>
                <a:lnTo>
                  <a:pt x="2457092" y="258137"/>
                </a:lnTo>
                <a:lnTo>
                  <a:pt x="2461793" y="265677"/>
                </a:lnTo>
                <a:lnTo>
                  <a:pt x="2468894" y="270617"/>
                </a:lnTo>
                <a:lnTo>
                  <a:pt x="2477795" y="272389"/>
                </a:lnTo>
                <a:lnTo>
                  <a:pt x="2486696" y="270617"/>
                </a:lnTo>
                <a:lnTo>
                  <a:pt x="2493797" y="265677"/>
                </a:lnTo>
                <a:lnTo>
                  <a:pt x="2498497" y="258137"/>
                </a:lnTo>
                <a:lnTo>
                  <a:pt x="2500198" y="248564"/>
                </a:lnTo>
                <a:lnTo>
                  <a:pt x="2498497" y="239252"/>
                </a:lnTo>
                <a:lnTo>
                  <a:pt x="2493797" y="231940"/>
                </a:lnTo>
                <a:lnTo>
                  <a:pt x="2486696" y="227161"/>
                </a:lnTo>
                <a:lnTo>
                  <a:pt x="2477795" y="2254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7466" y="4436605"/>
            <a:ext cx="5523826" cy="338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2714" y="4011307"/>
            <a:ext cx="5232603" cy="296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2444" y="3332594"/>
            <a:ext cx="3726662" cy="336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1022" y="2905874"/>
            <a:ext cx="4815471" cy="336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4962" y="2483065"/>
            <a:ext cx="2433955" cy="265430"/>
          </a:xfrm>
          <a:custGeom>
            <a:avLst/>
            <a:gdLst/>
            <a:ahLst/>
            <a:cxnLst/>
            <a:rect l="l" t="t" r="r" b="b"/>
            <a:pathLst>
              <a:path w="2433954" h="265430">
                <a:moveTo>
                  <a:pt x="95300" y="73253"/>
                </a:moveTo>
                <a:lnTo>
                  <a:pt x="56707" y="80260"/>
                </a:lnTo>
                <a:lnTo>
                  <a:pt x="26581" y="99968"/>
                </a:lnTo>
                <a:lnTo>
                  <a:pt x="6989" y="130410"/>
                </a:lnTo>
                <a:lnTo>
                  <a:pt x="0" y="169621"/>
                </a:lnTo>
                <a:lnTo>
                  <a:pt x="6989" y="208570"/>
                </a:lnTo>
                <a:lnTo>
                  <a:pt x="26581" y="238785"/>
                </a:lnTo>
                <a:lnTo>
                  <a:pt x="56707" y="258332"/>
                </a:lnTo>
                <a:lnTo>
                  <a:pt x="95300" y="265277"/>
                </a:lnTo>
                <a:lnTo>
                  <a:pt x="120609" y="262927"/>
                </a:lnTo>
                <a:lnTo>
                  <a:pt x="142551" y="256076"/>
                </a:lnTo>
                <a:lnTo>
                  <a:pt x="160959" y="245025"/>
                </a:lnTo>
                <a:lnTo>
                  <a:pt x="175666" y="230073"/>
                </a:lnTo>
                <a:lnTo>
                  <a:pt x="97078" y="230073"/>
                </a:lnTo>
                <a:lnTo>
                  <a:pt x="74498" y="225678"/>
                </a:lnTo>
                <a:lnTo>
                  <a:pt x="56718" y="213315"/>
                </a:lnTo>
                <a:lnTo>
                  <a:pt x="45072" y="194218"/>
                </a:lnTo>
                <a:lnTo>
                  <a:pt x="40893" y="169621"/>
                </a:lnTo>
                <a:lnTo>
                  <a:pt x="45072" y="145023"/>
                </a:lnTo>
                <a:lnTo>
                  <a:pt x="56718" y="125926"/>
                </a:lnTo>
                <a:lnTo>
                  <a:pt x="74498" y="113564"/>
                </a:lnTo>
                <a:lnTo>
                  <a:pt x="97078" y="109169"/>
                </a:lnTo>
                <a:lnTo>
                  <a:pt x="169294" y="109169"/>
                </a:lnTo>
                <a:lnTo>
                  <a:pt x="173532" y="104190"/>
                </a:lnTo>
                <a:lnTo>
                  <a:pt x="158758" y="90955"/>
                </a:lnTo>
                <a:lnTo>
                  <a:pt x="140684" y="81254"/>
                </a:lnTo>
                <a:lnTo>
                  <a:pt x="119476" y="75287"/>
                </a:lnTo>
                <a:lnTo>
                  <a:pt x="95300" y="73253"/>
                </a:lnTo>
                <a:close/>
              </a:path>
              <a:path w="2433954" h="265430">
                <a:moveTo>
                  <a:pt x="152907" y="207314"/>
                </a:moveTo>
                <a:lnTo>
                  <a:pt x="142134" y="217171"/>
                </a:lnTo>
                <a:lnTo>
                  <a:pt x="129127" y="224294"/>
                </a:lnTo>
                <a:lnTo>
                  <a:pt x="114053" y="228617"/>
                </a:lnTo>
                <a:lnTo>
                  <a:pt x="97078" y="230073"/>
                </a:lnTo>
                <a:lnTo>
                  <a:pt x="175666" y="230073"/>
                </a:lnTo>
                <a:lnTo>
                  <a:pt x="152907" y="207314"/>
                </a:lnTo>
                <a:close/>
              </a:path>
              <a:path w="2433954" h="265430">
                <a:moveTo>
                  <a:pt x="169294" y="109169"/>
                </a:moveTo>
                <a:lnTo>
                  <a:pt x="97078" y="109169"/>
                </a:lnTo>
                <a:lnTo>
                  <a:pt x="113275" y="110452"/>
                </a:lnTo>
                <a:lnTo>
                  <a:pt x="127704" y="114636"/>
                </a:lnTo>
                <a:lnTo>
                  <a:pt x="140334" y="121420"/>
                </a:lnTo>
                <a:lnTo>
                  <a:pt x="151129" y="130505"/>
                </a:lnTo>
                <a:lnTo>
                  <a:pt x="169294" y="109169"/>
                </a:lnTo>
                <a:close/>
              </a:path>
              <a:path w="2433954" h="265430">
                <a:moveTo>
                  <a:pt x="291947" y="73253"/>
                </a:moveTo>
                <a:lnTo>
                  <a:pt x="251748" y="80198"/>
                </a:lnTo>
                <a:lnTo>
                  <a:pt x="220516" y="99745"/>
                </a:lnTo>
                <a:lnTo>
                  <a:pt x="200286" y="129960"/>
                </a:lnTo>
                <a:lnTo>
                  <a:pt x="193090" y="168910"/>
                </a:lnTo>
                <a:lnTo>
                  <a:pt x="200286" y="208120"/>
                </a:lnTo>
                <a:lnTo>
                  <a:pt x="220516" y="238563"/>
                </a:lnTo>
                <a:lnTo>
                  <a:pt x="251748" y="258271"/>
                </a:lnTo>
                <a:lnTo>
                  <a:pt x="291947" y="265277"/>
                </a:lnTo>
                <a:lnTo>
                  <a:pt x="331941" y="258271"/>
                </a:lnTo>
                <a:lnTo>
                  <a:pt x="363067" y="238563"/>
                </a:lnTo>
                <a:lnTo>
                  <a:pt x="367991" y="231140"/>
                </a:lnTo>
                <a:lnTo>
                  <a:pt x="291947" y="231140"/>
                </a:lnTo>
                <a:lnTo>
                  <a:pt x="268489" y="226678"/>
                </a:lnTo>
                <a:lnTo>
                  <a:pt x="250164" y="214115"/>
                </a:lnTo>
                <a:lnTo>
                  <a:pt x="238240" y="194685"/>
                </a:lnTo>
                <a:lnTo>
                  <a:pt x="233984" y="169621"/>
                </a:lnTo>
                <a:lnTo>
                  <a:pt x="238240" y="144706"/>
                </a:lnTo>
                <a:lnTo>
                  <a:pt x="250164" y="125260"/>
                </a:lnTo>
                <a:lnTo>
                  <a:pt x="268489" y="112614"/>
                </a:lnTo>
                <a:lnTo>
                  <a:pt x="291947" y="108102"/>
                </a:lnTo>
                <a:lnTo>
                  <a:pt x="368651" y="108102"/>
                </a:lnTo>
                <a:lnTo>
                  <a:pt x="363067" y="99745"/>
                </a:lnTo>
                <a:lnTo>
                  <a:pt x="331941" y="80198"/>
                </a:lnTo>
                <a:lnTo>
                  <a:pt x="291947" y="73253"/>
                </a:lnTo>
                <a:close/>
              </a:path>
              <a:path w="2433954" h="265430">
                <a:moveTo>
                  <a:pt x="368651" y="108102"/>
                </a:moveTo>
                <a:lnTo>
                  <a:pt x="291947" y="108102"/>
                </a:lnTo>
                <a:lnTo>
                  <a:pt x="315200" y="112614"/>
                </a:lnTo>
                <a:lnTo>
                  <a:pt x="333419" y="125260"/>
                </a:lnTo>
                <a:lnTo>
                  <a:pt x="345304" y="144706"/>
                </a:lnTo>
                <a:lnTo>
                  <a:pt x="349554" y="169621"/>
                </a:lnTo>
                <a:lnTo>
                  <a:pt x="345304" y="194685"/>
                </a:lnTo>
                <a:lnTo>
                  <a:pt x="333419" y="214115"/>
                </a:lnTo>
                <a:lnTo>
                  <a:pt x="315200" y="226678"/>
                </a:lnTo>
                <a:lnTo>
                  <a:pt x="291947" y="231140"/>
                </a:lnTo>
                <a:lnTo>
                  <a:pt x="367991" y="231140"/>
                </a:lnTo>
                <a:lnTo>
                  <a:pt x="383259" y="208120"/>
                </a:lnTo>
                <a:lnTo>
                  <a:pt x="390448" y="168910"/>
                </a:lnTo>
                <a:lnTo>
                  <a:pt x="383259" y="129960"/>
                </a:lnTo>
                <a:lnTo>
                  <a:pt x="368651" y="108102"/>
                </a:lnTo>
                <a:close/>
              </a:path>
              <a:path w="2433954" h="265430">
                <a:moveTo>
                  <a:pt x="473659" y="74676"/>
                </a:moveTo>
                <a:lnTo>
                  <a:pt x="433120" y="74676"/>
                </a:lnTo>
                <a:lnTo>
                  <a:pt x="433120" y="263855"/>
                </a:lnTo>
                <a:lnTo>
                  <a:pt x="473659" y="263855"/>
                </a:lnTo>
                <a:lnTo>
                  <a:pt x="473659" y="170332"/>
                </a:lnTo>
                <a:lnTo>
                  <a:pt x="477281" y="147307"/>
                </a:lnTo>
                <a:lnTo>
                  <a:pt x="487705" y="128816"/>
                </a:lnTo>
                <a:lnTo>
                  <a:pt x="504263" y="116325"/>
                </a:lnTo>
                <a:lnTo>
                  <a:pt x="526287" y="111302"/>
                </a:lnTo>
                <a:lnTo>
                  <a:pt x="473659" y="111302"/>
                </a:lnTo>
                <a:lnTo>
                  <a:pt x="473659" y="74676"/>
                </a:lnTo>
                <a:close/>
              </a:path>
              <a:path w="2433954" h="265430">
                <a:moveTo>
                  <a:pt x="542289" y="73253"/>
                </a:moveTo>
                <a:lnTo>
                  <a:pt x="520215" y="75448"/>
                </a:lnTo>
                <a:lnTo>
                  <a:pt x="501173" y="82276"/>
                </a:lnTo>
                <a:lnTo>
                  <a:pt x="485532" y="94106"/>
                </a:lnTo>
                <a:lnTo>
                  <a:pt x="473659" y="111302"/>
                </a:lnTo>
                <a:lnTo>
                  <a:pt x="526287" y="111302"/>
                </a:lnTo>
                <a:lnTo>
                  <a:pt x="544934" y="114475"/>
                </a:lnTo>
                <a:lnTo>
                  <a:pt x="558914" y="123615"/>
                </a:lnTo>
                <a:lnTo>
                  <a:pt x="567693" y="138156"/>
                </a:lnTo>
                <a:lnTo>
                  <a:pt x="570737" y="157530"/>
                </a:lnTo>
                <a:lnTo>
                  <a:pt x="570737" y="263855"/>
                </a:lnTo>
                <a:lnTo>
                  <a:pt x="611631" y="263855"/>
                </a:lnTo>
                <a:lnTo>
                  <a:pt x="611631" y="170332"/>
                </a:lnTo>
                <a:lnTo>
                  <a:pt x="615193" y="147307"/>
                </a:lnTo>
                <a:lnTo>
                  <a:pt x="625455" y="128816"/>
                </a:lnTo>
                <a:lnTo>
                  <a:pt x="638589" y="118770"/>
                </a:lnTo>
                <a:lnTo>
                  <a:pt x="608075" y="118770"/>
                </a:lnTo>
                <a:lnTo>
                  <a:pt x="598797" y="99506"/>
                </a:lnTo>
                <a:lnTo>
                  <a:pt x="584517" y="85210"/>
                </a:lnTo>
                <a:lnTo>
                  <a:pt x="565570" y="76315"/>
                </a:lnTo>
                <a:lnTo>
                  <a:pt x="542289" y="73253"/>
                </a:lnTo>
                <a:close/>
              </a:path>
              <a:path w="2433954" h="265430">
                <a:moveTo>
                  <a:pt x="741890" y="111302"/>
                </a:moveTo>
                <a:lnTo>
                  <a:pt x="663549" y="111302"/>
                </a:lnTo>
                <a:lnTo>
                  <a:pt x="682251" y="114475"/>
                </a:lnTo>
                <a:lnTo>
                  <a:pt x="696353" y="123615"/>
                </a:lnTo>
                <a:lnTo>
                  <a:pt x="705254" y="138156"/>
                </a:lnTo>
                <a:lnTo>
                  <a:pt x="708355" y="157530"/>
                </a:lnTo>
                <a:lnTo>
                  <a:pt x="708355" y="263855"/>
                </a:lnTo>
                <a:lnTo>
                  <a:pt x="749249" y="263855"/>
                </a:lnTo>
                <a:lnTo>
                  <a:pt x="749249" y="146151"/>
                </a:lnTo>
                <a:lnTo>
                  <a:pt x="744515" y="115708"/>
                </a:lnTo>
                <a:lnTo>
                  <a:pt x="741890" y="111302"/>
                </a:lnTo>
                <a:close/>
              </a:path>
              <a:path w="2433954" h="265430">
                <a:moveTo>
                  <a:pt x="679907" y="73253"/>
                </a:moveTo>
                <a:lnTo>
                  <a:pt x="655831" y="75915"/>
                </a:lnTo>
                <a:lnTo>
                  <a:pt x="635590" y="84143"/>
                </a:lnTo>
                <a:lnTo>
                  <a:pt x="619549" y="98306"/>
                </a:lnTo>
                <a:lnTo>
                  <a:pt x="608075" y="118770"/>
                </a:lnTo>
                <a:lnTo>
                  <a:pt x="638589" y="118770"/>
                </a:lnTo>
                <a:lnTo>
                  <a:pt x="641785" y="116325"/>
                </a:lnTo>
                <a:lnTo>
                  <a:pt x="663549" y="111302"/>
                </a:lnTo>
                <a:lnTo>
                  <a:pt x="741890" y="111302"/>
                </a:lnTo>
                <a:lnTo>
                  <a:pt x="730846" y="92767"/>
                </a:lnTo>
                <a:lnTo>
                  <a:pt x="709044" y="78293"/>
                </a:lnTo>
                <a:lnTo>
                  <a:pt x="679907" y="73253"/>
                </a:lnTo>
                <a:close/>
              </a:path>
              <a:path w="2433954" h="265430">
                <a:moveTo>
                  <a:pt x="881887" y="73253"/>
                </a:moveTo>
                <a:lnTo>
                  <a:pt x="843238" y="80410"/>
                </a:lnTo>
                <a:lnTo>
                  <a:pt x="812990" y="100101"/>
                </a:lnTo>
                <a:lnTo>
                  <a:pt x="793276" y="130460"/>
                </a:lnTo>
                <a:lnTo>
                  <a:pt x="786231" y="169621"/>
                </a:lnTo>
                <a:lnTo>
                  <a:pt x="793143" y="208570"/>
                </a:lnTo>
                <a:lnTo>
                  <a:pt x="812723" y="238785"/>
                </a:lnTo>
                <a:lnTo>
                  <a:pt x="843238" y="258332"/>
                </a:lnTo>
                <a:lnTo>
                  <a:pt x="882954" y="265277"/>
                </a:lnTo>
                <a:lnTo>
                  <a:pt x="906379" y="263127"/>
                </a:lnTo>
                <a:lnTo>
                  <a:pt x="927404" y="256876"/>
                </a:lnTo>
                <a:lnTo>
                  <a:pt x="945762" y="246825"/>
                </a:lnTo>
                <a:lnTo>
                  <a:pt x="961186" y="233273"/>
                </a:lnTo>
                <a:lnTo>
                  <a:pt x="960185" y="232206"/>
                </a:lnTo>
                <a:lnTo>
                  <a:pt x="886155" y="232206"/>
                </a:lnTo>
                <a:lnTo>
                  <a:pt x="865285" y="228917"/>
                </a:lnTo>
                <a:lnTo>
                  <a:pt x="848017" y="219494"/>
                </a:lnTo>
                <a:lnTo>
                  <a:pt x="835148" y="204603"/>
                </a:lnTo>
                <a:lnTo>
                  <a:pt x="827481" y="184912"/>
                </a:lnTo>
                <a:lnTo>
                  <a:pt x="970432" y="184912"/>
                </a:lnTo>
                <a:lnTo>
                  <a:pt x="968892" y="155041"/>
                </a:lnTo>
                <a:lnTo>
                  <a:pt x="826769" y="155041"/>
                </a:lnTo>
                <a:lnTo>
                  <a:pt x="833037" y="134622"/>
                </a:lnTo>
                <a:lnTo>
                  <a:pt x="844905" y="119170"/>
                </a:lnTo>
                <a:lnTo>
                  <a:pt x="861574" y="109385"/>
                </a:lnTo>
                <a:lnTo>
                  <a:pt x="882243" y="105968"/>
                </a:lnTo>
                <a:lnTo>
                  <a:pt x="954030" y="105968"/>
                </a:lnTo>
                <a:lnTo>
                  <a:pt x="952963" y="103479"/>
                </a:lnTo>
                <a:lnTo>
                  <a:pt x="924476" y="81099"/>
                </a:lnTo>
                <a:lnTo>
                  <a:pt x="881887" y="73253"/>
                </a:lnTo>
                <a:close/>
              </a:path>
              <a:path w="2433954" h="265430">
                <a:moveTo>
                  <a:pt x="939495" y="210159"/>
                </a:moveTo>
                <a:lnTo>
                  <a:pt x="928210" y="219605"/>
                </a:lnTo>
                <a:lnTo>
                  <a:pt x="915358" y="226517"/>
                </a:lnTo>
                <a:lnTo>
                  <a:pt x="901240" y="230762"/>
                </a:lnTo>
                <a:lnTo>
                  <a:pt x="886155" y="232206"/>
                </a:lnTo>
                <a:lnTo>
                  <a:pt x="960185" y="232206"/>
                </a:lnTo>
                <a:lnTo>
                  <a:pt x="939495" y="210159"/>
                </a:lnTo>
                <a:close/>
              </a:path>
              <a:path w="2433954" h="265430">
                <a:moveTo>
                  <a:pt x="954030" y="105968"/>
                </a:moveTo>
                <a:lnTo>
                  <a:pt x="882243" y="105968"/>
                </a:lnTo>
                <a:lnTo>
                  <a:pt x="903318" y="109335"/>
                </a:lnTo>
                <a:lnTo>
                  <a:pt x="919626" y="119037"/>
                </a:lnTo>
                <a:lnTo>
                  <a:pt x="930399" y="134472"/>
                </a:lnTo>
                <a:lnTo>
                  <a:pt x="934872" y="155041"/>
                </a:lnTo>
                <a:lnTo>
                  <a:pt x="968892" y="155041"/>
                </a:lnTo>
                <a:lnTo>
                  <a:pt x="968048" y="138661"/>
                </a:lnTo>
                <a:lnTo>
                  <a:pt x="954030" y="105968"/>
                </a:lnTo>
                <a:close/>
              </a:path>
              <a:path w="2433954" h="265430">
                <a:moveTo>
                  <a:pt x="1053998" y="74676"/>
                </a:moveTo>
                <a:lnTo>
                  <a:pt x="1013104" y="74676"/>
                </a:lnTo>
                <a:lnTo>
                  <a:pt x="1013104" y="263855"/>
                </a:lnTo>
                <a:lnTo>
                  <a:pt x="1053998" y="263855"/>
                </a:lnTo>
                <a:lnTo>
                  <a:pt x="1053998" y="163220"/>
                </a:lnTo>
                <a:lnTo>
                  <a:pt x="1059187" y="142762"/>
                </a:lnTo>
                <a:lnTo>
                  <a:pt x="1070178" y="126504"/>
                </a:lnTo>
                <a:lnTo>
                  <a:pt x="1086531" y="115708"/>
                </a:lnTo>
                <a:lnTo>
                  <a:pt x="1107693" y="111658"/>
                </a:lnTo>
                <a:lnTo>
                  <a:pt x="1186855" y="111658"/>
                </a:lnTo>
                <a:lnTo>
                  <a:pt x="1186425" y="110947"/>
                </a:lnTo>
                <a:lnTo>
                  <a:pt x="1053998" y="110947"/>
                </a:lnTo>
                <a:lnTo>
                  <a:pt x="1053998" y="74676"/>
                </a:lnTo>
                <a:close/>
              </a:path>
              <a:path w="2433954" h="265430">
                <a:moveTo>
                  <a:pt x="1186855" y="111658"/>
                </a:moveTo>
                <a:lnTo>
                  <a:pt x="1107693" y="111658"/>
                </a:lnTo>
                <a:lnTo>
                  <a:pt x="1126807" y="114825"/>
                </a:lnTo>
                <a:lnTo>
                  <a:pt x="1141120" y="123926"/>
                </a:lnTo>
                <a:lnTo>
                  <a:pt x="1150099" y="138361"/>
                </a:lnTo>
                <a:lnTo>
                  <a:pt x="1153210" y="157530"/>
                </a:lnTo>
                <a:lnTo>
                  <a:pt x="1153210" y="263855"/>
                </a:lnTo>
                <a:lnTo>
                  <a:pt x="1194104" y="263855"/>
                </a:lnTo>
                <a:lnTo>
                  <a:pt x="1194104" y="146151"/>
                </a:lnTo>
                <a:lnTo>
                  <a:pt x="1189304" y="115708"/>
                </a:lnTo>
                <a:lnTo>
                  <a:pt x="1186855" y="111658"/>
                </a:lnTo>
                <a:close/>
              </a:path>
              <a:path w="2433954" h="265430">
                <a:moveTo>
                  <a:pt x="1123695" y="73253"/>
                </a:moveTo>
                <a:lnTo>
                  <a:pt x="1101204" y="75442"/>
                </a:lnTo>
                <a:lnTo>
                  <a:pt x="1081912" y="82232"/>
                </a:lnTo>
                <a:lnTo>
                  <a:pt x="1066088" y="93956"/>
                </a:lnTo>
                <a:lnTo>
                  <a:pt x="1053998" y="110947"/>
                </a:lnTo>
                <a:lnTo>
                  <a:pt x="1186425" y="110947"/>
                </a:lnTo>
                <a:lnTo>
                  <a:pt x="1175435" y="92767"/>
                </a:lnTo>
                <a:lnTo>
                  <a:pt x="1153299" y="78293"/>
                </a:lnTo>
                <a:lnTo>
                  <a:pt x="1123695" y="73253"/>
                </a:lnTo>
                <a:close/>
              </a:path>
              <a:path w="2433954" h="265430">
                <a:moveTo>
                  <a:pt x="1326387" y="73253"/>
                </a:moveTo>
                <a:lnTo>
                  <a:pt x="1287794" y="80260"/>
                </a:lnTo>
                <a:lnTo>
                  <a:pt x="1257668" y="99968"/>
                </a:lnTo>
                <a:lnTo>
                  <a:pt x="1238076" y="130410"/>
                </a:lnTo>
                <a:lnTo>
                  <a:pt x="1231087" y="169621"/>
                </a:lnTo>
                <a:lnTo>
                  <a:pt x="1238076" y="208570"/>
                </a:lnTo>
                <a:lnTo>
                  <a:pt x="1257668" y="238785"/>
                </a:lnTo>
                <a:lnTo>
                  <a:pt x="1287794" y="258332"/>
                </a:lnTo>
                <a:lnTo>
                  <a:pt x="1326387" y="265277"/>
                </a:lnTo>
                <a:lnTo>
                  <a:pt x="1351696" y="262927"/>
                </a:lnTo>
                <a:lnTo>
                  <a:pt x="1373638" y="256076"/>
                </a:lnTo>
                <a:lnTo>
                  <a:pt x="1392046" y="245025"/>
                </a:lnTo>
                <a:lnTo>
                  <a:pt x="1406753" y="230073"/>
                </a:lnTo>
                <a:lnTo>
                  <a:pt x="1328165" y="230073"/>
                </a:lnTo>
                <a:lnTo>
                  <a:pt x="1305585" y="225678"/>
                </a:lnTo>
                <a:lnTo>
                  <a:pt x="1287805" y="213315"/>
                </a:lnTo>
                <a:lnTo>
                  <a:pt x="1276159" y="194218"/>
                </a:lnTo>
                <a:lnTo>
                  <a:pt x="1271981" y="169621"/>
                </a:lnTo>
                <a:lnTo>
                  <a:pt x="1276159" y="145023"/>
                </a:lnTo>
                <a:lnTo>
                  <a:pt x="1287805" y="125926"/>
                </a:lnTo>
                <a:lnTo>
                  <a:pt x="1305585" y="113564"/>
                </a:lnTo>
                <a:lnTo>
                  <a:pt x="1328165" y="109169"/>
                </a:lnTo>
                <a:lnTo>
                  <a:pt x="1400381" y="109169"/>
                </a:lnTo>
                <a:lnTo>
                  <a:pt x="1404619" y="104190"/>
                </a:lnTo>
                <a:lnTo>
                  <a:pt x="1389845" y="90955"/>
                </a:lnTo>
                <a:lnTo>
                  <a:pt x="1371771" y="81254"/>
                </a:lnTo>
                <a:lnTo>
                  <a:pt x="1350563" y="75287"/>
                </a:lnTo>
                <a:lnTo>
                  <a:pt x="1326387" y="73253"/>
                </a:lnTo>
                <a:close/>
              </a:path>
              <a:path w="2433954" h="265430">
                <a:moveTo>
                  <a:pt x="1383995" y="207314"/>
                </a:moveTo>
                <a:lnTo>
                  <a:pt x="1373221" y="217171"/>
                </a:lnTo>
                <a:lnTo>
                  <a:pt x="1360214" y="224294"/>
                </a:lnTo>
                <a:lnTo>
                  <a:pt x="1345140" y="228617"/>
                </a:lnTo>
                <a:lnTo>
                  <a:pt x="1328165" y="230073"/>
                </a:lnTo>
                <a:lnTo>
                  <a:pt x="1406753" y="230073"/>
                </a:lnTo>
                <a:lnTo>
                  <a:pt x="1383995" y="207314"/>
                </a:lnTo>
                <a:close/>
              </a:path>
              <a:path w="2433954" h="265430">
                <a:moveTo>
                  <a:pt x="1400381" y="109169"/>
                </a:moveTo>
                <a:lnTo>
                  <a:pt x="1328165" y="109169"/>
                </a:lnTo>
                <a:lnTo>
                  <a:pt x="1344362" y="110452"/>
                </a:lnTo>
                <a:lnTo>
                  <a:pt x="1358792" y="114636"/>
                </a:lnTo>
                <a:lnTo>
                  <a:pt x="1371421" y="121420"/>
                </a:lnTo>
                <a:lnTo>
                  <a:pt x="1382217" y="130505"/>
                </a:lnTo>
                <a:lnTo>
                  <a:pt x="1400381" y="109169"/>
                </a:lnTo>
                <a:close/>
              </a:path>
              <a:path w="2433954" h="265430">
                <a:moveTo>
                  <a:pt x="1519834" y="73253"/>
                </a:moveTo>
                <a:lnTo>
                  <a:pt x="1481185" y="80410"/>
                </a:lnTo>
                <a:lnTo>
                  <a:pt x="1450936" y="100101"/>
                </a:lnTo>
                <a:lnTo>
                  <a:pt x="1431223" y="130460"/>
                </a:lnTo>
                <a:lnTo>
                  <a:pt x="1424177" y="169621"/>
                </a:lnTo>
                <a:lnTo>
                  <a:pt x="1431089" y="208570"/>
                </a:lnTo>
                <a:lnTo>
                  <a:pt x="1450670" y="238785"/>
                </a:lnTo>
                <a:lnTo>
                  <a:pt x="1481185" y="258332"/>
                </a:lnTo>
                <a:lnTo>
                  <a:pt x="1520901" y="265277"/>
                </a:lnTo>
                <a:lnTo>
                  <a:pt x="1544326" y="263127"/>
                </a:lnTo>
                <a:lnTo>
                  <a:pt x="1565351" y="256876"/>
                </a:lnTo>
                <a:lnTo>
                  <a:pt x="1583709" y="246825"/>
                </a:lnTo>
                <a:lnTo>
                  <a:pt x="1599133" y="233273"/>
                </a:lnTo>
                <a:lnTo>
                  <a:pt x="1598132" y="232206"/>
                </a:lnTo>
                <a:lnTo>
                  <a:pt x="1524101" y="232206"/>
                </a:lnTo>
                <a:lnTo>
                  <a:pt x="1503232" y="228917"/>
                </a:lnTo>
                <a:lnTo>
                  <a:pt x="1485963" y="219494"/>
                </a:lnTo>
                <a:lnTo>
                  <a:pt x="1473095" y="204603"/>
                </a:lnTo>
                <a:lnTo>
                  <a:pt x="1465427" y="184912"/>
                </a:lnTo>
                <a:lnTo>
                  <a:pt x="1608378" y="184912"/>
                </a:lnTo>
                <a:lnTo>
                  <a:pt x="1606839" y="155041"/>
                </a:lnTo>
                <a:lnTo>
                  <a:pt x="1464716" y="155041"/>
                </a:lnTo>
                <a:lnTo>
                  <a:pt x="1470983" y="134622"/>
                </a:lnTo>
                <a:lnTo>
                  <a:pt x="1482851" y="119170"/>
                </a:lnTo>
                <a:lnTo>
                  <a:pt x="1499520" y="109385"/>
                </a:lnTo>
                <a:lnTo>
                  <a:pt x="1520189" y="105968"/>
                </a:lnTo>
                <a:lnTo>
                  <a:pt x="1591977" y="105968"/>
                </a:lnTo>
                <a:lnTo>
                  <a:pt x="1590909" y="103479"/>
                </a:lnTo>
                <a:lnTo>
                  <a:pt x="1562423" y="81099"/>
                </a:lnTo>
                <a:lnTo>
                  <a:pt x="1519834" y="73253"/>
                </a:lnTo>
                <a:close/>
              </a:path>
              <a:path w="2433954" h="265430">
                <a:moveTo>
                  <a:pt x="1577441" y="210159"/>
                </a:moveTo>
                <a:lnTo>
                  <a:pt x="1566156" y="219605"/>
                </a:lnTo>
                <a:lnTo>
                  <a:pt x="1553305" y="226517"/>
                </a:lnTo>
                <a:lnTo>
                  <a:pt x="1539186" y="230762"/>
                </a:lnTo>
                <a:lnTo>
                  <a:pt x="1524101" y="232206"/>
                </a:lnTo>
                <a:lnTo>
                  <a:pt x="1598132" y="232206"/>
                </a:lnTo>
                <a:lnTo>
                  <a:pt x="1577441" y="210159"/>
                </a:lnTo>
                <a:close/>
              </a:path>
              <a:path w="2433954" h="265430">
                <a:moveTo>
                  <a:pt x="1591977" y="105968"/>
                </a:moveTo>
                <a:lnTo>
                  <a:pt x="1520189" y="105968"/>
                </a:lnTo>
                <a:lnTo>
                  <a:pt x="1541264" y="109335"/>
                </a:lnTo>
                <a:lnTo>
                  <a:pt x="1557572" y="119037"/>
                </a:lnTo>
                <a:lnTo>
                  <a:pt x="1568346" y="134472"/>
                </a:lnTo>
                <a:lnTo>
                  <a:pt x="1572818" y="155041"/>
                </a:lnTo>
                <a:lnTo>
                  <a:pt x="1606839" y="155041"/>
                </a:lnTo>
                <a:lnTo>
                  <a:pt x="1605995" y="138661"/>
                </a:lnTo>
                <a:lnTo>
                  <a:pt x="1591977" y="105968"/>
                </a:lnTo>
                <a:close/>
              </a:path>
              <a:path w="2433954" h="265430">
                <a:moveTo>
                  <a:pt x="1691944" y="74676"/>
                </a:moveTo>
                <a:lnTo>
                  <a:pt x="1651050" y="74676"/>
                </a:lnTo>
                <a:lnTo>
                  <a:pt x="1651050" y="263855"/>
                </a:lnTo>
                <a:lnTo>
                  <a:pt x="1691944" y="263855"/>
                </a:lnTo>
                <a:lnTo>
                  <a:pt x="1691944" y="163220"/>
                </a:lnTo>
                <a:lnTo>
                  <a:pt x="1697134" y="142762"/>
                </a:lnTo>
                <a:lnTo>
                  <a:pt x="1708124" y="126504"/>
                </a:lnTo>
                <a:lnTo>
                  <a:pt x="1724477" y="115708"/>
                </a:lnTo>
                <a:lnTo>
                  <a:pt x="1745640" y="111658"/>
                </a:lnTo>
                <a:lnTo>
                  <a:pt x="1824802" y="111658"/>
                </a:lnTo>
                <a:lnTo>
                  <a:pt x="1824372" y="110947"/>
                </a:lnTo>
                <a:lnTo>
                  <a:pt x="1691944" y="110947"/>
                </a:lnTo>
                <a:lnTo>
                  <a:pt x="1691944" y="74676"/>
                </a:lnTo>
                <a:close/>
              </a:path>
              <a:path w="2433954" h="265430">
                <a:moveTo>
                  <a:pt x="1824802" y="111658"/>
                </a:moveTo>
                <a:lnTo>
                  <a:pt x="1745640" y="111658"/>
                </a:lnTo>
                <a:lnTo>
                  <a:pt x="1764753" y="114825"/>
                </a:lnTo>
                <a:lnTo>
                  <a:pt x="1779066" y="123926"/>
                </a:lnTo>
                <a:lnTo>
                  <a:pt x="1788045" y="138361"/>
                </a:lnTo>
                <a:lnTo>
                  <a:pt x="1791157" y="157530"/>
                </a:lnTo>
                <a:lnTo>
                  <a:pt x="1791157" y="263855"/>
                </a:lnTo>
                <a:lnTo>
                  <a:pt x="1832051" y="263855"/>
                </a:lnTo>
                <a:lnTo>
                  <a:pt x="1832051" y="146151"/>
                </a:lnTo>
                <a:lnTo>
                  <a:pt x="1827250" y="115708"/>
                </a:lnTo>
                <a:lnTo>
                  <a:pt x="1824802" y="111658"/>
                </a:lnTo>
                <a:close/>
              </a:path>
              <a:path w="2433954" h="265430">
                <a:moveTo>
                  <a:pt x="1761642" y="73253"/>
                </a:moveTo>
                <a:lnTo>
                  <a:pt x="1739150" y="75442"/>
                </a:lnTo>
                <a:lnTo>
                  <a:pt x="1719859" y="82232"/>
                </a:lnTo>
                <a:lnTo>
                  <a:pt x="1704035" y="93956"/>
                </a:lnTo>
                <a:lnTo>
                  <a:pt x="1691944" y="110947"/>
                </a:lnTo>
                <a:lnTo>
                  <a:pt x="1824372" y="110947"/>
                </a:lnTo>
                <a:lnTo>
                  <a:pt x="1813382" y="92767"/>
                </a:lnTo>
                <a:lnTo>
                  <a:pt x="1791246" y="78293"/>
                </a:lnTo>
                <a:lnTo>
                  <a:pt x="1761642" y="73253"/>
                </a:lnTo>
                <a:close/>
              </a:path>
              <a:path w="2433954" h="265430">
                <a:moveTo>
                  <a:pt x="2036152" y="0"/>
                </a:moveTo>
                <a:lnTo>
                  <a:pt x="1995258" y="0"/>
                </a:lnTo>
                <a:lnTo>
                  <a:pt x="1995258" y="263855"/>
                </a:lnTo>
                <a:lnTo>
                  <a:pt x="2036152" y="263855"/>
                </a:lnTo>
                <a:lnTo>
                  <a:pt x="2036152" y="0"/>
                </a:lnTo>
                <a:close/>
              </a:path>
              <a:path w="2433954" h="265430">
                <a:moveTo>
                  <a:pt x="2176259" y="73253"/>
                </a:moveTo>
                <a:lnTo>
                  <a:pt x="2137610" y="80410"/>
                </a:lnTo>
                <a:lnTo>
                  <a:pt x="2107361" y="100101"/>
                </a:lnTo>
                <a:lnTo>
                  <a:pt x="2087648" y="130460"/>
                </a:lnTo>
                <a:lnTo>
                  <a:pt x="2080602" y="169621"/>
                </a:lnTo>
                <a:lnTo>
                  <a:pt x="2087514" y="208570"/>
                </a:lnTo>
                <a:lnTo>
                  <a:pt x="2107095" y="238785"/>
                </a:lnTo>
                <a:lnTo>
                  <a:pt x="2137610" y="258332"/>
                </a:lnTo>
                <a:lnTo>
                  <a:pt x="2177326" y="265277"/>
                </a:lnTo>
                <a:lnTo>
                  <a:pt x="2200751" y="263127"/>
                </a:lnTo>
                <a:lnTo>
                  <a:pt x="2221776" y="256876"/>
                </a:lnTo>
                <a:lnTo>
                  <a:pt x="2240133" y="246825"/>
                </a:lnTo>
                <a:lnTo>
                  <a:pt x="2255558" y="233273"/>
                </a:lnTo>
                <a:lnTo>
                  <a:pt x="2254556" y="232206"/>
                </a:lnTo>
                <a:lnTo>
                  <a:pt x="2180526" y="232206"/>
                </a:lnTo>
                <a:lnTo>
                  <a:pt x="2159657" y="228917"/>
                </a:lnTo>
                <a:lnTo>
                  <a:pt x="2142388" y="219494"/>
                </a:lnTo>
                <a:lnTo>
                  <a:pt x="2129520" y="204603"/>
                </a:lnTo>
                <a:lnTo>
                  <a:pt x="2121852" y="184912"/>
                </a:lnTo>
                <a:lnTo>
                  <a:pt x="2264803" y="184912"/>
                </a:lnTo>
                <a:lnTo>
                  <a:pt x="2263264" y="155041"/>
                </a:lnTo>
                <a:lnTo>
                  <a:pt x="2121141" y="155041"/>
                </a:lnTo>
                <a:lnTo>
                  <a:pt x="2127408" y="134622"/>
                </a:lnTo>
                <a:lnTo>
                  <a:pt x="2139276" y="119170"/>
                </a:lnTo>
                <a:lnTo>
                  <a:pt x="2155945" y="109385"/>
                </a:lnTo>
                <a:lnTo>
                  <a:pt x="2176614" y="105968"/>
                </a:lnTo>
                <a:lnTo>
                  <a:pt x="2248402" y="105968"/>
                </a:lnTo>
                <a:lnTo>
                  <a:pt x="2247334" y="103479"/>
                </a:lnTo>
                <a:lnTo>
                  <a:pt x="2218847" y="81099"/>
                </a:lnTo>
                <a:lnTo>
                  <a:pt x="2176259" y="73253"/>
                </a:lnTo>
                <a:close/>
              </a:path>
              <a:path w="2433954" h="265430">
                <a:moveTo>
                  <a:pt x="2233866" y="210159"/>
                </a:moveTo>
                <a:lnTo>
                  <a:pt x="2222581" y="219605"/>
                </a:lnTo>
                <a:lnTo>
                  <a:pt x="2209730" y="226517"/>
                </a:lnTo>
                <a:lnTo>
                  <a:pt x="2195611" y="230762"/>
                </a:lnTo>
                <a:lnTo>
                  <a:pt x="2180526" y="232206"/>
                </a:lnTo>
                <a:lnTo>
                  <a:pt x="2254556" y="232206"/>
                </a:lnTo>
                <a:lnTo>
                  <a:pt x="2233866" y="210159"/>
                </a:lnTo>
                <a:close/>
              </a:path>
              <a:path w="2433954" h="265430">
                <a:moveTo>
                  <a:pt x="2248402" y="105968"/>
                </a:moveTo>
                <a:lnTo>
                  <a:pt x="2176614" y="105968"/>
                </a:lnTo>
                <a:lnTo>
                  <a:pt x="2197689" y="109335"/>
                </a:lnTo>
                <a:lnTo>
                  <a:pt x="2213997" y="119037"/>
                </a:lnTo>
                <a:lnTo>
                  <a:pt x="2224770" y="134472"/>
                </a:lnTo>
                <a:lnTo>
                  <a:pt x="2229243" y="155041"/>
                </a:lnTo>
                <a:lnTo>
                  <a:pt x="2263264" y="155041"/>
                </a:lnTo>
                <a:lnTo>
                  <a:pt x="2262420" y="138661"/>
                </a:lnTo>
                <a:lnTo>
                  <a:pt x="2248402" y="105968"/>
                </a:lnTo>
                <a:close/>
              </a:path>
              <a:path w="2433954" h="265430">
                <a:moveTo>
                  <a:pt x="2299296" y="209804"/>
                </a:moveTo>
                <a:lnTo>
                  <a:pt x="2300658" y="250275"/>
                </a:lnTo>
                <a:lnTo>
                  <a:pt x="2339874" y="263566"/>
                </a:lnTo>
                <a:lnTo>
                  <a:pt x="2360815" y="265277"/>
                </a:lnTo>
                <a:lnTo>
                  <a:pt x="2388202" y="261949"/>
                </a:lnTo>
                <a:lnTo>
                  <a:pt x="2411355" y="251720"/>
                </a:lnTo>
                <a:lnTo>
                  <a:pt x="2427374" y="234223"/>
                </a:lnTo>
                <a:lnTo>
                  <a:pt x="2427600" y="233273"/>
                </a:lnTo>
                <a:lnTo>
                  <a:pt x="2362593" y="233273"/>
                </a:lnTo>
                <a:lnTo>
                  <a:pt x="2346302" y="231656"/>
                </a:lnTo>
                <a:lnTo>
                  <a:pt x="2329345" y="227006"/>
                </a:lnTo>
                <a:lnTo>
                  <a:pt x="2313187" y="219621"/>
                </a:lnTo>
                <a:lnTo>
                  <a:pt x="2299296" y="209804"/>
                </a:lnTo>
                <a:close/>
              </a:path>
              <a:path w="2433954" h="265430">
                <a:moveTo>
                  <a:pt x="2364016" y="72898"/>
                </a:moveTo>
                <a:lnTo>
                  <a:pt x="2337823" y="76053"/>
                </a:lnTo>
                <a:lnTo>
                  <a:pt x="2315565" y="85877"/>
                </a:lnTo>
                <a:lnTo>
                  <a:pt x="2300108" y="102901"/>
                </a:lnTo>
                <a:lnTo>
                  <a:pt x="2294318" y="127660"/>
                </a:lnTo>
                <a:lnTo>
                  <a:pt x="2309670" y="164348"/>
                </a:lnTo>
                <a:lnTo>
                  <a:pt x="2343791" y="181400"/>
                </a:lnTo>
                <a:lnTo>
                  <a:pt x="2377978" y="192918"/>
                </a:lnTo>
                <a:lnTo>
                  <a:pt x="2393530" y="213004"/>
                </a:lnTo>
                <a:lnTo>
                  <a:pt x="2391147" y="222172"/>
                </a:lnTo>
                <a:lnTo>
                  <a:pt x="2384596" y="228473"/>
                </a:lnTo>
                <a:lnTo>
                  <a:pt x="2374778" y="232106"/>
                </a:lnTo>
                <a:lnTo>
                  <a:pt x="2362593" y="233273"/>
                </a:lnTo>
                <a:lnTo>
                  <a:pt x="2427600" y="233273"/>
                </a:lnTo>
                <a:lnTo>
                  <a:pt x="2433358" y="209092"/>
                </a:lnTo>
                <a:lnTo>
                  <a:pt x="2417839" y="171815"/>
                </a:lnTo>
                <a:lnTo>
                  <a:pt x="2383351" y="154108"/>
                </a:lnTo>
                <a:lnTo>
                  <a:pt x="2348797" y="142734"/>
                </a:lnTo>
                <a:lnTo>
                  <a:pt x="2333078" y="124460"/>
                </a:lnTo>
                <a:lnTo>
                  <a:pt x="2335162" y="115814"/>
                </a:lnTo>
                <a:lnTo>
                  <a:pt x="2340946" y="109969"/>
                </a:lnTo>
                <a:lnTo>
                  <a:pt x="2349730" y="106657"/>
                </a:lnTo>
                <a:lnTo>
                  <a:pt x="2360815" y="105613"/>
                </a:lnTo>
                <a:lnTo>
                  <a:pt x="2423480" y="105613"/>
                </a:lnTo>
                <a:lnTo>
                  <a:pt x="2430157" y="92100"/>
                </a:lnTo>
                <a:lnTo>
                  <a:pt x="2415972" y="83999"/>
                </a:lnTo>
                <a:lnTo>
                  <a:pt x="2399620" y="77965"/>
                </a:lnTo>
                <a:lnTo>
                  <a:pt x="2382001" y="74198"/>
                </a:lnTo>
                <a:lnTo>
                  <a:pt x="2364016" y="72898"/>
                </a:lnTo>
                <a:close/>
              </a:path>
              <a:path w="2433954" h="265430">
                <a:moveTo>
                  <a:pt x="2423480" y="105613"/>
                </a:moveTo>
                <a:lnTo>
                  <a:pt x="2360815" y="105613"/>
                </a:lnTo>
                <a:lnTo>
                  <a:pt x="2374017" y="106774"/>
                </a:lnTo>
                <a:lnTo>
                  <a:pt x="2388019" y="110102"/>
                </a:lnTo>
                <a:lnTo>
                  <a:pt x="2402020" y="115364"/>
                </a:lnTo>
                <a:lnTo>
                  <a:pt x="2415222" y="122326"/>
                </a:lnTo>
                <a:lnTo>
                  <a:pt x="2423480" y="105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88445" y="2504833"/>
            <a:ext cx="1613535" cy="296545"/>
          </a:xfrm>
          <a:custGeom>
            <a:avLst/>
            <a:gdLst/>
            <a:ahLst/>
            <a:cxnLst/>
            <a:rect l="l" t="t" r="r" b="b"/>
            <a:pathLst>
              <a:path w="1613534" h="296544">
                <a:moveTo>
                  <a:pt x="121043" y="42862"/>
                </a:moveTo>
                <a:lnTo>
                  <a:pt x="74752" y="42862"/>
                </a:lnTo>
                <a:lnTo>
                  <a:pt x="74752" y="242087"/>
                </a:lnTo>
                <a:lnTo>
                  <a:pt x="121043" y="242087"/>
                </a:lnTo>
                <a:lnTo>
                  <a:pt x="121043" y="42862"/>
                </a:lnTo>
                <a:close/>
              </a:path>
              <a:path w="1613534" h="296544">
                <a:moveTo>
                  <a:pt x="327126" y="2057"/>
                </a:moveTo>
                <a:lnTo>
                  <a:pt x="279463" y="2057"/>
                </a:lnTo>
                <a:lnTo>
                  <a:pt x="174193" y="242087"/>
                </a:lnTo>
                <a:lnTo>
                  <a:pt x="221856" y="242087"/>
                </a:lnTo>
                <a:lnTo>
                  <a:pt x="243116" y="191338"/>
                </a:lnTo>
                <a:lnTo>
                  <a:pt x="409058" y="191338"/>
                </a:lnTo>
                <a:lnTo>
                  <a:pt x="391989" y="151904"/>
                </a:lnTo>
                <a:lnTo>
                  <a:pt x="259575" y="151904"/>
                </a:lnTo>
                <a:lnTo>
                  <a:pt x="302094" y="51092"/>
                </a:lnTo>
                <a:lnTo>
                  <a:pt x="348351" y="51092"/>
                </a:lnTo>
                <a:lnTo>
                  <a:pt x="327126" y="2057"/>
                </a:lnTo>
                <a:close/>
              </a:path>
              <a:path w="1613534" h="296544">
                <a:moveTo>
                  <a:pt x="409058" y="191338"/>
                </a:moveTo>
                <a:lnTo>
                  <a:pt x="360387" y="191338"/>
                </a:lnTo>
                <a:lnTo>
                  <a:pt x="381647" y="242087"/>
                </a:lnTo>
                <a:lnTo>
                  <a:pt x="431025" y="242087"/>
                </a:lnTo>
                <a:lnTo>
                  <a:pt x="409058" y="191338"/>
                </a:lnTo>
                <a:close/>
              </a:path>
              <a:path w="1613534" h="296544">
                <a:moveTo>
                  <a:pt x="348351" y="51092"/>
                </a:moveTo>
                <a:lnTo>
                  <a:pt x="302094" y="51092"/>
                </a:lnTo>
                <a:lnTo>
                  <a:pt x="343928" y="151904"/>
                </a:lnTo>
                <a:lnTo>
                  <a:pt x="391989" y="151904"/>
                </a:lnTo>
                <a:lnTo>
                  <a:pt x="348351" y="51092"/>
                </a:lnTo>
                <a:close/>
              </a:path>
              <a:path w="1613534" h="296544">
                <a:moveTo>
                  <a:pt x="195795" y="2057"/>
                </a:moveTo>
                <a:lnTo>
                  <a:pt x="0" y="2057"/>
                </a:lnTo>
                <a:lnTo>
                  <a:pt x="0" y="42862"/>
                </a:lnTo>
                <a:lnTo>
                  <a:pt x="195795" y="42862"/>
                </a:lnTo>
                <a:lnTo>
                  <a:pt x="195795" y="2057"/>
                </a:lnTo>
                <a:close/>
              </a:path>
              <a:path w="1613534" h="296544">
                <a:moveTo>
                  <a:pt x="456056" y="166649"/>
                </a:moveTo>
                <a:lnTo>
                  <a:pt x="436854" y="205397"/>
                </a:lnTo>
                <a:lnTo>
                  <a:pt x="482846" y="233214"/>
                </a:lnTo>
                <a:lnTo>
                  <a:pt x="538353" y="243801"/>
                </a:lnTo>
                <a:lnTo>
                  <a:pt x="574989" y="239028"/>
                </a:lnTo>
                <a:lnTo>
                  <a:pt x="604104" y="225156"/>
                </a:lnTo>
                <a:lnTo>
                  <a:pt x="623317" y="202862"/>
                </a:lnTo>
                <a:lnTo>
                  <a:pt x="623523" y="201968"/>
                </a:lnTo>
                <a:lnTo>
                  <a:pt x="539038" y="201968"/>
                </a:lnTo>
                <a:lnTo>
                  <a:pt x="518695" y="199535"/>
                </a:lnTo>
                <a:lnTo>
                  <a:pt x="497162" y="192538"/>
                </a:lnTo>
                <a:lnTo>
                  <a:pt x="475821" y="181426"/>
                </a:lnTo>
                <a:lnTo>
                  <a:pt x="456056" y="166649"/>
                </a:lnTo>
                <a:close/>
              </a:path>
              <a:path w="1613534" h="296544">
                <a:moveTo>
                  <a:pt x="541096" y="0"/>
                </a:moveTo>
                <a:lnTo>
                  <a:pt x="504346" y="4832"/>
                </a:lnTo>
                <a:lnTo>
                  <a:pt x="475988" y="18602"/>
                </a:lnTo>
                <a:lnTo>
                  <a:pt x="457723" y="40215"/>
                </a:lnTo>
                <a:lnTo>
                  <a:pt x="451256" y="68579"/>
                </a:lnTo>
                <a:lnTo>
                  <a:pt x="464665" y="107687"/>
                </a:lnTo>
                <a:lnTo>
                  <a:pt x="496639" y="128705"/>
                </a:lnTo>
                <a:lnTo>
                  <a:pt x="534803" y="140868"/>
                </a:lnTo>
                <a:lnTo>
                  <a:pt x="566778" y="153410"/>
                </a:lnTo>
                <a:lnTo>
                  <a:pt x="580186" y="175564"/>
                </a:lnTo>
                <a:lnTo>
                  <a:pt x="577373" y="186778"/>
                </a:lnTo>
                <a:lnTo>
                  <a:pt x="569256" y="195067"/>
                </a:lnTo>
                <a:lnTo>
                  <a:pt x="556317" y="200205"/>
                </a:lnTo>
                <a:lnTo>
                  <a:pt x="539038" y="201968"/>
                </a:lnTo>
                <a:lnTo>
                  <a:pt x="623523" y="201968"/>
                </a:lnTo>
                <a:lnTo>
                  <a:pt x="630250" y="172821"/>
                </a:lnTo>
                <a:lnTo>
                  <a:pt x="617008" y="133176"/>
                </a:lnTo>
                <a:lnTo>
                  <a:pt x="585135" y="111522"/>
                </a:lnTo>
                <a:lnTo>
                  <a:pt x="547024" y="98853"/>
                </a:lnTo>
                <a:lnTo>
                  <a:pt x="515068" y="86169"/>
                </a:lnTo>
                <a:lnTo>
                  <a:pt x="501662" y="64465"/>
                </a:lnTo>
                <a:lnTo>
                  <a:pt x="504196" y="54708"/>
                </a:lnTo>
                <a:lnTo>
                  <a:pt x="511392" y="47620"/>
                </a:lnTo>
                <a:lnTo>
                  <a:pt x="522638" y="43296"/>
                </a:lnTo>
                <a:lnTo>
                  <a:pt x="537324" y="41833"/>
                </a:lnTo>
                <a:lnTo>
                  <a:pt x="620187" y="41833"/>
                </a:lnTo>
                <a:lnTo>
                  <a:pt x="627849" y="25374"/>
                </a:lnTo>
                <a:lnTo>
                  <a:pt x="609086" y="15044"/>
                </a:lnTo>
                <a:lnTo>
                  <a:pt x="587816" y="7029"/>
                </a:lnTo>
                <a:lnTo>
                  <a:pt x="564874" y="1843"/>
                </a:lnTo>
                <a:lnTo>
                  <a:pt x="541096" y="0"/>
                </a:lnTo>
                <a:close/>
              </a:path>
              <a:path w="1613534" h="296544">
                <a:moveTo>
                  <a:pt x="620187" y="41833"/>
                </a:moveTo>
                <a:lnTo>
                  <a:pt x="537324" y="41833"/>
                </a:lnTo>
                <a:lnTo>
                  <a:pt x="552770" y="43307"/>
                </a:lnTo>
                <a:lnTo>
                  <a:pt x="570628" y="47705"/>
                </a:lnTo>
                <a:lnTo>
                  <a:pt x="589836" y="54997"/>
                </a:lnTo>
                <a:lnTo>
                  <a:pt x="609333" y="65150"/>
                </a:lnTo>
                <a:lnTo>
                  <a:pt x="620187" y="41833"/>
                </a:lnTo>
                <a:close/>
              </a:path>
              <a:path w="1613534" h="296544">
                <a:moveTo>
                  <a:pt x="782840" y="685"/>
                </a:moveTo>
                <a:lnTo>
                  <a:pt x="732332" y="9911"/>
                </a:lnTo>
                <a:lnTo>
                  <a:pt x="691757" y="35404"/>
                </a:lnTo>
                <a:lnTo>
                  <a:pt x="664749" y="73884"/>
                </a:lnTo>
                <a:lnTo>
                  <a:pt x="654939" y="122072"/>
                </a:lnTo>
                <a:lnTo>
                  <a:pt x="664631" y="169981"/>
                </a:lnTo>
                <a:lnTo>
                  <a:pt x="691329" y="208568"/>
                </a:lnTo>
                <a:lnTo>
                  <a:pt x="731464" y="234425"/>
                </a:lnTo>
                <a:lnTo>
                  <a:pt x="781469" y="244144"/>
                </a:lnTo>
                <a:lnTo>
                  <a:pt x="796744" y="265977"/>
                </a:lnTo>
                <a:lnTo>
                  <a:pt x="814944" y="282249"/>
                </a:lnTo>
                <a:lnTo>
                  <a:pt x="835524" y="292413"/>
                </a:lnTo>
                <a:lnTo>
                  <a:pt x="857935" y="295922"/>
                </a:lnTo>
                <a:lnTo>
                  <a:pt x="875273" y="294159"/>
                </a:lnTo>
                <a:lnTo>
                  <a:pt x="892740" y="289021"/>
                </a:lnTo>
                <a:lnTo>
                  <a:pt x="909435" y="280733"/>
                </a:lnTo>
                <a:lnTo>
                  <a:pt x="924458" y="269519"/>
                </a:lnTo>
                <a:lnTo>
                  <a:pt x="917600" y="257517"/>
                </a:lnTo>
                <a:lnTo>
                  <a:pt x="863422" y="257517"/>
                </a:lnTo>
                <a:lnTo>
                  <a:pt x="853783" y="256140"/>
                </a:lnTo>
                <a:lnTo>
                  <a:pt x="844434" y="252160"/>
                </a:lnTo>
                <a:lnTo>
                  <a:pt x="835406" y="245800"/>
                </a:lnTo>
                <a:lnTo>
                  <a:pt x="826731" y="237286"/>
                </a:lnTo>
                <a:lnTo>
                  <a:pt x="860834" y="219959"/>
                </a:lnTo>
                <a:lnTo>
                  <a:pt x="878064" y="202996"/>
                </a:lnTo>
                <a:lnTo>
                  <a:pt x="783526" y="202996"/>
                </a:lnTo>
                <a:lnTo>
                  <a:pt x="752113" y="196717"/>
                </a:lnTo>
                <a:lnTo>
                  <a:pt x="726133" y="179508"/>
                </a:lnTo>
                <a:lnTo>
                  <a:pt x="708447" y="153812"/>
                </a:lnTo>
                <a:lnTo>
                  <a:pt x="701916" y="122072"/>
                </a:lnTo>
                <a:lnTo>
                  <a:pt x="708399" y="90439"/>
                </a:lnTo>
                <a:lnTo>
                  <a:pt x="726005" y="64979"/>
                </a:lnTo>
                <a:lnTo>
                  <a:pt x="751968" y="48005"/>
                </a:lnTo>
                <a:lnTo>
                  <a:pt x="783526" y="41833"/>
                </a:lnTo>
                <a:lnTo>
                  <a:pt x="878344" y="41833"/>
                </a:lnTo>
                <a:lnTo>
                  <a:pt x="873923" y="35533"/>
                </a:lnTo>
                <a:lnTo>
                  <a:pt x="833348" y="9960"/>
                </a:lnTo>
                <a:lnTo>
                  <a:pt x="782840" y="685"/>
                </a:lnTo>
                <a:close/>
              </a:path>
              <a:path w="1613534" h="296544">
                <a:moveTo>
                  <a:pt x="906627" y="238315"/>
                </a:moveTo>
                <a:lnTo>
                  <a:pt x="895102" y="246379"/>
                </a:lnTo>
                <a:lnTo>
                  <a:pt x="883867" y="252417"/>
                </a:lnTo>
                <a:lnTo>
                  <a:pt x="873210" y="256205"/>
                </a:lnTo>
                <a:lnTo>
                  <a:pt x="863422" y="257517"/>
                </a:lnTo>
                <a:lnTo>
                  <a:pt x="917600" y="257517"/>
                </a:lnTo>
                <a:lnTo>
                  <a:pt x="906627" y="238315"/>
                </a:lnTo>
                <a:close/>
              </a:path>
              <a:path w="1613534" h="296544">
                <a:moveTo>
                  <a:pt x="878344" y="41833"/>
                </a:moveTo>
                <a:lnTo>
                  <a:pt x="783526" y="41833"/>
                </a:lnTo>
                <a:lnTo>
                  <a:pt x="814580" y="48005"/>
                </a:lnTo>
                <a:lnTo>
                  <a:pt x="840104" y="64979"/>
                </a:lnTo>
                <a:lnTo>
                  <a:pt x="857400" y="90439"/>
                </a:lnTo>
                <a:lnTo>
                  <a:pt x="863765" y="122072"/>
                </a:lnTo>
                <a:lnTo>
                  <a:pt x="857400" y="153812"/>
                </a:lnTo>
                <a:lnTo>
                  <a:pt x="840105" y="179508"/>
                </a:lnTo>
                <a:lnTo>
                  <a:pt x="814580" y="196717"/>
                </a:lnTo>
                <a:lnTo>
                  <a:pt x="783526" y="202996"/>
                </a:lnTo>
                <a:lnTo>
                  <a:pt x="878064" y="202996"/>
                </a:lnTo>
                <a:lnTo>
                  <a:pt x="887382" y="193824"/>
                </a:lnTo>
                <a:lnTo>
                  <a:pt x="904607" y="160616"/>
                </a:lnTo>
                <a:lnTo>
                  <a:pt x="910742" y="122072"/>
                </a:lnTo>
                <a:lnTo>
                  <a:pt x="900932" y="74028"/>
                </a:lnTo>
                <a:lnTo>
                  <a:pt x="878344" y="41833"/>
                </a:lnTo>
                <a:close/>
              </a:path>
              <a:path w="1613534" h="296544">
                <a:moveTo>
                  <a:pt x="994752" y="2057"/>
                </a:moveTo>
                <a:lnTo>
                  <a:pt x="948804" y="2057"/>
                </a:lnTo>
                <a:lnTo>
                  <a:pt x="948804" y="141960"/>
                </a:lnTo>
                <a:lnTo>
                  <a:pt x="956257" y="184544"/>
                </a:lnTo>
                <a:lnTo>
                  <a:pt x="977565" y="216712"/>
                </a:lnTo>
                <a:lnTo>
                  <a:pt x="1011153" y="237051"/>
                </a:lnTo>
                <a:lnTo>
                  <a:pt x="1055446" y="244144"/>
                </a:lnTo>
                <a:lnTo>
                  <a:pt x="1099380" y="237051"/>
                </a:lnTo>
                <a:lnTo>
                  <a:pt x="1132512" y="216712"/>
                </a:lnTo>
                <a:lnTo>
                  <a:pt x="1141431" y="202996"/>
                </a:lnTo>
                <a:lnTo>
                  <a:pt x="1055446" y="202996"/>
                </a:lnTo>
                <a:lnTo>
                  <a:pt x="1030628" y="198812"/>
                </a:lnTo>
                <a:lnTo>
                  <a:pt x="1011469" y="186751"/>
                </a:lnTo>
                <a:lnTo>
                  <a:pt x="999124" y="167554"/>
                </a:lnTo>
                <a:lnTo>
                  <a:pt x="994752" y="141960"/>
                </a:lnTo>
                <a:lnTo>
                  <a:pt x="994752" y="2057"/>
                </a:lnTo>
                <a:close/>
              </a:path>
              <a:path w="1613534" h="296544">
                <a:moveTo>
                  <a:pt x="1160716" y="2057"/>
                </a:moveTo>
                <a:lnTo>
                  <a:pt x="1114767" y="2057"/>
                </a:lnTo>
                <a:lnTo>
                  <a:pt x="1114767" y="141960"/>
                </a:lnTo>
                <a:lnTo>
                  <a:pt x="1110610" y="167699"/>
                </a:lnTo>
                <a:lnTo>
                  <a:pt x="1098737" y="186880"/>
                </a:lnTo>
                <a:lnTo>
                  <a:pt x="1080049" y="198860"/>
                </a:lnTo>
                <a:lnTo>
                  <a:pt x="1055446" y="202996"/>
                </a:lnTo>
                <a:lnTo>
                  <a:pt x="1141431" y="202996"/>
                </a:lnTo>
                <a:lnTo>
                  <a:pt x="1153429" y="184544"/>
                </a:lnTo>
                <a:lnTo>
                  <a:pt x="1160716" y="141960"/>
                </a:lnTo>
                <a:lnTo>
                  <a:pt x="1160716" y="2057"/>
                </a:lnTo>
                <a:close/>
              </a:path>
              <a:path w="1613534" h="296544">
                <a:moveTo>
                  <a:pt x="1390789" y="2057"/>
                </a:moveTo>
                <a:lnTo>
                  <a:pt x="1214882" y="2057"/>
                </a:lnTo>
                <a:lnTo>
                  <a:pt x="1214882" y="242087"/>
                </a:lnTo>
                <a:lnTo>
                  <a:pt x="1394904" y="242087"/>
                </a:lnTo>
                <a:lnTo>
                  <a:pt x="1394904" y="201968"/>
                </a:lnTo>
                <a:lnTo>
                  <a:pt x="1260843" y="201968"/>
                </a:lnTo>
                <a:lnTo>
                  <a:pt x="1260843" y="141617"/>
                </a:lnTo>
                <a:lnTo>
                  <a:pt x="1377416" y="141617"/>
                </a:lnTo>
                <a:lnTo>
                  <a:pt x="1377416" y="101498"/>
                </a:lnTo>
                <a:lnTo>
                  <a:pt x="1260843" y="101498"/>
                </a:lnTo>
                <a:lnTo>
                  <a:pt x="1260843" y="42176"/>
                </a:lnTo>
                <a:lnTo>
                  <a:pt x="1390789" y="42176"/>
                </a:lnTo>
                <a:lnTo>
                  <a:pt x="1390789" y="2057"/>
                </a:lnTo>
                <a:close/>
              </a:path>
              <a:path w="1613534" h="296544">
                <a:moveTo>
                  <a:pt x="1439138" y="166649"/>
                </a:moveTo>
                <a:lnTo>
                  <a:pt x="1419936" y="205397"/>
                </a:lnTo>
                <a:lnTo>
                  <a:pt x="1465927" y="233214"/>
                </a:lnTo>
                <a:lnTo>
                  <a:pt x="1521434" y="243801"/>
                </a:lnTo>
                <a:lnTo>
                  <a:pt x="1558071" y="239028"/>
                </a:lnTo>
                <a:lnTo>
                  <a:pt x="1587185" y="225156"/>
                </a:lnTo>
                <a:lnTo>
                  <a:pt x="1606398" y="202862"/>
                </a:lnTo>
                <a:lnTo>
                  <a:pt x="1606605" y="201968"/>
                </a:lnTo>
                <a:lnTo>
                  <a:pt x="1522120" y="201968"/>
                </a:lnTo>
                <a:lnTo>
                  <a:pt x="1501776" y="199535"/>
                </a:lnTo>
                <a:lnTo>
                  <a:pt x="1480243" y="192538"/>
                </a:lnTo>
                <a:lnTo>
                  <a:pt x="1458903" y="181426"/>
                </a:lnTo>
                <a:lnTo>
                  <a:pt x="1439138" y="166649"/>
                </a:lnTo>
                <a:close/>
              </a:path>
              <a:path w="1613534" h="296544">
                <a:moveTo>
                  <a:pt x="1524177" y="0"/>
                </a:moveTo>
                <a:lnTo>
                  <a:pt x="1487428" y="4832"/>
                </a:lnTo>
                <a:lnTo>
                  <a:pt x="1459069" y="18602"/>
                </a:lnTo>
                <a:lnTo>
                  <a:pt x="1440804" y="40215"/>
                </a:lnTo>
                <a:lnTo>
                  <a:pt x="1434338" y="68579"/>
                </a:lnTo>
                <a:lnTo>
                  <a:pt x="1447746" y="107687"/>
                </a:lnTo>
                <a:lnTo>
                  <a:pt x="1479721" y="128705"/>
                </a:lnTo>
                <a:lnTo>
                  <a:pt x="1517884" y="140868"/>
                </a:lnTo>
                <a:lnTo>
                  <a:pt x="1549859" y="153410"/>
                </a:lnTo>
                <a:lnTo>
                  <a:pt x="1563268" y="175564"/>
                </a:lnTo>
                <a:lnTo>
                  <a:pt x="1560455" y="186778"/>
                </a:lnTo>
                <a:lnTo>
                  <a:pt x="1552338" y="195067"/>
                </a:lnTo>
                <a:lnTo>
                  <a:pt x="1539399" y="200205"/>
                </a:lnTo>
                <a:lnTo>
                  <a:pt x="1522120" y="201968"/>
                </a:lnTo>
                <a:lnTo>
                  <a:pt x="1606605" y="201968"/>
                </a:lnTo>
                <a:lnTo>
                  <a:pt x="1613331" y="172821"/>
                </a:lnTo>
                <a:lnTo>
                  <a:pt x="1600090" y="133176"/>
                </a:lnTo>
                <a:lnTo>
                  <a:pt x="1568217" y="111522"/>
                </a:lnTo>
                <a:lnTo>
                  <a:pt x="1530105" y="98853"/>
                </a:lnTo>
                <a:lnTo>
                  <a:pt x="1498150" y="86169"/>
                </a:lnTo>
                <a:lnTo>
                  <a:pt x="1484744" y="64465"/>
                </a:lnTo>
                <a:lnTo>
                  <a:pt x="1487278" y="54708"/>
                </a:lnTo>
                <a:lnTo>
                  <a:pt x="1494474" y="47620"/>
                </a:lnTo>
                <a:lnTo>
                  <a:pt x="1505720" y="43296"/>
                </a:lnTo>
                <a:lnTo>
                  <a:pt x="1520405" y="41833"/>
                </a:lnTo>
                <a:lnTo>
                  <a:pt x="1603269" y="41833"/>
                </a:lnTo>
                <a:lnTo>
                  <a:pt x="1610931" y="25374"/>
                </a:lnTo>
                <a:lnTo>
                  <a:pt x="1592168" y="15044"/>
                </a:lnTo>
                <a:lnTo>
                  <a:pt x="1570897" y="7029"/>
                </a:lnTo>
                <a:lnTo>
                  <a:pt x="1547955" y="1843"/>
                </a:lnTo>
                <a:lnTo>
                  <a:pt x="1524177" y="0"/>
                </a:lnTo>
                <a:close/>
              </a:path>
              <a:path w="1613534" h="296544">
                <a:moveTo>
                  <a:pt x="1603269" y="41833"/>
                </a:moveTo>
                <a:lnTo>
                  <a:pt x="1520405" y="41833"/>
                </a:lnTo>
                <a:lnTo>
                  <a:pt x="1535852" y="43307"/>
                </a:lnTo>
                <a:lnTo>
                  <a:pt x="1553710" y="47705"/>
                </a:lnTo>
                <a:lnTo>
                  <a:pt x="1572917" y="54997"/>
                </a:lnTo>
                <a:lnTo>
                  <a:pt x="1592414" y="65150"/>
                </a:lnTo>
                <a:lnTo>
                  <a:pt x="1603269" y="41833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42714" y="2498001"/>
            <a:ext cx="412115" cy="248920"/>
          </a:xfrm>
          <a:custGeom>
            <a:avLst/>
            <a:gdLst/>
            <a:ahLst/>
            <a:cxnLst/>
            <a:rect l="l" t="t" r="r" b="b"/>
            <a:pathLst>
              <a:path w="412114" h="248919">
                <a:moveTo>
                  <a:pt x="177800" y="0"/>
                </a:moveTo>
                <a:lnTo>
                  <a:pt x="0" y="0"/>
                </a:lnTo>
                <a:lnTo>
                  <a:pt x="0" y="248920"/>
                </a:lnTo>
                <a:lnTo>
                  <a:pt x="182067" y="248920"/>
                </a:lnTo>
                <a:lnTo>
                  <a:pt x="182067" y="211226"/>
                </a:lnTo>
                <a:lnTo>
                  <a:pt x="41960" y="211226"/>
                </a:lnTo>
                <a:lnTo>
                  <a:pt x="41960" y="142595"/>
                </a:lnTo>
                <a:lnTo>
                  <a:pt x="163576" y="142595"/>
                </a:lnTo>
                <a:lnTo>
                  <a:pt x="163576" y="105257"/>
                </a:lnTo>
                <a:lnTo>
                  <a:pt x="41960" y="105257"/>
                </a:lnTo>
                <a:lnTo>
                  <a:pt x="41960" y="37693"/>
                </a:lnTo>
                <a:lnTo>
                  <a:pt x="177800" y="37693"/>
                </a:lnTo>
                <a:lnTo>
                  <a:pt x="177800" y="0"/>
                </a:lnTo>
                <a:close/>
              </a:path>
              <a:path w="412114" h="248919">
                <a:moveTo>
                  <a:pt x="271678" y="59740"/>
                </a:moveTo>
                <a:lnTo>
                  <a:pt x="230784" y="59740"/>
                </a:lnTo>
                <a:lnTo>
                  <a:pt x="230784" y="248920"/>
                </a:lnTo>
                <a:lnTo>
                  <a:pt x="271678" y="248920"/>
                </a:lnTo>
                <a:lnTo>
                  <a:pt x="271678" y="148285"/>
                </a:lnTo>
                <a:lnTo>
                  <a:pt x="276867" y="127827"/>
                </a:lnTo>
                <a:lnTo>
                  <a:pt x="287858" y="111569"/>
                </a:lnTo>
                <a:lnTo>
                  <a:pt x="304211" y="100773"/>
                </a:lnTo>
                <a:lnTo>
                  <a:pt x="325374" y="96723"/>
                </a:lnTo>
                <a:lnTo>
                  <a:pt x="404535" y="96723"/>
                </a:lnTo>
                <a:lnTo>
                  <a:pt x="404105" y="96012"/>
                </a:lnTo>
                <a:lnTo>
                  <a:pt x="271678" y="96012"/>
                </a:lnTo>
                <a:lnTo>
                  <a:pt x="271678" y="59740"/>
                </a:lnTo>
                <a:close/>
              </a:path>
              <a:path w="412114" h="248919">
                <a:moveTo>
                  <a:pt x="404535" y="96723"/>
                </a:moveTo>
                <a:lnTo>
                  <a:pt x="325374" y="96723"/>
                </a:lnTo>
                <a:lnTo>
                  <a:pt x="344487" y="99890"/>
                </a:lnTo>
                <a:lnTo>
                  <a:pt x="358800" y="108991"/>
                </a:lnTo>
                <a:lnTo>
                  <a:pt x="367779" y="123426"/>
                </a:lnTo>
                <a:lnTo>
                  <a:pt x="370890" y="142595"/>
                </a:lnTo>
                <a:lnTo>
                  <a:pt x="370890" y="248920"/>
                </a:lnTo>
                <a:lnTo>
                  <a:pt x="411784" y="248920"/>
                </a:lnTo>
                <a:lnTo>
                  <a:pt x="411784" y="131216"/>
                </a:lnTo>
                <a:lnTo>
                  <a:pt x="406984" y="100773"/>
                </a:lnTo>
                <a:lnTo>
                  <a:pt x="404535" y="96723"/>
                </a:lnTo>
                <a:close/>
              </a:path>
              <a:path w="412114" h="248919">
                <a:moveTo>
                  <a:pt x="341376" y="58318"/>
                </a:moveTo>
                <a:lnTo>
                  <a:pt x="318884" y="60507"/>
                </a:lnTo>
                <a:lnTo>
                  <a:pt x="299593" y="67297"/>
                </a:lnTo>
                <a:lnTo>
                  <a:pt x="283768" y="79020"/>
                </a:lnTo>
                <a:lnTo>
                  <a:pt x="271678" y="96012"/>
                </a:lnTo>
                <a:lnTo>
                  <a:pt x="404105" y="96012"/>
                </a:lnTo>
                <a:lnTo>
                  <a:pt x="393115" y="77831"/>
                </a:lnTo>
                <a:lnTo>
                  <a:pt x="370979" y="63357"/>
                </a:lnTo>
                <a:lnTo>
                  <a:pt x="341376" y="583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204" y="1692008"/>
            <a:ext cx="2882265" cy="5076190"/>
          </a:xfrm>
          <a:custGeom>
            <a:avLst/>
            <a:gdLst/>
            <a:ahLst/>
            <a:cxnLst/>
            <a:rect l="l" t="t" r="r" b="b"/>
            <a:pathLst>
              <a:path w="2882265" h="5076190">
                <a:moveTo>
                  <a:pt x="0" y="5075999"/>
                </a:moveTo>
                <a:lnTo>
                  <a:pt x="2881795" y="5075999"/>
                </a:lnTo>
                <a:lnTo>
                  <a:pt x="2881795" y="0"/>
                </a:lnTo>
                <a:lnTo>
                  <a:pt x="0" y="0"/>
                </a:lnTo>
                <a:lnTo>
                  <a:pt x="0" y="5075999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200" y="1737347"/>
            <a:ext cx="2801175" cy="498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9279" y="926998"/>
            <a:ext cx="2882265" cy="5076190"/>
          </a:xfrm>
          <a:custGeom>
            <a:avLst/>
            <a:gdLst/>
            <a:ahLst/>
            <a:cxnLst/>
            <a:rect l="l" t="t" r="r" b="b"/>
            <a:pathLst>
              <a:path w="2882265" h="5076190">
                <a:moveTo>
                  <a:pt x="0" y="5075669"/>
                </a:moveTo>
                <a:lnTo>
                  <a:pt x="2881718" y="5075669"/>
                </a:lnTo>
                <a:lnTo>
                  <a:pt x="2881718" y="0"/>
                </a:lnTo>
                <a:lnTo>
                  <a:pt x="0" y="0"/>
                </a:lnTo>
                <a:lnTo>
                  <a:pt x="0" y="5075669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4288" y="972007"/>
            <a:ext cx="2801175" cy="4985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7205" y="5223383"/>
            <a:ext cx="1156335" cy="259715"/>
          </a:xfrm>
          <a:custGeom>
            <a:avLst/>
            <a:gdLst/>
            <a:ahLst/>
            <a:cxnLst/>
            <a:rect l="l" t="t" r="r" b="b"/>
            <a:pathLst>
              <a:path w="1156334" h="259714">
                <a:moveTo>
                  <a:pt x="40893" y="1422"/>
                </a:moveTo>
                <a:lnTo>
                  <a:pt x="0" y="1422"/>
                </a:lnTo>
                <a:lnTo>
                  <a:pt x="0" y="259588"/>
                </a:lnTo>
                <a:lnTo>
                  <a:pt x="40893" y="259588"/>
                </a:lnTo>
                <a:lnTo>
                  <a:pt x="40893" y="157886"/>
                </a:lnTo>
                <a:lnTo>
                  <a:pt x="177453" y="157886"/>
                </a:lnTo>
                <a:lnTo>
                  <a:pt x="177881" y="157175"/>
                </a:lnTo>
                <a:lnTo>
                  <a:pt x="98501" y="157175"/>
                </a:lnTo>
                <a:lnTo>
                  <a:pt x="75248" y="152657"/>
                </a:lnTo>
                <a:lnTo>
                  <a:pt x="57029" y="139973"/>
                </a:lnTo>
                <a:lnTo>
                  <a:pt x="45144" y="120420"/>
                </a:lnTo>
                <a:lnTo>
                  <a:pt x="40893" y="95300"/>
                </a:lnTo>
                <a:lnTo>
                  <a:pt x="45144" y="70742"/>
                </a:lnTo>
                <a:lnTo>
                  <a:pt x="57029" y="51384"/>
                </a:lnTo>
                <a:lnTo>
                  <a:pt x="75248" y="38693"/>
                </a:lnTo>
                <a:lnTo>
                  <a:pt x="98501" y="34137"/>
                </a:lnTo>
                <a:lnTo>
                  <a:pt x="40893" y="34137"/>
                </a:lnTo>
                <a:lnTo>
                  <a:pt x="40893" y="1422"/>
                </a:lnTo>
                <a:close/>
              </a:path>
              <a:path w="1156334" h="259714">
                <a:moveTo>
                  <a:pt x="177453" y="157886"/>
                </a:moveTo>
                <a:lnTo>
                  <a:pt x="40893" y="157886"/>
                </a:lnTo>
                <a:lnTo>
                  <a:pt x="52939" y="172521"/>
                </a:lnTo>
                <a:lnTo>
                  <a:pt x="68186" y="183222"/>
                </a:lnTo>
                <a:lnTo>
                  <a:pt x="86499" y="189790"/>
                </a:lnTo>
                <a:lnTo>
                  <a:pt x="107746" y="192024"/>
                </a:lnTo>
                <a:lnTo>
                  <a:pt x="144551" y="185084"/>
                </a:lnTo>
                <a:lnTo>
                  <a:pt x="172821" y="165576"/>
                </a:lnTo>
                <a:lnTo>
                  <a:pt x="177453" y="157886"/>
                </a:lnTo>
                <a:close/>
              </a:path>
              <a:path w="1156334" h="259714">
                <a:moveTo>
                  <a:pt x="107035" y="0"/>
                </a:moveTo>
                <a:lnTo>
                  <a:pt x="86199" y="2233"/>
                </a:lnTo>
                <a:lnTo>
                  <a:pt x="68097" y="8801"/>
                </a:lnTo>
                <a:lnTo>
                  <a:pt x="52928" y="19502"/>
                </a:lnTo>
                <a:lnTo>
                  <a:pt x="40893" y="34137"/>
                </a:lnTo>
                <a:lnTo>
                  <a:pt x="98501" y="34137"/>
                </a:lnTo>
                <a:lnTo>
                  <a:pt x="121754" y="38743"/>
                </a:lnTo>
                <a:lnTo>
                  <a:pt x="139973" y="51517"/>
                </a:lnTo>
                <a:lnTo>
                  <a:pt x="151857" y="70892"/>
                </a:lnTo>
                <a:lnTo>
                  <a:pt x="156108" y="95300"/>
                </a:lnTo>
                <a:lnTo>
                  <a:pt x="151857" y="120270"/>
                </a:lnTo>
                <a:lnTo>
                  <a:pt x="139973" y="139839"/>
                </a:lnTo>
                <a:lnTo>
                  <a:pt x="121754" y="152607"/>
                </a:lnTo>
                <a:lnTo>
                  <a:pt x="98501" y="157175"/>
                </a:lnTo>
                <a:lnTo>
                  <a:pt x="177881" y="157175"/>
                </a:lnTo>
                <a:lnTo>
                  <a:pt x="190957" y="135466"/>
                </a:lnTo>
                <a:lnTo>
                  <a:pt x="197357" y="96723"/>
                </a:lnTo>
                <a:lnTo>
                  <a:pt x="190796" y="57307"/>
                </a:lnTo>
                <a:lnTo>
                  <a:pt x="172332" y="26758"/>
                </a:lnTo>
                <a:lnTo>
                  <a:pt x="143801" y="7011"/>
                </a:lnTo>
                <a:lnTo>
                  <a:pt x="107035" y="0"/>
                </a:lnTo>
                <a:close/>
              </a:path>
              <a:path w="1156334" h="259714">
                <a:moveTo>
                  <a:pt x="280923" y="1422"/>
                </a:moveTo>
                <a:lnTo>
                  <a:pt x="240029" y="1422"/>
                </a:lnTo>
                <a:lnTo>
                  <a:pt x="240029" y="190601"/>
                </a:lnTo>
                <a:lnTo>
                  <a:pt x="280923" y="190601"/>
                </a:lnTo>
                <a:lnTo>
                  <a:pt x="280923" y="91744"/>
                </a:lnTo>
                <a:lnTo>
                  <a:pt x="287147" y="69569"/>
                </a:lnTo>
                <a:lnTo>
                  <a:pt x="300570" y="52495"/>
                </a:lnTo>
                <a:lnTo>
                  <a:pt x="320528" y="41888"/>
                </a:lnTo>
                <a:lnTo>
                  <a:pt x="346354" y="39116"/>
                </a:lnTo>
                <a:lnTo>
                  <a:pt x="280923" y="39116"/>
                </a:lnTo>
                <a:lnTo>
                  <a:pt x="280923" y="1422"/>
                </a:lnTo>
                <a:close/>
              </a:path>
              <a:path w="1156334" h="259714">
                <a:moveTo>
                  <a:pt x="346354" y="0"/>
                </a:moveTo>
                <a:lnTo>
                  <a:pt x="325329" y="2511"/>
                </a:lnTo>
                <a:lnTo>
                  <a:pt x="307238" y="9956"/>
                </a:lnTo>
                <a:lnTo>
                  <a:pt x="292347" y="22202"/>
                </a:lnTo>
                <a:lnTo>
                  <a:pt x="280923" y="39116"/>
                </a:lnTo>
                <a:lnTo>
                  <a:pt x="346354" y="39116"/>
                </a:lnTo>
                <a:lnTo>
                  <a:pt x="346354" y="0"/>
                </a:lnTo>
                <a:close/>
              </a:path>
              <a:path w="1156334" h="259714">
                <a:moveTo>
                  <a:pt x="461213" y="0"/>
                </a:moveTo>
                <a:lnTo>
                  <a:pt x="421013" y="6945"/>
                </a:lnTo>
                <a:lnTo>
                  <a:pt x="389782" y="26492"/>
                </a:lnTo>
                <a:lnTo>
                  <a:pt x="369551" y="56707"/>
                </a:lnTo>
                <a:lnTo>
                  <a:pt x="362356" y="95656"/>
                </a:lnTo>
                <a:lnTo>
                  <a:pt x="369551" y="134866"/>
                </a:lnTo>
                <a:lnTo>
                  <a:pt x="389782" y="165309"/>
                </a:lnTo>
                <a:lnTo>
                  <a:pt x="421013" y="185017"/>
                </a:lnTo>
                <a:lnTo>
                  <a:pt x="461213" y="192024"/>
                </a:lnTo>
                <a:lnTo>
                  <a:pt x="501207" y="185017"/>
                </a:lnTo>
                <a:lnTo>
                  <a:pt x="532333" y="165309"/>
                </a:lnTo>
                <a:lnTo>
                  <a:pt x="537256" y="157886"/>
                </a:lnTo>
                <a:lnTo>
                  <a:pt x="461213" y="157886"/>
                </a:lnTo>
                <a:lnTo>
                  <a:pt x="437754" y="153424"/>
                </a:lnTo>
                <a:lnTo>
                  <a:pt x="419430" y="140862"/>
                </a:lnTo>
                <a:lnTo>
                  <a:pt x="407506" y="121431"/>
                </a:lnTo>
                <a:lnTo>
                  <a:pt x="403250" y="96367"/>
                </a:lnTo>
                <a:lnTo>
                  <a:pt x="407506" y="71453"/>
                </a:lnTo>
                <a:lnTo>
                  <a:pt x="419430" y="52006"/>
                </a:lnTo>
                <a:lnTo>
                  <a:pt x="437754" y="39360"/>
                </a:lnTo>
                <a:lnTo>
                  <a:pt x="461213" y="34848"/>
                </a:lnTo>
                <a:lnTo>
                  <a:pt x="537917" y="34848"/>
                </a:lnTo>
                <a:lnTo>
                  <a:pt x="532333" y="26492"/>
                </a:lnTo>
                <a:lnTo>
                  <a:pt x="501207" y="6945"/>
                </a:lnTo>
                <a:lnTo>
                  <a:pt x="461213" y="0"/>
                </a:lnTo>
                <a:close/>
              </a:path>
              <a:path w="1156334" h="259714">
                <a:moveTo>
                  <a:pt x="537917" y="34848"/>
                </a:moveTo>
                <a:lnTo>
                  <a:pt x="461213" y="34848"/>
                </a:lnTo>
                <a:lnTo>
                  <a:pt x="484466" y="39360"/>
                </a:lnTo>
                <a:lnTo>
                  <a:pt x="502685" y="52006"/>
                </a:lnTo>
                <a:lnTo>
                  <a:pt x="514569" y="71453"/>
                </a:lnTo>
                <a:lnTo>
                  <a:pt x="518820" y="96367"/>
                </a:lnTo>
                <a:lnTo>
                  <a:pt x="514569" y="121431"/>
                </a:lnTo>
                <a:lnTo>
                  <a:pt x="502685" y="140862"/>
                </a:lnTo>
                <a:lnTo>
                  <a:pt x="484466" y="153424"/>
                </a:lnTo>
                <a:lnTo>
                  <a:pt x="461213" y="157886"/>
                </a:lnTo>
                <a:lnTo>
                  <a:pt x="537256" y="157886"/>
                </a:lnTo>
                <a:lnTo>
                  <a:pt x="552524" y="134866"/>
                </a:lnTo>
                <a:lnTo>
                  <a:pt x="559714" y="95656"/>
                </a:lnTo>
                <a:lnTo>
                  <a:pt x="552524" y="56707"/>
                </a:lnTo>
                <a:lnTo>
                  <a:pt x="537917" y="34848"/>
                </a:lnTo>
                <a:close/>
              </a:path>
              <a:path w="1156334" h="259714">
                <a:moveTo>
                  <a:pt x="608076" y="1422"/>
                </a:moveTo>
                <a:lnTo>
                  <a:pt x="565404" y="1422"/>
                </a:lnTo>
                <a:lnTo>
                  <a:pt x="638657" y="190601"/>
                </a:lnTo>
                <a:lnTo>
                  <a:pt x="680974" y="190601"/>
                </a:lnTo>
                <a:lnTo>
                  <a:pt x="696382" y="150418"/>
                </a:lnTo>
                <a:lnTo>
                  <a:pt x="660704" y="150418"/>
                </a:lnTo>
                <a:lnTo>
                  <a:pt x="608076" y="1422"/>
                </a:lnTo>
                <a:close/>
              </a:path>
              <a:path w="1156334" h="259714">
                <a:moveTo>
                  <a:pt x="753516" y="1422"/>
                </a:moveTo>
                <a:lnTo>
                  <a:pt x="712622" y="1422"/>
                </a:lnTo>
                <a:lnTo>
                  <a:pt x="660704" y="150418"/>
                </a:lnTo>
                <a:lnTo>
                  <a:pt x="696382" y="150418"/>
                </a:lnTo>
                <a:lnTo>
                  <a:pt x="753516" y="1422"/>
                </a:lnTo>
                <a:close/>
              </a:path>
              <a:path w="1156334" h="259714">
                <a:moveTo>
                  <a:pt x="920754" y="33070"/>
                </a:moveTo>
                <a:lnTo>
                  <a:pt x="844550" y="33070"/>
                </a:lnTo>
                <a:lnTo>
                  <a:pt x="864208" y="35665"/>
                </a:lnTo>
                <a:lnTo>
                  <a:pt x="878332" y="43160"/>
                </a:lnTo>
                <a:lnTo>
                  <a:pt x="886855" y="55123"/>
                </a:lnTo>
                <a:lnTo>
                  <a:pt x="889711" y="71120"/>
                </a:lnTo>
                <a:lnTo>
                  <a:pt x="889711" y="76809"/>
                </a:lnTo>
                <a:lnTo>
                  <a:pt x="832459" y="76809"/>
                </a:lnTo>
                <a:lnTo>
                  <a:pt x="802089" y="80999"/>
                </a:lnTo>
                <a:lnTo>
                  <a:pt x="779653" y="92455"/>
                </a:lnTo>
                <a:lnTo>
                  <a:pt x="765751" y="110313"/>
                </a:lnTo>
                <a:lnTo>
                  <a:pt x="760983" y="133705"/>
                </a:lnTo>
                <a:lnTo>
                  <a:pt x="765623" y="156975"/>
                </a:lnTo>
                <a:lnTo>
                  <a:pt x="778897" y="175577"/>
                </a:lnTo>
                <a:lnTo>
                  <a:pt x="799838" y="187912"/>
                </a:lnTo>
                <a:lnTo>
                  <a:pt x="827481" y="192379"/>
                </a:lnTo>
                <a:lnTo>
                  <a:pt x="846911" y="190840"/>
                </a:lnTo>
                <a:lnTo>
                  <a:pt x="863974" y="186201"/>
                </a:lnTo>
                <a:lnTo>
                  <a:pt x="878437" y="178427"/>
                </a:lnTo>
                <a:lnTo>
                  <a:pt x="890066" y="167487"/>
                </a:lnTo>
                <a:lnTo>
                  <a:pt x="930183" y="167487"/>
                </a:lnTo>
                <a:lnTo>
                  <a:pt x="930161" y="160020"/>
                </a:lnTo>
                <a:lnTo>
                  <a:pt x="836015" y="160020"/>
                </a:lnTo>
                <a:lnTo>
                  <a:pt x="820691" y="158030"/>
                </a:lnTo>
                <a:lnTo>
                  <a:pt x="809167" y="152374"/>
                </a:lnTo>
                <a:lnTo>
                  <a:pt x="801911" y="143517"/>
                </a:lnTo>
                <a:lnTo>
                  <a:pt x="799388" y="131927"/>
                </a:lnTo>
                <a:lnTo>
                  <a:pt x="801750" y="120331"/>
                </a:lnTo>
                <a:lnTo>
                  <a:pt x="808945" y="112502"/>
                </a:lnTo>
                <a:lnTo>
                  <a:pt x="821141" y="108074"/>
                </a:lnTo>
                <a:lnTo>
                  <a:pt x="838504" y="106680"/>
                </a:lnTo>
                <a:lnTo>
                  <a:pt x="930009" y="106680"/>
                </a:lnTo>
                <a:lnTo>
                  <a:pt x="929894" y="66497"/>
                </a:lnTo>
                <a:lnTo>
                  <a:pt x="924648" y="38554"/>
                </a:lnTo>
                <a:lnTo>
                  <a:pt x="920754" y="33070"/>
                </a:lnTo>
                <a:close/>
              </a:path>
              <a:path w="1156334" h="259714">
                <a:moveTo>
                  <a:pt x="930183" y="167487"/>
                </a:moveTo>
                <a:lnTo>
                  <a:pt x="890066" y="167487"/>
                </a:lnTo>
                <a:lnTo>
                  <a:pt x="890066" y="190601"/>
                </a:lnTo>
                <a:lnTo>
                  <a:pt x="930249" y="190601"/>
                </a:lnTo>
                <a:lnTo>
                  <a:pt x="930183" y="167487"/>
                </a:lnTo>
                <a:close/>
              </a:path>
              <a:path w="1156334" h="259714">
                <a:moveTo>
                  <a:pt x="930009" y="106680"/>
                </a:moveTo>
                <a:lnTo>
                  <a:pt x="889711" y="106680"/>
                </a:lnTo>
                <a:lnTo>
                  <a:pt x="889711" y="124104"/>
                </a:lnTo>
                <a:lnTo>
                  <a:pt x="884521" y="138417"/>
                </a:lnTo>
                <a:lnTo>
                  <a:pt x="872997" y="149796"/>
                </a:lnTo>
                <a:lnTo>
                  <a:pt x="856407" y="157308"/>
                </a:lnTo>
                <a:lnTo>
                  <a:pt x="836015" y="160020"/>
                </a:lnTo>
                <a:lnTo>
                  <a:pt x="930161" y="160020"/>
                </a:lnTo>
                <a:lnTo>
                  <a:pt x="930009" y="106680"/>
                </a:lnTo>
                <a:close/>
              </a:path>
              <a:path w="1156334" h="259714">
                <a:moveTo>
                  <a:pt x="853439" y="0"/>
                </a:moveTo>
                <a:lnTo>
                  <a:pt x="829264" y="1522"/>
                </a:lnTo>
                <a:lnTo>
                  <a:pt x="809123" y="6045"/>
                </a:lnTo>
                <a:lnTo>
                  <a:pt x="790782" y="13501"/>
                </a:lnTo>
                <a:lnTo>
                  <a:pt x="772007" y="23825"/>
                </a:lnTo>
                <a:lnTo>
                  <a:pt x="788720" y="52273"/>
                </a:lnTo>
                <a:lnTo>
                  <a:pt x="802844" y="43872"/>
                </a:lnTo>
                <a:lnTo>
                  <a:pt x="816902" y="37871"/>
                </a:lnTo>
                <a:lnTo>
                  <a:pt x="830826" y="34270"/>
                </a:lnTo>
                <a:lnTo>
                  <a:pt x="844550" y="33070"/>
                </a:lnTo>
                <a:lnTo>
                  <a:pt x="920754" y="33070"/>
                </a:lnTo>
                <a:lnTo>
                  <a:pt x="909802" y="17646"/>
                </a:lnTo>
                <a:lnTo>
                  <a:pt x="885888" y="4539"/>
                </a:lnTo>
                <a:lnTo>
                  <a:pt x="853439" y="0"/>
                </a:lnTo>
                <a:close/>
              </a:path>
              <a:path w="1156334" h="259714">
                <a:moveTo>
                  <a:pt x="1025906" y="1422"/>
                </a:moveTo>
                <a:lnTo>
                  <a:pt x="985012" y="1422"/>
                </a:lnTo>
                <a:lnTo>
                  <a:pt x="985012" y="190601"/>
                </a:lnTo>
                <a:lnTo>
                  <a:pt x="1025906" y="190601"/>
                </a:lnTo>
                <a:lnTo>
                  <a:pt x="1025906" y="91744"/>
                </a:lnTo>
                <a:lnTo>
                  <a:pt x="1032129" y="69569"/>
                </a:lnTo>
                <a:lnTo>
                  <a:pt x="1045552" y="52495"/>
                </a:lnTo>
                <a:lnTo>
                  <a:pt x="1065510" y="41888"/>
                </a:lnTo>
                <a:lnTo>
                  <a:pt x="1091336" y="39116"/>
                </a:lnTo>
                <a:lnTo>
                  <a:pt x="1025906" y="39116"/>
                </a:lnTo>
                <a:lnTo>
                  <a:pt x="1025906" y="1422"/>
                </a:lnTo>
                <a:close/>
              </a:path>
              <a:path w="1156334" h="259714">
                <a:moveTo>
                  <a:pt x="1091336" y="0"/>
                </a:moveTo>
                <a:lnTo>
                  <a:pt x="1070311" y="2511"/>
                </a:lnTo>
                <a:lnTo>
                  <a:pt x="1052220" y="9956"/>
                </a:lnTo>
                <a:lnTo>
                  <a:pt x="1037329" y="22202"/>
                </a:lnTo>
                <a:lnTo>
                  <a:pt x="1025906" y="39116"/>
                </a:lnTo>
                <a:lnTo>
                  <a:pt x="1091336" y="39116"/>
                </a:lnTo>
                <a:lnTo>
                  <a:pt x="1091336" y="0"/>
                </a:lnTo>
                <a:close/>
              </a:path>
              <a:path w="1156334" h="259714">
                <a:moveTo>
                  <a:pt x="1133652" y="146862"/>
                </a:moveTo>
                <a:lnTo>
                  <a:pt x="1124751" y="148574"/>
                </a:lnTo>
                <a:lnTo>
                  <a:pt x="1117650" y="153352"/>
                </a:lnTo>
                <a:lnTo>
                  <a:pt x="1112950" y="160664"/>
                </a:lnTo>
                <a:lnTo>
                  <a:pt x="1111250" y="169976"/>
                </a:lnTo>
                <a:lnTo>
                  <a:pt x="1112950" y="179550"/>
                </a:lnTo>
                <a:lnTo>
                  <a:pt x="1117650" y="187090"/>
                </a:lnTo>
                <a:lnTo>
                  <a:pt x="1124751" y="192029"/>
                </a:lnTo>
                <a:lnTo>
                  <a:pt x="1133652" y="193802"/>
                </a:lnTo>
                <a:lnTo>
                  <a:pt x="1142553" y="192029"/>
                </a:lnTo>
                <a:lnTo>
                  <a:pt x="1149654" y="187090"/>
                </a:lnTo>
                <a:lnTo>
                  <a:pt x="1154355" y="179550"/>
                </a:lnTo>
                <a:lnTo>
                  <a:pt x="1156055" y="169976"/>
                </a:lnTo>
                <a:lnTo>
                  <a:pt x="1154355" y="160664"/>
                </a:lnTo>
                <a:lnTo>
                  <a:pt x="1149654" y="153352"/>
                </a:lnTo>
                <a:lnTo>
                  <a:pt x="1142553" y="148574"/>
                </a:lnTo>
                <a:lnTo>
                  <a:pt x="1133652" y="1468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7205" y="4718075"/>
            <a:ext cx="3693591" cy="339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2669" y="4291355"/>
            <a:ext cx="3140278" cy="270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2669" y="3869969"/>
            <a:ext cx="3548138" cy="333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27647" y="3439337"/>
            <a:ext cx="3156585" cy="337185"/>
          </a:xfrm>
          <a:custGeom>
            <a:avLst/>
            <a:gdLst/>
            <a:ahLst/>
            <a:cxnLst/>
            <a:rect l="l" t="t" r="r" b="b"/>
            <a:pathLst>
              <a:path w="3156584" h="337185">
                <a:moveTo>
                  <a:pt x="198069" y="111658"/>
                </a:moveTo>
                <a:lnTo>
                  <a:pt x="99212" y="111658"/>
                </a:lnTo>
                <a:lnTo>
                  <a:pt x="122670" y="116231"/>
                </a:lnTo>
                <a:lnTo>
                  <a:pt x="140995" y="129038"/>
                </a:lnTo>
                <a:lnTo>
                  <a:pt x="152919" y="148713"/>
                </a:lnTo>
                <a:lnTo>
                  <a:pt x="157175" y="173888"/>
                </a:lnTo>
                <a:lnTo>
                  <a:pt x="152919" y="198652"/>
                </a:lnTo>
                <a:lnTo>
                  <a:pt x="140995" y="218116"/>
                </a:lnTo>
                <a:lnTo>
                  <a:pt x="122670" y="230845"/>
                </a:lnTo>
                <a:lnTo>
                  <a:pt x="99212" y="235407"/>
                </a:lnTo>
                <a:lnTo>
                  <a:pt x="157175" y="235407"/>
                </a:lnTo>
                <a:lnTo>
                  <a:pt x="157175" y="336753"/>
                </a:lnTo>
                <a:lnTo>
                  <a:pt x="198069" y="336753"/>
                </a:lnTo>
                <a:lnTo>
                  <a:pt x="198069" y="111658"/>
                </a:lnTo>
                <a:close/>
              </a:path>
              <a:path w="3156584" h="337185">
                <a:moveTo>
                  <a:pt x="89966" y="76809"/>
                </a:moveTo>
                <a:lnTo>
                  <a:pt x="53406" y="83754"/>
                </a:lnTo>
                <a:lnTo>
                  <a:pt x="24980" y="103301"/>
                </a:lnTo>
                <a:lnTo>
                  <a:pt x="6556" y="133516"/>
                </a:lnTo>
                <a:lnTo>
                  <a:pt x="0" y="172465"/>
                </a:lnTo>
                <a:lnTo>
                  <a:pt x="6517" y="211937"/>
                </a:lnTo>
                <a:lnTo>
                  <a:pt x="24936" y="242608"/>
                </a:lnTo>
                <a:lnTo>
                  <a:pt x="53556" y="262477"/>
                </a:lnTo>
                <a:lnTo>
                  <a:pt x="90677" y="269544"/>
                </a:lnTo>
                <a:lnTo>
                  <a:pt x="111919" y="267311"/>
                </a:lnTo>
                <a:lnTo>
                  <a:pt x="130194" y="260743"/>
                </a:lnTo>
                <a:lnTo>
                  <a:pt x="145334" y="250042"/>
                </a:lnTo>
                <a:lnTo>
                  <a:pt x="157175" y="235407"/>
                </a:lnTo>
                <a:lnTo>
                  <a:pt x="99212" y="235407"/>
                </a:lnTo>
                <a:lnTo>
                  <a:pt x="75598" y="230845"/>
                </a:lnTo>
                <a:lnTo>
                  <a:pt x="57251" y="218116"/>
                </a:lnTo>
                <a:lnTo>
                  <a:pt x="45305" y="198652"/>
                </a:lnTo>
                <a:lnTo>
                  <a:pt x="40893" y="173888"/>
                </a:lnTo>
                <a:lnTo>
                  <a:pt x="45355" y="148863"/>
                </a:lnTo>
                <a:lnTo>
                  <a:pt x="57384" y="129171"/>
                </a:lnTo>
                <a:lnTo>
                  <a:pt x="75748" y="116281"/>
                </a:lnTo>
                <a:lnTo>
                  <a:pt x="99212" y="111658"/>
                </a:lnTo>
                <a:lnTo>
                  <a:pt x="198069" y="111658"/>
                </a:lnTo>
                <a:lnTo>
                  <a:pt x="198069" y="111302"/>
                </a:lnTo>
                <a:lnTo>
                  <a:pt x="157175" y="111302"/>
                </a:lnTo>
                <a:lnTo>
                  <a:pt x="145123" y="96612"/>
                </a:lnTo>
                <a:lnTo>
                  <a:pt x="129838" y="85788"/>
                </a:lnTo>
                <a:lnTo>
                  <a:pt x="111419" y="79098"/>
                </a:lnTo>
                <a:lnTo>
                  <a:pt x="89966" y="76809"/>
                </a:lnTo>
                <a:close/>
              </a:path>
              <a:path w="3156584" h="337185">
                <a:moveTo>
                  <a:pt x="198069" y="78587"/>
                </a:moveTo>
                <a:lnTo>
                  <a:pt x="157175" y="78587"/>
                </a:lnTo>
                <a:lnTo>
                  <a:pt x="157175" y="111302"/>
                </a:lnTo>
                <a:lnTo>
                  <a:pt x="198069" y="111302"/>
                </a:lnTo>
                <a:lnTo>
                  <a:pt x="198069" y="78587"/>
                </a:lnTo>
                <a:close/>
              </a:path>
              <a:path w="3156584" h="337185">
                <a:moveTo>
                  <a:pt x="295147" y="78587"/>
                </a:moveTo>
                <a:lnTo>
                  <a:pt x="254253" y="78587"/>
                </a:lnTo>
                <a:lnTo>
                  <a:pt x="254253" y="196291"/>
                </a:lnTo>
                <a:lnTo>
                  <a:pt x="258987" y="226733"/>
                </a:lnTo>
                <a:lnTo>
                  <a:pt x="272656" y="249675"/>
                </a:lnTo>
                <a:lnTo>
                  <a:pt x="294459" y="264149"/>
                </a:lnTo>
                <a:lnTo>
                  <a:pt x="323595" y="269189"/>
                </a:lnTo>
                <a:lnTo>
                  <a:pt x="345404" y="266738"/>
                </a:lnTo>
                <a:lnTo>
                  <a:pt x="364178" y="259721"/>
                </a:lnTo>
                <a:lnTo>
                  <a:pt x="379552" y="247836"/>
                </a:lnTo>
                <a:lnTo>
                  <a:pt x="391159" y="230784"/>
                </a:lnTo>
                <a:lnTo>
                  <a:pt x="339242" y="230784"/>
                </a:lnTo>
                <a:lnTo>
                  <a:pt x="320801" y="227617"/>
                </a:lnTo>
                <a:lnTo>
                  <a:pt x="306927" y="218516"/>
                </a:lnTo>
                <a:lnTo>
                  <a:pt x="298187" y="204081"/>
                </a:lnTo>
                <a:lnTo>
                  <a:pt x="295147" y="184911"/>
                </a:lnTo>
                <a:lnTo>
                  <a:pt x="295147" y="78587"/>
                </a:lnTo>
                <a:close/>
              </a:path>
              <a:path w="3156584" h="337185">
                <a:moveTo>
                  <a:pt x="432053" y="78587"/>
                </a:moveTo>
                <a:lnTo>
                  <a:pt x="391159" y="78587"/>
                </a:lnTo>
                <a:lnTo>
                  <a:pt x="391159" y="171754"/>
                </a:lnTo>
                <a:lnTo>
                  <a:pt x="387648" y="194829"/>
                </a:lnTo>
                <a:lnTo>
                  <a:pt x="377469" y="213404"/>
                </a:lnTo>
                <a:lnTo>
                  <a:pt x="361156" y="225911"/>
                </a:lnTo>
                <a:lnTo>
                  <a:pt x="339242" y="230784"/>
                </a:lnTo>
                <a:lnTo>
                  <a:pt x="391159" y="230784"/>
                </a:lnTo>
                <a:lnTo>
                  <a:pt x="391159" y="267766"/>
                </a:lnTo>
                <a:lnTo>
                  <a:pt x="432053" y="267766"/>
                </a:lnTo>
                <a:lnTo>
                  <a:pt x="432053" y="78587"/>
                </a:lnTo>
                <a:close/>
              </a:path>
              <a:path w="3156584" h="337185">
                <a:moveTo>
                  <a:pt x="570382" y="77165"/>
                </a:moveTo>
                <a:lnTo>
                  <a:pt x="531733" y="84321"/>
                </a:lnTo>
                <a:lnTo>
                  <a:pt x="501484" y="104012"/>
                </a:lnTo>
                <a:lnTo>
                  <a:pt x="481771" y="134372"/>
                </a:lnTo>
                <a:lnTo>
                  <a:pt x="474725" y="173532"/>
                </a:lnTo>
                <a:lnTo>
                  <a:pt x="481637" y="212482"/>
                </a:lnTo>
                <a:lnTo>
                  <a:pt x="501218" y="242696"/>
                </a:lnTo>
                <a:lnTo>
                  <a:pt x="531733" y="262243"/>
                </a:lnTo>
                <a:lnTo>
                  <a:pt x="571449" y="269189"/>
                </a:lnTo>
                <a:lnTo>
                  <a:pt x="594874" y="267038"/>
                </a:lnTo>
                <a:lnTo>
                  <a:pt x="615899" y="260788"/>
                </a:lnTo>
                <a:lnTo>
                  <a:pt x="634257" y="250736"/>
                </a:lnTo>
                <a:lnTo>
                  <a:pt x="649681" y="237185"/>
                </a:lnTo>
                <a:lnTo>
                  <a:pt x="648680" y="236118"/>
                </a:lnTo>
                <a:lnTo>
                  <a:pt x="574649" y="236118"/>
                </a:lnTo>
                <a:lnTo>
                  <a:pt x="553780" y="232829"/>
                </a:lnTo>
                <a:lnTo>
                  <a:pt x="536511" y="223405"/>
                </a:lnTo>
                <a:lnTo>
                  <a:pt x="523643" y="208514"/>
                </a:lnTo>
                <a:lnTo>
                  <a:pt x="515975" y="188823"/>
                </a:lnTo>
                <a:lnTo>
                  <a:pt x="658926" y="188823"/>
                </a:lnTo>
                <a:lnTo>
                  <a:pt x="657387" y="158953"/>
                </a:lnTo>
                <a:lnTo>
                  <a:pt x="515264" y="158953"/>
                </a:lnTo>
                <a:lnTo>
                  <a:pt x="521531" y="138533"/>
                </a:lnTo>
                <a:lnTo>
                  <a:pt x="533399" y="123082"/>
                </a:lnTo>
                <a:lnTo>
                  <a:pt x="550068" y="113297"/>
                </a:lnTo>
                <a:lnTo>
                  <a:pt x="570737" y="109880"/>
                </a:lnTo>
                <a:lnTo>
                  <a:pt x="642525" y="109880"/>
                </a:lnTo>
                <a:lnTo>
                  <a:pt x="641457" y="107391"/>
                </a:lnTo>
                <a:lnTo>
                  <a:pt x="612971" y="85010"/>
                </a:lnTo>
                <a:lnTo>
                  <a:pt x="570382" y="77165"/>
                </a:lnTo>
                <a:close/>
              </a:path>
              <a:path w="3156584" h="337185">
                <a:moveTo>
                  <a:pt x="627989" y="214071"/>
                </a:moveTo>
                <a:lnTo>
                  <a:pt x="616704" y="223516"/>
                </a:lnTo>
                <a:lnTo>
                  <a:pt x="603853" y="230428"/>
                </a:lnTo>
                <a:lnTo>
                  <a:pt x="589734" y="234673"/>
                </a:lnTo>
                <a:lnTo>
                  <a:pt x="574649" y="236118"/>
                </a:lnTo>
                <a:lnTo>
                  <a:pt x="648680" y="236118"/>
                </a:lnTo>
                <a:lnTo>
                  <a:pt x="627989" y="214071"/>
                </a:lnTo>
                <a:close/>
              </a:path>
              <a:path w="3156584" h="337185">
                <a:moveTo>
                  <a:pt x="642525" y="109880"/>
                </a:moveTo>
                <a:lnTo>
                  <a:pt x="570737" y="109880"/>
                </a:lnTo>
                <a:lnTo>
                  <a:pt x="591812" y="113247"/>
                </a:lnTo>
                <a:lnTo>
                  <a:pt x="608120" y="122948"/>
                </a:lnTo>
                <a:lnTo>
                  <a:pt x="618894" y="138383"/>
                </a:lnTo>
                <a:lnTo>
                  <a:pt x="623366" y="158953"/>
                </a:lnTo>
                <a:lnTo>
                  <a:pt x="657387" y="158953"/>
                </a:lnTo>
                <a:lnTo>
                  <a:pt x="656543" y="142573"/>
                </a:lnTo>
                <a:lnTo>
                  <a:pt x="642525" y="109880"/>
                </a:lnTo>
                <a:close/>
              </a:path>
              <a:path w="3156584" h="337185">
                <a:moveTo>
                  <a:pt x="800087" y="213715"/>
                </a:moveTo>
                <a:lnTo>
                  <a:pt x="801448" y="254187"/>
                </a:lnTo>
                <a:lnTo>
                  <a:pt x="840664" y="267477"/>
                </a:lnTo>
                <a:lnTo>
                  <a:pt x="861606" y="269189"/>
                </a:lnTo>
                <a:lnTo>
                  <a:pt x="888992" y="265861"/>
                </a:lnTo>
                <a:lnTo>
                  <a:pt x="912145" y="255631"/>
                </a:lnTo>
                <a:lnTo>
                  <a:pt x="928164" y="238135"/>
                </a:lnTo>
                <a:lnTo>
                  <a:pt x="928390" y="237185"/>
                </a:lnTo>
                <a:lnTo>
                  <a:pt x="863384" y="237185"/>
                </a:lnTo>
                <a:lnTo>
                  <a:pt x="847093" y="235568"/>
                </a:lnTo>
                <a:lnTo>
                  <a:pt x="830135" y="230917"/>
                </a:lnTo>
                <a:lnTo>
                  <a:pt x="813977" y="223533"/>
                </a:lnTo>
                <a:lnTo>
                  <a:pt x="800087" y="213715"/>
                </a:lnTo>
                <a:close/>
              </a:path>
              <a:path w="3156584" h="337185">
                <a:moveTo>
                  <a:pt x="864806" y="76809"/>
                </a:moveTo>
                <a:lnTo>
                  <a:pt x="838614" y="79965"/>
                </a:lnTo>
                <a:lnTo>
                  <a:pt x="816355" y="89788"/>
                </a:lnTo>
                <a:lnTo>
                  <a:pt x="800898" y="106813"/>
                </a:lnTo>
                <a:lnTo>
                  <a:pt x="795108" y="131571"/>
                </a:lnTo>
                <a:lnTo>
                  <a:pt x="810460" y="168259"/>
                </a:lnTo>
                <a:lnTo>
                  <a:pt x="844581" y="185312"/>
                </a:lnTo>
                <a:lnTo>
                  <a:pt x="878769" y="196830"/>
                </a:lnTo>
                <a:lnTo>
                  <a:pt x="894321" y="216915"/>
                </a:lnTo>
                <a:lnTo>
                  <a:pt x="891937" y="226083"/>
                </a:lnTo>
                <a:lnTo>
                  <a:pt x="885386" y="232384"/>
                </a:lnTo>
                <a:lnTo>
                  <a:pt x="875568" y="236018"/>
                </a:lnTo>
                <a:lnTo>
                  <a:pt x="863384" y="237185"/>
                </a:lnTo>
                <a:lnTo>
                  <a:pt x="928390" y="237185"/>
                </a:lnTo>
                <a:lnTo>
                  <a:pt x="934148" y="213004"/>
                </a:lnTo>
                <a:lnTo>
                  <a:pt x="918629" y="175727"/>
                </a:lnTo>
                <a:lnTo>
                  <a:pt x="884142" y="158019"/>
                </a:lnTo>
                <a:lnTo>
                  <a:pt x="849587" y="146646"/>
                </a:lnTo>
                <a:lnTo>
                  <a:pt x="833869" y="128371"/>
                </a:lnTo>
                <a:lnTo>
                  <a:pt x="835952" y="119726"/>
                </a:lnTo>
                <a:lnTo>
                  <a:pt x="841736" y="113880"/>
                </a:lnTo>
                <a:lnTo>
                  <a:pt x="850521" y="110569"/>
                </a:lnTo>
                <a:lnTo>
                  <a:pt x="861606" y="109524"/>
                </a:lnTo>
                <a:lnTo>
                  <a:pt x="924271" y="109524"/>
                </a:lnTo>
                <a:lnTo>
                  <a:pt x="930948" y="96011"/>
                </a:lnTo>
                <a:lnTo>
                  <a:pt x="916762" y="87910"/>
                </a:lnTo>
                <a:lnTo>
                  <a:pt x="900410" y="81876"/>
                </a:lnTo>
                <a:lnTo>
                  <a:pt x="882792" y="78109"/>
                </a:lnTo>
                <a:lnTo>
                  <a:pt x="864806" y="76809"/>
                </a:lnTo>
                <a:close/>
              </a:path>
              <a:path w="3156584" h="337185">
                <a:moveTo>
                  <a:pt x="924271" y="109524"/>
                </a:moveTo>
                <a:lnTo>
                  <a:pt x="861606" y="109524"/>
                </a:lnTo>
                <a:lnTo>
                  <a:pt x="874807" y="110686"/>
                </a:lnTo>
                <a:lnTo>
                  <a:pt x="888809" y="114014"/>
                </a:lnTo>
                <a:lnTo>
                  <a:pt x="902811" y="119276"/>
                </a:lnTo>
                <a:lnTo>
                  <a:pt x="916012" y="126237"/>
                </a:lnTo>
                <a:lnTo>
                  <a:pt x="924271" y="109524"/>
                </a:lnTo>
                <a:close/>
              </a:path>
              <a:path w="3156584" h="337185">
                <a:moveTo>
                  <a:pt x="1053274" y="77165"/>
                </a:moveTo>
                <a:lnTo>
                  <a:pt x="1014625" y="84321"/>
                </a:lnTo>
                <a:lnTo>
                  <a:pt x="984376" y="104012"/>
                </a:lnTo>
                <a:lnTo>
                  <a:pt x="964663" y="134372"/>
                </a:lnTo>
                <a:lnTo>
                  <a:pt x="957618" y="173532"/>
                </a:lnTo>
                <a:lnTo>
                  <a:pt x="964530" y="212482"/>
                </a:lnTo>
                <a:lnTo>
                  <a:pt x="984110" y="242696"/>
                </a:lnTo>
                <a:lnTo>
                  <a:pt x="1014625" y="262243"/>
                </a:lnTo>
                <a:lnTo>
                  <a:pt x="1054341" y="269189"/>
                </a:lnTo>
                <a:lnTo>
                  <a:pt x="1077766" y="267038"/>
                </a:lnTo>
                <a:lnTo>
                  <a:pt x="1098791" y="260788"/>
                </a:lnTo>
                <a:lnTo>
                  <a:pt x="1117149" y="250736"/>
                </a:lnTo>
                <a:lnTo>
                  <a:pt x="1132573" y="237185"/>
                </a:lnTo>
                <a:lnTo>
                  <a:pt x="1131572" y="236118"/>
                </a:lnTo>
                <a:lnTo>
                  <a:pt x="1057541" y="236118"/>
                </a:lnTo>
                <a:lnTo>
                  <a:pt x="1036672" y="232829"/>
                </a:lnTo>
                <a:lnTo>
                  <a:pt x="1019403" y="223405"/>
                </a:lnTo>
                <a:lnTo>
                  <a:pt x="1006535" y="208514"/>
                </a:lnTo>
                <a:lnTo>
                  <a:pt x="998867" y="188823"/>
                </a:lnTo>
                <a:lnTo>
                  <a:pt x="1141818" y="188823"/>
                </a:lnTo>
                <a:lnTo>
                  <a:pt x="1140279" y="158953"/>
                </a:lnTo>
                <a:lnTo>
                  <a:pt x="998156" y="158953"/>
                </a:lnTo>
                <a:lnTo>
                  <a:pt x="1004423" y="138533"/>
                </a:lnTo>
                <a:lnTo>
                  <a:pt x="1016292" y="123082"/>
                </a:lnTo>
                <a:lnTo>
                  <a:pt x="1032960" y="113297"/>
                </a:lnTo>
                <a:lnTo>
                  <a:pt x="1053630" y="109880"/>
                </a:lnTo>
                <a:lnTo>
                  <a:pt x="1125417" y="109880"/>
                </a:lnTo>
                <a:lnTo>
                  <a:pt x="1124350" y="107391"/>
                </a:lnTo>
                <a:lnTo>
                  <a:pt x="1095863" y="85010"/>
                </a:lnTo>
                <a:lnTo>
                  <a:pt x="1053274" y="77165"/>
                </a:lnTo>
                <a:close/>
              </a:path>
              <a:path w="3156584" h="337185">
                <a:moveTo>
                  <a:pt x="1110881" y="214071"/>
                </a:moveTo>
                <a:lnTo>
                  <a:pt x="1099596" y="223516"/>
                </a:lnTo>
                <a:lnTo>
                  <a:pt x="1086745" y="230428"/>
                </a:lnTo>
                <a:lnTo>
                  <a:pt x="1072626" y="234673"/>
                </a:lnTo>
                <a:lnTo>
                  <a:pt x="1057541" y="236118"/>
                </a:lnTo>
                <a:lnTo>
                  <a:pt x="1131572" y="236118"/>
                </a:lnTo>
                <a:lnTo>
                  <a:pt x="1110881" y="214071"/>
                </a:lnTo>
                <a:close/>
              </a:path>
              <a:path w="3156584" h="337185">
                <a:moveTo>
                  <a:pt x="1125417" y="109880"/>
                </a:moveTo>
                <a:lnTo>
                  <a:pt x="1053630" y="109880"/>
                </a:lnTo>
                <a:lnTo>
                  <a:pt x="1074704" y="113247"/>
                </a:lnTo>
                <a:lnTo>
                  <a:pt x="1091012" y="122948"/>
                </a:lnTo>
                <a:lnTo>
                  <a:pt x="1101786" y="138383"/>
                </a:lnTo>
                <a:lnTo>
                  <a:pt x="1106258" y="158953"/>
                </a:lnTo>
                <a:lnTo>
                  <a:pt x="1140279" y="158953"/>
                </a:lnTo>
                <a:lnTo>
                  <a:pt x="1139435" y="142573"/>
                </a:lnTo>
                <a:lnTo>
                  <a:pt x="1125417" y="109880"/>
                </a:lnTo>
                <a:close/>
              </a:path>
              <a:path w="3156584" h="337185">
                <a:moveTo>
                  <a:pt x="1225384" y="78587"/>
                </a:moveTo>
                <a:lnTo>
                  <a:pt x="1184490" y="78587"/>
                </a:lnTo>
                <a:lnTo>
                  <a:pt x="1184490" y="267766"/>
                </a:lnTo>
                <a:lnTo>
                  <a:pt x="1225384" y="267766"/>
                </a:lnTo>
                <a:lnTo>
                  <a:pt x="1225384" y="168909"/>
                </a:lnTo>
                <a:lnTo>
                  <a:pt x="1231607" y="146735"/>
                </a:lnTo>
                <a:lnTo>
                  <a:pt x="1245031" y="129660"/>
                </a:lnTo>
                <a:lnTo>
                  <a:pt x="1264989" y="119053"/>
                </a:lnTo>
                <a:lnTo>
                  <a:pt x="1290815" y="116281"/>
                </a:lnTo>
                <a:lnTo>
                  <a:pt x="1225384" y="116281"/>
                </a:lnTo>
                <a:lnTo>
                  <a:pt x="1225384" y="78587"/>
                </a:lnTo>
                <a:close/>
              </a:path>
              <a:path w="3156584" h="337185">
                <a:moveTo>
                  <a:pt x="1290815" y="77165"/>
                </a:moveTo>
                <a:lnTo>
                  <a:pt x="1269790" y="79676"/>
                </a:lnTo>
                <a:lnTo>
                  <a:pt x="1251699" y="87121"/>
                </a:lnTo>
                <a:lnTo>
                  <a:pt x="1236808" y="99367"/>
                </a:lnTo>
                <a:lnTo>
                  <a:pt x="1225384" y="116281"/>
                </a:lnTo>
                <a:lnTo>
                  <a:pt x="1290815" y="116281"/>
                </a:lnTo>
                <a:lnTo>
                  <a:pt x="1290815" y="77165"/>
                </a:lnTo>
                <a:close/>
              </a:path>
              <a:path w="3156584" h="337185">
                <a:moveTo>
                  <a:pt x="1346631" y="78587"/>
                </a:moveTo>
                <a:lnTo>
                  <a:pt x="1303959" y="78587"/>
                </a:lnTo>
                <a:lnTo>
                  <a:pt x="1377213" y="267766"/>
                </a:lnTo>
                <a:lnTo>
                  <a:pt x="1419529" y="267766"/>
                </a:lnTo>
                <a:lnTo>
                  <a:pt x="1434938" y="227583"/>
                </a:lnTo>
                <a:lnTo>
                  <a:pt x="1399260" y="227583"/>
                </a:lnTo>
                <a:lnTo>
                  <a:pt x="1346631" y="78587"/>
                </a:lnTo>
                <a:close/>
              </a:path>
              <a:path w="3156584" h="337185">
                <a:moveTo>
                  <a:pt x="1492072" y="78587"/>
                </a:moveTo>
                <a:lnTo>
                  <a:pt x="1451178" y="78587"/>
                </a:lnTo>
                <a:lnTo>
                  <a:pt x="1399260" y="227583"/>
                </a:lnTo>
                <a:lnTo>
                  <a:pt x="1434938" y="227583"/>
                </a:lnTo>
                <a:lnTo>
                  <a:pt x="1492072" y="78587"/>
                </a:lnTo>
                <a:close/>
              </a:path>
              <a:path w="3156584" h="337185">
                <a:moveTo>
                  <a:pt x="1540789" y="0"/>
                </a:moveTo>
                <a:lnTo>
                  <a:pt x="1531365" y="1833"/>
                </a:lnTo>
                <a:lnTo>
                  <a:pt x="1523809" y="6934"/>
                </a:lnTo>
                <a:lnTo>
                  <a:pt x="1518786" y="14701"/>
                </a:lnTo>
                <a:lnTo>
                  <a:pt x="1516964" y="24536"/>
                </a:lnTo>
                <a:lnTo>
                  <a:pt x="1518786" y="34165"/>
                </a:lnTo>
                <a:lnTo>
                  <a:pt x="1523809" y="41827"/>
                </a:lnTo>
                <a:lnTo>
                  <a:pt x="1531365" y="46889"/>
                </a:lnTo>
                <a:lnTo>
                  <a:pt x="1540789" y="48717"/>
                </a:lnTo>
                <a:lnTo>
                  <a:pt x="1550212" y="46889"/>
                </a:lnTo>
                <a:lnTo>
                  <a:pt x="1557769" y="41827"/>
                </a:lnTo>
                <a:lnTo>
                  <a:pt x="1562792" y="34165"/>
                </a:lnTo>
                <a:lnTo>
                  <a:pt x="1564614" y="24536"/>
                </a:lnTo>
                <a:lnTo>
                  <a:pt x="1562792" y="14701"/>
                </a:lnTo>
                <a:lnTo>
                  <a:pt x="1557769" y="6934"/>
                </a:lnTo>
                <a:lnTo>
                  <a:pt x="1550212" y="1833"/>
                </a:lnTo>
                <a:lnTo>
                  <a:pt x="1540789" y="0"/>
                </a:lnTo>
                <a:close/>
              </a:path>
              <a:path w="3156584" h="337185">
                <a:moveTo>
                  <a:pt x="1561058" y="78587"/>
                </a:moveTo>
                <a:lnTo>
                  <a:pt x="1520520" y="78587"/>
                </a:lnTo>
                <a:lnTo>
                  <a:pt x="1520520" y="267766"/>
                </a:lnTo>
                <a:lnTo>
                  <a:pt x="1561058" y="267766"/>
                </a:lnTo>
                <a:lnTo>
                  <a:pt x="1561058" y="78587"/>
                </a:lnTo>
                <a:close/>
              </a:path>
              <a:path w="3156584" h="337185">
                <a:moveTo>
                  <a:pt x="1662404" y="78587"/>
                </a:moveTo>
                <a:lnTo>
                  <a:pt x="1621510" y="78587"/>
                </a:lnTo>
                <a:lnTo>
                  <a:pt x="1621510" y="267766"/>
                </a:lnTo>
                <a:lnTo>
                  <a:pt x="1662404" y="267766"/>
                </a:lnTo>
                <a:lnTo>
                  <a:pt x="1662404" y="168909"/>
                </a:lnTo>
                <a:lnTo>
                  <a:pt x="1668627" y="146735"/>
                </a:lnTo>
                <a:lnTo>
                  <a:pt x="1682051" y="129660"/>
                </a:lnTo>
                <a:lnTo>
                  <a:pt x="1702009" y="119053"/>
                </a:lnTo>
                <a:lnTo>
                  <a:pt x="1727834" y="116281"/>
                </a:lnTo>
                <a:lnTo>
                  <a:pt x="1662404" y="116281"/>
                </a:lnTo>
                <a:lnTo>
                  <a:pt x="1662404" y="78587"/>
                </a:lnTo>
                <a:close/>
              </a:path>
              <a:path w="3156584" h="337185">
                <a:moveTo>
                  <a:pt x="1727834" y="77165"/>
                </a:moveTo>
                <a:lnTo>
                  <a:pt x="1706810" y="79676"/>
                </a:lnTo>
                <a:lnTo>
                  <a:pt x="1688718" y="87121"/>
                </a:lnTo>
                <a:lnTo>
                  <a:pt x="1673828" y="99367"/>
                </a:lnTo>
                <a:lnTo>
                  <a:pt x="1662404" y="116281"/>
                </a:lnTo>
                <a:lnTo>
                  <a:pt x="1727834" y="116281"/>
                </a:lnTo>
                <a:lnTo>
                  <a:pt x="1727834" y="77165"/>
                </a:lnTo>
                <a:close/>
              </a:path>
              <a:path w="3156584" h="337185">
                <a:moveTo>
                  <a:pt x="1898273" y="110235"/>
                </a:moveTo>
                <a:lnTo>
                  <a:pt x="1822068" y="110235"/>
                </a:lnTo>
                <a:lnTo>
                  <a:pt x="1841727" y="112830"/>
                </a:lnTo>
                <a:lnTo>
                  <a:pt x="1855850" y="120326"/>
                </a:lnTo>
                <a:lnTo>
                  <a:pt x="1864374" y="132288"/>
                </a:lnTo>
                <a:lnTo>
                  <a:pt x="1867230" y="148285"/>
                </a:lnTo>
                <a:lnTo>
                  <a:pt x="1867230" y="153974"/>
                </a:lnTo>
                <a:lnTo>
                  <a:pt x="1809978" y="153974"/>
                </a:lnTo>
                <a:lnTo>
                  <a:pt x="1779608" y="158164"/>
                </a:lnTo>
                <a:lnTo>
                  <a:pt x="1757171" y="169621"/>
                </a:lnTo>
                <a:lnTo>
                  <a:pt x="1743270" y="187478"/>
                </a:lnTo>
                <a:lnTo>
                  <a:pt x="1738502" y="210870"/>
                </a:lnTo>
                <a:lnTo>
                  <a:pt x="1743142" y="234140"/>
                </a:lnTo>
                <a:lnTo>
                  <a:pt x="1756416" y="252742"/>
                </a:lnTo>
                <a:lnTo>
                  <a:pt x="1777357" y="265077"/>
                </a:lnTo>
                <a:lnTo>
                  <a:pt x="1805000" y="269544"/>
                </a:lnTo>
                <a:lnTo>
                  <a:pt x="1824430" y="268005"/>
                </a:lnTo>
                <a:lnTo>
                  <a:pt x="1841493" y="263366"/>
                </a:lnTo>
                <a:lnTo>
                  <a:pt x="1855956" y="255593"/>
                </a:lnTo>
                <a:lnTo>
                  <a:pt x="1867585" y="244652"/>
                </a:lnTo>
                <a:lnTo>
                  <a:pt x="1907702" y="244652"/>
                </a:lnTo>
                <a:lnTo>
                  <a:pt x="1907680" y="237185"/>
                </a:lnTo>
                <a:lnTo>
                  <a:pt x="1813534" y="237185"/>
                </a:lnTo>
                <a:lnTo>
                  <a:pt x="1798210" y="235196"/>
                </a:lnTo>
                <a:lnTo>
                  <a:pt x="1786686" y="229539"/>
                </a:lnTo>
                <a:lnTo>
                  <a:pt x="1779430" y="220683"/>
                </a:lnTo>
                <a:lnTo>
                  <a:pt x="1776907" y="209092"/>
                </a:lnTo>
                <a:lnTo>
                  <a:pt x="1779269" y="197496"/>
                </a:lnTo>
                <a:lnTo>
                  <a:pt x="1786464" y="189668"/>
                </a:lnTo>
                <a:lnTo>
                  <a:pt x="1798660" y="185239"/>
                </a:lnTo>
                <a:lnTo>
                  <a:pt x="1816023" y="183845"/>
                </a:lnTo>
                <a:lnTo>
                  <a:pt x="1907528" y="183845"/>
                </a:lnTo>
                <a:lnTo>
                  <a:pt x="1907412" y="143662"/>
                </a:lnTo>
                <a:lnTo>
                  <a:pt x="1902167" y="115720"/>
                </a:lnTo>
                <a:lnTo>
                  <a:pt x="1898273" y="110235"/>
                </a:lnTo>
                <a:close/>
              </a:path>
              <a:path w="3156584" h="337185">
                <a:moveTo>
                  <a:pt x="1907702" y="244652"/>
                </a:moveTo>
                <a:lnTo>
                  <a:pt x="1867585" y="244652"/>
                </a:lnTo>
                <a:lnTo>
                  <a:pt x="1867585" y="267766"/>
                </a:lnTo>
                <a:lnTo>
                  <a:pt x="1907768" y="267766"/>
                </a:lnTo>
                <a:lnTo>
                  <a:pt x="1907702" y="244652"/>
                </a:lnTo>
                <a:close/>
              </a:path>
              <a:path w="3156584" h="337185">
                <a:moveTo>
                  <a:pt x="1907528" y="183845"/>
                </a:moveTo>
                <a:lnTo>
                  <a:pt x="1867230" y="183845"/>
                </a:lnTo>
                <a:lnTo>
                  <a:pt x="1867230" y="201269"/>
                </a:lnTo>
                <a:lnTo>
                  <a:pt x="1862040" y="215582"/>
                </a:lnTo>
                <a:lnTo>
                  <a:pt x="1850516" y="226961"/>
                </a:lnTo>
                <a:lnTo>
                  <a:pt x="1833926" y="234473"/>
                </a:lnTo>
                <a:lnTo>
                  <a:pt x="1813534" y="237185"/>
                </a:lnTo>
                <a:lnTo>
                  <a:pt x="1907680" y="237185"/>
                </a:lnTo>
                <a:lnTo>
                  <a:pt x="1907528" y="183845"/>
                </a:lnTo>
                <a:close/>
              </a:path>
              <a:path w="3156584" h="337185">
                <a:moveTo>
                  <a:pt x="1830958" y="77165"/>
                </a:moveTo>
                <a:lnTo>
                  <a:pt x="1806783" y="78687"/>
                </a:lnTo>
                <a:lnTo>
                  <a:pt x="1786642" y="83210"/>
                </a:lnTo>
                <a:lnTo>
                  <a:pt x="1768301" y="90666"/>
                </a:lnTo>
                <a:lnTo>
                  <a:pt x="1749526" y="100990"/>
                </a:lnTo>
                <a:lnTo>
                  <a:pt x="1766239" y="129438"/>
                </a:lnTo>
                <a:lnTo>
                  <a:pt x="1780363" y="121037"/>
                </a:lnTo>
                <a:lnTo>
                  <a:pt x="1794421" y="115036"/>
                </a:lnTo>
                <a:lnTo>
                  <a:pt x="1808345" y="111436"/>
                </a:lnTo>
                <a:lnTo>
                  <a:pt x="1822068" y="110235"/>
                </a:lnTo>
                <a:lnTo>
                  <a:pt x="1898273" y="110235"/>
                </a:lnTo>
                <a:lnTo>
                  <a:pt x="1887321" y="94811"/>
                </a:lnTo>
                <a:lnTo>
                  <a:pt x="1863407" y="81704"/>
                </a:lnTo>
                <a:lnTo>
                  <a:pt x="1830958" y="77165"/>
                </a:lnTo>
                <a:close/>
              </a:path>
              <a:path w="3156584" h="337185">
                <a:moveTo>
                  <a:pt x="2003424" y="78587"/>
                </a:moveTo>
                <a:lnTo>
                  <a:pt x="1962530" y="78587"/>
                </a:lnTo>
                <a:lnTo>
                  <a:pt x="1962530" y="267766"/>
                </a:lnTo>
                <a:lnTo>
                  <a:pt x="2003424" y="267766"/>
                </a:lnTo>
                <a:lnTo>
                  <a:pt x="2003424" y="167131"/>
                </a:lnTo>
                <a:lnTo>
                  <a:pt x="2008614" y="146673"/>
                </a:lnTo>
                <a:lnTo>
                  <a:pt x="2019604" y="130416"/>
                </a:lnTo>
                <a:lnTo>
                  <a:pt x="2035958" y="119620"/>
                </a:lnTo>
                <a:lnTo>
                  <a:pt x="2057120" y="115569"/>
                </a:lnTo>
                <a:lnTo>
                  <a:pt x="2136282" y="115569"/>
                </a:lnTo>
                <a:lnTo>
                  <a:pt x="2135852" y="114858"/>
                </a:lnTo>
                <a:lnTo>
                  <a:pt x="2003424" y="114858"/>
                </a:lnTo>
                <a:lnTo>
                  <a:pt x="2003424" y="78587"/>
                </a:lnTo>
                <a:close/>
              </a:path>
              <a:path w="3156584" h="337185">
                <a:moveTo>
                  <a:pt x="2136282" y="115569"/>
                </a:moveTo>
                <a:lnTo>
                  <a:pt x="2057120" y="115569"/>
                </a:lnTo>
                <a:lnTo>
                  <a:pt x="2076234" y="118737"/>
                </a:lnTo>
                <a:lnTo>
                  <a:pt x="2090546" y="127838"/>
                </a:lnTo>
                <a:lnTo>
                  <a:pt x="2099525" y="142273"/>
                </a:lnTo>
                <a:lnTo>
                  <a:pt x="2102637" y="161442"/>
                </a:lnTo>
                <a:lnTo>
                  <a:pt x="2102637" y="267766"/>
                </a:lnTo>
                <a:lnTo>
                  <a:pt x="2143531" y="267766"/>
                </a:lnTo>
                <a:lnTo>
                  <a:pt x="2143531" y="150063"/>
                </a:lnTo>
                <a:lnTo>
                  <a:pt x="2138730" y="119620"/>
                </a:lnTo>
                <a:lnTo>
                  <a:pt x="2136282" y="115569"/>
                </a:lnTo>
                <a:close/>
              </a:path>
              <a:path w="3156584" h="337185">
                <a:moveTo>
                  <a:pt x="2073122" y="77165"/>
                </a:moveTo>
                <a:lnTo>
                  <a:pt x="2050630" y="79354"/>
                </a:lnTo>
                <a:lnTo>
                  <a:pt x="2031339" y="86144"/>
                </a:lnTo>
                <a:lnTo>
                  <a:pt x="2015515" y="97867"/>
                </a:lnTo>
                <a:lnTo>
                  <a:pt x="2003424" y="114858"/>
                </a:lnTo>
                <a:lnTo>
                  <a:pt x="2135852" y="114858"/>
                </a:lnTo>
                <a:lnTo>
                  <a:pt x="2124862" y="96678"/>
                </a:lnTo>
                <a:lnTo>
                  <a:pt x="2102726" y="82204"/>
                </a:lnTo>
                <a:lnTo>
                  <a:pt x="2073122" y="77165"/>
                </a:lnTo>
                <a:close/>
              </a:path>
              <a:path w="3156584" h="337185">
                <a:moveTo>
                  <a:pt x="2347645" y="78587"/>
                </a:moveTo>
                <a:lnTo>
                  <a:pt x="2306751" y="78587"/>
                </a:lnTo>
                <a:lnTo>
                  <a:pt x="2306751" y="336753"/>
                </a:lnTo>
                <a:lnTo>
                  <a:pt x="2347645" y="336753"/>
                </a:lnTo>
                <a:lnTo>
                  <a:pt x="2347645" y="235051"/>
                </a:lnTo>
                <a:lnTo>
                  <a:pt x="2484205" y="235051"/>
                </a:lnTo>
                <a:lnTo>
                  <a:pt x="2484633" y="234340"/>
                </a:lnTo>
                <a:lnTo>
                  <a:pt x="2405253" y="234340"/>
                </a:lnTo>
                <a:lnTo>
                  <a:pt x="2382000" y="229823"/>
                </a:lnTo>
                <a:lnTo>
                  <a:pt x="2363781" y="217138"/>
                </a:lnTo>
                <a:lnTo>
                  <a:pt x="2351896" y="197585"/>
                </a:lnTo>
                <a:lnTo>
                  <a:pt x="2347645" y="172465"/>
                </a:lnTo>
                <a:lnTo>
                  <a:pt x="2351896" y="147907"/>
                </a:lnTo>
                <a:lnTo>
                  <a:pt x="2363781" y="128549"/>
                </a:lnTo>
                <a:lnTo>
                  <a:pt x="2382000" y="115858"/>
                </a:lnTo>
                <a:lnTo>
                  <a:pt x="2405253" y="111302"/>
                </a:lnTo>
                <a:lnTo>
                  <a:pt x="2347645" y="111302"/>
                </a:lnTo>
                <a:lnTo>
                  <a:pt x="2347645" y="78587"/>
                </a:lnTo>
                <a:close/>
              </a:path>
              <a:path w="3156584" h="337185">
                <a:moveTo>
                  <a:pt x="2484205" y="235051"/>
                </a:moveTo>
                <a:lnTo>
                  <a:pt x="2347645" y="235051"/>
                </a:lnTo>
                <a:lnTo>
                  <a:pt x="2359691" y="249686"/>
                </a:lnTo>
                <a:lnTo>
                  <a:pt x="2374938" y="260388"/>
                </a:lnTo>
                <a:lnTo>
                  <a:pt x="2393251" y="266955"/>
                </a:lnTo>
                <a:lnTo>
                  <a:pt x="2414498" y="269189"/>
                </a:lnTo>
                <a:lnTo>
                  <a:pt x="2451303" y="262249"/>
                </a:lnTo>
                <a:lnTo>
                  <a:pt x="2479573" y="242741"/>
                </a:lnTo>
                <a:lnTo>
                  <a:pt x="2484205" y="235051"/>
                </a:lnTo>
                <a:close/>
              </a:path>
              <a:path w="3156584" h="337185">
                <a:moveTo>
                  <a:pt x="2413787" y="77165"/>
                </a:moveTo>
                <a:lnTo>
                  <a:pt x="2392951" y="79398"/>
                </a:lnTo>
                <a:lnTo>
                  <a:pt x="2374849" y="85966"/>
                </a:lnTo>
                <a:lnTo>
                  <a:pt x="2359680" y="96667"/>
                </a:lnTo>
                <a:lnTo>
                  <a:pt x="2347645" y="111302"/>
                </a:lnTo>
                <a:lnTo>
                  <a:pt x="2405253" y="111302"/>
                </a:lnTo>
                <a:lnTo>
                  <a:pt x="2428505" y="115908"/>
                </a:lnTo>
                <a:lnTo>
                  <a:pt x="2446724" y="128682"/>
                </a:lnTo>
                <a:lnTo>
                  <a:pt x="2458609" y="148057"/>
                </a:lnTo>
                <a:lnTo>
                  <a:pt x="2462860" y="172465"/>
                </a:lnTo>
                <a:lnTo>
                  <a:pt x="2458609" y="197435"/>
                </a:lnTo>
                <a:lnTo>
                  <a:pt x="2446724" y="217004"/>
                </a:lnTo>
                <a:lnTo>
                  <a:pt x="2428505" y="229773"/>
                </a:lnTo>
                <a:lnTo>
                  <a:pt x="2405253" y="234340"/>
                </a:lnTo>
                <a:lnTo>
                  <a:pt x="2484633" y="234340"/>
                </a:lnTo>
                <a:lnTo>
                  <a:pt x="2497708" y="212632"/>
                </a:lnTo>
                <a:lnTo>
                  <a:pt x="2504109" y="173888"/>
                </a:lnTo>
                <a:lnTo>
                  <a:pt x="2497547" y="134472"/>
                </a:lnTo>
                <a:lnTo>
                  <a:pt x="2479084" y="103924"/>
                </a:lnTo>
                <a:lnTo>
                  <a:pt x="2450553" y="84177"/>
                </a:lnTo>
                <a:lnTo>
                  <a:pt x="2413787" y="77165"/>
                </a:lnTo>
                <a:close/>
              </a:path>
              <a:path w="3156584" h="337185">
                <a:moveTo>
                  <a:pt x="2624645" y="77165"/>
                </a:moveTo>
                <a:lnTo>
                  <a:pt x="2585996" y="84321"/>
                </a:lnTo>
                <a:lnTo>
                  <a:pt x="2555747" y="104012"/>
                </a:lnTo>
                <a:lnTo>
                  <a:pt x="2536034" y="134372"/>
                </a:lnTo>
                <a:lnTo>
                  <a:pt x="2528989" y="173532"/>
                </a:lnTo>
                <a:lnTo>
                  <a:pt x="2535901" y="212482"/>
                </a:lnTo>
                <a:lnTo>
                  <a:pt x="2555481" y="242696"/>
                </a:lnTo>
                <a:lnTo>
                  <a:pt x="2585996" y="262243"/>
                </a:lnTo>
                <a:lnTo>
                  <a:pt x="2625712" y="269189"/>
                </a:lnTo>
                <a:lnTo>
                  <a:pt x="2649137" y="267038"/>
                </a:lnTo>
                <a:lnTo>
                  <a:pt x="2670162" y="260788"/>
                </a:lnTo>
                <a:lnTo>
                  <a:pt x="2688520" y="250736"/>
                </a:lnTo>
                <a:lnTo>
                  <a:pt x="2703944" y="237185"/>
                </a:lnTo>
                <a:lnTo>
                  <a:pt x="2702943" y="236118"/>
                </a:lnTo>
                <a:lnTo>
                  <a:pt x="2628912" y="236118"/>
                </a:lnTo>
                <a:lnTo>
                  <a:pt x="2608043" y="232829"/>
                </a:lnTo>
                <a:lnTo>
                  <a:pt x="2590774" y="223405"/>
                </a:lnTo>
                <a:lnTo>
                  <a:pt x="2577906" y="208514"/>
                </a:lnTo>
                <a:lnTo>
                  <a:pt x="2570238" y="188823"/>
                </a:lnTo>
                <a:lnTo>
                  <a:pt x="2713189" y="188823"/>
                </a:lnTo>
                <a:lnTo>
                  <a:pt x="2711650" y="158953"/>
                </a:lnTo>
                <a:lnTo>
                  <a:pt x="2569527" y="158953"/>
                </a:lnTo>
                <a:lnTo>
                  <a:pt x="2575794" y="138533"/>
                </a:lnTo>
                <a:lnTo>
                  <a:pt x="2587663" y="123082"/>
                </a:lnTo>
                <a:lnTo>
                  <a:pt x="2604331" y="113297"/>
                </a:lnTo>
                <a:lnTo>
                  <a:pt x="2625001" y="109880"/>
                </a:lnTo>
                <a:lnTo>
                  <a:pt x="2696788" y="109880"/>
                </a:lnTo>
                <a:lnTo>
                  <a:pt x="2695721" y="107391"/>
                </a:lnTo>
                <a:lnTo>
                  <a:pt x="2667234" y="85010"/>
                </a:lnTo>
                <a:lnTo>
                  <a:pt x="2624645" y="77165"/>
                </a:lnTo>
                <a:close/>
              </a:path>
              <a:path w="3156584" h="337185">
                <a:moveTo>
                  <a:pt x="2682252" y="214071"/>
                </a:moveTo>
                <a:lnTo>
                  <a:pt x="2670967" y="223516"/>
                </a:lnTo>
                <a:lnTo>
                  <a:pt x="2658116" y="230428"/>
                </a:lnTo>
                <a:lnTo>
                  <a:pt x="2643997" y="234673"/>
                </a:lnTo>
                <a:lnTo>
                  <a:pt x="2628912" y="236118"/>
                </a:lnTo>
                <a:lnTo>
                  <a:pt x="2702943" y="236118"/>
                </a:lnTo>
                <a:lnTo>
                  <a:pt x="2682252" y="214071"/>
                </a:lnTo>
                <a:close/>
              </a:path>
              <a:path w="3156584" h="337185">
                <a:moveTo>
                  <a:pt x="2696788" y="109880"/>
                </a:moveTo>
                <a:lnTo>
                  <a:pt x="2625001" y="109880"/>
                </a:lnTo>
                <a:lnTo>
                  <a:pt x="2646075" y="113247"/>
                </a:lnTo>
                <a:lnTo>
                  <a:pt x="2662383" y="122948"/>
                </a:lnTo>
                <a:lnTo>
                  <a:pt x="2673157" y="138383"/>
                </a:lnTo>
                <a:lnTo>
                  <a:pt x="2677629" y="158953"/>
                </a:lnTo>
                <a:lnTo>
                  <a:pt x="2711650" y="158953"/>
                </a:lnTo>
                <a:lnTo>
                  <a:pt x="2710806" y="142573"/>
                </a:lnTo>
                <a:lnTo>
                  <a:pt x="2696788" y="109880"/>
                </a:lnTo>
                <a:close/>
              </a:path>
              <a:path w="3156584" h="337185">
                <a:moveTo>
                  <a:pt x="2796755" y="78587"/>
                </a:moveTo>
                <a:lnTo>
                  <a:pt x="2755861" y="78587"/>
                </a:lnTo>
                <a:lnTo>
                  <a:pt x="2755861" y="267766"/>
                </a:lnTo>
                <a:lnTo>
                  <a:pt x="2796755" y="267766"/>
                </a:lnTo>
                <a:lnTo>
                  <a:pt x="2796755" y="168909"/>
                </a:lnTo>
                <a:lnTo>
                  <a:pt x="2802978" y="146735"/>
                </a:lnTo>
                <a:lnTo>
                  <a:pt x="2816402" y="129660"/>
                </a:lnTo>
                <a:lnTo>
                  <a:pt x="2836360" y="119053"/>
                </a:lnTo>
                <a:lnTo>
                  <a:pt x="2862186" y="116281"/>
                </a:lnTo>
                <a:lnTo>
                  <a:pt x="2796755" y="116281"/>
                </a:lnTo>
                <a:lnTo>
                  <a:pt x="2796755" y="78587"/>
                </a:lnTo>
                <a:close/>
              </a:path>
              <a:path w="3156584" h="337185">
                <a:moveTo>
                  <a:pt x="2862186" y="77165"/>
                </a:moveTo>
                <a:lnTo>
                  <a:pt x="2841161" y="79676"/>
                </a:lnTo>
                <a:lnTo>
                  <a:pt x="2823070" y="87121"/>
                </a:lnTo>
                <a:lnTo>
                  <a:pt x="2808179" y="99367"/>
                </a:lnTo>
                <a:lnTo>
                  <a:pt x="2796755" y="116281"/>
                </a:lnTo>
                <a:lnTo>
                  <a:pt x="2862186" y="116281"/>
                </a:lnTo>
                <a:lnTo>
                  <a:pt x="2862186" y="77165"/>
                </a:lnTo>
                <a:close/>
              </a:path>
              <a:path w="3156584" h="337185">
                <a:moveTo>
                  <a:pt x="3146772" y="110235"/>
                </a:moveTo>
                <a:lnTo>
                  <a:pt x="3070567" y="110235"/>
                </a:lnTo>
                <a:lnTo>
                  <a:pt x="3090225" y="112830"/>
                </a:lnTo>
                <a:lnTo>
                  <a:pt x="3104349" y="120326"/>
                </a:lnTo>
                <a:lnTo>
                  <a:pt x="3112873" y="132288"/>
                </a:lnTo>
                <a:lnTo>
                  <a:pt x="3115729" y="148285"/>
                </a:lnTo>
                <a:lnTo>
                  <a:pt x="3115729" y="153974"/>
                </a:lnTo>
                <a:lnTo>
                  <a:pt x="3058477" y="153974"/>
                </a:lnTo>
                <a:lnTo>
                  <a:pt x="3028107" y="158164"/>
                </a:lnTo>
                <a:lnTo>
                  <a:pt x="3005670" y="169621"/>
                </a:lnTo>
                <a:lnTo>
                  <a:pt x="2991769" y="187478"/>
                </a:lnTo>
                <a:lnTo>
                  <a:pt x="2987001" y="210870"/>
                </a:lnTo>
                <a:lnTo>
                  <a:pt x="2991641" y="234140"/>
                </a:lnTo>
                <a:lnTo>
                  <a:pt x="3004915" y="252742"/>
                </a:lnTo>
                <a:lnTo>
                  <a:pt x="3025856" y="265077"/>
                </a:lnTo>
                <a:lnTo>
                  <a:pt x="3053499" y="269544"/>
                </a:lnTo>
                <a:lnTo>
                  <a:pt x="3072929" y="268005"/>
                </a:lnTo>
                <a:lnTo>
                  <a:pt x="3089992" y="263366"/>
                </a:lnTo>
                <a:lnTo>
                  <a:pt x="3104455" y="255593"/>
                </a:lnTo>
                <a:lnTo>
                  <a:pt x="3116084" y="244652"/>
                </a:lnTo>
                <a:lnTo>
                  <a:pt x="3156201" y="244652"/>
                </a:lnTo>
                <a:lnTo>
                  <a:pt x="3156179" y="237185"/>
                </a:lnTo>
                <a:lnTo>
                  <a:pt x="3062033" y="237185"/>
                </a:lnTo>
                <a:lnTo>
                  <a:pt x="3046709" y="235196"/>
                </a:lnTo>
                <a:lnTo>
                  <a:pt x="3035185" y="229539"/>
                </a:lnTo>
                <a:lnTo>
                  <a:pt x="3027929" y="220683"/>
                </a:lnTo>
                <a:lnTo>
                  <a:pt x="3025406" y="209092"/>
                </a:lnTo>
                <a:lnTo>
                  <a:pt x="3027768" y="197496"/>
                </a:lnTo>
                <a:lnTo>
                  <a:pt x="3034963" y="189668"/>
                </a:lnTo>
                <a:lnTo>
                  <a:pt x="3047159" y="185239"/>
                </a:lnTo>
                <a:lnTo>
                  <a:pt x="3064522" y="183845"/>
                </a:lnTo>
                <a:lnTo>
                  <a:pt x="3156027" y="183845"/>
                </a:lnTo>
                <a:lnTo>
                  <a:pt x="3155911" y="143662"/>
                </a:lnTo>
                <a:lnTo>
                  <a:pt x="3150666" y="115720"/>
                </a:lnTo>
                <a:lnTo>
                  <a:pt x="3146772" y="110235"/>
                </a:lnTo>
                <a:close/>
              </a:path>
              <a:path w="3156584" h="337185">
                <a:moveTo>
                  <a:pt x="3156201" y="244652"/>
                </a:moveTo>
                <a:lnTo>
                  <a:pt x="3116084" y="244652"/>
                </a:lnTo>
                <a:lnTo>
                  <a:pt x="3116084" y="267766"/>
                </a:lnTo>
                <a:lnTo>
                  <a:pt x="3156267" y="267766"/>
                </a:lnTo>
                <a:lnTo>
                  <a:pt x="3156201" y="244652"/>
                </a:lnTo>
                <a:close/>
              </a:path>
              <a:path w="3156584" h="337185">
                <a:moveTo>
                  <a:pt x="3156027" y="183845"/>
                </a:moveTo>
                <a:lnTo>
                  <a:pt x="3115729" y="183845"/>
                </a:lnTo>
                <a:lnTo>
                  <a:pt x="3115729" y="201269"/>
                </a:lnTo>
                <a:lnTo>
                  <a:pt x="3110539" y="215582"/>
                </a:lnTo>
                <a:lnTo>
                  <a:pt x="3099015" y="226961"/>
                </a:lnTo>
                <a:lnTo>
                  <a:pt x="3082424" y="234473"/>
                </a:lnTo>
                <a:lnTo>
                  <a:pt x="3062033" y="237185"/>
                </a:lnTo>
                <a:lnTo>
                  <a:pt x="3156179" y="237185"/>
                </a:lnTo>
                <a:lnTo>
                  <a:pt x="3156027" y="183845"/>
                </a:lnTo>
                <a:close/>
              </a:path>
              <a:path w="3156584" h="337185">
                <a:moveTo>
                  <a:pt x="3079457" y="77165"/>
                </a:moveTo>
                <a:lnTo>
                  <a:pt x="3055282" y="78687"/>
                </a:lnTo>
                <a:lnTo>
                  <a:pt x="3035141" y="83210"/>
                </a:lnTo>
                <a:lnTo>
                  <a:pt x="3016800" y="90666"/>
                </a:lnTo>
                <a:lnTo>
                  <a:pt x="2998025" y="100990"/>
                </a:lnTo>
                <a:lnTo>
                  <a:pt x="3014738" y="129438"/>
                </a:lnTo>
                <a:lnTo>
                  <a:pt x="3028862" y="121037"/>
                </a:lnTo>
                <a:lnTo>
                  <a:pt x="3042920" y="115036"/>
                </a:lnTo>
                <a:lnTo>
                  <a:pt x="3056843" y="111436"/>
                </a:lnTo>
                <a:lnTo>
                  <a:pt x="3070567" y="110235"/>
                </a:lnTo>
                <a:lnTo>
                  <a:pt x="3146772" y="110235"/>
                </a:lnTo>
                <a:lnTo>
                  <a:pt x="3135820" y="94811"/>
                </a:lnTo>
                <a:lnTo>
                  <a:pt x="3111906" y="81704"/>
                </a:lnTo>
                <a:lnTo>
                  <a:pt x="3079457" y="771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7647" y="3011195"/>
            <a:ext cx="3001645" cy="338455"/>
          </a:xfrm>
          <a:custGeom>
            <a:avLst/>
            <a:gdLst/>
            <a:ahLst/>
            <a:cxnLst/>
            <a:rect l="l" t="t" r="r" b="b"/>
            <a:pathLst>
              <a:path w="3001645" h="338454">
                <a:moveTo>
                  <a:pt x="198069" y="113080"/>
                </a:moveTo>
                <a:lnTo>
                  <a:pt x="99212" y="113080"/>
                </a:lnTo>
                <a:lnTo>
                  <a:pt x="122670" y="117653"/>
                </a:lnTo>
                <a:lnTo>
                  <a:pt x="140995" y="130460"/>
                </a:lnTo>
                <a:lnTo>
                  <a:pt x="152919" y="150135"/>
                </a:lnTo>
                <a:lnTo>
                  <a:pt x="157175" y="175310"/>
                </a:lnTo>
                <a:lnTo>
                  <a:pt x="152919" y="200075"/>
                </a:lnTo>
                <a:lnTo>
                  <a:pt x="140995" y="219538"/>
                </a:lnTo>
                <a:lnTo>
                  <a:pt x="122670" y="232267"/>
                </a:lnTo>
                <a:lnTo>
                  <a:pt x="99212" y="236829"/>
                </a:lnTo>
                <a:lnTo>
                  <a:pt x="157175" y="236829"/>
                </a:lnTo>
                <a:lnTo>
                  <a:pt x="157175" y="338175"/>
                </a:lnTo>
                <a:lnTo>
                  <a:pt x="198069" y="338175"/>
                </a:lnTo>
                <a:lnTo>
                  <a:pt x="198069" y="113080"/>
                </a:lnTo>
                <a:close/>
              </a:path>
              <a:path w="3001645" h="338454">
                <a:moveTo>
                  <a:pt x="89966" y="78232"/>
                </a:moveTo>
                <a:lnTo>
                  <a:pt x="53406" y="85177"/>
                </a:lnTo>
                <a:lnTo>
                  <a:pt x="24980" y="104724"/>
                </a:lnTo>
                <a:lnTo>
                  <a:pt x="6556" y="134939"/>
                </a:lnTo>
                <a:lnTo>
                  <a:pt x="0" y="173888"/>
                </a:lnTo>
                <a:lnTo>
                  <a:pt x="6517" y="213360"/>
                </a:lnTo>
                <a:lnTo>
                  <a:pt x="24936" y="244030"/>
                </a:lnTo>
                <a:lnTo>
                  <a:pt x="53556" y="263899"/>
                </a:lnTo>
                <a:lnTo>
                  <a:pt x="90677" y="270967"/>
                </a:lnTo>
                <a:lnTo>
                  <a:pt x="111919" y="268733"/>
                </a:lnTo>
                <a:lnTo>
                  <a:pt x="130194" y="262166"/>
                </a:lnTo>
                <a:lnTo>
                  <a:pt x="145334" y="251464"/>
                </a:lnTo>
                <a:lnTo>
                  <a:pt x="157175" y="236829"/>
                </a:lnTo>
                <a:lnTo>
                  <a:pt x="99212" y="236829"/>
                </a:lnTo>
                <a:lnTo>
                  <a:pt x="75598" y="232267"/>
                </a:lnTo>
                <a:lnTo>
                  <a:pt x="57251" y="219538"/>
                </a:lnTo>
                <a:lnTo>
                  <a:pt x="45305" y="200075"/>
                </a:lnTo>
                <a:lnTo>
                  <a:pt x="40893" y="175310"/>
                </a:lnTo>
                <a:lnTo>
                  <a:pt x="45355" y="150285"/>
                </a:lnTo>
                <a:lnTo>
                  <a:pt x="57384" y="130594"/>
                </a:lnTo>
                <a:lnTo>
                  <a:pt x="75748" y="117703"/>
                </a:lnTo>
                <a:lnTo>
                  <a:pt x="99212" y="113080"/>
                </a:lnTo>
                <a:lnTo>
                  <a:pt x="198069" y="113080"/>
                </a:lnTo>
                <a:lnTo>
                  <a:pt x="198069" y="112725"/>
                </a:lnTo>
                <a:lnTo>
                  <a:pt x="157175" y="112725"/>
                </a:lnTo>
                <a:lnTo>
                  <a:pt x="145123" y="98034"/>
                </a:lnTo>
                <a:lnTo>
                  <a:pt x="129838" y="87210"/>
                </a:lnTo>
                <a:lnTo>
                  <a:pt x="111419" y="80521"/>
                </a:lnTo>
                <a:lnTo>
                  <a:pt x="89966" y="78232"/>
                </a:lnTo>
                <a:close/>
              </a:path>
              <a:path w="3001645" h="338454">
                <a:moveTo>
                  <a:pt x="198069" y="80010"/>
                </a:moveTo>
                <a:lnTo>
                  <a:pt x="157175" y="80010"/>
                </a:lnTo>
                <a:lnTo>
                  <a:pt x="157175" y="112725"/>
                </a:lnTo>
                <a:lnTo>
                  <a:pt x="198069" y="112725"/>
                </a:lnTo>
                <a:lnTo>
                  <a:pt x="198069" y="80010"/>
                </a:lnTo>
                <a:close/>
              </a:path>
              <a:path w="3001645" h="338454">
                <a:moveTo>
                  <a:pt x="311861" y="3556"/>
                </a:moveTo>
                <a:lnTo>
                  <a:pt x="303221" y="5206"/>
                </a:lnTo>
                <a:lnTo>
                  <a:pt x="296348" y="9823"/>
                </a:lnTo>
                <a:lnTo>
                  <a:pt x="291808" y="16907"/>
                </a:lnTo>
                <a:lnTo>
                  <a:pt x="290169" y="25958"/>
                </a:lnTo>
                <a:lnTo>
                  <a:pt x="291808" y="34709"/>
                </a:lnTo>
                <a:lnTo>
                  <a:pt x="296348" y="41827"/>
                </a:lnTo>
                <a:lnTo>
                  <a:pt x="303221" y="46611"/>
                </a:lnTo>
                <a:lnTo>
                  <a:pt x="311861" y="48361"/>
                </a:lnTo>
                <a:lnTo>
                  <a:pt x="320351" y="46611"/>
                </a:lnTo>
                <a:lnTo>
                  <a:pt x="327240" y="41827"/>
                </a:lnTo>
                <a:lnTo>
                  <a:pt x="331863" y="34709"/>
                </a:lnTo>
                <a:lnTo>
                  <a:pt x="333552" y="25958"/>
                </a:lnTo>
                <a:lnTo>
                  <a:pt x="331863" y="16907"/>
                </a:lnTo>
                <a:lnTo>
                  <a:pt x="327240" y="9823"/>
                </a:lnTo>
                <a:lnTo>
                  <a:pt x="320351" y="5206"/>
                </a:lnTo>
                <a:lnTo>
                  <a:pt x="311861" y="3556"/>
                </a:lnTo>
                <a:close/>
              </a:path>
              <a:path w="3001645" h="338454">
                <a:moveTo>
                  <a:pt x="374802" y="3556"/>
                </a:moveTo>
                <a:lnTo>
                  <a:pt x="366162" y="5206"/>
                </a:lnTo>
                <a:lnTo>
                  <a:pt x="359289" y="9823"/>
                </a:lnTo>
                <a:lnTo>
                  <a:pt x="354749" y="16907"/>
                </a:lnTo>
                <a:lnTo>
                  <a:pt x="353110" y="25958"/>
                </a:lnTo>
                <a:lnTo>
                  <a:pt x="354749" y="34709"/>
                </a:lnTo>
                <a:lnTo>
                  <a:pt x="359289" y="41827"/>
                </a:lnTo>
                <a:lnTo>
                  <a:pt x="366162" y="46611"/>
                </a:lnTo>
                <a:lnTo>
                  <a:pt x="374802" y="48361"/>
                </a:lnTo>
                <a:lnTo>
                  <a:pt x="383292" y="46611"/>
                </a:lnTo>
                <a:lnTo>
                  <a:pt x="390182" y="41827"/>
                </a:lnTo>
                <a:lnTo>
                  <a:pt x="394804" y="34709"/>
                </a:lnTo>
                <a:lnTo>
                  <a:pt x="396493" y="25958"/>
                </a:lnTo>
                <a:lnTo>
                  <a:pt x="394804" y="16907"/>
                </a:lnTo>
                <a:lnTo>
                  <a:pt x="390182" y="9823"/>
                </a:lnTo>
                <a:lnTo>
                  <a:pt x="383292" y="5206"/>
                </a:lnTo>
                <a:lnTo>
                  <a:pt x="374802" y="3556"/>
                </a:lnTo>
                <a:close/>
              </a:path>
              <a:path w="3001645" h="338454">
                <a:moveTo>
                  <a:pt x="295147" y="80010"/>
                </a:moveTo>
                <a:lnTo>
                  <a:pt x="254253" y="80010"/>
                </a:lnTo>
                <a:lnTo>
                  <a:pt x="254253" y="197713"/>
                </a:lnTo>
                <a:lnTo>
                  <a:pt x="258987" y="228156"/>
                </a:lnTo>
                <a:lnTo>
                  <a:pt x="272656" y="251098"/>
                </a:lnTo>
                <a:lnTo>
                  <a:pt x="294459" y="265572"/>
                </a:lnTo>
                <a:lnTo>
                  <a:pt x="323595" y="270611"/>
                </a:lnTo>
                <a:lnTo>
                  <a:pt x="345404" y="268161"/>
                </a:lnTo>
                <a:lnTo>
                  <a:pt x="364178" y="261143"/>
                </a:lnTo>
                <a:lnTo>
                  <a:pt x="379552" y="249258"/>
                </a:lnTo>
                <a:lnTo>
                  <a:pt x="391159" y="232206"/>
                </a:lnTo>
                <a:lnTo>
                  <a:pt x="339242" y="232206"/>
                </a:lnTo>
                <a:lnTo>
                  <a:pt x="320801" y="229039"/>
                </a:lnTo>
                <a:lnTo>
                  <a:pt x="306927" y="219938"/>
                </a:lnTo>
                <a:lnTo>
                  <a:pt x="298187" y="205503"/>
                </a:lnTo>
                <a:lnTo>
                  <a:pt x="295147" y="186334"/>
                </a:lnTo>
                <a:lnTo>
                  <a:pt x="295147" y="80010"/>
                </a:lnTo>
                <a:close/>
              </a:path>
              <a:path w="3001645" h="338454">
                <a:moveTo>
                  <a:pt x="432053" y="80010"/>
                </a:moveTo>
                <a:lnTo>
                  <a:pt x="391159" y="80010"/>
                </a:lnTo>
                <a:lnTo>
                  <a:pt x="391159" y="173177"/>
                </a:lnTo>
                <a:lnTo>
                  <a:pt x="387648" y="196252"/>
                </a:lnTo>
                <a:lnTo>
                  <a:pt x="377469" y="214826"/>
                </a:lnTo>
                <a:lnTo>
                  <a:pt x="361156" y="227333"/>
                </a:lnTo>
                <a:lnTo>
                  <a:pt x="339242" y="232206"/>
                </a:lnTo>
                <a:lnTo>
                  <a:pt x="391159" y="232206"/>
                </a:lnTo>
                <a:lnTo>
                  <a:pt x="391159" y="269189"/>
                </a:lnTo>
                <a:lnTo>
                  <a:pt x="432053" y="269189"/>
                </a:lnTo>
                <a:lnTo>
                  <a:pt x="432053" y="80010"/>
                </a:lnTo>
                <a:close/>
              </a:path>
              <a:path w="3001645" h="338454">
                <a:moveTo>
                  <a:pt x="570382" y="78587"/>
                </a:moveTo>
                <a:lnTo>
                  <a:pt x="531733" y="85744"/>
                </a:lnTo>
                <a:lnTo>
                  <a:pt x="501484" y="105435"/>
                </a:lnTo>
                <a:lnTo>
                  <a:pt x="481771" y="135794"/>
                </a:lnTo>
                <a:lnTo>
                  <a:pt x="474725" y="174955"/>
                </a:lnTo>
                <a:lnTo>
                  <a:pt x="481637" y="213904"/>
                </a:lnTo>
                <a:lnTo>
                  <a:pt x="501218" y="244119"/>
                </a:lnTo>
                <a:lnTo>
                  <a:pt x="531733" y="263666"/>
                </a:lnTo>
                <a:lnTo>
                  <a:pt x="571449" y="270611"/>
                </a:lnTo>
                <a:lnTo>
                  <a:pt x="594874" y="268461"/>
                </a:lnTo>
                <a:lnTo>
                  <a:pt x="615899" y="262210"/>
                </a:lnTo>
                <a:lnTo>
                  <a:pt x="634257" y="252159"/>
                </a:lnTo>
                <a:lnTo>
                  <a:pt x="649681" y="238607"/>
                </a:lnTo>
                <a:lnTo>
                  <a:pt x="648680" y="237540"/>
                </a:lnTo>
                <a:lnTo>
                  <a:pt x="574649" y="237540"/>
                </a:lnTo>
                <a:lnTo>
                  <a:pt x="553780" y="234251"/>
                </a:lnTo>
                <a:lnTo>
                  <a:pt x="536511" y="224828"/>
                </a:lnTo>
                <a:lnTo>
                  <a:pt x="523643" y="209937"/>
                </a:lnTo>
                <a:lnTo>
                  <a:pt x="515975" y="190246"/>
                </a:lnTo>
                <a:lnTo>
                  <a:pt x="658926" y="190246"/>
                </a:lnTo>
                <a:lnTo>
                  <a:pt x="657387" y="160375"/>
                </a:lnTo>
                <a:lnTo>
                  <a:pt x="515264" y="160375"/>
                </a:lnTo>
                <a:lnTo>
                  <a:pt x="521531" y="139956"/>
                </a:lnTo>
                <a:lnTo>
                  <a:pt x="533399" y="124504"/>
                </a:lnTo>
                <a:lnTo>
                  <a:pt x="550068" y="114719"/>
                </a:lnTo>
                <a:lnTo>
                  <a:pt x="570737" y="111302"/>
                </a:lnTo>
                <a:lnTo>
                  <a:pt x="642525" y="111302"/>
                </a:lnTo>
                <a:lnTo>
                  <a:pt x="641457" y="108813"/>
                </a:lnTo>
                <a:lnTo>
                  <a:pt x="612971" y="86433"/>
                </a:lnTo>
                <a:lnTo>
                  <a:pt x="570382" y="78587"/>
                </a:lnTo>
                <a:close/>
              </a:path>
              <a:path w="3001645" h="338454">
                <a:moveTo>
                  <a:pt x="627989" y="215493"/>
                </a:moveTo>
                <a:lnTo>
                  <a:pt x="616704" y="224939"/>
                </a:lnTo>
                <a:lnTo>
                  <a:pt x="603853" y="231851"/>
                </a:lnTo>
                <a:lnTo>
                  <a:pt x="589734" y="236096"/>
                </a:lnTo>
                <a:lnTo>
                  <a:pt x="574649" y="237540"/>
                </a:lnTo>
                <a:lnTo>
                  <a:pt x="648680" y="237540"/>
                </a:lnTo>
                <a:lnTo>
                  <a:pt x="627989" y="215493"/>
                </a:lnTo>
                <a:close/>
              </a:path>
              <a:path w="3001645" h="338454">
                <a:moveTo>
                  <a:pt x="642525" y="111302"/>
                </a:moveTo>
                <a:lnTo>
                  <a:pt x="570737" y="111302"/>
                </a:lnTo>
                <a:lnTo>
                  <a:pt x="591812" y="114669"/>
                </a:lnTo>
                <a:lnTo>
                  <a:pt x="608120" y="124371"/>
                </a:lnTo>
                <a:lnTo>
                  <a:pt x="618894" y="139806"/>
                </a:lnTo>
                <a:lnTo>
                  <a:pt x="623366" y="160375"/>
                </a:lnTo>
                <a:lnTo>
                  <a:pt x="657387" y="160375"/>
                </a:lnTo>
                <a:lnTo>
                  <a:pt x="656543" y="143995"/>
                </a:lnTo>
                <a:lnTo>
                  <a:pt x="642525" y="111302"/>
                </a:lnTo>
                <a:close/>
              </a:path>
              <a:path w="3001645" h="338454">
                <a:moveTo>
                  <a:pt x="693419" y="215138"/>
                </a:moveTo>
                <a:lnTo>
                  <a:pt x="694781" y="255609"/>
                </a:lnTo>
                <a:lnTo>
                  <a:pt x="733997" y="268900"/>
                </a:lnTo>
                <a:lnTo>
                  <a:pt x="754938" y="270611"/>
                </a:lnTo>
                <a:lnTo>
                  <a:pt x="782325" y="267283"/>
                </a:lnTo>
                <a:lnTo>
                  <a:pt x="805478" y="257054"/>
                </a:lnTo>
                <a:lnTo>
                  <a:pt x="821497" y="239557"/>
                </a:lnTo>
                <a:lnTo>
                  <a:pt x="821723" y="238607"/>
                </a:lnTo>
                <a:lnTo>
                  <a:pt x="756716" y="238607"/>
                </a:lnTo>
                <a:lnTo>
                  <a:pt x="740425" y="236990"/>
                </a:lnTo>
                <a:lnTo>
                  <a:pt x="723468" y="232340"/>
                </a:lnTo>
                <a:lnTo>
                  <a:pt x="707310" y="224955"/>
                </a:lnTo>
                <a:lnTo>
                  <a:pt x="693419" y="215138"/>
                </a:lnTo>
                <a:close/>
              </a:path>
              <a:path w="3001645" h="338454">
                <a:moveTo>
                  <a:pt x="758139" y="78232"/>
                </a:moveTo>
                <a:lnTo>
                  <a:pt x="731947" y="81387"/>
                </a:lnTo>
                <a:lnTo>
                  <a:pt x="709688" y="91211"/>
                </a:lnTo>
                <a:lnTo>
                  <a:pt x="694231" y="108235"/>
                </a:lnTo>
                <a:lnTo>
                  <a:pt x="688441" y="132994"/>
                </a:lnTo>
                <a:lnTo>
                  <a:pt x="703793" y="169682"/>
                </a:lnTo>
                <a:lnTo>
                  <a:pt x="737914" y="186734"/>
                </a:lnTo>
                <a:lnTo>
                  <a:pt x="772102" y="198252"/>
                </a:lnTo>
                <a:lnTo>
                  <a:pt x="787653" y="218338"/>
                </a:lnTo>
                <a:lnTo>
                  <a:pt x="785270" y="227506"/>
                </a:lnTo>
                <a:lnTo>
                  <a:pt x="778719" y="233807"/>
                </a:lnTo>
                <a:lnTo>
                  <a:pt x="768901" y="237440"/>
                </a:lnTo>
                <a:lnTo>
                  <a:pt x="756716" y="238607"/>
                </a:lnTo>
                <a:lnTo>
                  <a:pt x="821723" y="238607"/>
                </a:lnTo>
                <a:lnTo>
                  <a:pt x="827481" y="214426"/>
                </a:lnTo>
                <a:lnTo>
                  <a:pt x="811962" y="177149"/>
                </a:lnTo>
                <a:lnTo>
                  <a:pt x="777474" y="159442"/>
                </a:lnTo>
                <a:lnTo>
                  <a:pt x="742920" y="148068"/>
                </a:lnTo>
                <a:lnTo>
                  <a:pt x="727201" y="129794"/>
                </a:lnTo>
                <a:lnTo>
                  <a:pt x="729285" y="121148"/>
                </a:lnTo>
                <a:lnTo>
                  <a:pt x="735069" y="115303"/>
                </a:lnTo>
                <a:lnTo>
                  <a:pt x="743854" y="111991"/>
                </a:lnTo>
                <a:lnTo>
                  <a:pt x="754938" y="110947"/>
                </a:lnTo>
                <a:lnTo>
                  <a:pt x="817603" y="110947"/>
                </a:lnTo>
                <a:lnTo>
                  <a:pt x="824280" y="97434"/>
                </a:lnTo>
                <a:lnTo>
                  <a:pt x="810095" y="89333"/>
                </a:lnTo>
                <a:lnTo>
                  <a:pt x="793743" y="83299"/>
                </a:lnTo>
                <a:lnTo>
                  <a:pt x="776124" y="79532"/>
                </a:lnTo>
                <a:lnTo>
                  <a:pt x="758139" y="78232"/>
                </a:lnTo>
                <a:close/>
              </a:path>
              <a:path w="3001645" h="338454">
                <a:moveTo>
                  <a:pt x="817603" y="110947"/>
                </a:moveTo>
                <a:lnTo>
                  <a:pt x="754938" y="110947"/>
                </a:lnTo>
                <a:lnTo>
                  <a:pt x="768140" y="112108"/>
                </a:lnTo>
                <a:lnTo>
                  <a:pt x="782142" y="115436"/>
                </a:lnTo>
                <a:lnTo>
                  <a:pt x="796143" y="120698"/>
                </a:lnTo>
                <a:lnTo>
                  <a:pt x="809345" y="127660"/>
                </a:lnTo>
                <a:lnTo>
                  <a:pt x="817603" y="110947"/>
                </a:lnTo>
                <a:close/>
              </a:path>
              <a:path w="3001645" h="338454">
                <a:moveTo>
                  <a:pt x="916724" y="117703"/>
                </a:moveTo>
                <a:lnTo>
                  <a:pt x="876185" y="117703"/>
                </a:lnTo>
                <a:lnTo>
                  <a:pt x="876185" y="215849"/>
                </a:lnTo>
                <a:lnTo>
                  <a:pt x="880464" y="240813"/>
                </a:lnTo>
                <a:lnTo>
                  <a:pt x="892009" y="257943"/>
                </a:lnTo>
                <a:lnTo>
                  <a:pt x="908889" y="267805"/>
                </a:lnTo>
                <a:lnTo>
                  <a:pt x="929170" y="270967"/>
                </a:lnTo>
                <a:lnTo>
                  <a:pt x="941099" y="270050"/>
                </a:lnTo>
                <a:lnTo>
                  <a:pt x="952861" y="267366"/>
                </a:lnTo>
                <a:lnTo>
                  <a:pt x="964424" y="263016"/>
                </a:lnTo>
                <a:lnTo>
                  <a:pt x="975753" y="257098"/>
                </a:lnTo>
                <a:lnTo>
                  <a:pt x="968136" y="233984"/>
                </a:lnTo>
                <a:lnTo>
                  <a:pt x="936993" y="233984"/>
                </a:lnTo>
                <a:lnTo>
                  <a:pt x="928425" y="232734"/>
                </a:lnTo>
                <a:lnTo>
                  <a:pt x="922058" y="228517"/>
                </a:lnTo>
                <a:lnTo>
                  <a:pt x="918090" y="220633"/>
                </a:lnTo>
                <a:lnTo>
                  <a:pt x="916724" y="208381"/>
                </a:lnTo>
                <a:lnTo>
                  <a:pt x="916724" y="117703"/>
                </a:lnTo>
                <a:close/>
              </a:path>
              <a:path w="3001645" h="338454">
                <a:moveTo>
                  <a:pt x="965441" y="225806"/>
                </a:moveTo>
                <a:lnTo>
                  <a:pt x="957545" y="229334"/>
                </a:lnTo>
                <a:lnTo>
                  <a:pt x="950283" y="231895"/>
                </a:lnTo>
                <a:lnTo>
                  <a:pt x="943488" y="233456"/>
                </a:lnTo>
                <a:lnTo>
                  <a:pt x="936993" y="233984"/>
                </a:lnTo>
                <a:lnTo>
                  <a:pt x="968136" y="233984"/>
                </a:lnTo>
                <a:lnTo>
                  <a:pt x="965441" y="225806"/>
                </a:lnTo>
                <a:close/>
              </a:path>
              <a:path w="3001645" h="338454">
                <a:moveTo>
                  <a:pt x="972553" y="87122"/>
                </a:moveTo>
                <a:lnTo>
                  <a:pt x="849515" y="87122"/>
                </a:lnTo>
                <a:lnTo>
                  <a:pt x="849515" y="117703"/>
                </a:lnTo>
                <a:lnTo>
                  <a:pt x="972553" y="117703"/>
                </a:lnTo>
                <a:lnTo>
                  <a:pt x="972553" y="87122"/>
                </a:lnTo>
                <a:close/>
              </a:path>
              <a:path w="3001645" h="338454">
                <a:moveTo>
                  <a:pt x="916724" y="35204"/>
                </a:moveTo>
                <a:lnTo>
                  <a:pt x="876185" y="35204"/>
                </a:lnTo>
                <a:lnTo>
                  <a:pt x="876185" y="87122"/>
                </a:lnTo>
                <a:lnTo>
                  <a:pt x="916724" y="87122"/>
                </a:lnTo>
                <a:lnTo>
                  <a:pt x="916724" y="35204"/>
                </a:lnTo>
                <a:close/>
              </a:path>
              <a:path w="3001645" h="338454">
                <a:moveTo>
                  <a:pt x="1033716" y="1422"/>
                </a:moveTo>
                <a:lnTo>
                  <a:pt x="1024293" y="3255"/>
                </a:lnTo>
                <a:lnTo>
                  <a:pt x="1016736" y="8356"/>
                </a:lnTo>
                <a:lnTo>
                  <a:pt x="1011713" y="16124"/>
                </a:lnTo>
                <a:lnTo>
                  <a:pt x="1009891" y="25958"/>
                </a:lnTo>
                <a:lnTo>
                  <a:pt x="1011713" y="35587"/>
                </a:lnTo>
                <a:lnTo>
                  <a:pt x="1016736" y="43249"/>
                </a:lnTo>
                <a:lnTo>
                  <a:pt x="1024293" y="48311"/>
                </a:lnTo>
                <a:lnTo>
                  <a:pt x="1033716" y="50139"/>
                </a:lnTo>
                <a:lnTo>
                  <a:pt x="1043139" y="48311"/>
                </a:lnTo>
                <a:lnTo>
                  <a:pt x="1050696" y="43249"/>
                </a:lnTo>
                <a:lnTo>
                  <a:pt x="1055719" y="35587"/>
                </a:lnTo>
                <a:lnTo>
                  <a:pt x="1057541" y="25958"/>
                </a:lnTo>
                <a:lnTo>
                  <a:pt x="1055719" y="16124"/>
                </a:lnTo>
                <a:lnTo>
                  <a:pt x="1050696" y="8356"/>
                </a:lnTo>
                <a:lnTo>
                  <a:pt x="1043139" y="3255"/>
                </a:lnTo>
                <a:lnTo>
                  <a:pt x="1033716" y="1422"/>
                </a:lnTo>
                <a:close/>
              </a:path>
              <a:path w="3001645" h="338454">
                <a:moveTo>
                  <a:pt x="1053985" y="80010"/>
                </a:moveTo>
                <a:lnTo>
                  <a:pt x="1013447" y="80010"/>
                </a:lnTo>
                <a:lnTo>
                  <a:pt x="1013447" y="269189"/>
                </a:lnTo>
                <a:lnTo>
                  <a:pt x="1053985" y="269189"/>
                </a:lnTo>
                <a:lnTo>
                  <a:pt x="1053985" y="80010"/>
                </a:lnTo>
                <a:close/>
              </a:path>
              <a:path w="3001645" h="338454">
                <a:moveTo>
                  <a:pt x="1195514" y="78587"/>
                </a:moveTo>
                <a:lnTo>
                  <a:pt x="1155315" y="85532"/>
                </a:lnTo>
                <a:lnTo>
                  <a:pt x="1124083" y="105079"/>
                </a:lnTo>
                <a:lnTo>
                  <a:pt x="1103853" y="135294"/>
                </a:lnTo>
                <a:lnTo>
                  <a:pt x="1096657" y="174244"/>
                </a:lnTo>
                <a:lnTo>
                  <a:pt x="1103853" y="213454"/>
                </a:lnTo>
                <a:lnTo>
                  <a:pt x="1124083" y="243897"/>
                </a:lnTo>
                <a:lnTo>
                  <a:pt x="1155315" y="263605"/>
                </a:lnTo>
                <a:lnTo>
                  <a:pt x="1195514" y="270611"/>
                </a:lnTo>
                <a:lnTo>
                  <a:pt x="1235508" y="263605"/>
                </a:lnTo>
                <a:lnTo>
                  <a:pt x="1266634" y="243897"/>
                </a:lnTo>
                <a:lnTo>
                  <a:pt x="1271557" y="236474"/>
                </a:lnTo>
                <a:lnTo>
                  <a:pt x="1195514" y="236474"/>
                </a:lnTo>
                <a:lnTo>
                  <a:pt x="1172056" y="232012"/>
                </a:lnTo>
                <a:lnTo>
                  <a:pt x="1153731" y="219449"/>
                </a:lnTo>
                <a:lnTo>
                  <a:pt x="1141807" y="200019"/>
                </a:lnTo>
                <a:lnTo>
                  <a:pt x="1137551" y="174955"/>
                </a:lnTo>
                <a:lnTo>
                  <a:pt x="1141807" y="150040"/>
                </a:lnTo>
                <a:lnTo>
                  <a:pt x="1153731" y="130594"/>
                </a:lnTo>
                <a:lnTo>
                  <a:pt x="1172056" y="117948"/>
                </a:lnTo>
                <a:lnTo>
                  <a:pt x="1195514" y="113436"/>
                </a:lnTo>
                <a:lnTo>
                  <a:pt x="1272218" y="113436"/>
                </a:lnTo>
                <a:lnTo>
                  <a:pt x="1266634" y="105079"/>
                </a:lnTo>
                <a:lnTo>
                  <a:pt x="1235508" y="85532"/>
                </a:lnTo>
                <a:lnTo>
                  <a:pt x="1195514" y="78587"/>
                </a:lnTo>
                <a:close/>
              </a:path>
              <a:path w="3001645" h="338454">
                <a:moveTo>
                  <a:pt x="1272218" y="113436"/>
                </a:moveTo>
                <a:lnTo>
                  <a:pt x="1195514" y="113436"/>
                </a:lnTo>
                <a:lnTo>
                  <a:pt x="1218767" y="117948"/>
                </a:lnTo>
                <a:lnTo>
                  <a:pt x="1236986" y="130594"/>
                </a:lnTo>
                <a:lnTo>
                  <a:pt x="1248871" y="150040"/>
                </a:lnTo>
                <a:lnTo>
                  <a:pt x="1253121" y="174955"/>
                </a:lnTo>
                <a:lnTo>
                  <a:pt x="1248871" y="200019"/>
                </a:lnTo>
                <a:lnTo>
                  <a:pt x="1236986" y="219449"/>
                </a:lnTo>
                <a:lnTo>
                  <a:pt x="1218767" y="232012"/>
                </a:lnTo>
                <a:lnTo>
                  <a:pt x="1195514" y="236474"/>
                </a:lnTo>
                <a:lnTo>
                  <a:pt x="1271557" y="236474"/>
                </a:lnTo>
                <a:lnTo>
                  <a:pt x="1286825" y="213454"/>
                </a:lnTo>
                <a:lnTo>
                  <a:pt x="1294015" y="174244"/>
                </a:lnTo>
                <a:lnTo>
                  <a:pt x="1286825" y="135294"/>
                </a:lnTo>
                <a:lnTo>
                  <a:pt x="1272218" y="113436"/>
                </a:lnTo>
                <a:close/>
              </a:path>
              <a:path w="3001645" h="338454">
                <a:moveTo>
                  <a:pt x="1377581" y="80010"/>
                </a:moveTo>
                <a:lnTo>
                  <a:pt x="1336687" y="80010"/>
                </a:lnTo>
                <a:lnTo>
                  <a:pt x="1336687" y="269189"/>
                </a:lnTo>
                <a:lnTo>
                  <a:pt x="1377581" y="269189"/>
                </a:lnTo>
                <a:lnTo>
                  <a:pt x="1377581" y="168554"/>
                </a:lnTo>
                <a:lnTo>
                  <a:pt x="1382771" y="148096"/>
                </a:lnTo>
                <a:lnTo>
                  <a:pt x="1393761" y="131838"/>
                </a:lnTo>
                <a:lnTo>
                  <a:pt x="1410114" y="121042"/>
                </a:lnTo>
                <a:lnTo>
                  <a:pt x="1431277" y="116992"/>
                </a:lnTo>
                <a:lnTo>
                  <a:pt x="1510438" y="116992"/>
                </a:lnTo>
                <a:lnTo>
                  <a:pt x="1510009" y="116281"/>
                </a:lnTo>
                <a:lnTo>
                  <a:pt x="1377581" y="116281"/>
                </a:lnTo>
                <a:lnTo>
                  <a:pt x="1377581" y="80010"/>
                </a:lnTo>
                <a:close/>
              </a:path>
              <a:path w="3001645" h="338454">
                <a:moveTo>
                  <a:pt x="1510438" y="116992"/>
                </a:moveTo>
                <a:lnTo>
                  <a:pt x="1431277" y="116992"/>
                </a:lnTo>
                <a:lnTo>
                  <a:pt x="1450390" y="120159"/>
                </a:lnTo>
                <a:lnTo>
                  <a:pt x="1464703" y="129260"/>
                </a:lnTo>
                <a:lnTo>
                  <a:pt x="1473682" y="143695"/>
                </a:lnTo>
                <a:lnTo>
                  <a:pt x="1476794" y="162864"/>
                </a:lnTo>
                <a:lnTo>
                  <a:pt x="1476794" y="269189"/>
                </a:lnTo>
                <a:lnTo>
                  <a:pt x="1517688" y="269189"/>
                </a:lnTo>
                <a:lnTo>
                  <a:pt x="1517688" y="151485"/>
                </a:lnTo>
                <a:lnTo>
                  <a:pt x="1512887" y="121042"/>
                </a:lnTo>
                <a:lnTo>
                  <a:pt x="1510438" y="116992"/>
                </a:lnTo>
                <a:close/>
              </a:path>
              <a:path w="3001645" h="338454">
                <a:moveTo>
                  <a:pt x="1447279" y="78587"/>
                </a:moveTo>
                <a:lnTo>
                  <a:pt x="1424787" y="80776"/>
                </a:lnTo>
                <a:lnTo>
                  <a:pt x="1405496" y="87566"/>
                </a:lnTo>
                <a:lnTo>
                  <a:pt x="1389672" y="99290"/>
                </a:lnTo>
                <a:lnTo>
                  <a:pt x="1377581" y="116281"/>
                </a:lnTo>
                <a:lnTo>
                  <a:pt x="1510009" y="116281"/>
                </a:lnTo>
                <a:lnTo>
                  <a:pt x="1499019" y="98101"/>
                </a:lnTo>
                <a:lnTo>
                  <a:pt x="1476882" y="83627"/>
                </a:lnTo>
                <a:lnTo>
                  <a:pt x="1447279" y="78587"/>
                </a:lnTo>
                <a:close/>
              </a:path>
              <a:path w="3001645" h="338454">
                <a:moveTo>
                  <a:pt x="1716574" y="111658"/>
                </a:moveTo>
                <a:lnTo>
                  <a:pt x="1640370" y="111658"/>
                </a:lnTo>
                <a:lnTo>
                  <a:pt x="1660028" y="114253"/>
                </a:lnTo>
                <a:lnTo>
                  <a:pt x="1674152" y="121748"/>
                </a:lnTo>
                <a:lnTo>
                  <a:pt x="1682675" y="133711"/>
                </a:lnTo>
                <a:lnTo>
                  <a:pt x="1685531" y="149707"/>
                </a:lnTo>
                <a:lnTo>
                  <a:pt x="1685531" y="155397"/>
                </a:lnTo>
                <a:lnTo>
                  <a:pt x="1628279" y="155397"/>
                </a:lnTo>
                <a:lnTo>
                  <a:pt x="1597909" y="159586"/>
                </a:lnTo>
                <a:lnTo>
                  <a:pt x="1575473" y="171043"/>
                </a:lnTo>
                <a:lnTo>
                  <a:pt x="1561571" y="188901"/>
                </a:lnTo>
                <a:lnTo>
                  <a:pt x="1556804" y="212293"/>
                </a:lnTo>
                <a:lnTo>
                  <a:pt x="1561443" y="235562"/>
                </a:lnTo>
                <a:lnTo>
                  <a:pt x="1574717" y="254165"/>
                </a:lnTo>
                <a:lnTo>
                  <a:pt x="1595658" y="266499"/>
                </a:lnTo>
                <a:lnTo>
                  <a:pt x="1623301" y="270967"/>
                </a:lnTo>
                <a:lnTo>
                  <a:pt x="1642731" y="269428"/>
                </a:lnTo>
                <a:lnTo>
                  <a:pt x="1659794" y="264788"/>
                </a:lnTo>
                <a:lnTo>
                  <a:pt x="1674257" y="257015"/>
                </a:lnTo>
                <a:lnTo>
                  <a:pt x="1685886" y="246075"/>
                </a:lnTo>
                <a:lnTo>
                  <a:pt x="1726003" y="246075"/>
                </a:lnTo>
                <a:lnTo>
                  <a:pt x="1725982" y="238607"/>
                </a:lnTo>
                <a:lnTo>
                  <a:pt x="1631835" y="238607"/>
                </a:lnTo>
                <a:lnTo>
                  <a:pt x="1616511" y="236618"/>
                </a:lnTo>
                <a:lnTo>
                  <a:pt x="1604987" y="230962"/>
                </a:lnTo>
                <a:lnTo>
                  <a:pt x="1597731" y="222105"/>
                </a:lnTo>
                <a:lnTo>
                  <a:pt x="1595208" y="210515"/>
                </a:lnTo>
                <a:lnTo>
                  <a:pt x="1597570" y="198919"/>
                </a:lnTo>
                <a:lnTo>
                  <a:pt x="1604765" y="191090"/>
                </a:lnTo>
                <a:lnTo>
                  <a:pt x="1616961" y="186662"/>
                </a:lnTo>
                <a:lnTo>
                  <a:pt x="1634324" y="185267"/>
                </a:lnTo>
                <a:lnTo>
                  <a:pt x="1725829" y="185267"/>
                </a:lnTo>
                <a:lnTo>
                  <a:pt x="1725714" y="145084"/>
                </a:lnTo>
                <a:lnTo>
                  <a:pt x="1720468" y="117142"/>
                </a:lnTo>
                <a:lnTo>
                  <a:pt x="1716574" y="111658"/>
                </a:lnTo>
                <a:close/>
              </a:path>
              <a:path w="3001645" h="338454">
                <a:moveTo>
                  <a:pt x="1726003" y="246075"/>
                </a:moveTo>
                <a:lnTo>
                  <a:pt x="1685886" y="246075"/>
                </a:lnTo>
                <a:lnTo>
                  <a:pt x="1685886" y="269189"/>
                </a:lnTo>
                <a:lnTo>
                  <a:pt x="1726069" y="269189"/>
                </a:lnTo>
                <a:lnTo>
                  <a:pt x="1726003" y="246075"/>
                </a:lnTo>
                <a:close/>
              </a:path>
              <a:path w="3001645" h="338454">
                <a:moveTo>
                  <a:pt x="1725829" y="185267"/>
                </a:moveTo>
                <a:lnTo>
                  <a:pt x="1685531" y="185267"/>
                </a:lnTo>
                <a:lnTo>
                  <a:pt x="1685531" y="202692"/>
                </a:lnTo>
                <a:lnTo>
                  <a:pt x="1680341" y="217004"/>
                </a:lnTo>
                <a:lnTo>
                  <a:pt x="1668818" y="228384"/>
                </a:lnTo>
                <a:lnTo>
                  <a:pt x="1652227" y="235896"/>
                </a:lnTo>
                <a:lnTo>
                  <a:pt x="1631835" y="238607"/>
                </a:lnTo>
                <a:lnTo>
                  <a:pt x="1725982" y="238607"/>
                </a:lnTo>
                <a:lnTo>
                  <a:pt x="1725829" y="185267"/>
                </a:lnTo>
                <a:close/>
              </a:path>
              <a:path w="3001645" h="338454">
                <a:moveTo>
                  <a:pt x="1649260" y="78587"/>
                </a:moveTo>
                <a:lnTo>
                  <a:pt x="1625084" y="80110"/>
                </a:lnTo>
                <a:lnTo>
                  <a:pt x="1604943" y="84632"/>
                </a:lnTo>
                <a:lnTo>
                  <a:pt x="1586602" y="92089"/>
                </a:lnTo>
                <a:lnTo>
                  <a:pt x="1567827" y="102412"/>
                </a:lnTo>
                <a:lnTo>
                  <a:pt x="1584540" y="130860"/>
                </a:lnTo>
                <a:lnTo>
                  <a:pt x="1598664" y="122459"/>
                </a:lnTo>
                <a:lnTo>
                  <a:pt x="1612722" y="116459"/>
                </a:lnTo>
                <a:lnTo>
                  <a:pt x="1626646" y="112858"/>
                </a:lnTo>
                <a:lnTo>
                  <a:pt x="1640370" y="111658"/>
                </a:lnTo>
                <a:lnTo>
                  <a:pt x="1716574" y="111658"/>
                </a:lnTo>
                <a:lnTo>
                  <a:pt x="1705622" y="96234"/>
                </a:lnTo>
                <a:lnTo>
                  <a:pt x="1681708" y="83127"/>
                </a:lnTo>
                <a:lnTo>
                  <a:pt x="1649260" y="78587"/>
                </a:lnTo>
                <a:close/>
              </a:path>
              <a:path w="3001645" h="338454">
                <a:moveTo>
                  <a:pt x="1821726" y="80010"/>
                </a:moveTo>
                <a:lnTo>
                  <a:pt x="1780832" y="80010"/>
                </a:lnTo>
                <a:lnTo>
                  <a:pt x="1780832" y="269189"/>
                </a:lnTo>
                <a:lnTo>
                  <a:pt x="1821726" y="269189"/>
                </a:lnTo>
                <a:lnTo>
                  <a:pt x="1821726" y="170332"/>
                </a:lnTo>
                <a:lnTo>
                  <a:pt x="1827949" y="148157"/>
                </a:lnTo>
                <a:lnTo>
                  <a:pt x="1841372" y="131083"/>
                </a:lnTo>
                <a:lnTo>
                  <a:pt x="1861331" y="120476"/>
                </a:lnTo>
                <a:lnTo>
                  <a:pt x="1887156" y="117703"/>
                </a:lnTo>
                <a:lnTo>
                  <a:pt x="1821726" y="117703"/>
                </a:lnTo>
                <a:lnTo>
                  <a:pt x="1821726" y="80010"/>
                </a:lnTo>
                <a:close/>
              </a:path>
              <a:path w="3001645" h="338454">
                <a:moveTo>
                  <a:pt x="1887156" y="78587"/>
                </a:moveTo>
                <a:lnTo>
                  <a:pt x="1866131" y="81099"/>
                </a:lnTo>
                <a:lnTo>
                  <a:pt x="1848040" y="88544"/>
                </a:lnTo>
                <a:lnTo>
                  <a:pt x="1833149" y="100790"/>
                </a:lnTo>
                <a:lnTo>
                  <a:pt x="1821726" y="117703"/>
                </a:lnTo>
                <a:lnTo>
                  <a:pt x="1887156" y="117703"/>
                </a:lnTo>
                <a:lnTo>
                  <a:pt x="1887156" y="78587"/>
                </a:lnTo>
                <a:close/>
              </a:path>
              <a:path w="3001645" h="338454">
                <a:moveTo>
                  <a:pt x="1941207" y="1422"/>
                </a:moveTo>
                <a:lnTo>
                  <a:pt x="1931784" y="3255"/>
                </a:lnTo>
                <a:lnTo>
                  <a:pt x="1924227" y="8356"/>
                </a:lnTo>
                <a:lnTo>
                  <a:pt x="1919204" y="16124"/>
                </a:lnTo>
                <a:lnTo>
                  <a:pt x="1917382" y="25958"/>
                </a:lnTo>
                <a:lnTo>
                  <a:pt x="1919204" y="35587"/>
                </a:lnTo>
                <a:lnTo>
                  <a:pt x="1924227" y="43249"/>
                </a:lnTo>
                <a:lnTo>
                  <a:pt x="1931784" y="48311"/>
                </a:lnTo>
                <a:lnTo>
                  <a:pt x="1941207" y="50139"/>
                </a:lnTo>
                <a:lnTo>
                  <a:pt x="1950631" y="48311"/>
                </a:lnTo>
                <a:lnTo>
                  <a:pt x="1958187" y="43249"/>
                </a:lnTo>
                <a:lnTo>
                  <a:pt x="1963210" y="35587"/>
                </a:lnTo>
                <a:lnTo>
                  <a:pt x="1965032" y="25958"/>
                </a:lnTo>
                <a:lnTo>
                  <a:pt x="1963210" y="16124"/>
                </a:lnTo>
                <a:lnTo>
                  <a:pt x="1958187" y="8356"/>
                </a:lnTo>
                <a:lnTo>
                  <a:pt x="1950631" y="3255"/>
                </a:lnTo>
                <a:lnTo>
                  <a:pt x="1941207" y="1422"/>
                </a:lnTo>
                <a:close/>
              </a:path>
              <a:path w="3001645" h="338454">
                <a:moveTo>
                  <a:pt x="1961476" y="80010"/>
                </a:moveTo>
                <a:lnTo>
                  <a:pt x="1920938" y="80010"/>
                </a:lnTo>
                <a:lnTo>
                  <a:pt x="1920938" y="269189"/>
                </a:lnTo>
                <a:lnTo>
                  <a:pt x="1961476" y="269189"/>
                </a:lnTo>
                <a:lnTo>
                  <a:pt x="1961476" y="80010"/>
                </a:lnTo>
                <a:close/>
              </a:path>
              <a:path w="3001645" h="338454">
                <a:moveTo>
                  <a:pt x="2013750" y="215138"/>
                </a:moveTo>
                <a:lnTo>
                  <a:pt x="2015111" y="255609"/>
                </a:lnTo>
                <a:lnTo>
                  <a:pt x="2054327" y="268900"/>
                </a:lnTo>
                <a:lnTo>
                  <a:pt x="2075268" y="270611"/>
                </a:lnTo>
                <a:lnTo>
                  <a:pt x="2102655" y="267283"/>
                </a:lnTo>
                <a:lnTo>
                  <a:pt x="2125808" y="257054"/>
                </a:lnTo>
                <a:lnTo>
                  <a:pt x="2141827" y="239557"/>
                </a:lnTo>
                <a:lnTo>
                  <a:pt x="2142053" y="238607"/>
                </a:lnTo>
                <a:lnTo>
                  <a:pt x="2077046" y="238607"/>
                </a:lnTo>
                <a:lnTo>
                  <a:pt x="2060755" y="236990"/>
                </a:lnTo>
                <a:lnTo>
                  <a:pt x="2043798" y="232340"/>
                </a:lnTo>
                <a:lnTo>
                  <a:pt x="2027640" y="224955"/>
                </a:lnTo>
                <a:lnTo>
                  <a:pt x="2013750" y="215138"/>
                </a:lnTo>
                <a:close/>
              </a:path>
              <a:path w="3001645" h="338454">
                <a:moveTo>
                  <a:pt x="2078469" y="78232"/>
                </a:moveTo>
                <a:lnTo>
                  <a:pt x="2052277" y="81387"/>
                </a:lnTo>
                <a:lnTo>
                  <a:pt x="2030018" y="91211"/>
                </a:lnTo>
                <a:lnTo>
                  <a:pt x="2014561" y="108235"/>
                </a:lnTo>
                <a:lnTo>
                  <a:pt x="2008771" y="132994"/>
                </a:lnTo>
                <a:lnTo>
                  <a:pt x="2024123" y="169682"/>
                </a:lnTo>
                <a:lnTo>
                  <a:pt x="2058244" y="186734"/>
                </a:lnTo>
                <a:lnTo>
                  <a:pt x="2092432" y="198252"/>
                </a:lnTo>
                <a:lnTo>
                  <a:pt x="2107984" y="218338"/>
                </a:lnTo>
                <a:lnTo>
                  <a:pt x="2105600" y="227506"/>
                </a:lnTo>
                <a:lnTo>
                  <a:pt x="2099049" y="233807"/>
                </a:lnTo>
                <a:lnTo>
                  <a:pt x="2089231" y="237440"/>
                </a:lnTo>
                <a:lnTo>
                  <a:pt x="2077046" y="238607"/>
                </a:lnTo>
                <a:lnTo>
                  <a:pt x="2142053" y="238607"/>
                </a:lnTo>
                <a:lnTo>
                  <a:pt x="2147811" y="214426"/>
                </a:lnTo>
                <a:lnTo>
                  <a:pt x="2132292" y="177149"/>
                </a:lnTo>
                <a:lnTo>
                  <a:pt x="2097805" y="159442"/>
                </a:lnTo>
                <a:lnTo>
                  <a:pt x="2063250" y="148068"/>
                </a:lnTo>
                <a:lnTo>
                  <a:pt x="2047532" y="129794"/>
                </a:lnTo>
                <a:lnTo>
                  <a:pt x="2049615" y="121148"/>
                </a:lnTo>
                <a:lnTo>
                  <a:pt x="2055399" y="115303"/>
                </a:lnTo>
                <a:lnTo>
                  <a:pt x="2064184" y="111991"/>
                </a:lnTo>
                <a:lnTo>
                  <a:pt x="2075268" y="110947"/>
                </a:lnTo>
                <a:lnTo>
                  <a:pt x="2137933" y="110947"/>
                </a:lnTo>
                <a:lnTo>
                  <a:pt x="2144610" y="97434"/>
                </a:lnTo>
                <a:lnTo>
                  <a:pt x="2130425" y="89333"/>
                </a:lnTo>
                <a:lnTo>
                  <a:pt x="2114073" y="83299"/>
                </a:lnTo>
                <a:lnTo>
                  <a:pt x="2096454" y="79532"/>
                </a:lnTo>
                <a:lnTo>
                  <a:pt x="2078469" y="78232"/>
                </a:lnTo>
                <a:close/>
              </a:path>
              <a:path w="3001645" h="338454">
                <a:moveTo>
                  <a:pt x="2137933" y="110947"/>
                </a:moveTo>
                <a:lnTo>
                  <a:pt x="2075268" y="110947"/>
                </a:lnTo>
                <a:lnTo>
                  <a:pt x="2088470" y="112108"/>
                </a:lnTo>
                <a:lnTo>
                  <a:pt x="2102472" y="115436"/>
                </a:lnTo>
                <a:lnTo>
                  <a:pt x="2116474" y="120698"/>
                </a:lnTo>
                <a:lnTo>
                  <a:pt x="2129675" y="127660"/>
                </a:lnTo>
                <a:lnTo>
                  <a:pt x="2137933" y="110947"/>
                </a:lnTo>
                <a:close/>
              </a:path>
              <a:path w="3001645" h="338454">
                <a:moveTo>
                  <a:pt x="2336266" y="80010"/>
                </a:moveTo>
                <a:lnTo>
                  <a:pt x="2295728" y="80010"/>
                </a:lnTo>
                <a:lnTo>
                  <a:pt x="2295728" y="269189"/>
                </a:lnTo>
                <a:lnTo>
                  <a:pt x="2336266" y="269189"/>
                </a:lnTo>
                <a:lnTo>
                  <a:pt x="2336266" y="175666"/>
                </a:lnTo>
                <a:lnTo>
                  <a:pt x="2339889" y="152641"/>
                </a:lnTo>
                <a:lnTo>
                  <a:pt x="2350312" y="134150"/>
                </a:lnTo>
                <a:lnTo>
                  <a:pt x="2366870" y="121659"/>
                </a:lnTo>
                <a:lnTo>
                  <a:pt x="2388895" y="116636"/>
                </a:lnTo>
                <a:lnTo>
                  <a:pt x="2336266" y="116636"/>
                </a:lnTo>
                <a:lnTo>
                  <a:pt x="2336266" y="80010"/>
                </a:lnTo>
                <a:close/>
              </a:path>
              <a:path w="3001645" h="338454">
                <a:moveTo>
                  <a:pt x="2404897" y="78587"/>
                </a:moveTo>
                <a:lnTo>
                  <a:pt x="2382822" y="80782"/>
                </a:lnTo>
                <a:lnTo>
                  <a:pt x="2363781" y="87610"/>
                </a:lnTo>
                <a:lnTo>
                  <a:pt x="2348140" y="99440"/>
                </a:lnTo>
                <a:lnTo>
                  <a:pt x="2336266" y="116636"/>
                </a:lnTo>
                <a:lnTo>
                  <a:pt x="2388895" y="116636"/>
                </a:lnTo>
                <a:lnTo>
                  <a:pt x="2407542" y="119809"/>
                </a:lnTo>
                <a:lnTo>
                  <a:pt x="2421521" y="128949"/>
                </a:lnTo>
                <a:lnTo>
                  <a:pt x="2430300" y="143490"/>
                </a:lnTo>
                <a:lnTo>
                  <a:pt x="2433345" y="162864"/>
                </a:lnTo>
                <a:lnTo>
                  <a:pt x="2433345" y="269189"/>
                </a:lnTo>
                <a:lnTo>
                  <a:pt x="2474239" y="269189"/>
                </a:lnTo>
                <a:lnTo>
                  <a:pt x="2474239" y="175666"/>
                </a:lnTo>
                <a:lnTo>
                  <a:pt x="2477800" y="152641"/>
                </a:lnTo>
                <a:lnTo>
                  <a:pt x="2488063" y="134150"/>
                </a:lnTo>
                <a:lnTo>
                  <a:pt x="2501196" y="124104"/>
                </a:lnTo>
                <a:lnTo>
                  <a:pt x="2470683" y="124104"/>
                </a:lnTo>
                <a:lnTo>
                  <a:pt x="2461404" y="104840"/>
                </a:lnTo>
                <a:lnTo>
                  <a:pt x="2447124" y="90544"/>
                </a:lnTo>
                <a:lnTo>
                  <a:pt x="2428178" y="81649"/>
                </a:lnTo>
                <a:lnTo>
                  <a:pt x="2404897" y="78587"/>
                </a:lnTo>
                <a:close/>
              </a:path>
              <a:path w="3001645" h="338454">
                <a:moveTo>
                  <a:pt x="2604497" y="116636"/>
                </a:moveTo>
                <a:lnTo>
                  <a:pt x="2526156" y="116636"/>
                </a:lnTo>
                <a:lnTo>
                  <a:pt x="2544859" y="119809"/>
                </a:lnTo>
                <a:lnTo>
                  <a:pt x="2558961" y="128949"/>
                </a:lnTo>
                <a:lnTo>
                  <a:pt x="2567862" y="143490"/>
                </a:lnTo>
                <a:lnTo>
                  <a:pt x="2570962" y="162864"/>
                </a:lnTo>
                <a:lnTo>
                  <a:pt x="2570962" y="269189"/>
                </a:lnTo>
                <a:lnTo>
                  <a:pt x="2611856" y="269189"/>
                </a:lnTo>
                <a:lnTo>
                  <a:pt x="2611856" y="151485"/>
                </a:lnTo>
                <a:lnTo>
                  <a:pt x="2607122" y="121042"/>
                </a:lnTo>
                <a:lnTo>
                  <a:pt x="2604497" y="116636"/>
                </a:lnTo>
                <a:close/>
              </a:path>
              <a:path w="3001645" h="338454">
                <a:moveTo>
                  <a:pt x="2542514" y="78587"/>
                </a:moveTo>
                <a:lnTo>
                  <a:pt x="2518439" y="81249"/>
                </a:lnTo>
                <a:lnTo>
                  <a:pt x="2498197" y="89477"/>
                </a:lnTo>
                <a:lnTo>
                  <a:pt x="2482157" y="103640"/>
                </a:lnTo>
                <a:lnTo>
                  <a:pt x="2470683" y="124104"/>
                </a:lnTo>
                <a:lnTo>
                  <a:pt x="2501196" y="124104"/>
                </a:lnTo>
                <a:lnTo>
                  <a:pt x="2504393" y="121659"/>
                </a:lnTo>
                <a:lnTo>
                  <a:pt x="2526156" y="116636"/>
                </a:lnTo>
                <a:lnTo>
                  <a:pt x="2604497" y="116636"/>
                </a:lnTo>
                <a:lnTo>
                  <a:pt x="2593454" y="98101"/>
                </a:lnTo>
                <a:lnTo>
                  <a:pt x="2571651" y="83627"/>
                </a:lnTo>
                <a:lnTo>
                  <a:pt x="2542514" y="78587"/>
                </a:lnTo>
                <a:close/>
              </a:path>
              <a:path w="3001645" h="338454">
                <a:moveTo>
                  <a:pt x="2756585" y="0"/>
                </a:moveTo>
                <a:lnTo>
                  <a:pt x="2718892" y="52628"/>
                </a:lnTo>
                <a:lnTo>
                  <a:pt x="2755163" y="52628"/>
                </a:lnTo>
                <a:lnTo>
                  <a:pt x="2798546" y="17780"/>
                </a:lnTo>
                <a:lnTo>
                  <a:pt x="2756585" y="0"/>
                </a:lnTo>
                <a:close/>
              </a:path>
              <a:path w="3001645" h="338454">
                <a:moveTo>
                  <a:pt x="2744495" y="78587"/>
                </a:moveTo>
                <a:lnTo>
                  <a:pt x="2705846" y="85744"/>
                </a:lnTo>
                <a:lnTo>
                  <a:pt x="2675597" y="105435"/>
                </a:lnTo>
                <a:lnTo>
                  <a:pt x="2655884" y="135794"/>
                </a:lnTo>
                <a:lnTo>
                  <a:pt x="2648838" y="174955"/>
                </a:lnTo>
                <a:lnTo>
                  <a:pt x="2655750" y="213904"/>
                </a:lnTo>
                <a:lnTo>
                  <a:pt x="2675331" y="244119"/>
                </a:lnTo>
                <a:lnTo>
                  <a:pt x="2705846" y="263666"/>
                </a:lnTo>
                <a:lnTo>
                  <a:pt x="2745562" y="270611"/>
                </a:lnTo>
                <a:lnTo>
                  <a:pt x="2768987" y="268461"/>
                </a:lnTo>
                <a:lnTo>
                  <a:pt x="2790012" y="262210"/>
                </a:lnTo>
                <a:lnTo>
                  <a:pt x="2808370" y="252159"/>
                </a:lnTo>
                <a:lnTo>
                  <a:pt x="2823794" y="238607"/>
                </a:lnTo>
                <a:lnTo>
                  <a:pt x="2822793" y="237540"/>
                </a:lnTo>
                <a:lnTo>
                  <a:pt x="2748762" y="237540"/>
                </a:lnTo>
                <a:lnTo>
                  <a:pt x="2727893" y="234251"/>
                </a:lnTo>
                <a:lnTo>
                  <a:pt x="2710624" y="224828"/>
                </a:lnTo>
                <a:lnTo>
                  <a:pt x="2697756" y="209937"/>
                </a:lnTo>
                <a:lnTo>
                  <a:pt x="2690088" y="190246"/>
                </a:lnTo>
                <a:lnTo>
                  <a:pt x="2833039" y="190246"/>
                </a:lnTo>
                <a:lnTo>
                  <a:pt x="2831500" y="160375"/>
                </a:lnTo>
                <a:lnTo>
                  <a:pt x="2689377" y="160375"/>
                </a:lnTo>
                <a:lnTo>
                  <a:pt x="2695644" y="139956"/>
                </a:lnTo>
                <a:lnTo>
                  <a:pt x="2707512" y="124504"/>
                </a:lnTo>
                <a:lnTo>
                  <a:pt x="2724181" y="114719"/>
                </a:lnTo>
                <a:lnTo>
                  <a:pt x="2744850" y="111302"/>
                </a:lnTo>
                <a:lnTo>
                  <a:pt x="2816638" y="111302"/>
                </a:lnTo>
                <a:lnTo>
                  <a:pt x="2815570" y="108813"/>
                </a:lnTo>
                <a:lnTo>
                  <a:pt x="2787084" y="86433"/>
                </a:lnTo>
                <a:lnTo>
                  <a:pt x="2744495" y="78587"/>
                </a:lnTo>
                <a:close/>
              </a:path>
              <a:path w="3001645" h="338454">
                <a:moveTo>
                  <a:pt x="2802102" y="215493"/>
                </a:moveTo>
                <a:lnTo>
                  <a:pt x="2790817" y="224939"/>
                </a:lnTo>
                <a:lnTo>
                  <a:pt x="2777966" y="231851"/>
                </a:lnTo>
                <a:lnTo>
                  <a:pt x="2763847" y="236096"/>
                </a:lnTo>
                <a:lnTo>
                  <a:pt x="2748762" y="237540"/>
                </a:lnTo>
                <a:lnTo>
                  <a:pt x="2822793" y="237540"/>
                </a:lnTo>
                <a:lnTo>
                  <a:pt x="2802102" y="215493"/>
                </a:lnTo>
                <a:close/>
              </a:path>
              <a:path w="3001645" h="338454">
                <a:moveTo>
                  <a:pt x="2816638" y="111302"/>
                </a:moveTo>
                <a:lnTo>
                  <a:pt x="2744850" y="111302"/>
                </a:lnTo>
                <a:lnTo>
                  <a:pt x="2765925" y="114669"/>
                </a:lnTo>
                <a:lnTo>
                  <a:pt x="2782233" y="124371"/>
                </a:lnTo>
                <a:lnTo>
                  <a:pt x="2793007" y="139806"/>
                </a:lnTo>
                <a:lnTo>
                  <a:pt x="2797479" y="160375"/>
                </a:lnTo>
                <a:lnTo>
                  <a:pt x="2831500" y="160375"/>
                </a:lnTo>
                <a:lnTo>
                  <a:pt x="2830656" y="143995"/>
                </a:lnTo>
                <a:lnTo>
                  <a:pt x="2816638" y="111302"/>
                </a:lnTo>
                <a:close/>
              </a:path>
              <a:path w="3001645" h="338454">
                <a:moveTo>
                  <a:pt x="2867532" y="215138"/>
                </a:moveTo>
                <a:lnTo>
                  <a:pt x="2868894" y="255609"/>
                </a:lnTo>
                <a:lnTo>
                  <a:pt x="2908110" y="268900"/>
                </a:lnTo>
                <a:lnTo>
                  <a:pt x="2929051" y="270611"/>
                </a:lnTo>
                <a:lnTo>
                  <a:pt x="2956438" y="267283"/>
                </a:lnTo>
                <a:lnTo>
                  <a:pt x="2979591" y="257054"/>
                </a:lnTo>
                <a:lnTo>
                  <a:pt x="2995610" y="239557"/>
                </a:lnTo>
                <a:lnTo>
                  <a:pt x="2995836" y="238607"/>
                </a:lnTo>
                <a:lnTo>
                  <a:pt x="2930829" y="238607"/>
                </a:lnTo>
                <a:lnTo>
                  <a:pt x="2914538" y="236990"/>
                </a:lnTo>
                <a:lnTo>
                  <a:pt x="2897581" y="232340"/>
                </a:lnTo>
                <a:lnTo>
                  <a:pt x="2881423" y="224955"/>
                </a:lnTo>
                <a:lnTo>
                  <a:pt x="2867532" y="215138"/>
                </a:lnTo>
                <a:close/>
              </a:path>
              <a:path w="3001645" h="338454">
                <a:moveTo>
                  <a:pt x="2932252" y="78232"/>
                </a:moveTo>
                <a:lnTo>
                  <a:pt x="2906060" y="81387"/>
                </a:lnTo>
                <a:lnTo>
                  <a:pt x="2883801" y="91211"/>
                </a:lnTo>
                <a:lnTo>
                  <a:pt x="2868344" y="108235"/>
                </a:lnTo>
                <a:lnTo>
                  <a:pt x="2862554" y="132994"/>
                </a:lnTo>
                <a:lnTo>
                  <a:pt x="2877906" y="169682"/>
                </a:lnTo>
                <a:lnTo>
                  <a:pt x="2912027" y="186734"/>
                </a:lnTo>
                <a:lnTo>
                  <a:pt x="2946215" y="198252"/>
                </a:lnTo>
                <a:lnTo>
                  <a:pt x="2961766" y="218338"/>
                </a:lnTo>
                <a:lnTo>
                  <a:pt x="2959383" y="227506"/>
                </a:lnTo>
                <a:lnTo>
                  <a:pt x="2952832" y="233807"/>
                </a:lnTo>
                <a:lnTo>
                  <a:pt x="2943014" y="237440"/>
                </a:lnTo>
                <a:lnTo>
                  <a:pt x="2930829" y="238607"/>
                </a:lnTo>
                <a:lnTo>
                  <a:pt x="2995836" y="238607"/>
                </a:lnTo>
                <a:lnTo>
                  <a:pt x="3001594" y="214426"/>
                </a:lnTo>
                <a:lnTo>
                  <a:pt x="2986075" y="177149"/>
                </a:lnTo>
                <a:lnTo>
                  <a:pt x="2951587" y="159442"/>
                </a:lnTo>
                <a:lnTo>
                  <a:pt x="2917033" y="148068"/>
                </a:lnTo>
                <a:lnTo>
                  <a:pt x="2901315" y="129794"/>
                </a:lnTo>
                <a:lnTo>
                  <a:pt x="2903398" y="121148"/>
                </a:lnTo>
                <a:lnTo>
                  <a:pt x="2909182" y="115303"/>
                </a:lnTo>
                <a:lnTo>
                  <a:pt x="2917967" y="111991"/>
                </a:lnTo>
                <a:lnTo>
                  <a:pt x="2929051" y="110947"/>
                </a:lnTo>
                <a:lnTo>
                  <a:pt x="2991716" y="110947"/>
                </a:lnTo>
                <a:lnTo>
                  <a:pt x="2998393" y="97434"/>
                </a:lnTo>
                <a:lnTo>
                  <a:pt x="2984208" y="89333"/>
                </a:lnTo>
                <a:lnTo>
                  <a:pt x="2967856" y="83299"/>
                </a:lnTo>
                <a:lnTo>
                  <a:pt x="2950237" y="79532"/>
                </a:lnTo>
                <a:lnTo>
                  <a:pt x="2932252" y="78232"/>
                </a:lnTo>
                <a:close/>
              </a:path>
              <a:path w="3001645" h="338454">
                <a:moveTo>
                  <a:pt x="2991716" y="110947"/>
                </a:moveTo>
                <a:lnTo>
                  <a:pt x="2929051" y="110947"/>
                </a:lnTo>
                <a:lnTo>
                  <a:pt x="2942253" y="112108"/>
                </a:lnTo>
                <a:lnTo>
                  <a:pt x="2956255" y="115436"/>
                </a:lnTo>
                <a:lnTo>
                  <a:pt x="2970256" y="120698"/>
                </a:lnTo>
                <a:lnTo>
                  <a:pt x="2983458" y="127660"/>
                </a:lnTo>
                <a:lnTo>
                  <a:pt x="2991716" y="1109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7647" y="2589809"/>
            <a:ext cx="2936875" cy="266065"/>
          </a:xfrm>
          <a:custGeom>
            <a:avLst/>
            <a:gdLst/>
            <a:ahLst/>
            <a:cxnLst/>
            <a:rect l="l" t="t" r="r" b="b"/>
            <a:pathLst>
              <a:path w="2936875" h="266064">
                <a:moveTo>
                  <a:pt x="89966" y="72898"/>
                </a:moveTo>
                <a:lnTo>
                  <a:pt x="53406" y="79843"/>
                </a:lnTo>
                <a:lnTo>
                  <a:pt x="24980" y="99390"/>
                </a:lnTo>
                <a:lnTo>
                  <a:pt x="6556" y="129605"/>
                </a:lnTo>
                <a:lnTo>
                  <a:pt x="0" y="168554"/>
                </a:lnTo>
                <a:lnTo>
                  <a:pt x="6517" y="208026"/>
                </a:lnTo>
                <a:lnTo>
                  <a:pt x="24936" y="238696"/>
                </a:lnTo>
                <a:lnTo>
                  <a:pt x="53556" y="258565"/>
                </a:lnTo>
                <a:lnTo>
                  <a:pt x="90677" y="265633"/>
                </a:lnTo>
                <a:lnTo>
                  <a:pt x="111919" y="263399"/>
                </a:lnTo>
                <a:lnTo>
                  <a:pt x="130194" y="256832"/>
                </a:lnTo>
                <a:lnTo>
                  <a:pt x="145334" y="246130"/>
                </a:lnTo>
                <a:lnTo>
                  <a:pt x="157175" y="231495"/>
                </a:lnTo>
                <a:lnTo>
                  <a:pt x="99212" y="231495"/>
                </a:lnTo>
                <a:lnTo>
                  <a:pt x="75598" y="226933"/>
                </a:lnTo>
                <a:lnTo>
                  <a:pt x="57251" y="214204"/>
                </a:lnTo>
                <a:lnTo>
                  <a:pt x="45305" y="194741"/>
                </a:lnTo>
                <a:lnTo>
                  <a:pt x="40893" y="169976"/>
                </a:lnTo>
                <a:lnTo>
                  <a:pt x="45355" y="144951"/>
                </a:lnTo>
                <a:lnTo>
                  <a:pt x="57384" y="125260"/>
                </a:lnTo>
                <a:lnTo>
                  <a:pt x="75748" y="112369"/>
                </a:lnTo>
                <a:lnTo>
                  <a:pt x="99212" y="107746"/>
                </a:lnTo>
                <a:lnTo>
                  <a:pt x="198069" y="107746"/>
                </a:lnTo>
                <a:lnTo>
                  <a:pt x="198069" y="107391"/>
                </a:lnTo>
                <a:lnTo>
                  <a:pt x="157175" y="107391"/>
                </a:lnTo>
                <a:lnTo>
                  <a:pt x="145123" y="92700"/>
                </a:lnTo>
                <a:lnTo>
                  <a:pt x="129838" y="81876"/>
                </a:lnTo>
                <a:lnTo>
                  <a:pt x="111419" y="75187"/>
                </a:lnTo>
                <a:lnTo>
                  <a:pt x="89966" y="72898"/>
                </a:lnTo>
                <a:close/>
              </a:path>
              <a:path w="2936875" h="266064">
                <a:moveTo>
                  <a:pt x="198069" y="107746"/>
                </a:moveTo>
                <a:lnTo>
                  <a:pt x="99212" y="107746"/>
                </a:lnTo>
                <a:lnTo>
                  <a:pt x="122670" y="112319"/>
                </a:lnTo>
                <a:lnTo>
                  <a:pt x="140995" y="125126"/>
                </a:lnTo>
                <a:lnTo>
                  <a:pt x="152919" y="144801"/>
                </a:lnTo>
                <a:lnTo>
                  <a:pt x="157175" y="169976"/>
                </a:lnTo>
                <a:lnTo>
                  <a:pt x="152919" y="194741"/>
                </a:lnTo>
                <a:lnTo>
                  <a:pt x="140995" y="214204"/>
                </a:lnTo>
                <a:lnTo>
                  <a:pt x="122670" y="226933"/>
                </a:lnTo>
                <a:lnTo>
                  <a:pt x="99212" y="231495"/>
                </a:lnTo>
                <a:lnTo>
                  <a:pt x="157175" y="231495"/>
                </a:lnTo>
                <a:lnTo>
                  <a:pt x="157175" y="263855"/>
                </a:lnTo>
                <a:lnTo>
                  <a:pt x="198069" y="263855"/>
                </a:lnTo>
                <a:lnTo>
                  <a:pt x="198069" y="107746"/>
                </a:lnTo>
                <a:close/>
              </a:path>
              <a:path w="2936875" h="266064">
                <a:moveTo>
                  <a:pt x="198069" y="0"/>
                </a:moveTo>
                <a:lnTo>
                  <a:pt x="157175" y="0"/>
                </a:lnTo>
                <a:lnTo>
                  <a:pt x="157175" y="107391"/>
                </a:lnTo>
                <a:lnTo>
                  <a:pt x="198069" y="107391"/>
                </a:lnTo>
                <a:lnTo>
                  <a:pt x="198069" y="0"/>
                </a:lnTo>
                <a:close/>
              </a:path>
              <a:path w="2936875" h="266064">
                <a:moveTo>
                  <a:pt x="338175" y="73253"/>
                </a:moveTo>
                <a:lnTo>
                  <a:pt x="299526" y="80410"/>
                </a:lnTo>
                <a:lnTo>
                  <a:pt x="269278" y="100101"/>
                </a:lnTo>
                <a:lnTo>
                  <a:pt x="249564" y="130460"/>
                </a:lnTo>
                <a:lnTo>
                  <a:pt x="242519" y="169621"/>
                </a:lnTo>
                <a:lnTo>
                  <a:pt x="249431" y="208570"/>
                </a:lnTo>
                <a:lnTo>
                  <a:pt x="269011" y="238785"/>
                </a:lnTo>
                <a:lnTo>
                  <a:pt x="299526" y="258332"/>
                </a:lnTo>
                <a:lnTo>
                  <a:pt x="339242" y="265277"/>
                </a:lnTo>
                <a:lnTo>
                  <a:pt x="362667" y="263127"/>
                </a:lnTo>
                <a:lnTo>
                  <a:pt x="383692" y="256876"/>
                </a:lnTo>
                <a:lnTo>
                  <a:pt x="402050" y="246825"/>
                </a:lnTo>
                <a:lnTo>
                  <a:pt x="417474" y="233273"/>
                </a:lnTo>
                <a:lnTo>
                  <a:pt x="416473" y="232206"/>
                </a:lnTo>
                <a:lnTo>
                  <a:pt x="342442" y="232206"/>
                </a:lnTo>
                <a:lnTo>
                  <a:pt x="321573" y="228917"/>
                </a:lnTo>
                <a:lnTo>
                  <a:pt x="304304" y="219494"/>
                </a:lnTo>
                <a:lnTo>
                  <a:pt x="291436" y="204603"/>
                </a:lnTo>
                <a:lnTo>
                  <a:pt x="283768" y="184912"/>
                </a:lnTo>
                <a:lnTo>
                  <a:pt x="426719" y="184912"/>
                </a:lnTo>
                <a:lnTo>
                  <a:pt x="425180" y="155041"/>
                </a:lnTo>
                <a:lnTo>
                  <a:pt x="283057" y="155041"/>
                </a:lnTo>
                <a:lnTo>
                  <a:pt x="289325" y="134622"/>
                </a:lnTo>
                <a:lnTo>
                  <a:pt x="301193" y="119170"/>
                </a:lnTo>
                <a:lnTo>
                  <a:pt x="317861" y="109385"/>
                </a:lnTo>
                <a:lnTo>
                  <a:pt x="338531" y="105968"/>
                </a:lnTo>
                <a:lnTo>
                  <a:pt x="410318" y="105968"/>
                </a:lnTo>
                <a:lnTo>
                  <a:pt x="409251" y="103479"/>
                </a:lnTo>
                <a:lnTo>
                  <a:pt x="380764" y="81099"/>
                </a:lnTo>
                <a:lnTo>
                  <a:pt x="338175" y="73253"/>
                </a:lnTo>
                <a:close/>
              </a:path>
              <a:path w="2936875" h="266064">
                <a:moveTo>
                  <a:pt x="395782" y="210159"/>
                </a:moveTo>
                <a:lnTo>
                  <a:pt x="384498" y="219605"/>
                </a:lnTo>
                <a:lnTo>
                  <a:pt x="371646" y="226517"/>
                </a:lnTo>
                <a:lnTo>
                  <a:pt x="357528" y="230762"/>
                </a:lnTo>
                <a:lnTo>
                  <a:pt x="342442" y="232206"/>
                </a:lnTo>
                <a:lnTo>
                  <a:pt x="416473" y="232206"/>
                </a:lnTo>
                <a:lnTo>
                  <a:pt x="395782" y="210159"/>
                </a:lnTo>
                <a:close/>
              </a:path>
              <a:path w="2936875" h="266064">
                <a:moveTo>
                  <a:pt x="410318" y="105968"/>
                </a:moveTo>
                <a:lnTo>
                  <a:pt x="338531" y="105968"/>
                </a:lnTo>
                <a:lnTo>
                  <a:pt x="359606" y="109335"/>
                </a:lnTo>
                <a:lnTo>
                  <a:pt x="375913" y="119037"/>
                </a:lnTo>
                <a:lnTo>
                  <a:pt x="386687" y="134472"/>
                </a:lnTo>
                <a:lnTo>
                  <a:pt x="391159" y="155041"/>
                </a:lnTo>
                <a:lnTo>
                  <a:pt x="425180" y="155041"/>
                </a:lnTo>
                <a:lnTo>
                  <a:pt x="424336" y="138661"/>
                </a:lnTo>
                <a:lnTo>
                  <a:pt x="410318" y="105968"/>
                </a:lnTo>
                <a:close/>
              </a:path>
              <a:path w="2936875" h="266064">
                <a:moveTo>
                  <a:pt x="653580" y="73253"/>
                </a:moveTo>
                <a:lnTo>
                  <a:pt x="614986" y="80260"/>
                </a:lnTo>
                <a:lnTo>
                  <a:pt x="584860" y="99968"/>
                </a:lnTo>
                <a:lnTo>
                  <a:pt x="565269" y="130410"/>
                </a:lnTo>
                <a:lnTo>
                  <a:pt x="558279" y="169621"/>
                </a:lnTo>
                <a:lnTo>
                  <a:pt x="565269" y="208570"/>
                </a:lnTo>
                <a:lnTo>
                  <a:pt x="584860" y="238785"/>
                </a:lnTo>
                <a:lnTo>
                  <a:pt x="614986" y="258332"/>
                </a:lnTo>
                <a:lnTo>
                  <a:pt x="653580" y="265277"/>
                </a:lnTo>
                <a:lnTo>
                  <a:pt x="678888" y="262927"/>
                </a:lnTo>
                <a:lnTo>
                  <a:pt x="700830" y="256076"/>
                </a:lnTo>
                <a:lnTo>
                  <a:pt x="719238" y="245025"/>
                </a:lnTo>
                <a:lnTo>
                  <a:pt x="733945" y="230073"/>
                </a:lnTo>
                <a:lnTo>
                  <a:pt x="655358" y="230073"/>
                </a:lnTo>
                <a:lnTo>
                  <a:pt x="632777" y="225678"/>
                </a:lnTo>
                <a:lnTo>
                  <a:pt x="614997" y="213315"/>
                </a:lnTo>
                <a:lnTo>
                  <a:pt x="603351" y="194218"/>
                </a:lnTo>
                <a:lnTo>
                  <a:pt x="599173" y="169621"/>
                </a:lnTo>
                <a:lnTo>
                  <a:pt x="603351" y="145023"/>
                </a:lnTo>
                <a:lnTo>
                  <a:pt x="614997" y="125926"/>
                </a:lnTo>
                <a:lnTo>
                  <a:pt x="632777" y="113564"/>
                </a:lnTo>
                <a:lnTo>
                  <a:pt x="655358" y="109169"/>
                </a:lnTo>
                <a:lnTo>
                  <a:pt x="727573" y="109169"/>
                </a:lnTo>
                <a:lnTo>
                  <a:pt x="731812" y="104190"/>
                </a:lnTo>
                <a:lnTo>
                  <a:pt x="717038" y="90955"/>
                </a:lnTo>
                <a:lnTo>
                  <a:pt x="698963" y="81254"/>
                </a:lnTo>
                <a:lnTo>
                  <a:pt x="677755" y="75287"/>
                </a:lnTo>
                <a:lnTo>
                  <a:pt x="653580" y="73253"/>
                </a:lnTo>
                <a:close/>
              </a:path>
              <a:path w="2936875" h="266064">
                <a:moveTo>
                  <a:pt x="711187" y="207314"/>
                </a:moveTo>
                <a:lnTo>
                  <a:pt x="700413" y="217171"/>
                </a:lnTo>
                <a:lnTo>
                  <a:pt x="687406" y="224294"/>
                </a:lnTo>
                <a:lnTo>
                  <a:pt x="672332" y="228617"/>
                </a:lnTo>
                <a:lnTo>
                  <a:pt x="655358" y="230073"/>
                </a:lnTo>
                <a:lnTo>
                  <a:pt x="733945" y="230073"/>
                </a:lnTo>
                <a:lnTo>
                  <a:pt x="711187" y="207314"/>
                </a:lnTo>
                <a:close/>
              </a:path>
              <a:path w="2936875" h="266064">
                <a:moveTo>
                  <a:pt x="727573" y="109169"/>
                </a:moveTo>
                <a:lnTo>
                  <a:pt x="655358" y="109169"/>
                </a:lnTo>
                <a:lnTo>
                  <a:pt x="671554" y="110452"/>
                </a:lnTo>
                <a:lnTo>
                  <a:pt x="685984" y="114636"/>
                </a:lnTo>
                <a:lnTo>
                  <a:pt x="698613" y="121420"/>
                </a:lnTo>
                <a:lnTo>
                  <a:pt x="709409" y="130505"/>
                </a:lnTo>
                <a:lnTo>
                  <a:pt x="727573" y="109169"/>
                </a:lnTo>
                <a:close/>
              </a:path>
              <a:path w="2936875" h="266064">
                <a:moveTo>
                  <a:pt x="850226" y="73253"/>
                </a:moveTo>
                <a:lnTo>
                  <a:pt x="810027" y="80198"/>
                </a:lnTo>
                <a:lnTo>
                  <a:pt x="778795" y="99745"/>
                </a:lnTo>
                <a:lnTo>
                  <a:pt x="758565" y="129960"/>
                </a:lnTo>
                <a:lnTo>
                  <a:pt x="751370" y="168910"/>
                </a:lnTo>
                <a:lnTo>
                  <a:pt x="758565" y="208120"/>
                </a:lnTo>
                <a:lnTo>
                  <a:pt x="778795" y="238563"/>
                </a:lnTo>
                <a:lnTo>
                  <a:pt x="810027" y="258271"/>
                </a:lnTo>
                <a:lnTo>
                  <a:pt x="850226" y="265277"/>
                </a:lnTo>
                <a:lnTo>
                  <a:pt x="890220" y="258271"/>
                </a:lnTo>
                <a:lnTo>
                  <a:pt x="921346" y="238563"/>
                </a:lnTo>
                <a:lnTo>
                  <a:pt x="926270" y="231140"/>
                </a:lnTo>
                <a:lnTo>
                  <a:pt x="850226" y="231140"/>
                </a:lnTo>
                <a:lnTo>
                  <a:pt x="826768" y="226678"/>
                </a:lnTo>
                <a:lnTo>
                  <a:pt x="808443" y="214115"/>
                </a:lnTo>
                <a:lnTo>
                  <a:pt x="796520" y="194685"/>
                </a:lnTo>
                <a:lnTo>
                  <a:pt x="792264" y="169621"/>
                </a:lnTo>
                <a:lnTo>
                  <a:pt x="796520" y="144706"/>
                </a:lnTo>
                <a:lnTo>
                  <a:pt x="808443" y="125260"/>
                </a:lnTo>
                <a:lnTo>
                  <a:pt x="826768" y="112614"/>
                </a:lnTo>
                <a:lnTo>
                  <a:pt x="850226" y="108102"/>
                </a:lnTo>
                <a:lnTo>
                  <a:pt x="926931" y="108102"/>
                </a:lnTo>
                <a:lnTo>
                  <a:pt x="921346" y="99745"/>
                </a:lnTo>
                <a:lnTo>
                  <a:pt x="890220" y="80198"/>
                </a:lnTo>
                <a:lnTo>
                  <a:pt x="850226" y="73253"/>
                </a:lnTo>
                <a:close/>
              </a:path>
              <a:path w="2936875" h="266064">
                <a:moveTo>
                  <a:pt x="926931" y="108102"/>
                </a:moveTo>
                <a:lnTo>
                  <a:pt x="850226" y="108102"/>
                </a:lnTo>
                <a:lnTo>
                  <a:pt x="873479" y="112614"/>
                </a:lnTo>
                <a:lnTo>
                  <a:pt x="891698" y="125260"/>
                </a:lnTo>
                <a:lnTo>
                  <a:pt x="903583" y="144706"/>
                </a:lnTo>
                <a:lnTo>
                  <a:pt x="907834" y="169621"/>
                </a:lnTo>
                <a:lnTo>
                  <a:pt x="903583" y="194685"/>
                </a:lnTo>
                <a:lnTo>
                  <a:pt x="891698" y="214115"/>
                </a:lnTo>
                <a:lnTo>
                  <a:pt x="873479" y="226678"/>
                </a:lnTo>
                <a:lnTo>
                  <a:pt x="850226" y="231140"/>
                </a:lnTo>
                <a:lnTo>
                  <a:pt x="926270" y="231140"/>
                </a:lnTo>
                <a:lnTo>
                  <a:pt x="941538" y="208120"/>
                </a:lnTo>
                <a:lnTo>
                  <a:pt x="948728" y="168910"/>
                </a:lnTo>
                <a:lnTo>
                  <a:pt x="941538" y="129960"/>
                </a:lnTo>
                <a:lnTo>
                  <a:pt x="926931" y="108102"/>
                </a:lnTo>
                <a:close/>
              </a:path>
              <a:path w="2936875" h="266064">
                <a:moveTo>
                  <a:pt x="1032294" y="74676"/>
                </a:moveTo>
                <a:lnTo>
                  <a:pt x="991400" y="74676"/>
                </a:lnTo>
                <a:lnTo>
                  <a:pt x="991400" y="263855"/>
                </a:lnTo>
                <a:lnTo>
                  <a:pt x="1032294" y="263855"/>
                </a:lnTo>
                <a:lnTo>
                  <a:pt x="1032294" y="163220"/>
                </a:lnTo>
                <a:lnTo>
                  <a:pt x="1037483" y="142762"/>
                </a:lnTo>
                <a:lnTo>
                  <a:pt x="1048473" y="126504"/>
                </a:lnTo>
                <a:lnTo>
                  <a:pt x="1064827" y="115708"/>
                </a:lnTo>
                <a:lnTo>
                  <a:pt x="1085989" y="111658"/>
                </a:lnTo>
                <a:lnTo>
                  <a:pt x="1165151" y="111658"/>
                </a:lnTo>
                <a:lnTo>
                  <a:pt x="1164721" y="110947"/>
                </a:lnTo>
                <a:lnTo>
                  <a:pt x="1032294" y="110947"/>
                </a:lnTo>
                <a:lnTo>
                  <a:pt x="1032294" y="74676"/>
                </a:lnTo>
                <a:close/>
              </a:path>
              <a:path w="2936875" h="266064">
                <a:moveTo>
                  <a:pt x="1165151" y="111658"/>
                </a:moveTo>
                <a:lnTo>
                  <a:pt x="1085989" y="111658"/>
                </a:lnTo>
                <a:lnTo>
                  <a:pt x="1105103" y="114825"/>
                </a:lnTo>
                <a:lnTo>
                  <a:pt x="1119416" y="123926"/>
                </a:lnTo>
                <a:lnTo>
                  <a:pt x="1128394" y="138361"/>
                </a:lnTo>
                <a:lnTo>
                  <a:pt x="1131506" y="157530"/>
                </a:lnTo>
                <a:lnTo>
                  <a:pt x="1131506" y="263855"/>
                </a:lnTo>
                <a:lnTo>
                  <a:pt x="1172400" y="263855"/>
                </a:lnTo>
                <a:lnTo>
                  <a:pt x="1172400" y="146151"/>
                </a:lnTo>
                <a:lnTo>
                  <a:pt x="1167599" y="115708"/>
                </a:lnTo>
                <a:lnTo>
                  <a:pt x="1165151" y="111658"/>
                </a:lnTo>
                <a:close/>
              </a:path>
              <a:path w="2936875" h="266064">
                <a:moveTo>
                  <a:pt x="1101991" y="73253"/>
                </a:moveTo>
                <a:lnTo>
                  <a:pt x="1079499" y="75442"/>
                </a:lnTo>
                <a:lnTo>
                  <a:pt x="1060208" y="82232"/>
                </a:lnTo>
                <a:lnTo>
                  <a:pt x="1044384" y="93956"/>
                </a:lnTo>
                <a:lnTo>
                  <a:pt x="1032294" y="110947"/>
                </a:lnTo>
                <a:lnTo>
                  <a:pt x="1164721" y="110947"/>
                </a:lnTo>
                <a:lnTo>
                  <a:pt x="1153731" y="92767"/>
                </a:lnTo>
                <a:lnTo>
                  <a:pt x="1131595" y="78293"/>
                </a:lnTo>
                <a:lnTo>
                  <a:pt x="1101991" y="73253"/>
                </a:lnTo>
                <a:close/>
              </a:path>
              <a:path w="2936875" h="266064">
                <a:moveTo>
                  <a:pt x="1275168" y="112369"/>
                </a:moveTo>
                <a:lnTo>
                  <a:pt x="1234630" y="112369"/>
                </a:lnTo>
                <a:lnTo>
                  <a:pt x="1234630" y="210515"/>
                </a:lnTo>
                <a:lnTo>
                  <a:pt x="1238908" y="235479"/>
                </a:lnTo>
                <a:lnTo>
                  <a:pt x="1250454" y="252609"/>
                </a:lnTo>
                <a:lnTo>
                  <a:pt x="1267334" y="262471"/>
                </a:lnTo>
                <a:lnTo>
                  <a:pt x="1287614" y="265633"/>
                </a:lnTo>
                <a:lnTo>
                  <a:pt x="1299544" y="264716"/>
                </a:lnTo>
                <a:lnTo>
                  <a:pt x="1311306" y="262032"/>
                </a:lnTo>
                <a:lnTo>
                  <a:pt x="1322869" y="257682"/>
                </a:lnTo>
                <a:lnTo>
                  <a:pt x="1334198" y="251764"/>
                </a:lnTo>
                <a:lnTo>
                  <a:pt x="1326581" y="228650"/>
                </a:lnTo>
                <a:lnTo>
                  <a:pt x="1295438" y="228650"/>
                </a:lnTo>
                <a:lnTo>
                  <a:pt x="1286870" y="227400"/>
                </a:lnTo>
                <a:lnTo>
                  <a:pt x="1280502" y="223183"/>
                </a:lnTo>
                <a:lnTo>
                  <a:pt x="1276535" y="215299"/>
                </a:lnTo>
                <a:lnTo>
                  <a:pt x="1275168" y="203047"/>
                </a:lnTo>
                <a:lnTo>
                  <a:pt x="1275168" y="112369"/>
                </a:lnTo>
                <a:close/>
              </a:path>
              <a:path w="2936875" h="266064">
                <a:moveTo>
                  <a:pt x="1323886" y="220472"/>
                </a:moveTo>
                <a:lnTo>
                  <a:pt x="1315990" y="224000"/>
                </a:lnTo>
                <a:lnTo>
                  <a:pt x="1308728" y="226561"/>
                </a:lnTo>
                <a:lnTo>
                  <a:pt x="1301933" y="228122"/>
                </a:lnTo>
                <a:lnTo>
                  <a:pt x="1295438" y="228650"/>
                </a:lnTo>
                <a:lnTo>
                  <a:pt x="1326581" y="228650"/>
                </a:lnTo>
                <a:lnTo>
                  <a:pt x="1323886" y="220472"/>
                </a:lnTo>
                <a:close/>
              </a:path>
              <a:path w="2936875" h="266064">
                <a:moveTo>
                  <a:pt x="1330998" y="81788"/>
                </a:moveTo>
                <a:lnTo>
                  <a:pt x="1207960" y="81788"/>
                </a:lnTo>
                <a:lnTo>
                  <a:pt x="1207960" y="112369"/>
                </a:lnTo>
                <a:lnTo>
                  <a:pt x="1330998" y="112369"/>
                </a:lnTo>
                <a:lnTo>
                  <a:pt x="1330998" y="81788"/>
                </a:lnTo>
                <a:close/>
              </a:path>
              <a:path w="2936875" h="266064">
                <a:moveTo>
                  <a:pt x="1275168" y="29870"/>
                </a:moveTo>
                <a:lnTo>
                  <a:pt x="1234630" y="29870"/>
                </a:lnTo>
                <a:lnTo>
                  <a:pt x="1234630" y="81788"/>
                </a:lnTo>
                <a:lnTo>
                  <a:pt x="1275168" y="81788"/>
                </a:lnTo>
                <a:lnTo>
                  <a:pt x="1275168" y="29870"/>
                </a:lnTo>
                <a:close/>
              </a:path>
              <a:path w="2936875" h="266064">
                <a:moveTo>
                  <a:pt x="1447634" y="73253"/>
                </a:moveTo>
                <a:lnTo>
                  <a:pt x="1408985" y="80410"/>
                </a:lnTo>
                <a:lnTo>
                  <a:pt x="1378737" y="100101"/>
                </a:lnTo>
                <a:lnTo>
                  <a:pt x="1359023" y="130460"/>
                </a:lnTo>
                <a:lnTo>
                  <a:pt x="1351978" y="169621"/>
                </a:lnTo>
                <a:lnTo>
                  <a:pt x="1358890" y="208570"/>
                </a:lnTo>
                <a:lnTo>
                  <a:pt x="1378470" y="238785"/>
                </a:lnTo>
                <a:lnTo>
                  <a:pt x="1408985" y="258332"/>
                </a:lnTo>
                <a:lnTo>
                  <a:pt x="1448701" y="265277"/>
                </a:lnTo>
                <a:lnTo>
                  <a:pt x="1472126" y="263127"/>
                </a:lnTo>
                <a:lnTo>
                  <a:pt x="1493151" y="256876"/>
                </a:lnTo>
                <a:lnTo>
                  <a:pt x="1511509" y="246825"/>
                </a:lnTo>
                <a:lnTo>
                  <a:pt x="1526933" y="233273"/>
                </a:lnTo>
                <a:lnTo>
                  <a:pt x="1525932" y="232206"/>
                </a:lnTo>
                <a:lnTo>
                  <a:pt x="1451902" y="232206"/>
                </a:lnTo>
                <a:lnTo>
                  <a:pt x="1431032" y="228917"/>
                </a:lnTo>
                <a:lnTo>
                  <a:pt x="1413763" y="219494"/>
                </a:lnTo>
                <a:lnTo>
                  <a:pt x="1400895" y="204603"/>
                </a:lnTo>
                <a:lnTo>
                  <a:pt x="1393228" y="184912"/>
                </a:lnTo>
                <a:lnTo>
                  <a:pt x="1536179" y="184912"/>
                </a:lnTo>
                <a:lnTo>
                  <a:pt x="1534639" y="155041"/>
                </a:lnTo>
                <a:lnTo>
                  <a:pt x="1392516" y="155041"/>
                </a:lnTo>
                <a:lnTo>
                  <a:pt x="1398784" y="134622"/>
                </a:lnTo>
                <a:lnTo>
                  <a:pt x="1410652" y="119170"/>
                </a:lnTo>
                <a:lnTo>
                  <a:pt x="1427321" y="109385"/>
                </a:lnTo>
                <a:lnTo>
                  <a:pt x="1447990" y="105968"/>
                </a:lnTo>
                <a:lnTo>
                  <a:pt x="1519777" y="105968"/>
                </a:lnTo>
                <a:lnTo>
                  <a:pt x="1518710" y="103479"/>
                </a:lnTo>
                <a:lnTo>
                  <a:pt x="1490223" y="81099"/>
                </a:lnTo>
                <a:lnTo>
                  <a:pt x="1447634" y="73253"/>
                </a:lnTo>
                <a:close/>
              </a:path>
              <a:path w="2936875" h="266064">
                <a:moveTo>
                  <a:pt x="1505242" y="210159"/>
                </a:moveTo>
                <a:lnTo>
                  <a:pt x="1493957" y="219605"/>
                </a:lnTo>
                <a:lnTo>
                  <a:pt x="1481105" y="226517"/>
                </a:lnTo>
                <a:lnTo>
                  <a:pt x="1466987" y="230762"/>
                </a:lnTo>
                <a:lnTo>
                  <a:pt x="1451902" y="232206"/>
                </a:lnTo>
                <a:lnTo>
                  <a:pt x="1525932" y="232206"/>
                </a:lnTo>
                <a:lnTo>
                  <a:pt x="1505242" y="210159"/>
                </a:lnTo>
                <a:close/>
              </a:path>
              <a:path w="2936875" h="266064">
                <a:moveTo>
                  <a:pt x="1519777" y="105968"/>
                </a:moveTo>
                <a:lnTo>
                  <a:pt x="1447990" y="105968"/>
                </a:lnTo>
                <a:lnTo>
                  <a:pt x="1469065" y="109335"/>
                </a:lnTo>
                <a:lnTo>
                  <a:pt x="1485372" y="119037"/>
                </a:lnTo>
                <a:lnTo>
                  <a:pt x="1496146" y="134472"/>
                </a:lnTo>
                <a:lnTo>
                  <a:pt x="1500619" y="155041"/>
                </a:lnTo>
                <a:lnTo>
                  <a:pt x="1534639" y="155041"/>
                </a:lnTo>
                <a:lnTo>
                  <a:pt x="1533795" y="138661"/>
                </a:lnTo>
                <a:lnTo>
                  <a:pt x="1519777" y="105968"/>
                </a:lnTo>
                <a:close/>
              </a:path>
              <a:path w="2936875" h="266064">
                <a:moveTo>
                  <a:pt x="1570672" y="209804"/>
                </a:moveTo>
                <a:lnTo>
                  <a:pt x="1572033" y="250275"/>
                </a:lnTo>
                <a:lnTo>
                  <a:pt x="1611249" y="263566"/>
                </a:lnTo>
                <a:lnTo>
                  <a:pt x="1632191" y="265277"/>
                </a:lnTo>
                <a:lnTo>
                  <a:pt x="1659578" y="261949"/>
                </a:lnTo>
                <a:lnTo>
                  <a:pt x="1682730" y="251720"/>
                </a:lnTo>
                <a:lnTo>
                  <a:pt x="1698749" y="234223"/>
                </a:lnTo>
                <a:lnTo>
                  <a:pt x="1698975" y="233273"/>
                </a:lnTo>
                <a:lnTo>
                  <a:pt x="1633969" y="233273"/>
                </a:lnTo>
                <a:lnTo>
                  <a:pt x="1617678" y="231656"/>
                </a:lnTo>
                <a:lnTo>
                  <a:pt x="1600720" y="227006"/>
                </a:lnTo>
                <a:lnTo>
                  <a:pt x="1584563" y="219621"/>
                </a:lnTo>
                <a:lnTo>
                  <a:pt x="1570672" y="209804"/>
                </a:lnTo>
                <a:close/>
              </a:path>
              <a:path w="2936875" h="266064">
                <a:moveTo>
                  <a:pt x="1635391" y="72898"/>
                </a:moveTo>
                <a:lnTo>
                  <a:pt x="1609199" y="76053"/>
                </a:lnTo>
                <a:lnTo>
                  <a:pt x="1586941" y="85877"/>
                </a:lnTo>
                <a:lnTo>
                  <a:pt x="1571483" y="102901"/>
                </a:lnTo>
                <a:lnTo>
                  <a:pt x="1565694" y="127660"/>
                </a:lnTo>
                <a:lnTo>
                  <a:pt x="1581046" y="164348"/>
                </a:lnTo>
                <a:lnTo>
                  <a:pt x="1615166" y="181400"/>
                </a:lnTo>
                <a:lnTo>
                  <a:pt x="1649354" y="192918"/>
                </a:lnTo>
                <a:lnTo>
                  <a:pt x="1664906" y="213004"/>
                </a:lnTo>
                <a:lnTo>
                  <a:pt x="1662522" y="222172"/>
                </a:lnTo>
                <a:lnTo>
                  <a:pt x="1655972" y="228472"/>
                </a:lnTo>
                <a:lnTo>
                  <a:pt x="1646154" y="232106"/>
                </a:lnTo>
                <a:lnTo>
                  <a:pt x="1633969" y="233273"/>
                </a:lnTo>
                <a:lnTo>
                  <a:pt x="1698975" y="233273"/>
                </a:lnTo>
                <a:lnTo>
                  <a:pt x="1704733" y="209092"/>
                </a:lnTo>
                <a:lnTo>
                  <a:pt x="1689215" y="171815"/>
                </a:lnTo>
                <a:lnTo>
                  <a:pt x="1654727" y="154108"/>
                </a:lnTo>
                <a:lnTo>
                  <a:pt x="1620173" y="142734"/>
                </a:lnTo>
                <a:lnTo>
                  <a:pt x="1604454" y="124460"/>
                </a:lnTo>
                <a:lnTo>
                  <a:pt x="1606538" y="115814"/>
                </a:lnTo>
                <a:lnTo>
                  <a:pt x="1612322" y="109969"/>
                </a:lnTo>
                <a:lnTo>
                  <a:pt x="1621106" y="106657"/>
                </a:lnTo>
                <a:lnTo>
                  <a:pt x="1632191" y="105613"/>
                </a:lnTo>
                <a:lnTo>
                  <a:pt x="1694856" y="105613"/>
                </a:lnTo>
                <a:lnTo>
                  <a:pt x="1701533" y="92100"/>
                </a:lnTo>
                <a:lnTo>
                  <a:pt x="1687348" y="83999"/>
                </a:lnTo>
                <a:lnTo>
                  <a:pt x="1670996" y="77965"/>
                </a:lnTo>
                <a:lnTo>
                  <a:pt x="1653377" y="74198"/>
                </a:lnTo>
                <a:lnTo>
                  <a:pt x="1635391" y="72898"/>
                </a:lnTo>
                <a:close/>
              </a:path>
              <a:path w="2936875" h="266064">
                <a:moveTo>
                  <a:pt x="1694856" y="105613"/>
                </a:moveTo>
                <a:lnTo>
                  <a:pt x="1632191" y="105613"/>
                </a:lnTo>
                <a:lnTo>
                  <a:pt x="1645392" y="106774"/>
                </a:lnTo>
                <a:lnTo>
                  <a:pt x="1659394" y="110102"/>
                </a:lnTo>
                <a:lnTo>
                  <a:pt x="1673396" y="115364"/>
                </a:lnTo>
                <a:lnTo>
                  <a:pt x="1686598" y="122326"/>
                </a:lnTo>
                <a:lnTo>
                  <a:pt x="1694856" y="105613"/>
                </a:lnTo>
                <a:close/>
              </a:path>
              <a:path w="2936875" h="266064">
                <a:moveTo>
                  <a:pt x="1793989" y="112369"/>
                </a:moveTo>
                <a:lnTo>
                  <a:pt x="1753450" y="112369"/>
                </a:lnTo>
                <a:lnTo>
                  <a:pt x="1753450" y="210515"/>
                </a:lnTo>
                <a:lnTo>
                  <a:pt x="1757729" y="235479"/>
                </a:lnTo>
                <a:lnTo>
                  <a:pt x="1769275" y="252609"/>
                </a:lnTo>
                <a:lnTo>
                  <a:pt x="1786154" y="262471"/>
                </a:lnTo>
                <a:lnTo>
                  <a:pt x="1806435" y="265633"/>
                </a:lnTo>
                <a:lnTo>
                  <a:pt x="1818364" y="264716"/>
                </a:lnTo>
                <a:lnTo>
                  <a:pt x="1830127" y="262032"/>
                </a:lnTo>
                <a:lnTo>
                  <a:pt x="1841689" y="257682"/>
                </a:lnTo>
                <a:lnTo>
                  <a:pt x="1853018" y="251764"/>
                </a:lnTo>
                <a:lnTo>
                  <a:pt x="1845401" y="228650"/>
                </a:lnTo>
                <a:lnTo>
                  <a:pt x="1814258" y="228650"/>
                </a:lnTo>
                <a:lnTo>
                  <a:pt x="1805690" y="227400"/>
                </a:lnTo>
                <a:lnTo>
                  <a:pt x="1799323" y="223183"/>
                </a:lnTo>
                <a:lnTo>
                  <a:pt x="1795356" y="215299"/>
                </a:lnTo>
                <a:lnTo>
                  <a:pt x="1793989" y="203047"/>
                </a:lnTo>
                <a:lnTo>
                  <a:pt x="1793989" y="112369"/>
                </a:lnTo>
                <a:close/>
              </a:path>
              <a:path w="2936875" h="266064">
                <a:moveTo>
                  <a:pt x="1842706" y="220472"/>
                </a:moveTo>
                <a:lnTo>
                  <a:pt x="1834811" y="224000"/>
                </a:lnTo>
                <a:lnTo>
                  <a:pt x="1827549" y="226561"/>
                </a:lnTo>
                <a:lnTo>
                  <a:pt x="1820753" y="228122"/>
                </a:lnTo>
                <a:lnTo>
                  <a:pt x="1814258" y="228650"/>
                </a:lnTo>
                <a:lnTo>
                  <a:pt x="1845401" y="228650"/>
                </a:lnTo>
                <a:lnTo>
                  <a:pt x="1842706" y="220472"/>
                </a:lnTo>
                <a:close/>
              </a:path>
              <a:path w="2936875" h="266064">
                <a:moveTo>
                  <a:pt x="1849818" y="81788"/>
                </a:moveTo>
                <a:lnTo>
                  <a:pt x="1726780" y="81788"/>
                </a:lnTo>
                <a:lnTo>
                  <a:pt x="1726780" y="112369"/>
                </a:lnTo>
                <a:lnTo>
                  <a:pt x="1849818" y="112369"/>
                </a:lnTo>
                <a:lnTo>
                  <a:pt x="1849818" y="81788"/>
                </a:lnTo>
                <a:close/>
              </a:path>
              <a:path w="2936875" h="266064">
                <a:moveTo>
                  <a:pt x="1793989" y="29870"/>
                </a:moveTo>
                <a:lnTo>
                  <a:pt x="1753450" y="29870"/>
                </a:lnTo>
                <a:lnTo>
                  <a:pt x="1753450" y="81788"/>
                </a:lnTo>
                <a:lnTo>
                  <a:pt x="1793989" y="81788"/>
                </a:lnTo>
                <a:lnTo>
                  <a:pt x="1793989" y="29870"/>
                </a:lnTo>
                <a:close/>
              </a:path>
              <a:path w="2936875" h="266064">
                <a:moveTo>
                  <a:pt x="2034836" y="106324"/>
                </a:moveTo>
                <a:lnTo>
                  <a:pt x="1958632" y="106324"/>
                </a:lnTo>
                <a:lnTo>
                  <a:pt x="1978290" y="108919"/>
                </a:lnTo>
                <a:lnTo>
                  <a:pt x="1992414" y="116414"/>
                </a:lnTo>
                <a:lnTo>
                  <a:pt x="2000937" y="128377"/>
                </a:lnTo>
                <a:lnTo>
                  <a:pt x="2003793" y="144373"/>
                </a:lnTo>
                <a:lnTo>
                  <a:pt x="2003793" y="150063"/>
                </a:lnTo>
                <a:lnTo>
                  <a:pt x="1946541" y="150063"/>
                </a:lnTo>
                <a:lnTo>
                  <a:pt x="1916171" y="154252"/>
                </a:lnTo>
                <a:lnTo>
                  <a:pt x="1893735" y="165709"/>
                </a:lnTo>
                <a:lnTo>
                  <a:pt x="1879833" y="183567"/>
                </a:lnTo>
                <a:lnTo>
                  <a:pt x="1875066" y="206959"/>
                </a:lnTo>
                <a:lnTo>
                  <a:pt x="1879705" y="230228"/>
                </a:lnTo>
                <a:lnTo>
                  <a:pt x="1892979" y="248831"/>
                </a:lnTo>
                <a:lnTo>
                  <a:pt x="1913920" y="261165"/>
                </a:lnTo>
                <a:lnTo>
                  <a:pt x="1941563" y="265633"/>
                </a:lnTo>
                <a:lnTo>
                  <a:pt x="1960993" y="264094"/>
                </a:lnTo>
                <a:lnTo>
                  <a:pt x="1978056" y="259454"/>
                </a:lnTo>
                <a:lnTo>
                  <a:pt x="1992519" y="251681"/>
                </a:lnTo>
                <a:lnTo>
                  <a:pt x="2004148" y="240741"/>
                </a:lnTo>
                <a:lnTo>
                  <a:pt x="2044265" y="240741"/>
                </a:lnTo>
                <a:lnTo>
                  <a:pt x="2044244" y="233273"/>
                </a:lnTo>
                <a:lnTo>
                  <a:pt x="1950097" y="233273"/>
                </a:lnTo>
                <a:lnTo>
                  <a:pt x="1934773" y="231284"/>
                </a:lnTo>
                <a:lnTo>
                  <a:pt x="1923249" y="225628"/>
                </a:lnTo>
                <a:lnTo>
                  <a:pt x="1915993" y="216771"/>
                </a:lnTo>
                <a:lnTo>
                  <a:pt x="1913470" y="205181"/>
                </a:lnTo>
                <a:lnTo>
                  <a:pt x="1915832" y="193585"/>
                </a:lnTo>
                <a:lnTo>
                  <a:pt x="1923027" y="185756"/>
                </a:lnTo>
                <a:lnTo>
                  <a:pt x="1935223" y="181328"/>
                </a:lnTo>
                <a:lnTo>
                  <a:pt x="1952586" y="179933"/>
                </a:lnTo>
                <a:lnTo>
                  <a:pt x="2044091" y="179933"/>
                </a:lnTo>
                <a:lnTo>
                  <a:pt x="2043976" y="139750"/>
                </a:lnTo>
                <a:lnTo>
                  <a:pt x="2038730" y="111808"/>
                </a:lnTo>
                <a:lnTo>
                  <a:pt x="2034836" y="106324"/>
                </a:lnTo>
                <a:close/>
              </a:path>
              <a:path w="2936875" h="266064">
                <a:moveTo>
                  <a:pt x="2044265" y="240741"/>
                </a:moveTo>
                <a:lnTo>
                  <a:pt x="2004148" y="240741"/>
                </a:lnTo>
                <a:lnTo>
                  <a:pt x="2004148" y="263855"/>
                </a:lnTo>
                <a:lnTo>
                  <a:pt x="2044331" y="263855"/>
                </a:lnTo>
                <a:lnTo>
                  <a:pt x="2044265" y="240741"/>
                </a:lnTo>
                <a:close/>
              </a:path>
              <a:path w="2936875" h="266064">
                <a:moveTo>
                  <a:pt x="2044091" y="179933"/>
                </a:moveTo>
                <a:lnTo>
                  <a:pt x="2003793" y="179933"/>
                </a:lnTo>
                <a:lnTo>
                  <a:pt x="2003793" y="197358"/>
                </a:lnTo>
                <a:lnTo>
                  <a:pt x="1998603" y="211670"/>
                </a:lnTo>
                <a:lnTo>
                  <a:pt x="1987080" y="223050"/>
                </a:lnTo>
                <a:lnTo>
                  <a:pt x="1970489" y="230562"/>
                </a:lnTo>
                <a:lnTo>
                  <a:pt x="1950097" y="233273"/>
                </a:lnTo>
                <a:lnTo>
                  <a:pt x="2044244" y="233273"/>
                </a:lnTo>
                <a:lnTo>
                  <a:pt x="2044091" y="179933"/>
                </a:lnTo>
                <a:close/>
              </a:path>
              <a:path w="2936875" h="266064">
                <a:moveTo>
                  <a:pt x="1967522" y="73253"/>
                </a:moveTo>
                <a:lnTo>
                  <a:pt x="1943346" y="74776"/>
                </a:lnTo>
                <a:lnTo>
                  <a:pt x="1923205" y="79298"/>
                </a:lnTo>
                <a:lnTo>
                  <a:pt x="1904864" y="86755"/>
                </a:lnTo>
                <a:lnTo>
                  <a:pt x="1886089" y="97078"/>
                </a:lnTo>
                <a:lnTo>
                  <a:pt x="1902802" y="125526"/>
                </a:lnTo>
                <a:lnTo>
                  <a:pt x="1916926" y="117125"/>
                </a:lnTo>
                <a:lnTo>
                  <a:pt x="1930984" y="111125"/>
                </a:lnTo>
                <a:lnTo>
                  <a:pt x="1944908" y="107524"/>
                </a:lnTo>
                <a:lnTo>
                  <a:pt x="1958632" y="106324"/>
                </a:lnTo>
                <a:lnTo>
                  <a:pt x="2034836" y="106324"/>
                </a:lnTo>
                <a:lnTo>
                  <a:pt x="2023884" y="90900"/>
                </a:lnTo>
                <a:lnTo>
                  <a:pt x="1999970" y="77793"/>
                </a:lnTo>
                <a:lnTo>
                  <a:pt x="1967522" y="73253"/>
                </a:lnTo>
                <a:close/>
              </a:path>
              <a:path w="2936875" h="266064">
                <a:moveTo>
                  <a:pt x="2139988" y="74676"/>
                </a:moveTo>
                <a:lnTo>
                  <a:pt x="2099094" y="74676"/>
                </a:lnTo>
                <a:lnTo>
                  <a:pt x="2099094" y="263855"/>
                </a:lnTo>
                <a:lnTo>
                  <a:pt x="2139988" y="263855"/>
                </a:lnTo>
                <a:lnTo>
                  <a:pt x="2139988" y="164998"/>
                </a:lnTo>
                <a:lnTo>
                  <a:pt x="2146211" y="142823"/>
                </a:lnTo>
                <a:lnTo>
                  <a:pt x="2159634" y="125749"/>
                </a:lnTo>
                <a:lnTo>
                  <a:pt x="2179593" y="115142"/>
                </a:lnTo>
                <a:lnTo>
                  <a:pt x="2205418" y="112369"/>
                </a:lnTo>
                <a:lnTo>
                  <a:pt x="2139988" y="112369"/>
                </a:lnTo>
                <a:lnTo>
                  <a:pt x="2139988" y="74676"/>
                </a:lnTo>
                <a:close/>
              </a:path>
              <a:path w="2936875" h="266064">
                <a:moveTo>
                  <a:pt x="2205418" y="73253"/>
                </a:moveTo>
                <a:lnTo>
                  <a:pt x="2184393" y="75765"/>
                </a:lnTo>
                <a:lnTo>
                  <a:pt x="2166302" y="83210"/>
                </a:lnTo>
                <a:lnTo>
                  <a:pt x="2151411" y="95456"/>
                </a:lnTo>
                <a:lnTo>
                  <a:pt x="2139988" y="112369"/>
                </a:lnTo>
                <a:lnTo>
                  <a:pt x="2205418" y="112369"/>
                </a:lnTo>
                <a:lnTo>
                  <a:pt x="2205418" y="73253"/>
                </a:lnTo>
                <a:close/>
              </a:path>
              <a:path w="2936875" h="266064">
                <a:moveTo>
                  <a:pt x="2418054" y="72898"/>
                </a:moveTo>
                <a:lnTo>
                  <a:pt x="2381494" y="79843"/>
                </a:lnTo>
                <a:lnTo>
                  <a:pt x="2353068" y="99390"/>
                </a:lnTo>
                <a:lnTo>
                  <a:pt x="2334644" y="129605"/>
                </a:lnTo>
                <a:lnTo>
                  <a:pt x="2328087" y="168554"/>
                </a:lnTo>
                <a:lnTo>
                  <a:pt x="2334605" y="208026"/>
                </a:lnTo>
                <a:lnTo>
                  <a:pt x="2353024" y="238696"/>
                </a:lnTo>
                <a:lnTo>
                  <a:pt x="2381644" y="258565"/>
                </a:lnTo>
                <a:lnTo>
                  <a:pt x="2418765" y="265633"/>
                </a:lnTo>
                <a:lnTo>
                  <a:pt x="2440007" y="263399"/>
                </a:lnTo>
                <a:lnTo>
                  <a:pt x="2458281" y="256832"/>
                </a:lnTo>
                <a:lnTo>
                  <a:pt x="2473422" y="246130"/>
                </a:lnTo>
                <a:lnTo>
                  <a:pt x="2485262" y="231495"/>
                </a:lnTo>
                <a:lnTo>
                  <a:pt x="2427300" y="231495"/>
                </a:lnTo>
                <a:lnTo>
                  <a:pt x="2403686" y="226933"/>
                </a:lnTo>
                <a:lnTo>
                  <a:pt x="2385339" y="214204"/>
                </a:lnTo>
                <a:lnTo>
                  <a:pt x="2373393" y="194741"/>
                </a:lnTo>
                <a:lnTo>
                  <a:pt x="2368981" y="169976"/>
                </a:lnTo>
                <a:lnTo>
                  <a:pt x="2373443" y="144951"/>
                </a:lnTo>
                <a:lnTo>
                  <a:pt x="2385472" y="125260"/>
                </a:lnTo>
                <a:lnTo>
                  <a:pt x="2403836" y="112369"/>
                </a:lnTo>
                <a:lnTo>
                  <a:pt x="2427300" y="107746"/>
                </a:lnTo>
                <a:lnTo>
                  <a:pt x="2526156" y="107746"/>
                </a:lnTo>
                <a:lnTo>
                  <a:pt x="2526156" y="107391"/>
                </a:lnTo>
                <a:lnTo>
                  <a:pt x="2485262" y="107391"/>
                </a:lnTo>
                <a:lnTo>
                  <a:pt x="2473211" y="92700"/>
                </a:lnTo>
                <a:lnTo>
                  <a:pt x="2457926" y="81876"/>
                </a:lnTo>
                <a:lnTo>
                  <a:pt x="2439507" y="75187"/>
                </a:lnTo>
                <a:lnTo>
                  <a:pt x="2418054" y="72898"/>
                </a:lnTo>
                <a:close/>
              </a:path>
              <a:path w="2936875" h="266064">
                <a:moveTo>
                  <a:pt x="2526156" y="107746"/>
                </a:moveTo>
                <a:lnTo>
                  <a:pt x="2427300" y="107746"/>
                </a:lnTo>
                <a:lnTo>
                  <a:pt x="2450758" y="112319"/>
                </a:lnTo>
                <a:lnTo>
                  <a:pt x="2469083" y="125126"/>
                </a:lnTo>
                <a:lnTo>
                  <a:pt x="2481006" y="144801"/>
                </a:lnTo>
                <a:lnTo>
                  <a:pt x="2485262" y="169976"/>
                </a:lnTo>
                <a:lnTo>
                  <a:pt x="2481006" y="194741"/>
                </a:lnTo>
                <a:lnTo>
                  <a:pt x="2469083" y="214204"/>
                </a:lnTo>
                <a:lnTo>
                  <a:pt x="2450758" y="226933"/>
                </a:lnTo>
                <a:lnTo>
                  <a:pt x="2427300" y="231495"/>
                </a:lnTo>
                <a:lnTo>
                  <a:pt x="2485262" y="231495"/>
                </a:lnTo>
                <a:lnTo>
                  <a:pt x="2485262" y="263855"/>
                </a:lnTo>
                <a:lnTo>
                  <a:pt x="2526156" y="263855"/>
                </a:lnTo>
                <a:lnTo>
                  <a:pt x="2526156" y="107746"/>
                </a:lnTo>
                <a:close/>
              </a:path>
              <a:path w="2936875" h="266064">
                <a:moveTo>
                  <a:pt x="2526156" y="0"/>
                </a:moveTo>
                <a:lnTo>
                  <a:pt x="2485262" y="0"/>
                </a:lnTo>
                <a:lnTo>
                  <a:pt x="2485262" y="107391"/>
                </a:lnTo>
                <a:lnTo>
                  <a:pt x="2526156" y="107391"/>
                </a:lnTo>
                <a:lnTo>
                  <a:pt x="2526156" y="0"/>
                </a:lnTo>
                <a:close/>
              </a:path>
              <a:path w="2936875" h="266064">
                <a:moveTo>
                  <a:pt x="2669463" y="73253"/>
                </a:moveTo>
                <a:lnTo>
                  <a:pt x="2629264" y="80198"/>
                </a:lnTo>
                <a:lnTo>
                  <a:pt x="2598032" y="99745"/>
                </a:lnTo>
                <a:lnTo>
                  <a:pt x="2577802" y="129960"/>
                </a:lnTo>
                <a:lnTo>
                  <a:pt x="2570606" y="168910"/>
                </a:lnTo>
                <a:lnTo>
                  <a:pt x="2577802" y="208120"/>
                </a:lnTo>
                <a:lnTo>
                  <a:pt x="2598032" y="238563"/>
                </a:lnTo>
                <a:lnTo>
                  <a:pt x="2629264" y="258271"/>
                </a:lnTo>
                <a:lnTo>
                  <a:pt x="2669463" y="265277"/>
                </a:lnTo>
                <a:lnTo>
                  <a:pt x="2709457" y="258271"/>
                </a:lnTo>
                <a:lnTo>
                  <a:pt x="2740583" y="238563"/>
                </a:lnTo>
                <a:lnTo>
                  <a:pt x="2745507" y="231140"/>
                </a:lnTo>
                <a:lnTo>
                  <a:pt x="2669463" y="231140"/>
                </a:lnTo>
                <a:lnTo>
                  <a:pt x="2646005" y="226678"/>
                </a:lnTo>
                <a:lnTo>
                  <a:pt x="2627680" y="214115"/>
                </a:lnTo>
                <a:lnTo>
                  <a:pt x="2615757" y="194685"/>
                </a:lnTo>
                <a:lnTo>
                  <a:pt x="2611500" y="169621"/>
                </a:lnTo>
                <a:lnTo>
                  <a:pt x="2615757" y="144706"/>
                </a:lnTo>
                <a:lnTo>
                  <a:pt x="2627680" y="125260"/>
                </a:lnTo>
                <a:lnTo>
                  <a:pt x="2646005" y="112614"/>
                </a:lnTo>
                <a:lnTo>
                  <a:pt x="2669463" y="108102"/>
                </a:lnTo>
                <a:lnTo>
                  <a:pt x="2746168" y="108102"/>
                </a:lnTo>
                <a:lnTo>
                  <a:pt x="2740583" y="99745"/>
                </a:lnTo>
                <a:lnTo>
                  <a:pt x="2709457" y="80198"/>
                </a:lnTo>
                <a:lnTo>
                  <a:pt x="2669463" y="73253"/>
                </a:lnTo>
                <a:close/>
              </a:path>
              <a:path w="2936875" h="266064">
                <a:moveTo>
                  <a:pt x="2746168" y="108102"/>
                </a:moveTo>
                <a:lnTo>
                  <a:pt x="2669463" y="108102"/>
                </a:lnTo>
                <a:lnTo>
                  <a:pt x="2692716" y="112614"/>
                </a:lnTo>
                <a:lnTo>
                  <a:pt x="2710935" y="125260"/>
                </a:lnTo>
                <a:lnTo>
                  <a:pt x="2722820" y="144706"/>
                </a:lnTo>
                <a:lnTo>
                  <a:pt x="2727071" y="169621"/>
                </a:lnTo>
                <a:lnTo>
                  <a:pt x="2722820" y="194685"/>
                </a:lnTo>
                <a:lnTo>
                  <a:pt x="2710935" y="214115"/>
                </a:lnTo>
                <a:lnTo>
                  <a:pt x="2692716" y="226678"/>
                </a:lnTo>
                <a:lnTo>
                  <a:pt x="2669463" y="231140"/>
                </a:lnTo>
                <a:lnTo>
                  <a:pt x="2745507" y="231140"/>
                </a:lnTo>
                <a:lnTo>
                  <a:pt x="2760775" y="208120"/>
                </a:lnTo>
                <a:lnTo>
                  <a:pt x="2767965" y="168910"/>
                </a:lnTo>
                <a:lnTo>
                  <a:pt x="2760775" y="129960"/>
                </a:lnTo>
                <a:lnTo>
                  <a:pt x="2746168" y="108102"/>
                </a:lnTo>
                <a:close/>
              </a:path>
              <a:path w="2936875" h="266064">
                <a:moveTo>
                  <a:pt x="2802458" y="209804"/>
                </a:moveTo>
                <a:lnTo>
                  <a:pt x="2803819" y="250275"/>
                </a:lnTo>
                <a:lnTo>
                  <a:pt x="2843035" y="263566"/>
                </a:lnTo>
                <a:lnTo>
                  <a:pt x="2863976" y="265277"/>
                </a:lnTo>
                <a:lnTo>
                  <a:pt x="2891363" y="261949"/>
                </a:lnTo>
                <a:lnTo>
                  <a:pt x="2914516" y="251720"/>
                </a:lnTo>
                <a:lnTo>
                  <a:pt x="2930535" y="234223"/>
                </a:lnTo>
                <a:lnTo>
                  <a:pt x="2930761" y="233273"/>
                </a:lnTo>
                <a:lnTo>
                  <a:pt x="2865754" y="233273"/>
                </a:lnTo>
                <a:lnTo>
                  <a:pt x="2849464" y="231656"/>
                </a:lnTo>
                <a:lnTo>
                  <a:pt x="2832506" y="227006"/>
                </a:lnTo>
                <a:lnTo>
                  <a:pt x="2816348" y="219621"/>
                </a:lnTo>
                <a:lnTo>
                  <a:pt x="2802458" y="209804"/>
                </a:lnTo>
                <a:close/>
              </a:path>
              <a:path w="2936875" h="266064">
                <a:moveTo>
                  <a:pt x="2867177" y="72898"/>
                </a:moveTo>
                <a:lnTo>
                  <a:pt x="2840985" y="76053"/>
                </a:lnTo>
                <a:lnTo>
                  <a:pt x="2818726" y="85877"/>
                </a:lnTo>
                <a:lnTo>
                  <a:pt x="2803269" y="102901"/>
                </a:lnTo>
                <a:lnTo>
                  <a:pt x="2797479" y="127660"/>
                </a:lnTo>
                <a:lnTo>
                  <a:pt x="2812831" y="164348"/>
                </a:lnTo>
                <a:lnTo>
                  <a:pt x="2846952" y="181400"/>
                </a:lnTo>
                <a:lnTo>
                  <a:pt x="2881140" y="192918"/>
                </a:lnTo>
                <a:lnTo>
                  <a:pt x="2896692" y="213004"/>
                </a:lnTo>
                <a:lnTo>
                  <a:pt x="2894308" y="222172"/>
                </a:lnTo>
                <a:lnTo>
                  <a:pt x="2887757" y="228472"/>
                </a:lnTo>
                <a:lnTo>
                  <a:pt x="2877939" y="232106"/>
                </a:lnTo>
                <a:lnTo>
                  <a:pt x="2865754" y="233273"/>
                </a:lnTo>
                <a:lnTo>
                  <a:pt x="2930761" y="233273"/>
                </a:lnTo>
                <a:lnTo>
                  <a:pt x="2936519" y="209092"/>
                </a:lnTo>
                <a:lnTo>
                  <a:pt x="2921000" y="171815"/>
                </a:lnTo>
                <a:lnTo>
                  <a:pt x="2886513" y="154108"/>
                </a:lnTo>
                <a:lnTo>
                  <a:pt x="2851958" y="142734"/>
                </a:lnTo>
                <a:lnTo>
                  <a:pt x="2836240" y="124460"/>
                </a:lnTo>
                <a:lnTo>
                  <a:pt x="2838323" y="115814"/>
                </a:lnTo>
                <a:lnTo>
                  <a:pt x="2844107" y="109969"/>
                </a:lnTo>
                <a:lnTo>
                  <a:pt x="2852892" y="106657"/>
                </a:lnTo>
                <a:lnTo>
                  <a:pt x="2863976" y="105613"/>
                </a:lnTo>
                <a:lnTo>
                  <a:pt x="2926642" y="105613"/>
                </a:lnTo>
                <a:lnTo>
                  <a:pt x="2933318" y="92100"/>
                </a:lnTo>
                <a:lnTo>
                  <a:pt x="2919133" y="83999"/>
                </a:lnTo>
                <a:lnTo>
                  <a:pt x="2902781" y="77965"/>
                </a:lnTo>
                <a:lnTo>
                  <a:pt x="2885162" y="74198"/>
                </a:lnTo>
                <a:lnTo>
                  <a:pt x="2867177" y="72898"/>
                </a:lnTo>
                <a:close/>
              </a:path>
              <a:path w="2936875" h="266064">
                <a:moveTo>
                  <a:pt x="2926642" y="105613"/>
                </a:moveTo>
                <a:lnTo>
                  <a:pt x="2863976" y="105613"/>
                </a:lnTo>
                <a:lnTo>
                  <a:pt x="2877178" y="106774"/>
                </a:lnTo>
                <a:lnTo>
                  <a:pt x="2891180" y="110102"/>
                </a:lnTo>
                <a:lnTo>
                  <a:pt x="2905182" y="115364"/>
                </a:lnTo>
                <a:lnTo>
                  <a:pt x="2918383" y="122326"/>
                </a:lnTo>
                <a:lnTo>
                  <a:pt x="2926642" y="105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6225" y="2159177"/>
            <a:ext cx="3333750" cy="337185"/>
          </a:xfrm>
          <a:custGeom>
            <a:avLst/>
            <a:gdLst/>
            <a:ahLst/>
            <a:cxnLst/>
            <a:rect l="l" t="t" r="r" b="b"/>
            <a:pathLst>
              <a:path w="3333750" h="337185">
                <a:moveTo>
                  <a:pt x="67208" y="116281"/>
                </a:moveTo>
                <a:lnTo>
                  <a:pt x="26669" y="116281"/>
                </a:lnTo>
                <a:lnTo>
                  <a:pt x="26669" y="214426"/>
                </a:lnTo>
                <a:lnTo>
                  <a:pt x="30948" y="239391"/>
                </a:lnTo>
                <a:lnTo>
                  <a:pt x="42494" y="256520"/>
                </a:lnTo>
                <a:lnTo>
                  <a:pt x="59374" y="266383"/>
                </a:lnTo>
                <a:lnTo>
                  <a:pt x="79654" y="269544"/>
                </a:lnTo>
                <a:lnTo>
                  <a:pt x="91583" y="268628"/>
                </a:lnTo>
                <a:lnTo>
                  <a:pt x="103346" y="265944"/>
                </a:lnTo>
                <a:lnTo>
                  <a:pt x="114908" y="261593"/>
                </a:lnTo>
                <a:lnTo>
                  <a:pt x="126237" y="255676"/>
                </a:lnTo>
                <a:lnTo>
                  <a:pt x="118620" y="232562"/>
                </a:lnTo>
                <a:lnTo>
                  <a:pt x="87477" y="232562"/>
                </a:lnTo>
                <a:lnTo>
                  <a:pt x="78909" y="231312"/>
                </a:lnTo>
                <a:lnTo>
                  <a:pt x="72542" y="227095"/>
                </a:lnTo>
                <a:lnTo>
                  <a:pt x="68575" y="219210"/>
                </a:lnTo>
                <a:lnTo>
                  <a:pt x="67208" y="206959"/>
                </a:lnTo>
                <a:lnTo>
                  <a:pt x="67208" y="116281"/>
                </a:lnTo>
                <a:close/>
              </a:path>
              <a:path w="3333750" h="337185">
                <a:moveTo>
                  <a:pt x="115925" y="224383"/>
                </a:moveTo>
                <a:lnTo>
                  <a:pt x="108030" y="227911"/>
                </a:lnTo>
                <a:lnTo>
                  <a:pt x="100768" y="230473"/>
                </a:lnTo>
                <a:lnTo>
                  <a:pt x="93972" y="232034"/>
                </a:lnTo>
                <a:lnTo>
                  <a:pt x="87477" y="232562"/>
                </a:lnTo>
                <a:lnTo>
                  <a:pt x="118620" y="232562"/>
                </a:lnTo>
                <a:lnTo>
                  <a:pt x="115925" y="224383"/>
                </a:lnTo>
                <a:close/>
              </a:path>
              <a:path w="3333750" h="337185">
                <a:moveTo>
                  <a:pt x="123037" y="85699"/>
                </a:moveTo>
                <a:lnTo>
                  <a:pt x="0" y="85699"/>
                </a:lnTo>
                <a:lnTo>
                  <a:pt x="0" y="116281"/>
                </a:lnTo>
                <a:lnTo>
                  <a:pt x="123037" y="116281"/>
                </a:lnTo>
                <a:lnTo>
                  <a:pt x="123037" y="85699"/>
                </a:lnTo>
                <a:close/>
              </a:path>
              <a:path w="3333750" h="337185">
                <a:moveTo>
                  <a:pt x="67208" y="33782"/>
                </a:moveTo>
                <a:lnTo>
                  <a:pt x="26669" y="33782"/>
                </a:lnTo>
                <a:lnTo>
                  <a:pt x="26669" y="85699"/>
                </a:lnTo>
                <a:lnTo>
                  <a:pt x="67208" y="85699"/>
                </a:lnTo>
                <a:lnTo>
                  <a:pt x="67208" y="33782"/>
                </a:lnTo>
                <a:close/>
              </a:path>
              <a:path w="3333750" h="337185">
                <a:moveTo>
                  <a:pt x="308056" y="110236"/>
                </a:moveTo>
                <a:lnTo>
                  <a:pt x="231851" y="110236"/>
                </a:lnTo>
                <a:lnTo>
                  <a:pt x="251509" y="112830"/>
                </a:lnTo>
                <a:lnTo>
                  <a:pt x="265633" y="120326"/>
                </a:lnTo>
                <a:lnTo>
                  <a:pt x="274156" y="132288"/>
                </a:lnTo>
                <a:lnTo>
                  <a:pt x="277012" y="148285"/>
                </a:lnTo>
                <a:lnTo>
                  <a:pt x="277012" y="153974"/>
                </a:lnTo>
                <a:lnTo>
                  <a:pt x="219760" y="153974"/>
                </a:lnTo>
                <a:lnTo>
                  <a:pt x="189390" y="158164"/>
                </a:lnTo>
                <a:lnTo>
                  <a:pt x="166954" y="169621"/>
                </a:lnTo>
                <a:lnTo>
                  <a:pt x="153052" y="187478"/>
                </a:lnTo>
                <a:lnTo>
                  <a:pt x="148285" y="210870"/>
                </a:lnTo>
                <a:lnTo>
                  <a:pt x="152924" y="234140"/>
                </a:lnTo>
                <a:lnTo>
                  <a:pt x="166198" y="252742"/>
                </a:lnTo>
                <a:lnTo>
                  <a:pt x="187140" y="265077"/>
                </a:lnTo>
                <a:lnTo>
                  <a:pt x="214782" y="269544"/>
                </a:lnTo>
                <a:lnTo>
                  <a:pt x="234212" y="268005"/>
                </a:lnTo>
                <a:lnTo>
                  <a:pt x="251275" y="263366"/>
                </a:lnTo>
                <a:lnTo>
                  <a:pt x="265738" y="255593"/>
                </a:lnTo>
                <a:lnTo>
                  <a:pt x="277367" y="244652"/>
                </a:lnTo>
                <a:lnTo>
                  <a:pt x="317484" y="244652"/>
                </a:lnTo>
                <a:lnTo>
                  <a:pt x="317463" y="237185"/>
                </a:lnTo>
                <a:lnTo>
                  <a:pt x="223316" y="237185"/>
                </a:lnTo>
                <a:lnTo>
                  <a:pt x="207992" y="235196"/>
                </a:lnTo>
                <a:lnTo>
                  <a:pt x="196468" y="229539"/>
                </a:lnTo>
                <a:lnTo>
                  <a:pt x="189212" y="220683"/>
                </a:lnTo>
                <a:lnTo>
                  <a:pt x="186689" y="209092"/>
                </a:lnTo>
                <a:lnTo>
                  <a:pt x="189051" y="197496"/>
                </a:lnTo>
                <a:lnTo>
                  <a:pt x="196246" y="189668"/>
                </a:lnTo>
                <a:lnTo>
                  <a:pt x="208442" y="185239"/>
                </a:lnTo>
                <a:lnTo>
                  <a:pt x="225805" y="183845"/>
                </a:lnTo>
                <a:lnTo>
                  <a:pt x="317310" y="183845"/>
                </a:lnTo>
                <a:lnTo>
                  <a:pt x="317195" y="143662"/>
                </a:lnTo>
                <a:lnTo>
                  <a:pt x="311950" y="115720"/>
                </a:lnTo>
                <a:lnTo>
                  <a:pt x="308056" y="110236"/>
                </a:lnTo>
                <a:close/>
              </a:path>
              <a:path w="3333750" h="337185">
                <a:moveTo>
                  <a:pt x="317484" y="244652"/>
                </a:moveTo>
                <a:lnTo>
                  <a:pt x="277367" y="244652"/>
                </a:lnTo>
                <a:lnTo>
                  <a:pt x="277367" y="267766"/>
                </a:lnTo>
                <a:lnTo>
                  <a:pt x="317550" y="267766"/>
                </a:lnTo>
                <a:lnTo>
                  <a:pt x="317484" y="244652"/>
                </a:lnTo>
                <a:close/>
              </a:path>
              <a:path w="3333750" h="337185">
                <a:moveTo>
                  <a:pt x="317310" y="183845"/>
                </a:moveTo>
                <a:lnTo>
                  <a:pt x="277012" y="183845"/>
                </a:lnTo>
                <a:lnTo>
                  <a:pt x="277012" y="201269"/>
                </a:lnTo>
                <a:lnTo>
                  <a:pt x="271822" y="215582"/>
                </a:lnTo>
                <a:lnTo>
                  <a:pt x="260299" y="226961"/>
                </a:lnTo>
                <a:lnTo>
                  <a:pt x="243708" y="234473"/>
                </a:lnTo>
                <a:lnTo>
                  <a:pt x="223316" y="237185"/>
                </a:lnTo>
                <a:lnTo>
                  <a:pt x="317463" y="237185"/>
                </a:lnTo>
                <a:lnTo>
                  <a:pt x="317310" y="183845"/>
                </a:lnTo>
                <a:close/>
              </a:path>
              <a:path w="3333750" h="337185">
                <a:moveTo>
                  <a:pt x="240741" y="77165"/>
                </a:moveTo>
                <a:lnTo>
                  <a:pt x="216565" y="78687"/>
                </a:lnTo>
                <a:lnTo>
                  <a:pt x="196424" y="83210"/>
                </a:lnTo>
                <a:lnTo>
                  <a:pt x="178083" y="90666"/>
                </a:lnTo>
                <a:lnTo>
                  <a:pt x="159308" y="100990"/>
                </a:lnTo>
                <a:lnTo>
                  <a:pt x="176021" y="129438"/>
                </a:lnTo>
                <a:lnTo>
                  <a:pt x="190145" y="121037"/>
                </a:lnTo>
                <a:lnTo>
                  <a:pt x="204203" y="115036"/>
                </a:lnTo>
                <a:lnTo>
                  <a:pt x="218127" y="111436"/>
                </a:lnTo>
                <a:lnTo>
                  <a:pt x="231851" y="110236"/>
                </a:lnTo>
                <a:lnTo>
                  <a:pt x="308056" y="110236"/>
                </a:lnTo>
                <a:lnTo>
                  <a:pt x="297103" y="94811"/>
                </a:lnTo>
                <a:lnTo>
                  <a:pt x="273189" y="81704"/>
                </a:lnTo>
                <a:lnTo>
                  <a:pt x="240741" y="77165"/>
                </a:lnTo>
                <a:close/>
              </a:path>
              <a:path w="3333750" h="337185">
                <a:moveTo>
                  <a:pt x="364134" y="213715"/>
                </a:moveTo>
                <a:lnTo>
                  <a:pt x="365495" y="254187"/>
                </a:lnTo>
                <a:lnTo>
                  <a:pt x="404711" y="267477"/>
                </a:lnTo>
                <a:lnTo>
                  <a:pt x="425653" y="269189"/>
                </a:lnTo>
                <a:lnTo>
                  <a:pt x="453039" y="265861"/>
                </a:lnTo>
                <a:lnTo>
                  <a:pt x="476192" y="255631"/>
                </a:lnTo>
                <a:lnTo>
                  <a:pt x="492211" y="238135"/>
                </a:lnTo>
                <a:lnTo>
                  <a:pt x="492437" y="237185"/>
                </a:lnTo>
                <a:lnTo>
                  <a:pt x="427431" y="237185"/>
                </a:lnTo>
                <a:lnTo>
                  <a:pt x="411140" y="235568"/>
                </a:lnTo>
                <a:lnTo>
                  <a:pt x="394182" y="230917"/>
                </a:lnTo>
                <a:lnTo>
                  <a:pt x="378025" y="223533"/>
                </a:lnTo>
                <a:lnTo>
                  <a:pt x="364134" y="213715"/>
                </a:lnTo>
                <a:close/>
              </a:path>
              <a:path w="3333750" h="337185">
                <a:moveTo>
                  <a:pt x="428853" y="76809"/>
                </a:moveTo>
                <a:lnTo>
                  <a:pt x="402661" y="79965"/>
                </a:lnTo>
                <a:lnTo>
                  <a:pt x="380403" y="89789"/>
                </a:lnTo>
                <a:lnTo>
                  <a:pt x="364945" y="106813"/>
                </a:lnTo>
                <a:lnTo>
                  <a:pt x="359155" y="131572"/>
                </a:lnTo>
                <a:lnTo>
                  <a:pt x="374507" y="168259"/>
                </a:lnTo>
                <a:lnTo>
                  <a:pt x="408628" y="185312"/>
                </a:lnTo>
                <a:lnTo>
                  <a:pt x="442816" y="196830"/>
                </a:lnTo>
                <a:lnTo>
                  <a:pt x="458368" y="216916"/>
                </a:lnTo>
                <a:lnTo>
                  <a:pt x="455984" y="226083"/>
                </a:lnTo>
                <a:lnTo>
                  <a:pt x="449433" y="232384"/>
                </a:lnTo>
                <a:lnTo>
                  <a:pt x="439616" y="236018"/>
                </a:lnTo>
                <a:lnTo>
                  <a:pt x="427431" y="237185"/>
                </a:lnTo>
                <a:lnTo>
                  <a:pt x="492437" y="237185"/>
                </a:lnTo>
                <a:lnTo>
                  <a:pt x="498195" y="213004"/>
                </a:lnTo>
                <a:lnTo>
                  <a:pt x="482676" y="175727"/>
                </a:lnTo>
                <a:lnTo>
                  <a:pt x="448189" y="158019"/>
                </a:lnTo>
                <a:lnTo>
                  <a:pt x="413635" y="146646"/>
                </a:lnTo>
                <a:lnTo>
                  <a:pt x="397916" y="128371"/>
                </a:lnTo>
                <a:lnTo>
                  <a:pt x="399999" y="119726"/>
                </a:lnTo>
                <a:lnTo>
                  <a:pt x="405784" y="113880"/>
                </a:lnTo>
                <a:lnTo>
                  <a:pt x="414568" y="110569"/>
                </a:lnTo>
                <a:lnTo>
                  <a:pt x="425653" y="109524"/>
                </a:lnTo>
                <a:lnTo>
                  <a:pt x="488318" y="109524"/>
                </a:lnTo>
                <a:lnTo>
                  <a:pt x="494995" y="96012"/>
                </a:lnTo>
                <a:lnTo>
                  <a:pt x="480810" y="87910"/>
                </a:lnTo>
                <a:lnTo>
                  <a:pt x="464458" y="81876"/>
                </a:lnTo>
                <a:lnTo>
                  <a:pt x="446839" y="78109"/>
                </a:lnTo>
                <a:lnTo>
                  <a:pt x="428853" y="76809"/>
                </a:lnTo>
                <a:close/>
              </a:path>
              <a:path w="3333750" h="337185">
                <a:moveTo>
                  <a:pt x="488318" y="109524"/>
                </a:moveTo>
                <a:lnTo>
                  <a:pt x="425653" y="109524"/>
                </a:lnTo>
                <a:lnTo>
                  <a:pt x="438854" y="110686"/>
                </a:lnTo>
                <a:lnTo>
                  <a:pt x="452856" y="114014"/>
                </a:lnTo>
                <a:lnTo>
                  <a:pt x="466858" y="119276"/>
                </a:lnTo>
                <a:lnTo>
                  <a:pt x="480059" y="126238"/>
                </a:lnTo>
                <a:lnTo>
                  <a:pt x="488318" y="109524"/>
                </a:lnTo>
                <a:close/>
              </a:path>
              <a:path w="3333750" h="337185">
                <a:moveTo>
                  <a:pt x="719734" y="111658"/>
                </a:moveTo>
                <a:lnTo>
                  <a:pt x="620877" y="111658"/>
                </a:lnTo>
                <a:lnTo>
                  <a:pt x="644336" y="116231"/>
                </a:lnTo>
                <a:lnTo>
                  <a:pt x="662660" y="129038"/>
                </a:lnTo>
                <a:lnTo>
                  <a:pt x="674584" y="148713"/>
                </a:lnTo>
                <a:lnTo>
                  <a:pt x="678840" y="173888"/>
                </a:lnTo>
                <a:lnTo>
                  <a:pt x="674584" y="198652"/>
                </a:lnTo>
                <a:lnTo>
                  <a:pt x="662660" y="218116"/>
                </a:lnTo>
                <a:lnTo>
                  <a:pt x="644336" y="230845"/>
                </a:lnTo>
                <a:lnTo>
                  <a:pt x="620877" y="235407"/>
                </a:lnTo>
                <a:lnTo>
                  <a:pt x="678840" y="235407"/>
                </a:lnTo>
                <a:lnTo>
                  <a:pt x="678840" y="336753"/>
                </a:lnTo>
                <a:lnTo>
                  <a:pt x="719734" y="336753"/>
                </a:lnTo>
                <a:lnTo>
                  <a:pt x="719734" y="111658"/>
                </a:lnTo>
                <a:close/>
              </a:path>
              <a:path w="3333750" h="337185">
                <a:moveTo>
                  <a:pt x="611631" y="76809"/>
                </a:moveTo>
                <a:lnTo>
                  <a:pt x="575071" y="83754"/>
                </a:lnTo>
                <a:lnTo>
                  <a:pt x="546646" y="103301"/>
                </a:lnTo>
                <a:lnTo>
                  <a:pt x="528221" y="133516"/>
                </a:lnTo>
                <a:lnTo>
                  <a:pt x="521665" y="172466"/>
                </a:lnTo>
                <a:lnTo>
                  <a:pt x="528182" y="211937"/>
                </a:lnTo>
                <a:lnTo>
                  <a:pt x="546601" y="242608"/>
                </a:lnTo>
                <a:lnTo>
                  <a:pt x="575221" y="262477"/>
                </a:lnTo>
                <a:lnTo>
                  <a:pt x="612343" y="269544"/>
                </a:lnTo>
                <a:lnTo>
                  <a:pt x="633584" y="267311"/>
                </a:lnTo>
                <a:lnTo>
                  <a:pt x="651859" y="260743"/>
                </a:lnTo>
                <a:lnTo>
                  <a:pt x="667000" y="250042"/>
                </a:lnTo>
                <a:lnTo>
                  <a:pt x="678840" y="235407"/>
                </a:lnTo>
                <a:lnTo>
                  <a:pt x="620877" y="235407"/>
                </a:lnTo>
                <a:lnTo>
                  <a:pt x="597263" y="230845"/>
                </a:lnTo>
                <a:lnTo>
                  <a:pt x="578916" y="218116"/>
                </a:lnTo>
                <a:lnTo>
                  <a:pt x="566970" y="198652"/>
                </a:lnTo>
                <a:lnTo>
                  <a:pt x="562559" y="173888"/>
                </a:lnTo>
                <a:lnTo>
                  <a:pt x="567020" y="148863"/>
                </a:lnTo>
                <a:lnTo>
                  <a:pt x="579050" y="129171"/>
                </a:lnTo>
                <a:lnTo>
                  <a:pt x="597413" y="116281"/>
                </a:lnTo>
                <a:lnTo>
                  <a:pt x="620877" y="111658"/>
                </a:lnTo>
                <a:lnTo>
                  <a:pt x="719734" y="111658"/>
                </a:lnTo>
                <a:lnTo>
                  <a:pt x="719734" y="111302"/>
                </a:lnTo>
                <a:lnTo>
                  <a:pt x="678840" y="111302"/>
                </a:lnTo>
                <a:lnTo>
                  <a:pt x="666788" y="96612"/>
                </a:lnTo>
                <a:lnTo>
                  <a:pt x="651503" y="85788"/>
                </a:lnTo>
                <a:lnTo>
                  <a:pt x="633084" y="79098"/>
                </a:lnTo>
                <a:lnTo>
                  <a:pt x="611631" y="76809"/>
                </a:lnTo>
                <a:close/>
              </a:path>
              <a:path w="3333750" h="337185">
                <a:moveTo>
                  <a:pt x="719734" y="78587"/>
                </a:moveTo>
                <a:lnTo>
                  <a:pt x="678840" y="78587"/>
                </a:lnTo>
                <a:lnTo>
                  <a:pt x="678840" y="111302"/>
                </a:lnTo>
                <a:lnTo>
                  <a:pt x="719734" y="111302"/>
                </a:lnTo>
                <a:lnTo>
                  <a:pt x="719734" y="78587"/>
                </a:lnTo>
                <a:close/>
              </a:path>
              <a:path w="3333750" h="337185">
                <a:moveTo>
                  <a:pt x="816800" y="78587"/>
                </a:moveTo>
                <a:lnTo>
                  <a:pt x="775906" y="78587"/>
                </a:lnTo>
                <a:lnTo>
                  <a:pt x="775906" y="196291"/>
                </a:lnTo>
                <a:lnTo>
                  <a:pt x="780640" y="226733"/>
                </a:lnTo>
                <a:lnTo>
                  <a:pt x="794308" y="249675"/>
                </a:lnTo>
                <a:lnTo>
                  <a:pt x="816111" y="264149"/>
                </a:lnTo>
                <a:lnTo>
                  <a:pt x="845248" y="269189"/>
                </a:lnTo>
                <a:lnTo>
                  <a:pt x="867056" y="266738"/>
                </a:lnTo>
                <a:lnTo>
                  <a:pt x="885831" y="259721"/>
                </a:lnTo>
                <a:lnTo>
                  <a:pt x="901205" y="247836"/>
                </a:lnTo>
                <a:lnTo>
                  <a:pt x="912812" y="230784"/>
                </a:lnTo>
                <a:lnTo>
                  <a:pt x="860894" y="230784"/>
                </a:lnTo>
                <a:lnTo>
                  <a:pt x="842453" y="227617"/>
                </a:lnTo>
                <a:lnTo>
                  <a:pt x="828579" y="218516"/>
                </a:lnTo>
                <a:lnTo>
                  <a:pt x="819839" y="204081"/>
                </a:lnTo>
                <a:lnTo>
                  <a:pt x="816800" y="184912"/>
                </a:lnTo>
                <a:lnTo>
                  <a:pt x="816800" y="78587"/>
                </a:lnTo>
                <a:close/>
              </a:path>
              <a:path w="3333750" h="337185">
                <a:moveTo>
                  <a:pt x="953706" y="78587"/>
                </a:moveTo>
                <a:lnTo>
                  <a:pt x="912812" y="78587"/>
                </a:lnTo>
                <a:lnTo>
                  <a:pt x="912812" y="171754"/>
                </a:lnTo>
                <a:lnTo>
                  <a:pt x="909300" y="194829"/>
                </a:lnTo>
                <a:lnTo>
                  <a:pt x="899121" y="213404"/>
                </a:lnTo>
                <a:lnTo>
                  <a:pt x="882808" y="225911"/>
                </a:lnTo>
                <a:lnTo>
                  <a:pt x="860894" y="230784"/>
                </a:lnTo>
                <a:lnTo>
                  <a:pt x="912812" y="230784"/>
                </a:lnTo>
                <a:lnTo>
                  <a:pt x="912812" y="267766"/>
                </a:lnTo>
                <a:lnTo>
                  <a:pt x="953706" y="267766"/>
                </a:lnTo>
                <a:lnTo>
                  <a:pt x="953706" y="78587"/>
                </a:lnTo>
                <a:close/>
              </a:path>
              <a:path w="3333750" h="337185">
                <a:moveTo>
                  <a:pt x="1092034" y="77165"/>
                </a:moveTo>
                <a:lnTo>
                  <a:pt x="1053385" y="84321"/>
                </a:lnTo>
                <a:lnTo>
                  <a:pt x="1023137" y="104013"/>
                </a:lnTo>
                <a:lnTo>
                  <a:pt x="1003423" y="134372"/>
                </a:lnTo>
                <a:lnTo>
                  <a:pt x="996378" y="173532"/>
                </a:lnTo>
                <a:lnTo>
                  <a:pt x="1003290" y="212482"/>
                </a:lnTo>
                <a:lnTo>
                  <a:pt x="1022870" y="242697"/>
                </a:lnTo>
                <a:lnTo>
                  <a:pt x="1053385" y="262243"/>
                </a:lnTo>
                <a:lnTo>
                  <a:pt x="1093101" y="269189"/>
                </a:lnTo>
                <a:lnTo>
                  <a:pt x="1116526" y="267038"/>
                </a:lnTo>
                <a:lnTo>
                  <a:pt x="1137551" y="260788"/>
                </a:lnTo>
                <a:lnTo>
                  <a:pt x="1155909" y="250736"/>
                </a:lnTo>
                <a:lnTo>
                  <a:pt x="1171333" y="237185"/>
                </a:lnTo>
                <a:lnTo>
                  <a:pt x="1170332" y="236118"/>
                </a:lnTo>
                <a:lnTo>
                  <a:pt x="1096302" y="236118"/>
                </a:lnTo>
                <a:lnTo>
                  <a:pt x="1075432" y="232829"/>
                </a:lnTo>
                <a:lnTo>
                  <a:pt x="1058163" y="223405"/>
                </a:lnTo>
                <a:lnTo>
                  <a:pt x="1045295" y="208514"/>
                </a:lnTo>
                <a:lnTo>
                  <a:pt x="1037628" y="188823"/>
                </a:lnTo>
                <a:lnTo>
                  <a:pt x="1180579" y="188823"/>
                </a:lnTo>
                <a:lnTo>
                  <a:pt x="1179039" y="158953"/>
                </a:lnTo>
                <a:lnTo>
                  <a:pt x="1036916" y="158953"/>
                </a:lnTo>
                <a:lnTo>
                  <a:pt x="1043184" y="138533"/>
                </a:lnTo>
                <a:lnTo>
                  <a:pt x="1055052" y="123082"/>
                </a:lnTo>
                <a:lnTo>
                  <a:pt x="1071721" y="113297"/>
                </a:lnTo>
                <a:lnTo>
                  <a:pt x="1092390" y="109880"/>
                </a:lnTo>
                <a:lnTo>
                  <a:pt x="1164177" y="109880"/>
                </a:lnTo>
                <a:lnTo>
                  <a:pt x="1163110" y="107391"/>
                </a:lnTo>
                <a:lnTo>
                  <a:pt x="1134623" y="85010"/>
                </a:lnTo>
                <a:lnTo>
                  <a:pt x="1092034" y="77165"/>
                </a:lnTo>
                <a:close/>
              </a:path>
              <a:path w="3333750" h="337185">
                <a:moveTo>
                  <a:pt x="1149642" y="214071"/>
                </a:moveTo>
                <a:lnTo>
                  <a:pt x="1138357" y="223516"/>
                </a:lnTo>
                <a:lnTo>
                  <a:pt x="1125505" y="230428"/>
                </a:lnTo>
                <a:lnTo>
                  <a:pt x="1111387" y="234673"/>
                </a:lnTo>
                <a:lnTo>
                  <a:pt x="1096302" y="236118"/>
                </a:lnTo>
                <a:lnTo>
                  <a:pt x="1170332" y="236118"/>
                </a:lnTo>
                <a:lnTo>
                  <a:pt x="1149642" y="214071"/>
                </a:lnTo>
                <a:close/>
              </a:path>
              <a:path w="3333750" h="337185">
                <a:moveTo>
                  <a:pt x="1164177" y="109880"/>
                </a:moveTo>
                <a:lnTo>
                  <a:pt x="1092390" y="109880"/>
                </a:lnTo>
                <a:lnTo>
                  <a:pt x="1113465" y="113247"/>
                </a:lnTo>
                <a:lnTo>
                  <a:pt x="1129772" y="122948"/>
                </a:lnTo>
                <a:lnTo>
                  <a:pt x="1140546" y="138383"/>
                </a:lnTo>
                <a:lnTo>
                  <a:pt x="1145019" y="158953"/>
                </a:lnTo>
                <a:lnTo>
                  <a:pt x="1179039" y="158953"/>
                </a:lnTo>
                <a:lnTo>
                  <a:pt x="1178195" y="142573"/>
                </a:lnTo>
                <a:lnTo>
                  <a:pt x="1164177" y="109880"/>
                </a:lnTo>
                <a:close/>
              </a:path>
              <a:path w="3333750" h="337185">
                <a:moveTo>
                  <a:pt x="1215072" y="213715"/>
                </a:moveTo>
                <a:lnTo>
                  <a:pt x="1216433" y="254187"/>
                </a:lnTo>
                <a:lnTo>
                  <a:pt x="1255649" y="267477"/>
                </a:lnTo>
                <a:lnTo>
                  <a:pt x="1276591" y="269189"/>
                </a:lnTo>
                <a:lnTo>
                  <a:pt x="1303978" y="265861"/>
                </a:lnTo>
                <a:lnTo>
                  <a:pt x="1327130" y="255631"/>
                </a:lnTo>
                <a:lnTo>
                  <a:pt x="1343149" y="238135"/>
                </a:lnTo>
                <a:lnTo>
                  <a:pt x="1343375" y="237185"/>
                </a:lnTo>
                <a:lnTo>
                  <a:pt x="1278369" y="237185"/>
                </a:lnTo>
                <a:lnTo>
                  <a:pt x="1262078" y="235568"/>
                </a:lnTo>
                <a:lnTo>
                  <a:pt x="1245120" y="230917"/>
                </a:lnTo>
                <a:lnTo>
                  <a:pt x="1228963" y="223533"/>
                </a:lnTo>
                <a:lnTo>
                  <a:pt x="1215072" y="213715"/>
                </a:lnTo>
                <a:close/>
              </a:path>
              <a:path w="3333750" h="337185">
                <a:moveTo>
                  <a:pt x="1279791" y="76809"/>
                </a:moveTo>
                <a:lnTo>
                  <a:pt x="1253599" y="79965"/>
                </a:lnTo>
                <a:lnTo>
                  <a:pt x="1231341" y="89789"/>
                </a:lnTo>
                <a:lnTo>
                  <a:pt x="1215883" y="106813"/>
                </a:lnTo>
                <a:lnTo>
                  <a:pt x="1210094" y="131572"/>
                </a:lnTo>
                <a:lnTo>
                  <a:pt x="1225446" y="168259"/>
                </a:lnTo>
                <a:lnTo>
                  <a:pt x="1259566" y="185312"/>
                </a:lnTo>
                <a:lnTo>
                  <a:pt x="1293754" y="196830"/>
                </a:lnTo>
                <a:lnTo>
                  <a:pt x="1309306" y="216916"/>
                </a:lnTo>
                <a:lnTo>
                  <a:pt x="1306922" y="226083"/>
                </a:lnTo>
                <a:lnTo>
                  <a:pt x="1300372" y="232384"/>
                </a:lnTo>
                <a:lnTo>
                  <a:pt x="1290554" y="236018"/>
                </a:lnTo>
                <a:lnTo>
                  <a:pt x="1278369" y="237185"/>
                </a:lnTo>
                <a:lnTo>
                  <a:pt x="1343375" y="237185"/>
                </a:lnTo>
                <a:lnTo>
                  <a:pt x="1349133" y="213004"/>
                </a:lnTo>
                <a:lnTo>
                  <a:pt x="1333615" y="175727"/>
                </a:lnTo>
                <a:lnTo>
                  <a:pt x="1299127" y="158019"/>
                </a:lnTo>
                <a:lnTo>
                  <a:pt x="1264573" y="146646"/>
                </a:lnTo>
                <a:lnTo>
                  <a:pt x="1248854" y="128371"/>
                </a:lnTo>
                <a:lnTo>
                  <a:pt x="1250938" y="119726"/>
                </a:lnTo>
                <a:lnTo>
                  <a:pt x="1256722" y="113880"/>
                </a:lnTo>
                <a:lnTo>
                  <a:pt x="1265506" y="110569"/>
                </a:lnTo>
                <a:lnTo>
                  <a:pt x="1276591" y="109524"/>
                </a:lnTo>
                <a:lnTo>
                  <a:pt x="1339256" y="109524"/>
                </a:lnTo>
                <a:lnTo>
                  <a:pt x="1345933" y="96012"/>
                </a:lnTo>
                <a:lnTo>
                  <a:pt x="1331748" y="87910"/>
                </a:lnTo>
                <a:lnTo>
                  <a:pt x="1315396" y="81876"/>
                </a:lnTo>
                <a:lnTo>
                  <a:pt x="1297777" y="78109"/>
                </a:lnTo>
                <a:lnTo>
                  <a:pt x="1279791" y="76809"/>
                </a:lnTo>
                <a:close/>
              </a:path>
              <a:path w="3333750" h="337185">
                <a:moveTo>
                  <a:pt x="1339256" y="109524"/>
                </a:moveTo>
                <a:lnTo>
                  <a:pt x="1276591" y="109524"/>
                </a:lnTo>
                <a:lnTo>
                  <a:pt x="1289792" y="110686"/>
                </a:lnTo>
                <a:lnTo>
                  <a:pt x="1303794" y="114014"/>
                </a:lnTo>
                <a:lnTo>
                  <a:pt x="1317796" y="119276"/>
                </a:lnTo>
                <a:lnTo>
                  <a:pt x="1330998" y="126238"/>
                </a:lnTo>
                <a:lnTo>
                  <a:pt x="1339256" y="109524"/>
                </a:lnTo>
                <a:close/>
              </a:path>
              <a:path w="3333750" h="337185">
                <a:moveTo>
                  <a:pt x="1398917" y="224739"/>
                </a:moveTo>
                <a:lnTo>
                  <a:pt x="1390072" y="226444"/>
                </a:lnTo>
                <a:lnTo>
                  <a:pt x="1383093" y="231184"/>
                </a:lnTo>
                <a:lnTo>
                  <a:pt x="1378515" y="238390"/>
                </a:lnTo>
                <a:lnTo>
                  <a:pt x="1376870" y="247497"/>
                </a:lnTo>
                <a:lnTo>
                  <a:pt x="1376870" y="254965"/>
                </a:lnTo>
                <a:lnTo>
                  <a:pt x="1380070" y="261721"/>
                </a:lnTo>
                <a:lnTo>
                  <a:pt x="1386471" y="265988"/>
                </a:lnTo>
                <a:lnTo>
                  <a:pt x="1372958" y="296926"/>
                </a:lnTo>
                <a:lnTo>
                  <a:pt x="1393939" y="296926"/>
                </a:lnTo>
                <a:lnTo>
                  <a:pt x="1414208" y="266344"/>
                </a:lnTo>
                <a:lnTo>
                  <a:pt x="1418120" y="260654"/>
                </a:lnTo>
                <a:lnTo>
                  <a:pt x="1420609" y="254609"/>
                </a:lnTo>
                <a:lnTo>
                  <a:pt x="1420609" y="247497"/>
                </a:lnTo>
                <a:lnTo>
                  <a:pt x="1418820" y="237940"/>
                </a:lnTo>
                <a:lnTo>
                  <a:pt x="1414030" y="230784"/>
                </a:lnTo>
                <a:lnTo>
                  <a:pt x="1407107" y="226294"/>
                </a:lnTo>
                <a:lnTo>
                  <a:pt x="1398917" y="224739"/>
                </a:lnTo>
                <a:close/>
              </a:path>
              <a:path w="3333750" h="337185">
                <a:moveTo>
                  <a:pt x="1615820" y="3911"/>
                </a:moveTo>
                <a:lnTo>
                  <a:pt x="1574927" y="3911"/>
                </a:lnTo>
                <a:lnTo>
                  <a:pt x="1574927" y="267766"/>
                </a:lnTo>
                <a:lnTo>
                  <a:pt x="1615820" y="267766"/>
                </a:lnTo>
                <a:lnTo>
                  <a:pt x="1615820" y="3911"/>
                </a:lnTo>
                <a:close/>
              </a:path>
              <a:path w="3333750" h="337185">
                <a:moveTo>
                  <a:pt x="1686585" y="18491"/>
                </a:moveTo>
                <a:lnTo>
                  <a:pt x="1677739" y="20196"/>
                </a:lnTo>
                <a:lnTo>
                  <a:pt x="1670761" y="24936"/>
                </a:lnTo>
                <a:lnTo>
                  <a:pt x="1666182" y="32142"/>
                </a:lnTo>
                <a:lnTo>
                  <a:pt x="1664538" y="41249"/>
                </a:lnTo>
                <a:lnTo>
                  <a:pt x="1664538" y="48717"/>
                </a:lnTo>
                <a:lnTo>
                  <a:pt x="1667738" y="55473"/>
                </a:lnTo>
                <a:lnTo>
                  <a:pt x="1674139" y="59740"/>
                </a:lnTo>
                <a:lnTo>
                  <a:pt x="1660626" y="90678"/>
                </a:lnTo>
                <a:lnTo>
                  <a:pt x="1681606" y="90678"/>
                </a:lnTo>
                <a:lnTo>
                  <a:pt x="1701876" y="60096"/>
                </a:lnTo>
                <a:lnTo>
                  <a:pt x="1705787" y="54406"/>
                </a:lnTo>
                <a:lnTo>
                  <a:pt x="1708277" y="48361"/>
                </a:lnTo>
                <a:lnTo>
                  <a:pt x="1708277" y="41249"/>
                </a:lnTo>
                <a:lnTo>
                  <a:pt x="1706487" y="31692"/>
                </a:lnTo>
                <a:lnTo>
                  <a:pt x="1701698" y="24536"/>
                </a:lnTo>
                <a:lnTo>
                  <a:pt x="1694775" y="20046"/>
                </a:lnTo>
                <a:lnTo>
                  <a:pt x="1686585" y="18491"/>
                </a:lnTo>
                <a:close/>
              </a:path>
              <a:path w="3333750" h="337185">
                <a:moveTo>
                  <a:pt x="1788998" y="78587"/>
                </a:moveTo>
                <a:lnTo>
                  <a:pt x="1748104" y="78587"/>
                </a:lnTo>
                <a:lnTo>
                  <a:pt x="1748104" y="196291"/>
                </a:lnTo>
                <a:lnTo>
                  <a:pt x="1752838" y="226733"/>
                </a:lnTo>
                <a:lnTo>
                  <a:pt x="1766506" y="249675"/>
                </a:lnTo>
                <a:lnTo>
                  <a:pt x="1788309" y="264149"/>
                </a:lnTo>
                <a:lnTo>
                  <a:pt x="1817446" y="269189"/>
                </a:lnTo>
                <a:lnTo>
                  <a:pt x="1839254" y="266738"/>
                </a:lnTo>
                <a:lnTo>
                  <a:pt x="1858029" y="259721"/>
                </a:lnTo>
                <a:lnTo>
                  <a:pt x="1873403" y="247836"/>
                </a:lnTo>
                <a:lnTo>
                  <a:pt x="1885010" y="230784"/>
                </a:lnTo>
                <a:lnTo>
                  <a:pt x="1833092" y="230784"/>
                </a:lnTo>
                <a:lnTo>
                  <a:pt x="1814651" y="227617"/>
                </a:lnTo>
                <a:lnTo>
                  <a:pt x="1800777" y="218516"/>
                </a:lnTo>
                <a:lnTo>
                  <a:pt x="1792037" y="204081"/>
                </a:lnTo>
                <a:lnTo>
                  <a:pt x="1788998" y="184912"/>
                </a:lnTo>
                <a:lnTo>
                  <a:pt x="1788998" y="78587"/>
                </a:lnTo>
                <a:close/>
              </a:path>
              <a:path w="3333750" h="337185">
                <a:moveTo>
                  <a:pt x="1925904" y="78587"/>
                </a:moveTo>
                <a:lnTo>
                  <a:pt x="1885010" y="78587"/>
                </a:lnTo>
                <a:lnTo>
                  <a:pt x="1885010" y="171754"/>
                </a:lnTo>
                <a:lnTo>
                  <a:pt x="1881498" y="194829"/>
                </a:lnTo>
                <a:lnTo>
                  <a:pt x="1871319" y="213404"/>
                </a:lnTo>
                <a:lnTo>
                  <a:pt x="1855006" y="225911"/>
                </a:lnTo>
                <a:lnTo>
                  <a:pt x="1833092" y="230784"/>
                </a:lnTo>
                <a:lnTo>
                  <a:pt x="1885010" y="230784"/>
                </a:lnTo>
                <a:lnTo>
                  <a:pt x="1885010" y="267766"/>
                </a:lnTo>
                <a:lnTo>
                  <a:pt x="1925904" y="267766"/>
                </a:lnTo>
                <a:lnTo>
                  <a:pt x="1925904" y="78587"/>
                </a:lnTo>
                <a:close/>
              </a:path>
              <a:path w="3333750" h="337185">
                <a:moveTo>
                  <a:pt x="1978177" y="213715"/>
                </a:moveTo>
                <a:lnTo>
                  <a:pt x="1979538" y="254187"/>
                </a:lnTo>
                <a:lnTo>
                  <a:pt x="2018754" y="267477"/>
                </a:lnTo>
                <a:lnTo>
                  <a:pt x="2039696" y="269189"/>
                </a:lnTo>
                <a:lnTo>
                  <a:pt x="2067082" y="265861"/>
                </a:lnTo>
                <a:lnTo>
                  <a:pt x="2090235" y="255631"/>
                </a:lnTo>
                <a:lnTo>
                  <a:pt x="2106254" y="238135"/>
                </a:lnTo>
                <a:lnTo>
                  <a:pt x="2106480" y="237185"/>
                </a:lnTo>
                <a:lnTo>
                  <a:pt x="2041474" y="237185"/>
                </a:lnTo>
                <a:lnTo>
                  <a:pt x="2025183" y="235568"/>
                </a:lnTo>
                <a:lnTo>
                  <a:pt x="2008225" y="230917"/>
                </a:lnTo>
                <a:lnTo>
                  <a:pt x="1992068" y="223533"/>
                </a:lnTo>
                <a:lnTo>
                  <a:pt x="1978177" y="213715"/>
                </a:lnTo>
                <a:close/>
              </a:path>
              <a:path w="3333750" h="337185">
                <a:moveTo>
                  <a:pt x="2042896" y="76809"/>
                </a:moveTo>
                <a:lnTo>
                  <a:pt x="2016704" y="79965"/>
                </a:lnTo>
                <a:lnTo>
                  <a:pt x="1994446" y="89789"/>
                </a:lnTo>
                <a:lnTo>
                  <a:pt x="1978988" y="106813"/>
                </a:lnTo>
                <a:lnTo>
                  <a:pt x="1973198" y="131572"/>
                </a:lnTo>
                <a:lnTo>
                  <a:pt x="1988550" y="168259"/>
                </a:lnTo>
                <a:lnTo>
                  <a:pt x="2022671" y="185312"/>
                </a:lnTo>
                <a:lnTo>
                  <a:pt x="2056859" y="196830"/>
                </a:lnTo>
                <a:lnTo>
                  <a:pt x="2072411" y="216916"/>
                </a:lnTo>
                <a:lnTo>
                  <a:pt x="2070027" y="226083"/>
                </a:lnTo>
                <a:lnTo>
                  <a:pt x="2063476" y="232384"/>
                </a:lnTo>
                <a:lnTo>
                  <a:pt x="2053659" y="236018"/>
                </a:lnTo>
                <a:lnTo>
                  <a:pt x="2041474" y="237185"/>
                </a:lnTo>
                <a:lnTo>
                  <a:pt x="2106480" y="237185"/>
                </a:lnTo>
                <a:lnTo>
                  <a:pt x="2112238" y="213004"/>
                </a:lnTo>
                <a:lnTo>
                  <a:pt x="2096719" y="175727"/>
                </a:lnTo>
                <a:lnTo>
                  <a:pt x="2062232" y="158019"/>
                </a:lnTo>
                <a:lnTo>
                  <a:pt x="2027678" y="146646"/>
                </a:lnTo>
                <a:lnTo>
                  <a:pt x="2011959" y="128371"/>
                </a:lnTo>
                <a:lnTo>
                  <a:pt x="2014042" y="119726"/>
                </a:lnTo>
                <a:lnTo>
                  <a:pt x="2019827" y="113880"/>
                </a:lnTo>
                <a:lnTo>
                  <a:pt x="2028611" y="110569"/>
                </a:lnTo>
                <a:lnTo>
                  <a:pt x="2039696" y="109524"/>
                </a:lnTo>
                <a:lnTo>
                  <a:pt x="2102361" y="109524"/>
                </a:lnTo>
                <a:lnTo>
                  <a:pt x="2109038" y="96012"/>
                </a:lnTo>
                <a:lnTo>
                  <a:pt x="2094853" y="87910"/>
                </a:lnTo>
                <a:lnTo>
                  <a:pt x="2078501" y="81876"/>
                </a:lnTo>
                <a:lnTo>
                  <a:pt x="2060882" y="78109"/>
                </a:lnTo>
                <a:lnTo>
                  <a:pt x="2042896" y="76809"/>
                </a:lnTo>
                <a:close/>
              </a:path>
              <a:path w="3333750" h="337185">
                <a:moveTo>
                  <a:pt x="2102361" y="109524"/>
                </a:moveTo>
                <a:lnTo>
                  <a:pt x="2039696" y="109524"/>
                </a:lnTo>
                <a:lnTo>
                  <a:pt x="2052897" y="110686"/>
                </a:lnTo>
                <a:lnTo>
                  <a:pt x="2066899" y="114014"/>
                </a:lnTo>
                <a:lnTo>
                  <a:pt x="2080901" y="119276"/>
                </a:lnTo>
                <a:lnTo>
                  <a:pt x="2094102" y="126238"/>
                </a:lnTo>
                <a:lnTo>
                  <a:pt x="2102361" y="109524"/>
                </a:lnTo>
                <a:close/>
              </a:path>
              <a:path w="3333750" h="337185">
                <a:moveTo>
                  <a:pt x="2188324" y="78587"/>
                </a:moveTo>
                <a:lnTo>
                  <a:pt x="2147430" y="78587"/>
                </a:lnTo>
                <a:lnTo>
                  <a:pt x="2147430" y="196291"/>
                </a:lnTo>
                <a:lnTo>
                  <a:pt x="2152164" y="226733"/>
                </a:lnTo>
                <a:lnTo>
                  <a:pt x="2165832" y="249675"/>
                </a:lnTo>
                <a:lnTo>
                  <a:pt x="2187635" y="264149"/>
                </a:lnTo>
                <a:lnTo>
                  <a:pt x="2216772" y="269189"/>
                </a:lnTo>
                <a:lnTo>
                  <a:pt x="2238580" y="266738"/>
                </a:lnTo>
                <a:lnTo>
                  <a:pt x="2257355" y="259721"/>
                </a:lnTo>
                <a:lnTo>
                  <a:pt x="2272729" y="247836"/>
                </a:lnTo>
                <a:lnTo>
                  <a:pt x="2284336" y="230784"/>
                </a:lnTo>
                <a:lnTo>
                  <a:pt x="2232418" y="230784"/>
                </a:lnTo>
                <a:lnTo>
                  <a:pt x="2213977" y="227617"/>
                </a:lnTo>
                <a:lnTo>
                  <a:pt x="2200103" y="218516"/>
                </a:lnTo>
                <a:lnTo>
                  <a:pt x="2191363" y="204081"/>
                </a:lnTo>
                <a:lnTo>
                  <a:pt x="2188324" y="184912"/>
                </a:lnTo>
                <a:lnTo>
                  <a:pt x="2188324" y="78587"/>
                </a:lnTo>
                <a:close/>
              </a:path>
              <a:path w="3333750" h="337185">
                <a:moveTo>
                  <a:pt x="2325230" y="78587"/>
                </a:moveTo>
                <a:lnTo>
                  <a:pt x="2284336" y="78587"/>
                </a:lnTo>
                <a:lnTo>
                  <a:pt x="2284336" y="171754"/>
                </a:lnTo>
                <a:lnTo>
                  <a:pt x="2280824" y="194829"/>
                </a:lnTo>
                <a:lnTo>
                  <a:pt x="2270645" y="213404"/>
                </a:lnTo>
                <a:lnTo>
                  <a:pt x="2254332" y="225911"/>
                </a:lnTo>
                <a:lnTo>
                  <a:pt x="2232418" y="230784"/>
                </a:lnTo>
                <a:lnTo>
                  <a:pt x="2284336" y="230784"/>
                </a:lnTo>
                <a:lnTo>
                  <a:pt x="2284336" y="267766"/>
                </a:lnTo>
                <a:lnTo>
                  <a:pt x="2325230" y="267766"/>
                </a:lnTo>
                <a:lnTo>
                  <a:pt x="2325230" y="78587"/>
                </a:lnTo>
                <a:close/>
              </a:path>
              <a:path w="3333750" h="337185">
                <a:moveTo>
                  <a:pt x="2529806" y="110236"/>
                </a:moveTo>
                <a:lnTo>
                  <a:pt x="2453601" y="110236"/>
                </a:lnTo>
                <a:lnTo>
                  <a:pt x="2473259" y="112830"/>
                </a:lnTo>
                <a:lnTo>
                  <a:pt x="2487383" y="120326"/>
                </a:lnTo>
                <a:lnTo>
                  <a:pt x="2495907" y="132288"/>
                </a:lnTo>
                <a:lnTo>
                  <a:pt x="2498763" y="148285"/>
                </a:lnTo>
                <a:lnTo>
                  <a:pt x="2498763" y="153974"/>
                </a:lnTo>
                <a:lnTo>
                  <a:pt x="2441511" y="153974"/>
                </a:lnTo>
                <a:lnTo>
                  <a:pt x="2411141" y="158164"/>
                </a:lnTo>
                <a:lnTo>
                  <a:pt x="2388704" y="169621"/>
                </a:lnTo>
                <a:lnTo>
                  <a:pt x="2374803" y="187478"/>
                </a:lnTo>
                <a:lnTo>
                  <a:pt x="2370035" y="210870"/>
                </a:lnTo>
                <a:lnTo>
                  <a:pt x="2374675" y="234140"/>
                </a:lnTo>
                <a:lnTo>
                  <a:pt x="2387949" y="252742"/>
                </a:lnTo>
                <a:lnTo>
                  <a:pt x="2408890" y="265077"/>
                </a:lnTo>
                <a:lnTo>
                  <a:pt x="2436533" y="269544"/>
                </a:lnTo>
                <a:lnTo>
                  <a:pt x="2455963" y="268005"/>
                </a:lnTo>
                <a:lnTo>
                  <a:pt x="2473026" y="263366"/>
                </a:lnTo>
                <a:lnTo>
                  <a:pt x="2487489" y="255593"/>
                </a:lnTo>
                <a:lnTo>
                  <a:pt x="2499118" y="244652"/>
                </a:lnTo>
                <a:lnTo>
                  <a:pt x="2539235" y="244652"/>
                </a:lnTo>
                <a:lnTo>
                  <a:pt x="2539213" y="237185"/>
                </a:lnTo>
                <a:lnTo>
                  <a:pt x="2445067" y="237185"/>
                </a:lnTo>
                <a:lnTo>
                  <a:pt x="2429743" y="235196"/>
                </a:lnTo>
                <a:lnTo>
                  <a:pt x="2418219" y="229539"/>
                </a:lnTo>
                <a:lnTo>
                  <a:pt x="2410963" y="220683"/>
                </a:lnTo>
                <a:lnTo>
                  <a:pt x="2408440" y="209092"/>
                </a:lnTo>
                <a:lnTo>
                  <a:pt x="2410802" y="197496"/>
                </a:lnTo>
                <a:lnTo>
                  <a:pt x="2417997" y="189668"/>
                </a:lnTo>
                <a:lnTo>
                  <a:pt x="2430193" y="185239"/>
                </a:lnTo>
                <a:lnTo>
                  <a:pt x="2447556" y="183845"/>
                </a:lnTo>
                <a:lnTo>
                  <a:pt x="2539061" y="183845"/>
                </a:lnTo>
                <a:lnTo>
                  <a:pt x="2538945" y="143662"/>
                </a:lnTo>
                <a:lnTo>
                  <a:pt x="2533700" y="115720"/>
                </a:lnTo>
                <a:lnTo>
                  <a:pt x="2529806" y="110236"/>
                </a:lnTo>
                <a:close/>
              </a:path>
              <a:path w="3333750" h="337185">
                <a:moveTo>
                  <a:pt x="2539235" y="244652"/>
                </a:moveTo>
                <a:lnTo>
                  <a:pt x="2499118" y="244652"/>
                </a:lnTo>
                <a:lnTo>
                  <a:pt x="2499118" y="267766"/>
                </a:lnTo>
                <a:lnTo>
                  <a:pt x="2539301" y="267766"/>
                </a:lnTo>
                <a:lnTo>
                  <a:pt x="2539235" y="244652"/>
                </a:lnTo>
                <a:close/>
              </a:path>
              <a:path w="3333750" h="337185">
                <a:moveTo>
                  <a:pt x="2539061" y="183845"/>
                </a:moveTo>
                <a:lnTo>
                  <a:pt x="2498763" y="183845"/>
                </a:lnTo>
                <a:lnTo>
                  <a:pt x="2498763" y="201269"/>
                </a:lnTo>
                <a:lnTo>
                  <a:pt x="2493573" y="215582"/>
                </a:lnTo>
                <a:lnTo>
                  <a:pt x="2482049" y="226961"/>
                </a:lnTo>
                <a:lnTo>
                  <a:pt x="2465458" y="234473"/>
                </a:lnTo>
                <a:lnTo>
                  <a:pt x="2445067" y="237185"/>
                </a:lnTo>
                <a:lnTo>
                  <a:pt x="2539213" y="237185"/>
                </a:lnTo>
                <a:lnTo>
                  <a:pt x="2539061" y="183845"/>
                </a:lnTo>
                <a:close/>
              </a:path>
              <a:path w="3333750" h="337185">
                <a:moveTo>
                  <a:pt x="2462491" y="77165"/>
                </a:moveTo>
                <a:lnTo>
                  <a:pt x="2438316" y="78687"/>
                </a:lnTo>
                <a:lnTo>
                  <a:pt x="2418175" y="83210"/>
                </a:lnTo>
                <a:lnTo>
                  <a:pt x="2399834" y="90666"/>
                </a:lnTo>
                <a:lnTo>
                  <a:pt x="2381059" y="100990"/>
                </a:lnTo>
                <a:lnTo>
                  <a:pt x="2397772" y="129438"/>
                </a:lnTo>
                <a:lnTo>
                  <a:pt x="2411896" y="121037"/>
                </a:lnTo>
                <a:lnTo>
                  <a:pt x="2425954" y="115036"/>
                </a:lnTo>
                <a:lnTo>
                  <a:pt x="2439877" y="111436"/>
                </a:lnTo>
                <a:lnTo>
                  <a:pt x="2453601" y="110236"/>
                </a:lnTo>
                <a:lnTo>
                  <a:pt x="2529806" y="110236"/>
                </a:lnTo>
                <a:lnTo>
                  <a:pt x="2518854" y="94811"/>
                </a:lnTo>
                <a:lnTo>
                  <a:pt x="2494940" y="81704"/>
                </a:lnTo>
                <a:lnTo>
                  <a:pt x="2462491" y="77165"/>
                </a:lnTo>
                <a:close/>
              </a:path>
              <a:path w="3333750" h="337185">
                <a:moveTo>
                  <a:pt x="2634957" y="78587"/>
                </a:moveTo>
                <a:lnTo>
                  <a:pt x="2594063" y="78587"/>
                </a:lnTo>
                <a:lnTo>
                  <a:pt x="2594063" y="267766"/>
                </a:lnTo>
                <a:lnTo>
                  <a:pt x="2634957" y="267766"/>
                </a:lnTo>
                <a:lnTo>
                  <a:pt x="2634957" y="168910"/>
                </a:lnTo>
                <a:lnTo>
                  <a:pt x="2641180" y="146735"/>
                </a:lnTo>
                <a:lnTo>
                  <a:pt x="2654604" y="129660"/>
                </a:lnTo>
                <a:lnTo>
                  <a:pt x="2674562" y="119053"/>
                </a:lnTo>
                <a:lnTo>
                  <a:pt x="2700388" y="116281"/>
                </a:lnTo>
                <a:lnTo>
                  <a:pt x="2634957" y="116281"/>
                </a:lnTo>
                <a:lnTo>
                  <a:pt x="2634957" y="78587"/>
                </a:lnTo>
                <a:close/>
              </a:path>
              <a:path w="3333750" h="337185">
                <a:moveTo>
                  <a:pt x="2700388" y="77165"/>
                </a:moveTo>
                <a:lnTo>
                  <a:pt x="2679363" y="79676"/>
                </a:lnTo>
                <a:lnTo>
                  <a:pt x="2661272" y="87122"/>
                </a:lnTo>
                <a:lnTo>
                  <a:pt x="2646381" y="99367"/>
                </a:lnTo>
                <a:lnTo>
                  <a:pt x="2634957" y="116281"/>
                </a:lnTo>
                <a:lnTo>
                  <a:pt x="2700388" y="116281"/>
                </a:lnTo>
                <a:lnTo>
                  <a:pt x="2700388" y="77165"/>
                </a:lnTo>
                <a:close/>
              </a:path>
              <a:path w="3333750" h="337185">
                <a:moveTo>
                  <a:pt x="2754439" y="0"/>
                </a:moveTo>
                <a:lnTo>
                  <a:pt x="2745016" y="1833"/>
                </a:lnTo>
                <a:lnTo>
                  <a:pt x="2737459" y="6934"/>
                </a:lnTo>
                <a:lnTo>
                  <a:pt x="2732436" y="14701"/>
                </a:lnTo>
                <a:lnTo>
                  <a:pt x="2730614" y="24536"/>
                </a:lnTo>
                <a:lnTo>
                  <a:pt x="2732436" y="34165"/>
                </a:lnTo>
                <a:lnTo>
                  <a:pt x="2737459" y="41827"/>
                </a:lnTo>
                <a:lnTo>
                  <a:pt x="2745016" y="46889"/>
                </a:lnTo>
                <a:lnTo>
                  <a:pt x="2754439" y="48717"/>
                </a:lnTo>
                <a:lnTo>
                  <a:pt x="2763862" y="46889"/>
                </a:lnTo>
                <a:lnTo>
                  <a:pt x="2771419" y="41827"/>
                </a:lnTo>
                <a:lnTo>
                  <a:pt x="2776442" y="34165"/>
                </a:lnTo>
                <a:lnTo>
                  <a:pt x="2778264" y="24536"/>
                </a:lnTo>
                <a:lnTo>
                  <a:pt x="2776442" y="14701"/>
                </a:lnTo>
                <a:lnTo>
                  <a:pt x="2771419" y="6934"/>
                </a:lnTo>
                <a:lnTo>
                  <a:pt x="2763862" y="1833"/>
                </a:lnTo>
                <a:lnTo>
                  <a:pt x="2754439" y="0"/>
                </a:lnTo>
                <a:close/>
              </a:path>
              <a:path w="3333750" h="337185">
                <a:moveTo>
                  <a:pt x="2774708" y="78587"/>
                </a:moveTo>
                <a:lnTo>
                  <a:pt x="2734170" y="78587"/>
                </a:lnTo>
                <a:lnTo>
                  <a:pt x="2734170" y="267766"/>
                </a:lnTo>
                <a:lnTo>
                  <a:pt x="2774708" y="267766"/>
                </a:lnTo>
                <a:lnTo>
                  <a:pt x="2774708" y="78587"/>
                </a:lnTo>
                <a:close/>
              </a:path>
              <a:path w="3333750" h="337185">
                <a:moveTo>
                  <a:pt x="2984512" y="3911"/>
                </a:moveTo>
                <a:lnTo>
                  <a:pt x="2943618" y="3911"/>
                </a:lnTo>
                <a:lnTo>
                  <a:pt x="2943618" y="267766"/>
                </a:lnTo>
                <a:lnTo>
                  <a:pt x="2984512" y="267766"/>
                </a:lnTo>
                <a:lnTo>
                  <a:pt x="2984512" y="174599"/>
                </a:lnTo>
                <a:lnTo>
                  <a:pt x="2988207" y="151324"/>
                </a:lnTo>
                <a:lnTo>
                  <a:pt x="2998870" y="132683"/>
                </a:lnTo>
                <a:lnTo>
                  <a:pt x="3015866" y="120242"/>
                </a:lnTo>
                <a:lnTo>
                  <a:pt x="3038563" y="115570"/>
                </a:lnTo>
                <a:lnTo>
                  <a:pt x="2984512" y="115570"/>
                </a:lnTo>
                <a:lnTo>
                  <a:pt x="2984512" y="3911"/>
                </a:lnTo>
                <a:close/>
              </a:path>
              <a:path w="3333750" h="337185">
                <a:moveTo>
                  <a:pt x="3054565" y="77165"/>
                </a:moveTo>
                <a:lnTo>
                  <a:pt x="3031868" y="79415"/>
                </a:lnTo>
                <a:lnTo>
                  <a:pt x="3012471" y="86366"/>
                </a:lnTo>
                <a:lnTo>
                  <a:pt x="2996608" y="98317"/>
                </a:lnTo>
                <a:lnTo>
                  <a:pt x="2984512" y="115570"/>
                </a:lnTo>
                <a:lnTo>
                  <a:pt x="3038563" y="115570"/>
                </a:lnTo>
                <a:lnTo>
                  <a:pt x="3057677" y="118737"/>
                </a:lnTo>
                <a:lnTo>
                  <a:pt x="3071990" y="127838"/>
                </a:lnTo>
                <a:lnTo>
                  <a:pt x="3080969" y="142273"/>
                </a:lnTo>
                <a:lnTo>
                  <a:pt x="3084080" y="161442"/>
                </a:lnTo>
                <a:lnTo>
                  <a:pt x="3084080" y="267766"/>
                </a:lnTo>
                <a:lnTo>
                  <a:pt x="3124974" y="267766"/>
                </a:lnTo>
                <a:lnTo>
                  <a:pt x="3124974" y="150063"/>
                </a:lnTo>
                <a:lnTo>
                  <a:pt x="3120174" y="119620"/>
                </a:lnTo>
                <a:lnTo>
                  <a:pt x="3106305" y="96678"/>
                </a:lnTo>
                <a:lnTo>
                  <a:pt x="3084169" y="82204"/>
                </a:lnTo>
                <a:lnTo>
                  <a:pt x="3054565" y="77165"/>
                </a:lnTo>
                <a:close/>
              </a:path>
              <a:path w="3333750" h="337185">
                <a:moveTo>
                  <a:pt x="3323861" y="110236"/>
                </a:moveTo>
                <a:lnTo>
                  <a:pt x="3247656" y="110236"/>
                </a:lnTo>
                <a:lnTo>
                  <a:pt x="3267314" y="112830"/>
                </a:lnTo>
                <a:lnTo>
                  <a:pt x="3281438" y="120326"/>
                </a:lnTo>
                <a:lnTo>
                  <a:pt x="3289961" y="132288"/>
                </a:lnTo>
                <a:lnTo>
                  <a:pt x="3292817" y="148285"/>
                </a:lnTo>
                <a:lnTo>
                  <a:pt x="3292817" y="153974"/>
                </a:lnTo>
                <a:lnTo>
                  <a:pt x="3235566" y="153974"/>
                </a:lnTo>
                <a:lnTo>
                  <a:pt x="3205195" y="158164"/>
                </a:lnTo>
                <a:lnTo>
                  <a:pt x="3182759" y="169621"/>
                </a:lnTo>
                <a:lnTo>
                  <a:pt x="3168857" y="187478"/>
                </a:lnTo>
                <a:lnTo>
                  <a:pt x="3164090" y="210870"/>
                </a:lnTo>
                <a:lnTo>
                  <a:pt x="3168730" y="234140"/>
                </a:lnTo>
                <a:lnTo>
                  <a:pt x="3182004" y="252742"/>
                </a:lnTo>
                <a:lnTo>
                  <a:pt x="3202945" y="265077"/>
                </a:lnTo>
                <a:lnTo>
                  <a:pt x="3230587" y="269544"/>
                </a:lnTo>
                <a:lnTo>
                  <a:pt x="3250018" y="268005"/>
                </a:lnTo>
                <a:lnTo>
                  <a:pt x="3267081" y="263366"/>
                </a:lnTo>
                <a:lnTo>
                  <a:pt x="3281544" y="255593"/>
                </a:lnTo>
                <a:lnTo>
                  <a:pt x="3293173" y="244652"/>
                </a:lnTo>
                <a:lnTo>
                  <a:pt x="3333290" y="244652"/>
                </a:lnTo>
                <a:lnTo>
                  <a:pt x="3333268" y="237185"/>
                </a:lnTo>
                <a:lnTo>
                  <a:pt x="3239122" y="237185"/>
                </a:lnTo>
                <a:lnTo>
                  <a:pt x="3223798" y="235196"/>
                </a:lnTo>
                <a:lnTo>
                  <a:pt x="3212274" y="229539"/>
                </a:lnTo>
                <a:lnTo>
                  <a:pt x="3205018" y="220683"/>
                </a:lnTo>
                <a:lnTo>
                  <a:pt x="3202495" y="209092"/>
                </a:lnTo>
                <a:lnTo>
                  <a:pt x="3204856" y="197496"/>
                </a:lnTo>
                <a:lnTo>
                  <a:pt x="3212052" y="189668"/>
                </a:lnTo>
                <a:lnTo>
                  <a:pt x="3224248" y="185239"/>
                </a:lnTo>
                <a:lnTo>
                  <a:pt x="3241611" y="183845"/>
                </a:lnTo>
                <a:lnTo>
                  <a:pt x="3333115" y="183845"/>
                </a:lnTo>
                <a:lnTo>
                  <a:pt x="3333000" y="143662"/>
                </a:lnTo>
                <a:lnTo>
                  <a:pt x="3327755" y="115720"/>
                </a:lnTo>
                <a:lnTo>
                  <a:pt x="3323861" y="110236"/>
                </a:lnTo>
                <a:close/>
              </a:path>
              <a:path w="3333750" h="337185">
                <a:moveTo>
                  <a:pt x="3333290" y="244652"/>
                </a:moveTo>
                <a:lnTo>
                  <a:pt x="3293173" y="244652"/>
                </a:lnTo>
                <a:lnTo>
                  <a:pt x="3293173" y="267766"/>
                </a:lnTo>
                <a:lnTo>
                  <a:pt x="3333356" y="267766"/>
                </a:lnTo>
                <a:lnTo>
                  <a:pt x="3333290" y="244652"/>
                </a:lnTo>
                <a:close/>
              </a:path>
              <a:path w="3333750" h="337185">
                <a:moveTo>
                  <a:pt x="3333115" y="183845"/>
                </a:moveTo>
                <a:lnTo>
                  <a:pt x="3292817" y="183845"/>
                </a:lnTo>
                <a:lnTo>
                  <a:pt x="3292817" y="201269"/>
                </a:lnTo>
                <a:lnTo>
                  <a:pt x="3287628" y="215582"/>
                </a:lnTo>
                <a:lnTo>
                  <a:pt x="3276104" y="226961"/>
                </a:lnTo>
                <a:lnTo>
                  <a:pt x="3259513" y="234473"/>
                </a:lnTo>
                <a:lnTo>
                  <a:pt x="3239122" y="237185"/>
                </a:lnTo>
                <a:lnTo>
                  <a:pt x="3333268" y="237185"/>
                </a:lnTo>
                <a:lnTo>
                  <a:pt x="3333115" y="183845"/>
                </a:lnTo>
                <a:close/>
              </a:path>
              <a:path w="3333750" h="337185">
                <a:moveTo>
                  <a:pt x="3256546" y="77165"/>
                </a:moveTo>
                <a:lnTo>
                  <a:pt x="3232371" y="78687"/>
                </a:lnTo>
                <a:lnTo>
                  <a:pt x="3212230" y="83210"/>
                </a:lnTo>
                <a:lnTo>
                  <a:pt x="3193888" y="90666"/>
                </a:lnTo>
                <a:lnTo>
                  <a:pt x="3175114" y="100990"/>
                </a:lnTo>
                <a:lnTo>
                  <a:pt x="3191827" y="129438"/>
                </a:lnTo>
                <a:lnTo>
                  <a:pt x="3205951" y="121037"/>
                </a:lnTo>
                <a:lnTo>
                  <a:pt x="3220008" y="115036"/>
                </a:lnTo>
                <a:lnTo>
                  <a:pt x="3233932" y="111436"/>
                </a:lnTo>
                <a:lnTo>
                  <a:pt x="3247656" y="110236"/>
                </a:lnTo>
                <a:lnTo>
                  <a:pt x="3323861" y="110236"/>
                </a:lnTo>
                <a:lnTo>
                  <a:pt x="3312909" y="94811"/>
                </a:lnTo>
                <a:lnTo>
                  <a:pt x="3288995" y="81704"/>
                </a:lnTo>
                <a:lnTo>
                  <a:pt x="3256546" y="771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7916" y="1731035"/>
            <a:ext cx="2512695" cy="338455"/>
          </a:xfrm>
          <a:custGeom>
            <a:avLst/>
            <a:gdLst/>
            <a:ahLst/>
            <a:cxnLst/>
            <a:rect l="l" t="t" r="r" b="b"/>
            <a:pathLst>
              <a:path w="2512695" h="338455">
                <a:moveTo>
                  <a:pt x="102057" y="20269"/>
                </a:moveTo>
                <a:lnTo>
                  <a:pt x="0" y="20269"/>
                </a:lnTo>
                <a:lnTo>
                  <a:pt x="0" y="269189"/>
                </a:lnTo>
                <a:lnTo>
                  <a:pt x="100990" y="269189"/>
                </a:lnTo>
                <a:lnTo>
                  <a:pt x="153074" y="259843"/>
                </a:lnTo>
                <a:lnTo>
                  <a:pt x="194157" y="233895"/>
                </a:lnTo>
                <a:lnTo>
                  <a:pt x="195798" y="231495"/>
                </a:lnTo>
                <a:lnTo>
                  <a:pt x="41960" y="231495"/>
                </a:lnTo>
                <a:lnTo>
                  <a:pt x="41960" y="57962"/>
                </a:lnTo>
                <a:lnTo>
                  <a:pt x="196144" y="57962"/>
                </a:lnTo>
                <a:lnTo>
                  <a:pt x="194424" y="55429"/>
                </a:lnTo>
                <a:lnTo>
                  <a:pt x="153674" y="29564"/>
                </a:lnTo>
                <a:lnTo>
                  <a:pt x="102057" y="20269"/>
                </a:lnTo>
                <a:close/>
              </a:path>
              <a:path w="2512695" h="338455">
                <a:moveTo>
                  <a:pt x="196144" y="57962"/>
                </a:moveTo>
                <a:lnTo>
                  <a:pt x="101346" y="57962"/>
                </a:lnTo>
                <a:lnTo>
                  <a:pt x="135661" y="64424"/>
                </a:lnTo>
                <a:lnTo>
                  <a:pt x="163309" y="82454"/>
                </a:lnTo>
                <a:lnTo>
                  <a:pt x="181756" y="110019"/>
                </a:lnTo>
                <a:lnTo>
                  <a:pt x="188468" y="145084"/>
                </a:lnTo>
                <a:lnTo>
                  <a:pt x="181933" y="179889"/>
                </a:lnTo>
                <a:lnTo>
                  <a:pt x="163931" y="207225"/>
                </a:lnTo>
                <a:lnTo>
                  <a:pt x="136861" y="225094"/>
                </a:lnTo>
                <a:lnTo>
                  <a:pt x="103124" y="231495"/>
                </a:lnTo>
                <a:lnTo>
                  <a:pt x="195798" y="231495"/>
                </a:lnTo>
                <a:lnTo>
                  <a:pt x="221105" y="194479"/>
                </a:lnTo>
                <a:lnTo>
                  <a:pt x="230784" y="144729"/>
                </a:lnTo>
                <a:lnTo>
                  <a:pt x="221172" y="94828"/>
                </a:lnTo>
                <a:lnTo>
                  <a:pt x="196144" y="57962"/>
                </a:lnTo>
                <a:close/>
              </a:path>
              <a:path w="2512695" h="338455">
                <a:moveTo>
                  <a:pt x="350977" y="78587"/>
                </a:moveTo>
                <a:lnTo>
                  <a:pt x="312327" y="85744"/>
                </a:lnTo>
                <a:lnTo>
                  <a:pt x="282079" y="105435"/>
                </a:lnTo>
                <a:lnTo>
                  <a:pt x="262366" y="135794"/>
                </a:lnTo>
                <a:lnTo>
                  <a:pt x="255320" y="174955"/>
                </a:lnTo>
                <a:lnTo>
                  <a:pt x="262232" y="213904"/>
                </a:lnTo>
                <a:lnTo>
                  <a:pt x="281813" y="244119"/>
                </a:lnTo>
                <a:lnTo>
                  <a:pt x="312327" y="263666"/>
                </a:lnTo>
                <a:lnTo>
                  <a:pt x="352044" y="270611"/>
                </a:lnTo>
                <a:lnTo>
                  <a:pt x="375469" y="268461"/>
                </a:lnTo>
                <a:lnTo>
                  <a:pt x="396494" y="262210"/>
                </a:lnTo>
                <a:lnTo>
                  <a:pt x="414851" y="252159"/>
                </a:lnTo>
                <a:lnTo>
                  <a:pt x="430276" y="238607"/>
                </a:lnTo>
                <a:lnTo>
                  <a:pt x="429274" y="237540"/>
                </a:lnTo>
                <a:lnTo>
                  <a:pt x="355244" y="237540"/>
                </a:lnTo>
                <a:lnTo>
                  <a:pt x="334375" y="234251"/>
                </a:lnTo>
                <a:lnTo>
                  <a:pt x="317106" y="224828"/>
                </a:lnTo>
                <a:lnTo>
                  <a:pt x="304238" y="209937"/>
                </a:lnTo>
                <a:lnTo>
                  <a:pt x="296570" y="190246"/>
                </a:lnTo>
                <a:lnTo>
                  <a:pt x="439521" y="190246"/>
                </a:lnTo>
                <a:lnTo>
                  <a:pt x="437982" y="160375"/>
                </a:lnTo>
                <a:lnTo>
                  <a:pt x="295859" y="160375"/>
                </a:lnTo>
                <a:lnTo>
                  <a:pt x="302126" y="139956"/>
                </a:lnTo>
                <a:lnTo>
                  <a:pt x="313994" y="124504"/>
                </a:lnTo>
                <a:lnTo>
                  <a:pt x="330663" y="114719"/>
                </a:lnTo>
                <a:lnTo>
                  <a:pt x="351332" y="111302"/>
                </a:lnTo>
                <a:lnTo>
                  <a:pt x="423120" y="111302"/>
                </a:lnTo>
                <a:lnTo>
                  <a:pt x="422052" y="108813"/>
                </a:lnTo>
                <a:lnTo>
                  <a:pt x="393565" y="86433"/>
                </a:lnTo>
                <a:lnTo>
                  <a:pt x="350977" y="78587"/>
                </a:lnTo>
                <a:close/>
              </a:path>
              <a:path w="2512695" h="338455">
                <a:moveTo>
                  <a:pt x="408584" y="215493"/>
                </a:moveTo>
                <a:lnTo>
                  <a:pt x="397299" y="224939"/>
                </a:lnTo>
                <a:lnTo>
                  <a:pt x="384448" y="231851"/>
                </a:lnTo>
                <a:lnTo>
                  <a:pt x="370329" y="236096"/>
                </a:lnTo>
                <a:lnTo>
                  <a:pt x="355244" y="237540"/>
                </a:lnTo>
                <a:lnTo>
                  <a:pt x="429274" y="237540"/>
                </a:lnTo>
                <a:lnTo>
                  <a:pt x="408584" y="215493"/>
                </a:lnTo>
                <a:close/>
              </a:path>
              <a:path w="2512695" h="338455">
                <a:moveTo>
                  <a:pt x="423120" y="111302"/>
                </a:moveTo>
                <a:lnTo>
                  <a:pt x="351332" y="111302"/>
                </a:lnTo>
                <a:lnTo>
                  <a:pt x="372407" y="114669"/>
                </a:lnTo>
                <a:lnTo>
                  <a:pt x="388715" y="124371"/>
                </a:lnTo>
                <a:lnTo>
                  <a:pt x="399488" y="139806"/>
                </a:lnTo>
                <a:lnTo>
                  <a:pt x="403961" y="160375"/>
                </a:lnTo>
                <a:lnTo>
                  <a:pt x="437982" y="160375"/>
                </a:lnTo>
                <a:lnTo>
                  <a:pt x="437137" y="143995"/>
                </a:lnTo>
                <a:lnTo>
                  <a:pt x="423120" y="111302"/>
                </a:lnTo>
                <a:close/>
              </a:path>
              <a:path w="2512695" h="338455">
                <a:moveTo>
                  <a:pt x="474014" y="215138"/>
                </a:moveTo>
                <a:lnTo>
                  <a:pt x="475376" y="255609"/>
                </a:lnTo>
                <a:lnTo>
                  <a:pt x="514592" y="268900"/>
                </a:lnTo>
                <a:lnTo>
                  <a:pt x="535533" y="270611"/>
                </a:lnTo>
                <a:lnTo>
                  <a:pt x="562920" y="267283"/>
                </a:lnTo>
                <a:lnTo>
                  <a:pt x="586073" y="257054"/>
                </a:lnTo>
                <a:lnTo>
                  <a:pt x="602091" y="239557"/>
                </a:lnTo>
                <a:lnTo>
                  <a:pt x="602318" y="238607"/>
                </a:lnTo>
                <a:lnTo>
                  <a:pt x="537311" y="238607"/>
                </a:lnTo>
                <a:lnTo>
                  <a:pt x="521020" y="236990"/>
                </a:lnTo>
                <a:lnTo>
                  <a:pt x="504063" y="232340"/>
                </a:lnTo>
                <a:lnTo>
                  <a:pt x="487905" y="224955"/>
                </a:lnTo>
                <a:lnTo>
                  <a:pt x="474014" y="215138"/>
                </a:lnTo>
                <a:close/>
              </a:path>
              <a:path w="2512695" h="338455">
                <a:moveTo>
                  <a:pt x="538734" y="78232"/>
                </a:moveTo>
                <a:lnTo>
                  <a:pt x="512541" y="81387"/>
                </a:lnTo>
                <a:lnTo>
                  <a:pt x="490283" y="91211"/>
                </a:lnTo>
                <a:lnTo>
                  <a:pt x="474826" y="108235"/>
                </a:lnTo>
                <a:lnTo>
                  <a:pt x="469036" y="132994"/>
                </a:lnTo>
                <a:lnTo>
                  <a:pt x="484388" y="169682"/>
                </a:lnTo>
                <a:lnTo>
                  <a:pt x="518509" y="186734"/>
                </a:lnTo>
                <a:lnTo>
                  <a:pt x="552696" y="198252"/>
                </a:lnTo>
                <a:lnTo>
                  <a:pt x="568248" y="218338"/>
                </a:lnTo>
                <a:lnTo>
                  <a:pt x="565865" y="227506"/>
                </a:lnTo>
                <a:lnTo>
                  <a:pt x="559314" y="233807"/>
                </a:lnTo>
                <a:lnTo>
                  <a:pt x="549496" y="237440"/>
                </a:lnTo>
                <a:lnTo>
                  <a:pt x="537311" y="238607"/>
                </a:lnTo>
                <a:lnTo>
                  <a:pt x="602318" y="238607"/>
                </a:lnTo>
                <a:lnTo>
                  <a:pt x="608076" y="214426"/>
                </a:lnTo>
                <a:lnTo>
                  <a:pt x="592557" y="177149"/>
                </a:lnTo>
                <a:lnTo>
                  <a:pt x="558069" y="159442"/>
                </a:lnTo>
                <a:lnTo>
                  <a:pt x="523515" y="148068"/>
                </a:lnTo>
                <a:lnTo>
                  <a:pt x="507796" y="129794"/>
                </a:lnTo>
                <a:lnTo>
                  <a:pt x="509880" y="121148"/>
                </a:lnTo>
                <a:lnTo>
                  <a:pt x="515664" y="115303"/>
                </a:lnTo>
                <a:lnTo>
                  <a:pt x="524448" y="111991"/>
                </a:lnTo>
                <a:lnTo>
                  <a:pt x="535533" y="110947"/>
                </a:lnTo>
                <a:lnTo>
                  <a:pt x="598198" y="110947"/>
                </a:lnTo>
                <a:lnTo>
                  <a:pt x="604875" y="97434"/>
                </a:lnTo>
                <a:lnTo>
                  <a:pt x="590690" y="89333"/>
                </a:lnTo>
                <a:lnTo>
                  <a:pt x="574338" y="83299"/>
                </a:lnTo>
                <a:lnTo>
                  <a:pt x="556719" y="79532"/>
                </a:lnTo>
                <a:lnTo>
                  <a:pt x="538734" y="78232"/>
                </a:lnTo>
                <a:close/>
              </a:path>
              <a:path w="2512695" h="338455">
                <a:moveTo>
                  <a:pt x="598198" y="110947"/>
                </a:moveTo>
                <a:lnTo>
                  <a:pt x="535533" y="110947"/>
                </a:lnTo>
                <a:lnTo>
                  <a:pt x="548735" y="112108"/>
                </a:lnTo>
                <a:lnTo>
                  <a:pt x="562737" y="115436"/>
                </a:lnTo>
                <a:lnTo>
                  <a:pt x="576738" y="120698"/>
                </a:lnTo>
                <a:lnTo>
                  <a:pt x="589940" y="127660"/>
                </a:lnTo>
                <a:lnTo>
                  <a:pt x="598198" y="110947"/>
                </a:lnTo>
                <a:close/>
              </a:path>
              <a:path w="2512695" h="338455">
                <a:moveTo>
                  <a:pt x="691984" y="80010"/>
                </a:moveTo>
                <a:lnTo>
                  <a:pt x="651090" y="80010"/>
                </a:lnTo>
                <a:lnTo>
                  <a:pt x="651090" y="338175"/>
                </a:lnTo>
                <a:lnTo>
                  <a:pt x="691984" y="338175"/>
                </a:lnTo>
                <a:lnTo>
                  <a:pt x="691984" y="236474"/>
                </a:lnTo>
                <a:lnTo>
                  <a:pt x="828544" y="236474"/>
                </a:lnTo>
                <a:lnTo>
                  <a:pt x="828972" y="235762"/>
                </a:lnTo>
                <a:lnTo>
                  <a:pt x="749592" y="235762"/>
                </a:lnTo>
                <a:lnTo>
                  <a:pt x="726339" y="231245"/>
                </a:lnTo>
                <a:lnTo>
                  <a:pt x="708120" y="218560"/>
                </a:lnTo>
                <a:lnTo>
                  <a:pt x="696235" y="199008"/>
                </a:lnTo>
                <a:lnTo>
                  <a:pt x="691984" y="173888"/>
                </a:lnTo>
                <a:lnTo>
                  <a:pt x="696235" y="149329"/>
                </a:lnTo>
                <a:lnTo>
                  <a:pt x="708120" y="129971"/>
                </a:lnTo>
                <a:lnTo>
                  <a:pt x="726339" y="117281"/>
                </a:lnTo>
                <a:lnTo>
                  <a:pt x="749592" y="112725"/>
                </a:lnTo>
                <a:lnTo>
                  <a:pt x="691984" y="112725"/>
                </a:lnTo>
                <a:lnTo>
                  <a:pt x="691984" y="80010"/>
                </a:lnTo>
                <a:close/>
              </a:path>
              <a:path w="2512695" h="338455">
                <a:moveTo>
                  <a:pt x="828544" y="236474"/>
                </a:moveTo>
                <a:lnTo>
                  <a:pt x="691984" y="236474"/>
                </a:lnTo>
                <a:lnTo>
                  <a:pt x="704030" y="251109"/>
                </a:lnTo>
                <a:lnTo>
                  <a:pt x="719277" y="261810"/>
                </a:lnTo>
                <a:lnTo>
                  <a:pt x="737590" y="268377"/>
                </a:lnTo>
                <a:lnTo>
                  <a:pt x="758837" y="270611"/>
                </a:lnTo>
                <a:lnTo>
                  <a:pt x="795642" y="263671"/>
                </a:lnTo>
                <a:lnTo>
                  <a:pt x="823912" y="244163"/>
                </a:lnTo>
                <a:lnTo>
                  <a:pt x="828544" y="236474"/>
                </a:lnTo>
                <a:close/>
              </a:path>
              <a:path w="2512695" h="338455">
                <a:moveTo>
                  <a:pt x="758126" y="78587"/>
                </a:moveTo>
                <a:lnTo>
                  <a:pt x="737290" y="80821"/>
                </a:lnTo>
                <a:lnTo>
                  <a:pt x="719188" y="87388"/>
                </a:lnTo>
                <a:lnTo>
                  <a:pt x="704019" y="98090"/>
                </a:lnTo>
                <a:lnTo>
                  <a:pt x="691984" y="112725"/>
                </a:lnTo>
                <a:lnTo>
                  <a:pt x="749592" y="112725"/>
                </a:lnTo>
                <a:lnTo>
                  <a:pt x="772845" y="117331"/>
                </a:lnTo>
                <a:lnTo>
                  <a:pt x="791063" y="130105"/>
                </a:lnTo>
                <a:lnTo>
                  <a:pt x="802948" y="149479"/>
                </a:lnTo>
                <a:lnTo>
                  <a:pt x="807199" y="173888"/>
                </a:lnTo>
                <a:lnTo>
                  <a:pt x="802948" y="198858"/>
                </a:lnTo>
                <a:lnTo>
                  <a:pt x="791063" y="218427"/>
                </a:lnTo>
                <a:lnTo>
                  <a:pt x="772845" y="231195"/>
                </a:lnTo>
                <a:lnTo>
                  <a:pt x="749592" y="235762"/>
                </a:lnTo>
                <a:lnTo>
                  <a:pt x="828972" y="235762"/>
                </a:lnTo>
                <a:lnTo>
                  <a:pt x="842048" y="214054"/>
                </a:lnTo>
                <a:lnTo>
                  <a:pt x="848448" y="175310"/>
                </a:lnTo>
                <a:lnTo>
                  <a:pt x="841886" y="135894"/>
                </a:lnTo>
                <a:lnTo>
                  <a:pt x="823423" y="105346"/>
                </a:lnTo>
                <a:lnTo>
                  <a:pt x="794892" y="85599"/>
                </a:lnTo>
                <a:lnTo>
                  <a:pt x="758126" y="78587"/>
                </a:lnTo>
                <a:close/>
              </a:path>
              <a:path w="2512695" h="338455">
                <a:moveTo>
                  <a:pt x="932014" y="80010"/>
                </a:moveTo>
                <a:lnTo>
                  <a:pt x="891120" y="80010"/>
                </a:lnTo>
                <a:lnTo>
                  <a:pt x="891120" y="269189"/>
                </a:lnTo>
                <a:lnTo>
                  <a:pt x="932014" y="269189"/>
                </a:lnTo>
                <a:lnTo>
                  <a:pt x="932014" y="170332"/>
                </a:lnTo>
                <a:lnTo>
                  <a:pt x="938237" y="148157"/>
                </a:lnTo>
                <a:lnTo>
                  <a:pt x="951661" y="131083"/>
                </a:lnTo>
                <a:lnTo>
                  <a:pt x="971619" y="120476"/>
                </a:lnTo>
                <a:lnTo>
                  <a:pt x="997445" y="117703"/>
                </a:lnTo>
                <a:lnTo>
                  <a:pt x="932014" y="117703"/>
                </a:lnTo>
                <a:lnTo>
                  <a:pt x="932014" y="80010"/>
                </a:lnTo>
                <a:close/>
              </a:path>
              <a:path w="2512695" h="338455">
                <a:moveTo>
                  <a:pt x="997445" y="78587"/>
                </a:moveTo>
                <a:lnTo>
                  <a:pt x="976420" y="81099"/>
                </a:lnTo>
                <a:lnTo>
                  <a:pt x="958329" y="88544"/>
                </a:lnTo>
                <a:lnTo>
                  <a:pt x="943438" y="100790"/>
                </a:lnTo>
                <a:lnTo>
                  <a:pt x="932014" y="117703"/>
                </a:lnTo>
                <a:lnTo>
                  <a:pt x="997445" y="117703"/>
                </a:lnTo>
                <a:lnTo>
                  <a:pt x="997445" y="78587"/>
                </a:lnTo>
                <a:close/>
              </a:path>
              <a:path w="2512695" h="338455">
                <a:moveTo>
                  <a:pt x="1121194" y="0"/>
                </a:moveTo>
                <a:lnTo>
                  <a:pt x="1083500" y="52628"/>
                </a:lnTo>
                <a:lnTo>
                  <a:pt x="1119771" y="52628"/>
                </a:lnTo>
                <a:lnTo>
                  <a:pt x="1163154" y="17780"/>
                </a:lnTo>
                <a:lnTo>
                  <a:pt x="1121194" y="0"/>
                </a:lnTo>
                <a:close/>
              </a:path>
              <a:path w="2512695" h="338455">
                <a:moveTo>
                  <a:pt x="1109103" y="78587"/>
                </a:moveTo>
                <a:lnTo>
                  <a:pt x="1070454" y="85744"/>
                </a:lnTo>
                <a:lnTo>
                  <a:pt x="1040206" y="105435"/>
                </a:lnTo>
                <a:lnTo>
                  <a:pt x="1020492" y="135794"/>
                </a:lnTo>
                <a:lnTo>
                  <a:pt x="1013447" y="174955"/>
                </a:lnTo>
                <a:lnTo>
                  <a:pt x="1020359" y="213904"/>
                </a:lnTo>
                <a:lnTo>
                  <a:pt x="1039939" y="244119"/>
                </a:lnTo>
                <a:lnTo>
                  <a:pt x="1070454" y="263666"/>
                </a:lnTo>
                <a:lnTo>
                  <a:pt x="1110170" y="270611"/>
                </a:lnTo>
                <a:lnTo>
                  <a:pt x="1133595" y="268461"/>
                </a:lnTo>
                <a:lnTo>
                  <a:pt x="1154620" y="262210"/>
                </a:lnTo>
                <a:lnTo>
                  <a:pt x="1172978" y="252159"/>
                </a:lnTo>
                <a:lnTo>
                  <a:pt x="1188402" y="238607"/>
                </a:lnTo>
                <a:lnTo>
                  <a:pt x="1187401" y="237540"/>
                </a:lnTo>
                <a:lnTo>
                  <a:pt x="1113370" y="237540"/>
                </a:lnTo>
                <a:lnTo>
                  <a:pt x="1092501" y="234251"/>
                </a:lnTo>
                <a:lnTo>
                  <a:pt x="1075232" y="224828"/>
                </a:lnTo>
                <a:lnTo>
                  <a:pt x="1062364" y="209937"/>
                </a:lnTo>
                <a:lnTo>
                  <a:pt x="1054696" y="190246"/>
                </a:lnTo>
                <a:lnTo>
                  <a:pt x="1197648" y="190246"/>
                </a:lnTo>
                <a:lnTo>
                  <a:pt x="1196108" y="160375"/>
                </a:lnTo>
                <a:lnTo>
                  <a:pt x="1053985" y="160375"/>
                </a:lnTo>
                <a:lnTo>
                  <a:pt x="1060253" y="139956"/>
                </a:lnTo>
                <a:lnTo>
                  <a:pt x="1072121" y="124504"/>
                </a:lnTo>
                <a:lnTo>
                  <a:pt x="1088790" y="114719"/>
                </a:lnTo>
                <a:lnTo>
                  <a:pt x="1109459" y="111302"/>
                </a:lnTo>
                <a:lnTo>
                  <a:pt x="1181246" y="111302"/>
                </a:lnTo>
                <a:lnTo>
                  <a:pt x="1180179" y="108813"/>
                </a:lnTo>
                <a:lnTo>
                  <a:pt x="1151692" y="86433"/>
                </a:lnTo>
                <a:lnTo>
                  <a:pt x="1109103" y="78587"/>
                </a:lnTo>
                <a:close/>
              </a:path>
              <a:path w="2512695" h="338455">
                <a:moveTo>
                  <a:pt x="1166710" y="215493"/>
                </a:moveTo>
                <a:lnTo>
                  <a:pt x="1155426" y="224939"/>
                </a:lnTo>
                <a:lnTo>
                  <a:pt x="1142574" y="231851"/>
                </a:lnTo>
                <a:lnTo>
                  <a:pt x="1128456" y="236096"/>
                </a:lnTo>
                <a:lnTo>
                  <a:pt x="1113370" y="237540"/>
                </a:lnTo>
                <a:lnTo>
                  <a:pt x="1187401" y="237540"/>
                </a:lnTo>
                <a:lnTo>
                  <a:pt x="1166710" y="215493"/>
                </a:lnTo>
                <a:close/>
              </a:path>
              <a:path w="2512695" h="338455">
                <a:moveTo>
                  <a:pt x="1181246" y="111302"/>
                </a:moveTo>
                <a:lnTo>
                  <a:pt x="1109459" y="111302"/>
                </a:lnTo>
                <a:lnTo>
                  <a:pt x="1130534" y="114669"/>
                </a:lnTo>
                <a:lnTo>
                  <a:pt x="1146841" y="124371"/>
                </a:lnTo>
                <a:lnTo>
                  <a:pt x="1157615" y="139806"/>
                </a:lnTo>
                <a:lnTo>
                  <a:pt x="1162088" y="160375"/>
                </a:lnTo>
                <a:lnTo>
                  <a:pt x="1196108" y="160375"/>
                </a:lnTo>
                <a:lnTo>
                  <a:pt x="1195264" y="143995"/>
                </a:lnTo>
                <a:lnTo>
                  <a:pt x="1181246" y="111302"/>
                </a:lnTo>
                <a:close/>
              </a:path>
              <a:path w="2512695" h="338455">
                <a:moveTo>
                  <a:pt x="1232141" y="215138"/>
                </a:moveTo>
                <a:lnTo>
                  <a:pt x="1233502" y="255609"/>
                </a:lnTo>
                <a:lnTo>
                  <a:pt x="1272718" y="268900"/>
                </a:lnTo>
                <a:lnTo>
                  <a:pt x="1293660" y="270611"/>
                </a:lnTo>
                <a:lnTo>
                  <a:pt x="1321046" y="267283"/>
                </a:lnTo>
                <a:lnTo>
                  <a:pt x="1344199" y="257054"/>
                </a:lnTo>
                <a:lnTo>
                  <a:pt x="1360218" y="239557"/>
                </a:lnTo>
                <a:lnTo>
                  <a:pt x="1360444" y="238607"/>
                </a:lnTo>
                <a:lnTo>
                  <a:pt x="1295438" y="238607"/>
                </a:lnTo>
                <a:lnTo>
                  <a:pt x="1279147" y="236990"/>
                </a:lnTo>
                <a:lnTo>
                  <a:pt x="1262189" y="232340"/>
                </a:lnTo>
                <a:lnTo>
                  <a:pt x="1246031" y="224955"/>
                </a:lnTo>
                <a:lnTo>
                  <a:pt x="1232141" y="215138"/>
                </a:lnTo>
                <a:close/>
              </a:path>
              <a:path w="2512695" h="338455">
                <a:moveTo>
                  <a:pt x="1296860" y="78232"/>
                </a:moveTo>
                <a:lnTo>
                  <a:pt x="1270668" y="81387"/>
                </a:lnTo>
                <a:lnTo>
                  <a:pt x="1248410" y="91211"/>
                </a:lnTo>
                <a:lnTo>
                  <a:pt x="1232952" y="108235"/>
                </a:lnTo>
                <a:lnTo>
                  <a:pt x="1227162" y="132994"/>
                </a:lnTo>
                <a:lnTo>
                  <a:pt x="1242514" y="169682"/>
                </a:lnTo>
                <a:lnTo>
                  <a:pt x="1276635" y="186734"/>
                </a:lnTo>
                <a:lnTo>
                  <a:pt x="1310823" y="198252"/>
                </a:lnTo>
                <a:lnTo>
                  <a:pt x="1326375" y="218338"/>
                </a:lnTo>
                <a:lnTo>
                  <a:pt x="1323991" y="227506"/>
                </a:lnTo>
                <a:lnTo>
                  <a:pt x="1317440" y="233807"/>
                </a:lnTo>
                <a:lnTo>
                  <a:pt x="1307622" y="237440"/>
                </a:lnTo>
                <a:lnTo>
                  <a:pt x="1295438" y="238607"/>
                </a:lnTo>
                <a:lnTo>
                  <a:pt x="1360444" y="238607"/>
                </a:lnTo>
                <a:lnTo>
                  <a:pt x="1366202" y="214426"/>
                </a:lnTo>
                <a:lnTo>
                  <a:pt x="1350683" y="177149"/>
                </a:lnTo>
                <a:lnTo>
                  <a:pt x="1316196" y="159442"/>
                </a:lnTo>
                <a:lnTo>
                  <a:pt x="1281641" y="148068"/>
                </a:lnTo>
                <a:lnTo>
                  <a:pt x="1265923" y="129794"/>
                </a:lnTo>
                <a:lnTo>
                  <a:pt x="1268006" y="121148"/>
                </a:lnTo>
                <a:lnTo>
                  <a:pt x="1273790" y="115303"/>
                </a:lnTo>
                <a:lnTo>
                  <a:pt x="1282575" y="111991"/>
                </a:lnTo>
                <a:lnTo>
                  <a:pt x="1293660" y="110947"/>
                </a:lnTo>
                <a:lnTo>
                  <a:pt x="1356325" y="110947"/>
                </a:lnTo>
                <a:lnTo>
                  <a:pt x="1363002" y="97434"/>
                </a:lnTo>
                <a:lnTo>
                  <a:pt x="1348816" y="89333"/>
                </a:lnTo>
                <a:lnTo>
                  <a:pt x="1332464" y="83299"/>
                </a:lnTo>
                <a:lnTo>
                  <a:pt x="1314846" y="79532"/>
                </a:lnTo>
                <a:lnTo>
                  <a:pt x="1296860" y="78232"/>
                </a:lnTo>
                <a:close/>
              </a:path>
              <a:path w="2512695" h="338455">
                <a:moveTo>
                  <a:pt x="1356325" y="110947"/>
                </a:moveTo>
                <a:lnTo>
                  <a:pt x="1293660" y="110947"/>
                </a:lnTo>
                <a:lnTo>
                  <a:pt x="1306861" y="112108"/>
                </a:lnTo>
                <a:lnTo>
                  <a:pt x="1320863" y="115436"/>
                </a:lnTo>
                <a:lnTo>
                  <a:pt x="1334865" y="120698"/>
                </a:lnTo>
                <a:lnTo>
                  <a:pt x="1348066" y="127660"/>
                </a:lnTo>
                <a:lnTo>
                  <a:pt x="1356325" y="110947"/>
                </a:lnTo>
                <a:close/>
              </a:path>
              <a:path w="2512695" h="338455">
                <a:moveTo>
                  <a:pt x="1586306" y="78232"/>
                </a:moveTo>
                <a:lnTo>
                  <a:pt x="1549746" y="85177"/>
                </a:lnTo>
                <a:lnTo>
                  <a:pt x="1521320" y="104724"/>
                </a:lnTo>
                <a:lnTo>
                  <a:pt x="1502895" y="134939"/>
                </a:lnTo>
                <a:lnTo>
                  <a:pt x="1496339" y="173888"/>
                </a:lnTo>
                <a:lnTo>
                  <a:pt x="1502856" y="213360"/>
                </a:lnTo>
                <a:lnTo>
                  <a:pt x="1521275" y="244030"/>
                </a:lnTo>
                <a:lnTo>
                  <a:pt x="1549896" y="263899"/>
                </a:lnTo>
                <a:lnTo>
                  <a:pt x="1587017" y="270967"/>
                </a:lnTo>
                <a:lnTo>
                  <a:pt x="1608258" y="268733"/>
                </a:lnTo>
                <a:lnTo>
                  <a:pt x="1626533" y="262166"/>
                </a:lnTo>
                <a:lnTo>
                  <a:pt x="1641674" y="251464"/>
                </a:lnTo>
                <a:lnTo>
                  <a:pt x="1653514" y="236829"/>
                </a:lnTo>
                <a:lnTo>
                  <a:pt x="1595551" y="236829"/>
                </a:lnTo>
                <a:lnTo>
                  <a:pt x="1571937" y="232267"/>
                </a:lnTo>
                <a:lnTo>
                  <a:pt x="1553591" y="219538"/>
                </a:lnTo>
                <a:lnTo>
                  <a:pt x="1541645" y="200075"/>
                </a:lnTo>
                <a:lnTo>
                  <a:pt x="1537233" y="175310"/>
                </a:lnTo>
                <a:lnTo>
                  <a:pt x="1541695" y="150285"/>
                </a:lnTo>
                <a:lnTo>
                  <a:pt x="1553724" y="130594"/>
                </a:lnTo>
                <a:lnTo>
                  <a:pt x="1572087" y="117703"/>
                </a:lnTo>
                <a:lnTo>
                  <a:pt x="1595551" y="113080"/>
                </a:lnTo>
                <a:lnTo>
                  <a:pt x="1694408" y="113080"/>
                </a:lnTo>
                <a:lnTo>
                  <a:pt x="1694408" y="112725"/>
                </a:lnTo>
                <a:lnTo>
                  <a:pt x="1653514" y="112725"/>
                </a:lnTo>
                <a:lnTo>
                  <a:pt x="1641463" y="98034"/>
                </a:lnTo>
                <a:lnTo>
                  <a:pt x="1626177" y="87210"/>
                </a:lnTo>
                <a:lnTo>
                  <a:pt x="1607758" y="80521"/>
                </a:lnTo>
                <a:lnTo>
                  <a:pt x="1586306" y="78232"/>
                </a:lnTo>
                <a:close/>
              </a:path>
              <a:path w="2512695" h="338455">
                <a:moveTo>
                  <a:pt x="1694408" y="113080"/>
                </a:moveTo>
                <a:lnTo>
                  <a:pt x="1595551" y="113080"/>
                </a:lnTo>
                <a:lnTo>
                  <a:pt x="1619010" y="117653"/>
                </a:lnTo>
                <a:lnTo>
                  <a:pt x="1637334" y="130460"/>
                </a:lnTo>
                <a:lnTo>
                  <a:pt x="1649258" y="150135"/>
                </a:lnTo>
                <a:lnTo>
                  <a:pt x="1653514" y="175310"/>
                </a:lnTo>
                <a:lnTo>
                  <a:pt x="1649258" y="200075"/>
                </a:lnTo>
                <a:lnTo>
                  <a:pt x="1637334" y="219538"/>
                </a:lnTo>
                <a:lnTo>
                  <a:pt x="1619010" y="232267"/>
                </a:lnTo>
                <a:lnTo>
                  <a:pt x="1595551" y="236829"/>
                </a:lnTo>
                <a:lnTo>
                  <a:pt x="1653514" y="236829"/>
                </a:lnTo>
                <a:lnTo>
                  <a:pt x="1653514" y="269189"/>
                </a:lnTo>
                <a:lnTo>
                  <a:pt x="1694408" y="269189"/>
                </a:lnTo>
                <a:lnTo>
                  <a:pt x="1694408" y="113080"/>
                </a:lnTo>
                <a:close/>
              </a:path>
              <a:path w="2512695" h="338455">
                <a:moveTo>
                  <a:pt x="1694408" y="5334"/>
                </a:moveTo>
                <a:lnTo>
                  <a:pt x="1653514" y="5334"/>
                </a:lnTo>
                <a:lnTo>
                  <a:pt x="1653514" y="112725"/>
                </a:lnTo>
                <a:lnTo>
                  <a:pt x="1694408" y="112725"/>
                </a:lnTo>
                <a:lnTo>
                  <a:pt x="1694408" y="5334"/>
                </a:lnTo>
                <a:close/>
              </a:path>
              <a:path w="2512695" h="338455">
                <a:moveTo>
                  <a:pt x="1834514" y="78587"/>
                </a:moveTo>
                <a:lnTo>
                  <a:pt x="1795865" y="85744"/>
                </a:lnTo>
                <a:lnTo>
                  <a:pt x="1765617" y="105435"/>
                </a:lnTo>
                <a:lnTo>
                  <a:pt x="1745903" y="135794"/>
                </a:lnTo>
                <a:lnTo>
                  <a:pt x="1738858" y="174955"/>
                </a:lnTo>
                <a:lnTo>
                  <a:pt x="1745770" y="213904"/>
                </a:lnTo>
                <a:lnTo>
                  <a:pt x="1765350" y="244119"/>
                </a:lnTo>
                <a:lnTo>
                  <a:pt x="1795865" y="263666"/>
                </a:lnTo>
                <a:lnTo>
                  <a:pt x="1835581" y="270611"/>
                </a:lnTo>
                <a:lnTo>
                  <a:pt x="1859006" y="268461"/>
                </a:lnTo>
                <a:lnTo>
                  <a:pt x="1880031" y="262210"/>
                </a:lnTo>
                <a:lnTo>
                  <a:pt x="1898389" y="252159"/>
                </a:lnTo>
                <a:lnTo>
                  <a:pt x="1913813" y="238607"/>
                </a:lnTo>
                <a:lnTo>
                  <a:pt x="1912812" y="237540"/>
                </a:lnTo>
                <a:lnTo>
                  <a:pt x="1838782" y="237540"/>
                </a:lnTo>
                <a:lnTo>
                  <a:pt x="1817912" y="234251"/>
                </a:lnTo>
                <a:lnTo>
                  <a:pt x="1800644" y="224828"/>
                </a:lnTo>
                <a:lnTo>
                  <a:pt x="1787775" y="209937"/>
                </a:lnTo>
                <a:lnTo>
                  <a:pt x="1780108" y="190246"/>
                </a:lnTo>
                <a:lnTo>
                  <a:pt x="1923059" y="190246"/>
                </a:lnTo>
                <a:lnTo>
                  <a:pt x="1921519" y="160375"/>
                </a:lnTo>
                <a:lnTo>
                  <a:pt x="1779397" y="160375"/>
                </a:lnTo>
                <a:lnTo>
                  <a:pt x="1785664" y="139956"/>
                </a:lnTo>
                <a:lnTo>
                  <a:pt x="1797532" y="124504"/>
                </a:lnTo>
                <a:lnTo>
                  <a:pt x="1814201" y="114719"/>
                </a:lnTo>
                <a:lnTo>
                  <a:pt x="1834870" y="111302"/>
                </a:lnTo>
                <a:lnTo>
                  <a:pt x="1906657" y="111302"/>
                </a:lnTo>
                <a:lnTo>
                  <a:pt x="1905590" y="108813"/>
                </a:lnTo>
                <a:lnTo>
                  <a:pt x="1877103" y="86433"/>
                </a:lnTo>
                <a:lnTo>
                  <a:pt x="1834514" y="78587"/>
                </a:lnTo>
                <a:close/>
              </a:path>
              <a:path w="2512695" h="338455">
                <a:moveTo>
                  <a:pt x="1892122" y="215493"/>
                </a:moveTo>
                <a:lnTo>
                  <a:pt x="1880837" y="224939"/>
                </a:lnTo>
                <a:lnTo>
                  <a:pt x="1867985" y="231851"/>
                </a:lnTo>
                <a:lnTo>
                  <a:pt x="1853867" y="236096"/>
                </a:lnTo>
                <a:lnTo>
                  <a:pt x="1838782" y="237540"/>
                </a:lnTo>
                <a:lnTo>
                  <a:pt x="1912812" y="237540"/>
                </a:lnTo>
                <a:lnTo>
                  <a:pt x="1892122" y="215493"/>
                </a:lnTo>
                <a:close/>
              </a:path>
              <a:path w="2512695" h="338455">
                <a:moveTo>
                  <a:pt x="1906657" y="111302"/>
                </a:moveTo>
                <a:lnTo>
                  <a:pt x="1834870" y="111302"/>
                </a:lnTo>
                <a:lnTo>
                  <a:pt x="1855945" y="114669"/>
                </a:lnTo>
                <a:lnTo>
                  <a:pt x="1872253" y="124371"/>
                </a:lnTo>
                <a:lnTo>
                  <a:pt x="1883026" y="139806"/>
                </a:lnTo>
                <a:lnTo>
                  <a:pt x="1887499" y="160375"/>
                </a:lnTo>
                <a:lnTo>
                  <a:pt x="1921519" y="160375"/>
                </a:lnTo>
                <a:lnTo>
                  <a:pt x="1920675" y="143995"/>
                </a:lnTo>
                <a:lnTo>
                  <a:pt x="1906657" y="111302"/>
                </a:lnTo>
                <a:close/>
              </a:path>
              <a:path w="2512695" h="338455">
                <a:moveTo>
                  <a:pt x="2115083" y="5334"/>
                </a:moveTo>
                <a:lnTo>
                  <a:pt x="2074189" y="5334"/>
                </a:lnTo>
                <a:lnTo>
                  <a:pt x="2074189" y="269189"/>
                </a:lnTo>
                <a:lnTo>
                  <a:pt x="2115083" y="269189"/>
                </a:lnTo>
                <a:lnTo>
                  <a:pt x="2115083" y="5334"/>
                </a:lnTo>
                <a:close/>
              </a:path>
              <a:path w="2512695" h="338455">
                <a:moveTo>
                  <a:pt x="2255189" y="78587"/>
                </a:moveTo>
                <a:lnTo>
                  <a:pt x="2216540" y="85744"/>
                </a:lnTo>
                <a:lnTo>
                  <a:pt x="2186292" y="105435"/>
                </a:lnTo>
                <a:lnTo>
                  <a:pt x="2166578" y="135794"/>
                </a:lnTo>
                <a:lnTo>
                  <a:pt x="2159533" y="174955"/>
                </a:lnTo>
                <a:lnTo>
                  <a:pt x="2166445" y="213904"/>
                </a:lnTo>
                <a:lnTo>
                  <a:pt x="2186025" y="244119"/>
                </a:lnTo>
                <a:lnTo>
                  <a:pt x="2216540" y="263666"/>
                </a:lnTo>
                <a:lnTo>
                  <a:pt x="2256256" y="270611"/>
                </a:lnTo>
                <a:lnTo>
                  <a:pt x="2279681" y="268461"/>
                </a:lnTo>
                <a:lnTo>
                  <a:pt x="2300706" y="262210"/>
                </a:lnTo>
                <a:lnTo>
                  <a:pt x="2319064" y="252159"/>
                </a:lnTo>
                <a:lnTo>
                  <a:pt x="2334488" y="238607"/>
                </a:lnTo>
                <a:lnTo>
                  <a:pt x="2333487" y="237540"/>
                </a:lnTo>
                <a:lnTo>
                  <a:pt x="2259457" y="237540"/>
                </a:lnTo>
                <a:lnTo>
                  <a:pt x="2238587" y="234251"/>
                </a:lnTo>
                <a:lnTo>
                  <a:pt x="2221318" y="224828"/>
                </a:lnTo>
                <a:lnTo>
                  <a:pt x="2208450" y="209937"/>
                </a:lnTo>
                <a:lnTo>
                  <a:pt x="2200783" y="190246"/>
                </a:lnTo>
                <a:lnTo>
                  <a:pt x="2343734" y="190246"/>
                </a:lnTo>
                <a:lnTo>
                  <a:pt x="2342194" y="160375"/>
                </a:lnTo>
                <a:lnTo>
                  <a:pt x="2200071" y="160375"/>
                </a:lnTo>
                <a:lnTo>
                  <a:pt x="2206339" y="139956"/>
                </a:lnTo>
                <a:lnTo>
                  <a:pt x="2218207" y="124504"/>
                </a:lnTo>
                <a:lnTo>
                  <a:pt x="2234876" y="114719"/>
                </a:lnTo>
                <a:lnTo>
                  <a:pt x="2255545" y="111302"/>
                </a:lnTo>
                <a:lnTo>
                  <a:pt x="2327332" y="111302"/>
                </a:lnTo>
                <a:lnTo>
                  <a:pt x="2326265" y="108813"/>
                </a:lnTo>
                <a:lnTo>
                  <a:pt x="2297778" y="86433"/>
                </a:lnTo>
                <a:lnTo>
                  <a:pt x="2255189" y="78587"/>
                </a:lnTo>
                <a:close/>
              </a:path>
              <a:path w="2512695" h="338455">
                <a:moveTo>
                  <a:pt x="2312797" y="215493"/>
                </a:moveTo>
                <a:lnTo>
                  <a:pt x="2301512" y="224939"/>
                </a:lnTo>
                <a:lnTo>
                  <a:pt x="2288660" y="231851"/>
                </a:lnTo>
                <a:lnTo>
                  <a:pt x="2274542" y="236096"/>
                </a:lnTo>
                <a:lnTo>
                  <a:pt x="2259457" y="237540"/>
                </a:lnTo>
                <a:lnTo>
                  <a:pt x="2333487" y="237540"/>
                </a:lnTo>
                <a:lnTo>
                  <a:pt x="2312797" y="215493"/>
                </a:lnTo>
                <a:close/>
              </a:path>
              <a:path w="2512695" h="338455">
                <a:moveTo>
                  <a:pt x="2327332" y="111302"/>
                </a:moveTo>
                <a:lnTo>
                  <a:pt x="2255545" y="111302"/>
                </a:lnTo>
                <a:lnTo>
                  <a:pt x="2276620" y="114669"/>
                </a:lnTo>
                <a:lnTo>
                  <a:pt x="2292927" y="124371"/>
                </a:lnTo>
                <a:lnTo>
                  <a:pt x="2303701" y="139806"/>
                </a:lnTo>
                <a:lnTo>
                  <a:pt x="2308174" y="160375"/>
                </a:lnTo>
                <a:lnTo>
                  <a:pt x="2342194" y="160375"/>
                </a:lnTo>
                <a:lnTo>
                  <a:pt x="2341350" y="143995"/>
                </a:lnTo>
                <a:lnTo>
                  <a:pt x="2327332" y="111302"/>
                </a:lnTo>
                <a:close/>
              </a:path>
              <a:path w="2512695" h="338455">
                <a:moveTo>
                  <a:pt x="2378214" y="215138"/>
                </a:moveTo>
                <a:lnTo>
                  <a:pt x="2379586" y="255609"/>
                </a:lnTo>
                <a:lnTo>
                  <a:pt x="2418799" y="268900"/>
                </a:lnTo>
                <a:lnTo>
                  <a:pt x="2439746" y="270611"/>
                </a:lnTo>
                <a:lnTo>
                  <a:pt x="2467125" y="267283"/>
                </a:lnTo>
                <a:lnTo>
                  <a:pt x="2490274" y="257054"/>
                </a:lnTo>
                <a:lnTo>
                  <a:pt x="2506292" y="239557"/>
                </a:lnTo>
                <a:lnTo>
                  <a:pt x="2506518" y="238607"/>
                </a:lnTo>
                <a:lnTo>
                  <a:pt x="2441511" y="238607"/>
                </a:lnTo>
                <a:lnTo>
                  <a:pt x="2425225" y="236990"/>
                </a:lnTo>
                <a:lnTo>
                  <a:pt x="2408267" y="232340"/>
                </a:lnTo>
                <a:lnTo>
                  <a:pt x="2392107" y="224955"/>
                </a:lnTo>
                <a:lnTo>
                  <a:pt x="2378214" y="215138"/>
                </a:lnTo>
                <a:close/>
              </a:path>
              <a:path w="2512695" h="338455">
                <a:moveTo>
                  <a:pt x="2442946" y="78232"/>
                </a:moveTo>
                <a:lnTo>
                  <a:pt x="2416752" y="81387"/>
                </a:lnTo>
                <a:lnTo>
                  <a:pt x="2394489" y="91211"/>
                </a:lnTo>
                <a:lnTo>
                  <a:pt x="2379027" y="108235"/>
                </a:lnTo>
                <a:lnTo>
                  <a:pt x="2373236" y="132994"/>
                </a:lnTo>
                <a:lnTo>
                  <a:pt x="2388590" y="169682"/>
                </a:lnTo>
                <a:lnTo>
                  <a:pt x="2422715" y="186734"/>
                </a:lnTo>
                <a:lnTo>
                  <a:pt x="2456907" y="198252"/>
                </a:lnTo>
                <a:lnTo>
                  <a:pt x="2472461" y="218338"/>
                </a:lnTo>
                <a:lnTo>
                  <a:pt x="2470075" y="227506"/>
                </a:lnTo>
                <a:lnTo>
                  <a:pt x="2463520" y="233807"/>
                </a:lnTo>
                <a:lnTo>
                  <a:pt x="2453698" y="237440"/>
                </a:lnTo>
                <a:lnTo>
                  <a:pt x="2441511" y="238607"/>
                </a:lnTo>
                <a:lnTo>
                  <a:pt x="2506518" y="238607"/>
                </a:lnTo>
                <a:lnTo>
                  <a:pt x="2512275" y="214426"/>
                </a:lnTo>
                <a:lnTo>
                  <a:pt x="2496762" y="177149"/>
                </a:lnTo>
                <a:lnTo>
                  <a:pt x="2462274" y="159442"/>
                </a:lnTo>
                <a:lnTo>
                  <a:pt x="2427717" y="148068"/>
                </a:lnTo>
                <a:lnTo>
                  <a:pt x="2411996" y="129794"/>
                </a:lnTo>
                <a:lnTo>
                  <a:pt x="2414082" y="121148"/>
                </a:lnTo>
                <a:lnTo>
                  <a:pt x="2419870" y="115303"/>
                </a:lnTo>
                <a:lnTo>
                  <a:pt x="2428659" y="111991"/>
                </a:lnTo>
                <a:lnTo>
                  <a:pt x="2439746" y="110947"/>
                </a:lnTo>
                <a:lnTo>
                  <a:pt x="2502404" y="110947"/>
                </a:lnTo>
                <a:lnTo>
                  <a:pt x="2509075" y="97434"/>
                </a:lnTo>
                <a:lnTo>
                  <a:pt x="2494892" y="89333"/>
                </a:lnTo>
                <a:lnTo>
                  <a:pt x="2478544" y="83299"/>
                </a:lnTo>
                <a:lnTo>
                  <a:pt x="2460930" y="79532"/>
                </a:lnTo>
                <a:lnTo>
                  <a:pt x="2442946" y="78232"/>
                </a:lnTo>
                <a:close/>
              </a:path>
              <a:path w="2512695" h="338455">
                <a:moveTo>
                  <a:pt x="2502404" y="110947"/>
                </a:moveTo>
                <a:lnTo>
                  <a:pt x="2439746" y="110947"/>
                </a:lnTo>
                <a:lnTo>
                  <a:pt x="2452940" y="112108"/>
                </a:lnTo>
                <a:lnTo>
                  <a:pt x="2466940" y="115436"/>
                </a:lnTo>
                <a:lnTo>
                  <a:pt x="2480944" y="120698"/>
                </a:lnTo>
                <a:lnTo>
                  <a:pt x="2494153" y="127660"/>
                </a:lnTo>
                <a:lnTo>
                  <a:pt x="2502404" y="1109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204" y="1692008"/>
            <a:ext cx="2882265" cy="5076190"/>
          </a:xfrm>
          <a:custGeom>
            <a:avLst/>
            <a:gdLst/>
            <a:ahLst/>
            <a:cxnLst/>
            <a:rect l="l" t="t" r="r" b="b"/>
            <a:pathLst>
              <a:path w="2882265" h="5076190">
                <a:moveTo>
                  <a:pt x="0" y="5075999"/>
                </a:moveTo>
                <a:lnTo>
                  <a:pt x="2881795" y="5075999"/>
                </a:lnTo>
                <a:lnTo>
                  <a:pt x="2881795" y="0"/>
                </a:lnTo>
                <a:lnTo>
                  <a:pt x="0" y="0"/>
                </a:lnTo>
                <a:lnTo>
                  <a:pt x="0" y="5075999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200" y="1737347"/>
            <a:ext cx="2801175" cy="498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9279" y="926998"/>
            <a:ext cx="2882265" cy="5076190"/>
          </a:xfrm>
          <a:custGeom>
            <a:avLst/>
            <a:gdLst/>
            <a:ahLst/>
            <a:cxnLst/>
            <a:rect l="l" t="t" r="r" b="b"/>
            <a:pathLst>
              <a:path w="2882265" h="5076190">
                <a:moveTo>
                  <a:pt x="0" y="5075669"/>
                </a:moveTo>
                <a:lnTo>
                  <a:pt x="2881718" y="5075669"/>
                </a:lnTo>
                <a:lnTo>
                  <a:pt x="2881718" y="0"/>
                </a:lnTo>
                <a:lnTo>
                  <a:pt x="0" y="0"/>
                </a:lnTo>
                <a:lnTo>
                  <a:pt x="0" y="5075669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4288" y="972007"/>
            <a:ext cx="2801175" cy="4985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2669" y="4442053"/>
            <a:ext cx="3397885" cy="337185"/>
          </a:xfrm>
          <a:custGeom>
            <a:avLst/>
            <a:gdLst/>
            <a:ahLst/>
            <a:cxnLst/>
            <a:rect l="l" t="t" r="r" b="b"/>
            <a:pathLst>
              <a:path w="3397884" h="337185">
                <a:moveTo>
                  <a:pt x="14579" y="213715"/>
                </a:moveTo>
                <a:lnTo>
                  <a:pt x="15940" y="254187"/>
                </a:lnTo>
                <a:lnTo>
                  <a:pt x="55156" y="267477"/>
                </a:lnTo>
                <a:lnTo>
                  <a:pt x="76098" y="269189"/>
                </a:lnTo>
                <a:lnTo>
                  <a:pt x="103485" y="265861"/>
                </a:lnTo>
                <a:lnTo>
                  <a:pt x="126638" y="255631"/>
                </a:lnTo>
                <a:lnTo>
                  <a:pt x="142656" y="238135"/>
                </a:lnTo>
                <a:lnTo>
                  <a:pt x="142882" y="237185"/>
                </a:lnTo>
                <a:lnTo>
                  <a:pt x="77876" y="237185"/>
                </a:lnTo>
                <a:lnTo>
                  <a:pt x="61585" y="235568"/>
                </a:lnTo>
                <a:lnTo>
                  <a:pt x="44627" y="230917"/>
                </a:lnTo>
                <a:lnTo>
                  <a:pt x="28470" y="223533"/>
                </a:lnTo>
                <a:lnTo>
                  <a:pt x="14579" y="213715"/>
                </a:lnTo>
                <a:close/>
              </a:path>
              <a:path w="3397884" h="337185">
                <a:moveTo>
                  <a:pt x="79298" y="76809"/>
                </a:moveTo>
                <a:lnTo>
                  <a:pt x="53106" y="79965"/>
                </a:lnTo>
                <a:lnTo>
                  <a:pt x="30848" y="89789"/>
                </a:lnTo>
                <a:lnTo>
                  <a:pt x="15390" y="106813"/>
                </a:lnTo>
                <a:lnTo>
                  <a:pt x="9601" y="131572"/>
                </a:lnTo>
                <a:lnTo>
                  <a:pt x="24953" y="168259"/>
                </a:lnTo>
                <a:lnTo>
                  <a:pt x="59074" y="185312"/>
                </a:lnTo>
                <a:lnTo>
                  <a:pt x="93261" y="196830"/>
                </a:lnTo>
                <a:lnTo>
                  <a:pt x="108813" y="216916"/>
                </a:lnTo>
                <a:lnTo>
                  <a:pt x="106429" y="226083"/>
                </a:lnTo>
                <a:lnTo>
                  <a:pt x="99879" y="232384"/>
                </a:lnTo>
                <a:lnTo>
                  <a:pt x="90061" y="236018"/>
                </a:lnTo>
                <a:lnTo>
                  <a:pt x="77876" y="237185"/>
                </a:lnTo>
                <a:lnTo>
                  <a:pt x="142882" y="237185"/>
                </a:lnTo>
                <a:lnTo>
                  <a:pt x="148640" y="213004"/>
                </a:lnTo>
                <a:lnTo>
                  <a:pt x="133122" y="175727"/>
                </a:lnTo>
                <a:lnTo>
                  <a:pt x="98634" y="158019"/>
                </a:lnTo>
                <a:lnTo>
                  <a:pt x="64080" y="146646"/>
                </a:lnTo>
                <a:lnTo>
                  <a:pt x="48361" y="128371"/>
                </a:lnTo>
                <a:lnTo>
                  <a:pt x="50445" y="119726"/>
                </a:lnTo>
                <a:lnTo>
                  <a:pt x="56229" y="113880"/>
                </a:lnTo>
                <a:lnTo>
                  <a:pt x="65013" y="110569"/>
                </a:lnTo>
                <a:lnTo>
                  <a:pt x="76098" y="109524"/>
                </a:lnTo>
                <a:lnTo>
                  <a:pt x="138763" y="109524"/>
                </a:lnTo>
                <a:lnTo>
                  <a:pt x="145440" y="96012"/>
                </a:lnTo>
                <a:lnTo>
                  <a:pt x="131255" y="87910"/>
                </a:lnTo>
                <a:lnTo>
                  <a:pt x="114903" y="81876"/>
                </a:lnTo>
                <a:lnTo>
                  <a:pt x="97284" y="78109"/>
                </a:lnTo>
                <a:lnTo>
                  <a:pt x="79298" y="76809"/>
                </a:lnTo>
                <a:close/>
              </a:path>
              <a:path w="3397884" h="337185">
                <a:moveTo>
                  <a:pt x="138763" y="109524"/>
                </a:moveTo>
                <a:lnTo>
                  <a:pt x="76098" y="109524"/>
                </a:lnTo>
                <a:lnTo>
                  <a:pt x="89300" y="110686"/>
                </a:lnTo>
                <a:lnTo>
                  <a:pt x="103301" y="114014"/>
                </a:lnTo>
                <a:lnTo>
                  <a:pt x="117303" y="119276"/>
                </a:lnTo>
                <a:lnTo>
                  <a:pt x="130505" y="126238"/>
                </a:lnTo>
                <a:lnTo>
                  <a:pt x="138763" y="109524"/>
                </a:lnTo>
                <a:close/>
              </a:path>
              <a:path w="3397884" h="337185">
                <a:moveTo>
                  <a:pt x="198424" y="18491"/>
                </a:moveTo>
                <a:lnTo>
                  <a:pt x="189579" y="20196"/>
                </a:lnTo>
                <a:lnTo>
                  <a:pt x="182600" y="24936"/>
                </a:lnTo>
                <a:lnTo>
                  <a:pt x="178022" y="32142"/>
                </a:lnTo>
                <a:lnTo>
                  <a:pt x="176377" y="41249"/>
                </a:lnTo>
                <a:lnTo>
                  <a:pt x="176377" y="48717"/>
                </a:lnTo>
                <a:lnTo>
                  <a:pt x="179578" y="55473"/>
                </a:lnTo>
                <a:lnTo>
                  <a:pt x="185978" y="59740"/>
                </a:lnTo>
                <a:lnTo>
                  <a:pt x="172466" y="90678"/>
                </a:lnTo>
                <a:lnTo>
                  <a:pt x="193446" y="90678"/>
                </a:lnTo>
                <a:lnTo>
                  <a:pt x="213715" y="60096"/>
                </a:lnTo>
                <a:lnTo>
                  <a:pt x="217627" y="54406"/>
                </a:lnTo>
                <a:lnTo>
                  <a:pt x="220116" y="48361"/>
                </a:lnTo>
                <a:lnTo>
                  <a:pt x="220116" y="41249"/>
                </a:lnTo>
                <a:lnTo>
                  <a:pt x="218327" y="31692"/>
                </a:lnTo>
                <a:lnTo>
                  <a:pt x="213537" y="24536"/>
                </a:lnTo>
                <a:lnTo>
                  <a:pt x="206614" y="20046"/>
                </a:lnTo>
                <a:lnTo>
                  <a:pt x="198424" y="18491"/>
                </a:lnTo>
                <a:close/>
              </a:path>
              <a:path w="3397884" h="337185">
                <a:moveTo>
                  <a:pt x="343852" y="77165"/>
                </a:moveTo>
                <a:lnTo>
                  <a:pt x="305203" y="84321"/>
                </a:lnTo>
                <a:lnTo>
                  <a:pt x="274955" y="104013"/>
                </a:lnTo>
                <a:lnTo>
                  <a:pt x="255241" y="134372"/>
                </a:lnTo>
                <a:lnTo>
                  <a:pt x="248196" y="173532"/>
                </a:lnTo>
                <a:lnTo>
                  <a:pt x="255108" y="212482"/>
                </a:lnTo>
                <a:lnTo>
                  <a:pt x="274688" y="242697"/>
                </a:lnTo>
                <a:lnTo>
                  <a:pt x="305203" y="262243"/>
                </a:lnTo>
                <a:lnTo>
                  <a:pt x="344919" y="269189"/>
                </a:lnTo>
                <a:lnTo>
                  <a:pt x="368344" y="267038"/>
                </a:lnTo>
                <a:lnTo>
                  <a:pt x="389369" y="260788"/>
                </a:lnTo>
                <a:lnTo>
                  <a:pt x="407727" y="250736"/>
                </a:lnTo>
                <a:lnTo>
                  <a:pt x="423151" y="237185"/>
                </a:lnTo>
                <a:lnTo>
                  <a:pt x="422150" y="236118"/>
                </a:lnTo>
                <a:lnTo>
                  <a:pt x="348119" y="236118"/>
                </a:lnTo>
                <a:lnTo>
                  <a:pt x="327250" y="232829"/>
                </a:lnTo>
                <a:lnTo>
                  <a:pt x="309981" y="223405"/>
                </a:lnTo>
                <a:lnTo>
                  <a:pt x="297113" y="208514"/>
                </a:lnTo>
                <a:lnTo>
                  <a:pt x="289445" y="188823"/>
                </a:lnTo>
                <a:lnTo>
                  <a:pt x="432396" y="188823"/>
                </a:lnTo>
                <a:lnTo>
                  <a:pt x="430857" y="158953"/>
                </a:lnTo>
                <a:lnTo>
                  <a:pt x="288734" y="158953"/>
                </a:lnTo>
                <a:lnTo>
                  <a:pt x="295001" y="138533"/>
                </a:lnTo>
                <a:lnTo>
                  <a:pt x="306870" y="123082"/>
                </a:lnTo>
                <a:lnTo>
                  <a:pt x="323538" y="113297"/>
                </a:lnTo>
                <a:lnTo>
                  <a:pt x="344208" y="109880"/>
                </a:lnTo>
                <a:lnTo>
                  <a:pt x="415995" y="109880"/>
                </a:lnTo>
                <a:lnTo>
                  <a:pt x="414928" y="107391"/>
                </a:lnTo>
                <a:lnTo>
                  <a:pt x="386441" y="85010"/>
                </a:lnTo>
                <a:lnTo>
                  <a:pt x="343852" y="77165"/>
                </a:lnTo>
                <a:close/>
              </a:path>
              <a:path w="3397884" h="337185">
                <a:moveTo>
                  <a:pt x="401459" y="214071"/>
                </a:moveTo>
                <a:lnTo>
                  <a:pt x="390174" y="223516"/>
                </a:lnTo>
                <a:lnTo>
                  <a:pt x="377323" y="230428"/>
                </a:lnTo>
                <a:lnTo>
                  <a:pt x="363204" y="234673"/>
                </a:lnTo>
                <a:lnTo>
                  <a:pt x="348119" y="236118"/>
                </a:lnTo>
                <a:lnTo>
                  <a:pt x="422150" y="236118"/>
                </a:lnTo>
                <a:lnTo>
                  <a:pt x="401459" y="214071"/>
                </a:lnTo>
                <a:close/>
              </a:path>
              <a:path w="3397884" h="337185">
                <a:moveTo>
                  <a:pt x="415995" y="109880"/>
                </a:moveTo>
                <a:lnTo>
                  <a:pt x="344208" y="109880"/>
                </a:lnTo>
                <a:lnTo>
                  <a:pt x="365282" y="113247"/>
                </a:lnTo>
                <a:lnTo>
                  <a:pt x="381590" y="122948"/>
                </a:lnTo>
                <a:lnTo>
                  <a:pt x="392364" y="138383"/>
                </a:lnTo>
                <a:lnTo>
                  <a:pt x="396836" y="158953"/>
                </a:lnTo>
                <a:lnTo>
                  <a:pt x="430857" y="158953"/>
                </a:lnTo>
                <a:lnTo>
                  <a:pt x="430013" y="142573"/>
                </a:lnTo>
                <a:lnTo>
                  <a:pt x="415995" y="109880"/>
                </a:lnTo>
                <a:close/>
              </a:path>
              <a:path w="3397884" h="337185">
                <a:moveTo>
                  <a:pt x="515962" y="78587"/>
                </a:moveTo>
                <a:lnTo>
                  <a:pt x="475068" y="78587"/>
                </a:lnTo>
                <a:lnTo>
                  <a:pt x="475068" y="267766"/>
                </a:lnTo>
                <a:lnTo>
                  <a:pt x="515962" y="267766"/>
                </a:lnTo>
                <a:lnTo>
                  <a:pt x="515962" y="167132"/>
                </a:lnTo>
                <a:lnTo>
                  <a:pt x="521152" y="146673"/>
                </a:lnTo>
                <a:lnTo>
                  <a:pt x="532142" y="130416"/>
                </a:lnTo>
                <a:lnTo>
                  <a:pt x="548495" y="119620"/>
                </a:lnTo>
                <a:lnTo>
                  <a:pt x="569658" y="115570"/>
                </a:lnTo>
                <a:lnTo>
                  <a:pt x="648820" y="115570"/>
                </a:lnTo>
                <a:lnTo>
                  <a:pt x="648390" y="114858"/>
                </a:lnTo>
                <a:lnTo>
                  <a:pt x="515962" y="114858"/>
                </a:lnTo>
                <a:lnTo>
                  <a:pt x="515962" y="78587"/>
                </a:lnTo>
                <a:close/>
              </a:path>
              <a:path w="3397884" h="337185">
                <a:moveTo>
                  <a:pt x="648820" y="115570"/>
                </a:moveTo>
                <a:lnTo>
                  <a:pt x="569658" y="115570"/>
                </a:lnTo>
                <a:lnTo>
                  <a:pt x="588772" y="118737"/>
                </a:lnTo>
                <a:lnTo>
                  <a:pt x="603084" y="127838"/>
                </a:lnTo>
                <a:lnTo>
                  <a:pt x="612063" y="142273"/>
                </a:lnTo>
                <a:lnTo>
                  <a:pt x="615175" y="161442"/>
                </a:lnTo>
                <a:lnTo>
                  <a:pt x="615175" y="267766"/>
                </a:lnTo>
                <a:lnTo>
                  <a:pt x="656069" y="267766"/>
                </a:lnTo>
                <a:lnTo>
                  <a:pt x="656069" y="150063"/>
                </a:lnTo>
                <a:lnTo>
                  <a:pt x="651268" y="119620"/>
                </a:lnTo>
                <a:lnTo>
                  <a:pt x="648820" y="115570"/>
                </a:lnTo>
                <a:close/>
              </a:path>
              <a:path w="3397884" h="337185">
                <a:moveTo>
                  <a:pt x="585660" y="77165"/>
                </a:moveTo>
                <a:lnTo>
                  <a:pt x="563168" y="79354"/>
                </a:lnTo>
                <a:lnTo>
                  <a:pt x="543877" y="86144"/>
                </a:lnTo>
                <a:lnTo>
                  <a:pt x="528053" y="97867"/>
                </a:lnTo>
                <a:lnTo>
                  <a:pt x="515962" y="114858"/>
                </a:lnTo>
                <a:lnTo>
                  <a:pt x="648390" y="114858"/>
                </a:lnTo>
                <a:lnTo>
                  <a:pt x="637400" y="96678"/>
                </a:lnTo>
                <a:lnTo>
                  <a:pt x="615264" y="82204"/>
                </a:lnTo>
                <a:lnTo>
                  <a:pt x="585660" y="77165"/>
                </a:lnTo>
                <a:close/>
              </a:path>
              <a:path w="3397884" h="337185">
                <a:moveTo>
                  <a:pt x="717943" y="78587"/>
                </a:moveTo>
                <a:lnTo>
                  <a:pt x="675271" y="78587"/>
                </a:lnTo>
                <a:lnTo>
                  <a:pt x="748525" y="267766"/>
                </a:lnTo>
                <a:lnTo>
                  <a:pt x="790841" y="267766"/>
                </a:lnTo>
                <a:lnTo>
                  <a:pt x="806250" y="227584"/>
                </a:lnTo>
                <a:lnTo>
                  <a:pt x="770572" y="227584"/>
                </a:lnTo>
                <a:lnTo>
                  <a:pt x="717943" y="78587"/>
                </a:lnTo>
                <a:close/>
              </a:path>
              <a:path w="3397884" h="337185">
                <a:moveTo>
                  <a:pt x="863384" y="78587"/>
                </a:moveTo>
                <a:lnTo>
                  <a:pt x="822490" y="78587"/>
                </a:lnTo>
                <a:lnTo>
                  <a:pt x="770572" y="227584"/>
                </a:lnTo>
                <a:lnTo>
                  <a:pt x="806250" y="227584"/>
                </a:lnTo>
                <a:lnTo>
                  <a:pt x="863384" y="78587"/>
                </a:lnTo>
                <a:close/>
              </a:path>
              <a:path w="3397884" h="337185">
                <a:moveTo>
                  <a:pt x="912101" y="0"/>
                </a:moveTo>
                <a:lnTo>
                  <a:pt x="902677" y="1833"/>
                </a:lnTo>
                <a:lnTo>
                  <a:pt x="895121" y="6934"/>
                </a:lnTo>
                <a:lnTo>
                  <a:pt x="890098" y="14701"/>
                </a:lnTo>
                <a:lnTo>
                  <a:pt x="888276" y="24536"/>
                </a:lnTo>
                <a:lnTo>
                  <a:pt x="890098" y="34165"/>
                </a:lnTo>
                <a:lnTo>
                  <a:pt x="895121" y="41827"/>
                </a:lnTo>
                <a:lnTo>
                  <a:pt x="902677" y="46889"/>
                </a:lnTo>
                <a:lnTo>
                  <a:pt x="912101" y="48717"/>
                </a:lnTo>
                <a:lnTo>
                  <a:pt x="921524" y="46889"/>
                </a:lnTo>
                <a:lnTo>
                  <a:pt x="929081" y="41827"/>
                </a:lnTo>
                <a:lnTo>
                  <a:pt x="934104" y="34165"/>
                </a:lnTo>
                <a:lnTo>
                  <a:pt x="935926" y="24536"/>
                </a:lnTo>
                <a:lnTo>
                  <a:pt x="934104" y="14701"/>
                </a:lnTo>
                <a:lnTo>
                  <a:pt x="929081" y="6934"/>
                </a:lnTo>
                <a:lnTo>
                  <a:pt x="921524" y="1833"/>
                </a:lnTo>
                <a:lnTo>
                  <a:pt x="912101" y="0"/>
                </a:lnTo>
                <a:close/>
              </a:path>
              <a:path w="3397884" h="337185">
                <a:moveTo>
                  <a:pt x="932370" y="78587"/>
                </a:moveTo>
                <a:lnTo>
                  <a:pt x="891832" y="78587"/>
                </a:lnTo>
                <a:lnTo>
                  <a:pt x="891832" y="267766"/>
                </a:lnTo>
                <a:lnTo>
                  <a:pt x="932370" y="267766"/>
                </a:lnTo>
                <a:lnTo>
                  <a:pt x="932370" y="78587"/>
                </a:lnTo>
                <a:close/>
              </a:path>
              <a:path w="3397884" h="337185">
                <a:moveTo>
                  <a:pt x="1136946" y="110236"/>
                </a:moveTo>
                <a:lnTo>
                  <a:pt x="1060742" y="110236"/>
                </a:lnTo>
                <a:lnTo>
                  <a:pt x="1080400" y="112830"/>
                </a:lnTo>
                <a:lnTo>
                  <a:pt x="1094524" y="120326"/>
                </a:lnTo>
                <a:lnTo>
                  <a:pt x="1103047" y="132288"/>
                </a:lnTo>
                <a:lnTo>
                  <a:pt x="1105903" y="148285"/>
                </a:lnTo>
                <a:lnTo>
                  <a:pt x="1105903" y="153974"/>
                </a:lnTo>
                <a:lnTo>
                  <a:pt x="1048651" y="153974"/>
                </a:lnTo>
                <a:lnTo>
                  <a:pt x="1018281" y="158164"/>
                </a:lnTo>
                <a:lnTo>
                  <a:pt x="995845" y="169621"/>
                </a:lnTo>
                <a:lnTo>
                  <a:pt x="981943" y="187478"/>
                </a:lnTo>
                <a:lnTo>
                  <a:pt x="977176" y="210870"/>
                </a:lnTo>
                <a:lnTo>
                  <a:pt x="981815" y="234140"/>
                </a:lnTo>
                <a:lnTo>
                  <a:pt x="995089" y="252742"/>
                </a:lnTo>
                <a:lnTo>
                  <a:pt x="1016030" y="265077"/>
                </a:lnTo>
                <a:lnTo>
                  <a:pt x="1043673" y="269544"/>
                </a:lnTo>
                <a:lnTo>
                  <a:pt x="1063103" y="268005"/>
                </a:lnTo>
                <a:lnTo>
                  <a:pt x="1080166" y="263366"/>
                </a:lnTo>
                <a:lnTo>
                  <a:pt x="1094629" y="255593"/>
                </a:lnTo>
                <a:lnTo>
                  <a:pt x="1106258" y="244652"/>
                </a:lnTo>
                <a:lnTo>
                  <a:pt x="1146375" y="244652"/>
                </a:lnTo>
                <a:lnTo>
                  <a:pt x="1146354" y="237185"/>
                </a:lnTo>
                <a:lnTo>
                  <a:pt x="1052207" y="237185"/>
                </a:lnTo>
                <a:lnTo>
                  <a:pt x="1036883" y="235196"/>
                </a:lnTo>
                <a:lnTo>
                  <a:pt x="1025359" y="229539"/>
                </a:lnTo>
                <a:lnTo>
                  <a:pt x="1018103" y="220683"/>
                </a:lnTo>
                <a:lnTo>
                  <a:pt x="1015580" y="209092"/>
                </a:lnTo>
                <a:lnTo>
                  <a:pt x="1017942" y="197496"/>
                </a:lnTo>
                <a:lnTo>
                  <a:pt x="1025137" y="189668"/>
                </a:lnTo>
                <a:lnTo>
                  <a:pt x="1037333" y="185239"/>
                </a:lnTo>
                <a:lnTo>
                  <a:pt x="1054696" y="183845"/>
                </a:lnTo>
                <a:lnTo>
                  <a:pt x="1146201" y="183845"/>
                </a:lnTo>
                <a:lnTo>
                  <a:pt x="1146086" y="143662"/>
                </a:lnTo>
                <a:lnTo>
                  <a:pt x="1140841" y="115720"/>
                </a:lnTo>
                <a:lnTo>
                  <a:pt x="1136946" y="110236"/>
                </a:lnTo>
                <a:close/>
              </a:path>
              <a:path w="3397884" h="337185">
                <a:moveTo>
                  <a:pt x="1146375" y="244652"/>
                </a:moveTo>
                <a:lnTo>
                  <a:pt x="1106258" y="244652"/>
                </a:lnTo>
                <a:lnTo>
                  <a:pt x="1106258" y="267766"/>
                </a:lnTo>
                <a:lnTo>
                  <a:pt x="1146441" y="267766"/>
                </a:lnTo>
                <a:lnTo>
                  <a:pt x="1146375" y="244652"/>
                </a:lnTo>
                <a:close/>
              </a:path>
              <a:path w="3397884" h="337185">
                <a:moveTo>
                  <a:pt x="1146201" y="183845"/>
                </a:moveTo>
                <a:lnTo>
                  <a:pt x="1105903" y="183845"/>
                </a:lnTo>
                <a:lnTo>
                  <a:pt x="1105903" y="201269"/>
                </a:lnTo>
                <a:lnTo>
                  <a:pt x="1100713" y="215582"/>
                </a:lnTo>
                <a:lnTo>
                  <a:pt x="1089190" y="226961"/>
                </a:lnTo>
                <a:lnTo>
                  <a:pt x="1072599" y="234473"/>
                </a:lnTo>
                <a:lnTo>
                  <a:pt x="1052207" y="237185"/>
                </a:lnTo>
                <a:lnTo>
                  <a:pt x="1146354" y="237185"/>
                </a:lnTo>
                <a:lnTo>
                  <a:pt x="1146201" y="183845"/>
                </a:lnTo>
                <a:close/>
              </a:path>
              <a:path w="3397884" h="337185">
                <a:moveTo>
                  <a:pt x="1069632" y="77165"/>
                </a:moveTo>
                <a:lnTo>
                  <a:pt x="1045456" y="78687"/>
                </a:lnTo>
                <a:lnTo>
                  <a:pt x="1025315" y="83210"/>
                </a:lnTo>
                <a:lnTo>
                  <a:pt x="1006974" y="90666"/>
                </a:lnTo>
                <a:lnTo>
                  <a:pt x="988199" y="100990"/>
                </a:lnTo>
                <a:lnTo>
                  <a:pt x="1004912" y="129438"/>
                </a:lnTo>
                <a:lnTo>
                  <a:pt x="1019036" y="121037"/>
                </a:lnTo>
                <a:lnTo>
                  <a:pt x="1033094" y="115036"/>
                </a:lnTo>
                <a:lnTo>
                  <a:pt x="1047018" y="111436"/>
                </a:lnTo>
                <a:lnTo>
                  <a:pt x="1060742" y="110236"/>
                </a:lnTo>
                <a:lnTo>
                  <a:pt x="1136946" y="110236"/>
                </a:lnTo>
                <a:lnTo>
                  <a:pt x="1125994" y="94811"/>
                </a:lnTo>
                <a:lnTo>
                  <a:pt x="1102080" y="81704"/>
                </a:lnTo>
                <a:lnTo>
                  <a:pt x="1069632" y="77165"/>
                </a:lnTo>
                <a:close/>
              </a:path>
              <a:path w="3397884" h="337185">
                <a:moveTo>
                  <a:pt x="1242098" y="78587"/>
                </a:moveTo>
                <a:lnTo>
                  <a:pt x="1201204" y="78587"/>
                </a:lnTo>
                <a:lnTo>
                  <a:pt x="1201204" y="267766"/>
                </a:lnTo>
                <a:lnTo>
                  <a:pt x="1242098" y="267766"/>
                </a:lnTo>
                <a:lnTo>
                  <a:pt x="1242098" y="168910"/>
                </a:lnTo>
                <a:lnTo>
                  <a:pt x="1248321" y="146735"/>
                </a:lnTo>
                <a:lnTo>
                  <a:pt x="1261745" y="129660"/>
                </a:lnTo>
                <a:lnTo>
                  <a:pt x="1281703" y="119053"/>
                </a:lnTo>
                <a:lnTo>
                  <a:pt x="1307528" y="116281"/>
                </a:lnTo>
                <a:lnTo>
                  <a:pt x="1242098" y="116281"/>
                </a:lnTo>
                <a:lnTo>
                  <a:pt x="1242098" y="78587"/>
                </a:lnTo>
                <a:close/>
              </a:path>
              <a:path w="3397884" h="337185">
                <a:moveTo>
                  <a:pt x="1307528" y="77165"/>
                </a:moveTo>
                <a:lnTo>
                  <a:pt x="1286503" y="79676"/>
                </a:lnTo>
                <a:lnTo>
                  <a:pt x="1268412" y="87122"/>
                </a:lnTo>
                <a:lnTo>
                  <a:pt x="1253521" y="99367"/>
                </a:lnTo>
                <a:lnTo>
                  <a:pt x="1242098" y="116281"/>
                </a:lnTo>
                <a:lnTo>
                  <a:pt x="1307528" y="116281"/>
                </a:lnTo>
                <a:lnTo>
                  <a:pt x="1307528" y="77165"/>
                </a:lnTo>
                <a:close/>
              </a:path>
              <a:path w="3397884" h="337185">
                <a:moveTo>
                  <a:pt x="1477967" y="110236"/>
                </a:moveTo>
                <a:lnTo>
                  <a:pt x="1401762" y="110236"/>
                </a:lnTo>
                <a:lnTo>
                  <a:pt x="1421420" y="112830"/>
                </a:lnTo>
                <a:lnTo>
                  <a:pt x="1435544" y="120326"/>
                </a:lnTo>
                <a:lnTo>
                  <a:pt x="1444067" y="132288"/>
                </a:lnTo>
                <a:lnTo>
                  <a:pt x="1446923" y="148285"/>
                </a:lnTo>
                <a:lnTo>
                  <a:pt x="1446923" y="153974"/>
                </a:lnTo>
                <a:lnTo>
                  <a:pt x="1389672" y="153974"/>
                </a:lnTo>
                <a:lnTo>
                  <a:pt x="1359301" y="158164"/>
                </a:lnTo>
                <a:lnTo>
                  <a:pt x="1336865" y="169621"/>
                </a:lnTo>
                <a:lnTo>
                  <a:pt x="1322963" y="187478"/>
                </a:lnTo>
                <a:lnTo>
                  <a:pt x="1318196" y="210870"/>
                </a:lnTo>
                <a:lnTo>
                  <a:pt x="1322835" y="234140"/>
                </a:lnTo>
                <a:lnTo>
                  <a:pt x="1336109" y="252742"/>
                </a:lnTo>
                <a:lnTo>
                  <a:pt x="1357051" y="265077"/>
                </a:lnTo>
                <a:lnTo>
                  <a:pt x="1384693" y="269544"/>
                </a:lnTo>
                <a:lnTo>
                  <a:pt x="1404123" y="268005"/>
                </a:lnTo>
                <a:lnTo>
                  <a:pt x="1421187" y="263366"/>
                </a:lnTo>
                <a:lnTo>
                  <a:pt x="1435650" y="255593"/>
                </a:lnTo>
                <a:lnTo>
                  <a:pt x="1447279" y="244652"/>
                </a:lnTo>
                <a:lnTo>
                  <a:pt x="1487395" y="244652"/>
                </a:lnTo>
                <a:lnTo>
                  <a:pt x="1487374" y="237185"/>
                </a:lnTo>
                <a:lnTo>
                  <a:pt x="1393228" y="237185"/>
                </a:lnTo>
                <a:lnTo>
                  <a:pt x="1377903" y="235196"/>
                </a:lnTo>
                <a:lnTo>
                  <a:pt x="1366380" y="229539"/>
                </a:lnTo>
                <a:lnTo>
                  <a:pt x="1359123" y="220683"/>
                </a:lnTo>
                <a:lnTo>
                  <a:pt x="1356601" y="209092"/>
                </a:lnTo>
                <a:lnTo>
                  <a:pt x="1358962" y="197496"/>
                </a:lnTo>
                <a:lnTo>
                  <a:pt x="1366158" y="189668"/>
                </a:lnTo>
                <a:lnTo>
                  <a:pt x="1378354" y="185239"/>
                </a:lnTo>
                <a:lnTo>
                  <a:pt x="1395717" y="183845"/>
                </a:lnTo>
                <a:lnTo>
                  <a:pt x="1487221" y="183845"/>
                </a:lnTo>
                <a:lnTo>
                  <a:pt x="1487106" y="143662"/>
                </a:lnTo>
                <a:lnTo>
                  <a:pt x="1481861" y="115720"/>
                </a:lnTo>
                <a:lnTo>
                  <a:pt x="1477967" y="110236"/>
                </a:lnTo>
                <a:close/>
              </a:path>
              <a:path w="3397884" h="337185">
                <a:moveTo>
                  <a:pt x="1487395" y="244652"/>
                </a:moveTo>
                <a:lnTo>
                  <a:pt x="1447279" y="244652"/>
                </a:lnTo>
                <a:lnTo>
                  <a:pt x="1447279" y="267766"/>
                </a:lnTo>
                <a:lnTo>
                  <a:pt x="1487462" y="267766"/>
                </a:lnTo>
                <a:lnTo>
                  <a:pt x="1487395" y="244652"/>
                </a:lnTo>
                <a:close/>
              </a:path>
              <a:path w="3397884" h="337185">
                <a:moveTo>
                  <a:pt x="1487221" y="183845"/>
                </a:moveTo>
                <a:lnTo>
                  <a:pt x="1446923" y="183845"/>
                </a:lnTo>
                <a:lnTo>
                  <a:pt x="1446923" y="201269"/>
                </a:lnTo>
                <a:lnTo>
                  <a:pt x="1441734" y="215582"/>
                </a:lnTo>
                <a:lnTo>
                  <a:pt x="1430210" y="226961"/>
                </a:lnTo>
                <a:lnTo>
                  <a:pt x="1413619" y="234473"/>
                </a:lnTo>
                <a:lnTo>
                  <a:pt x="1393228" y="237185"/>
                </a:lnTo>
                <a:lnTo>
                  <a:pt x="1487374" y="237185"/>
                </a:lnTo>
                <a:lnTo>
                  <a:pt x="1487221" y="183845"/>
                </a:lnTo>
                <a:close/>
              </a:path>
              <a:path w="3397884" h="337185">
                <a:moveTo>
                  <a:pt x="1410652" y="77165"/>
                </a:moveTo>
                <a:lnTo>
                  <a:pt x="1386477" y="78687"/>
                </a:lnTo>
                <a:lnTo>
                  <a:pt x="1366335" y="83210"/>
                </a:lnTo>
                <a:lnTo>
                  <a:pt x="1347994" y="90666"/>
                </a:lnTo>
                <a:lnTo>
                  <a:pt x="1329220" y="100990"/>
                </a:lnTo>
                <a:lnTo>
                  <a:pt x="1345933" y="129438"/>
                </a:lnTo>
                <a:lnTo>
                  <a:pt x="1360057" y="121037"/>
                </a:lnTo>
                <a:lnTo>
                  <a:pt x="1374114" y="115036"/>
                </a:lnTo>
                <a:lnTo>
                  <a:pt x="1388038" y="111436"/>
                </a:lnTo>
                <a:lnTo>
                  <a:pt x="1401762" y="110236"/>
                </a:lnTo>
                <a:lnTo>
                  <a:pt x="1477967" y="110236"/>
                </a:lnTo>
                <a:lnTo>
                  <a:pt x="1467015" y="94811"/>
                </a:lnTo>
                <a:lnTo>
                  <a:pt x="1443101" y="81704"/>
                </a:lnTo>
                <a:lnTo>
                  <a:pt x="1410652" y="77165"/>
                </a:lnTo>
                <a:close/>
              </a:path>
              <a:path w="3397884" h="337185">
                <a:moveTo>
                  <a:pt x="1583118" y="78587"/>
                </a:moveTo>
                <a:lnTo>
                  <a:pt x="1542224" y="78587"/>
                </a:lnTo>
                <a:lnTo>
                  <a:pt x="1542224" y="267766"/>
                </a:lnTo>
                <a:lnTo>
                  <a:pt x="1583118" y="267766"/>
                </a:lnTo>
                <a:lnTo>
                  <a:pt x="1583118" y="167132"/>
                </a:lnTo>
                <a:lnTo>
                  <a:pt x="1588308" y="146673"/>
                </a:lnTo>
                <a:lnTo>
                  <a:pt x="1599298" y="130416"/>
                </a:lnTo>
                <a:lnTo>
                  <a:pt x="1615651" y="119620"/>
                </a:lnTo>
                <a:lnTo>
                  <a:pt x="1636814" y="115570"/>
                </a:lnTo>
                <a:lnTo>
                  <a:pt x="1715975" y="115570"/>
                </a:lnTo>
                <a:lnTo>
                  <a:pt x="1715545" y="114858"/>
                </a:lnTo>
                <a:lnTo>
                  <a:pt x="1583118" y="114858"/>
                </a:lnTo>
                <a:lnTo>
                  <a:pt x="1583118" y="78587"/>
                </a:lnTo>
                <a:close/>
              </a:path>
              <a:path w="3397884" h="337185">
                <a:moveTo>
                  <a:pt x="1715975" y="115570"/>
                </a:moveTo>
                <a:lnTo>
                  <a:pt x="1636814" y="115570"/>
                </a:lnTo>
                <a:lnTo>
                  <a:pt x="1655927" y="118737"/>
                </a:lnTo>
                <a:lnTo>
                  <a:pt x="1670240" y="127838"/>
                </a:lnTo>
                <a:lnTo>
                  <a:pt x="1679219" y="142273"/>
                </a:lnTo>
                <a:lnTo>
                  <a:pt x="1682330" y="161442"/>
                </a:lnTo>
                <a:lnTo>
                  <a:pt x="1682330" y="267766"/>
                </a:lnTo>
                <a:lnTo>
                  <a:pt x="1723224" y="267766"/>
                </a:lnTo>
                <a:lnTo>
                  <a:pt x="1723224" y="150063"/>
                </a:lnTo>
                <a:lnTo>
                  <a:pt x="1718424" y="119620"/>
                </a:lnTo>
                <a:lnTo>
                  <a:pt x="1715975" y="115570"/>
                </a:lnTo>
                <a:close/>
              </a:path>
              <a:path w="3397884" h="337185">
                <a:moveTo>
                  <a:pt x="1652816" y="77165"/>
                </a:moveTo>
                <a:lnTo>
                  <a:pt x="1630324" y="79354"/>
                </a:lnTo>
                <a:lnTo>
                  <a:pt x="1611033" y="86144"/>
                </a:lnTo>
                <a:lnTo>
                  <a:pt x="1595208" y="97867"/>
                </a:lnTo>
                <a:lnTo>
                  <a:pt x="1583118" y="114858"/>
                </a:lnTo>
                <a:lnTo>
                  <a:pt x="1715545" y="114858"/>
                </a:lnTo>
                <a:lnTo>
                  <a:pt x="1704555" y="96678"/>
                </a:lnTo>
                <a:lnTo>
                  <a:pt x="1682419" y="82204"/>
                </a:lnTo>
                <a:lnTo>
                  <a:pt x="1652816" y="77165"/>
                </a:lnTo>
                <a:close/>
              </a:path>
              <a:path w="3397884" h="337185">
                <a:moveTo>
                  <a:pt x="2028781" y="110236"/>
                </a:moveTo>
                <a:lnTo>
                  <a:pt x="1952586" y="110236"/>
                </a:lnTo>
                <a:lnTo>
                  <a:pt x="1972242" y="112830"/>
                </a:lnTo>
                <a:lnTo>
                  <a:pt x="1986362" y="120326"/>
                </a:lnTo>
                <a:lnTo>
                  <a:pt x="1994881" y="132288"/>
                </a:lnTo>
                <a:lnTo>
                  <a:pt x="1997735" y="148285"/>
                </a:lnTo>
                <a:lnTo>
                  <a:pt x="1997735" y="153974"/>
                </a:lnTo>
                <a:lnTo>
                  <a:pt x="1940483" y="153974"/>
                </a:lnTo>
                <a:lnTo>
                  <a:pt x="1910120" y="158164"/>
                </a:lnTo>
                <a:lnTo>
                  <a:pt x="1887688" y="169621"/>
                </a:lnTo>
                <a:lnTo>
                  <a:pt x="1873787" y="187478"/>
                </a:lnTo>
                <a:lnTo>
                  <a:pt x="1869020" y="210870"/>
                </a:lnTo>
                <a:lnTo>
                  <a:pt x="1873658" y="234140"/>
                </a:lnTo>
                <a:lnTo>
                  <a:pt x="1886929" y="252742"/>
                </a:lnTo>
                <a:lnTo>
                  <a:pt x="1907870" y="265077"/>
                </a:lnTo>
                <a:lnTo>
                  <a:pt x="1935518" y="269544"/>
                </a:lnTo>
                <a:lnTo>
                  <a:pt x="1954941" y="268005"/>
                </a:lnTo>
                <a:lnTo>
                  <a:pt x="1972002" y="263366"/>
                </a:lnTo>
                <a:lnTo>
                  <a:pt x="1986467" y="255593"/>
                </a:lnTo>
                <a:lnTo>
                  <a:pt x="1998103" y="244652"/>
                </a:lnTo>
                <a:lnTo>
                  <a:pt x="2038217" y="244652"/>
                </a:lnTo>
                <a:lnTo>
                  <a:pt x="2038195" y="237185"/>
                </a:lnTo>
                <a:lnTo>
                  <a:pt x="1944052" y="237185"/>
                </a:lnTo>
                <a:lnTo>
                  <a:pt x="1928726" y="235196"/>
                </a:lnTo>
                <a:lnTo>
                  <a:pt x="1917198" y="229539"/>
                </a:lnTo>
                <a:lnTo>
                  <a:pt x="1909937" y="220683"/>
                </a:lnTo>
                <a:lnTo>
                  <a:pt x="1907413" y="209092"/>
                </a:lnTo>
                <a:lnTo>
                  <a:pt x="1909774" y="197496"/>
                </a:lnTo>
                <a:lnTo>
                  <a:pt x="1916971" y="189668"/>
                </a:lnTo>
                <a:lnTo>
                  <a:pt x="1929171" y="185239"/>
                </a:lnTo>
                <a:lnTo>
                  <a:pt x="1946541" y="183845"/>
                </a:lnTo>
                <a:lnTo>
                  <a:pt x="2038037" y="183845"/>
                </a:lnTo>
                <a:lnTo>
                  <a:pt x="2037918" y="143662"/>
                </a:lnTo>
                <a:lnTo>
                  <a:pt x="2032674" y="115720"/>
                </a:lnTo>
                <a:lnTo>
                  <a:pt x="2028781" y="110236"/>
                </a:lnTo>
                <a:close/>
              </a:path>
              <a:path w="3397884" h="337185">
                <a:moveTo>
                  <a:pt x="2038217" y="244652"/>
                </a:moveTo>
                <a:lnTo>
                  <a:pt x="1998103" y="244652"/>
                </a:lnTo>
                <a:lnTo>
                  <a:pt x="1998103" y="267766"/>
                </a:lnTo>
                <a:lnTo>
                  <a:pt x="2038286" y="267766"/>
                </a:lnTo>
                <a:lnTo>
                  <a:pt x="2038217" y="244652"/>
                </a:lnTo>
                <a:close/>
              </a:path>
              <a:path w="3397884" h="337185">
                <a:moveTo>
                  <a:pt x="2038037" y="183845"/>
                </a:moveTo>
                <a:lnTo>
                  <a:pt x="1997735" y="183845"/>
                </a:lnTo>
                <a:lnTo>
                  <a:pt x="1997735" y="201269"/>
                </a:lnTo>
                <a:lnTo>
                  <a:pt x="1992546" y="215582"/>
                </a:lnTo>
                <a:lnTo>
                  <a:pt x="1981023" y="226961"/>
                </a:lnTo>
                <a:lnTo>
                  <a:pt x="1964436" y="234473"/>
                </a:lnTo>
                <a:lnTo>
                  <a:pt x="1944052" y="237185"/>
                </a:lnTo>
                <a:lnTo>
                  <a:pt x="2038195" y="237185"/>
                </a:lnTo>
                <a:lnTo>
                  <a:pt x="2038037" y="183845"/>
                </a:lnTo>
                <a:close/>
              </a:path>
              <a:path w="3397884" h="337185">
                <a:moveTo>
                  <a:pt x="1961464" y="77165"/>
                </a:moveTo>
                <a:lnTo>
                  <a:pt x="1937290" y="78687"/>
                </a:lnTo>
                <a:lnTo>
                  <a:pt x="1917152" y="83210"/>
                </a:lnTo>
                <a:lnTo>
                  <a:pt x="1898811" y="90666"/>
                </a:lnTo>
                <a:lnTo>
                  <a:pt x="1880031" y="100990"/>
                </a:lnTo>
                <a:lnTo>
                  <a:pt x="1896757" y="129438"/>
                </a:lnTo>
                <a:lnTo>
                  <a:pt x="1910874" y="121037"/>
                </a:lnTo>
                <a:lnTo>
                  <a:pt x="1924929" y="115036"/>
                </a:lnTo>
                <a:lnTo>
                  <a:pt x="1938855" y="111436"/>
                </a:lnTo>
                <a:lnTo>
                  <a:pt x="1952586" y="110236"/>
                </a:lnTo>
                <a:lnTo>
                  <a:pt x="2028781" y="110236"/>
                </a:lnTo>
                <a:lnTo>
                  <a:pt x="2017831" y="94811"/>
                </a:lnTo>
                <a:lnTo>
                  <a:pt x="1993918" y="81704"/>
                </a:lnTo>
                <a:lnTo>
                  <a:pt x="1961464" y="77165"/>
                </a:lnTo>
                <a:close/>
              </a:path>
              <a:path w="3397884" h="337185">
                <a:moveTo>
                  <a:pt x="2135708" y="3911"/>
                </a:moveTo>
                <a:lnTo>
                  <a:pt x="2094814" y="3911"/>
                </a:lnTo>
                <a:lnTo>
                  <a:pt x="2094814" y="267766"/>
                </a:lnTo>
                <a:lnTo>
                  <a:pt x="2135708" y="267766"/>
                </a:lnTo>
                <a:lnTo>
                  <a:pt x="2135708" y="3911"/>
                </a:lnTo>
                <a:close/>
              </a:path>
              <a:path w="3397884" h="337185">
                <a:moveTo>
                  <a:pt x="2347290" y="78587"/>
                </a:moveTo>
                <a:lnTo>
                  <a:pt x="2306396" y="78587"/>
                </a:lnTo>
                <a:lnTo>
                  <a:pt x="2306396" y="336753"/>
                </a:lnTo>
                <a:lnTo>
                  <a:pt x="2347290" y="336753"/>
                </a:lnTo>
                <a:lnTo>
                  <a:pt x="2347290" y="235051"/>
                </a:lnTo>
                <a:lnTo>
                  <a:pt x="2483849" y="235051"/>
                </a:lnTo>
                <a:lnTo>
                  <a:pt x="2484277" y="234340"/>
                </a:lnTo>
                <a:lnTo>
                  <a:pt x="2404897" y="234340"/>
                </a:lnTo>
                <a:lnTo>
                  <a:pt x="2381644" y="229823"/>
                </a:lnTo>
                <a:lnTo>
                  <a:pt x="2363425" y="217138"/>
                </a:lnTo>
                <a:lnTo>
                  <a:pt x="2351540" y="197585"/>
                </a:lnTo>
                <a:lnTo>
                  <a:pt x="2347290" y="172466"/>
                </a:lnTo>
                <a:lnTo>
                  <a:pt x="2351540" y="147907"/>
                </a:lnTo>
                <a:lnTo>
                  <a:pt x="2363425" y="128549"/>
                </a:lnTo>
                <a:lnTo>
                  <a:pt x="2381644" y="115858"/>
                </a:lnTo>
                <a:lnTo>
                  <a:pt x="2404897" y="111302"/>
                </a:lnTo>
                <a:lnTo>
                  <a:pt x="2347290" y="111302"/>
                </a:lnTo>
                <a:lnTo>
                  <a:pt x="2347290" y="78587"/>
                </a:lnTo>
                <a:close/>
              </a:path>
              <a:path w="3397884" h="337185">
                <a:moveTo>
                  <a:pt x="2483849" y="235051"/>
                </a:moveTo>
                <a:lnTo>
                  <a:pt x="2347290" y="235051"/>
                </a:lnTo>
                <a:lnTo>
                  <a:pt x="2359336" y="249686"/>
                </a:lnTo>
                <a:lnTo>
                  <a:pt x="2374582" y="260388"/>
                </a:lnTo>
                <a:lnTo>
                  <a:pt x="2392895" y="266955"/>
                </a:lnTo>
                <a:lnTo>
                  <a:pt x="2414143" y="269189"/>
                </a:lnTo>
                <a:lnTo>
                  <a:pt x="2450947" y="262249"/>
                </a:lnTo>
                <a:lnTo>
                  <a:pt x="2479217" y="242741"/>
                </a:lnTo>
                <a:lnTo>
                  <a:pt x="2483849" y="235051"/>
                </a:lnTo>
                <a:close/>
              </a:path>
              <a:path w="3397884" h="337185">
                <a:moveTo>
                  <a:pt x="2413431" y="77165"/>
                </a:moveTo>
                <a:lnTo>
                  <a:pt x="2392595" y="79398"/>
                </a:lnTo>
                <a:lnTo>
                  <a:pt x="2374493" y="85966"/>
                </a:lnTo>
                <a:lnTo>
                  <a:pt x="2359325" y="96667"/>
                </a:lnTo>
                <a:lnTo>
                  <a:pt x="2347290" y="111302"/>
                </a:lnTo>
                <a:lnTo>
                  <a:pt x="2404897" y="111302"/>
                </a:lnTo>
                <a:lnTo>
                  <a:pt x="2428150" y="115908"/>
                </a:lnTo>
                <a:lnTo>
                  <a:pt x="2446369" y="128682"/>
                </a:lnTo>
                <a:lnTo>
                  <a:pt x="2458254" y="148057"/>
                </a:lnTo>
                <a:lnTo>
                  <a:pt x="2462504" y="172466"/>
                </a:lnTo>
                <a:lnTo>
                  <a:pt x="2458254" y="197435"/>
                </a:lnTo>
                <a:lnTo>
                  <a:pt x="2446369" y="217004"/>
                </a:lnTo>
                <a:lnTo>
                  <a:pt x="2428150" y="229773"/>
                </a:lnTo>
                <a:lnTo>
                  <a:pt x="2404897" y="234340"/>
                </a:lnTo>
                <a:lnTo>
                  <a:pt x="2484277" y="234340"/>
                </a:lnTo>
                <a:lnTo>
                  <a:pt x="2497353" y="212632"/>
                </a:lnTo>
                <a:lnTo>
                  <a:pt x="2503754" y="173888"/>
                </a:lnTo>
                <a:lnTo>
                  <a:pt x="2497192" y="134472"/>
                </a:lnTo>
                <a:lnTo>
                  <a:pt x="2478728" y="103924"/>
                </a:lnTo>
                <a:lnTo>
                  <a:pt x="2450197" y="84177"/>
                </a:lnTo>
                <a:lnTo>
                  <a:pt x="2413431" y="77165"/>
                </a:lnTo>
                <a:close/>
              </a:path>
              <a:path w="3397884" h="337185">
                <a:moveTo>
                  <a:pt x="2627503" y="77165"/>
                </a:moveTo>
                <a:lnTo>
                  <a:pt x="2587303" y="84110"/>
                </a:lnTo>
                <a:lnTo>
                  <a:pt x="2556071" y="103657"/>
                </a:lnTo>
                <a:lnTo>
                  <a:pt x="2535841" y="133872"/>
                </a:lnTo>
                <a:lnTo>
                  <a:pt x="2528646" y="172821"/>
                </a:lnTo>
                <a:lnTo>
                  <a:pt x="2535841" y="212032"/>
                </a:lnTo>
                <a:lnTo>
                  <a:pt x="2556071" y="242474"/>
                </a:lnTo>
                <a:lnTo>
                  <a:pt x="2587303" y="262182"/>
                </a:lnTo>
                <a:lnTo>
                  <a:pt x="2627503" y="269189"/>
                </a:lnTo>
                <a:lnTo>
                  <a:pt x="2667496" y="262182"/>
                </a:lnTo>
                <a:lnTo>
                  <a:pt x="2698623" y="242474"/>
                </a:lnTo>
                <a:lnTo>
                  <a:pt x="2703546" y="235051"/>
                </a:lnTo>
                <a:lnTo>
                  <a:pt x="2627503" y="235051"/>
                </a:lnTo>
                <a:lnTo>
                  <a:pt x="2604044" y="230589"/>
                </a:lnTo>
                <a:lnTo>
                  <a:pt x="2585720" y="218027"/>
                </a:lnTo>
                <a:lnTo>
                  <a:pt x="2573796" y="198597"/>
                </a:lnTo>
                <a:lnTo>
                  <a:pt x="2569540" y="173532"/>
                </a:lnTo>
                <a:lnTo>
                  <a:pt x="2573796" y="148618"/>
                </a:lnTo>
                <a:lnTo>
                  <a:pt x="2585720" y="129171"/>
                </a:lnTo>
                <a:lnTo>
                  <a:pt x="2604044" y="116525"/>
                </a:lnTo>
                <a:lnTo>
                  <a:pt x="2627503" y="112014"/>
                </a:lnTo>
                <a:lnTo>
                  <a:pt x="2704207" y="112014"/>
                </a:lnTo>
                <a:lnTo>
                  <a:pt x="2698623" y="103657"/>
                </a:lnTo>
                <a:lnTo>
                  <a:pt x="2667496" y="84110"/>
                </a:lnTo>
                <a:lnTo>
                  <a:pt x="2627503" y="77165"/>
                </a:lnTo>
                <a:close/>
              </a:path>
              <a:path w="3397884" h="337185">
                <a:moveTo>
                  <a:pt x="2704207" y="112014"/>
                </a:moveTo>
                <a:lnTo>
                  <a:pt x="2627503" y="112014"/>
                </a:lnTo>
                <a:lnTo>
                  <a:pt x="2650755" y="116525"/>
                </a:lnTo>
                <a:lnTo>
                  <a:pt x="2668974" y="129171"/>
                </a:lnTo>
                <a:lnTo>
                  <a:pt x="2680859" y="148618"/>
                </a:lnTo>
                <a:lnTo>
                  <a:pt x="2685110" y="173532"/>
                </a:lnTo>
                <a:lnTo>
                  <a:pt x="2680859" y="198597"/>
                </a:lnTo>
                <a:lnTo>
                  <a:pt x="2668974" y="218027"/>
                </a:lnTo>
                <a:lnTo>
                  <a:pt x="2650755" y="230589"/>
                </a:lnTo>
                <a:lnTo>
                  <a:pt x="2627503" y="235051"/>
                </a:lnTo>
                <a:lnTo>
                  <a:pt x="2703546" y="235051"/>
                </a:lnTo>
                <a:lnTo>
                  <a:pt x="2718814" y="212032"/>
                </a:lnTo>
                <a:lnTo>
                  <a:pt x="2726004" y="172821"/>
                </a:lnTo>
                <a:lnTo>
                  <a:pt x="2718814" y="133872"/>
                </a:lnTo>
                <a:lnTo>
                  <a:pt x="2704207" y="112014"/>
                </a:lnTo>
                <a:close/>
              </a:path>
              <a:path w="3397884" h="337185">
                <a:moveTo>
                  <a:pt x="2809570" y="78587"/>
                </a:moveTo>
                <a:lnTo>
                  <a:pt x="2768676" y="78587"/>
                </a:lnTo>
                <a:lnTo>
                  <a:pt x="2768676" y="267766"/>
                </a:lnTo>
                <a:lnTo>
                  <a:pt x="2809570" y="267766"/>
                </a:lnTo>
                <a:lnTo>
                  <a:pt x="2809570" y="168910"/>
                </a:lnTo>
                <a:lnTo>
                  <a:pt x="2815793" y="146735"/>
                </a:lnTo>
                <a:lnTo>
                  <a:pt x="2829217" y="129660"/>
                </a:lnTo>
                <a:lnTo>
                  <a:pt x="2849175" y="119053"/>
                </a:lnTo>
                <a:lnTo>
                  <a:pt x="2875000" y="116281"/>
                </a:lnTo>
                <a:lnTo>
                  <a:pt x="2809570" y="116281"/>
                </a:lnTo>
                <a:lnTo>
                  <a:pt x="2809570" y="78587"/>
                </a:lnTo>
                <a:close/>
              </a:path>
              <a:path w="3397884" h="337185">
                <a:moveTo>
                  <a:pt x="2875000" y="77165"/>
                </a:moveTo>
                <a:lnTo>
                  <a:pt x="2853975" y="79676"/>
                </a:lnTo>
                <a:lnTo>
                  <a:pt x="2835884" y="87122"/>
                </a:lnTo>
                <a:lnTo>
                  <a:pt x="2820993" y="99367"/>
                </a:lnTo>
                <a:lnTo>
                  <a:pt x="2809570" y="116281"/>
                </a:lnTo>
                <a:lnTo>
                  <a:pt x="2875000" y="116281"/>
                </a:lnTo>
                <a:lnTo>
                  <a:pt x="2875000" y="77165"/>
                </a:lnTo>
                <a:close/>
              </a:path>
              <a:path w="3397884" h="337185">
                <a:moveTo>
                  <a:pt x="2956788" y="116281"/>
                </a:moveTo>
                <a:lnTo>
                  <a:pt x="2916250" y="116281"/>
                </a:lnTo>
                <a:lnTo>
                  <a:pt x="2916250" y="214426"/>
                </a:lnTo>
                <a:lnTo>
                  <a:pt x="2920528" y="239391"/>
                </a:lnTo>
                <a:lnTo>
                  <a:pt x="2932074" y="256520"/>
                </a:lnTo>
                <a:lnTo>
                  <a:pt x="2948954" y="266383"/>
                </a:lnTo>
                <a:lnTo>
                  <a:pt x="2969234" y="269544"/>
                </a:lnTo>
                <a:lnTo>
                  <a:pt x="2981163" y="268628"/>
                </a:lnTo>
                <a:lnTo>
                  <a:pt x="2992926" y="265944"/>
                </a:lnTo>
                <a:lnTo>
                  <a:pt x="3004489" y="261593"/>
                </a:lnTo>
                <a:lnTo>
                  <a:pt x="3015818" y="255676"/>
                </a:lnTo>
                <a:lnTo>
                  <a:pt x="3008201" y="232562"/>
                </a:lnTo>
                <a:lnTo>
                  <a:pt x="2977057" y="232562"/>
                </a:lnTo>
                <a:lnTo>
                  <a:pt x="2968490" y="231312"/>
                </a:lnTo>
                <a:lnTo>
                  <a:pt x="2962122" y="227095"/>
                </a:lnTo>
                <a:lnTo>
                  <a:pt x="2958155" y="219210"/>
                </a:lnTo>
                <a:lnTo>
                  <a:pt x="2956788" y="206959"/>
                </a:lnTo>
                <a:lnTo>
                  <a:pt x="2956788" y="116281"/>
                </a:lnTo>
                <a:close/>
              </a:path>
              <a:path w="3397884" h="337185">
                <a:moveTo>
                  <a:pt x="3005505" y="224383"/>
                </a:moveTo>
                <a:lnTo>
                  <a:pt x="2997610" y="227911"/>
                </a:lnTo>
                <a:lnTo>
                  <a:pt x="2990348" y="230473"/>
                </a:lnTo>
                <a:lnTo>
                  <a:pt x="2983553" y="232034"/>
                </a:lnTo>
                <a:lnTo>
                  <a:pt x="2977057" y="232562"/>
                </a:lnTo>
                <a:lnTo>
                  <a:pt x="3008201" y="232562"/>
                </a:lnTo>
                <a:lnTo>
                  <a:pt x="3005505" y="224383"/>
                </a:lnTo>
                <a:close/>
              </a:path>
              <a:path w="3397884" h="337185">
                <a:moveTo>
                  <a:pt x="3012617" y="85699"/>
                </a:moveTo>
                <a:lnTo>
                  <a:pt x="2889580" y="85699"/>
                </a:lnTo>
                <a:lnTo>
                  <a:pt x="2889580" y="116281"/>
                </a:lnTo>
                <a:lnTo>
                  <a:pt x="3012617" y="116281"/>
                </a:lnTo>
                <a:lnTo>
                  <a:pt x="3012617" y="85699"/>
                </a:lnTo>
                <a:close/>
              </a:path>
              <a:path w="3397884" h="337185">
                <a:moveTo>
                  <a:pt x="2956788" y="33782"/>
                </a:moveTo>
                <a:lnTo>
                  <a:pt x="2916250" y="33782"/>
                </a:lnTo>
                <a:lnTo>
                  <a:pt x="2916250" y="85699"/>
                </a:lnTo>
                <a:lnTo>
                  <a:pt x="2956788" y="85699"/>
                </a:lnTo>
                <a:lnTo>
                  <a:pt x="2956788" y="33782"/>
                </a:lnTo>
                <a:close/>
              </a:path>
              <a:path w="3397884" h="337185">
                <a:moveTo>
                  <a:pt x="3197636" y="110236"/>
                </a:moveTo>
                <a:lnTo>
                  <a:pt x="3121431" y="110236"/>
                </a:lnTo>
                <a:lnTo>
                  <a:pt x="3141089" y="112830"/>
                </a:lnTo>
                <a:lnTo>
                  <a:pt x="3155213" y="120326"/>
                </a:lnTo>
                <a:lnTo>
                  <a:pt x="3163736" y="132288"/>
                </a:lnTo>
                <a:lnTo>
                  <a:pt x="3166592" y="148285"/>
                </a:lnTo>
                <a:lnTo>
                  <a:pt x="3166592" y="153974"/>
                </a:lnTo>
                <a:lnTo>
                  <a:pt x="3109341" y="153974"/>
                </a:lnTo>
                <a:lnTo>
                  <a:pt x="3078970" y="158164"/>
                </a:lnTo>
                <a:lnTo>
                  <a:pt x="3056534" y="169621"/>
                </a:lnTo>
                <a:lnTo>
                  <a:pt x="3042632" y="187478"/>
                </a:lnTo>
                <a:lnTo>
                  <a:pt x="3037865" y="210870"/>
                </a:lnTo>
                <a:lnTo>
                  <a:pt x="3042504" y="234140"/>
                </a:lnTo>
                <a:lnTo>
                  <a:pt x="3055778" y="252742"/>
                </a:lnTo>
                <a:lnTo>
                  <a:pt x="3076720" y="265077"/>
                </a:lnTo>
                <a:lnTo>
                  <a:pt x="3104362" y="269544"/>
                </a:lnTo>
                <a:lnTo>
                  <a:pt x="3123792" y="268005"/>
                </a:lnTo>
                <a:lnTo>
                  <a:pt x="3140856" y="263366"/>
                </a:lnTo>
                <a:lnTo>
                  <a:pt x="3155318" y="255593"/>
                </a:lnTo>
                <a:lnTo>
                  <a:pt x="3166948" y="244652"/>
                </a:lnTo>
                <a:lnTo>
                  <a:pt x="3207064" y="244652"/>
                </a:lnTo>
                <a:lnTo>
                  <a:pt x="3207043" y="237185"/>
                </a:lnTo>
                <a:lnTo>
                  <a:pt x="3112897" y="237185"/>
                </a:lnTo>
                <a:lnTo>
                  <a:pt x="3097572" y="235196"/>
                </a:lnTo>
                <a:lnTo>
                  <a:pt x="3086049" y="229539"/>
                </a:lnTo>
                <a:lnTo>
                  <a:pt x="3078792" y="220683"/>
                </a:lnTo>
                <a:lnTo>
                  <a:pt x="3076270" y="209092"/>
                </a:lnTo>
                <a:lnTo>
                  <a:pt x="3078631" y="197496"/>
                </a:lnTo>
                <a:lnTo>
                  <a:pt x="3085826" y="189668"/>
                </a:lnTo>
                <a:lnTo>
                  <a:pt x="3098022" y="185239"/>
                </a:lnTo>
                <a:lnTo>
                  <a:pt x="3115386" y="183845"/>
                </a:lnTo>
                <a:lnTo>
                  <a:pt x="3206890" y="183845"/>
                </a:lnTo>
                <a:lnTo>
                  <a:pt x="3206775" y="143662"/>
                </a:lnTo>
                <a:lnTo>
                  <a:pt x="3201530" y="115720"/>
                </a:lnTo>
                <a:lnTo>
                  <a:pt x="3197636" y="110236"/>
                </a:lnTo>
                <a:close/>
              </a:path>
              <a:path w="3397884" h="337185">
                <a:moveTo>
                  <a:pt x="3207064" y="244652"/>
                </a:moveTo>
                <a:lnTo>
                  <a:pt x="3166948" y="244652"/>
                </a:lnTo>
                <a:lnTo>
                  <a:pt x="3166948" y="267766"/>
                </a:lnTo>
                <a:lnTo>
                  <a:pt x="3207131" y="267766"/>
                </a:lnTo>
                <a:lnTo>
                  <a:pt x="3207064" y="244652"/>
                </a:lnTo>
                <a:close/>
              </a:path>
              <a:path w="3397884" h="337185">
                <a:moveTo>
                  <a:pt x="3206890" y="183845"/>
                </a:moveTo>
                <a:lnTo>
                  <a:pt x="3166592" y="183845"/>
                </a:lnTo>
                <a:lnTo>
                  <a:pt x="3166592" y="201269"/>
                </a:lnTo>
                <a:lnTo>
                  <a:pt x="3161403" y="215582"/>
                </a:lnTo>
                <a:lnTo>
                  <a:pt x="3149879" y="226961"/>
                </a:lnTo>
                <a:lnTo>
                  <a:pt x="3133288" y="234473"/>
                </a:lnTo>
                <a:lnTo>
                  <a:pt x="3112897" y="237185"/>
                </a:lnTo>
                <a:lnTo>
                  <a:pt x="3207043" y="237185"/>
                </a:lnTo>
                <a:lnTo>
                  <a:pt x="3206890" y="183845"/>
                </a:lnTo>
                <a:close/>
              </a:path>
              <a:path w="3397884" h="337185">
                <a:moveTo>
                  <a:pt x="3130321" y="77165"/>
                </a:moveTo>
                <a:lnTo>
                  <a:pt x="3106146" y="78687"/>
                </a:lnTo>
                <a:lnTo>
                  <a:pt x="3086004" y="83210"/>
                </a:lnTo>
                <a:lnTo>
                  <a:pt x="3067663" y="90666"/>
                </a:lnTo>
                <a:lnTo>
                  <a:pt x="3048889" y="100990"/>
                </a:lnTo>
                <a:lnTo>
                  <a:pt x="3065602" y="129438"/>
                </a:lnTo>
                <a:lnTo>
                  <a:pt x="3079726" y="121037"/>
                </a:lnTo>
                <a:lnTo>
                  <a:pt x="3093783" y="115036"/>
                </a:lnTo>
                <a:lnTo>
                  <a:pt x="3107707" y="111436"/>
                </a:lnTo>
                <a:lnTo>
                  <a:pt x="3121431" y="110236"/>
                </a:lnTo>
                <a:lnTo>
                  <a:pt x="3197636" y="110236"/>
                </a:lnTo>
                <a:lnTo>
                  <a:pt x="3186684" y="94811"/>
                </a:lnTo>
                <a:lnTo>
                  <a:pt x="3162769" y="81704"/>
                </a:lnTo>
                <a:lnTo>
                  <a:pt x="3130321" y="77165"/>
                </a:lnTo>
                <a:close/>
              </a:path>
              <a:path w="3397884" h="337185">
                <a:moveTo>
                  <a:pt x="3304565" y="3911"/>
                </a:moveTo>
                <a:lnTo>
                  <a:pt x="3263671" y="3911"/>
                </a:lnTo>
                <a:lnTo>
                  <a:pt x="3263671" y="267766"/>
                </a:lnTo>
                <a:lnTo>
                  <a:pt x="3304565" y="267766"/>
                </a:lnTo>
                <a:lnTo>
                  <a:pt x="3304565" y="3911"/>
                </a:lnTo>
                <a:close/>
              </a:path>
              <a:path w="3397884" h="337185">
                <a:moveTo>
                  <a:pt x="3375329" y="224028"/>
                </a:moveTo>
                <a:lnTo>
                  <a:pt x="3366428" y="225739"/>
                </a:lnTo>
                <a:lnTo>
                  <a:pt x="3359327" y="230517"/>
                </a:lnTo>
                <a:lnTo>
                  <a:pt x="3354627" y="237829"/>
                </a:lnTo>
                <a:lnTo>
                  <a:pt x="3352927" y="247142"/>
                </a:lnTo>
                <a:lnTo>
                  <a:pt x="3354627" y="256715"/>
                </a:lnTo>
                <a:lnTo>
                  <a:pt x="3359327" y="264255"/>
                </a:lnTo>
                <a:lnTo>
                  <a:pt x="3366428" y="269194"/>
                </a:lnTo>
                <a:lnTo>
                  <a:pt x="3375329" y="270967"/>
                </a:lnTo>
                <a:lnTo>
                  <a:pt x="3384230" y="269194"/>
                </a:lnTo>
                <a:lnTo>
                  <a:pt x="3391331" y="264255"/>
                </a:lnTo>
                <a:lnTo>
                  <a:pt x="3396032" y="256715"/>
                </a:lnTo>
                <a:lnTo>
                  <a:pt x="3397732" y="247142"/>
                </a:lnTo>
                <a:lnTo>
                  <a:pt x="3396032" y="237829"/>
                </a:lnTo>
                <a:lnTo>
                  <a:pt x="3391331" y="230517"/>
                </a:lnTo>
                <a:lnTo>
                  <a:pt x="3384230" y="225739"/>
                </a:lnTo>
                <a:lnTo>
                  <a:pt x="3375329" y="2240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7647" y="4015333"/>
            <a:ext cx="3192195" cy="336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7205" y="3588258"/>
            <a:ext cx="3517900" cy="339090"/>
          </a:xfrm>
          <a:custGeom>
            <a:avLst/>
            <a:gdLst/>
            <a:ahLst/>
            <a:cxnLst/>
            <a:rect l="l" t="t" r="r" b="b"/>
            <a:pathLst>
              <a:path w="3517900" h="339089">
                <a:moveTo>
                  <a:pt x="40893" y="78943"/>
                </a:moveTo>
                <a:lnTo>
                  <a:pt x="0" y="78943"/>
                </a:lnTo>
                <a:lnTo>
                  <a:pt x="0" y="337108"/>
                </a:lnTo>
                <a:lnTo>
                  <a:pt x="40893" y="337108"/>
                </a:lnTo>
                <a:lnTo>
                  <a:pt x="40893" y="235407"/>
                </a:lnTo>
                <a:lnTo>
                  <a:pt x="177453" y="235407"/>
                </a:lnTo>
                <a:lnTo>
                  <a:pt x="177881" y="234695"/>
                </a:lnTo>
                <a:lnTo>
                  <a:pt x="98501" y="234695"/>
                </a:lnTo>
                <a:lnTo>
                  <a:pt x="75248" y="230178"/>
                </a:lnTo>
                <a:lnTo>
                  <a:pt x="57029" y="217493"/>
                </a:lnTo>
                <a:lnTo>
                  <a:pt x="45144" y="197941"/>
                </a:lnTo>
                <a:lnTo>
                  <a:pt x="40893" y="172821"/>
                </a:lnTo>
                <a:lnTo>
                  <a:pt x="45144" y="148262"/>
                </a:lnTo>
                <a:lnTo>
                  <a:pt x="57029" y="128904"/>
                </a:lnTo>
                <a:lnTo>
                  <a:pt x="75248" y="116214"/>
                </a:lnTo>
                <a:lnTo>
                  <a:pt x="98501" y="111658"/>
                </a:lnTo>
                <a:lnTo>
                  <a:pt x="40893" y="111658"/>
                </a:lnTo>
                <a:lnTo>
                  <a:pt x="40893" y="78943"/>
                </a:lnTo>
                <a:close/>
              </a:path>
              <a:path w="3517900" h="339089">
                <a:moveTo>
                  <a:pt x="177453" y="235407"/>
                </a:moveTo>
                <a:lnTo>
                  <a:pt x="40893" y="235407"/>
                </a:lnTo>
                <a:lnTo>
                  <a:pt x="52939" y="250042"/>
                </a:lnTo>
                <a:lnTo>
                  <a:pt x="68186" y="260743"/>
                </a:lnTo>
                <a:lnTo>
                  <a:pt x="86499" y="267311"/>
                </a:lnTo>
                <a:lnTo>
                  <a:pt x="107746" y="269544"/>
                </a:lnTo>
                <a:lnTo>
                  <a:pt x="144551" y="262605"/>
                </a:lnTo>
                <a:lnTo>
                  <a:pt x="172821" y="243097"/>
                </a:lnTo>
                <a:lnTo>
                  <a:pt x="177453" y="235407"/>
                </a:lnTo>
                <a:close/>
              </a:path>
              <a:path w="3517900" h="339089">
                <a:moveTo>
                  <a:pt x="107035" y="77520"/>
                </a:moveTo>
                <a:lnTo>
                  <a:pt x="86199" y="79754"/>
                </a:lnTo>
                <a:lnTo>
                  <a:pt x="68097" y="86321"/>
                </a:lnTo>
                <a:lnTo>
                  <a:pt x="52928" y="97023"/>
                </a:lnTo>
                <a:lnTo>
                  <a:pt x="40893" y="111658"/>
                </a:lnTo>
                <a:lnTo>
                  <a:pt x="98501" y="111658"/>
                </a:lnTo>
                <a:lnTo>
                  <a:pt x="121754" y="116264"/>
                </a:lnTo>
                <a:lnTo>
                  <a:pt x="139973" y="129038"/>
                </a:lnTo>
                <a:lnTo>
                  <a:pt x="151857" y="148412"/>
                </a:lnTo>
                <a:lnTo>
                  <a:pt x="156108" y="172821"/>
                </a:lnTo>
                <a:lnTo>
                  <a:pt x="151857" y="197791"/>
                </a:lnTo>
                <a:lnTo>
                  <a:pt x="139973" y="217360"/>
                </a:lnTo>
                <a:lnTo>
                  <a:pt x="121754" y="230128"/>
                </a:lnTo>
                <a:lnTo>
                  <a:pt x="98501" y="234695"/>
                </a:lnTo>
                <a:lnTo>
                  <a:pt x="177881" y="234695"/>
                </a:lnTo>
                <a:lnTo>
                  <a:pt x="190957" y="212987"/>
                </a:lnTo>
                <a:lnTo>
                  <a:pt x="197357" y="174243"/>
                </a:lnTo>
                <a:lnTo>
                  <a:pt x="190796" y="134827"/>
                </a:lnTo>
                <a:lnTo>
                  <a:pt x="172332" y="104279"/>
                </a:lnTo>
                <a:lnTo>
                  <a:pt x="143801" y="84532"/>
                </a:lnTo>
                <a:lnTo>
                  <a:pt x="107035" y="77520"/>
                </a:lnTo>
                <a:close/>
              </a:path>
              <a:path w="3517900" h="339089">
                <a:moveTo>
                  <a:pt x="425297" y="294436"/>
                </a:moveTo>
                <a:lnTo>
                  <a:pt x="411784" y="326085"/>
                </a:lnTo>
                <a:lnTo>
                  <a:pt x="420602" y="331535"/>
                </a:lnTo>
                <a:lnTo>
                  <a:pt x="430320" y="335553"/>
                </a:lnTo>
                <a:lnTo>
                  <a:pt x="440638" y="338036"/>
                </a:lnTo>
                <a:lnTo>
                  <a:pt x="451256" y="338886"/>
                </a:lnTo>
                <a:lnTo>
                  <a:pt x="473564" y="334964"/>
                </a:lnTo>
                <a:lnTo>
                  <a:pt x="493172" y="322973"/>
                </a:lnTo>
                <a:lnTo>
                  <a:pt x="506847" y="302971"/>
                </a:lnTo>
                <a:lnTo>
                  <a:pt x="449478" y="302971"/>
                </a:lnTo>
                <a:lnTo>
                  <a:pt x="443449" y="302387"/>
                </a:lnTo>
                <a:lnTo>
                  <a:pt x="437254" y="300704"/>
                </a:lnTo>
                <a:lnTo>
                  <a:pt x="431126" y="298020"/>
                </a:lnTo>
                <a:lnTo>
                  <a:pt x="425297" y="294436"/>
                </a:lnTo>
                <a:close/>
              </a:path>
              <a:path w="3517900" h="339089">
                <a:moveTo>
                  <a:pt x="512419" y="78943"/>
                </a:moveTo>
                <a:lnTo>
                  <a:pt x="471881" y="78943"/>
                </a:lnTo>
                <a:lnTo>
                  <a:pt x="471881" y="277367"/>
                </a:lnTo>
                <a:lnTo>
                  <a:pt x="470130" y="289019"/>
                </a:lnTo>
                <a:lnTo>
                  <a:pt x="465347" y="296970"/>
                </a:lnTo>
                <a:lnTo>
                  <a:pt x="458229" y="301521"/>
                </a:lnTo>
                <a:lnTo>
                  <a:pt x="449478" y="302971"/>
                </a:lnTo>
                <a:lnTo>
                  <a:pt x="506847" y="302971"/>
                </a:lnTo>
                <a:lnTo>
                  <a:pt x="507113" y="302582"/>
                </a:lnTo>
                <a:lnTo>
                  <a:pt x="512419" y="273456"/>
                </a:lnTo>
                <a:lnTo>
                  <a:pt x="512419" y="78943"/>
                </a:lnTo>
                <a:close/>
              </a:path>
              <a:path w="3517900" h="339089">
                <a:moveTo>
                  <a:pt x="274878" y="78943"/>
                </a:moveTo>
                <a:lnTo>
                  <a:pt x="233984" y="78943"/>
                </a:lnTo>
                <a:lnTo>
                  <a:pt x="233984" y="196646"/>
                </a:lnTo>
                <a:lnTo>
                  <a:pt x="238718" y="227089"/>
                </a:lnTo>
                <a:lnTo>
                  <a:pt x="252387" y="250031"/>
                </a:lnTo>
                <a:lnTo>
                  <a:pt x="274189" y="264505"/>
                </a:lnTo>
                <a:lnTo>
                  <a:pt x="303326" y="269544"/>
                </a:lnTo>
                <a:lnTo>
                  <a:pt x="325135" y="267094"/>
                </a:lnTo>
                <a:lnTo>
                  <a:pt x="343909" y="260076"/>
                </a:lnTo>
                <a:lnTo>
                  <a:pt x="359283" y="248192"/>
                </a:lnTo>
                <a:lnTo>
                  <a:pt x="370890" y="231139"/>
                </a:lnTo>
                <a:lnTo>
                  <a:pt x="318973" y="231139"/>
                </a:lnTo>
                <a:lnTo>
                  <a:pt x="300532" y="227972"/>
                </a:lnTo>
                <a:lnTo>
                  <a:pt x="286658" y="218871"/>
                </a:lnTo>
                <a:lnTo>
                  <a:pt x="277918" y="204436"/>
                </a:lnTo>
                <a:lnTo>
                  <a:pt x="274878" y="185267"/>
                </a:lnTo>
                <a:lnTo>
                  <a:pt x="274878" y="78943"/>
                </a:lnTo>
                <a:close/>
              </a:path>
              <a:path w="3517900" h="339089">
                <a:moveTo>
                  <a:pt x="411784" y="78943"/>
                </a:moveTo>
                <a:lnTo>
                  <a:pt x="370890" y="78943"/>
                </a:lnTo>
                <a:lnTo>
                  <a:pt x="370890" y="172110"/>
                </a:lnTo>
                <a:lnTo>
                  <a:pt x="367379" y="195185"/>
                </a:lnTo>
                <a:lnTo>
                  <a:pt x="357200" y="213760"/>
                </a:lnTo>
                <a:lnTo>
                  <a:pt x="340887" y="226267"/>
                </a:lnTo>
                <a:lnTo>
                  <a:pt x="318973" y="231139"/>
                </a:lnTo>
                <a:lnTo>
                  <a:pt x="370890" y="231139"/>
                </a:lnTo>
                <a:lnTo>
                  <a:pt x="370890" y="268122"/>
                </a:lnTo>
                <a:lnTo>
                  <a:pt x="411784" y="268122"/>
                </a:lnTo>
                <a:lnTo>
                  <a:pt x="411784" y="78943"/>
                </a:lnTo>
                <a:close/>
              </a:path>
              <a:path w="3517900" h="339089">
                <a:moveTo>
                  <a:pt x="492150" y="0"/>
                </a:moveTo>
                <a:lnTo>
                  <a:pt x="482260" y="1839"/>
                </a:lnTo>
                <a:lnTo>
                  <a:pt x="474370" y="6978"/>
                </a:lnTo>
                <a:lnTo>
                  <a:pt x="469147" y="14851"/>
                </a:lnTo>
                <a:lnTo>
                  <a:pt x="467258" y="24891"/>
                </a:lnTo>
                <a:lnTo>
                  <a:pt x="469147" y="34782"/>
                </a:lnTo>
                <a:lnTo>
                  <a:pt x="474370" y="42671"/>
                </a:lnTo>
                <a:lnTo>
                  <a:pt x="482260" y="47894"/>
                </a:lnTo>
                <a:lnTo>
                  <a:pt x="492150" y="49783"/>
                </a:lnTo>
                <a:lnTo>
                  <a:pt x="502396" y="47894"/>
                </a:lnTo>
                <a:lnTo>
                  <a:pt x="510374" y="42671"/>
                </a:lnTo>
                <a:lnTo>
                  <a:pt x="515553" y="34782"/>
                </a:lnTo>
                <a:lnTo>
                  <a:pt x="517397" y="24891"/>
                </a:lnTo>
                <a:lnTo>
                  <a:pt x="515553" y="14851"/>
                </a:lnTo>
                <a:lnTo>
                  <a:pt x="510374" y="6978"/>
                </a:lnTo>
                <a:lnTo>
                  <a:pt x="502396" y="1839"/>
                </a:lnTo>
                <a:lnTo>
                  <a:pt x="492150" y="0"/>
                </a:lnTo>
                <a:close/>
              </a:path>
              <a:path w="3517900" h="339089">
                <a:moveTo>
                  <a:pt x="718405" y="110591"/>
                </a:moveTo>
                <a:lnTo>
                  <a:pt x="642200" y="110591"/>
                </a:lnTo>
                <a:lnTo>
                  <a:pt x="661858" y="113186"/>
                </a:lnTo>
                <a:lnTo>
                  <a:pt x="675982" y="120681"/>
                </a:lnTo>
                <a:lnTo>
                  <a:pt x="684506" y="132644"/>
                </a:lnTo>
                <a:lnTo>
                  <a:pt x="687362" y="148640"/>
                </a:lnTo>
                <a:lnTo>
                  <a:pt x="687362" y="154330"/>
                </a:lnTo>
                <a:lnTo>
                  <a:pt x="630110" y="154330"/>
                </a:lnTo>
                <a:lnTo>
                  <a:pt x="599740" y="158519"/>
                </a:lnTo>
                <a:lnTo>
                  <a:pt x="577303" y="169976"/>
                </a:lnTo>
                <a:lnTo>
                  <a:pt x="563402" y="187834"/>
                </a:lnTo>
                <a:lnTo>
                  <a:pt x="558634" y="211226"/>
                </a:lnTo>
                <a:lnTo>
                  <a:pt x="563274" y="234495"/>
                </a:lnTo>
                <a:lnTo>
                  <a:pt x="576548" y="253098"/>
                </a:lnTo>
                <a:lnTo>
                  <a:pt x="597489" y="265433"/>
                </a:lnTo>
                <a:lnTo>
                  <a:pt x="625132" y="269900"/>
                </a:lnTo>
                <a:lnTo>
                  <a:pt x="644562" y="268361"/>
                </a:lnTo>
                <a:lnTo>
                  <a:pt x="661625" y="263721"/>
                </a:lnTo>
                <a:lnTo>
                  <a:pt x="676088" y="255948"/>
                </a:lnTo>
                <a:lnTo>
                  <a:pt x="687717" y="245008"/>
                </a:lnTo>
                <a:lnTo>
                  <a:pt x="727834" y="245008"/>
                </a:lnTo>
                <a:lnTo>
                  <a:pt x="727812" y="237540"/>
                </a:lnTo>
                <a:lnTo>
                  <a:pt x="633666" y="237540"/>
                </a:lnTo>
                <a:lnTo>
                  <a:pt x="618342" y="235551"/>
                </a:lnTo>
                <a:lnTo>
                  <a:pt x="606818" y="229895"/>
                </a:lnTo>
                <a:lnTo>
                  <a:pt x="599562" y="221038"/>
                </a:lnTo>
                <a:lnTo>
                  <a:pt x="597039" y="209448"/>
                </a:lnTo>
                <a:lnTo>
                  <a:pt x="599401" y="197852"/>
                </a:lnTo>
                <a:lnTo>
                  <a:pt x="606596" y="190023"/>
                </a:lnTo>
                <a:lnTo>
                  <a:pt x="618792" y="185595"/>
                </a:lnTo>
                <a:lnTo>
                  <a:pt x="636155" y="184200"/>
                </a:lnTo>
                <a:lnTo>
                  <a:pt x="727660" y="184200"/>
                </a:lnTo>
                <a:lnTo>
                  <a:pt x="727544" y="144017"/>
                </a:lnTo>
                <a:lnTo>
                  <a:pt x="722299" y="116075"/>
                </a:lnTo>
                <a:lnTo>
                  <a:pt x="718405" y="110591"/>
                </a:lnTo>
                <a:close/>
              </a:path>
              <a:path w="3517900" h="339089">
                <a:moveTo>
                  <a:pt x="727834" y="245008"/>
                </a:moveTo>
                <a:lnTo>
                  <a:pt x="687717" y="245008"/>
                </a:lnTo>
                <a:lnTo>
                  <a:pt x="687717" y="268122"/>
                </a:lnTo>
                <a:lnTo>
                  <a:pt x="727900" y="268122"/>
                </a:lnTo>
                <a:lnTo>
                  <a:pt x="727834" y="245008"/>
                </a:lnTo>
                <a:close/>
              </a:path>
              <a:path w="3517900" h="339089">
                <a:moveTo>
                  <a:pt x="727660" y="184200"/>
                </a:moveTo>
                <a:lnTo>
                  <a:pt x="687362" y="184200"/>
                </a:lnTo>
                <a:lnTo>
                  <a:pt x="687362" y="201625"/>
                </a:lnTo>
                <a:lnTo>
                  <a:pt x="682172" y="215938"/>
                </a:lnTo>
                <a:lnTo>
                  <a:pt x="670648" y="227317"/>
                </a:lnTo>
                <a:lnTo>
                  <a:pt x="654057" y="234829"/>
                </a:lnTo>
                <a:lnTo>
                  <a:pt x="633666" y="237540"/>
                </a:lnTo>
                <a:lnTo>
                  <a:pt x="727812" y="237540"/>
                </a:lnTo>
                <a:lnTo>
                  <a:pt x="727660" y="184200"/>
                </a:lnTo>
                <a:close/>
              </a:path>
              <a:path w="3517900" h="339089">
                <a:moveTo>
                  <a:pt x="651090" y="77520"/>
                </a:moveTo>
                <a:lnTo>
                  <a:pt x="626915" y="79043"/>
                </a:lnTo>
                <a:lnTo>
                  <a:pt x="606774" y="83565"/>
                </a:lnTo>
                <a:lnTo>
                  <a:pt x="588433" y="91022"/>
                </a:lnTo>
                <a:lnTo>
                  <a:pt x="569658" y="101345"/>
                </a:lnTo>
                <a:lnTo>
                  <a:pt x="586371" y="129793"/>
                </a:lnTo>
                <a:lnTo>
                  <a:pt x="600495" y="121392"/>
                </a:lnTo>
                <a:lnTo>
                  <a:pt x="614553" y="115392"/>
                </a:lnTo>
                <a:lnTo>
                  <a:pt x="628476" y="111791"/>
                </a:lnTo>
                <a:lnTo>
                  <a:pt x="642200" y="110591"/>
                </a:lnTo>
                <a:lnTo>
                  <a:pt x="718405" y="110591"/>
                </a:lnTo>
                <a:lnTo>
                  <a:pt x="707453" y="95167"/>
                </a:lnTo>
                <a:lnTo>
                  <a:pt x="683539" y="82060"/>
                </a:lnTo>
                <a:lnTo>
                  <a:pt x="651090" y="77520"/>
                </a:lnTo>
                <a:close/>
              </a:path>
              <a:path w="3517900" h="339089">
                <a:moveTo>
                  <a:pt x="823556" y="78943"/>
                </a:moveTo>
                <a:lnTo>
                  <a:pt x="782662" y="78943"/>
                </a:lnTo>
                <a:lnTo>
                  <a:pt x="782662" y="268122"/>
                </a:lnTo>
                <a:lnTo>
                  <a:pt x="823556" y="268122"/>
                </a:lnTo>
                <a:lnTo>
                  <a:pt x="823556" y="167487"/>
                </a:lnTo>
                <a:lnTo>
                  <a:pt x="828746" y="147029"/>
                </a:lnTo>
                <a:lnTo>
                  <a:pt x="839736" y="130771"/>
                </a:lnTo>
                <a:lnTo>
                  <a:pt x="856089" y="119976"/>
                </a:lnTo>
                <a:lnTo>
                  <a:pt x="877252" y="115925"/>
                </a:lnTo>
                <a:lnTo>
                  <a:pt x="956414" y="115925"/>
                </a:lnTo>
                <a:lnTo>
                  <a:pt x="955984" y="115214"/>
                </a:lnTo>
                <a:lnTo>
                  <a:pt x="823556" y="115214"/>
                </a:lnTo>
                <a:lnTo>
                  <a:pt x="823556" y="78943"/>
                </a:lnTo>
                <a:close/>
              </a:path>
              <a:path w="3517900" h="339089">
                <a:moveTo>
                  <a:pt x="956414" y="115925"/>
                </a:moveTo>
                <a:lnTo>
                  <a:pt x="877252" y="115925"/>
                </a:lnTo>
                <a:lnTo>
                  <a:pt x="896366" y="119092"/>
                </a:lnTo>
                <a:lnTo>
                  <a:pt x="910678" y="128193"/>
                </a:lnTo>
                <a:lnTo>
                  <a:pt x="919657" y="142628"/>
                </a:lnTo>
                <a:lnTo>
                  <a:pt x="922769" y="161797"/>
                </a:lnTo>
                <a:lnTo>
                  <a:pt x="922769" y="268122"/>
                </a:lnTo>
                <a:lnTo>
                  <a:pt x="963663" y="268122"/>
                </a:lnTo>
                <a:lnTo>
                  <a:pt x="963663" y="150418"/>
                </a:lnTo>
                <a:lnTo>
                  <a:pt x="958862" y="119976"/>
                </a:lnTo>
                <a:lnTo>
                  <a:pt x="956414" y="115925"/>
                </a:lnTo>
                <a:close/>
              </a:path>
              <a:path w="3517900" h="339089">
                <a:moveTo>
                  <a:pt x="893254" y="77520"/>
                </a:moveTo>
                <a:lnTo>
                  <a:pt x="870762" y="79709"/>
                </a:lnTo>
                <a:lnTo>
                  <a:pt x="851471" y="86499"/>
                </a:lnTo>
                <a:lnTo>
                  <a:pt x="835647" y="98223"/>
                </a:lnTo>
                <a:lnTo>
                  <a:pt x="823556" y="115214"/>
                </a:lnTo>
                <a:lnTo>
                  <a:pt x="955984" y="115214"/>
                </a:lnTo>
                <a:lnTo>
                  <a:pt x="944994" y="97034"/>
                </a:lnTo>
                <a:lnTo>
                  <a:pt x="922858" y="82560"/>
                </a:lnTo>
                <a:lnTo>
                  <a:pt x="893254" y="77520"/>
                </a:lnTo>
                <a:close/>
              </a:path>
              <a:path w="3517900" h="339089">
                <a:moveTo>
                  <a:pt x="1066431" y="116636"/>
                </a:moveTo>
                <a:lnTo>
                  <a:pt x="1025893" y="116636"/>
                </a:lnTo>
                <a:lnTo>
                  <a:pt x="1025893" y="214782"/>
                </a:lnTo>
                <a:lnTo>
                  <a:pt x="1030171" y="239746"/>
                </a:lnTo>
                <a:lnTo>
                  <a:pt x="1041717" y="256876"/>
                </a:lnTo>
                <a:lnTo>
                  <a:pt x="1058597" y="266738"/>
                </a:lnTo>
                <a:lnTo>
                  <a:pt x="1078877" y="269900"/>
                </a:lnTo>
                <a:lnTo>
                  <a:pt x="1090806" y="268983"/>
                </a:lnTo>
                <a:lnTo>
                  <a:pt x="1102569" y="266299"/>
                </a:lnTo>
                <a:lnTo>
                  <a:pt x="1114132" y="261949"/>
                </a:lnTo>
                <a:lnTo>
                  <a:pt x="1125461" y="256031"/>
                </a:lnTo>
                <a:lnTo>
                  <a:pt x="1117844" y="232917"/>
                </a:lnTo>
                <a:lnTo>
                  <a:pt x="1086700" y="232917"/>
                </a:lnTo>
                <a:lnTo>
                  <a:pt x="1078133" y="231667"/>
                </a:lnTo>
                <a:lnTo>
                  <a:pt x="1071765" y="227450"/>
                </a:lnTo>
                <a:lnTo>
                  <a:pt x="1067798" y="219566"/>
                </a:lnTo>
                <a:lnTo>
                  <a:pt x="1066431" y="207314"/>
                </a:lnTo>
                <a:lnTo>
                  <a:pt x="1066431" y="116636"/>
                </a:lnTo>
                <a:close/>
              </a:path>
              <a:path w="3517900" h="339089">
                <a:moveTo>
                  <a:pt x="1115148" y="224739"/>
                </a:moveTo>
                <a:lnTo>
                  <a:pt x="1107253" y="228267"/>
                </a:lnTo>
                <a:lnTo>
                  <a:pt x="1099991" y="230828"/>
                </a:lnTo>
                <a:lnTo>
                  <a:pt x="1093196" y="232390"/>
                </a:lnTo>
                <a:lnTo>
                  <a:pt x="1086700" y="232917"/>
                </a:lnTo>
                <a:lnTo>
                  <a:pt x="1117844" y="232917"/>
                </a:lnTo>
                <a:lnTo>
                  <a:pt x="1115148" y="224739"/>
                </a:lnTo>
                <a:close/>
              </a:path>
              <a:path w="3517900" h="339089">
                <a:moveTo>
                  <a:pt x="1122260" y="86055"/>
                </a:moveTo>
                <a:lnTo>
                  <a:pt x="999223" y="86055"/>
                </a:lnTo>
                <a:lnTo>
                  <a:pt x="999223" y="116636"/>
                </a:lnTo>
                <a:lnTo>
                  <a:pt x="1122260" y="116636"/>
                </a:lnTo>
                <a:lnTo>
                  <a:pt x="1122260" y="86055"/>
                </a:lnTo>
                <a:close/>
              </a:path>
              <a:path w="3517900" h="339089">
                <a:moveTo>
                  <a:pt x="1066431" y="34137"/>
                </a:moveTo>
                <a:lnTo>
                  <a:pt x="1025893" y="34137"/>
                </a:lnTo>
                <a:lnTo>
                  <a:pt x="1025893" y="86055"/>
                </a:lnTo>
                <a:lnTo>
                  <a:pt x="1066431" y="86055"/>
                </a:lnTo>
                <a:lnTo>
                  <a:pt x="1066431" y="34137"/>
                </a:lnTo>
                <a:close/>
              </a:path>
              <a:path w="3517900" h="339089">
                <a:moveTo>
                  <a:pt x="1342021" y="77165"/>
                </a:moveTo>
                <a:lnTo>
                  <a:pt x="1305461" y="84110"/>
                </a:lnTo>
                <a:lnTo>
                  <a:pt x="1277035" y="103657"/>
                </a:lnTo>
                <a:lnTo>
                  <a:pt x="1258611" y="133872"/>
                </a:lnTo>
                <a:lnTo>
                  <a:pt x="1252054" y="172821"/>
                </a:lnTo>
                <a:lnTo>
                  <a:pt x="1258572" y="212293"/>
                </a:lnTo>
                <a:lnTo>
                  <a:pt x="1276991" y="242963"/>
                </a:lnTo>
                <a:lnTo>
                  <a:pt x="1305611" y="262832"/>
                </a:lnTo>
                <a:lnTo>
                  <a:pt x="1342732" y="269900"/>
                </a:lnTo>
                <a:lnTo>
                  <a:pt x="1363974" y="267666"/>
                </a:lnTo>
                <a:lnTo>
                  <a:pt x="1382248" y="261099"/>
                </a:lnTo>
                <a:lnTo>
                  <a:pt x="1397389" y="250397"/>
                </a:lnTo>
                <a:lnTo>
                  <a:pt x="1409230" y="235762"/>
                </a:lnTo>
                <a:lnTo>
                  <a:pt x="1351267" y="235762"/>
                </a:lnTo>
                <a:lnTo>
                  <a:pt x="1327653" y="231201"/>
                </a:lnTo>
                <a:lnTo>
                  <a:pt x="1309306" y="218471"/>
                </a:lnTo>
                <a:lnTo>
                  <a:pt x="1297360" y="199008"/>
                </a:lnTo>
                <a:lnTo>
                  <a:pt x="1292948" y="174243"/>
                </a:lnTo>
                <a:lnTo>
                  <a:pt x="1297410" y="149218"/>
                </a:lnTo>
                <a:lnTo>
                  <a:pt x="1309439" y="129527"/>
                </a:lnTo>
                <a:lnTo>
                  <a:pt x="1327803" y="116636"/>
                </a:lnTo>
                <a:lnTo>
                  <a:pt x="1351267" y="112013"/>
                </a:lnTo>
                <a:lnTo>
                  <a:pt x="1450124" y="112013"/>
                </a:lnTo>
                <a:lnTo>
                  <a:pt x="1450124" y="111658"/>
                </a:lnTo>
                <a:lnTo>
                  <a:pt x="1409230" y="111658"/>
                </a:lnTo>
                <a:lnTo>
                  <a:pt x="1397178" y="96967"/>
                </a:lnTo>
                <a:lnTo>
                  <a:pt x="1381893" y="86144"/>
                </a:lnTo>
                <a:lnTo>
                  <a:pt x="1363474" y="79454"/>
                </a:lnTo>
                <a:lnTo>
                  <a:pt x="1342021" y="77165"/>
                </a:lnTo>
                <a:close/>
              </a:path>
              <a:path w="3517900" h="339089">
                <a:moveTo>
                  <a:pt x="1450124" y="112013"/>
                </a:moveTo>
                <a:lnTo>
                  <a:pt x="1351267" y="112013"/>
                </a:lnTo>
                <a:lnTo>
                  <a:pt x="1374725" y="116586"/>
                </a:lnTo>
                <a:lnTo>
                  <a:pt x="1393050" y="129393"/>
                </a:lnTo>
                <a:lnTo>
                  <a:pt x="1404974" y="149068"/>
                </a:lnTo>
                <a:lnTo>
                  <a:pt x="1409230" y="174243"/>
                </a:lnTo>
                <a:lnTo>
                  <a:pt x="1404974" y="199008"/>
                </a:lnTo>
                <a:lnTo>
                  <a:pt x="1393050" y="218471"/>
                </a:lnTo>
                <a:lnTo>
                  <a:pt x="1374725" y="231201"/>
                </a:lnTo>
                <a:lnTo>
                  <a:pt x="1351267" y="235762"/>
                </a:lnTo>
                <a:lnTo>
                  <a:pt x="1409230" y="235762"/>
                </a:lnTo>
                <a:lnTo>
                  <a:pt x="1409230" y="268122"/>
                </a:lnTo>
                <a:lnTo>
                  <a:pt x="1450124" y="268122"/>
                </a:lnTo>
                <a:lnTo>
                  <a:pt x="1450124" y="112013"/>
                </a:lnTo>
                <a:close/>
              </a:path>
              <a:path w="3517900" h="339089">
                <a:moveTo>
                  <a:pt x="1450124" y="4267"/>
                </a:moveTo>
                <a:lnTo>
                  <a:pt x="1409230" y="4267"/>
                </a:lnTo>
                <a:lnTo>
                  <a:pt x="1409230" y="111658"/>
                </a:lnTo>
                <a:lnTo>
                  <a:pt x="1450124" y="111658"/>
                </a:lnTo>
                <a:lnTo>
                  <a:pt x="1450124" y="4267"/>
                </a:lnTo>
                <a:close/>
              </a:path>
              <a:path w="3517900" h="339089">
                <a:moveTo>
                  <a:pt x="1590230" y="77520"/>
                </a:moveTo>
                <a:lnTo>
                  <a:pt x="1551581" y="84677"/>
                </a:lnTo>
                <a:lnTo>
                  <a:pt x="1521333" y="104368"/>
                </a:lnTo>
                <a:lnTo>
                  <a:pt x="1501619" y="134727"/>
                </a:lnTo>
                <a:lnTo>
                  <a:pt x="1494574" y="173888"/>
                </a:lnTo>
                <a:lnTo>
                  <a:pt x="1501486" y="212837"/>
                </a:lnTo>
                <a:lnTo>
                  <a:pt x="1521066" y="243052"/>
                </a:lnTo>
                <a:lnTo>
                  <a:pt x="1551581" y="262599"/>
                </a:lnTo>
                <a:lnTo>
                  <a:pt x="1591297" y="269544"/>
                </a:lnTo>
                <a:lnTo>
                  <a:pt x="1614722" y="267394"/>
                </a:lnTo>
                <a:lnTo>
                  <a:pt x="1635747" y="261143"/>
                </a:lnTo>
                <a:lnTo>
                  <a:pt x="1654105" y="251092"/>
                </a:lnTo>
                <a:lnTo>
                  <a:pt x="1669529" y="237540"/>
                </a:lnTo>
                <a:lnTo>
                  <a:pt x="1668528" y="236473"/>
                </a:lnTo>
                <a:lnTo>
                  <a:pt x="1594497" y="236473"/>
                </a:lnTo>
                <a:lnTo>
                  <a:pt x="1573628" y="233184"/>
                </a:lnTo>
                <a:lnTo>
                  <a:pt x="1556359" y="223761"/>
                </a:lnTo>
                <a:lnTo>
                  <a:pt x="1543491" y="208870"/>
                </a:lnTo>
                <a:lnTo>
                  <a:pt x="1535823" y="189179"/>
                </a:lnTo>
                <a:lnTo>
                  <a:pt x="1678774" y="189179"/>
                </a:lnTo>
                <a:lnTo>
                  <a:pt x="1677235" y="159308"/>
                </a:lnTo>
                <a:lnTo>
                  <a:pt x="1535112" y="159308"/>
                </a:lnTo>
                <a:lnTo>
                  <a:pt x="1541379" y="138889"/>
                </a:lnTo>
                <a:lnTo>
                  <a:pt x="1553248" y="123437"/>
                </a:lnTo>
                <a:lnTo>
                  <a:pt x="1569916" y="113653"/>
                </a:lnTo>
                <a:lnTo>
                  <a:pt x="1590586" y="110235"/>
                </a:lnTo>
                <a:lnTo>
                  <a:pt x="1662373" y="110235"/>
                </a:lnTo>
                <a:lnTo>
                  <a:pt x="1661306" y="107746"/>
                </a:lnTo>
                <a:lnTo>
                  <a:pt x="1632819" y="85366"/>
                </a:lnTo>
                <a:lnTo>
                  <a:pt x="1590230" y="77520"/>
                </a:lnTo>
                <a:close/>
              </a:path>
              <a:path w="3517900" h="339089">
                <a:moveTo>
                  <a:pt x="1647837" y="214426"/>
                </a:moveTo>
                <a:lnTo>
                  <a:pt x="1636552" y="223872"/>
                </a:lnTo>
                <a:lnTo>
                  <a:pt x="1623701" y="230784"/>
                </a:lnTo>
                <a:lnTo>
                  <a:pt x="1609582" y="235029"/>
                </a:lnTo>
                <a:lnTo>
                  <a:pt x="1594497" y="236473"/>
                </a:lnTo>
                <a:lnTo>
                  <a:pt x="1668528" y="236473"/>
                </a:lnTo>
                <a:lnTo>
                  <a:pt x="1647837" y="214426"/>
                </a:lnTo>
                <a:close/>
              </a:path>
              <a:path w="3517900" h="339089">
                <a:moveTo>
                  <a:pt x="1662373" y="110235"/>
                </a:moveTo>
                <a:lnTo>
                  <a:pt x="1590586" y="110235"/>
                </a:lnTo>
                <a:lnTo>
                  <a:pt x="1611660" y="113603"/>
                </a:lnTo>
                <a:lnTo>
                  <a:pt x="1627968" y="123304"/>
                </a:lnTo>
                <a:lnTo>
                  <a:pt x="1638742" y="138739"/>
                </a:lnTo>
                <a:lnTo>
                  <a:pt x="1643214" y="159308"/>
                </a:lnTo>
                <a:lnTo>
                  <a:pt x="1677235" y="159308"/>
                </a:lnTo>
                <a:lnTo>
                  <a:pt x="1676391" y="142928"/>
                </a:lnTo>
                <a:lnTo>
                  <a:pt x="1662373" y="110235"/>
                </a:lnTo>
                <a:close/>
              </a:path>
              <a:path w="3517900" h="339089">
                <a:moveTo>
                  <a:pt x="1869008" y="78943"/>
                </a:moveTo>
                <a:lnTo>
                  <a:pt x="1828114" y="78943"/>
                </a:lnTo>
                <a:lnTo>
                  <a:pt x="1828114" y="268122"/>
                </a:lnTo>
                <a:lnTo>
                  <a:pt x="1869008" y="268122"/>
                </a:lnTo>
                <a:lnTo>
                  <a:pt x="1869008" y="167487"/>
                </a:lnTo>
                <a:lnTo>
                  <a:pt x="1874197" y="147029"/>
                </a:lnTo>
                <a:lnTo>
                  <a:pt x="1885188" y="130771"/>
                </a:lnTo>
                <a:lnTo>
                  <a:pt x="1901541" y="119976"/>
                </a:lnTo>
                <a:lnTo>
                  <a:pt x="1922703" y="115925"/>
                </a:lnTo>
                <a:lnTo>
                  <a:pt x="2001865" y="115925"/>
                </a:lnTo>
                <a:lnTo>
                  <a:pt x="2001435" y="115214"/>
                </a:lnTo>
                <a:lnTo>
                  <a:pt x="1869008" y="115214"/>
                </a:lnTo>
                <a:lnTo>
                  <a:pt x="1869008" y="78943"/>
                </a:lnTo>
                <a:close/>
              </a:path>
              <a:path w="3517900" h="339089">
                <a:moveTo>
                  <a:pt x="2001865" y="115925"/>
                </a:moveTo>
                <a:lnTo>
                  <a:pt x="1922703" y="115925"/>
                </a:lnTo>
                <a:lnTo>
                  <a:pt x="1941817" y="119092"/>
                </a:lnTo>
                <a:lnTo>
                  <a:pt x="1956130" y="128193"/>
                </a:lnTo>
                <a:lnTo>
                  <a:pt x="1965109" y="142628"/>
                </a:lnTo>
                <a:lnTo>
                  <a:pt x="1968220" y="161797"/>
                </a:lnTo>
                <a:lnTo>
                  <a:pt x="1968220" y="268122"/>
                </a:lnTo>
                <a:lnTo>
                  <a:pt x="2009114" y="268122"/>
                </a:lnTo>
                <a:lnTo>
                  <a:pt x="2009114" y="150418"/>
                </a:lnTo>
                <a:lnTo>
                  <a:pt x="2004314" y="119976"/>
                </a:lnTo>
                <a:lnTo>
                  <a:pt x="2001865" y="115925"/>
                </a:lnTo>
                <a:close/>
              </a:path>
              <a:path w="3517900" h="339089">
                <a:moveTo>
                  <a:pt x="1938705" y="77520"/>
                </a:moveTo>
                <a:lnTo>
                  <a:pt x="1916214" y="79709"/>
                </a:lnTo>
                <a:lnTo>
                  <a:pt x="1896922" y="86499"/>
                </a:lnTo>
                <a:lnTo>
                  <a:pt x="1881098" y="98223"/>
                </a:lnTo>
                <a:lnTo>
                  <a:pt x="1869008" y="115214"/>
                </a:lnTo>
                <a:lnTo>
                  <a:pt x="2001435" y="115214"/>
                </a:lnTo>
                <a:lnTo>
                  <a:pt x="1990445" y="97034"/>
                </a:lnTo>
                <a:lnTo>
                  <a:pt x="1968309" y="82560"/>
                </a:lnTo>
                <a:lnTo>
                  <a:pt x="1938705" y="77520"/>
                </a:lnTo>
                <a:close/>
              </a:path>
              <a:path w="3517900" h="339089">
                <a:moveTo>
                  <a:pt x="2084146" y="355"/>
                </a:moveTo>
                <a:lnTo>
                  <a:pt x="2074722" y="2189"/>
                </a:lnTo>
                <a:lnTo>
                  <a:pt x="2067166" y="7289"/>
                </a:lnTo>
                <a:lnTo>
                  <a:pt x="2062143" y="15057"/>
                </a:lnTo>
                <a:lnTo>
                  <a:pt x="2060320" y="24891"/>
                </a:lnTo>
                <a:lnTo>
                  <a:pt x="2062143" y="34520"/>
                </a:lnTo>
                <a:lnTo>
                  <a:pt x="2067166" y="42183"/>
                </a:lnTo>
                <a:lnTo>
                  <a:pt x="2074722" y="47244"/>
                </a:lnTo>
                <a:lnTo>
                  <a:pt x="2084146" y="49072"/>
                </a:lnTo>
                <a:lnTo>
                  <a:pt x="2093569" y="47244"/>
                </a:lnTo>
                <a:lnTo>
                  <a:pt x="2101126" y="42183"/>
                </a:lnTo>
                <a:lnTo>
                  <a:pt x="2106148" y="34520"/>
                </a:lnTo>
                <a:lnTo>
                  <a:pt x="2107971" y="24891"/>
                </a:lnTo>
                <a:lnTo>
                  <a:pt x="2106148" y="15057"/>
                </a:lnTo>
                <a:lnTo>
                  <a:pt x="2101126" y="7289"/>
                </a:lnTo>
                <a:lnTo>
                  <a:pt x="2093569" y="2189"/>
                </a:lnTo>
                <a:lnTo>
                  <a:pt x="2084146" y="355"/>
                </a:lnTo>
                <a:close/>
              </a:path>
              <a:path w="3517900" h="339089">
                <a:moveTo>
                  <a:pt x="2104415" y="78943"/>
                </a:moveTo>
                <a:lnTo>
                  <a:pt x="2063877" y="78943"/>
                </a:lnTo>
                <a:lnTo>
                  <a:pt x="2063877" y="268122"/>
                </a:lnTo>
                <a:lnTo>
                  <a:pt x="2104415" y="268122"/>
                </a:lnTo>
                <a:lnTo>
                  <a:pt x="2104415" y="78943"/>
                </a:lnTo>
                <a:close/>
              </a:path>
              <a:path w="3517900" h="339089">
                <a:moveTo>
                  <a:pt x="2177669" y="78943"/>
                </a:moveTo>
                <a:lnTo>
                  <a:pt x="2134997" y="78943"/>
                </a:lnTo>
                <a:lnTo>
                  <a:pt x="2208250" y="268122"/>
                </a:lnTo>
                <a:lnTo>
                  <a:pt x="2250567" y="268122"/>
                </a:lnTo>
                <a:lnTo>
                  <a:pt x="2265975" y="227939"/>
                </a:lnTo>
                <a:lnTo>
                  <a:pt x="2230297" y="227939"/>
                </a:lnTo>
                <a:lnTo>
                  <a:pt x="2177669" y="78943"/>
                </a:lnTo>
                <a:close/>
              </a:path>
              <a:path w="3517900" h="339089">
                <a:moveTo>
                  <a:pt x="2323109" y="78943"/>
                </a:moveTo>
                <a:lnTo>
                  <a:pt x="2282215" y="78943"/>
                </a:lnTo>
                <a:lnTo>
                  <a:pt x="2230297" y="227939"/>
                </a:lnTo>
                <a:lnTo>
                  <a:pt x="2265975" y="227939"/>
                </a:lnTo>
                <a:lnTo>
                  <a:pt x="2323109" y="78943"/>
                </a:lnTo>
                <a:close/>
              </a:path>
              <a:path w="3517900" h="339089">
                <a:moveTo>
                  <a:pt x="2422321" y="77520"/>
                </a:moveTo>
                <a:lnTo>
                  <a:pt x="2383672" y="84677"/>
                </a:lnTo>
                <a:lnTo>
                  <a:pt x="2353424" y="104368"/>
                </a:lnTo>
                <a:lnTo>
                  <a:pt x="2333710" y="134727"/>
                </a:lnTo>
                <a:lnTo>
                  <a:pt x="2326665" y="173888"/>
                </a:lnTo>
                <a:lnTo>
                  <a:pt x="2333577" y="212837"/>
                </a:lnTo>
                <a:lnTo>
                  <a:pt x="2353157" y="243052"/>
                </a:lnTo>
                <a:lnTo>
                  <a:pt x="2383672" y="262599"/>
                </a:lnTo>
                <a:lnTo>
                  <a:pt x="2423388" y="269544"/>
                </a:lnTo>
                <a:lnTo>
                  <a:pt x="2446813" y="267394"/>
                </a:lnTo>
                <a:lnTo>
                  <a:pt x="2467838" y="261143"/>
                </a:lnTo>
                <a:lnTo>
                  <a:pt x="2486196" y="251092"/>
                </a:lnTo>
                <a:lnTo>
                  <a:pt x="2501620" y="237540"/>
                </a:lnTo>
                <a:lnTo>
                  <a:pt x="2500619" y="236473"/>
                </a:lnTo>
                <a:lnTo>
                  <a:pt x="2426589" y="236473"/>
                </a:lnTo>
                <a:lnTo>
                  <a:pt x="2405719" y="233184"/>
                </a:lnTo>
                <a:lnTo>
                  <a:pt x="2388450" y="223761"/>
                </a:lnTo>
                <a:lnTo>
                  <a:pt x="2375582" y="208870"/>
                </a:lnTo>
                <a:lnTo>
                  <a:pt x="2367915" y="189179"/>
                </a:lnTo>
                <a:lnTo>
                  <a:pt x="2510866" y="189179"/>
                </a:lnTo>
                <a:lnTo>
                  <a:pt x="2509326" y="159308"/>
                </a:lnTo>
                <a:lnTo>
                  <a:pt x="2367203" y="159308"/>
                </a:lnTo>
                <a:lnTo>
                  <a:pt x="2373471" y="138889"/>
                </a:lnTo>
                <a:lnTo>
                  <a:pt x="2385339" y="123437"/>
                </a:lnTo>
                <a:lnTo>
                  <a:pt x="2402008" y="113653"/>
                </a:lnTo>
                <a:lnTo>
                  <a:pt x="2422677" y="110235"/>
                </a:lnTo>
                <a:lnTo>
                  <a:pt x="2494464" y="110235"/>
                </a:lnTo>
                <a:lnTo>
                  <a:pt x="2493397" y="107746"/>
                </a:lnTo>
                <a:lnTo>
                  <a:pt x="2464910" y="85366"/>
                </a:lnTo>
                <a:lnTo>
                  <a:pt x="2422321" y="77520"/>
                </a:lnTo>
                <a:close/>
              </a:path>
              <a:path w="3517900" h="339089">
                <a:moveTo>
                  <a:pt x="2479929" y="214426"/>
                </a:moveTo>
                <a:lnTo>
                  <a:pt x="2468644" y="223872"/>
                </a:lnTo>
                <a:lnTo>
                  <a:pt x="2455792" y="230784"/>
                </a:lnTo>
                <a:lnTo>
                  <a:pt x="2441674" y="235029"/>
                </a:lnTo>
                <a:lnTo>
                  <a:pt x="2426589" y="236473"/>
                </a:lnTo>
                <a:lnTo>
                  <a:pt x="2500619" y="236473"/>
                </a:lnTo>
                <a:lnTo>
                  <a:pt x="2479929" y="214426"/>
                </a:lnTo>
                <a:close/>
              </a:path>
              <a:path w="3517900" h="339089">
                <a:moveTo>
                  <a:pt x="2494464" y="110235"/>
                </a:moveTo>
                <a:lnTo>
                  <a:pt x="2422677" y="110235"/>
                </a:lnTo>
                <a:lnTo>
                  <a:pt x="2443752" y="113603"/>
                </a:lnTo>
                <a:lnTo>
                  <a:pt x="2460059" y="123304"/>
                </a:lnTo>
                <a:lnTo>
                  <a:pt x="2470833" y="138739"/>
                </a:lnTo>
                <a:lnTo>
                  <a:pt x="2475306" y="159308"/>
                </a:lnTo>
                <a:lnTo>
                  <a:pt x="2509326" y="159308"/>
                </a:lnTo>
                <a:lnTo>
                  <a:pt x="2508482" y="142928"/>
                </a:lnTo>
                <a:lnTo>
                  <a:pt x="2494464" y="110235"/>
                </a:lnTo>
                <a:close/>
              </a:path>
              <a:path w="3517900" h="339089">
                <a:moveTo>
                  <a:pt x="2596210" y="4267"/>
                </a:moveTo>
                <a:lnTo>
                  <a:pt x="2555316" y="4267"/>
                </a:lnTo>
                <a:lnTo>
                  <a:pt x="2555316" y="268122"/>
                </a:lnTo>
                <a:lnTo>
                  <a:pt x="2596210" y="268122"/>
                </a:lnTo>
                <a:lnTo>
                  <a:pt x="2596210" y="4267"/>
                </a:lnTo>
                <a:close/>
              </a:path>
              <a:path w="3517900" h="339089">
                <a:moveTo>
                  <a:pt x="2701112" y="4267"/>
                </a:moveTo>
                <a:lnTo>
                  <a:pt x="2660218" y="4267"/>
                </a:lnTo>
                <a:lnTo>
                  <a:pt x="2660218" y="268122"/>
                </a:lnTo>
                <a:lnTo>
                  <a:pt x="2701112" y="268122"/>
                </a:lnTo>
                <a:lnTo>
                  <a:pt x="2701112" y="4267"/>
                </a:lnTo>
                <a:close/>
              </a:path>
              <a:path w="3517900" h="339089">
                <a:moveTo>
                  <a:pt x="2890291" y="355"/>
                </a:moveTo>
                <a:lnTo>
                  <a:pt x="2880868" y="2189"/>
                </a:lnTo>
                <a:lnTo>
                  <a:pt x="2873311" y="7289"/>
                </a:lnTo>
                <a:lnTo>
                  <a:pt x="2868288" y="15057"/>
                </a:lnTo>
                <a:lnTo>
                  <a:pt x="2866466" y="24891"/>
                </a:lnTo>
                <a:lnTo>
                  <a:pt x="2868288" y="34520"/>
                </a:lnTo>
                <a:lnTo>
                  <a:pt x="2873311" y="42183"/>
                </a:lnTo>
                <a:lnTo>
                  <a:pt x="2880867" y="47244"/>
                </a:lnTo>
                <a:lnTo>
                  <a:pt x="2890291" y="49072"/>
                </a:lnTo>
                <a:lnTo>
                  <a:pt x="2899714" y="47244"/>
                </a:lnTo>
                <a:lnTo>
                  <a:pt x="2907271" y="42183"/>
                </a:lnTo>
                <a:lnTo>
                  <a:pt x="2912294" y="34520"/>
                </a:lnTo>
                <a:lnTo>
                  <a:pt x="2914116" y="24891"/>
                </a:lnTo>
                <a:lnTo>
                  <a:pt x="2912294" y="15057"/>
                </a:lnTo>
                <a:lnTo>
                  <a:pt x="2907271" y="7289"/>
                </a:lnTo>
                <a:lnTo>
                  <a:pt x="2899714" y="2189"/>
                </a:lnTo>
                <a:lnTo>
                  <a:pt x="2890291" y="355"/>
                </a:lnTo>
                <a:close/>
              </a:path>
              <a:path w="3517900" h="339089">
                <a:moveTo>
                  <a:pt x="2910560" y="78943"/>
                </a:moveTo>
                <a:lnTo>
                  <a:pt x="2870022" y="78943"/>
                </a:lnTo>
                <a:lnTo>
                  <a:pt x="2870022" y="268122"/>
                </a:lnTo>
                <a:lnTo>
                  <a:pt x="2910560" y="268122"/>
                </a:lnTo>
                <a:lnTo>
                  <a:pt x="2910560" y="78943"/>
                </a:lnTo>
                <a:close/>
              </a:path>
              <a:path w="3517900" h="339089">
                <a:moveTo>
                  <a:pt x="3120351" y="4267"/>
                </a:moveTo>
                <a:lnTo>
                  <a:pt x="3079457" y="4267"/>
                </a:lnTo>
                <a:lnTo>
                  <a:pt x="3079457" y="268122"/>
                </a:lnTo>
                <a:lnTo>
                  <a:pt x="3120351" y="268122"/>
                </a:lnTo>
                <a:lnTo>
                  <a:pt x="3120351" y="4267"/>
                </a:lnTo>
                <a:close/>
              </a:path>
              <a:path w="3517900" h="339089">
                <a:moveTo>
                  <a:pt x="3260458" y="77520"/>
                </a:moveTo>
                <a:lnTo>
                  <a:pt x="3221809" y="84677"/>
                </a:lnTo>
                <a:lnTo>
                  <a:pt x="3191560" y="104368"/>
                </a:lnTo>
                <a:lnTo>
                  <a:pt x="3171847" y="134727"/>
                </a:lnTo>
                <a:lnTo>
                  <a:pt x="3164801" y="173888"/>
                </a:lnTo>
                <a:lnTo>
                  <a:pt x="3171713" y="212837"/>
                </a:lnTo>
                <a:lnTo>
                  <a:pt x="3191294" y="243052"/>
                </a:lnTo>
                <a:lnTo>
                  <a:pt x="3221809" y="262599"/>
                </a:lnTo>
                <a:lnTo>
                  <a:pt x="3261525" y="269544"/>
                </a:lnTo>
                <a:lnTo>
                  <a:pt x="3284950" y="267394"/>
                </a:lnTo>
                <a:lnTo>
                  <a:pt x="3305975" y="261143"/>
                </a:lnTo>
                <a:lnTo>
                  <a:pt x="3324332" y="251092"/>
                </a:lnTo>
                <a:lnTo>
                  <a:pt x="3339757" y="237540"/>
                </a:lnTo>
                <a:lnTo>
                  <a:pt x="3338755" y="236473"/>
                </a:lnTo>
                <a:lnTo>
                  <a:pt x="3264725" y="236473"/>
                </a:lnTo>
                <a:lnTo>
                  <a:pt x="3243856" y="233184"/>
                </a:lnTo>
                <a:lnTo>
                  <a:pt x="3226587" y="223761"/>
                </a:lnTo>
                <a:lnTo>
                  <a:pt x="3213719" y="208870"/>
                </a:lnTo>
                <a:lnTo>
                  <a:pt x="3206051" y="189179"/>
                </a:lnTo>
                <a:lnTo>
                  <a:pt x="3349002" y="189179"/>
                </a:lnTo>
                <a:lnTo>
                  <a:pt x="3347463" y="159308"/>
                </a:lnTo>
                <a:lnTo>
                  <a:pt x="3205340" y="159308"/>
                </a:lnTo>
                <a:lnTo>
                  <a:pt x="3211607" y="138889"/>
                </a:lnTo>
                <a:lnTo>
                  <a:pt x="3223475" y="123437"/>
                </a:lnTo>
                <a:lnTo>
                  <a:pt x="3240144" y="113653"/>
                </a:lnTo>
                <a:lnTo>
                  <a:pt x="3260813" y="110235"/>
                </a:lnTo>
                <a:lnTo>
                  <a:pt x="3332601" y="110235"/>
                </a:lnTo>
                <a:lnTo>
                  <a:pt x="3331533" y="107746"/>
                </a:lnTo>
                <a:lnTo>
                  <a:pt x="3303046" y="85366"/>
                </a:lnTo>
                <a:lnTo>
                  <a:pt x="3260458" y="77520"/>
                </a:lnTo>
                <a:close/>
              </a:path>
              <a:path w="3517900" h="339089">
                <a:moveTo>
                  <a:pt x="3318065" y="214426"/>
                </a:moveTo>
                <a:lnTo>
                  <a:pt x="3306780" y="223872"/>
                </a:lnTo>
                <a:lnTo>
                  <a:pt x="3293929" y="230784"/>
                </a:lnTo>
                <a:lnTo>
                  <a:pt x="3279810" y="235029"/>
                </a:lnTo>
                <a:lnTo>
                  <a:pt x="3264725" y="236473"/>
                </a:lnTo>
                <a:lnTo>
                  <a:pt x="3338755" y="236473"/>
                </a:lnTo>
                <a:lnTo>
                  <a:pt x="3318065" y="214426"/>
                </a:lnTo>
                <a:close/>
              </a:path>
              <a:path w="3517900" h="339089">
                <a:moveTo>
                  <a:pt x="3332601" y="110235"/>
                </a:moveTo>
                <a:lnTo>
                  <a:pt x="3260813" y="110235"/>
                </a:lnTo>
                <a:lnTo>
                  <a:pt x="3281888" y="113603"/>
                </a:lnTo>
                <a:lnTo>
                  <a:pt x="3298196" y="123304"/>
                </a:lnTo>
                <a:lnTo>
                  <a:pt x="3308969" y="138739"/>
                </a:lnTo>
                <a:lnTo>
                  <a:pt x="3313442" y="159308"/>
                </a:lnTo>
                <a:lnTo>
                  <a:pt x="3347463" y="159308"/>
                </a:lnTo>
                <a:lnTo>
                  <a:pt x="3346619" y="142928"/>
                </a:lnTo>
                <a:lnTo>
                  <a:pt x="3332601" y="110235"/>
                </a:lnTo>
                <a:close/>
              </a:path>
              <a:path w="3517900" h="339089">
                <a:moveTo>
                  <a:pt x="3383495" y="214071"/>
                </a:moveTo>
                <a:lnTo>
                  <a:pt x="3384857" y="254542"/>
                </a:lnTo>
                <a:lnTo>
                  <a:pt x="3424073" y="267833"/>
                </a:lnTo>
                <a:lnTo>
                  <a:pt x="3445014" y="269544"/>
                </a:lnTo>
                <a:lnTo>
                  <a:pt x="3472401" y="266216"/>
                </a:lnTo>
                <a:lnTo>
                  <a:pt x="3495554" y="255987"/>
                </a:lnTo>
                <a:lnTo>
                  <a:pt x="3511573" y="238490"/>
                </a:lnTo>
                <a:lnTo>
                  <a:pt x="3511799" y="237540"/>
                </a:lnTo>
                <a:lnTo>
                  <a:pt x="3446792" y="237540"/>
                </a:lnTo>
                <a:lnTo>
                  <a:pt x="3430501" y="235923"/>
                </a:lnTo>
                <a:lnTo>
                  <a:pt x="3413544" y="231273"/>
                </a:lnTo>
                <a:lnTo>
                  <a:pt x="3397386" y="223889"/>
                </a:lnTo>
                <a:lnTo>
                  <a:pt x="3383495" y="214071"/>
                </a:lnTo>
                <a:close/>
              </a:path>
              <a:path w="3517900" h="339089">
                <a:moveTo>
                  <a:pt x="3448215" y="77165"/>
                </a:moveTo>
                <a:lnTo>
                  <a:pt x="3422022" y="80321"/>
                </a:lnTo>
                <a:lnTo>
                  <a:pt x="3399764" y="90144"/>
                </a:lnTo>
                <a:lnTo>
                  <a:pt x="3384307" y="107168"/>
                </a:lnTo>
                <a:lnTo>
                  <a:pt x="3378517" y="131927"/>
                </a:lnTo>
                <a:lnTo>
                  <a:pt x="3393869" y="168615"/>
                </a:lnTo>
                <a:lnTo>
                  <a:pt x="3427990" y="185667"/>
                </a:lnTo>
                <a:lnTo>
                  <a:pt x="3462177" y="197185"/>
                </a:lnTo>
                <a:lnTo>
                  <a:pt x="3477729" y="217271"/>
                </a:lnTo>
                <a:lnTo>
                  <a:pt x="3475346" y="226439"/>
                </a:lnTo>
                <a:lnTo>
                  <a:pt x="3468795" y="232740"/>
                </a:lnTo>
                <a:lnTo>
                  <a:pt x="3458977" y="236373"/>
                </a:lnTo>
                <a:lnTo>
                  <a:pt x="3446792" y="237540"/>
                </a:lnTo>
                <a:lnTo>
                  <a:pt x="3511799" y="237540"/>
                </a:lnTo>
                <a:lnTo>
                  <a:pt x="3517557" y="213359"/>
                </a:lnTo>
                <a:lnTo>
                  <a:pt x="3502038" y="176083"/>
                </a:lnTo>
                <a:lnTo>
                  <a:pt x="3467550" y="158375"/>
                </a:lnTo>
                <a:lnTo>
                  <a:pt x="3432996" y="147001"/>
                </a:lnTo>
                <a:lnTo>
                  <a:pt x="3417277" y="128727"/>
                </a:lnTo>
                <a:lnTo>
                  <a:pt x="3419361" y="120081"/>
                </a:lnTo>
                <a:lnTo>
                  <a:pt x="3425145" y="114236"/>
                </a:lnTo>
                <a:lnTo>
                  <a:pt x="3433929" y="110924"/>
                </a:lnTo>
                <a:lnTo>
                  <a:pt x="3445014" y="109880"/>
                </a:lnTo>
                <a:lnTo>
                  <a:pt x="3507679" y="109880"/>
                </a:lnTo>
                <a:lnTo>
                  <a:pt x="3514356" y="96367"/>
                </a:lnTo>
                <a:lnTo>
                  <a:pt x="3500171" y="88266"/>
                </a:lnTo>
                <a:lnTo>
                  <a:pt x="3483819" y="82232"/>
                </a:lnTo>
                <a:lnTo>
                  <a:pt x="3466200" y="78465"/>
                </a:lnTo>
                <a:lnTo>
                  <a:pt x="3448215" y="77165"/>
                </a:lnTo>
                <a:close/>
              </a:path>
              <a:path w="3517900" h="339089">
                <a:moveTo>
                  <a:pt x="3507679" y="109880"/>
                </a:moveTo>
                <a:lnTo>
                  <a:pt x="3445014" y="109880"/>
                </a:lnTo>
                <a:lnTo>
                  <a:pt x="3458216" y="111041"/>
                </a:lnTo>
                <a:lnTo>
                  <a:pt x="3472218" y="114369"/>
                </a:lnTo>
                <a:lnTo>
                  <a:pt x="3486219" y="119631"/>
                </a:lnTo>
                <a:lnTo>
                  <a:pt x="3499421" y="126593"/>
                </a:lnTo>
                <a:lnTo>
                  <a:pt x="3507679" y="1098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7205" y="3160471"/>
            <a:ext cx="3226435" cy="338455"/>
          </a:xfrm>
          <a:custGeom>
            <a:avLst/>
            <a:gdLst/>
            <a:ahLst/>
            <a:cxnLst/>
            <a:rect l="l" t="t" r="r" b="b"/>
            <a:pathLst>
              <a:path w="3226434" h="338454">
                <a:moveTo>
                  <a:pt x="40894" y="5334"/>
                </a:moveTo>
                <a:lnTo>
                  <a:pt x="0" y="5334"/>
                </a:lnTo>
                <a:lnTo>
                  <a:pt x="0" y="269189"/>
                </a:lnTo>
                <a:lnTo>
                  <a:pt x="40894" y="269189"/>
                </a:lnTo>
                <a:lnTo>
                  <a:pt x="40894" y="5334"/>
                </a:lnTo>
                <a:close/>
              </a:path>
              <a:path w="3226434" h="338454">
                <a:moveTo>
                  <a:pt x="247248" y="111658"/>
                </a:moveTo>
                <a:lnTo>
                  <a:pt x="171043" y="111658"/>
                </a:lnTo>
                <a:lnTo>
                  <a:pt x="190701" y="114253"/>
                </a:lnTo>
                <a:lnTo>
                  <a:pt x="204825" y="121748"/>
                </a:lnTo>
                <a:lnTo>
                  <a:pt x="213348" y="133711"/>
                </a:lnTo>
                <a:lnTo>
                  <a:pt x="216204" y="149707"/>
                </a:lnTo>
                <a:lnTo>
                  <a:pt x="216204" y="155397"/>
                </a:lnTo>
                <a:lnTo>
                  <a:pt x="158953" y="155397"/>
                </a:lnTo>
                <a:lnTo>
                  <a:pt x="128582" y="159586"/>
                </a:lnTo>
                <a:lnTo>
                  <a:pt x="106146" y="171043"/>
                </a:lnTo>
                <a:lnTo>
                  <a:pt x="92244" y="188901"/>
                </a:lnTo>
                <a:lnTo>
                  <a:pt x="87477" y="212293"/>
                </a:lnTo>
                <a:lnTo>
                  <a:pt x="92117" y="235562"/>
                </a:lnTo>
                <a:lnTo>
                  <a:pt x="105390" y="254165"/>
                </a:lnTo>
                <a:lnTo>
                  <a:pt x="126332" y="266499"/>
                </a:lnTo>
                <a:lnTo>
                  <a:pt x="153974" y="270967"/>
                </a:lnTo>
                <a:lnTo>
                  <a:pt x="173405" y="269428"/>
                </a:lnTo>
                <a:lnTo>
                  <a:pt x="190468" y="264788"/>
                </a:lnTo>
                <a:lnTo>
                  <a:pt x="204931" y="257015"/>
                </a:lnTo>
                <a:lnTo>
                  <a:pt x="216560" y="246075"/>
                </a:lnTo>
                <a:lnTo>
                  <a:pt x="256676" y="246075"/>
                </a:lnTo>
                <a:lnTo>
                  <a:pt x="256655" y="238607"/>
                </a:lnTo>
                <a:lnTo>
                  <a:pt x="162509" y="238607"/>
                </a:lnTo>
                <a:lnTo>
                  <a:pt x="147185" y="236618"/>
                </a:lnTo>
                <a:lnTo>
                  <a:pt x="135661" y="230962"/>
                </a:lnTo>
                <a:lnTo>
                  <a:pt x="128404" y="222105"/>
                </a:lnTo>
                <a:lnTo>
                  <a:pt x="125882" y="210515"/>
                </a:lnTo>
                <a:lnTo>
                  <a:pt x="128243" y="198919"/>
                </a:lnTo>
                <a:lnTo>
                  <a:pt x="135439" y="191090"/>
                </a:lnTo>
                <a:lnTo>
                  <a:pt x="147635" y="186662"/>
                </a:lnTo>
                <a:lnTo>
                  <a:pt x="164998" y="185267"/>
                </a:lnTo>
                <a:lnTo>
                  <a:pt x="256502" y="185267"/>
                </a:lnTo>
                <a:lnTo>
                  <a:pt x="256387" y="145084"/>
                </a:lnTo>
                <a:lnTo>
                  <a:pt x="251142" y="117142"/>
                </a:lnTo>
                <a:lnTo>
                  <a:pt x="247248" y="111658"/>
                </a:lnTo>
                <a:close/>
              </a:path>
              <a:path w="3226434" h="338454">
                <a:moveTo>
                  <a:pt x="256676" y="246075"/>
                </a:moveTo>
                <a:lnTo>
                  <a:pt x="216560" y="246075"/>
                </a:lnTo>
                <a:lnTo>
                  <a:pt x="216560" y="269189"/>
                </a:lnTo>
                <a:lnTo>
                  <a:pt x="256743" y="269189"/>
                </a:lnTo>
                <a:lnTo>
                  <a:pt x="256676" y="246075"/>
                </a:lnTo>
                <a:close/>
              </a:path>
              <a:path w="3226434" h="338454">
                <a:moveTo>
                  <a:pt x="256502" y="185267"/>
                </a:moveTo>
                <a:lnTo>
                  <a:pt x="216204" y="185267"/>
                </a:lnTo>
                <a:lnTo>
                  <a:pt x="216204" y="202692"/>
                </a:lnTo>
                <a:lnTo>
                  <a:pt x="211015" y="217004"/>
                </a:lnTo>
                <a:lnTo>
                  <a:pt x="199491" y="228384"/>
                </a:lnTo>
                <a:lnTo>
                  <a:pt x="182900" y="235896"/>
                </a:lnTo>
                <a:lnTo>
                  <a:pt x="162509" y="238607"/>
                </a:lnTo>
                <a:lnTo>
                  <a:pt x="256655" y="238607"/>
                </a:lnTo>
                <a:lnTo>
                  <a:pt x="256502" y="185267"/>
                </a:lnTo>
                <a:close/>
              </a:path>
              <a:path w="3226434" h="338454">
                <a:moveTo>
                  <a:pt x="179933" y="78587"/>
                </a:moveTo>
                <a:lnTo>
                  <a:pt x="155758" y="80110"/>
                </a:lnTo>
                <a:lnTo>
                  <a:pt x="135616" y="84632"/>
                </a:lnTo>
                <a:lnTo>
                  <a:pt x="117275" y="92089"/>
                </a:lnTo>
                <a:lnTo>
                  <a:pt x="98501" y="102412"/>
                </a:lnTo>
                <a:lnTo>
                  <a:pt x="115214" y="130860"/>
                </a:lnTo>
                <a:lnTo>
                  <a:pt x="129338" y="122459"/>
                </a:lnTo>
                <a:lnTo>
                  <a:pt x="143395" y="116459"/>
                </a:lnTo>
                <a:lnTo>
                  <a:pt x="157319" y="112858"/>
                </a:lnTo>
                <a:lnTo>
                  <a:pt x="171043" y="111658"/>
                </a:lnTo>
                <a:lnTo>
                  <a:pt x="247248" y="111658"/>
                </a:lnTo>
                <a:lnTo>
                  <a:pt x="236296" y="96234"/>
                </a:lnTo>
                <a:lnTo>
                  <a:pt x="212382" y="83127"/>
                </a:lnTo>
                <a:lnTo>
                  <a:pt x="179933" y="78587"/>
                </a:lnTo>
                <a:close/>
              </a:path>
              <a:path w="3226434" h="338454">
                <a:moveTo>
                  <a:pt x="598462" y="113080"/>
                </a:moveTo>
                <a:lnTo>
                  <a:pt x="499605" y="113080"/>
                </a:lnTo>
                <a:lnTo>
                  <a:pt x="523063" y="117653"/>
                </a:lnTo>
                <a:lnTo>
                  <a:pt x="541388" y="130460"/>
                </a:lnTo>
                <a:lnTo>
                  <a:pt x="553312" y="150135"/>
                </a:lnTo>
                <a:lnTo>
                  <a:pt x="557568" y="175310"/>
                </a:lnTo>
                <a:lnTo>
                  <a:pt x="553312" y="200075"/>
                </a:lnTo>
                <a:lnTo>
                  <a:pt x="541388" y="219538"/>
                </a:lnTo>
                <a:lnTo>
                  <a:pt x="523063" y="232267"/>
                </a:lnTo>
                <a:lnTo>
                  <a:pt x="499605" y="236829"/>
                </a:lnTo>
                <a:lnTo>
                  <a:pt x="557568" y="236829"/>
                </a:lnTo>
                <a:lnTo>
                  <a:pt x="557568" y="338175"/>
                </a:lnTo>
                <a:lnTo>
                  <a:pt x="598462" y="338175"/>
                </a:lnTo>
                <a:lnTo>
                  <a:pt x="598462" y="113080"/>
                </a:lnTo>
                <a:close/>
              </a:path>
              <a:path w="3226434" h="338454">
                <a:moveTo>
                  <a:pt x="490359" y="78232"/>
                </a:moveTo>
                <a:lnTo>
                  <a:pt x="453799" y="85177"/>
                </a:lnTo>
                <a:lnTo>
                  <a:pt x="425373" y="104724"/>
                </a:lnTo>
                <a:lnTo>
                  <a:pt x="406949" y="134939"/>
                </a:lnTo>
                <a:lnTo>
                  <a:pt x="400392" y="173888"/>
                </a:lnTo>
                <a:lnTo>
                  <a:pt x="406910" y="213360"/>
                </a:lnTo>
                <a:lnTo>
                  <a:pt x="425329" y="244030"/>
                </a:lnTo>
                <a:lnTo>
                  <a:pt x="453949" y="263899"/>
                </a:lnTo>
                <a:lnTo>
                  <a:pt x="491070" y="270967"/>
                </a:lnTo>
                <a:lnTo>
                  <a:pt x="512312" y="268733"/>
                </a:lnTo>
                <a:lnTo>
                  <a:pt x="530586" y="262166"/>
                </a:lnTo>
                <a:lnTo>
                  <a:pt x="545727" y="251464"/>
                </a:lnTo>
                <a:lnTo>
                  <a:pt x="557568" y="236829"/>
                </a:lnTo>
                <a:lnTo>
                  <a:pt x="499605" y="236829"/>
                </a:lnTo>
                <a:lnTo>
                  <a:pt x="475991" y="232267"/>
                </a:lnTo>
                <a:lnTo>
                  <a:pt x="457644" y="219538"/>
                </a:lnTo>
                <a:lnTo>
                  <a:pt x="445698" y="200075"/>
                </a:lnTo>
                <a:lnTo>
                  <a:pt x="441286" y="175310"/>
                </a:lnTo>
                <a:lnTo>
                  <a:pt x="445748" y="150285"/>
                </a:lnTo>
                <a:lnTo>
                  <a:pt x="457777" y="130594"/>
                </a:lnTo>
                <a:lnTo>
                  <a:pt x="476141" y="117703"/>
                </a:lnTo>
                <a:lnTo>
                  <a:pt x="499605" y="113080"/>
                </a:lnTo>
                <a:lnTo>
                  <a:pt x="598462" y="113080"/>
                </a:lnTo>
                <a:lnTo>
                  <a:pt x="598462" y="112725"/>
                </a:lnTo>
                <a:lnTo>
                  <a:pt x="557568" y="112725"/>
                </a:lnTo>
                <a:lnTo>
                  <a:pt x="545516" y="98034"/>
                </a:lnTo>
                <a:lnTo>
                  <a:pt x="530231" y="87210"/>
                </a:lnTo>
                <a:lnTo>
                  <a:pt x="511812" y="80521"/>
                </a:lnTo>
                <a:lnTo>
                  <a:pt x="490359" y="78232"/>
                </a:lnTo>
                <a:close/>
              </a:path>
              <a:path w="3226434" h="338454">
                <a:moveTo>
                  <a:pt x="598462" y="80010"/>
                </a:moveTo>
                <a:lnTo>
                  <a:pt x="557568" y="80010"/>
                </a:lnTo>
                <a:lnTo>
                  <a:pt x="557568" y="112725"/>
                </a:lnTo>
                <a:lnTo>
                  <a:pt x="598462" y="112725"/>
                </a:lnTo>
                <a:lnTo>
                  <a:pt x="598462" y="80010"/>
                </a:lnTo>
                <a:close/>
              </a:path>
              <a:path w="3226434" h="338454">
                <a:moveTo>
                  <a:pt x="695540" y="80010"/>
                </a:moveTo>
                <a:lnTo>
                  <a:pt x="654646" y="80010"/>
                </a:lnTo>
                <a:lnTo>
                  <a:pt x="654646" y="197713"/>
                </a:lnTo>
                <a:lnTo>
                  <a:pt x="659380" y="228156"/>
                </a:lnTo>
                <a:lnTo>
                  <a:pt x="673049" y="251098"/>
                </a:lnTo>
                <a:lnTo>
                  <a:pt x="694851" y="265572"/>
                </a:lnTo>
                <a:lnTo>
                  <a:pt x="723988" y="270611"/>
                </a:lnTo>
                <a:lnTo>
                  <a:pt x="745797" y="268161"/>
                </a:lnTo>
                <a:lnTo>
                  <a:pt x="764571" y="261143"/>
                </a:lnTo>
                <a:lnTo>
                  <a:pt x="779945" y="249258"/>
                </a:lnTo>
                <a:lnTo>
                  <a:pt x="791552" y="232206"/>
                </a:lnTo>
                <a:lnTo>
                  <a:pt x="739635" y="232206"/>
                </a:lnTo>
                <a:lnTo>
                  <a:pt x="721194" y="229039"/>
                </a:lnTo>
                <a:lnTo>
                  <a:pt x="707320" y="219938"/>
                </a:lnTo>
                <a:lnTo>
                  <a:pt x="698580" y="205503"/>
                </a:lnTo>
                <a:lnTo>
                  <a:pt x="695540" y="186334"/>
                </a:lnTo>
                <a:lnTo>
                  <a:pt x="695540" y="80010"/>
                </a:lnTo>
                <a:close/>
              </a:path>
              <a:path w="3226434" h="338454">
                <a:moveTo>
                  <a:pt x="832446" y="80010"/>
                </a:moveTo>
                <a:lnTo>
                  <a:pt x="791552" y="80010"/>
                </a:lnTo>
                <a:lnTo>
                  <a:pt x="791552" y="173177"/>
                </a:lnTo>
                <a:lnTo>
                  <a:pt x="788041" y="196252"/>
                </a:lnTo>
                <a:lnTo>
                  <a:pt x="777862" y="214826"/>
                </a:lnTo>
                <a:lnTo>
                  <a:pt x="761549" y="227333"/>
                </a:lnTo>
                <a:lnTo>
                  <a:pt x="739635" y="232206"/>
                </a:lnTo>
                <a:lnTo>
                  <a:pt x="791552" y="232206"/>
                </a:lnTo>
                <a:lnTo>
                  <a:pt x="791552" y="269189"/>
                </a:lnTo>
                <a:lnTo>
                  <a:pt x="832446" y="269189"/>
                </a:lnTo>
                <a:lnTo>
                  <a:pt x="832446" y="80010"/>
                </a:lnTo>
                <a:close/>
              </a:path>
              <a:path w="3226434" h="338454">
                <a:moveTo>
                  <a:pt x="1037023" y="111658"/>
                </a:moveTo>
                <a:lnTo>
                  <a:pt x="960818" y="111658"/>
                </a:lnTo>
                <a:lnTo>
                  <a:pt x="980476" y="114253"/>
                </a:lnTo>
                <a:lnTo>
                  <a:pt x="994600" y="121748"/>
                </a:lnTo>
                <a:lnTo>
                  <a:pt x="1003123" y="133711"/>
                </a:lnTo>
                <a:lnTo>
                  <a:pt x="1005979" y="149707"/>
                </a:lnTo>
                <a:lnTo>
                  <a:pt x="1005979" y="155397"/>
                </a:lnTo>
                <a:lnTo>
                  <a:pt x="948728" y="155397"/>
                </a:lnTo>
                <a:lnTo>
                  <a:pt x="918357" y="159586"/>
                </a:lnTo>
                <a:lnTo>
                  <a:pt x="895921" y="171043"/>
                </a:lnTo>
                <a:lnTo>
                  <a:pt x="882019" y="188901"/>
                </a:lnTo>
                <a:lnTo>
                  <a:pt x="877252" y="212293"/>
                </a:lnTo>
                <a:lnTo>
                  <a:pt x="881891" y="235562"/>
                </a:lnTo>
                <a:lnTo>
                  <a:pt x="895165" y="254165"/>
                </a:lnTo>
                <a:lnTo>
                  <a:pt x="916107" y="266499"/>
                </a:lnTo>
                <a:lnTo>
                  <a:pt x="943749" y="270967"/>
                </a:lnTo>
                <a:lnTo>
                  <a:pt x="963179" y="269428"/>
                </a:lnTo>
                <a:lnTo>
                  <a:pt x="980243" y="264788"/>
                </a:lnTo>
                <a:lnTo>
                  <a:pt x="994706" y="257015"/>
                </a:lnTo>
                <a:lnTo>
                  <a:pt x="1006335" y="246075"/>
                </a:lnTo>
                <a:lnTo>
                  <a:pt x="1046451" y="246075"/>
                </a:lnTo>
                <a:lnTo>
                  <a:pt x="1046430" y="238607"/>
                </a:lnTo>
                <a:lnTo>
                  <a:pt x="952284" y="238607"/>
                </a:lnTo>
                <a:lnTo>
                  <a:pt x="936959" y="236618"/>
                </a:lnTo>
                <a:lnTo>
                  <a:pt x="925436" y="230962"/>
                </a:lnTo>
                <a:lnTo>
                  <a:pt x="918179" y="222105"/>
                </a:lnTo>
                <a:lnTo>
                  <a:pt x="915657" y="210515"/>
                </a:lnTo>
                <a:lnTo>
                  <a:pt x="918018" y="198919"/>
                </a:lnTo>
                <a:lnTo>
                  <a:pt x="925214" y="191090"/>
                </a:lnTo>
                <a:lnTo>
                  <a:pt x="937410" y="186662"/>
                </a:lnTo>
                <a:lnTo>
                  <a:pt x="954773" y="185267"/>
                </a:lnTo>
                <a:lnTo>
                  <a:pt x="1046277" y="185267"/>
                </a:lnTo>
                <a:lnTo>
                  <a:pt x="1046162" y="145084"/>
                </a:lnTo>
                <a:lnTo>
                  <a:pt x="1040917" y="117142"/>
                </a:lnTo>
                <a:lnTo>
                  <a:pt x="1037023" y="111658"/>
                </a:lnTo>
                <a:close/>
              </a:path>
              <a:path w="3226434" h="338454">
                <a:moveTo>
                  <a:pt x="1046451" y="246075"/>
                </a:moveTo>
                <a:lnTo>
                  <a:pt x="1006335" y="246075"/>
                </a:lnTo>
                <a:lnTo>
                  <a:pt x="1006335" y="269189"/>
                </a:lnTo>
                <a:lnTo>
                  <a:pt x="1046518" y="269189"/>
                </a:lnTo>
                <a:lnTo>
                  <a:pt x="1046451" y="246075"/>
                </a:lnTo>
                <a:close/>
              </a:path>
              <a:path w="3226434" h="338454">
                <a:moveTo>
                  <a:pt x="1046277" y="185267"/>
                </a:moveTo>
                <a:lnTo>
                  <a:pt x="1005979" y="185267"/>
                </a:lnTo>
                <a:lnTo>
                  <a:pt x="1005979" y="202692"/>
                </a:lnTo>
                <a:lnTo>
                  <a:pt x="1000790" y="217004"/>
                </a:lnTo>
                <a:lnTo>
                  <a:pt x="989266" y="228384"/>
                </a:lnTo>
                <a:lnTo>
                  <a:pt x="972675" y="235896"/>
                </a:lnTo>
                <a:lnTo>
                  <a:pt x="952284" y="238607"/>
                </a:lnTo>
                <a:lnTo>
                  <a:pt x="1046430" y="238607"/>
                </a:lnTo>
                <a:lnTo>
                  <a:pt x="1046277" y="185267"/>
                </a:lnTo>
                <a:close/>
              </a:path>
              <a:path w="3226434" h="338454">
                <a:moveTo>
                  <a:pt x="969708" y="78587"/>
                </a:moveTo>
                <a:lnTo>
                  <a:pt x="945533" y="80110"/>
                </a:lnTo>
                <a:lnTo>
                  <a:pt x="925391" y="84632"/>
                </a:lnTo>
                <a:lnTo>
                  <a:pt x="907050" y="92089"/>
                </a:lnTo>
                <a:lnTo>
                  <a:pt x="888276" y="102412"/>
                </a:lnTo>
                <a:lnTo>
                  <a:pt x="904989" y="130860"/>
                </a:lnTo>
                <a:lnTo>
                  <a:pt x="919113" y="122459"/>
                </a:lnTo>
                <a:lnTo>
                  <a:pt x="933170" y="116459"/>
                </a:lnTo>
                <a:lnTo>
                  <a:pt x="947094" y="112858"/>
                </a:lnTo>
                <a:lnTo>
                  <a:pt x="960818" y="111658"/>
                </a:lnTo>
                <a:lnTo>
                  <a:pt x="1037023" y="111658"/>
                </a:lnTo>
                <a:lnTo>
                  <a:pt x="1026071" y="96234"/>
                </a:lnTo>
                <a:lnTo>
                  <a:pt x="1002156" y="83127"/>
                </a:lnTo>
                <a:lnTo>
                  <a:pt x="969708" y="78587"/>
                </a:lnTo>
                <a:close/>
              </a:path>
              <a:path w="3226434" h="338454">
                <a:moveTo>
                  <a:pt x="1143952" y="5334"/>
                </a:moveTo>
                <a:lnTo>
                  <a:pt x="1103058" y="5334"/>
                </a:lnTo>
                <a:lnTo>
                  <a:pt x="1103058" y="269189"/>
                </a:lnTo>
                <a:lnTo>
                  <a:pt x="1143952" y="269189"/>
                </a:lnTo>
                <a:lnTo>
                  <a:pt x="1143952" y="5334"/>
                </a:lnTo>
                <a:close/>
              </a:path>
              <a:path w="3226434" h="338454">
                <a:moveTo>
                  <a:pt x="1355534" y="80010"/>
                </a:moveTo>
                <a:lnTo>
                  <a:pt x="1314640" y="80010"/>
                </a:lnTo>
                <a:lnTo>
                  <a:pt x="1314640" y="338175"/>
                </a:lnTo>
                <a:lnTo>
                  <a:pt x="1355534" y="338175"/>
                </a:lnTo>
                <a:lnTo>
                  <a:pt x="1355534" y="236474"/>
                </a:lnTo>
                <a:lnTo>
                  <a:pt x="1492093" y="236474"/>
                </a:lnTo>
                <a:lnTo>
                  <a:pt x="1492522" y="235762"/>
                </a:lnTo>
                <a:lnTo>
                  <a:pt x="1413141" y="235762"/>
                </a:lnTo>
                <a:lnTo>
                  <a:pt x="1389888" y="231245"/>
                </a:lnTo>
                <a:lnTo>
                  <a:pt x="1371669" y="218560"/>
                </a:lnTo>
                <a:lnTo>
                  <a:pt x="1359785" y="199008"/>
                </a:lnTo>
                <a:lnTo>
                  <a:pt x="1355534" y="173888"/>
                </a:lnTo>
                <a:lnTo>
                  <a:pt x="1359785" y="149329"/>
                </a:lnTo>
                <a:lnTo>
                  <a:pt x="1371669" y="129971"/>
                </a:lnTo>
                <a:lnTo>
                  <a:pt x="1389888" y="117281"/>
                </a:lnTo>
                <a:lnTo>
                  <a:pt x="1413141" y="112725"/>
                </a:lnTo>
                <a:lnTo>
                  <a:pt x="1355534" y="112725"/>
                </a:lnTo>
                <a:lnTo>
                  <a:pt x="1355534" y="80010"/>
                </a:lnTo>
                <a:close/>
              </a:path>
              <a:path w="3226434" h="338454">
                <a:moveTo>
                  <a:pt x="1492093" y="236474"/>
                </a:moveTo>
                <a:lnTo>
                  <a:pt x="1355534" y="236474"/>
                </a:lnTo>
                <a:lnTo>
                  <a:pt x="1367580" y="251109"/>
                </a:lnTo>
                <a:lnTo>
                  <a:pt x="1382826" y="261810"/>
                </a:lnTo>
                <a:lnTo>
                  <a:pt x="1401140" y="268377"/>
                </a:lnTo>
                <a:lnTo>
                  <a:pt x="1422387" y="270611"/>
                </a:lnTo>
                <a:lnTo>
                  <a:pt x="1459191" y="263671"/>
                </a:lnTo>
                <a:lnTo>
                  <a:pt x="1487462" y="244163"/>
                </a:lnTo>
                <a:lnTo>
                  <a:pt x="1492093" y="236474"/>
                </a:lnTo>
                <a:close/>
              </a:path>
              <a:path w="3226434" h="338454">
                <a:moveTo>
                  <a:pt x="1421676" y="78587"/>
                </a:moveTo>
                <a:lnTo>
                  <a:pt x="1400840" y="80821"/>
                </a:lnTo>
                <a:lnTo>
                  <a:pt x="1382737" y="87388"/>
                </a:lnTo>
                <a:lnTo>
                  <a:pt x="1367569" y="98090"/>
                </a:lnTo>
                <a:lnTo>
                  <a:pt x="1355534" y="112725"/>
                </a:lnTo>
                <a:lnTo>
                  <a:pt x="1413141" y="112725"/>
                </a:lnTo>
                <a:lnTo>
                  <a:pt x="1436394" y="117331"/>
                </a:lnTo>
                <a:lnTo>
                  <a:pt x="1454613" y="130105"/>
                </a:lnTo>
                <a:lnTo>
                  <a:pt x="1466498" y="149479"/>
                </a:lnTo>
                <a:lnTo>
                  <a:pt x="1470748" y="173888"/>
                </a:lnTo>
                <a:lnTo>
                  <a:pt x="1466498" y="198858"/>
                </a:lnTo>
                <a:lnTo>
                  <a:pt x="1454613" y="218427"/>
                </a:lnTo>
                <a:lnTo>
                  <a:pt x="1436394" y="231195"/>
                </a:lnTo>
                <a:lnTo>
                  <a:pt x="1413141" y="235762"/>
                </a:lnTo>
                <a:lnTo>
                  <a:pt x="1492522" y="235762"/>
                </a:lnTo>
                <a:lnTo>
                  <a:pt x="1505597" y="214054"/>
                </a:lnTo>
                <a:lnTo>
                  <a:pt x="1511998" y="175310"/>
                </a:lnTo>
                <a:lnTo>
                  <a:pt x="1505436" y="135894"/>
                </a:lnTo>
                <a:lnTo>
                  <a:pt x="1486973" y="105346"/>
                </a:lnTo>
                <a:lnTo>
                  <a:pt x="1458441" y="85599"/>
                </a:lnTo>
                <a:lnTo>
                  <a:pt x="1421676" y="78587"/>
                </a:lnTo>
                <a:close/>
              </a:path>
              <a:path w="3226434" h="338454">
                <a:moveTo>
                  <a:pt x="1635747" y="78587"/>
                </a:moveTo>
                <a:lnTo>
                  <a:pt x="1595547" y="85532"/>
                </a:lnTo>
                <a:lnTo>
                  <a:pt x="1564316" y="105079"/>
                </a:lnTo>
                <a:lnTo>
                  <a:pt x="1544085" y="135294"/>
                </a:lnTo>
                <a:lnTo>
                  <a:pt x="1536890" y="174244"/>
                </a:lnTo>
                <a:lnTo>
                  <a:pt x="1544085" y="213454"/>
                </a:lnTo>
                <a:lnTo>
                  <a:pt x="1564316" y="243897"/>
                </a:lnTo>
                <a:lnTo>
                  <a:pt x="1595547" y="263605"/>
                </a:lnTo>
                <a:lnTo>
                  <a:pt x="1635747" y="270611"/>
                </a:lnTo>
                <a:lnTo>
                  <a:pt x="1675741" y="263605"/>
                </a:lnTo>
                <a:lnTo>
                  <a:pt x="1706867" y="243897"/>
                </a:lnTo>
                <a:lnTo>
                  <a:pt x="1711790" y="236474"/>
                </a:lnTo>
                <a:lnTo>
                  <a:pt x="1635747" y="236474"/>
                </a:lnTo>
                <a:lnTo>
                  <a:pt x="1612288" y="232012"/>
                </a:lnTo>
                <a:lnTo>
                  <a:pt x="1593964" y="219449"/>
                </a:lnTo>
                <a:lnTo>
                  <a:pt x="1582040" y="200019"/>
                </a:lnTo>
                <a:lnTo>
                  <a:pt x="1577784" y="174955"/>
                </a:lnTo>
                <a:lnTo>
                  <a:pt x="1582040" y="150040"/>
                </a:lnTo>
                <a:lnTo>
                  <a:pt x="1593964" y="130594"/>
                </a:lnTo>
                <a:lnTo>
                  <a:pt x="1612288" y="117948"/>
                </a:lnTo>
                <a:lnTo>
                  <a:pt x="1635747" y="113436"/>
                </a:lnTo>
                <a:lnTo>
                  <a:pt x="1712451" y="113436"/>
                </a:lnTo>
                <a:lnTo>
                  <a:pt x="1706867" y="105079"/>
                </a:lnTo>
                <a:lnTo>
                  <a:pt x="1675741" y="85532"/>
                </a:lnTo>
                <a:lnTo>
                  <a:pt x="1635747" y="78587"/>
                </a:lnTo>
                <a:close/>
              </a:path>
              <a:path w="3226434" h="338454">
                <a:moveTo>
                  <a:pt x="1712451" y="113436"/>
                </a:moveTo>
                <a:lnTo>
                  <a:pt x="1635747" y="113436"/>
                </a:lnTo>
                <a:lnTo>
                  <a:pt x="1659000" y="117948"/>
                </a:lnTo>
                <a:lnTo>
                  <a:pt x="1677219" y="130594"/>
                </a:lnTo>
                <a:lnTo>
                  <a:pt x="1689103" y="150040"/>
                </a:lnTo>
                <a:lnTo>
                  <a:pt x="1693354" y="174955"/>
                </a:lnTo>
                <a:lnTo>
                  <a:pt x="1689103" y="200019"/>
                </a:lnTo>
                <a:lnTo>
                  <a:pt x="1677219" y="219449"/>
                </a:lnTo>
                <a:lnTo>
                  <a:pt x="1659000" y="232012"/>
                </a:lnTo>
                <a:lnTo>
                  <a:pt x="1635747" y="236474"/>
                </a:lnTo>
                <a:lnTo>
                  <a:pt x="1711790" y="236474"/>
                </a:lnTo>
                <a:lnTo>
                  <a:pt x="1727058" y="213454"/>
                </a:lnTo>
                <a:lnTo>
                  <a:pt x="1734248" y="174244"/>
                </a:lnTo>
                <a:lnTo>
                  <a:pt x="1727058" y="135294"/>
                </a:lnTo>
                <a:lnTo>
                  <a:pt x="1712451" y="113436"/>
                </a:lnTo>
                <a:close/>
              </a:path>
              <a:path w="3226434" h="338454">
                <a:moveTo>
                  <a:pt x="1849107" y="78232"/>
                </a:moveTo>
                <a:lnTo>
                  <a:pt x="1812547" y="85177"/>
                </a:lnTo>
                <a:lnTo>
                  <a:pt x="1784121" y="104724"/>
                </a:lnTo>
                <a:lnTo>
                  <a:pt x="1765696" y="134939"/>
                </a:lnTo>
                <a:lnTo>
                  <a:pt x="1759140" y="173888"/>
                </a:lnTo>
                <a:lnTo>
                  <a:pt x="1765657" y="213360"/>
                </a:lnTo>
                <a:lnTo>
                  <a:pt x="1784076" y="244030"/>
                </a:lnTo>
                <a:lnTo>
                  <a:pt x="1812697" y="263899"/>
                </a:lnTo>
                <a:lnTo>
                  <a:pt x="1849818" y="270967"/>
                </a:lnTo>
                <a:lnTo>
                  <a:pt x="1871060" y="268733"/>
                </a:lnTo>
                <a:lnTo>
                  <a:pt x="1889334" y="262166"/>
                </a:lnTo>
                <a:lnTo>
                  <a:pt x="1904475" y="251464"/>
                </a:lnTo>
                <a:lnTo>
                  <a:pt x="1916315" y="236829"/>
                </a:lnTo>
                <a:lnTo>
                  <a:pt x="1858352" y="236829"/>
                </a:lnTo>
                <a:lnTo>
                  <a:pt x="1834738" y="232267"/>
                </a:lnTo>
                <a:lnTo>
                  <a:pt x="1816392" y="219538"/>
                </a:lnTo>
                <a:lnTo>
                  <a:pt x="1804446" y="200075"/>
                </a:lnTo>
                <a:lnTo>
                  <a:pt x="1800034" y="175310"/>
                </a:lnTo>
                <a:lnTo>
                  <a:pt x="1804496" y="150285"/>
                </a:lnTo>
                <a:lnTo>
                  <a:pt x="1816525" y="130594"/>
                </a:lnTo>
                <a:lnTo>
                  <a:pt x="1834888" y="117703"/>
                </a:lnTo>
                <a:lnTo>
                  <a:pt x="1858352" y="113080"/>
                </a:lnTo>
                <a:lnTo>
                  <a:pt x="1957209" y="113080"/>
                </a:lnTo>
                <a:lnTo>
                  <a:pt x="1957209" y="112725"/>
                </a:lnTo>
                <a:lnTo>
                  <a:pt x="1916315" y="112725"/>
                </a:lnTo>
                <a:lnTo>
                  <a:pt x="1904264" y="98034"/>
                </a:lnTo>
                <a:lnTo>
                  <a:pt x="1888978" y="87210"/>
                </a:lnTo>
                <a:lnTo>
                  <a:pt x="1870559" y="80521"/>
                </a:lnTo>
                <a:lnTo>
                  <a:pt x="1849107" y="78232"/>
                </a:lnTo>
                <a:close/>
              </a:path>
              <a:path w="3226434" h="338454">
                <a:moveTo>
                  <a:pt x="1957209" y="113080"/>
                </a:moveTo>
                <a:lnTo>
                  <a:pt x="1858352" y="113080"/>
                </a:lnTo>
                <a:lnTo>
                  <a:pt x="1881811" y="117653"/>
                </a:lnTo>
                <a:lnTo>
                  <a:pt x="1900135" y="130460"/>
                </a:lnTo>
                <a:lnTo>
                  <a:pt x="1912059" y="150135"/>
                </a:lnTo>
                <a:lnTo>
                  <a:pt x="1916315" y="175310"/>
                </a:lnTo>
                <a:lnTo>
                  <a:pt x="1912059" y="200075"/>
                </a:lnTo>
                <a:lnTo>
                  <a:pt x="1900135" y="219538"/>
                </a:lnTo>
                <a:lnTo>
                  <a:pt x="1881811" y="232267"/>
                </a:lnTo>
                <a:lnTo>
                  <a:pt x="1858352" y="236829"/>
                </a:lnTo>
                <a:lnTo>
                  <a:pt x="1916315" y="236829"/>
                </a:lnTo>
                <a:lnTo>
                  <a:pt x="1916315" y="269189"/>
                </a:lnTo>
                <a:lnTo>
                  <a:pt x="1957209" y="269189"/>
                </a:lnTo>
                <a:lnTo>
                  <a:pt x="1957209" y="113080"/>
                </a:lnTo>
                <a:close/>
              </a:path>
              <a:path w="3226434" h="338454">
                <a:moveTo>
                  <a:pt x="1957209" y="5334"/>
                </a:moveTo>
                <a:lnTo>
                  <a:pt x="1916315" y="5334"/>
                </a:lnTo>
                <a:lnTo>
                  <a:pt x="1916315" y="112725"/>
                </a:lnTo>
                <a:lnTo>
                  <a:pt x="1957209" y="112725"/>
                </a:lnTo>
                <a:lnTo>
                  <a:pt x="1957209" y="5334"/>
                </a:lnTo>
                <a:close/>
              </a:path>
              <a:path w="3226434" h="338454">
                <a:moveTo>
                  <a:pt x="2060321" y="80010"/>
                </a:moveTo>
                <a:lnTo>
                  <a:pt x="2019427" y="80010"/>
                </a:lnTo>
                <a:lnTo>
                  <a:pt x="2019427" y="269189"/>
                </a:lnTo>
                <a:lnTo>
                  <a:pt x="2060321" y="269189"/>
                </a:lnTo>
                <a:lnTo>
                  <a:pt x="2060321" y="170332"/>
                </a:lnTo>
                <a:lnTo>
                  <a:pt x="2066544" y="148157"/>
                </a:lnTo>
                <a:lnTo>
                  <a:pt x="2079967" y="131083"/>
                </a:lnTo>
                <a:lnTo>
                  <a:pt x="2099925" y="120476"/>
                </a:lnTo>
                <a:lnTo>
                  <a:pt x="2125751" y="117703"/>
                </a:lnTo>
                <a:lnTo>
                  <a:pt x="2060321" y="117703"/>
                </a:lnTo>
                <a:lnTo>
                  <a:pt x="2060321" y="80010"/>
                </a:lnTo>
                <a:close/>
              </a:path>
              <a:path w="3226434" h="338454">
                <a:moveTo>
                  <a:pt x="2125751" y="78587"/>
                </a:moveTo>
                <a:lnTo>
                  <a:pt x="2104726" y="81099"/>
                </a:lnTo>
                <a:lnTo>
                  <a:pt x="2086635" y="88544"/>
                </a:lnTo>
                <a:lnTo>
                  <a:pt x="2071744" y="100790"/>
                </a:lnTo>
                <a:lnTo>
                  <a:pt x="2060321" y="117703"/>
                </a:lnTo>
                <a:lnTo>
                  <a:pt x="2125751" y="117703"/>
                </a:lnTo>
                <a:lnTo>
                  <a:pt x="2125751" y="78587"/>
                </a:lnTo>
                <a:close/>
              </a:path>
              <a:path w="3226434" h="338454">
                <a:moveTo>
                  <a:pt x="2209317" y="0"/>
                </a:moveTo>
                <a:lnTo>
                  <a:pt x="2167356" y="17780"/>
                </a:lnTo>
                <a:lnTo>
                  <a:pt x="2210739" y="52628"/>
                </a:lnTo>
                <a:lnTo>
                  <a:pt x="2247010" y="52628"/>
                </a:lnTo>
                <a:lnTo>
                  <a:pt x="2209317" y="0"/>
                </a:lnTo>
                <a:close/>
              </a:path>
              <a:path w="3226434" h="338454">
                <a:moveTo>
                  <a:pt x="2296190" y="111658"/>
                </a:moveTo>
                <a:lnTo>
                  <a:pt x="2219985" y="111658"/>
                </a:lnTo>
                <a:lnTo>
                  <a:pt x="2239643" y="114253"/>
                </a:lnTo>
                <a:lnTo>
                  <a:pt x="2253767" y="121748"/>
                </a:lnTo>
                <a:lnTo>
                  <a:pt x="2262290" y="133711"/>
                </a:lnTo>
                <a:lnTo>
                  <a:pt x="2265146" y="149707"/>
                </a:lnTo>
                <a:lnTo>
                  <a:pt x="2265146" y="155397"/>
                </a:lnTo>
                <a:lnTo>
                  <a:pt x="2207895" y="155397"/>
                </a:lnTo>
                <a:lnTo>
                  <a:pt x="2177524" y="159586"/>
                </a:lnTo>
                <a:lnTo>
                  <a:pt x="2155088" y="171043"/>
                </a:lnTo>
                <a:lnTo>
                  <a:pt x="2141186" y="188901"/>
                </a:lnTo>
                <a:lnTo>
                  <a:pt x="2136419" y="212293"/>
                </a:lnTo>
                <a:lnTo>
                  <a:pt x="2141058" y="235562"/>
                </a:lnTo>
                <a:lnTo>
                  <a:pt x="2154332" y="254165"/>
                </a:lnTo>
                <a:lnTo>
                  <a:pt x="2175274" y="266499"/>
                </a:lnTo>
                <a:lnTo>
                  <a:pt x="2202916" y="270967"/>
                </a:lnTo>
                <a:lnTo>
                  <a:pt x="2222346" y="269428"/>
                </a:lnTo>
                <a:lnTo>
                  <a:pt x="2239410" y="264788"/>
                </a:lnTo>
                <a:lnTo>
                  <a:pt x="2253872" y="257015"/>
                </a:lnTo>
                <a:lnTo>
                  <a:pt x="2265502" y="246075"/>
                </a:lnTo>
                <a:lnTo>
                  <a:pt x="2305618" y="246075"/>
                </a:lnTo>
                <a:lnTo>
                  <a:pt x="2305597" y="238607"/>
                </a:lnTo>
                <a:lnTo>
                  <a:pt x="2211451" y="238607"/>
                </a:lnTo>
                <a:lnTo>
                  <a:pt x="2196126" y="236618"/>
                </a:lnTo>
                <a:lnTo>
                  <a:pt x="2184603" y="230962"/>
                </a:lnTo>
                <a:lnTo>
                  <a:pt x="2177346" y="222105"/>
                </a:lnTo>
                <a:lnTo>
                  <a:pt x="2174824" y="210515"/>
                </a:lnTo>
                <a:lnTo>
                  <a:pt x="2177185" y="198919"/>
                </a:lnTo>
                <a:lnTo>
                  <a:pt x="2184380" y="191090"/>
                </a:lnTo>
                <a:lnTo>
                  <a:pt x="2196576" y="186662"/>
                </a:lnTo>
                <a:lnTo>
                  <a:pt x="2213940" y="185267"/>
                </a:lnTo>
                <a:lnTo>
                  <a:pt x="2305444" y="185267"/>
                </a:lnTo>
                <a:lnTo>
                  <a:pt x="2305329" y="145084"/>
                </a:lnTo>
                <a:lnTo>
                  <a:pt x="2300084" y="117142"/>
                </a:lnTo>
                <a:lnTo>
                  <a:pt x="2296190" y="111658"/>
                </a:lnTo>
                <a:close/>
              </a:path>
              <a:path w="3226434" h="338454">
                <a:moveTo>
                  <a:pt x="2305618" y="246075"/>
                </a:moveTo>
                <a:lnTo>
                  <a:pt x="2265502" y="246075"/>
                </a:lnTo>
                <a:lnTo>
                  <a:pt x="2265502" y="269189"/>
                </a:lnTo>
                <a:lnTo>
                  <a:pt x="2305684" y="269189"/>
                </a:lnTo>
                <a:lnTo>
                  <a:pt x="2305618" y="246075"/>
                </a:lnTo>
                <a:close/>
              </a:path>
              <a:path w="3226434" h="338454">
                <a:moveTo>
                  <a:pt x="2305444" y="185267"/>
                </a:moveTo>
                <a:lnTo>
                  <a:pt x="2265146" y="185267"/>
                </a:lnTo>
                <a:lnTo>
                  <a:pt x="2265146" y="202692"/>
                </a:lnTo>
                <a:lnTo>
                  <a:pt x="2259957" y="217004"/>
                </a:lnTo>
                <a:lnTo>
                  <a:pt x="2248433" y="228384"/>
                </a:lnTo>
                <a:lnTo>
                  <a:pt x="2231842" y="235896"/>
                </a:lnTo>
                <a:lnTo>
                  <a:pt x="2211451" y="238607"/>
                </a:lnTo>
                <a:lnTo>
                  <a:pt x="2305597" y="238607"/>
                </a:lnTo>
                <a:lnTo>
                  <a:pt x="2305444" y="185267"/>
                </a:lnTo>
                <a:close/>
              </a:path>
              <a:path w="3226434" h="338454">
                <a:moveTo>
                  <a:pt x="2228875" y="78587"/>
                </a:moveTo>
                <a:lnTo>
                  <a:pt x="2204700" y="80110"/>
                </a:lnTo>
                <a:lnTo>
                  <a:pt x="2184558" y="84632"/>
                </a:lnTo>
                <a:lnTo>
                  <a:pt x="2166217" y="92089"/>
                </a:lnTo>
                <a:lnTo>
                  <a:pt x="2147443" y="102412"/>
                </a:lnTo>
                <a:lnTo>
                  <a:pt x="2164156" y="130860"/>
                </a:lnTo>
                <a:lnTo>
                  <a:pt x="2178280" y="122459"/>
                </a:lnTo>
                <a:lnTo>
                  <a:pt x="2192337" y="116459"/>
                </a:lnTo>
                <a:lnTo>
                  <a:pt x="2206261" y="112858"/>
                </a:lnTo>
                <a:lnTo>
                  <a:pt x="2219985" y="111658"/>
                </a:lnTo>
                <a:lnTo>
                  <a:pt x="2296190" y="111658"/>
                </a:lnTo>
                <a:lnTo>
                  <a:pt x="2285238" y="96234"/>
                </a:lnTo>
                <a:lnTo>
                  <a:pt x="2261323" y="83127"/>
                </a:lnTo>
                <a:lnTo>
                  <a:pt x="2228875" y="78587"/>
                </a:lnTo>
                <a:close/>
              </a:path>
              <a:path w="3226434" h="338454">
                <a:moveTo>
                  <a:pt x="2611251" y="111658"/>
                </a:moveTo>
                <a:lnTo>
                  <a:pt x="2535047" y="111658"/>
                </a:lnTo>
                <a:lnTo>
                  <a:pt x="2554705" y="114253"/>
                </a:lnTo>
                <a:lnTo>
                  <a:pt x="2568829" y="121748"/>
                </a:lnTo>
                <a:lnTo>
                  <a:pt x="2577352" y="133711"/>
                </a:lnTo>
                <a:lnTo>
                  <a:pt x="2580208" y="149707"/>
                </a:lnTo>
                <a:lnTo>
                  <a:pt x="2580208" y="155397"/>
                </a:lnTo>
                <a:lnTo>
                  <a:pt x="2522956" y="155397"/>
                </a:lnTo>
                <a:lnTo>
                  <a:pt x="2492586" y="159586"/>
                </a:lnTo>
                <a:lnTo>
                  <a:pt x="2470150" y="171043"/>
                </a:lnTo>
                <a:lnTo>
                  <a:pt x="2456248" y="188901"/>
                </a:lnTo>
                <a:lnTo>
                  <a:pt x="2451480" y="212293"/>
                </a:lnTo>
                <a:lnTo>
                  <a:pt x="2456120" y="235562"/>
                </a:lnTo>
                <a:lnTo>
                  <a:pt x="2469394" y="254165"/>
                </a:lnTo>
                <a:lnTo>
                  <a:pt x="2490335" y="266499"/>
                </a:lnTo>
                <a:lnTo>
                  <a:pt x="2517978" y="270967"/>
                </a:lnTo>
                <a:lnTo>
                  <a:pt x="2537408" y="269428"/>
                </a:lnTo>
                <a:lnTo>
                  <a:pt x="2554471" y="264788"/>
                </a:lnTo>
                <a:lnTo>
                  <a:pt x="2568934" y="257015"/>
                </a:lnTo>
                <a:lnTo>
                  <a:pt x="2580563" y="246075"/>
                </a:lnTo>
                <a:lnTo>
                  <a:pt x="2620680" y="246075"/>
                </a:lnTo>
                <a:lnTo>
                  <a:pt x="2620658" y="238607"/>
                </a:lnTo>
                <a:lnTo>
                  <a:pt x="2526512" y="238607"/>
                </a:lnTo>
                <a:lnTo>
                  <a:pt x="2511188" y="236618"/>
                </a:lnTo>
                <a:lnTo>
                  <a:pt x="2499664" y="230962"/>
                </a:lnTo>
                <a:lnTo>
                  <a:pt x="2492408" y="222105"/>
                </a:lnTo>
                <a:lnTo>
                  <a:pt x="2489885" y="210515"/>
                </a:lnTo>
                <a:lnTo>
                  <a:pt x="2492247" y="198919"/>
                </a:lnTo>
                <a:lnTo>
                  <a:pt x="2499442" y="191090"/>
                </a:lnTo>
                <a:lnTo>
                  <a:pt x="2511638" y="186662"/>
                </a:lnTo>
                <a:lnTo>
                  <a:pt x="2529001" y="185267"/>
                </a:lnTo>
                <a:lnTo>
                  <a:pt x="2620506" y="185267"/>
                </a:lnTo>
                <a:lnTo>
                  <a:pt x="2620391" y="145084"/>
                </a:lnTo>
                <a:lnTo>
                  <a:pt x="2615145" y="117142"/>
                </a:lnTo>
                <a:lnTo>
                  <a:pt x="2611251" y="111658"/>
                </a:lnTo>
                <a:close/>
              </a:path>
              <a:path w="3226434" h="338454">
                <a:moveTo>
                  <a:pt x="2620680" y="246075"/>
                </a:moveTo>
                <a:lnTo>
                  <a:pt x="2580563" y="246075"/>
                </a:lnTo>
                <a:lnTo>
                  <a:pt x="2580563" y="269189"/>
                </a:lnTo>
                <a:lnTo>
                  <a:pt x="2620746" y="269189"/>
                </a:lnTo>
                <a:lnTo>
                  <a:pt x="2620680" y="246075"/>
                </a:lnTo>
                <a:close/>
              </a:path>
              <a:path w="3226434" h="338454">
                <a:moveTo>
                  <a:pt x="2620506" y="185267"/>
                </a:moveTo>
                <a:lnTo>
                  <a:pt x="2580208" y="185267"/>
                </a:lnTo>
                <a:lnTo>
                  <a:pt x="2580208" y="202692"/>
                </a:lnTo>
                <a:lnTo>
                  <a:pt x="2575018" y="217004"/>
                </a:lnTo>
                <a:lnTo>
                  <a:pt x="2563495" y="228384"/>
                </a:lnTo>
                <a:lnTo>
                  <a:pt x="2546904" y="235896"/>
                </a:lnTo>
                <a:lnTo>
                  <a:pt x="2526512" y="238607"/>
                </a:lnTo>
                <a:lnTo>
                  <a:pt x="2620658" y="238607"/>
                </a:lnTo>
                <a:lnTo>
                  <a:pt x="2620506" y="185267"/>
                </a:lnTo>
                <a:close/>
              </a:path>
              <a:path w="3226434" h="338454">
                <a:moveTo>
                  <a:pt x="2543937" y="78587"/>
                </a:moveTo>
                <a:lnTo>
                  <a:pt x="2519761" y="80110"/>
                </a:lnTo>
                <a:lnTo>
                  <a:pt x="2499620" y="84632"/>
                </a:lnTo>
                <a:lnTo>
                  <a:pt x="2481279" y="92089"/>
                </a:lnTo>
                <a:lnTo>
                  <a:pt x="2462504" y="102412"/>
                </a:lnTo>
                <a:lnTo>
                  <a:pt x="2479217" y="130860"/>
                </a:lnTo>
                <a:lnTo>
                  <a:pt x="2493341" y="122459"/>
                </a:lnTo>
                <a:lnTo>
                  <a:pt x="2507399" y="116459"/>
                </a:lnTo>
                <a:lnTo>
                  <a:pt x="2521323" y="112858"/>
                </a:lnTo>
                <a:lnTo>
                  <a:pt x="2535047" y="111658"/>
                </a:lnTo>
                <a:lnTo>
                  <a:pt x="2611251" y="111658"/>
                </a:lnTo>
                <a:lnTo>
                  <a:pt x="2600299" y="96234"/>
                </a:lnTo>
                <a:lnTo>
                  <a:pt x="2576385" y="83127"/>
                </a:lnTo>
                <a:lnTo>
                  <a:pt x="2543937" y="78587"/>
                </a:lnTo>
                <a:close/>
              </a:path>
              <a:path w="3226434" h="338454">
                <a:moveTo>
                  <a:pt x="2716403" y="80010"/>
                </a:moveTo>
                <a:lnTo>
                  <a:pt x="2675508" y="80010"/>
                </a:lnTo>
                <a:lnTo>
                  <a:pt x="2675508" y="269189"/>
                </a:lnTo>
                <a:lnTo>
                  <a:pt x="2716403" y="269189"/>
                </a:lnTo>
                <a:lnTo>
                  <a:pt x="2716403" y="168554"/>
                </a:lnTo>
                <a:lnTo>
                  <a:pt x="2721592" y="148096"/>
                </a:lnTo>
                <a:lnTo>
                  <a:pt x="2732582" y="131838"/>
                </a:lnTo>
                <a:lnTo>
                  <a:pt x="2748936" y="121042"/>
                </a:lnTo>
                <a:lnTo>
                  <a:pt x="2770098" y="116992"/>
                </a:lnTo>
                <a:lnTo>
                  <a:pt x="2849260" y="116992"/>
                </a:lnTo>
                <a:lnTo>
                  <a:pt x="2848830" y="116281"/>
                </a:lnTo>
                <a:lnTo>
                  <a:pt x="2716403" y="116281"/>
                </a:lnTo>
                <a:lnTo>
                  <a:pt x="2716403" y="80010"/>
                </a:lnTo>
                <a:close/>
              </a:path>
              <a:path w="3226434" h="338454">
                <a:moveTo>
                  <a:pt x="2849260" y="116992"/>
                </a:moveTo>
                <a:lnTo>
                  <a:pt x="2770098" y="116992"/>
                </a:lnTo>
                <a:lnTo>
                  <a:pt x="2789212" y="120159"/>
                </a:lnTo>
                <a:lnTo>
                  <a:pt x="2803525" y="129260"/>
                </a:lnTo>
                <a:lnTo>
                  <a:pt x="2812503" y="143695"/>
                </a:lnTo>
                <a:lnTo>
                  <a:pt x="2815615" y="162864"/>
                </a:lnTo>
                <a:lnTo>
                  <a:pt x="2815615" y="269189"/>
                </a:lnTo>
                <a:lnTo>
                  <a:pt x="2856509" y="269189"/>
                </a:lnTo>
                <a:lnTo>
                  <a:pt x="2856509" y="151485"/>
                </a:lnTo>
                <a:lnTo>
                  <a:pt x="2851708" y="121042"/>
                </a:lnTo>
                <a:lnTo>
                  <a:pt x="2849260" y="116992"/>
                </a:lnTo>
                <a:close/>
              </a:path>
              <a:path w="3226434" h="338454">
                <a:moveTo>
                  <a:pt x="2786100" y="78587"/>
                </a:moveTo>
                <a:lnTo>
                  <a:pt x="2763608" y="80776"/>
                </a:lnTo>
                <a:lnTo>
                  <a:pt x="2744317" y="87566"/>
                </a:lnTo>
                <a:lnTo>
                  <a:pt x="2728493" y="99290"/>
                </a:lnTo>
                <a:lnTo>
                  <a:pt x="2716403" y="116281"/>
                </a:lnTo>
                <a:lnTo>
                  <a:pt x="2848830" y="116281"/>
                </a:lnTo>
                <a:lnTo>
                  <a:pt x="2837840" y="98101"/>
                </a:lnTo>
                <a:lnTo>
                  <a:pt x="2815704" y="83627"/>
                </a:lnTo>
                <a:lnTo>
                  <a:pt x="2786100" y="78587"/>
                </a:lnTo>
                <a:close/>
              </a:path>
              <a:path w="3226434" h="338454">
                <a:moveTo>
                  <a:pt x="3055396" y="111658"/>
                </a:moveTo>
                <a:lnTo>
                  <a:pt x="2979191" y="111658"/>
                </a:lnTo>
                <a:lnTo>
                  <a:pt x="2998849" y="114253"/>
                </a:lnTo>
                <a:lnTo>
                  <a:pt x="3012973" y="121748"/>
                </a:lnTo>
                <a:lnTo>
                  <a:pt x="3021496" y="133711"/>
                </a:lnTo>
                <a:lnTo>
                  <a:pt x="3024352" y="149707"/>
                </a:lnTo>
                <a:lnTo>
                  <a:pt x="3024352" y="155397"/>
                </a:lnTo>
                <a:lnTo>
                  <a:pt x="2967101" y="155397"/>
                </a:lnTo>
                <a:lnTo>
                  <a:pt x="2936730" y="159586"/>
                </a:lnTo>
                <a:lnTo>
                  <a:pt x="2914294" y="171043"/>
                </a:lnTo>
                <a:lnTo>
                  <a:pt x="2900392" y="188901"/>
                </a:lnTo>
                <a:lnTo>
                  <a:pt x="2895625" y="212293"/>
                </a:lnTo>
                <a:lnTo>
                  <a:pt x="2900264" y="235562"/>
                </a:lnTo>
                <a:lnTo>
                  <a:pt x="2913538" y="254165"/>
                </a:lnTo>
                <a:lnTo>
                  <a:pt x="2934480" y="266499"/>
                </a:lnTo>
                <a:lnTo>
                  <a:pt x="2962122" y="270967"/>
                </a:lnTo>
                <a:lnTo>
                  <a:pt x="2981552" y="269428"/>
                </a:lnTo>
                <a:lnTo>
                  <a:pt x="2998616" y="264788"/>
                </a:lnTo>
                <a:lnTo>
                  <a:pt x="3013078" y="257015"/>
                </a:lnTo>
                <a:lnTo>
                  <a:pt x="3024708" y="246075"/>
                </a:lnTo>
                <a:lnTo>
                  <a:pt x="3064824" y="246075"/>
                </a:lnTo>
                <a:lnTo>
                  <a:pt x="3064803" y="238607"/>
                </a:lnTo>
                <a:lnTo>
                  <a:pt x="2970656" y="238607"/>
                </a:lnTo>
                <a:lnTo>
                  <a:pt x="2955332" y="236618"/>
                </a:lnTo>
                <a:lnTo>
                  <a:pt x="2943809" y="230962"/>
                </a:lnTo>
                <a:lnTo>
                  <a:pt x="2936552" y="222105"/>
                </a:lnTo>
                <a:lnTo>
                  <a:pt x="2934030" y="210515"/>
                </a:lnTo>
                <a:lnTo>
                  <a:pt x="2936391" y="198919"/>
                </a:lnTo>
                <a:lnTo>
                  <a:pt x="2943586" y="191090"/>
                </a:lnTo>
                <a:lnTo>
                  <a:pt x="2955782" y="186662"/>
                </a:lnTo>
                <a:lnTo>
                  <a:pt x="2973146" y="185267"/>
                </a:lnTo>
                <a:lnTo>
                  <a:pt x="3064650" y="185267"/>
                </a:lnTo>
                <a:lnTo>
                  <a:pt x="3064535" y="145084"/>
                </a:lnTo>
                <a:lnTo>
                  <a:pt x="3059290" y="117142"/>
                </a:lnTo>
                <a:lnTo>
                  <a:pt x="3055396" y="111658"/>
                </a:lnTo>
                <a:close/>
              </a:path>
              <a:path w="3226434" h="338454">
                <a:moveTo>
                  <a:pt x="3064824" y="246075"/>
                </a:moveTo>
                <a:lnTo>
                  <a:pt x="3024708" y="246075"/>
                </a:lnTo>
                <a:lnTo>
                  <a:pt x="3024708" y="269189"/>
                </a:lnTo>
                <a:lnTo>
                  <a:pt x="3064891" y="269189"/>
                </a:lnTo>
                <a:lnTo>
                  <a:pt x="3064824" y="246075"/>
                </a:lnTo>
                <a:close/>
              </a:path>
              <a:path w="3226434" h="338454">
                <a:moveTo>
                  <a:pt x="3064650" y="185267"/>
                </a:moveTo>
                <a:lnTo>
                  <a:pt x="3024352" y="185267"/>
                </a:lnTo>
                <a:lnTo>
                  <a:pt x="3024352" y="202692"/>
                </a:lnTo>
                <a:lnTo>
                  <a:pt x="3019163" y="217004"/>
                </a:lnTo>
                <a:lnTo>
                  <a:pt x="3007639" y="228384"/>
                </a:lnTo>
                <a:lnTo>
                  <a:pt x="2991048" y="235896"/>
                </a:lnTo>
                <a:lnTo>
                  <a:pt x="2970656" y="238607"/>
                </a:lnTo>
                <a:lnTo>
                  <a:pt x="3064803" y="238607"/>
                </a:lnTo>
                <a:lnTo>
                  <a:pt x="3064650" y="185267"/>
                </a:lnTo>
                <a:close/>
              </a:path>
              <a:path w="3226434" h="338454">
                <a:moveTo>
                  <a:pt x="2988081" y="78587"/>
                </a:moveTo>
                <a:lnTo>
                  <a:pt x="2963906" y="80110"/>
                </a:lnTo>
                <a:lnTo>
                  <a:pt x="2943764" y="84632"/>
                </a:lnTo>
                <a:lnTo>
                  <a:pt x="2925423" y="92089"/>
                </a:lnTo>
                <a:lnTo>
                  <a:pt x="2906649" y="102412"/>
                </a:lnTo>
                <a:lnTo>
                  <a:pt x="2923362" y="130860"/>
                </a:lnTo>
                <a:lnTo>
                  <a:pt x="2937486" y="122459"/>
                </a:lnTo>
                <a:lnTo>
                  <a:pt x="2951543" y="116459"/>
                </a:lnTo>
                <a:lnTo>
                  <a:pt x="2965467" y="112858"/>
                </a:lnTo>
                <a:lnTo>
                  <a:pt x="2979191" y="111658"/>
                </a:lnTo>
                <a:lnTo>
                  <a:pt x="3055396" y="111658"/>
                </a:lnTo>
                <a:lnTo>
                  <a:pt x="3044444" y="96234"/>
                </a:lnTo>
                <a:lnTo>
                  <a:pt x="3020529" y="83127"/>
                </a:lnTo>
                <a:lnTo>
                  <a:pt x="2988081" y="78587"/>
                </a:lnTo>
                <a:close/>
              </a:path>
              <a:path w="3226434" h="338454">
                <a:moveTo>
                  <a:pt x="3160547" y="80010"/>
                </a:moveTo>
                <a:lnTo>
                  <a:pt x="3119653" y="80010"/>
                </a:lnTo>
                <a:lnTo>
                  <a:pt x="3119653" y="269189"/>
                </a:lnTo>
                <a:lnTo>
                  <a:pt x="3160547" y="269189"/>
                </a:lnTo>
                <a:lnTo>
                  <a:pt x="3160547" y="170332"/>
                </a:lnTo>
                <a:lnTo>
                  <a:pt x="3166770" y="148157"/>
                </a:lnTo>
                <a:lnTo>
                  <a:pt x="3180194" y="131083"/>
                </a:lnTo>
                <a:lnTo>
                  <a:pt x="3200152" y="120476"/>
                </a:lnTo>
                <a:lnTo>
                  <a:pt x="3225977" y="117703"/>
                </a:lnTo>
                <a:lnTo>
                  <a:pt x="3160547" y="117703"/>
                </a:lnTo>
                <a:lnTo>
                  <a:pt x="3160547" y="80010"/>
                </a:lnTo>
                <a:close/>
              </a:path>
              <a:path w="3226434" h="338454">
                <a:moveTo>
                  <a:pt x="3225977" y="78587"/>
                </a:moveTo>
                <a:lnTo>
                  <a:pt x="3204952" y="81099"/>
                </a:lnTo>
                <a:lnTo>
                  <a:pt x="3186861" y="88544"/>
                </a:lnTo>
                <a:lnTo>
                  <a:pt x="3171971" y="100790"/>
                </a:lnTo>
                <a:lnTo>
                  <a:pt x="3160547" y="117703"/>
                </a:lnTo>
                <a:lnTo>
                  <a:pt x="3225977" y="117703"/>
                </a:lnTo>
                <a:lnTo>
                  <a:pt x="3225977" y="785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7061" y="2739085"/>
            <a:ext cx="794385" cy="266065"/>
          </a:xfrm>
          <a:custGeom>
            <a:avLst/>
            <a:gdLst/>
            <a:ahLst/>
            <a:cxnLst/>
            <a:rect l="l" t="t" r="r" b="b"/>
            <a:pathLst>
              <a:path w="794384" h="266064">
                <a:moveTo>
                  <a:pt x="159770" y="106324"/>
                </a:moveTo>
                <a:lnTo>
                  <a:pt x="83565" y="106324"/>
                </a:lnTo>
                <a:lnTo>
                  <a:pt x="103224" y="108919"/>
                </a:lnTo>
                <a:lnTo>
                  <a:pt x="117347" y="116414"/>
                </a:lnTo>
                <a:lnTo>
                  <a:pt x="125871" y="128377"/>
                </a:lnTo>
                <a:lnTo>
                  <a:pt x="128727" y="144373"/>
                </a:lnTo>
                <a:lnTo>
                  <a:pt x="128727" y="150063"/>
                </a:lnTo>
                <a:lnTo>
                  <a:pt x="71475" y="150063"/>
                </a:lnTo>
                <a:lnTo>
                  <a:pt x="41105" y="154252"/>
                </a:lnTo>
                <a:lnTo>
                  <a:pt x="18668" y="165709"/>
                </a:lnTo>
                <a:lnTo>
                  <a:pt x="4767" y="183567"/>
                </a:lnTo>
                <a:lnTo>
                  <a:pt x="0" y="206959"/>
                </a:lnTo>
                <a:lnTo>
                  <a:pt x="4639" y="230228"/>
                </a:lnTo>
                <a:lnTo>
                  <a:pt x="17913" y="248831"/>
                </a:lnTo>
                <a:lnTo>
                  <a:pt x="38854" y="261165"/>
                </a:lnTo>
                <a:lnTo>
                  <a:pt x="66497" y="265633"/>
                </a:lnTo>
                <a:lnTo>
                  <a:pt x="85927" y="264094"/>
                </a:lnTo>
                <a:lnTo>
                  <a:pt x="102990" y="259454"/>
                </a:lnTo>
                <a:lnTo>
                  <a:pt x="117453" y="251681"/>
                </a:lnTo>
                <a:lnTo>
                  <a:pt x="129082" y="240741"/>
                </a:lnTo>
                <a:lnTo>
                  <a:pt x="169199" y="240741"/>
                </a:lnTo>
                <a:lnTo>
                  <a:pt x="169177" y="233273"/>
                </a:lnTo>
                <a:lnTo>
                  <a:pt x="75031" y="233273"/>
                </a:lnTo>
                <a:lnTo>
                  <a:pt x="59707" y="231284"/>
                </a:lnTo>
                <a:lnTo>
                  <a:pt x="48183" y="225628"/>
                </a:lnTo>
                <a:lnTo>
                  <a:pt x="40927" y="216771"/>
                </a:lnTo>
                <a:lnTo>
                  <a:pt x="38404" y="205181"/>
                </a:lnTo>
                <a:lnTo>
                  <a:pt x="40766" y="193585"/>
                </a:lnTo>
                <a:lnTo>
                  <a:pt x="47961" y="185756"/>
                </a:lnTo>
                <a:lnTo>
                  <a:pt x="60157" y="181328"/>
                </a:lnTo>
                <a:lnTo>
                  <a:pt x="77520" y="179933"/>
                </a:lnTo>
                <a:lnTo>
                  <a:pt x="169025" y="179933"/>
                </a:lnTo>
                <a:lnTo>
                  <a:pt x="168909" y="139750"/>
                </a:lnTo>
                <a:lnTo>
                  <a:pt x="163664" y="111808"/>
                </a:lnTo>
                <a:lnTo>
                  <a:pt x="159770" y="106324"/>
                </a:lnTo>
                <a:close/>
              </a:path>
              <a:path w="794384" h="266064">
                <a:moveTo>
                  <a:pt x="169199" y="240741"/>
                </a:moveTo>
                <a:lnTo>
                  <a:pt x="129082" y="240741"/>
                </a:lnTo>
                <a:lnTo>
                  <a:pt x="129082" y="263855"/>
                </a:lnTo>
                <a:lnTo>
                  <a:pt x="169265" y="263855"/>
                </a:lnTo>
                <a:lnTo>
                  <a:pt x="169199" y="240741"/>
                </a:lnTo>
                <a:close/>
              </a:path>
              <a:path w="794384" h="266064">
                <a:moveTo>
                  <a:pt x="169025" y="179933"/>
                </a:moveTo>
                <a:lnTo>
                  <a:pt x="128727" y="179933"/>
                </a:lnTo>
                <a:lnTo>
                  <a:pt x="128727" y="197358"/>
                </a:lnTo>
                <a:lnTo>
                  <a:pt x="123537" y="211670"/>
                </a:lnTo>
                <a:lnTo>
                  <a:pt x="112013" y="223050"/>
                </a:lnTo>
                <a:lnTo>
                  <a:pt x="95423" y="230562"/>
                </a:lnTo>
                <a:lnTo>
                  <a:pt x="75031" y="233273"/>
                </a:lnTo>
                <a:lnTo>
                  <a:pt x="169177" y="233273"/>
                </a:lnTo>
                <a:lnTo>
                  <a:pt x="169025" y="179933"/>
                </a:lnTo>
                <a:close/>
              </a:path>
              <a:path w="794384" h="266064">
                <a:moveTo>
                  <a:pt x="92455" y="73253"/>
                </a:moveTo>
                <a:lnTo>
                  <a:pt x="68280" y="74776"/>
                </a:lnTo>
                <a:lnTo>
                  <a:pt x="48139" y="79298"/>
                </a:lnTo>
                <a:lnTo>
                  <a:pt x="29798" y="86755"/>
                </a:lnTo>
                <a:lnTo>
                  <a:pt x="11023" y="97078"/>
                </a:lnTo>
                <a:lnTo>
                  <a:pt x="27736" y="125526"/>
                </a:lnTo>
                <a:lnTo>
                  <a:pt x="41860" y="117125"/>
                </a:lnTo>
                <a:lnTo>
                  <a:pt x="55918" y="111125"/>
                </a:lnTo>
                <a:lnTo>
                  <a:pt x="69842" y="107524"/>
                </a:lnTo>
                <a:lnTo>
                  <a:pt x="83565" y="106324"/>
                </a:lnTo>
                <a:lnTo>
                  <a:pt x="159770" y="106324"/>
                </a:lnTo>
                <a:lnTo>
                  <a:pt x="148818" y="90900"/>
                </a:lnTo>
                <a:lnTo>
                  <a:pt x="124904" y="77793"/>
                </a:lnTo>
                <a:lnTo>
                  <a:pt x="92455" y="73253"/>
                </a:lnTo>
                <a:close/>
              </a:path>
              <a:path w="794384" h="266064">
                <a:moveTo>
                  <a:pt x="264566" y="74676"/>
                </a:moveTo>
                <a:lnTo>
                  <a:pt x="224027" y="74676"/>
                </a:lnTo>
                <a:lnTo>
                  <a:pt x="224027" y="263855"/>
                </a:lnTo>
                <a:lnTo>
                  <a:pt x="264566" y="263855"/>
                </a:lnTo>
                <a:lnTo>
                  <a:pt x="264566" y="170332"/>
                </a:lnTo>
                <a:lnTo>
                  <a:pt x="268189" y="147307"/>
                </a:lnTo>
                <a:lnTo>
                  <a:pt x="278612" y="128816"/>
                </a:lnTo>
                <a:lnTo>
                  <a:pt x="295170" y="116325"/>
                </a:lnTo>
                <a:lnTo>
                  <a:pt x="317195" y="111302"/>
                </a:lnTo>
                <a:lnTo>
                  <a:pt x="264566" y="111302"/>
                </a:lnTo>
                <a:lnTo>
                  <a:pt x="264566" y="74676"/>
                </a:lnTo>
                <a:close/>
              </a:path>
              <a:path w="794384" h="266064">
                <a:moveTo>
                  <a:pt x="333197" y="73253"/>
                </a:moveTo>
                <a:lnTo>
                  <a:pt x="311122" y="75448"/>
                </a:lnTo>
                <a:lnTo>
                  <a:pt x="292080" y="82276"/>
                </a:lnTo>
                <a:lnTo>
                  <a:pt x="276440" y="94106"/>
                </a:lnTo>
                <a:lnTo>
                  <a:pt x="264566" y="111302"/>
                </a:lnTo>
                <a:lnTo>
                  <a:pt x="317195" y="111302"/>
                </a:lnTo>
                <a:lnTo>
                  <a:pt x="335841" y="114475"/>
                </a:lnTo>
                <a:lnTo>
                  <a:pt x="349821" y="123615"/>
                </a:lnTo>
                <a:lnTo>
                  <a:pt x="358600" y="138156"/>
                </a:lnTo>
                <a:lnTo>
                  <a:pt x="361645" y="157530"/>
                </a:lnTo>
                <a:lnTo>
                  <a:pt x="361645" y="263855"/>
                </a:lnTo>
                <a:lnTo>
                  <a:pt x="402539" y="263855"/>
                </a:lnTo>
                <a:lnTo>
                  <a:pt x="402539" y="170332"/>
                </a:lnTo>
                <a:lnTo>
                  <a:pt x="406100" y="147307"/>
                </a:lnTo>
                <a:lnTo>
                  <a:pt x="416363" y="128816"/>
                </a:lnTo>
                <a:lnTo>
                  <a:pt x="429496" y="118770"/>
                </a:lnTo>
                <a:lnTo>
                  <a:pt x="398983" y="118770"/>
                </a:lnTo>
                <a:lnTo>
                  <a:pt x="389704" y="99506"/>
                </a:lnTo>
                <a:lnTo>
                  <a:pt x="375424" y="85210"/>
                </a:lnTo>
                <a:lnTo>
                  <a:pt x="356477" y="76315"/>
                </a:lnTo>
                <a:lnTo>
                  <a:pt x="333197" y="73253"/>
                </a:lnTo>
                <a:close/>
              </a:path>
              <a:path w="794384" h="266064">
                <a:moveTo>
                  <a:pt x="532797" y="111302"/>
                </a:moveTo>
                <a:lnTo>
                  <a:pt x="454456" y="111302"/>
                </a:lnTo>
                <a:lnTo>
                  <a:pt x="473159" y="114475"/>
                </a:lnTo>
                <a:lnTo>
                  <a:pt x="487260" y="123615"/>
                </a:lnTo>
                <a:lnTo>
                  <a:pt x="496162" y="138156"/>
                </a:lnTo>
                <a:lnTo>
                  <a:pt x="499262" y="157530"/>
                </a:lnTo>
                <a:lnTo>
                  <a:pt x="499262" y="263855"/>
                </a:lnTo>
                <a:lnTo>
                  <a:pt x="540156" y="263855"/>
                </a:lnTo>
                <a:lnTo>
                  <a:pt x="540156" y="146151"/>
                </a:lnTo>
                <a:lnTo>
                  <a:pt x="535422" y="115708"/>
                </a:lnTo>
                <a:lnTo>
                  <a:pt x="532797" y="111302"/>
                </a:lnTo>
                <a:close/>
              </a:path>
              <a:path w="794384" h="266064">
                <a:moveTo>
                  <a:pt x="470814" y="73253"/>
                </a:moveTo>
                <a:lnTo>
                  <a:pt x="446739" y="75915"/>
                </a:lnTo>
                <a:lnTo>
                  <a:pt x="426497" y="84143"/>
                </a:lnTo>
                <a:lnTo>
                  <a:pt x="410456" y="98306"/>
                </a:lnTo>
                <a:lnTo>
                  <a:pt x="398983" y="118770"/>
                </a:lnTo>
                <a:lnTo>
                  <a:pt x="429496" y="118770"/>
                </a:lnTo>
                <a:lnTo>
                  <a:pt x="432692" y="116325"/>
                </a:lnTo>
                <a:lnTo>
                  <a:pt x="454456" y="111302"/>
                </a:lnTo>
                <a:lnTo>
                  <a:pt x="532797" y="111302"/>
                </a:lnTo>
                <a:lnTo>
                  <a:pt x="521754" y="92767"/>
                </a:lnTo>
                <a:lnTo>
                  <a:pt x="499951" y="78293"/>
                </a:lnTo>
                <a:lnTo>
                  <a:pt x="470814" y="73253"/>
                </a:lnTo>
                <a:close/>
              </a:path>
              <a:path w="794384" h="266064">
                <a:moveTo>
                  <a:pt x="774150" y="231140"/>
                </a:moveTo>
                <a:lnTo>
                  <a:pt x="637590" y="231140"/>
                </a:lnTo>
                <a:lnTo>
                  <a:pt x="649636" y="245775"/>
                </a:lnTo>
                <a:lnTo>
                  <a:pt x="664883" y="256476"/>
                </a:lnTo>
                <a:lnTo>
                  <a:pt x="683196" y="263043"/>
                </a:lnTo>
                <a:lnTo>
                  <a:pt x="704443" y="265277"/>
                </a:lnTo>
                <a:lnTo>
                  <a:pt x="741248" y="258337"/>
                </a:lnTo>
                <a:lnTo>
                  <a:pt x="769518" y="238829"/>
                </a:lnTo>
                <a:lnTo>
                  <a:pt x="774150" y="231140"/>
                </a:lnTo>
                <a:close/>
              </a:path>
              <a:path w="794384" h="266064">
                <a:moveTo>
                  <a:pt x="637590" y="0"/>
                </a:moveTo>
                <a:lnTo>
                  <a:pt x="596696" y="0"/>
                </a:lnTo>
                <a:lnTo>
                  <a:pt x="596696" y="263855"/>
                </a:lnTo>
                <a:lnTo>
                  <a:pt x="637590" y="263855"/>
                </a:lnTo>
                <a:lnTo>
                  <a:pt x="637590" y="231140"/>
                </a:lnTo>
                <a:lnTo>
                  <a:pt x="774150" y="231140"/>
                </a:lnTo>
                <a:lnTo>
                  <a:pt x="774578" y="230428"/>
                </a:lnTo>
                <a:lnTo>
                  <a:pt x="695197" y="230428"/>
                </a:lnTo>
                <a:lnTo>
                  <a:pt x="671945" y="225911"/>
                </a:lnTo>
                <a:lnTo>
                  <a:pt x="653726" y="213226"/>
                </a:lnTo>
                <a:lnTo>
                  <a:pt x="641841" y="193674"/>
                </a:lnTo>
                <a:lnTo>
                  <a:pt x="637590" y="168554"/>
                </a:lnTo>
                <a:lnTo>
                  <a:pt x="641841" y="143995"/>
                </a:lnTo>
                <a:lnTo>
                  <a:pt x="653726" y="124637"/>
                </a:lnTo>
                <a:lnTo>
                  <a:pt x="671945" y="111947"/>
                </a:lnTo>
                <a:lnTo>
                  <a:pt x="695197" y="107391"/>
                </a:lnTo>
                <a:lnTo>
                  <a:pt x="637590" y="107391"/>
                </a:lnTo>
                <a:lnTo>
                  <a:pt x="637590" y="0"/>
                </a:lnTo>
                <a:close/>
              </a:path>
              <a:path w="794384" h="266064">
                <a:moveTo>
                  <a:pt x="703732" y="73253"/>
                </a:moveTo>
                <a:lnTo>
                  <a:pt x="682896" y="75487"/>
                </a:lnTo>
                <a:lnTo>
                  <a:pt x="664794" y="82054"/>
                </a:lnTo>
                <a:lnTo>
                  <a:pt x="649625" y="92756"/>
                </a:lnTo>
                <a:lnTo>
                  <a:pt x="637590" y="107391"/>
                </a:lnTo>
                <a:lnTo>
                  <a:pt x="695197" y="107391"/>
                </a:lnTo>
                <a:lnTo>
                  <a:pt x="718450" y="111997"/>
                </a:lnTo>
                <a:lnTo>
                  <a:pt x="736669" y="124771"/>
                </a:lnTo>
                <a:lnTo>
                  <a:pt x="748554" y="144145"/>
                </a:lnTo>
                <a:lnTo>
                  <a:pt x="752805" y="168554"/>
                </a:lnTo>
                <a:lnTo>
                  <a:pt x="748554" y="193524"/>
                </a:lnTo>
                <a:lnTo>
                  <a:pt x="736669" y="213093"/>
                </a:lnTo>
                <a:lnTo>
                  <a:pt x="718450" y="225861"/>
                </a:lnTo>
                <a:lnTo>
                  <a:pt x="695197" y="230428"/>
                </a:lnTo>
                <a:lnTo>
                  <a:pt x="774578" y="230428"/>
                </a:lnTo>
                <a:lnTo>
                  <a:pt x="787653" y="208720"/>
                </a:lnTo>
                <a:lnTo>
                  <a:pt x="794054" y="169976"/>
                </a:lnTo>
                <a:lnTo>
                  <a:pt x="787492" y="130560"/>
                </a:lnTo>
                <a:lnTo>
                  <a:pt x="769029" y="100012"/>
                </a:lnTo>
                <a:lnTo>
                  <a:pt x="740498" y="80265"/>
                </a:lnTo>
                <a:lnTo>
                  <a:pt x="703732" y="732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4890" y="2733751"/>
            <a:ext cx="1326515" cy="339725"/>
          </a:xfrm>
          <a:custGeom>
            <a:avLst/>
            <a:gdLst/>
            <a:ahLst/>
            <a:cxnLst/>
            <a:rect l="l" t="t" r="r" b="b"/>
            <a:pathLst>
              <a:path w="1326515" h="339725">
                <a:moveTo>
                  <a:pt x="23825" y="1422"/>
                </a:moveTo>
                <a:lnTo>
                  <a:pt x="14401" y="3255"/>
                </a:lnTo>
                <a:lnTo>
                  <a:pt x="6845" y="8356"/>
                </a:lnTo>
                <a:lnTo>
                  <a:pt x="1822" y="16124"/>
                </a:lnTo>
                <a:lnTo>
                  <a:pt x="0" y="25958"/>
                </a:lnTo>
                <a:lnTo>
                  <a:pt x="1822" y="35587"/>
                </a:lnTo>
                <a:lnTo>
                  <a:pt x="6845" y="43249"/>
                </a:lnTo>
                <a:lnTo>
                  <a:pt x="14401" y="48311"/>
                </a:lnTo>
                <a:lnTo>
                  <a:pt x="23825" y="50139"/>
                </a:lnTo>
                <a:lnTo>
                  <a:pt x="33248" y="48311"/>
                </a:lnTo>
                <a:lnTo>
                  <a:pt x="40805" y="43249"/>
                </a:lnTo>
                <a:lnTo>
                  <a:pt x="45827" y="35587"/>
                </a:lnTo>
                <a:lnTo>
                  <a:pt x="47650" y="25958"/>
                </a:lnTo>
                <a:lnTo>
                  <a:pt x="45827" y="16124"/>
                </a:lnTo>
                <a:lnTo>
                  <a:pt x="40805" y="8356"/>
                </a:lnTo>
                <a:lnTo>
                  <a:pt x="33248" y="3255"/>
                </a:lnTo>
                <a:lnTo>
                  <a:pt x="23825" y="1422"/>
                </a:lnTo>
                <a:close/>
              </a:path>
              <a:path w="1326515" h="339725">
                <a:moveTo>
                  <a:pt x="44094" y="80010"/>
                </a:moveTo>
                <a:lnTo>
                  <a:pt x="3555" y="80010"/>
                </a:lnTo>
                <a:lnTo>
                  <a:pt x="3555" y="269189"/>
                </a:lnTo>
                <a:lnTo>
                  <a:pt x="44094" y="269189"/>
                </a:lnTo>
                <a:lnTo>
                  <a:pt x="44094" y="80010"/>
                </a:lnTo>
                <a:close/>
              </a:path>
              <a:path w="1326515" h="339725">
                <a:moveTo>
                  <a:pt x="145440" y="80010"/>
                </a:moveTo>
                <a:lnTo>
                  <a:pt x="104546" y="80010"/>
                </a:lnTo>
                <a:lnTo>
                  <a:pt x="104546" y="269189"/>
                </a:lnTo>
                <a:lnTo>
                  <a:pt x="145440" y="269189"/>
                </a:lnTo>
                <a:lnTo>
                  <a:pt x="145440" y="168554"/>
                </a:lnTo>
                <a:lnTo>
                  <a:pt x="150629" y="148096"/>
                </a:lnTo>
                <a:lnTo>
                  <a:pt x="161620" y="131838"/>
                </a:lnTo>
                <a:lnTo>
                  <a:pt x="177973" y="121042"/>
                </a:lnTo>
                <a:lnTo>
                  <a:pt x="199135" y="116992"/>
                </a:lnTo>
                <a:lnTo>
                  <a:pt x="278297" y="116992"/>
                </a:lnTo>
                <a:lnTo>
                  <a:pt x="277867" y="116281"/>
                </a:lnTo>
                <a:lnTo>
                  <a:pt x="145440" y="116281"/>
                </a:lnTo>
                <a:lnTo>
                  <a:pt x="145440" y="80010"/>
                </a:lnTo>
                <a:close/>
              </a:path>
              <a:path w="1326515" h="339725">
                <a:moveTo>
                  <a:pt x="278297" y="116992"/>
                </a:moveTo>
                <a:lnTo>
                  <a:pt x="199135" y="116992"/>
                </a:lnTo>
                <a:lnTo>
                  <a:pt x="218249" y="120159"/>
                </a:lnTo>
                <a:lnTo>
                  <a:pt x="232562" y="129260"/>
                </a:lnTo>
                <a:lnTo>
                  <a:pt x="241541" y="143695"/>
                </a:lnTo>
                <a:lnTo>
                  <a:pt x="244652" y="162864"/>
                </a:lnTo>
                <a:lnTo>
                  <a:pt x="244652" y="269189"/>
                </a:lnTo>
                <a:lnTo>
                  <a:pt x="285546" y="269189"/>
                </a:lnTo>
                <a:lnTo>
                  <a:pt x="285546" y="151485"/>
                </a:lnTo>
                <a:lnTo>
                  <a:pt x="280746" y="121042"/>
                </a:lnTo>
                <a:lnTo>
                  <a:pt x="278297" y="116992"/>
                </a:lnTo>
                <a:close/>
              </a:path>
              <a:path w="1326515" h="339725">
                <a:moveTo>
                  <a:pt x="215137" y="78587"/>
                </a:moveTo>
                <a:lnTo>
                  <a:pt x="192646" y="80776"/>
                </a:lnTo>
                <a:lnTo>
                  <a:pt x="173354" y="87566"/>
                </a:lnTo>
                <a:lnTo>
                  <a:pt x="157530" y="99290"/>
                </a:lnTo>
                <a:lnTo>
                  <a:pt x="145440" y="116281"/>
                </a:lnTo>
                <a:lnTo>
                  <a:pt x="277867" y="116281"/>
                </a:lnTo>
                <a:lnTo>
                  <a:pt x="266877" y="98101"/>
                </a:lnTo>
                <a:lnTo>
                  <a:pt x="244741" y="83627"/>
                </a:lnTo>
                <a:lnTo>
                  <a:pt x="215137" y="78587"/>
                </a:lnTo>
                <a:close/>
              </a:path>
              <a:path w="1326515" h="339725">
                <a:moveTo>
                  <a:pt x="332130" y="215138"/>
                </a:moveTo>
                <a:lnTo>
                  <a:pt x="333491" y="255609"/>
                </a:lnTo>
                <a:lnTo>
                  <a:pt x="372707" y="268900"/>
                </a:lnTo>
                <a:lnTo>
                  <a:pt x="393649" y="270611"/>
                </a:lnTo>
                <a:lnTo>
                  <a:pt x="421035" y="267283"/>
                </a:lnTo>
                <a:lnTo>
                  <a:pt x="444188" y="257054"/>
                </a:lnTo>
                <a:lnTo>
                  <a:pt x="460207" y="239557"/>
                </a:lnTo>
                <a:lnTo>
                  <a:pt x="460433" y="238607"/>
                </a:lnTo>
                <a:lnTo>
                  <a:pt x="395427" y="238607"/>
                </a:lnTo>
                <a:lnTo>
                  <a:pt x="379136" y="236990"/>
                </a:lnTo>
                <a:lnTo>
                  <a:pt x="362178" y="232340"/>
                </a:lnTo>
                <a:lnTo>
                  <a:pt x="346021" y="224955"/>
                </a:lnTo>
                <a:lnTo>
                  <a:pt x="332130" y="215138"/>
                </a:lnTo>
                <a:close/>
              </a:path>
              <a:path w="1326515" h="339725">
                <a:moveTo>
                  <a:pt x="396849" y="78232"/>
                </a:moveTo>
                <a:lnTo>
                  <a:pt x="370657" y="81387"/>
                </a:lnTo>
                <a:lnTo>
                  <a:pt x="348399" y="91211"/>
                </a:lnTo>
                <a:lnTo>
                  <a:pt x="332941" y="108235"/>
                </a:lnTo>
                <a:lnTo>
                  <a:pt x="327151" y="132994"/>
                </a:lnTo>
                <a:lnTo>
                  <a:pt x="342503" y="169682"/>
                </a:lnTo>
                <a:lnTo>
                  <a:pt x="376624" y="186734"/>
                </a:lnTo>
                <a:lnTo>
                  <a:pt x="410812" y="198252"/>
                </a:lnTo>
                <a:lnTo>
                  <a:pt x="426364" y="218338"/>
                </a:lnTo>
                <a:lnTo>
                  <a:pt x="423980" y="227506"/>
                </a:lnTo>
                <a:lnTo>
                  <a:pt x="417429" y="233807"/>
                </a:lnTo>
                <a:lnTo>
                  <a:pt x="407612" y="237440"/>
                </a:lnTo>
                <a:lnTo>
                  <a:pt x="395427" y="238607"/>
                </a:lnTo>
                <a:lnTo>
                  <a:pt x="460433" y="238607"/>
                </a:lnTo>
                <a:lnTo>
                  <a:pt x="466191" y="214426"/>
                </a:lnTo>
                <a:lnTo>
                  <a:pt x="450672" y="177149"/>
                </a:lnTo>
                <a:lnTo>
                  <a:pt x="416185" y="159442"/>
                </a:lnTo>
                <a:lnTo>
                  <a:pt x="381631" y="148068"/>
                </a:lnTo>
                <a:lnTo>
                  <a:pt x="365912" y="129794"/>
                </a:lnTo>
                <a:lnTo>
                  <a:pt x="367995" y="121148"/>
                </a:lnTo>
                <a:lnTo>
                  <a:pt x="373780" y="115303"/>
                </a:lnTo>
                <a:lnTo>
                  <a:pt x="382564" y="111991"/>
                </a:lnTo>
                <a:lnTo>
                  <a:pt x="393649" y="110947"/>
                </a:lnTo>
                <a:lnTo>
                  <a:pt x="456314" y="110947"/>
                </a:lnTo>
                <a:lnTo>
                  <a:pt x="462991" y="97434"/>
                </a:lnTo>
                <a:lnTo>
                  <a:pt x="448806" y="89333"/>
                </a:lnTo>
                <a:lnTo>
                  <a:pt x="432454" y="83299"/>
                </a:lnTo>
                <a:lnTo>
                  <a:pt x="414835" y="79532"/>
                </a:lnTo>
                <a:lnTo>
                  <a:pt x="396849" y="78232"/>
                </a:lnTo>
                <a:close/>
              </a:path>
              <a:path w="1326515" h="339725">
                <a:moveTo>
                  <a:pt x="456314" y="110947"/>
                </a:moveTo>
                <a:lnTo>
                  <a:pt x="393649" y="110947"/>
                </a:lnTo>
                <a:lnTo>
                  <a:pt x="406850" y="112108"/>
                </a:lnTo>
                <a:lnTo>
                  <a:pt x="420852" y="115436"/>
                </a:lnTo>
                <a:lnTo>
                  <a:pt x="434854" y="120698"/>
                </a:lnTo>
                <a:lnTo>
                  <a:pt x="448055" y="127660"/>
                </a:lnTo>
                <a:lnTo>
                  <a:pt x="456314" y="110947"/>
                </a:lnTo>
                <a:close/>
              </a:path>
              <a:path w="1326515" h="339725">
                <a:moveTo>
                  <a:pt x="541566" y="0"/>
                </a:moveTo>
                <a:lnTo>
                  <a:pt x="503872" y="52628"/>
                </a:lnTo>
                <a:lnTo>
                  <a:pt x="540143" y="52628"/>
                </a:lnTo>
                <a:lnTo>
                  <a:pt x="583526" y="17780"/>
                </a:lnTo>
                <a:lnTo>
                  <a:pt x="541566" y="0"/>
                </a:lnTo>
                <a:close/>
              </a:path>
              <a:path w="1326515" h="339725">
                <a:moveTo>
                  <a:pt x="547966" y="80010"/>
                </a:moveTo>
                <a:lnTo>
                  <a:pt x="507428" y="80010"/>
                </a:lnTo>
                <a:lnTo>
                  <a:pt x="507428" y="269189"/>
                </a:lnTo>
                <a:lnTo>
                  <a:pt x="547966" y="269189"/>
                </a:lnTo>
                <a:lnTo>
                  <a:pt x="547966" y="80010"/>
                </a:lnTo>
                <a:close/>
              </a:path>
              <a:path w="1326515" h="339725">
                <a:moveTo>
                  <a:pt x="619798" y="284835"/>
                </a:moveTo>
                <a:lnTo>
                  <a:pt x="620253" y="324840"/>
                </a:lnTo>
                <a:lnTo>
                  <a:pt x="659480" y="337553"/>
                </a:lnTo>
                <a:lnTo>
                  <a:pt x="680961" y="339242"/>
                </a:lnTo>
                <a:lnTo>
                  <a:pt x="721349" y="333058"/>
                </a:lnTo>
                <a:lnTo>
                  <a:pt x="752303" y="315372"/>
                </a:lnTo>
                <a:lnTo>
                  <a:pt x="759348" y="305460"/>
                </a:lnTo>
                <a:lnTo>
                  <a:pt x="679183" y="305460"/>
                </a:lnTo>
                <a:lnTo>
                  <a:pt x="662653" y="304088"/>
                </a:lnTo>
                <a:lnTo>
                  <a:pt x="647490" y="300081"/>
                </a:lnTo>
                <a:lnTo>
                  <a:pt x="633327" y="293608"/>
                </a:lnTo>
                <a:lnTo>
                  <a:pt x="619798" y="284835"/>
                </a:lnTo>
                <a:close/>
              </a:path>
              <a:path w="1326515" h="339725">
                <a:moveTo>
                  <a:pt x="779106" y="111658"/>
                </a:moveTo>
                <a:lnTo>
                  <a:pt x="684161" y="111658"/>
                </a:lnTo>
                <a:lnTo>
                  <a:pt x="706164" y="115914"/>
                </a:lnTo>
                <a:lnTo>
                  <a:pt x="723366" y="127838"/>
                </a:lnTo>
                <a:lnTo>
                  <a:pt x="734567" y="146162"/>
                </a:lnTo>
                <a:lnTo>
                  <a:pt x="738568" y="169621"/>
                </a:lnTo>
                <a:lnTo>
                  <a:pt x="734567" y="193135"/>
                </a:lnTo>
                <a:lnTo>
                  <a:pt x="723366" y="211582"/>
                </a:lnTo>
                <a:lnTo>
                  <a:pt x="706164" y="223627"/>
                </a:lnTo>
                <a:lnTo>
                  <a:pt x="684161" y="227939"/>
                </a:lnTo>
                <a:lnTo>
                  <a:pt x="738568" y="227939"/>
                </a:lnTo>
                <a:lnTo>
                  <a:pt x="738568" y="251764"/>
                </a:lnTo>
                <a:lnTo>
                  <a:pt x="734340" y="273956"/>
                </a:lnTo>
                <a:lnTo>
                  <a:pt x="722344" y="290880"/>
                </a:lnTo>
                <a:lnTo>
                  <a:pt x="703614" y="301671"/>
                </a:lnTo>
                <a:lnTo>
                  <a:pt x="679183" y="305460"/>
                </a:lnTo>
                <a:lnTo>
                  <a:pt x="759348" y="305460"/>
                </a:lnTo>
                <a:lnTo>
                  <a:pt x="772122" y="287485"/>
                </a:lnTo>
                <a:lnTo>
                  <a:pt x="779106" y="250698"/>
                </a:lnTo>
                <a:lnTo>
                  <a:pt x="779106" y="111658"/>
                </a:lnTo>
                <a:close/>
              </a:path>
              <a:path w="1326515" h="339725">
                <a:moveTo>
                  <a:pt x="674560" y="78587"/>
                </a:moveTo>
                <a:lnTo>
                  <a:pt x="640295" y="85293"/>
                </a:lnTo>
                <a:lnTo>
                  <a:pt x="613797" y="103701"/>
                </a:lnTo>
                <a:lnTo>
                  <a:pt x="596700" y="132044"/>
                </a:lnTo>
                <a:lnTo>
                  <a:pt x="590638" y="168554"/>
                </a:lnTo>
                <a:lnTo>
                  <a:pt x="596772" y="205786"/>
                </a:lnTo>
                <a:lnTo>
                  <a:pt x="614108" y="234651"/>
                </a:lnTo>
                <a:lnTo>
                  <a:pt x="641045" y="253314"/>
                </a:lnTo>
                <a:lnTo>
                  <a:pt x="675982" y="259943"/>
                </a:lnTo>
                <a:lnTo>
                  <a:pt x="695963" y="257843"/>
                </a:lnTo>
                <a:lnTo>
                  <a:pt x="713143" y="251675"/>
                </a:lnTo>
                <a:lnTo>
                  <a:pt x="727389" y="241641"/>
                </a:lnTo>
                <a:lnTo>
                  <a:pt x="738568" y="227939"/>
                </a:lnTo>
                <a:lnTo>
                  <a:pt x="684161" y="227939"/>
                </a:lnTo>
                <a:lnTo>
                  <a:pt x="661797" y="223627"/>
                </a:lnTo>
                <a:lnTo>
                  <a:pt x="644467" y="211582"/>
                </a:lnTo>
                <a:lnTo>
                  <a:pt x="633205" y="193135"/>
                </a:lnTo>
                <a:lnTo>
                  <a:pt x="629043" y="169621"/>
                </a:lnTo>
                <a:lnTo>
                  <a:pt x="633255" y="146312"/>
                </a:lnTo>
                <a:lnTo>
                  <a:pt x="644601" y="127971"/>
                </a:lnTo>
                <a:lnTo>
                  <a:pt x="661947" y="115964"/>
                </a:lnTo>
                <a:lnTo>
                  <a:pt x="684161" y="111658"/>
                </a:lnTo>
                <a:lnTo>
                  <a:pt x="779106" y="111658"/>
                </a:lnTo>
                <a:lnTo>
                  <a:pt x="779106" y="110591"/>
                </a:lnTo>
                <a:lnTo>
                  <a:pt x="738568" y="110591"/>
                </a:lnTo>
                <a:lnTo>
                  <a:pt x="727117" y="96839"/>
                </a:lnTo>
                <a:lnTo>
                  <a:pt x="712565" y="86721"/>
                </a:lnTo>
                <a:lnTo>
                  <a:pt x="695013" y="80537"/>
                </a:lnTo>
                <a:lnTo>
                  <a:pt x="674560" y="78587"/>
                </a:lnTo>
                <a:close/>
              </a:path>
              <a:path w="1326515" h="339725">
                <a:moveTo>
                  <a:pt x="779106" y="80010"/>
                </a:moveTo>
                <a:lnTo>
                  <a:pt x="738568" y="80010"/>
                </a:lnTo>
                <a:lnTo>
                  <a:pt x="738568" y="110591"/>
                </a:lnTo>
                <a:lnTo>
                  <a:pt x="779106" y="110591"/>
                </a:lnTo>
                <a:lnTo>
                  <a:pt x="779106" y="80010"/>
                </a:lnTo>
                <a:close/>
              </a:path>
              <a:path w="1326515" h="339725">
                <a:moveTo>
                  <a:pt x="876896" y="80010"/>
                </a:moveTo>
                <a:lnTo>
                  <a:pt x="836002" y="80010"/>
                </a:lnTo>
                <a:lnTo>
                  <a:pt x="836002" y="269189"/>
                </a:lnTo>
                <a:lnTo>
                  <a:pt x="876896" y="269189"/>
                </a:lnTo>
                <a:lnTo>
                  <a:pt x="876896" y="168554"/>
                </a:lnTo>
                <a:lnTo>
                  <a:pt x="882086" y="148096"/>
                </a:lnTo>
                <a:lnTo>
                  <a:pt x="893076" y="131838"/>
                </a:lnTo>
                <a:lnTo>
                  <a:pt x="909429" y="121042"/>
                </a:lnTo>
                <a:lnTo>
                  <a:pt x="930592" y="116992"/>
                </a:lnTo>
                <a:lnTo>
                  <a:pt x="1009754" y="116992"/>
                </a:lnTo>
                <a:lnTo>
                  <a:pt x="1009324" y="116281"/>
                </a:lnTo>
                <a:lnTo>
                  <a:pt x="876896" y="116281"/>
                </a:lnTo>
                <a:lnTo>
                  <a:pt x="876896" y="80010"/>
                </a:lnTo>
                <a:close/>
              </a:path>
              <a:path w="1326515" h="339725">
                <a:moveTo>
                  <a:pt x="1009754" y="116992"/>
                </a:moveTo>
                <a:lnTo>
                  <a:pt x="930592" y="116992"/>
                </a:lnTo>
                <a:lnTo>
                  <a:pt x="949705" y="120159"/>
                </a:lnTo>
                <a:lnTo>
                  <a:pt x="964018" y="129260"/>
                </a:lnTo>
                <a:lnTo>
                  <a:pt x="972997" y="143695"/>
                </a:lnTo>
                <a:lnTo>
                  <a:pt x="976109" y="162864"/>
                </a:lnTo>
                <a:lnTo>
                  <a:pt x="976109" y="269189"/>
                </a:lnTo>
                <a:lnTo>
                  <a:pt x="1017003" y="269189"/>
                </a:lnTo>
                <a:lnTo>
                  <a:pt x="1017003" y="151485"/>
                </a:lnTo>
                <a:lnTo>
                  <a:pt x="1012202" y="121042"/>
                </a:lnTo>
                <a:lnTo>
                  <a:pt x="1009754" y="116992"/>
                </a:lnTo>
                <a:close/>
              </a:path>
              <a:path w="1326515" h="339725">
                <a:moveTo>
                  <a:pt x="946594" y="78587"/>
                </a:moveTo>
                <a:lnTo>
                  <a:pt x="924102" y="80776"/>
                </a:lnTo>
                <a:lnTo>
                  <a:pt x="904811" y="87566"/>
                </a:lnTo>
                <a:lnTo>
                  <a:pt x="888987" y="99290"/>
                </a:lnTo>
                <a:lnTo>
                  <a:pt x="876896" y="116281"/>
                </a:lnTo>
                <a:lnTo>
                  <a:pt x="1009324" y="116281"/>
                </a:lnTo>
                <a:lnTo>
                  <a:pt x="998334" y="98101"/>
                </a:lnTo>
                <a:lnTo>
                  <a:pt x="976198" y="83627"/>
                </a:lnTo>
                <a:lnTo>
                  <a:pt x="946594" y="78587"/>
                </a:lnTo>
                <a:close/>
              </a:path>
              <a:path w="1326515" h="339725">
                <a:moveTo>
                  <a:pt x="1092034" y="1422"/>
                </a:moveTo>
                <a:lnTo>
                  <a:pt x="1082611" y="3255"/>
                </a:lnTo>
                <a:lnTo>
                  <a:pt x="1075054" y="8356"/>
                </a:lnTo>
                <a:lnTo>
                  <a:pt x="1070032" y="16124"/>
                </a:lnTo>
                <a:lnTo>
                  <a:pt x="1068209" y="25958"/>
                </a:lnTo>
                <a:lnTo>
                  <a:pt x="1070032" y="35587"/>
                </a:lnTo>
                <a:lnTo>
                  <a:pt x="1075054" y="43249"/>
                </a:lnTo>
                <a:lnTo>
                  <a:pt x="1082611" y="48311"/>
                </a:lnTo>
                <a:lnTo>
                  <a:pt x="1092034" y="50139"/>
                </a:lnTo>
                <a:lnTo>
                  <a:pt x="1101458" y="48311"/>
                </a:lnTo>
                <a:lnTo>
                  <a:pt x="1109014" y="43249"/>
                </a:lnTo>
                <a:lnTo>
                  <a:pt x="1114037" y="35587"/>
                </a:lnTo>
                <a:lnTo>
                  <a:pt x="1115860" y="25958"/>
                </a:lnTo>
                <a:lnTo>
                  <a:pt x="1114037" y="16124"/>
                </a:lnTo>
                <a:lnTo>
                  <a:pt x="1109014" y="8356"/>
                </a:lnTo>
                <a:lnTo>
                  <a:pt x="1101458" y="3255"/>
                </a:lnTo>
                <a:lnTo>
                  <a:pt x="1092034" y="1422"/>
                </a:lnTo>
                <a:close/>
              </a:path>
              <a:path w="1326515" h="339725">
                <a:moveTo>
                  <a:pt x="1112304" y="80010"/>
                </a:moveTo>
                <a:lnTo>
                  <a:pt x="1071765" y="80010"/>
                </a:lnTo>
                <a:lnTo>
                  <a:pt x="1071765" y="269189"/>
                </a:lnTo>
                <a:lnTo>
                  <a:pt x="1112304" y="269189"/>
                </a:lnTo>
                <a:lnTo>
                  <a:pt x="1112304" y="80010"/>
                </a:lnTo>
                <a:close/>
              </a:path>
              <a:path w="1326515" h="339725">
                <a:moveTo>
                  <a:pt x="1316880" y="111658"/>
                </a:moveTo>
                <a:lnTo>
                  <a:pt x="1240675" y="111658"/>
                </a:lnTo>
                <a:lnTo>
                  <a:pt x="1260333" y="114253"/>
                </a:lnTo>
                <a:lnTo>
                  <a:pt x="1274457" y="121748"/>
                </a:lnTo>
                <a:lnTo>
                  <a:pt x="1282980" y="133711"/>
                </a:lnTo>
                <a:lnTo>
                  <a:pt x="1285836" y="149707"/>
                </a:lnTo>
                <a:lnTo>
                  <a:pt x="1285836" y="155397"/>
                </a:lnTo>
                <a:lnTo>
                  <a:pt x="1228585" y="155397"/>
                </a:lnTo>
                <a:lnTo>
                  <a:pt x="1198214" y="159586"/>
                </a:lnTo>
                <a:lnTo>
                  <a:pt x="1175778" y="171043"/>
                </a:lnTo>
                <a:lnTo>
                  <a:pt x="1161876" y="188901"/>
                </a:lnTo>
                <a:lnTo>
                  <a:pt x="1157109" y="212293"/>
                </a:lnTo>
                <a:lnTo>
                  <a:pt x="1161749" y="235562"/>
                </a:lnTo>
                <a:lnTo>
                  <a:pt x="1175023" y="254165"/>
                </a:lnTo>
                <a:lnTo>
                  <a:pt x="1195964" y="266499"/>
                </a:lnTo>
                <a:lnTo>
                  <a:pt x="1223606" y="270967"/>
                </a:lnTo>
                <a:lnTo>
                  <a:pt x="1243037" y="269428"/>
                </a:lnTo>
                <a:lnTo>
                  <a:pt x="1260100" y="264788"/>
                </a:lnTo>
                <a:lnTo>
                  <a:pt x="1274563" y="257015"/>
                </a:lnTo>
                <a:lnTo>
                  <a:pt x="1286192" y="246075"/>
                </a:lnTo>
                <a:lnTo>
                  <a:pt x="1326309" y="246075"/>
                </a:lnTo>
                <a:lnTo>
                  <a:pt x="1326287" y="238607"/>
                </a:lnTo>
                <a:lnTo>
                  <a:pt x="1232141" y="238607"/>
                </a:lnTo>
                <a:lnTo>
                  <a:pt x="1216817" y="236618"/>
                </a:lnTo>
                <a:lnTo>
                  <a:pt x="1205293" y="230962"/>
                </a:lnTo>
                <a:lnTo>
                  <a:pt x="1198037" y="222105"/>
                </a:lnTo>
                <a:lnTo>
                  <a:pt x="1195514" y="210515"/>
                </a:lnTo>
                <a:lnTo>
                  <a:pt x="1197875" y="198919"/>
                </a:lnTo>
                <a:lnTo>
                  <a:pt x="1205071" y="191090"/>
                </a:lnTo>
                <a:lnTo>
                  <a:pt x="1217267" y="186662"/>
                </a:lnTo>
                <a:lnTo>
                  <a:pt x="1234630" y="185267"/>
                </a:lnTo>
                <a:lnTo>
                  <a:pt x="1326134" y="185267"/>
                </a:lnTo>
                <a:lnTo>
                  <a:pt x="1326019" y="145084"/>
                </a:lnTo>
                <a:lnTo>
                  <a:pt x="1320774" y="117142"/>
                </a:lnTo>
                <a:lnTo>
                  <a:pt x="1316880" y="111658"/>
                </a:lnTo>
                <a:close/>
              </a:path>
              <a:path w="1326515" h="339725">
                <a:moveTo>
                  <a:pt x="1326309" y="246075"/>
                </a:moveTo>
                <a:lnTo>
                  <a:pt x="1286192" y="246075"/>
                </a:lnTo>
                <a:lnTo>
                  <a:pt x="1286192" y="269189"/>
                </a:lnTo>
                <a:lnTo>
                  <a:pt x="1326375" y="269189"/>
                </a:lnTo>
                <a:lnTo>
                  <a:pt x="1326309" y="246075"/>
                </a:lnTo>
                <a:close/>
              </a:path>
              <a:path w="1326515" h="339725">
                <a:moveTo>
                  <a:pt x="1326134" y="185267"/>
                </a:moveTo>
                <a:lnTo>
                  <a:pt x="1285836" y="185267"/>
                </a:lnTo>
                <a:lnTo>
                  <a:pt x="1285836" y="202692"/>
                </a:lnTo>
                <a:lnTo>
                  <a:pt x="1280647" y="217004"/>
                </a:lnTo>
                <a:lnTo>
                  <a:pt x="1269123" y="228384"/>
                </a:lnTo>
                <a:lnTo>
                  <a:pt x="1252532" y="235896"/>
                </a:lnTo>
                <a:lnTo>
                  <a:pt x="1232141" y="238607"/>
                </a:lnTo>
                <a:lnTo>
                  <a:pt x="1326287" y="238607"/>
                </a:lnTo>
                <a:lnTo>
                  <a:pt x="1326134" y="185267"/>
                </a:lnTo>
                <a:close/>
              </a:path>
              <a:path w="1326515" h="339725">
                <a:moveTo>
                  <a:pt x="1249565" y="78587"/>
                </a:moveTo>
                <a:lnTo>
                  <a:pt x="1225390" y="80110"/>
                </a:lnTo>
                <a:lnTo>
                  <a:pt x="1205249" y="84632"/>
                </a:lnTo>
                <a:lnTo>
                  <a:pt x="1186907" y="92089"/>
                </a:lnTo>
                <a:lnTo>
                  <a:pt x="1168133" y="102412"/>
                </a:lnTo>
                <a:lnTo>
                  <a:pt x="1184846" y="130860"/>
                </a:lnTo>
                <a:lnTo>
                  <a:pt x="1198970" y="122459"/>
                </a:lnTo>
                <a:lnTo>
                  <a:pt x="1213027" y="116459"/>
                </a:lnTo>
                <a:lnTo>
                  <a:pt x="1226951" y="112858"/>
                </a:lnTo>
                <a:lnTo>
                  <a:pt x="1240675" y="111658"/>
                </a:lnTo>
                <a:lnTo>
                  <a:pt x="1316880" y="111658"/>
                </a:lnTo>
                <a:lnTo>
                  <a:pt x="1305928" y="96234"/>
                </a:lnTo>
                <a:lnTo>
                  <a:pt x="1282014" y="83127"/>
                </a:lnTo>
                <a:lnTo>
                  <a:pt x="1249565" y="78587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9382" y="2812338"/>
            <a:ext cx="628015" cy="192405"/>
          </a:xfrm>
          <a:custGeom>
            <a:avLst/>
            <a:gdLst/>
            <a:ahLst/>
            <a:cxnLst/>
            <a:rect l="l" t="t" r="r" b="b"/>
            <a:pathLst>
              <a:path w="628015" h="192405">
                <a:moveTo>
                  <a:pt x="40893" y="1422"/>
                </a:moveTo>
                <a:lnTo>
                  <a:pt x="0" y="1422"/>
                </a:lnTo>
                <a:lnTo>
                  <a:pt x="0" y="119126"/>
                </a:lnTo>
                <a:lnTo>
                  <a:pt x="4733" y="149568"/>
                </a:lnTo>
                <a:lnTo>
                  <a:pt x="18402" y="172510"/>
                </a:lnTo>
                <a:lnTo>
                  <a:pt x="40205" y="186984"/>
                </a:lnTo>
                <a:lnTo>
                  <a:pt x="69341" y="192024"/>
                </a:lnTo>
                <a:lnTo>
                  <a:pt x="91150" y="189573"/>
                </a:lnTo>
                <a:lnTo>
                  <a:pt x="109924" y="182556"/>
                </a:lnTo>
                <a:lnTo>
                  <a:pt x="125298" y="170671"/>
                </a:lnTo>
                <a:lnTo>
                  <a:pt x="136905" y="153619"/>
                </a:lnTo>
                <a:lnTo>
                  <a:pt x="84988" y="153619"/>
                </a:lnTo>
                <a:lnTo>
                  <a:pt x="66547" y="150452"/>
                </a:lnTo>
                <a:lnTo>
                  <a:pt x="52673" y="141351"/>
                </a:lnTo>
                <a:lnTo>
                  <a:pt x="43933" y="126915"/>
                </a:lnTo>
                <a:lnTo>
                  <a:pt x="40893" y="107746"/>
                </a:lnTo>
                <a:lnTo>
                  <a:pt x="40893" y="1422"/>
                </a:lnTo>
                <a:close/>
              </a:path>
              <a:path w="628015" h="192405">
                <a:moveTo>
                  <a:pt x="177799" y="1422"/>
                </a:moveTo>
                <a:lnTo>
                  <a:pt x="136905" y="1422"/>
                </a:lnTo>
                <a:lnTo>
                  <a:pt x="136905" y="94589"/>
                </a:lnTo>
                <a:lnTo>
                  <a:pt x="133394" y="117664"/>
                </a:lnTo>
                <a:lnTo>
                  <a:pt x="123215" y="136239"/>
                </a:lnTo>
                <a:lnTo>
                  <a:pt x="106902" y="148746"/>
                </a:lnTo>
                <a:lnTo>
                  <a:pt x="84988" y="153619"/>
                </a:lnTo>
                <a:lnTo>
                  <a:pt x="136905" y="153619"/>
                </a:lnTo>
                <a:lnTo>
                  <a:pt x="136905" y="190601"/>
                </a:lnTo>
                <a:lnTo>
                  <a:pt x="177799" y="190601"/>
                </a:lnTo>
                <a:lnTo>
                  <a:pt x="177799" y="1422"/>
                </a:lnTo>
                <a:close/>
              </a:path>
              <a:path w="628015" h="192405">
                <a:moveTo>
                  <a:pt x="279145" y="1422"/>
                </a:moveTo>
                <a:lnTo>
                  <a:pt x="238251" y="1422"/>
                </a:lnTo>
                <a:lnTo>
                  <a:pt x="238251" y="190601"/>
                </a:lnTo>
                <a:lnTo>
                  <a:pt x="279145" y="190601"/>
                </a:lnTo>
                <a:lnTo>
                  <a:pt x="279145" y="89966"/>
                </a:lnTo>
                <a:lnTo>
                  <a:pt x="284335" y="69508"/>
                </a:lnTo>
                <a:lnTo>
                  <a:pt x="295325" y="53251"/>
                </a:lnTo>
                <a:lnTo>
                  <a:pt x="311679" y="42455"/>
                </a:lnTo>
                <a:lnTo>
                  <a:pt x="332841" y="38404"/>
                </a:lnTo>
                <a:lnTo>
                  <a:pt x="412003" y="38404"/>
                </a:lnTo>
                <a:lnTo>
                  <a:pt x="411573" y="37693"/>
                </a:lnTo>
                <a:lnTo>
                  <a:pt x="279145" y="37693"/>
                </a:lnTo>
                <a:lnTo>
                  <a:pt x="279145" y="1422"/>
                </a:lnTo>
                <a:close/>
              </a:path>
              <a:path w="628015" h="192405">
                <a:moveTo>
                  <a:pt x="412003" y="38404"/>
                </a:moveTo>
                <a:lnTo>
                  <a:pt x="332841" y="38404"/>
                </a:lnTo>
                <a:lnTo>
                  <a:pt x="351955" y="41571"/>
                </a:lnTo>
                <a:lnTo>
                  <a:pt x="366267" y="50673"/>
                </a:lnTo>
                <a:lnTo>
                  <a:pt x="375246" y="65108"/>
                </a:lnTo>
                <a:lnTo>
                  <a:pt x="378358" y="84277"/>
                </a:lnTo>
                <a:lnTo>
                  <a:pt x="378358" y="190601"/>
                </a:lnTo>
                <a:lnTo>
                  <a:pt x="419252" y="190601"/>
                </a:lnTo>
                <a:lnTo>
                  <a:pt x="419252" y="72898"/>
                </a:lnTo>
                <a:lnTo>
                  <a:pt x="414451" y="42455"/>
                </a:lnTo>
                <a:lnTo>
                  <a:pt x="412003" y="38404"/>
                </a:lnTo>
                <a:close/>
              </a:path>
              <a:path w="628015" h="192405">
                <a:moveTo>
                  <a:pt x="348843" y="0"/>
                </a:moveTo>
                <a:lnTo>
                  <a:pt x="326351" y="2189"/>
                </a:lnTo>
                <a:lnTo>
                  <a:pt x="307060" y="8978"/>
                </a:lnTo>
                <a:lnTo>
                  <a:pt x="291236" y="20702"/>
                </a:lnTo>
                <a:lnTo>
                  <a:pt x="279145" y="37693"/>
                </a:lnTo>
                <a:lnTo>
                  <a:pt x="411573" y="37693"/>
                </a:lnTo>
                <a:lnTo>
                  <a:pt x="400583" y="19513"/>
                </a:lnTo>
                <a:lnTo>
                  <a:pt x="378447" y="5039"/>
                </a:lnTo>
                <a:lnTo>
                  <a:pt x="348843" y="0"/>
                </a:lnTo>
                <a:close/>
              </a:path>
              <a:path w="628015" h="192405">
                <a:moveTo>
                  <a:pt x="618139" y="33070"/>
                </a:moveTo>
                <a:lnTo>
                  <a:pt x="541934" y="33070"/>
                </a:lnTo>
                <a:lnTo>
                  <a:pt x="561592" y="35665"/>
                </a:lnTo>
                <a:lnTo>
                  <a:pt x="575716" y="43160"/>
                </a:lnTo>
                <a:lnTo>
                  <a:pt x="584239" y="55123"/>
                </a:lnTo>
                <a:lnTo>
                  <a:pt x="587095" y="71120"/>
                </a:lnTo>
                <a:lnTo>
                  <a:pt x="587095" y="76809"/>
                </a:lnTo>
                <a:lnTo>
                  <a:pt x="529843" y="76809"/>
                </a:lnTo>
                <a:lnTo>
                  <a:pt x="499473" y="80999"/>
                </a:lnTo>
                <a:lnTo>
                  <a:pt x="477037" y="92456"/>
                </a:lnTo>
                <a:lnTo>
                  <a:pt x="463135" y="110313"/>
                </a:lnTo>
                <a:lnTo>
                  <a:pt x="458368" y="133705"/>
                </a:lnTo>
                <a:lnTo>
                  <a:pt x="463007" y="156975"/>
                </a:lnTo>
                <a:lnTo>
                  <a:pt x="476281" y="175577"/>
                </a:lnTo>
                <a:lnTo>
                  <a:pt x="497223" y="187912"/>
                </a:lnTo>
                <a:lnTo>
                  <a:pt x="524865" y="192379"/>
                </a:lnTo>
                <a:lnTo>
                  <a:pt x="544295" y="190840"/>
                </a:lnTo>
                <a:lnTo>
                  <a:pt x="561359" y="186201"/>
                </a:lnTo>
                <a:lnTo>
                  <a:pt x="575821" y="178427"/>
                </a:lnTo>
                <a:lnTo>
                  <a:pt x="587451" y="167487"/>
                </a:lnTo>
                <a:lnTo>
                  <a:pt x="627567" y="167487"/>
                </a:lnTo>
                <a:lnTo>
                  <a:pt x="627546" y="160020"/>
                </a:lnTo>
                <a:lnTo>
                  <a:pt x="533399" y="160020"/>
                </a:lnTo>
                <a:lnTo>
                  <a:pt x="518075" y="158030"/>
                </a:lnTo>
                <a:lnTo>
                  <a:pt x="506552" y="152374"/>
                </a:lnTo>
                <a:lnTo>
                  <a:pt x="499295" y="143517"/>
                </a:lnTo>
                <a:lnTo>
                  <a:pt x="496773" y="131927"/>
                </a:lnTo>
                <a:lnTo>
                  <a:pt x="499134" y="120331"/>
                </a:lnTo>
                <a:lnTo>
                  <a:pt x="506329" y="112502"/>
                </a:lnTo>
                <a:lnTo>
                  <a:pt x="518525" y="108074"/>
                </a:lnTo>
                <a:lnTo>
                  <a:pt x="535889" y="106680"/>
                </a:lnTo>
                <a:lnTo>
                  <a:pt x="627393" y="106680"/>
                </a:lnTo>
                <a:lnTo>
                  <a:pt x="627278" y="66497"/>
                </a:lnTo>
                <a:lnTo>
                  <a:pt x="622033" y="38554"/>
                </a:lnTo>
                <a:lnTo>
                  <a:pt x="618139" y="33070"/>
                </a:lnTo>
                <a:close/>
              </a:path>
              <a:path w="628015" h="192405">
                <a:moveTo>
                  <a:pt x="627567" y="167487"/>
                </a:moveTo>
                <a:lnTo>
                  <a:pt x="587451" y="167487"/>
                </a:lnTo>
                <a:lnTo>
                  <a:pt x="587451" y="190601"/>
                </a:lnTo>
                <a:lnTo>
                  <a:pt x="627633" y="190601"/>
                </a:lnTo>
                <a:lnTo>
                  <a:pt x="627567" y="167487"/>
                </a:lnTo>
                <a:close/>
              </a:path>
              <a:path w="628015" h="192405">
                <a:moveTo>
                  <a:pt x="627393" y="106680"/>
                </a:moveTo>
                <a:lnTo>
                  <a:pt x="587095" y="106680"/>
                </a:lnTo>
                <a:lnTo>
                  <a:pt x="587095" y="124104"/>
                </a:lnTo>
                <a:lnTo>
                  <a:pt x="581906" y="138417"/>
                </a:lnTo>
                <a:lnTo>
                  <a:pt x="570382" y="149796"/>
                </a:lnTo>
                <a:lnTo>
                  <a:pt x="553791" y="157308"/>
                </a:lnTo>
                <a:lnTo>
                  <a:pt x="533399" y="160020"/>
                </a:lnTo>
                <a:lnTo>
                  <a:pt x="627546" y="160020"/>
                </a:lnTo>
                <a:lnTo>
                  <a:pt x="627393" y="106680"/>
                </a:lnTo>
                <a:close/>
              </a:path>
              <a:path w="628015" h="192405">
                <a:moveTo>
                  <a:pt x="550824" y="0"/>
                </a:moveTo>
                <a:lnTo>
                  <a:pt x="526649" y="1522"/>
                </a:lnTo>
                <a:lnTo>
                  <a:pt x="506507" y="6045"/>
                </a:lnTo>
                <a:lnTo>
                  <a:pt x="488166" y="13501"/>
                </a:lnTo>
                <a:lnTo>
                  <a:pt x="469391" y="23825"/>
                </a:lnTo>
                <a:lnTo>
                  <a:pt x="486105" y="52273"/>
                </a:lnTo>
                <a:lnTo>
                  <a:pt x="500229" y="43872"/>
                </a:lnTo>
                <a:lnTo>
                  <a:pt x="514286" y="37871"/>
                </a:lnTo>
                <a:lnTo>
                  <a:pt x="528210" y="34270"/>
                </a:lnTo>
                <a:lnTo>
                  <a:pt x="541934" y="33070"/>
                </a:lnTo>
                <a:lnTo>
                  <a:pt x="618139" y="33070"/>
                </a:lnTo>
                <a:lnTo>
                  <a:pt x="607186" y="17646"/>
                </a:lnTo>
                <a:lnTo>
                  <a:pt x="583272" y="4539"/>
                </a:lnTo>
                <a:lnTo>
                  <a:pt x="5508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7292" y="2307031"/>
            <a:ext cx="3385820" cy="324485"/>
          </a:xfrm>
          <a:custGeom>
            <a:avLst/>
            <a:gdLst/>
            <a:ahLst/>
            <a:cxnLst/>
            <a:rect l="l" t="t" r="r" b="b"/>
            <a:pathLst>
              <a:path w="3385820" h="324485">
                <a:moveTo>
                  <a:pt x="131927" y="19202"/>
                </a:moveTo>
                <a:lnTo>
                  <a:pt x="79959" y="28764"/>
                </a:lnTo>
                <a:lnTo>
                  <a:pt x="38093" y="55162"/>
                </a:lnTo>
                <a:lnTo>
                  <a:pt x="10162" y="94961"/>
                </a:lnTo>
                <a:lnTo>
                  <a:pt x="0" y="144729"/>
                </a:lnTo>
                <a:lnTo>
                  <a:pt x="10106" y="194407"/>
                </a:lnTo>
                <a:lnTo>
                  <a:pt x="37915" y="234384"/>
                </a:lnTo>
                <a:lnTo>
                  <a:pt x="79659" y="261093"/>
                </a:lnTo>
                <a:lnTo>
                  <a:pt x="131572" y="270967"/>
                </a:lnTo>
                <a:lnTo>
                  <a:pt x="147962" y="293347"/>
                </a:lnTo>
                <a:lnTo>
                  <a:pt x="166954" y="309994"/>
                </a:lnTo>
                <a:lnTo>
                  <a:pt x="188079" y="320373"/>
                </a:lnTo>
                <a:lnTo>
                  <a:pt x="210870" y="323951"/>
                </a:lnTo>
                <a:lnTo>
                  <a:pt x="228478" y="322073"/>
                </a:lnTo>
                <a:lnTo>
                  <a:pt x="246119" y="316661"/>
                </a:lnTo>
                <a:lnTo>
                  <a:pt x="263027" y="308049"/>
                </a:lnTo>
                <a:lnTo>
                  <a:pt x="278434" y="296570"/>
                </a:lnTo>
                <a:lnTo>
                  <a:pt x="273400" y="287680"/>
                </a:lnTo>
                <a:lnTo>
                  <a:pt x="215849" y="287680"/>
                </a:lnTo>
                <a:lnTo>
                  <a:pt x="205247" y="286119"/>
                </a:lnTo>
                <a:lnTo>
                  <a:pt x="194779" y="281590"/>
                </a:lnTo>
                <a:lnTo>
                  <a:pt x="184445" y="274328"/>
                </a:lnTo>
                <a:lnTo>
                  <a:pt x="174244" y="264566"/>
                </a:lnTo>
                <a:lnTo>
                  <a:pt x="210598" y="246941"/>
                </a:lnTo>
                <a:lnTo>
                  <a:pt x="224886" y="233273"/>
                </a:lnTo>
                <a:lnTo>
                  <a:pt x="132283" y="233273"/>
                </a:lnTo>
                <a:lnTo>
                  <a:pt x="97728" y="226389"/>
                </a:lnTo>
                <a:lnTo>
                  <a:pt x="69208" y="207537"/>
                </a:lnTo>
                <a:lnTo>
                  <a:pt x="49822" y="179416"/>
                </a:lnTo>
                <a:lnTo>
                  <a:pt x="42672" y="144729"/>
                </a:lnTo>
                <a:lnTo>
                  <a:pt x="49772" y="110152"/>
                </a:lnTo>
                <a:lnTo>
                  <a:pt x="69075" y="82276"/>
                </a:lnTo>
                <a:lnTo>
                  <a:pt x="97578" y="63669"/>
                </a:lnTo>
                <a:lnTo>
                  <a:pt x="132283" y="56896"/>
                </a:lnTo>
                <a:lnTo>
                  <a:pt x="226884" y="56896"/>
                </a:lnTo>
                <a:lnTo>
                  <a:pt x="225761" y="55295"/>
                </a:lnTo>
                <a:lnTo>
                  <a:pt x="183895" y="28814"/>
                </a:lnTo>
                <a:lnTo>
                  <a:pt x="131927" y="19202"/>
                </a:lnTo>
                <a:close/>
              </a:path>
              <a:path w="3385820" h="324485">
                <a:moveTo>
                  <a:pt x="261721" y="267055"/>
                </a:moveTo>
                <a:lnTo>
                  <a:pt x="249503" y="275678"/>
                </a:lnTo>
                <a:lnTo>
                  <a:pt x="237585" y="282168"/>
                </a:lnTo>
                <a:lnTo>
                  <a:pt x="226267" y="286258"/>
                </a:lnTo>
                <a:lnTo>
                  <a:pt x="215849" y="287680"/>
                </a:lnTo>
                <a:lnTo>
                  <a:pt x="273400" y="287680"/>
                </a:lnTo>
                <a:lnTo>
                  <a:pt x="261721" y="267055"/>
                </a:lnTo>
                <a:close/>
              </a:path>
              <a:path w="3385820" h="324485">
                <a:moveTo>
                  <a:pt x="226884" y="56896"/>
                </a:moveTo>
                <a:lnTo>
                  <a:pt x="132283" y="56896"/>
                </a:lnTo>
                <a:lnTo>
                  <a:pt x="166670" y="63669"/>
                </a:lnTo>
                <a:lnTo>
                  <a:pt x="194824" y="82276"/>
                </a:lnTo>
                <a:lnTo>
                  <a:pt x="213843" y="110152"/>
                </a:lnTo>
                <a:lnTo>
                  <a:pt x="220827" y="144729"/>
                </a:lnTo>
                <a:lnTo>
                  <a:pt x="213843" y="179416"/>
                </a:lnTo>
                <a:lnTo>
                  <a:pt x="194824" y="207537"/>
                </a:lnTo>
                <a:lnTo>
                  <a:pt x="166670" y="226389"/>
                </a:lnTo>
                <a:lnTo>
                  <a:pt x="132283" y="233273"/>
                </a:lnTo>
                <a:lnTo>
                  <a:pt x="224886" y="233273"/>
                </a:lnTo>
                <a:lnTo>
                  <a:pt x="238918" y="219849"/>
                </a:lnTo>
                <a:lnTo>
                  <a:pt x="257304" y="185156"/>
                </a:lnTo>
                <a:lnTo>
                  <a:pt x="263855" y="144729"/>
                </a:lnTo>
                <a:lnTo>
                  <a:pt x="253692" y="95111"/>
                </a:lnTo>
                <a:lnTo>
                  <a:pt x="226884" y="56896"/>
                </a:lnTo>
                <a:close/>
              </a:path>
              <a:path w="3385820" h="324485">
                <a:moveTo>
                  <a:pt x="343865" y="80010"/>
                </a:moveTo>
                <a:lnTo>
                  <a:pt x="302971" y="80010"/>
                </a:lnTo>
                <a:lnTo>
                  <a:pt x="302971" y="197713"/>
                </a:lnTo>
                <a:lnTo>
                  <a:pt x="307705" y="228156"/>
                </a:lnTo>
                <a:lnTo>
                  <a:pt x="321373" y="251098"/>
                </a:lnTo>
                <a:lnTo>
                  <a:pt x="343176" y="265572"/>
                </a:lnTo>
                <a:lnTo>
                  <a:pt x="372313" y="270611"/>
                </a:lnTo>
                <a:lnTo>
                  <a:pt x="394121" y="268161"/>
                </a:lnTo>
                <a:lnTo>
                  <a:pt x="412896" y="261143"/>
                </a:lnTo>
                <a:lnTo>
                  <a:pt x="428270" y="249258"/>
                </a:lnTo>
                <a:lnTo>
                  <a:pt x="439877" y="232206"/>
                </a:lnTo>
                <a:lnTo>
                  <a:pt x="387959" y="232206"/>
                </a:lnTo>
                <a:lnTo>
                  <a:pt x="369518" y="229039"/>
                </a:lnTo>
                <a:lnTo>
                  <a:pt x="355644" y="219938"/>
                </a:lnTo>
                <a:lnTo>
                  <a:pt x="346904" y="205503"/>
                </a:lnTo>
                <a:lnTo>
                  <a:pt x="343865" y="186334"/>
                </a:lnTo>
                <a:lnTo>
                  <a:pt x="343865" y="80010"/>
                </a:lnTo>
                <a:close/>
              </a:path>
              <a:path w="3385820" h="324485">
                <a:moveTo>
                  <a:pt x="480771" y="80010"/>
                </a:moveTo>
                <a:lnTo>
                  <a:pt x="439877" y="80010"/>
                </a:lnTo>
                <a:lnTo>
                  <a:pt x="439877" y="173177"/>
                </a:lnTo>
                <a:lnTo>
                  <a:pt x="436365" y="196252"/>
                </a:lnTo>
                <a:lnTo>
                  <a:pt x="426186" y="214826"/>
                </a:lnTo>
                <a:lnTo>
                  <a:pt x="409873" y="227333"/>
                </a:lnTo>
                <a:lnTo>
                  <a:pt x="387959" y="232206"/>
                </a:lnTo>
                <a:lnTo>
                  <a:pt x="439877" y="232206"/>
                </a:lnTo>
                <a:lnTo>
                  <a:pt x="439877" y="269189"/>
                </a:lnTo>
                <a:lnTo>
                  <a:pt x="480771" y="269189"/>
                </a:lnTo>
                <a:lnTo>
                  <a:pt x="480771" y="80010"/>
                </a:lnTo>
                <a:close/>
              </a:path>
              <a:path w="3385820" h="324485">
                <a:moveTo>
                  <a:pt x="685347" y="111658"/>
                </a:moveTo>
                <a:lnTo>
                  <a:pt x="609142" y="111658"/>
                </a:lnTo>
                <a:lnTo>
                  <a:pt x="628800" y="114253"/>
                </a:lnTo>
                <a:lnTo>
                  <a:pt x="642924" y="121748"/>
                </a:lnTo>
                <a:lnTo>
                  <a:pt x="651448" y="133711"/>
                </a:lnTo>
                <a:lnTo>
                  <a:pt x="654304" y="149707"/>
                </a:lnTo>
                <a:lnTo>
                  <a:pt x="654304" y="155397"/>
                </a:lnTo>
                <a:lnTo>
                  <a:pt x="597052" y="155397"/>
                </a:lnTo>
                <a:lnTo>
                  <a:pt x="566681" y="159586"/>
                </a:lnTo>
                <a:lnTo>
                  <a:pt x="544245" y="171043"/>
                </a:lnTo>
                <a:lnTo>
                  <a:pt x="530344" y="188901"/>
                </a:lnTo>
                <a:lnTo>
                  <a:pt x="525576" y="212293"/>
                </a:lnTo>
                <a:lnTo>
                  <a:pt x="530216" y="235562"/>
                </a:lnTo>
                <a:lnTo>
                  <a:pt x="543490" y="254165"/>
                </a:lnTo>
                <a:lnTo>
                  <a:pt x="564431" y="266499"/>
                </a:lnTo>
                <a:lnTo>
                  <a:pt x="592074" y="270967"/>
                </a:lnTo>
                <a:lnTo>
                  <a:pt x="611504" y="269428"/>
                </a:lnTo>
                <a:lnTo>
                  <a:pt x="628567" y="264788"/>
                </a:lnTo>
                <a:lnTo>
                  <a:pt x="643030" y="257015"/>
                </a:lnTo>
                <a:lnTo>
                  <a:pt x="654659" y="246075"/>
                </a:lnTo>
                <a:lnTo>
                  <a:pt x="694776" y="246075"/>
                </a:lnTo>
                <a:lnTo>
                  <a:pt x="694754" y="238607"/>
                </a:lnTo>
                <a:lnTo>
                  <a:pt x="600608" y="238607"/>
                </a:lnTo>
                <a:lnTo>
                  <a:pt x="585284" y="236618"/>
                </a:lnTo>
                <a:lnTo>
                  <a:pt x="573760" y="230962"/>
                </a:lnTo>
                <a:lnTo>
                  <a:pt x="566504" y="222105"/>
                </a:lnTo>
                <a:lnTo>
                  <a:pt x="563981" y="210515"/>
                </a:lnTo>
                <a:lnTo>
                  <a:pt x="566343" y="198919"/>
                </a:lnTo>
                <a:lnTo>
                  <a:pt x="573538" y="191090"/>
                </a:lnTo>
                <a:lnTo>
                  <a:pt x="585734" y="186662"/>
                </a:lnTo>
                <a:lnTo>
                  <a:pt x="603097" y="185267"/>
                </a:lnTo>
                <a:lnTo>
                  <a:pt x="694601" y="185267"/>
                </a:lnTo>
                <a:lnTo>
                  <a:pt x="694486" y="145084"/>
                </a:lnTo>
                <a:lnTo>
                  <a:pt x="689241" y="117142"/>
                </a:lnTo>
                <a:lnTo>
                  <a:pt x="685347" y="111658"/>
                </a:lnTo>
                <a:close/>
              </a:path>
              <a:path w="3385820" h="324485">
                <a:moveTo>
                  <a:pt x="694776" y="246075"/>
                </a:moveTo>
                <a:lnTo>
                  <a:pt x="654659" y="246075"/>
                </a:lnTo>
                <a:lnTo>
                  <a:pt x="654659" y="269189"/>
                </a:lnTo>
                <a:lnTo>
                  <a:pt x="694842" y="269189"/>
                </a:lnTo>
                <a:lnTo>
                  <a:pt x="694776" y="246075"/>
                </a:lnTo>
                <a:close/>
              </a:path>
              <a:path w="3385820" h="324485">
                <a:moveTo>
                  <a:pt x="694601" y="185267"/>
                </a:moveTo>
                <a:lnTo>
                  <a:pt x="654304" y="185267"/>
                </a:lnTo>
                <a:lnTo>
                  <a:pt x="654304" y="202692"/>
                </a:lnTo>
                <a:lnTo>
                  <a:pt x="649114" y="217004"/>
                </a:lnTo>
                <a:lnTo>
                  <a:pt x="637590" y="228384"/>
                </a:lnTo>
                <a:lnTo>
                  <a:pt x="620999" y="235896"/>
                </a:lnTo>
                <a:lnTo>
                  <a:pt x="600608" y="238607"/>
                </a:lnTo>
                <a:lnTo>
                  <a:pt x="694754" y="238607"/>
                </a:lnTo>
                <a:lnTo>
                  <a:pt x="694601" y="185267"/>
                </a:lnTo>
                <a:close/>
              </a:path>
              <a:path w="3385820" h="324485">
                <a:moveTo>
                  <a:pt x="618032" y="78587"/>
                </a:moveTo>
                <a:lnTo>
                  <a:pt x="593857" y="80110"/>
                </a:lnTo>
                <a:lnTo>
                  <a:pt x="573716" y="84632"/>
                </a:lnTo>
                <a:lnTo>
                  <a:pt x="555374" y="92089"/>
                </a:lnTo>
                <a:lnTo>
                  <a:pt x="536600" y="102412"/>
                </a:lnTo>
                <a:lnTo>
                  <a:pt x="553313" y="130860"/>
                </a:lnTo>
                <a:lnTo>
                  <a:pt x="567437" y="122459"/>
                </a:lnTo>
                <a:lnTo>
                  <a:pt x="581494" y="116459"/>
                </a:lnTo>
                <a:lnTo>
                  <a:pt x="595418" y="112858"/>
                </a:lnTo>
                <a:lnTo>
                  <a:pt x="609142" y="111658"/>
                </a:lnTo>
                <a:lnTo>
                  <a:pt x="685347" y="111658"/>
                </a:lnTo>
                <a:lnTo>
                  <a:pt x="674395" y="96234"/>
                </a:lnTo>
                <a:lnTo>
                  <a:pt x="650481" y="83127"/>
                </a:lnTo>
                <a:lnTo>
                  <a:pt x="618032" y="78587"/>
                </a:lnTo>
                <a:close/>
              </a:path>
              <a:path w="3385820" h="324485">
                <a:moveTo>
                  <a:pt x="790498" y="80010"/>
                </a:moveTo>
                <a:lnTo>
                  <a:pt x="749604" y="80010"/>
                </a:lnTo>
                <a:lnTo>
                  <a:pt x="749604" y="269189"/>
                </a:lnTo>
                <a:lnTo>
                  <a:pt x="790498" y="269189"/>
                </a:lnTo>
                <a:lnTo>
                  <a:pt x="790498" y="168554"/>
                </a:lnTo>
                <a:lnTo>
                  <a:pt x="795688" y="148096"/>
                </a:lnTo>
                <a:lnTo>
                  <a:pt x="806678" y="131838"/>
                </a:lnTo>
                <a:lnTo>
                  <a:pt x="823031" y="121042"/>
                </a:lnTo>
                <a:lnTo>
                  <a:pt x="844194" y="116992"/>
                </a:lnTo>
                <a:lnTo>
                  <a:pt x="923356" y="116992"/>
                </a:lnTo>
                <a:lnTo>
                  <a:pt x="922926" y="116281"/>
                </a:lnTo>
                <a:lnTo>
                  <a:pt x="790498" y="116281"/>
                </a:lnTo>
                <a:lnTo>
                  <a:pt x="790498" y="80010"/>
                </a:lnTo>
                <a:close/>
              </a:path>
              <a:path w="3385820" h="324485">
                <a:moveTo>
                  <a:pt x="923356" y="116992"/>
                </a:moveTo>
                <a:lnTo>
                  <a:pt x="844194" y="116992"/>
                </a:lnTo>
                <a:lnTo>
                  <a:pt x="863307" y="120159"/>
                </a:lnTo>
                <a:lnTo>
                  <a:pt x="877620" y="129260"/>
                </a:lnTo>
                <a:lnTo>
                  <a:pt x="886599" y="143695"/>
                </a:lnTo>
                <a:lnTo>
                  <a:pt x="889711" y="162864"/>
                </a:lnTo>
                <a:lnTo>
                  <a:pt x="889711" y="269189"/>
                </a:lnTo>
                <a:lnTo>
                  <a:pt x="930605" y="269189"/>
                </a:lnTo>
                <a:lnTo>
                  <a:pt x="930605" y="151485"/>
                </a:lnTo>
                <a:lnTo>
                  <a:pt x="925804" y="121042"/>
                </a:lnTo>
                <a:lnTo>
                  <a:pt x="923356" y="116992"/>
                </a:lnTo>
                <a:close/>
              </a:path>
              <a:path w="3385820" h="324485">
                <a:moveTo>
                  <a:pt x="860196" y="78587"/>
                </a:moveTo>
                <a:lnTo>
                  <a:pt x="837704" y="80776"/>
                </a:lnTo>
                <a:lnTo>
                  <a:pt x="818413" y="87566"/>
                </a:lnTo>
                <a:lnTo>
                  <a:pt x="802589" y="99290"/>
                </a:lnTo>
                <a:lnTo>
                  <a:pt x="790498" y="116281"/>
                </a:lnTo>
                <a:lnTo>
                  <a:pt x="922926" y="116281"/>
                </a:lnTo>
                <a:lnTo>
                  <a:pt x="911936" y="98101"/>
                </a:lnTo>
                <a:lnTo>
                  <a:pt x="889800" y="83627"/>
                </a:lnTo>
                <a:lnTo>
                  <a:pt x="860196" y="78587"/>
                </a:lnTo>
                <a:close/>
              </a:path>
              <a:path w="3385820" h="324485">
                <a:moveTo>
                  <a:pt x="1234274" y="1422"/>
                </a:moveTo>
                <a:lnTo>
                  <a:pt x="1224851" y="3255"/>
                </a:lnTo>
                <a:lnTo>
                  <a:pt x="1217295" y="8356"/>
                </a:lnTo>
                <a:lnTo>
                  <a:pt x="1212272" y="16124"/>
                </a:lnTo>
                <a:lnTo>
                  <a:pt x="1210449" y="25958"/>
                </a:lnTo>
                <a:lnTo>
                  <a:pt x="1212272" y="35587"/>
                </a:lnTo>
                <a:lnTo>
                  <a:pt x="1217295" y="43249"/>
                </a:lnTo>
                <a:lnTo>
                  <a:pt x="1224851" y="48311"/>
                </a:lnTo>
                <a:lnTo>
                  <a:pt x="1234274" y="50139"/>
                </a:lnTo>
                <a:lnTo>
                  <a:pt x="1243698" y="48311"/>
                </a:lnTo>
                <a:lnTo>
                  <a:pt x="1251254" y="43249"/>
                </a:lnTo>
                <a:lnTo>
                  <a:pt x="1256277" y="35587"/>
                </a:lnTo>
                <a:lnTo>
                  <a:pt x="1258100" y="25958"/>
                </a:lnTo>
                <a:lnTo>
                  <a:pt x="1256277" y="16124"/>
                </a:lnTo>
                <a:lnTo>
                  <a:pt x="1251254" y="8356"/>
                </a:lnTo>
                <a:lnTo>
                  <a:pt x="1243698" y="3255"/>
                </a:lnTo>
                <a:lnTo>
                  <a:pt x="1234274" y="1422"/>
                </a:lnTo>
                <a:close/>
              </a:path>
              <a:path w="3385820" h="324485">
                <a:moveTo>
                  <a:pt x="1140396" y="117703"/>
                </a:moveTo>
                <a:lnTo>
                  <a:pt x="1099858" y="117703"/>
                </a:lnTo>
                <a:lnTo>
                  <a:pt x="1099858" y="269189"/>
                </a:lnTo>
                <a:lnTo>
                  <a:pt x="1140396" y="269189"/>
                </a:lnTo>
                <a:lnTo>
                  <a:pt x="1140396" y="117703"/>
                </a:lnTo>
                <a:close/>
              </a:path>
              <a:path w="3385820" h="324485">
                <a:moveTo>
                  <a:pt x="1189824" y="87122"/>
                </a:moveTo>
                <a:lnTo>
                  <a:pt x="1074966" y="87122"/>
                </a:lnTo>
                <a:lnTo>
                  <a:pt x="1074966" y="117703"/>
                </a:lnTo>
                <a:lnTo>
                  <a:pt x="1189824" y="117703"/>
                </a:lnTo>
                <a:lnTo>
                  <a:pt x="1189824" y="87122"/>
                </a:lnTo>
                <a:close/>
              </a:path>
              <a:path w="3385820" h="324485">
                <a:moveTo>
                  <a:pt x="1164932" y="3556"/>
                </a:moveTo>
                <a:lnTo>
                  <a:pt x="1141413" y="7373"/>
                </a:lnTo>
                <a:lnTo>
                  <a:pt x="1120527" y="19157"/>
                </a:lnTo>
                <a:lnTo>
                  <a:pt x="1105575" y="39410"/>
                </a:lnTo>
                <a:lnTo>
                  <a:pt x="1099858" y="68630"/>
                </a:lnTo>
                <a:lnTo>
                  <a:pt x="1099858" y="87122"/>
                </a:lnTo>
                <a:lnTo>
                  <a:pt x="1140396" y="87122"/>
                </a:lnTo>
                <a:lnTo>
                  <a:pt x="1140396" y="64719"/>
                </a:lnTo>
                <a:lnTo>
                  <a:pt x="1142346" y="52973"/>
                </a:lnTo>
                <a:lnTo>
                  <a:pt x="1147730" y="45161"/>
                </a:lnTo>
                <a:lnTo>
                  <a:pt x="1155848" y="40816"/>
                </a:lnTo>
                <a:lnTo>
                  <a:pt x="1165999" y="39471"/>
                </a:lnTo>
                <a:lnTo>
                  <a:pt x="1199042" y="39471"/>
                </a:lnTo>
                <a:lnTo>
                  <a:pt x="1200137" y="12090"/>
                </a:lnTo>
                <a:lnTo>
                  <a:pt x="1192236" y="8356"/>
                </a:lnTo>
                <a:lnTo>
                  <a:pt x="1183601" y="5689"/>
                </a:lnTo>
                <a:lnTo>
                  <a:pt x="1174434" y="4089"/>
                </a:lnTo>
                <a:lnTo>
                  <a:pt x="1164932" y="3556"/>
                </a:lnTo>
                <a:close/>
              </a:path>
              <a:path w="3385820" h="324485">
                <a:moveTo>
                  <a:pt x="1199042" y="39471"/>
                </a:moveTo>
                <a:lnTo>
                  <a:pt x="1165999" y="39471"/>
                </a:lnTo>
                <a:lnTo>
                  <a:pt x="1173761" y="40049"/>
                </a:lnTo>
                <a:lnTo>
                  <a:pt x="1181957" y="41694"/>
                </a:lnTo>
                <a:lnTo>
                  <a:pt x="1190352" y="44272"/>
                </a:lnTo>
                <a:lnTo>
                  <a:pt x="1198714" y="47650"/>
                </a:lnTo>
                <a:lnTo>
                  <a:pt x="1199042" y="39471"/>
                </a:lnTo>
                <a:close/>
              </a:path>
              <a:path w="3385820" h="324485">
                <a:moveTo>
                  <a:pt x="1254544" y="80010"/>
                </a:moveTo>
                <a:lnTo>
                  <a:pt x="1214005" y="80010"/>
                </a:lnTo>
                <a:lnTo>
                  <a:pt x="1214005" y="269189"/>
                </a:lnTo>
                <a:lnTo>
                  <a:pt x="1254544" y="269189"/>
                </a:lnTo>
                <a:lnTo>
                  <a:pt x="1254544" y="80010"/>
                </a:lnTo>
                <a:close/>
              </a:path>
              <a:path w="3385820" h="324485">
                <a:moveTo>
                  <a:pt x="1355890" y="80010"/>
                </a:moveTo>
                <a:lnTo>
                  <a:pt x="1314996" y="80010"/>
                </a:lnTo>
                <a:lnTo>
                  <a:pt x="1314996" y="269189"/>
                </a:lnTo>
                <a:lnTo>
                  <a:pt x="1355890" y="269189"/>
                </a:lnTo>
                <a:lnTo>
                  <a:pt x="1355890" y="168554"/>
                </a:lnTo>
                <a:lnTo>
                  <a:pt x="1361079" y="148096"/>
                </a:lnTo>
                <a:lnTo>
                  <a:pt x="1372069" y="131838"/>
                </a:lnTo>
                <a:lnTo>
                  <a:pt x="1388423" y="121042"/>
                </a:lnTo>
                <a:lnTo>
                  <a:pt x="1409585" y="116992"/>
                </a:lnTo>
                <a:lnTo>
                  <a:pt x="1488747" y="116992"/>
                </a:lnTo>
                <a:lnTo>
                  <a:pt x="1488317" y="116281"/>
                </a:lnTo>
                <a:lnTo>
                  <a:pt x="1355890" y="116281"/>
                </a:lnTo>
                <a:lnTo>
                  <a:pt x="1355890" y="80010"/>
                </a:lnTo>
                <a:close/>
              </a:path>
              <a:path w="3385820" h="324485">
                <a:moveTo>
                  <a:pt x="1488747" y="116992"/>
                </a:moveTo>
                <a:lnTo>
                  <a:pt x="1409585" y="116992"/>
                </a:lnTo>
                <a:lnTo>
                  <a:pt x="1428699" y="120159"/>
                </a:lnTo>
                <a:lnTo>
                  <a:pt x="1443012" y="129260"/>
                </a:lnTo>
                <a:lnTo>
                  <a:pt x="1451991" y="143695"/>
                </a:lnTo>
                <a:lnTo>
                  <a:pt x="1455102" y="162864"/>
                </a:lnTo>
                <a:lnTo>
                  <a:pt x="1455102" y="269189"/>
                </a:lnTo>
                <a:lnTo>
                  <a:pt x="1495996" y="269189"/>
                </a:lnTo>
                <a:lnTo>
                  <a:pt x="1495996" y="151485"/>
                </a:lnTo>
                <a:lnTo>
                  <a:pt x="1491195" y="121042"/>
                </a:lnTo>
                <a:lnTo>
                  <a:pt x="1488747" y="116992"/>
                </a:lnTo>
                <a:close/>
              </a:path>
              <a:path w="3385820" h="324485">
                <a:moveTo>
                  <a:pt x="1425587" y="78587"/>
                </a:moveTo>
                <a:lnTo>
                  <a:pt x="1403096" y="80776"/>
                </a:lnTo>
                <a:lnTo>
                  <a:pt x="1383804" y="87566"/>
                </a:lnTo>
                <a:lnTo>
                  <a:pt x="1367980" y="99290"/>
                </a:lnTo>
                <a:lnTo>
                  <a:pt x="1355890" y="116281"/>
                </a:lnTo>
                <a:lnTo>
                  <a:pt x="1488317" y="116281"/>
                </a:lnTo>
                <a:lnTo>
                  <a:pt x="1477327" y="98101"/>
                </a:lnTo>
                <a:lnTo>
                  <a:pt x="1455191" y="83627"/>
                </a:lnTo>
                <a:lnTo>
                  <a:pt x="1425587" y="78587"/>
                </a:lnTo>
                <a:close/>
              </a:path>
              <a:path w="3385820" h="324485">
                <a:moveTo>
                  <a:pt x="1694883" y="111658"/>
                </a:moveTo>
                <a:lnTo>
                  <a:pt x="1618678" y="111658"/>
                </a:lnTo>
                <a:lnTo>
                  <a:pt x="1638336" y="114253"/>
                </a:lnTo>
                <a:lnTo>
                  <a:pt x="1652460" y="121748"/>
                </a:lnTo>
                <a:lnTo>
                  <a:pt x="1660983" y="133711"/>
                </a:lnTo>
                <a:lnTo>
                  <a:pt x="1663839" y="149707"/>
                </a:lnTo>
                <a:lnTo>
                  <a:pt x="1663839" y="155397"/>
                </a:lnTo>
                <a:lnTo>
                  <a:pt x="1606588" y="155397"/>
                </a:lnTo>
                <a:lnTo>
                  <a:pt x="1576217" y="159586"/>
                </a:lnTo>
                <a:lnTo>
                  <a:pt x="1553781" y="171043"/>
                </a:lnTo>
                <a:lnTo>
                  <a:pt x="1539879" y="188901"/>
                </a:lnTo>
                <a:lnTo>
                  <a:pt x="1535112" y="212293"/>
                </a:lnTo>
                <a:lnTo>
                  <a:pt x="1539751" y="235562"/>
                </a:lnTo>
                <a:lnTo>
                  <a:pt x="1553025" y="254165"/>
                </a:lnTo>
                <a:lnTo>
                  <a:pt x="1573967" y="266499"/>
                </a:lnTo>
                <a:lnTo>
                  <a:pt x="1601609" y="270967"/>
                </a:lnTo>
                <a:lnTo>
                  <a:pt x="1621039" y="269428"/>
                </a:lnTo>
                <a:lnTo>
                  <a:pt x="1638103" y="264788"/>
                </a:lnTo>
                <a:lnTo>
                  <a:pt x="1652566" y="257015"/>
                </a:lnTo>
                <a:lnTo>
                  <a:pt x="1664195" y="246075"/>
                </a:lnTo>
                <a:lnTo>
                  <a:pt x="1704311" y="246075"/>
                </a:lnTo>
                <a:lnTo>
                  <a:pt x="1704290" y="238607"/>
                </a:lnTo>
                <a:lnTo>
                  <a:pt x="1610144" y="238607"/>
                </a:lnTo>
                <a:lnTo>
                  <a:pt x="1594819" y="236618"/>
                </a:lnTo>
                <a:lnTo>
                  <a:pt x="1583296" y="230962"/>
                </a:lnTo>
                <a:lnTo>
                  <a:pt x="1576039" y="222105"/>
                </a:lnTo>
                <a:lnTo>
                  <a:pt x="1573517" y="210515"/>
                </a:lnTo>
                <a:lnTo>
                  <a:pt x="1575878" y="198919"/>
                </a:lnTo>
                <a:lnTo>
                  <a:pt x="1583074" y="191090"/>
                </a:lnTo>
                <a:lnTo>
                  <a:pt x="1595270" y="186662"/>
                </a:lnTo>
                <a:lnTo>
                  <a:pt x="1612633" y="185267"/>
                </a:lnTo>
                <a:lnTo>
                  <a:pt x="1704137" y="185267"/>
                </a:lnTo>
                <a:lnTo>
                  <a:pt x="1704022" y="145084"/>
                </a:lnTo>
                <a:lnTo>
                  <a:pt x="1698777" y="117142"/>
                </a:lnTo>
                <a:lnTo>
                  <a:pt x="1694883" y="111658"/>
                </a:lnTo>
                <a:close/>
              </a:path>
              <a:path w="3385820" h="324485">
                <a:moveTo>
                  <a:pt x="1704311" y="246075"/>
                </a:moveTo>
                <a:lnTo>
                  <a:pt x="1664195" y="246075"/>
                </a:lnTo>
                <a:lnTo>
                  <a:pt x="1664195" y="269189"/>
                </a:lnTo>
                <a:lnTo>
                  <a:pt x="1704378" y="269189"/>
                </a:lnTo>
                <a:lnTo>
                  <a:pt x="1704311" y="246075"/>
                </a:lnTo>
                <a:close/>
              </a:path>
              <a:path w="3385820" h="324485">
                <a:moveTo>
                  <a:pt x="1704137" y="185267"/>
                </a:moveTo>
                <a:lnTo>
                  <a:pt x="1663839" y="185267"/>
                </a:lnTo>
                <a:lnTo>
                  <a:pt x="1663839" y="202692"/>
                </a:lnTo>
                <a:lnTo>
                  <a:pt x="1658650" y="217004"/>
                </a:lnTo>
                <a:lnTo>
                  <a:pt x="1647126" y="228384"/>
                </a:lnTo>
                <a:lnTo>
                  <a:pt x="1630535" y="235896"/>
                </a:lnTo>
                <a:lnTo>
                  <a:pt x="1610144" y="238607"/>
                </a:lnTo>
                <a:lnTo>
                  <a:pt x="1704290" y="238607"/>
                </a:lnTo>
                <a:lnTo>
                  <a:pt x="1704137" y="185267"/>
                </a:lnTo>
                <a:close/>
              </a:path>
              <a:path w="3385820" h="324485">
                <a:moveTo>
                  <a:pt x="1627568" y="78587"/>
                </a:moveTo>
                <a:lnTo>
                  <a:pt x="1603393" y="80110"/>
                </a:lnTo>
                <a:lnTo>
                  <a:pt x="1583251" y="84632"/>
                </a:lnTo>
                <a:lnTo>
                  <a:pt x="1564910" y="92089"/>
                </a:lnTo>
                <a:lnTo>
                  <a:pt x="1546136" y="102412"/>
                </a:lnTo>
                <a:lnTo>
                  <a:pt x="1562849" y="130860"/>
                </a:lnTo>
                <a:lnTo>
                  <a:pt x="1576973" y="122459"/>
                </a:lnTo>
                <a:lnTo>
                  <a:pt x="1591030" y="116459"/>
                </a:lnTo>
                <a:lnTo>
                  <a:pt x="1604954" y="112858"/>
                </a:lnTo>
                <a:lnTo>
                  <a:pt x="1618678" y="111658"/>
                </a:lnTo>
                <a:lnTo>
                  <a:pt x="1694883" y="111658"/>
                </a:lnTo>
                <a:lnTo>
                  <a:pt x="1683931" y="96234"/>
                </a:lnTo>
                <a:lnTo>
                  <a:pt x="1660017" y="83127"/>
                </a:lnTo>
                <a:lnTo>
                  <a:pt x="1627568" y="78587"/>
                </a:lnTo>
                <a:close/>
              </a:path>
              <a:path w="3385820" h="324485">
                <a:moveTo>
                  <a:pt x="1801812" y="5334"/>
                </a:moveTo>
                <a:lnTo>
                  <a:pt x="1760918" y="5334"/>
                </a:lnTo>
                <a:lnTo>
                  <a:pt x="1760918" y="269189"/>
                </a:lnTo>
                <a:lnTo>
                  <a:pt x="1801812" y="269189"/>
                </a:lnTo>
                <a:lnTo>
                  <a:pt x="1801812" y="5334"/>
                </a:lnTo>
                <a:close/>
              </a:path>
              <a:path w="3385820" h="324485">
                <a:moveTo>
                  <a:pt x="1884311" y="1422"/>
                </a:moveTo>
                <a:lnTo>
                  <a:pt x="1874888" y="3255"/>
                </a:lnTo>
                <a:lnTo>
                  <a:pt x="1867331" y="8356"/>
                </a:lnTo>
                <a:lnTo>
                  <a:pt x="1862308" y="16124"/>
                </a:lnTo>
                <a:lnTo>
                  <a:pt x="1860486" y="25958"/>
                </a:lnTo>
                <a:lnTo>
                  <a:pt x="1862308" y="35587"/>
                </a:lnTo>
                <a:lnTo>
                  <a:pt x="1867331" y="43249"/>
                </a:lnTo>
                <a:lnTo>
                  <a:pt x="1874888" y="48311"/>
                </a:lnTo>
                <a:lnTo>
                  <a:pt x="1884311" y="50139"/>
                </a:lnTo>
                <a:lnTo>
                  <a:pt x="1893735" y="48311"/>
                </a:lnTo>
                <a:lnTo>
                  <a:pt x="1901291" y="43249"/>
                </a:lnTo>
                <a:lnTo>
                  <a:pt x="1906314" y="35587"/>
                </a:lnTo>
                <a:lnTo>
                  <a:pt x="1908136" y="25958"/>
                </a:lnTo>
                <a:lnTo>
                  <a:pt x="1906314" y="16124"/>
                </a:lnTo>
                <a:lnTo>
                  <a:pt x="1901291" y="8356"/>
                </a:lnTo>
                <a:lnTo>
                  <a:pt x="1893735" y="3255"/>
                </a:lnTo>
                <a:lnTo>
                  <a:pt x="1884311" y="1422"/>
                </a:lnTo>
                <a:close/>
              </a:path>
              <a:path w="3385820" h="324485">
                <a:moveTo>
                  <a:pt x="1904580" y="80010"/>
                </a:moveTo>
                <a:lnTo>
                  <a:pt x="1864042" y="80010"/>
                </a:lnTo>
                <a:lnTo>
                  <a:pt x="1864042" y="269189"/>
                </a:lnTo>
                <a:lnTo>
                  <a:pt x="1904580" y="269189"/>
                </a:lnTo>
                <a:lnTo>
                  <a:pt x="1904580" y="80010"/>
                </a:lnTo>
                <a:close/>
              </a:path>
              <a:path w="3385820" h="324485">
                <a:moveTo>
                  <a:pt x="2013038" y="117703"/>
                </a:moveTo>
                <a:lnTo>
                  <a:pt x="1972500" y="117703"/>
                </a:lnTo>
                <a:lnTo>
                  <a:pt x="1972500" y="215849"/>
                </a:lnTo>
                <a:lnTo>
                  <a:pt x="1976778" y="240813"/>
                </a:lnTo>
                <a:lnTo>
                  <a:pt x="1988324" y="257943"/>
                </a:lnTo>
                <a:lnTo>
                  <a:pt x="2005204" y="267805"/>
                </a:lnTo>
                <a:lnTo>
                  <a:pt x="2025484" y="270967"/>
                </a:lnTo>
                <a:lnTo>
                  <a:pt x="2037414" y="270050"/>
                </a:lnTo>
                <a:lnTo>
                  <a:pt x="2049176" y="267366"/>
                </a:lnTo>
                <a:lnTo>
                  <a:pt x="2060739" y="263016"/>
                </a:lnTo>
                <a:lnTo>
                  <a:pt x="2072068" y="257098"/>
                </a:lnTo>
                <a:lnTo>
                  <a:pt x="2064451" y="233984"/>
                </a:lnTo>
                <a:lnTo>
                  <a:pt x="2033308" y="233984"/>
                </a:lnTo>
                <a:lnTo>
                  <a:pt x="2024740" y="232734"/>
                </a:lnTo>
                <a:lnTo>
                  <a:pt x="2018372" y="228517"/>
                </a:lnTo>
                <a:lnTo>
                  <a:pt x="2014405" y="220633"/>
                </a:lnTo>
                <a:lnTo>
                  <a:pt x="2013038" y="208381"/>
                </a:lnTo>
                <a:lnTo>
                  <a:pt x="2013038" y="117703"/>
                </a:lnTo>
                <a:close/>
              </a:path>
              <a:path w="3385820" h="324485">
                <a:moveTo>
                  <a:pt x="2061756" y="225806"/>
                </a:moveTo>
                <a:lnTo>
                  <a:pt x="2053860" y="229334"/>
                </a:lnTo>
                <a:lnTo>
                  <a:pt x="2046598" y="231895"/>
                </a:lnTo>
                <a:lnTo>
                  <a:pt x="2039803" y="233456"/>
                </a:lnTo>
                <a:lnTo>
                  <a:pt x="2033308" y="233984"/>
                </a:lnTo>
                <a:lnTo>
                  <a:pt x="2064451" y="233984"/>
                </a:lnTo>
                <a:lnTo>
                  <a:pt x="2061756" y="225806"/>
                </a:lnTo>
                <a:close/>
              </a:path>
              <a:path w="3385820" h="324485">
                <a:moveTo>
                  <a:pt x="2068868" y="87122"/>
                </a:moveTo>
                <a:lnTo>
                  <a:pt x="1945830" y="87122"/>
                </a:lnTo>
                <a:lnTo>
                  <a:pt x="1945830" y="117703"/>
                </a:lnTo>
                <a:lnTo>
                  <a:pt x="2068868" y="117703"/>
                </a:lnTo>
                <a:lnTo>
                  <a:pt x="2068868" y="87122"/>
                </a:lnTo>
                <a:close/>
              </a:path>
              <a:path w="3385820" h="324485">
                <a:moveTo>
                  <a:pt x="2013038" y="35204"/>
                </a:moveTo>
                <a:lnTo>
                  <a:pt x="1972500" y="35204"/>
                </a:lnTo>
                <a:lnTo>
                  <a:pt x="1972500" y="87122"/>
                </a:lnTo>
                <a:lnTo>
                  <a:pt x="2013038" y="87122"/>
                </a:lnTo>
                <a:lnTo>
                  <a:pt x="2013038" y="35204"/>
                </a:lnTo>
                <a:close/>
              </a:path>
              <a:path w="3385820" h="324485">
                <a:moveTo>
                  <a:pt x="2098738" y="80010"/>
                </a:moveTo>
                <a:lnTo>
                  <a:pt x="2098738" y="113436"/>
                </a:lnTo>
                <a:lnTo>
                  <a:pt x="2203640" y="113436"/>
                </a:lnTo>
                <a:lnTo>
                  <a:pt x="2095538" y="241452"/>
                </a:lnTo>
                <a:lnTo>
                  <a:pt x="2095538" y="269189"/>
                </a:lnTo>
                <a:lnTo>
                  <a:pt x="2257336" y="269544"/>
                </a:lnTo>
                <a:lnTo>
                  <a:pt x="2257336" y="236118"/>
                </a:lnTo>
                <a:lnTo>
                  <a:pt x="2146033" y="235762"/>
                </a:lnTo>
                <a:lnTo>
                  <a:pt x="2254135" y="107746"/>
                </a:lnTo>
                <a:lnTo>
                  <a:pt x="2254135" y="80365"/>
                </a:lnTo>
                <a:lnTo>
                  <a:pt x="2098738" y="80010"/>
                </a:lnTo>
                <a:close/>
              </a:path>
              <a:path w="3385820" h="324485">
                <a:moveTo>
                  <a:pt x="2320975" y="1422"/>
                </a:moveTo>
                <a:lnTo>
                  <a:pt x="2311554" y="3255"/>
                </a:lnTo>
                <a:lnTo>
                  <a:pt x="2304002" y="8356"/>
                </a:lnTo>
                <a:lnTo>
                  <a:pt x="2298983" y="16124"/>
                </a:lnTo>
                <a:lnTo>
                  <a:pt x="2297163" y="25958"/>
                </a:lnTo>
                <a:lnTo>
                  <a:pt x="2298983" y="35587"/>
                </a:lnTo>
                <a:lnTo>
                  <a:pt x="2304002" y="43249"/>
                </a:lnTo>
                <a:lnTo>
                  <a:pt x="2311554" y="48311"/>
                </a:lnTo>
                <a:lnTo>
                  <a:pt x="2320975" y="50139"/>
                </a:lnTo>
                <a:lnTo>
                  <a:pt x="2330399" y="48311"/>
                </a:lnTo>
                <a:lnTo>
                  <a:pt x="2337955" y="43249"/>
                </a:lnTo>
                <a:lnTo>
                  <a:pt x="2342978" y="35587"/>
                </a:lnTo>
                <a:lnTo>
                  <a:pt x="2344801" y="25958"/>
                </a:lnTo>
                <a:lnTo>
                  <a:pt x="2342978" y="16124"/>
                </a:lnTo>
                <a:lnTo>
                  <a:pt x="2337955" y="8356"/>
                </a:lnTo>
                <a:lnTo>
                  <a:pt x="2330399" y="3255"/>
                </a:lnTo>
                <a:lnTo>
                  <a:pt x="2320975" y="1422"/>
                </a:lnTo>
                <a:close/>
              </a:path>
              <a:path w="3385820" h="324485">
                <a:moveTo>
                  <a:pt x="2341245" y="80010"/>
                </a:moveTo>
                <a:lnTo>
                  <a:pt x="2300706" y="80010"/>
                </a:lnTo>
                <a:lnTo>
                  <a:pt x="2300706" y="269189"/>
                </a:lnTo>
                <a:lnTo>
                  <a:pt x="2341245" y="269189"/>
                </a:lnTo>
                <a:lnTo>
                  <a:pt x="2341245" y="80010"/>
                </a:lnTo>
                <a:close/>
              </a:path>
              <a:path w="3385820" h="324485">
                <a:moveTo>
                  <a:pt x="2549271" y="80010"/>
                </a:moveTo>
                <a:lnTo>
                  <a:pt x="2508377" y="80010"/>
                </a:lnTo>
                <a:lnTo>
                  <a:pt x="2508377" y="269189"/>
                </a:lnTo>
                <a:lnTo>
                  <a:pt x="2549271" y="269189"/>
                </a:lnTo>
                <a:lnTo>
                  <a:pt x="2549271" y="170332"/>
                </a:lnTo>
                <a:lnTo>
                  <a:pt x="2555494" y="148157"/>
                </a:lnTo>
                <a:lnTo>
                  <a:pt x="2568917" y="131083"/>
                </a:lnTo>
                <a:lnTo>
                  <a:pt x="2588875" y="120476"/>
                </a:lnTo>
                <a:lnTo>
                  <a:pt x="2614701" y="117703"/>
                </a:lnTo>
                <a:lnTo>
                  <a:pt x="2549271" y="117703"/>
                </a:lnTo>
                <a:lnTo>
                  <a:pt x="2549271" y="80010"/>
                </a:lnTo>
                <a:close/>
              </a:path>
              <a:path w="3385820" h="324485">
                <a:moveTo>
                  <a:pt x="2614701" y="78587"/>
                </a:moveTo>
                <a:lnTo>
                  <a:pt x="2593676" y="81099"/>
                </a:lnTo>
                <a:lnTo>
                  <a:pt x="2575585" y="88544"/>
                </a:lnTo>
                <a:lnTo>
                  <a:pt x="2560694" y="100790"/>
                </a:lnTo>
                <a:lnTo>
                  <a:pt x="2549271" y="117703"/>
                </a:lnTo>
                <a:lnTo>
                  <a:pt x="2614701" y="117703"/>
                </a:lnTo>
                <a:lnTo>
                  <a:pt x="2614701" y="78587"/>
                </a:lnTo>
                <a:close/>
              </a:path>
              <a:path w="3385820" h="324485">
                <a:moveTo>
                  <a:pt x="2726359" y="78587"/>
                </a:moveTo>
                <a:lnTo>
                  <a:pt x="2687710" y="85744"/>
                </a:lnTo>
                <a:lnTo>
                  <a:pt x="2657462" y="105435"/>
                </a:lnTo>
                <a:lnTo>
                  <a:pt x="2637748" y="135794"/>
                </a:lnTo>
                <a:lnTo>
                  <a:pt x="2630703" y="174955"/>
                </a:lnTo>
                <a:lnTo>
                  <a:pt x="2637615" y="213904"/>
                </a:lnTo>
                <a:lnTo>
                  <a:pt x="2657195" y="244119"/>
                </a:lnTo>
                <a:lnTo>
                  <a:pt x="2687710" y="263666"/>
                </a:lnTo>
                <a:lnTo>
                  <a:pt x="2727426" y="270611"/>
                </a:lnTo>
                <a:lnTo>
                  <a:pt x="2750851" y="268461"/>
                </a:lnTo>
                <a:lnTo>
                  <a:pt x="2771876" y="262210"/>
                </a:lnTo>
                <a:lnTo>
                  <a:pt x="2790234" y="252159"/>
                </a:lnTo>
                <a:lnTo>
                  <a:pt x="2805658" y="238607"/>
                </a:lnTo>
                <a:lnTo>
                  <a:pt x="2804657" y="237540"/>
                </a:lnTo>
                <a:lnTo>
                  <a:pt x="2730627" y="237540"/>
                </a:lnTo>
                <a:lnTo>
                  <a:pt x="2709757" y="234251"/>
                </a:lnTo>
                <a:lnTo>
                  <a:pt x="2692488" y="224828"/>
                </a:lnTo>
                <a:lnTo>
                  <a:pt x="2679620" y="209937"/>
                </a:lnTo>
                <a:lnTo>
                  <a:pt x="2671953" y="190246"/>
                </a:lnTo>
                <a:lnTo>
                  <a:pt x="2814904" y="190246"/>
                </a:lnTo>
                <a:lnTo>
                  <a:pt x="2813364" y="160375"/>
                </a:lnTo>
                <a:lnTo>
                  <a:pt x="2671241" y="160375"/>
                </a:lnTo>
                <a:lnTo>
                  <a:pt x="2677509" y="139956"/>
                </a:lnTo>
                <a:lnTo>
                  <a:pt x="2689377" y="124504"/>
                </a:lnTo>
                <a:lnTo>
                  <a:pt x="2706046" y="114719"/>
                </a:lnTo>
                <a:lnTo>
                  <a:pt x="2726715" y="111302"/>
                </a:lnTo>
                <a:lnTo>
                  <a:pt x="2798502" y="111302"/>
                </a:lnTo>
                <a:lnTo>
                  <a:pt x="2797435" y="108813"/>
                </a:lnTo>
                <a:lnTo>
                  <a:pt x="2768948" y="86433"/>
                </a:lnTo>
                <a:lnTo>
                  <a:pt x="2726359" y="78587"/>
                </a:lnTo>
                <a:close/>
              </a:path>
              <a:path w="3385820" h="324485">
                <a:moveTo>
                  <a:pt x="2783967" y="215493"/>
                </a:moveTo>
                <a:lnTo>
                  <a:pt x="2772682" y="224939"/>
                </a:lnTo>
                <a:lnTo>
                  <a:pt x="2759830" y="231851"/>
                </a:lnTo>
                <a:lnTo>
                  <a:pt x="2745712" y="236096"/>
                </a:lnTo>
                <a:lnTo>
                  <a:pt x="2730627" y="237540"/>
                </a:lnTo>
                <a:lnTo>
                  <a:pt x="2804657" y="237540"/>
                </a:lnTo>
                <a:lnTo>
                  <a:pt x="2783967" y="215493"/>
                </a:lnTo>
                <a:close/>
              </a:path>
              <a:path w="3385820" h="324485">
                <a:moveTo>
                  <a:pt x="2798502" y="111302"/>
                </a:moveTo>
                <a:lnTo>
                  <a:pt x="2726715" y="111302"/>
                </a:lnTo>
                <a:lnTo>
                  <a:pt x="2747790" y="114669"/>
                </a:lnTo>
                <a:lnTo>
                  <a:pt x="2764097" y="124371"/>
                </a:lnTo>
                <a:lnTo>
                  <a:pt x="2774871" y="139806"/>
                </a:lnTo>
                <a:lnTo>
                  <a:pt x="2779344" y="160375"/>
                </a:lnTo>
                <a:lnTo>
                  <a:pt x="2813364" y="160375"/>
                </a:lnTo>
                <a:lnTo>
                  <a:pt x="2812520" y="143995"/>
                </a:lnTo>
                <a:lnTo>
                  <a:pt x="2798502" y="111302"/>
                </a:lnTo>
                <a:close/>
              </a:path>
              <a:path w="3385820" h="324485">
                <a:moveTo>
                  <a:pt x="3036807" y="236474"/>
                </a:moveTo>
                <a:lnTo>
                  <a:pt x="2900248" y="236474"/>
                </a:lnTo>
                <a:lnTo>
                  <a:pt x="2912294" y="251109"/>
                </a:lnTo>
                <a:lnTo>
                  <a:pt x="2927540" y="261810"/>
                </a:lnTo>
                <a:lnTo>
                  <a:pt x="2945853" y="268377"/>
                </a:lnTo>
                <a:lnTo>
                  <a:pt x="2967101" y="270611"/>
                </a:lnTo>
                <a:lnTo>
                  <a:pt x="3003905" y="263671"/>
                </a:lnTo>
                <a:lnTo>
                  <a:pt x="3032175" y="244163"/>
                </a:lnTo>
                <a:lnTo>
                  <a:pt x="3036807" y="236474"/>
                </a:lnTo>
                <a:close/>
              </a:path>
              <a:path w="3385820" h="324485">
                <a:moveTo>
                  <a:pt x="2900248" y="5334"/>
                </a:moveTo>
                <a:lnTo>
                  <a:pt x="2859354" y="5334"/>
                </a:lnTo>
                <a:lnTo>
                  <a:pt x="2859354" y="269189"/>
                </a:lnTo>
                <a:lnTo>
                  <a:pt x="2900248" y="269189"/>
                </a:lnTo>
                <a:lnTo>
                  <a:pt x="2900248" y="236474"/>
                </a:lnTo>
                <a:lnTo>
                  <a:pt x="3036807" y="236474"/>
                </a:lnTo>
                <a:lnTo>
                  <a:pt x="3037235" y="235762"/>
                </a:lnTo>
                <a:lnTo>
                  <a:pt x="2957855" y="235762"/>
                </a:lnTo>
                <a:lnTo>
                  <a:pt x="2934602" y="231245"/>
                </a:lnTo>
                <a:lnTo>
                  <a:pt x="2916383" y="218560"/>
                </a:lnTo>
                <a:lnTo>
                  <a:pt x="2904498" y="199008"/>
                </a:lnTo>
                <a:lnTo>
                  <a:pt x="2900248" y="173888"/>
                </a:lnTo>
                <a:lnTo>
                  <a:pt x="2904498" y="149329"/>
                </a:lnTo>
                <a:lnTo>
                  <a:pt x="2916383" y="129971"/>
                </a:lnTo>
                <a:lnTo>
                  <a:pt x="2934602" y="117281"/>
                </a:lnTo>
                <a:lnTo>
                  <a:pt x="2957855" y="112725"/>
                </a:lnTo>
                <a:lnTo>
                  <a:pt x="2900248" y="112725"/>
                </a:lnTo>
                <a:lnTo>
                  <a:pt x="2900248" y="5334"/>
                </a:lnTo>
                <a:close/>
              </a:path>
              <a:path w="3385820" h="324485">
                <a:moveTo>
                  <a:pt x="2966389" y="78587"/>
                </a:moveTo>
                <a:lnTo>
                  <a:pt x="2945553" y="80821"/>
                </a:lnTo>
                <a:lnTo>
                  <a:pt x="2927451" y="87388"/>
                </a:lnTo>
                <a:lnTo>
                  <a:pt x="2912283" y="98090"/>
                </a:lnTo>
                <a:lnTo>
                  <a:pt x="2900248" y="112725"/>
                </a:lnTo>
                <a:lnTo>
                  <a:pt x="2957855" y="112725"/>
                </a:lnTo>
                <a:lnTo>
                  <a:pt x="2981108" y="117331"/>
                </a:lnTo>
                <a:lnTo>
                  <a:pt x="2999327" y="130105"/>
                </a:lnTo>
                <a:lnTo>
                  <a:pt x="3011212" y="149479"/>
                </a:lnTo>
                <a:lnTo>
                  <a:pt x="3015462" y="173888"/>
                </a:lnTo>
                <a:lnTo>
                  <a:pt x="3011212" y="198858"/>
                </a:lnTo>
                <a:lnTo>
                  <a:pt x="2999327" y="218427"/>
                </a:lnTo>
                <a:lnTo>
                  <a:pt x="2981108" y="231195"/>
                </a:lnTo>
                <a:lnTo>
                  <a:pt x="2957855" y="235762"/>
                </a:lnTo>
                <a:lnTo>
                  <a:pt x="3037235" y="235762"/>
                </a:lnTo>
                <a:lnTo>
                  <a:pt x="3050311" y="214054"/>
                </a:lnTo>
                <a:lnTo>
                  <a:pt x="3056712" y="175310"/>
                </a:lnTo>
                <a:lnTo>
                  <a:pt x="3050150" y="135894"/>
                </a:lnTo>
                <a:lnTo>
                  <a:pt x="3031686" y="105346"/>
                </a:lnTo>
                <a:lnTo>
                  <a:pt x="3003155" y="85599"/>
                </a:lnTo>
                <a:lnTo>
                  <a:pt x="2966389" y="78587"/>
                </a:lnTo>
                <a:close/>
              </a:path>
              <a:path w="3385820" h="324485">
                <a:moveTo>
                  <a:pt x="3140278" y="80010"/>
                </a:moveTo>
                <a:lnTo>
                  <a:pt x="3099384" y="80010"/>
                </a:lnTo>
                <a:lnTo>
                  <a:pt x="3099384" y="269189"/>
                </a:lnTo>
                <a:lnTo>
                  <a:pt x="3140278" y="269189"/>
                </a:lnTo>
                <a:lnTo>
                  <a:pt x="3140278" y="170332"/>
                </a:lnTo>
                <a:lnTo>
                  <a:pt x="3146501" y="148157"/>
                </a:lnTo>
                <a:lnTo>
                  <a:pt x="3159925" y="131083"/>
                </a:lnTo>
                <a:lnTo>
                  <a:pt x="3179883" y="120476"/>
                </a:lnTo>
                <a:lnTo>
                  <a:pt x="3205708" y="117703"/>
                </a:lnTo>
                <a:lnTo>
                  <a:pt x="3140278" y="117703"/>
                </a:lnTo>
                <a:lnTo>
                  <a:pt x="3140278" y="80010"/>
                </a:lnTo>
                <a:close/>
              </a:path>
              <a:path w="3385820" h="324485">
                <a:moveTo>
                  <a:pt x="3205708" y="78587"/>
                </a:moveTo>
                <a:lnTo>
                  <a:pt x="3184683" y="81099"/>
                </a:lnTo>
                <a:lnTo>
                  <a:pt x="3166592" y="88544"/>
                </a:lnTo>
                <a:lnTo>
                  <a:pt x="3151701" y="100790"/>
                </a:lnTo>
                <a:lnTo>
                  <a:pt x="3140278" y="117703"/>
                </a:lnTo>
                <a:lnTo>
                  <a:pt x="3205708" y="117703"/>
                </a:lnTo>
                <a:lnTo>
                  <a:pt x="3205708" y="78587"/>
                </a:lnTo>
                <a:close/>
              </a:path>
              <a:path w="3385820" h="324485">
                <a:moveTo>
                  <a:pt x="3289274" y="0"/>
                </a:moveTo>
                <a:lnTo>
                  <a:pt x="3247313" y="17780"/>
                </a:lnTo>
                <a:lnTo>
                  <a:pt x="3290697" y="52628"/>
                </a:lnTo>
                <a:lnTo>
                  <a:pt x="3326968" y="52628"/>
                </a:lnTo>
                <a:lnTo>
                  <a:pt x="3289274" y="0"/>
                </a:lnTo>
                <a:close/>
              </a:path>
              <a:path w="3385820" h="324485">
                <a:moveTo>
                  <a:pt x="3376147" y="111658"/>
                </a:moveTo>
                <a:lnTo>
                  <a:pt x="3299942" y="111658"/>
                </a:lnTo>
                <a:lnTo>
                  <a:pt x="3319600" y="114253"/>
                </a:lnTo>
                <a:lnTo>
                  <a:pt x="3333724" y="121748"/>
                </a:lnTo>
                <a:lnTo>
                  <a:pt x="3342247" y="133711"/>
                </a:lnTo>
                <a:lnTo>
                  <a:pt x="3345103" y="149707"/>
                </a:lnTo>
                <a:lnTo>
                  <a:pt x="3345103" y="155397"/>
                </a:lnTo>
                <a:lnTo>
                  <a:pt x="3287852" y="155397"/>
                </a:lnTo>
                <a:lnTo>
                  <a:pt x="3257481" y="159586"/>
                </a:lnTo>
                <a:lnTo>
                  <a:pt x="3235045" y="171043"/>
                </a:lnTo>
                <a:lnTo>
                  <a:pt x="3221143" y="188901"/>
                </a:lnTo>
                <a:lnTo>
                  <a:pt x="3216376" y="212293"/>
                </a:lnTo>
                <a:lnTo>
                  <a:pt x="3221016" y="235562"/>
                </a:lnTo>
                <a:lnTo>
                  <a:pt x="3234289" y="254165"/>
                </a:lnTo>
                <a:lnTo>
                  <a:pt x="3255231" y="266499"/>
                </a:lnTo>
                <a:lnTo>
                  <a:pt x="3282873" y="270967"/>
                </a:lnTo>
                <a:lnTo>
                  <a:pt x="3302304" y="269428"/>
                </a:lnTo>
                <a:lnTo>
                  <a:pt x="3319367" y="264788"/>
                </a:lnTo>
                <a:lnTo>
                  <a:pt x="3333830" y="257015"/>
                </a:lnTo>
                <a:lnTo>
                  <a:pt x="3345459" y="246075"/>
                </a:lnTo>
                <a:lnTo>
                  <a:pt x="3385575" y="246075"/>
                </a:lnTo>
                <a:lnTo>
                  <a:pt x="3385554" y="238607"/>
                </a:lnTo>
                <a:lnTo>
                  <a:pt x="3291408" y="238607"/>
                </a:lnTo>
                <a:lnTo>
                  <a:pt x="3276084" y="236618"/>
                </a:lnTo>
                <a:lnTo>
                  <a:pt x="3264560" y="230962"/>
                </a:lnTo>
                <a:lnTo>
                  <a:pt x="3257303" y="222105"/>
                </a:lnTo>
                <a:lnTo>
                  <a:pt x="3254781" y="210515"/>
                </a:lnTo>
                <a:lnTo>
                  <a:pt x="3257142" y="198919"/>
                </a:lnTo>
                <a:lnTo>
                  <a:pt x="3264338" y="191090"/>
                </a:lnTo>
                <a:lnTo>
                  <a:pt x="3276534" y="186662"/>
                </a:lnTo>
                <a:lnTo>
                  <a:pt x="3293897" y="185267"/>
                </a:lnTo>
                <a:lnTo>
                  <a:pt x="3385401" y="185267"/>
                </a:lnTo>
                <a:lnTo>
                  <a:pt x="3385286" y="145084"/>
                </a:lnTo>
                <a:lnTo>
                  <a:pt x="3380041" y="117142"/>
                </a:lnTo>
                <a:lnTo>
                  <a:pt x="3376147" y="111658"/>
                </a:lnTo>
                <a:close/>
              </a:path>
              <a:path w="3385820" h="324485">
                <a:moveTo>
                  <a:pt x="3385575" y="246075"/>
                </a:moveTo>
                <a:lnTo>
                  <a:pt x="3345459" y="246075"/>
                </a:lnTo>
                <a:lnTo>
                  <a:pt x="3345459" y="269189"/>
                </a:lnTo>
                <a:lnTo>
                  <a:pt x="3385642" y="269189"/>
                </a:lnTo>
                <a:lnTo>
                  <a:pt x="3385575" y="246075"/>
                </a:lnTo>
                <a:close/>
              </a:path>
              <a:path w="3385820" h="324485">
                <a:moveTo>
                  <a:pt x="3385401" y="185267"/>
                </a:moveTo>
                <a:lnTo>
                  <a:pt x="3345103" y="185267"/>
                </a:lnTo>
                <a:lnTo>
                  <a:pt x="3345103" y="202692"/>
                </a:lnTo>
                <a:lnTo>
                  <a:pt x="3339914" y="217004"/>
                </a:lnTo>
                <a:lnTo>
                  <a:pt x="3328390" y="228384"/>
                </a:lnTo>
                <a:lnTo>
                  <a:pt x="3311799" y="235896"/>
                </a:lnTo>
                <a:lnTo>
                  <a:pt x="3291408" y="238607"/>
                </a:lnTo>
                <a:lnTo>
                  <a:pt x="3385554" y="238607"/>
                </a:lnTo>
                <a:lnTo>
                  <a:pt x="3385401" y="185267"/>
                </a:lnTo>
                <a:close/>
              </a:path>
              <a:path w="3385820" h="324485">
                <a:moveTo>
                  <a:pt x="3308832" y="78587"/>
                </a:moveTo>
                <a:lnTo>
                  <a:pt x="3284657" y="80110"/>
                </a:lnTo>
                <a:lnTo>
                  <a:pt x="3264515" y="84632"/>
                </a:lnTo>
                <a:lnTo>
                  <a:pt x="3246174" y="92089"/>
                </a:lnTo>
                <a:lnTo>
                  <a:pt x="3227400" y="102412"/>
                </a:lnTo>
                <a:lnTo>
                  <a:pt x="3244113" y="130860"/>
                </a:lnTo>
                <a:lnTo>
                  <a:pt x="3258237" y="122459"/>
                </a:lnTo>
                <a:lnTo>
                  <a:pt x="3272294" y="116459"/>
                </a:lnTo>
                <a:lnTo>
                  <a:pt x="3286218" y="112858"/>
                </a:lnTo>
                <a:lnTo>
                  <a:pt x="3299942" y="111658"/>
                </a:lnTo>
                <a:lnTo>
                  <a:pt x="3376147" y="111658"/>
                </a:lnTo>
                <a:lnTo>
                  <a:pt x="3365195" y="96234"/>
                </a:lnTo>
                <a:lnTo>
                  <a:pt x="3341281" y="83127"/>
                </a:lnTo>
                <a:lnTo>
                  <a:pt x="3308832" y="785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1233170"/>
          </a:xfrm>
          <a:custGeom>
            <a:avLst/>
            <a:gdLst/>
            <a:ahLst/>
            <a:cxnLst/>
            <a:rect l="l" t="t" r="r" b="b"/>
            <a:pathLst>
              <a:path w="10692130" h="1233170">
                <a:moveTo>
                  <a:pt x="0" y="1232865"/>
                </a:moveTo>
                <a:lnTo>
                  <a:pt x="10692003" y="1232865"/>
                </a:lnTo>
                <a:lnTo>
                  <a:pt x="10692003" y="0"/>
                </a:lnTo>
                <a:lnTo>
                  <a:pt x="0" y="0"/>
                </a:lnTo>
                <a:lnTo>
                  <a:pt x="0" y="1232865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9460" y="2170811"/>
            <a:ext cx="1997710" cy="290830"/>
          </a:xfrm>
          <a:custGeom>
            <a:avLst/>
            <a:gdLst/>
            <a:ahLst/>
            <a:cxnLst/>
            <a:rect l="l" t="t" r="r" b="b"/>
            <a:pathLst>
              <a:path w="1997710" h="290830">
                <a:moveTo>
                  <a:pt x="15620" y="228980"/>
                </a:moveTo>
                <a:lnTo>
                  <a:pt x="17079" y="272343"/>
                </a:lnTo>
                <a:lnTo>
                  <a:pt x="59096" y="286583"/>
                </a:lnTo>
                <a:lnTo>
                  <a:pt x="81533" y="288416"/>
                </a:lnTo>
                <a:lnTo>
                  <a:pt x="110876" y="284851"/>
                </a:lnTo>
                <a:lnTo>
                  <a:pt x="135683" y="273891"/>
                </a:lnTo>
                <a:lnTo>
                  <a:pt x="152846" y="255144"/>
                </a:lnTo>
                <a:lnTo>
                  <a:pt x="153088" y="254126"/>
                </a:lnTo>
                <a:lnTo>
                  <a:pt x="83438" y="254126"/>
                </a:lnTo>
                <a:lnTo>
                  <a:pt x="65984" y="252394"/>
                </a:lnTo>
                <a:lnTo>
                  <a:pt x="47815" y="247411"/>
                </a:lnTo>
                <a:lnTo>
                  <a:pt x="30503" y="239500"/>
                </a:lnTo>
                <a:lnTo>
                  <a:pt x="15620" y="228980"/>
                </a:lnTo>
                <a:close/>
              </a:path>
              <a:path w="1997710" h="290830">
                <a:moveTo>
                  <a:pt x="84962" y="82295"/>
                </a:moveTo>
                <a:lnTo>
                  <a:pt x="56899" y="85677"/>
                </a:lnTo>
                <a:lnTo>
                  <a:pt x="33051" y="96202"/>
                </a:lnTo>
                <a:lnTo>
                  <a:pt x="16490" y="114442"/>
                </a:lnTo>
                <a:lnTo>
                  <a:pt x="10286" y="140969"/>
                </a:lnTo>
                <a:lnTo>
                  <a:pt x="26735" y="180278"/>
                </a:lnTo>
                <a:lnTo>
                  <a:pt x="63293" y="198548"/>
                </a:lnTo>
                <a:lnTo>
                  <a:pt x="99923" y="210889"/>
                </a:lnTo>
                <a:lnTo>
                  <a:pt x="116585" y="232409"/>
                </a:lnTo>
                <a:lnTo>
                  <a:pt x="114032" y="242232"/>
                </a:lnTo>
                <a:lnTo>
                  <a:pt x="107013" y="248983"/>
                </a:lnTo>
                <a:lnTo>
                  <a:pt x="96494" y="252876"/>
                </a:lnTo>
                <a:lnTo>
                  <a:pt x="83438" y="254126"/>
                </a:lnTo>
                <a:lnTo>
                  <a:pt x="153088" y="254126"/>
                </a:lnTo>
                <a:lnTo>
                  <a:pt x="159257" y="228218"/>
                </a:lnTo>
                <a:lnTo>
                  <a:pt x="142630" y="188279"/>
                </a:lnTo>
                <a:lnTo>
                  <a:pt x="105679" y="169306"/>
                </a:lnTo>
                <a:lnTo>
                  <a:pt x="68657" y="157120"/>
                </a:lnTo>
                <a:lnTo>
                  <a:pt x="51815" y="137540"/>
                </a:lnTo>
                <a:lnTo>
                  <a:pt x="54048" y="128277"/>
                </a:lnTo>
                <a:lnTo>
                  <a:pt x="60245" y="122015"/>
                </a:lnTo>
                <a:lnTo>
                  <a:pt x="69657" y="118467"/>
                </a:lnTo>
                <a:lnTo>
                  <a:pt x="81533" y="117347"/>
                </a:lnTo>
                <a:lnTo>
                  <a:pt x="148675" y="117347"/>
                </a:lnTo>
                <a:lnTo>
                  <a:pt x="155828" y="102869"/>
                </a:lnTo>
                <a:lnTo>
                  <a:pt x="140630" y="94190"/>
                </a:lnTo>
                <a:lnTo>
                  <a:pt x="123110" y="87725"/>
                </a:lnTo>
                <a:lnTo>
                  <a:pt x="104233" y="83689"/>
                </a:lnTo>
                <a:lnTo>
                  <a:pt x="84962" y="82295"/>
                </a:lnTo>
                <a:close/>
              </a:path>
              <a:path w="1997710" h="290830">
                <a:moveTo>
                  <a:pt x="148675" y="117347"/>
                </a:moveTo>
                <a:lnTo>
                  <a:pt x="81533" y="117347"/>
                </a:lnTo>
                <a:lnTo>
                  <a:pt x="95678" y="118592"/>
                </a:lnTo>
                <a:lnTo>
                  <a:pt x="110680" y="122158"/>
                </a:lnTo>
                <a:lnTo>
                  <a:pt x="125682" y="127795"/>
                </a:lnTo>
                <a:lnTo>
                  <a:pt x="139826" y="135254"/>
                </a:lnTo>
                <a:lnTo>
                  <a:pt x="148675" y="117347"/>
                </a:lnTo>
                <a:close/>
              </a:path>
              <a:path w="1997710" h="290830">
                <a:moveTo>
                  <a:pt x="290321" y="82676"/>
                </a:moveTo>
                <a:lnTo>
                  <a:pt x="247251" y="90118"/>
                </a:lnTo>
                <a:lnTo>
                  <a:pt x="213788" y="111061"/>
                </a:lnTo>
                <a:lnTo>
                  <a:pt x="192113" y="143434"/>
                </a:lnTo>
                <a:lnTo>
                  <a:pt x="184403" y="185165"/>
                </a:lnTo>
                <a:lnTo>
                  <a:pt x="192113" y="227177"/>
                </a:lnTo>
                <a:lnTo>
                  <a:pt x="213788" y="259794"/>
                </a:lnTo>
                <a:lnTo>
                  <a:pt x="247251" y="280910"/>
                </a:lnTo>
                <a:lnTo>
                  <a:pt x="290321" y="288416"/>
                </a:lnTo>
                <a:lnTo>
                  <a:pt x="333172" y="280910"/>
                </a:lnTo>
                <a:lnTo>
                  <a:pt x="366521" y="259794"/>
                </a:lnTo>
                <a:lnTo>
                  <a:pt x="371797" y="251840"/>
                </a:lnTo>
                <a:lnTo>
                  <a:pt x="290321" y="251840"/>
                </a:lnTo>
                <a:lnTo>
                  <a:pt x="265187" y="247060"/>
                </a:lnTo>
                <a:lnTo>
                  <a:pt x="245554" y="233600"/>
                </a:lnTo>
                <a:lnTo>
                  <a:pt x="232779" y="212782"/>
                </a:lnTo>
                <a:lnTo>
                  <a:pt x="228218" y="185927"/>
                </a:lnTo>
                <a:lnTo>
                  <a:pt x="232779" y="159234"/>
                </a:lnTo>
                <a:lnTo>
                  <a:pt x="245554" y="138398"/>
                </a:lnTo>
                <a:lnTo>
                  <a:pt x="265187" y="124848"/>
                </a:lnTo>
                <a:lnTo>
                  <a:pt x="290321" y="120014"/>
                </a:lnTo>
                <a:lnTo>
                  <a:pt x="372505" y="120014"/>
                </a:lnTo>
                <a:lnTo>
                  <a:pt x="366521" y="111061"/>
                </a:lnTo>
                <a:lnTo>
                  <a:pt x="333172" y="90118"/>
                </a:lnTo>
                <a:lnTo>
                  <a:pt x="290321" y="82676"/>
                </a:lnTo>
                <a:close/>
              </a:path>
              <a:path w="1997710" h="290830">
                <a:moveTo>
                  <a:pt x="372505" y="120014"/>
                </a:moveTo>
                <a:lnTo>
                  <a:pt x="290321" y="120014"/>
                </a:lnTo>
                <a:lnTo>
                  <a:pt x="315235" y="124848"/>
                </a:lnTo>
                <a:lnTo>
                  <a:pt x="334756" y="138398"/>
                </a:lnTo>
                <a:lnTo>
                  <a:pt x="347489" y="159234"/>
                </a:lnTo>
                <a:lnTo>
                  <a:pt x="352043" y="185927"/>
                </a:lnTo>
                <a:lnTo>
                  <a:pt x="347489" y="212782"/>
                </a:lnTo>
                <a:lnTo>
                  <a:pt x="334756" y="233600"/>
                </a:lnTo>
                <a:lnTo>
                  <a:pt x="315235" y="247060"/>
                </a:lnTo>
                <a:lnTo>
                  <a:pt x="290321" y="251840"/>
                </a:lnTo>
                <a:lnTo>
                  <a:pt x="371797" y="251840"/>
                </a:lnTo>
                <a:lnTo>
                  <a:pt x="388155" y="227177"/>
                </a:lnTo>
                <a:lnTo>
                  <a:pt x="395858" y="185165"/>
                </a:lnTo>
                <a:lnTo>
                  <a:pt x="388155" y="143434"/>
                </a:lnTo>
                <a:lnTo>
                  <a:pt x="372505" y="120014"/>
                </a:lnTo>
                <a:close/>
              </a:path>
              <a:path w="1997710" h="290830">
                <a:moveTo>
                  <a:pt x="487298" y="4190"/>
                </a:moveTo>
                <a:lnTo>
                  <a:pt x="443483" y="4190"/>
                </a:lnTo>
                <a:lnTo>
                  <a:pt x="443483" y="286892"/>
                </a:lnTo>
                <a:lnTo>
                  <a:pt x="487298" y="286892"/>
                </a:lnTo>
                <a:lnTo>
                  <a:pt x="487298" y="4190"/>
                </a:lnTo>
                <a:close/>
              </a:path>
              <a:path w="1997710" h="290830">
                <a:moveTo>
                  <a:pt x="561974" y="153923"/>
                </a:moveTo>
                <a:lnTo>
                  <a:pt x="552938" y="155632"/>
                </a:lnTo>
                <a:lnTo>
                  <a:pt x="545687" y="160448"/>
                </a:lnTo>
                <a:lnTo>
                  <a:pt x="540865" y="167907"/>
                </a:lnTo>
                <a:lnTo>
                  <a:pt x="539114" y="177545"/>
                </a:lnTo>
                <a:lnTo>
                  <a:pt x="540865" y="187303"/>
                </a:lnTo>
                <a:lnTo>
                  <a:pt x="545687" y="195024"/>
                </a:lnTo>
                <a:lnTo>
                  <a:pt x="552938" y="200102"/>
                </a:lnTo>
                <a:lnTo>
                  <a:pt x="561974" y="201929"/>
                </a:lnTo>
                <a:lnTo>
                  <a:pt x="571011" y="200102"/>
                </a:lnTo>
                <a:lnTo>
                  <a:pt x="578262" y="195024"/>
                </a:lnTo>
                <a:lnTo>
                  <a:pt x="583084" y="187303"/>
                </a:lnTo>
                <a:lnTo>
                  <a:pt x="584834" y="177545"/>
                </a:lnTo>
                <a:lnTo>
                  <a:pt x="583084" y="167907"/>
                </a:lnTo>
                <a:lnTo>
                  <a:pt x="578262" y="160448"/>
                </a:lnTo>
                <a:lnTo>
                  <a:pt x="571011" y="155632"/>
                </a:lnTo>
                <a:lnTo>
                  <a:pt x="561974" y="153923"/>
                </a:lnTo>
                <a:close/>
              </a:path>
              <a:path w="1997710" h="290830">
                <a:moveTo>
                  <a:pt x="680453" y="4190"/>
                </a:moveTo>
                <a:lnTo>
                  <a:pt x="636638" y="4190"/>
                </a:lnTo>
                <a:lnTo>
                  <a:pt x="636638" y="286892"/>
                </a:lnTo>
                <a:lnTo>
                  <a:pt x="680453" y="286892"/>
                </a:lnTo>
                <a:lnTo>
                  <a:pt x="680453" y="4190"/>
                </a:lnTo>
                <a:close/>
              </a:path>
              <a:path w="1997710" h="290830">
                <a:moveTo>
                  <a:pt x="768845" y="0"/>
                </a:moveTo>
                <a:lnTo>
                  <a:pt x="758748" y="1964"/>
                </a:lnTo>
                <a:lnTo>
                  <a:pt x="750652" y="7429"/>
                </a:lnTo>
                <a:lnTo>
                  <a:pt x="745270" y="15751"/>
                </a:lnTo>
                <a:lnTo>
                  <a:pt x="743318" y="26288"/>
                </a:lnTo>
                <a:lnTo>
                  <a:pt x="745270" y="36605"/>
                </a:lnTo>
                <a:lnTo>
                  <a:pt x="750652" y="44815"/>
                </a:lnTo>
                <a:lnTo>
                  <a:pt x="758748" y="50238"/>
                </a:lnTo>
                <a:lnTo>
                  <a:pt x="768845" y="52196"/>
                </a:lnTo>
                <a:lnTo>
                  <a:pt x="778941" y="50238"/>
                </a:lnTo>
                <a:lnTo>
                  <a:pt x="787038" y="44815"/>
                </a:lnTo>
                <a:lnTo>
                  <a:pt x="792419" y="36605"/>
                </a:lnTo>
                <a:lnTo>
                  <a:pt x="794372" y="26288"/>
                </a:lnTo>
                <a:lnTo>
                  <a:pt x="792419" y="15751"/>
                </a:lnTo>
                <a:lnTo>
                  <a:pt x="787038" y="7429"/>
                </a:lnTo>
                <a:lnTo>
                  <a:pt x="778941" y="1964"/>
                </a:lnTo>
                <a:lnTo>
                  <a:pt x="768845" y="0"/>
                </a:lnTo>
                <a:close/>
              </a:path>
              <a:path w="1997710" h="290830">
                <a:moveTo>
                  <a:pt x="790562" y="84200"/>
                </a:moveTo>
                <a:lnTo>
                  <a:pt x="747128" y="84200"/>
                </a:lnTo>
                <a:lnTo>
                  <a:pt x="747128" y="286892"/>
                </a:lnTo>
                <a:lnTo>
                  <a:pt x="790562" y="286892"/>
                </a:lnTo>
                <a:lnTo>
                  <a:pt x="790562" y="84200"/>
                </a:lnTo>
                <a:close/>
              </a:path>
              <a:path w="1997710" h="290830">
                <a:moveTo>
                  <a:pt x="938390" y="82676"/>
                </a:moveTo>
                <a:lnTo>
                  <a:pt x="897039" y="90183"/>
                </a:lnTo>
                <a:lnTo>
                  <a:pt x="864762" y="111299"/>
                </a:lnTo>
                <a:lnTo>
                  <a:pt x="843771" y="143916"/>
                </a:lnTo>
                <a:lnTo>
                  <a:pt x="836282" y="185927"/>
                </a:lnTo>
                <a:lnTo>
                  <a:pt x="843771" y="227659"/>
                </a:lnTo>
                <a:lnTo>
                  <a:pt x="864762" y="260032"/>
                </a:lnTo>
                <a:lnTo>
                  <a:pt x="897039" y="280975"/>
                </a:lnTo>
                <a:lnTo>
                  <a:pt x="938390" y="288416"/>
                </a:lnTo>
                <a:lnTo>
                  <a:pt x="965506" y="285898"/>
                </a:lnTo>
                <a:lnTo>
                  <a:pt x="989015" y="278558"/>
                </a:lnTo>
                <a:lnTo>
                  <a:pt x="1008738" y="266717"/>
                </a:lnTo>
                <a:lnTo>
                  <a:pt x="1024496" y="250697"/>
                </a:lnTo>
                <a:lnTo>
                  <a:pt x="940295" y="250697"/>
                </a:lnTo>
                <a:lnTo>
                  <a:pt x="916101" y="245989"/>
                </a:lnTo>
                <a:lnTo>
                  <a:pt x="897051" y="232743"/>
                </a:lnTo>
                <a:lnTo>
                  <a:pt x="884574" y="212282"/>
                </a:lnTo>
                <a:lnTo>
                  <a:pt x="880097" y="185927"/>
                </a:lnTo>
                <a:lnTo>
                  <a:pt x="884574" y="159573"/>
                </a:lnTo>
                <a:lnTo>
                  <a:pt x="897051" y="139112"/>
                </a:lnTo>
                <a:lnTo>
                  <a:pt x="916101" y="125866"/>
                </a:lnTo>
                <a:lnTo>
                  <a:pt x="940295" y="121157"/>
                </a:lnTo>
                <a:lnTo>
                  <a:pt x="1017669" y="121157"/>
                </a:lnTo>
                <a:lnTo>
                  <a:pt x="1022210" y="115823"/>
                </a:lnTo>
                <a:lnTo>
                  <a:pt x="1006380" y="101643"/>
                </a:lnTo>
                <a:lnTo>
                  <a:pt x="987015" y="91249"/>
                </a:lnTo>
                <a:lnTo>
                  <a:pt x="964292" y="84855"/>
                </a:lnTo>
                <a:lnTo>
                  <a:pt x="938390" y="82676"/>
                </a:lnTo>
                <a:close/>
              </a:path>
              <a:path w="1997710" h="290830">
                <a:moveTo>
                  <a:pt x="1000112" y="226313"/>
                </a:moveTo>
                <a:lnTo>
                  <a:pt x="988569" y="236874"/>
                </a:lnTo>
                <a:lnTo>
                  <a:pt x="974632" y="244506"/>
                </a:lnTo>
                <a:lnTo>
                  <a:pt x="958482" y="249138"/>
                </a:lnTo>
                <a:lnTo>
                  <a:pt x="940295" y="250697"/>
                </a:lnTo>
                <a:lnTo>
                  <a:pt x="1024496" y="250697"/>
                </a:lnTo>
                <a:lnTo>
                  <a:pt x="1000112" y="226313"/>
                </a:lnTo>
                <a:close/>
              </a:path>
              <a:path w="1997710" h="290830">
                <a:moveTo>
                  <a:pt x="1017669" y="121157"/>
                </a:moveTo>
                <a:lnTo>
                  <a:pt x="940295" y="121157"/>
                </a:lnTo>
                <a:lnTo>
                  <a:pt x="957648" y="122533"/>
                </a:lnTo>
                <a:lnTo>
                  <a:pt x="973108" y="127015"/>
                </a:lnTo>
                <a:lnTo>
                  <a:pt x="986640" y="134284"/>
                </a:lnTo>
                <a:lnTo>
                  <a:pt x="998207" y="144017"/>
                </a:lnTo>
                <a:lnTo>
                  <a:pt x="1017669" y="121157"/>
                </a:lnTo>
                <a:close/>
              </a:path>
              <a:path w="1997710" h="290830">
                <a:moveTo>
                  <a:pt x="1091933" y="0"/>
                </a:moveTo>
                <a:lnTo>
                  <a:pt x="1081836" y="1964"/>
                </a:lnTo>
                <a:lnTo>
                  <a:pt x="1073740" y="7429"/>
                </a:lnTo>
                <a:lnTo>
                  <a:pt x="1068358" y="15751"/>
                </a:lnTo>
                <a:lnTo>
                  <a:pt x="1066406" y="26288"/>
                </a:lnTo>
                <a:lnTo>
                  <a:pt x="1068358" y="36605"/>
                </a:lnTo>
                <a:lnTo>
                  <a:pt x="1073740" y="44815"/>
                </a:lnTo>
                <a:lnTo>
                  <a:pt x="1081836" y="50238"/>
                </a:lnTo>
                <a:lnTo>
                  <a:pt x="1091933" y="52196"/>
                </a:lnTo>
                <a:lnTo>
                  <a:pt x="1102029" y="50238"/>
                </a:lnTo>
                <a:lnTo>
                  <a:pt x="1110126" y="44815"/>
                </a:lnTo>
                <a:lnTo>
                  <a:pt x="1115507" y="36605"/>
                </a:lnTo>
                <a:lnTo>
                  <a:pt x="1117460" y="26288"/>
                </a:lnTo>
                <a:lnTo>
                  <a:pt x="1115507" y="15751"/>
                </a:lnTo>
                <a:lnTo>
                  <a:pt x="1110126" y="7429"/>
                </a:lnTo>
                <a:lnTo>
                  <a:pt x="1102029" y="1964"/>
                </a:lnTo>
                <a:lnTo>
                  <a:pt x="1091933" y="0"/>
                </a:lnTo>
                <a:close/>
              </a:path>
              <a:path w="1997710" h="290830">
                <a:moveTo>
                  <a:pt x="1113650" y="84200"/>
                </a:moveTo>
                <a:lnTo>
                  <a:pt x="1070216" y="84200"/>
                </a:lnTo>
                <a:lnTo>
                  <a:pt x="1070216" y="286892"/>
                </a:lnTo>
                <a:lnTo>
                  <a:pt x="1113650" y="286892"/>
                </a:lnTo>
                <a:lnTo>
                  <a:pt x="1113650" y="84200"/>
                </a:lnTo>
                <a:close/>
              </a:path>
              <a:path w="1997710" h="290830">
                <a:moveTo>
                  <a:pt x="1229855" y="124586"/>
                </a:moveTo>
                <a:lnTo>
                  <a:pt x="1186421" y="124586"/>
                </a:lnTo>
                <a:lnTo>
                  <a:pt x="1186421" y="229742"/>
                </a:lnTo>
                <a:lnTo>
                  <a:pt x="1191005" y="256490"/>
                </a:lnTo>
                <a:lnTo>
                  <a:pt x="1203375" y="274843"/>
                </a:lnTo>
                <a:lnTo>
                  <a:pt x="1221461" y="285410"/>
                </a:lnTo>
                <a:lnTo>
                  <a:pt x="1243190" y="288797"/>
                </a:lnTo>
                <a:lnTo>
                  <a:pt x="1255971" y="287815"/>
                </a:lnTo>
                <a:lnTo>
                  <a:pt x="1268574" y="284940"/>
                </a:lnTo>
                <a:lnTo>
                  <a:pt x="1280962" y="280279"/>
                </a:lnTo>
                <a:lnTo>
                  <a:pt x="1293101" y="273938"/>
                </a:lnTo>
                <a:lnTo>
                  <a:pt x="1284940" y="249173"/>
                </a:lnTo>
                <a:lnTo>
                  <a:pt x="1251572" y="249173"/>
                </a:lnTo>
                <a:lnTo>
                  <a:pt x="1242392" y="247834"/>
                </a:lnTo>
                <a:lnTo>
                  <a:pt x="1235570" y="243316"/>
                </a:lnTo>
                <a:lnTo>
                  <a:pt x="1231319" y="234868"/>
                </a:lnTo>
                <a:lnTo>
                  <a:pt x="1229855" y="221741"/>
                </a:lnTo>
                <a:lnTo>
                  <a:pt x="1229855" y="124586"/>
                </a:lnTo>
                <a:close/>
              </a:path>
              <a:path w="1997710" h="290830">
                <a:moveTo>
                  <a:pt x="1282052" y="240410"/>
                </a:moveTo>
                <a:lnTo>
                  <a:pt x="1273592" y="244191"/>
                </a:lnTo>
                <a:lnTo>
                  <a:pt x="1265812" y="246935"/>
                </a:lnTo>
                <a:lnTo>
                  <a:pt x="1258531" y="248608"/>
                </a:lnTo>
                <a:lnTo>
                  <a:pt x="1251572" y="249173"/>
                </a:lnTo>
                <a:lnTo>
                  <a:pt x="1284940" y="249173"/>
                </a:lnTo>
                <a:lnTo>
                  <a:pt x="1282052" y="240410"/>
                </a:lnTo>
                <a:close/>
              </a:path>
              <a:path w="1997710" h="290830">
                <a:moveTo>
                  <a:pt x="1289672" y="91820"/>
                </a:moveTo>
                <a:lnTo>
                  <a:pt x="1157846" y="91820"/>
                </a:lnTo>
                <a:lnTo>
                  <a:pt x="1157846" y="124586"/>
                </a:lnTo>
                <a:lnTo>
                  <a:pt x="1289672" y="124586"/>
                </a:lnTo>
                <a:lnTo>
                  <a:pt x="1289672" y="91820"/>
                </a:lnTo>
                <a:close/>
              </a:path>
              <a:path w="1997710" h="290830">
                <a:moveTo>
                  <a:pt x="1229855" y="36194"/>
                </a:moveTo>
                <a:lnTo>
                  <a:pt x="1186421" y="36194"/>
                </a:lnTo>
                <a:lnTo>
                  <a:pt x="1186421" y="91820"/>
                </a:lnTo>
                <a:lnTo>
                  <a:pt x="1229855" y="91820"/>
                </a:lnTo>
                <a:lnTo>
                  <a:pt x="1229855" y="36194"/>
                </a:lnTo>
                <a:close/>
              </a:path>
              <a:path w="1997710" h="290830">
                <a:moveTo>
                  <a:pt x="1487906" y="118109"/>
                </a:moveTo>
                <a:lnTo>
                  <a:pt x="1406258" y="118109"/>
                </a:lnTo>
                <a:lnTo>
                  <a:pt x="1427320" y="120890"/>
                </a:lnTo>
                <a:lnTo>
                  <a:pt x="1442453" y="128920"/>
                </a:lnTo>
                <a:lnTo>
                  <a:pt x="1451585" y="141737"/>
                </a:lnTo>
                <a:lnTo>
                  <a:pt x="1454645" y="158876"/>
                </a:lnTo>
                <a:lnTo>
                  <a:pt x="1454645" y="164972"/>
                </a:lnTo>
                <a:lnTo>
                  <a:pt x="1393304" y="164972"/>
                </a:lnTo>
                <a:lnTo>
                  <a:pt x="1360764" y="169461"/>
                </a:lnTo>
                <a:lnTo>
                  <a:pt x="1336725" y="181736"/>
                </a:lnTo>
                <a:lnTo>
                  <a:pt x="1321831" y="200870"/>
                </a:lnTo>
                <a:lnTo>
                  <a:pt x="1316723" y="225932"/>
                </a:lnTo>
                <a:lnTo>
                  <a:pt x="1321694" y="250864"/>
                </a:lnTo>
                <a:lnTo>
                  <a:pt x="1335916" y="270795"/>
                </a:lnTo>
                <a:lnTo>
                  <a:pt x="1358353" y="284011"/>
                </a:lnTo>
                <a:lnTo>
                  <a:pt x="1387970" y="288797"/>
                </a:lnTo>
                <a:lnTo>
                  <a:pt x="1408788" y="287148"/>
                </a:lnTo>
                <a:lnTo>
                  <a:pt x="1427070" y="282178"/>
                </a:lnTo>
                <a:lnTo>
                  <a:pt x="1442566" y="273849"/>
                </a:lnTo>
                <a:lnTo>
                  <a:pt x="1455026" y="262127"/>
                </a:lnTo>
                <a:lnTo>
                  <a:pt x="1498008" y="262127"/>
                </a:lnTo>
                <a:lnTo>
                  <a:pt x="1497985" y="254126"/>
                </a:lnTo>
                <a:lnTo>
                  <a:pt x="1397114" y="254126"/>
                </a:lnTo>
                <a:lnTo>
                  <a:pt x="1380695" y="251995"/>
                </a:lnTo>
                <a:lnTo>
                  <a:pt x="1368348" y="245935"/>
                </a:lnTo>
                <a:lnTo>
                  <a:pt x="1360574" y="236446"/>
                </a:lnTo>
                <a:lnTo>
                  <a:pt x="1357871" y="224027"/>
                </a:lnTo>
                <a:lnTo>
                  <a:pt x="1360401" y="211603"/>
                </a:lnTo>
                <a:lnTo>
                  <a:pt x="1368110" y="203215"/>
                </a:lnTo>
                <a:lnTo>
                  <a:pt x="1381177" y="198471"/>
                </a:lnTo>
                <a:lnTo>
                  <a:pt x="1399781" y="196976"/>
                </a:lnTo>
                <a:lnTo>
                  <a:pt x="1497821" y="196976"/>
                </a:lnTo>
                <a:lnTo>
                  <a:pt x="1497698" y="153923"/>
                </a:lnTo>
                <a:lnTo>
                  <a:pt x="1492078" y="123985"/>
                </a:lnTo>
                <a:lnTo>
                  <a:pt x="1487906" y="118109"/>
                </a:lnTo>
                <a:close/>
              </a:path>
              <a:path w="1997710" h="290830">
                <a:moveTo>
                  <a:pt x="1498008" y="262127"/>
                </a:moveTo>
                <a:lnTo>
                  <a:pt x="1455026" y="262127"/>
                </a:lnTo>
                <a:lnTo>
                  <a:pt x="1455026" y="286892"/>
                </a:lnTo>
                <a:lnTo>
                  <a:pt x="1498079" y="286892"/>
                </a:lnTo>
                <a:lnTo>
                  <a:pt x="1498008" y="262127"/>
                </a:lnTo>
                <a:close/>
              </a:path>
              <a:path w="1997710" h="290830">
                <a:moveTo>
                  <a:pt x="1497821" y="196976"/>
                </a:moveTo>
                <a:lnTo>
                  <a:pt x="1454645" y="196976"/>
                </a:lnTo>
                <a:lnTo>
                  <a:pt x="1454645" y="215645"/>
                </a:lnTo>
                <a:lnTo>
                  <a:pt x="1449085" y="230981"/>
                </a:lnTo>
                <a:lnTo>
                  <a:pt x="1436738" y="243173"/>
                </a:lnTo>
                <a:lnTo>
                  <a:pt x="1418962" y="251221"/>
                </a:lnTo>
                <a:lnTo>
                  <a:pt x="1397114" y="254126"/>
                </a:lnTo>
                <a:lnTo>
                  <a:pt x="1497985" y="254126"/>
                </a:lnTo>
                <a:lnTo>
                  <a:pt x="1497821" y="196976"/>
                </a:lnTo>
                <a:close/>
              </a:path>
              <a:path w="1997710" h="290830">
                <a:moveTo>
                  <a:pt x="1415783" y="82676"/>
                </a:moveTo>
                <a:lnTo>
                  <a:pt x="1389881" y="84308"/>
                </a:lnTo>
                <a:lnTo>
                  <a:pt x="1368301" y="89153"/>
                </a:lnTo>
                <a:lnTo>
                  <a:pt x="1348649" y="97143"/>
                </a:lnTo>
                <a:lnTo>
                  <a:pt x="1328534" y="108203"/>
                </a:lnTo>
                <a:lnTo>
                  <a:pt x="1346441" y="138683"/>
                </a:lnTo>
                <a:lnTo>
                  <a:pt x="1361574" y="129682"/>
                </a:lnTo>
                <a:lnTo>
                  <a:pt x="1376635" y="123253"/>
                </a:lnTo>
                <a:lnTo>
                  <a:pt x="1391554" y="119395"/>
                </a:lnTo>
                <a:lnTo>
                  <a:pt x="1406258" y="118109"/>
                </a:lnTo>
                <a:lnTo>
                  <a:pt x="1487906" y="118109"/>
                </a:lnTo>
                <a:lnTo>
                  <a:pt x="1476171" y="101584"/>
                </a:lnTo>
                <a:lnTo>
                  <a:pt x="1450549" y="87540"/>
                </a:lnTo>
                <a:lnTo>
                  <a:pt x="1415783" y="82676"/>
                </a:lnTo>
                <a:close/>
              </a:path>
              <a:path w="1997710" h="290830">
                <a:moveTo>
                  <a:pt x="1600568" y="84200"/>
                </a:moveTo>
                <a:lnTo>
                  <a:pt x="1556753" y="84200"/>
                </a:lnTo>
                <a:lnTo>
                  <a:pt x="1556753" y="286892"/>
                </a:lnTo>
                <a:lnTo>
                  <a:pt x="1600568" y="286892"/>
                </a:lnTo>
                <a:lnTo>
                  <a:pt x="1600568" y="179069"/>
                </a:lnTo>
                <a:lnTo>
                  <a:pt x="1606128" y="157150"/>
                </a:lnTo>
                <a:lnTo>
                  <a:pt x="1617903" y="139731"/>
                </a:lnTo>
                <a:lnTo>
                  <a:pt x="1635425" y="128164"/>
                </a:lnTo>
                <a:lnTo>
                  <a:pt x="1658099" y="123824"/>
                </a:lnTo>
                <a:lnTo>
                  <a:pt x="1742915" y="123824"/>
                </a:lnTo>
                <a:lnTo>
                  <a:pt x="1742454" y="123062"/>
                </a:lnTo>
                <a:lnTo>
                  <a:pt x="1600568" y="123062"/>
                </a:lnTo>
                <a:lnTo>
                  <a:pt x="1600568" y="84200"/>
                </a:lnTo>
                <a:close/>
              </a:path>
              <a:path w="1997710" h="290830">
                <a:moveTo>
                  <a:pt x="1742915" y="123824"/>
                </a:moveTo>
                <a:lnTo>
                  <a:pt x="1658099" y="123824"/>
                </a:lnTo>
                <a:lnTo>
                  <a:pt x="1678578" y="127218"/>
                </a:lnTo>
                <a:lnTo>
                  <a:pt x="1693913" y="136969"/>
                </a:lnTo>
                <a:lnTo>
                  <a:pt x="1703533" y="152435"/>
                </a:lnTo>
                <a:lnTo>
                  <a:pt x="1706867" y="172973"/>
                </a:lnTo>
                <a:lnTo>
                  <a:pt x="1706867" y="286892"/>
                </a:lnTo>
                <a:lnTo>
                  <a:pt x="1750682" y="286892"/>
                </a:lnTo>
                <a:lnTo>
                  <a:pt x="1750682" y="160781"/>
                </a:lnTo>
                <a:lnTo>
                  <a:pt x="1745538" y="128164"/>
                </a:lnTo>
                <a:lnTo>
                  <a:pt x="1742915" y="123824"/>
                </a:lnTo>
                <a:close/>
              </a:path>
              <a:path w="1997710" h="290830">
                <a:moveTo>
                  <a:pt x="1675244" y="82676"/>
                </a:moveTo>
                <a:lnTo>
                  <a:pt x="1651146" y="85022"/>
                </a:lnTo>
                <a:lnTo>
                  <a:pt x="1630476" y="92297"/>
                </a:lnTo>
                <a:lnTo>
                  <a:pt x="1613522" y="104858"/>
                </a:lnTo>
                <a:lnTo>
                  <a:pt x="1600568" y="123062"/>
                </a:lnTo>
                <a:lnTo>
                  <a:pt x="1742454" y="123062"/>
                </a:lnTo>
                <a:lnTo>
                  <a:pt x="1730679" y="103584"/>
                </a:lnTo>
                <a:lnTo>
                  <a:pt x="1706962" y="88076"/>
                </a:lnTo>
                <a:lnTo>
                  <a:pt x="1675244" y="82676"/>
                </a:lnTo>
                <a:close/>
              </a:path>
              <a:path w="1997710" h="290830">
                <a:moveTo>
                  <a:pt x="1860791" y="124586"/>
                </a:moveTo>
                <a:lnTo>
                  <a:pt x="1817357" y="124586"/>
                </a:lnTo>
                <a:lnTo>
                  <a:pt x="1817357" y="229742"/>
                </a:lnTo>
                <a:lnTo>
                  <a:pt x="1821941" y="256490"/>
                </a:lnTo>
                <a:lnTo>
                  <a:pt x="1834311" y="274843"/>
                </a:lnTo>
                <a:lnTo>
                  <a:pt x="1852397" y="285410"/>
                </a:lnTo>
                <a:lnTo>
                  <a:pt x="1874126" y="288797"/>
                </a:lnTo>
                <a:lnTo>
                  <a:pt x="1886907" y="287815"/>
                </a:lnTo>
                <a:lnTo>
                  <a:pt x="1899510" y="284940"/>
                </a:lnTo>
                <a:lnTo>
                  <a:pt x="1911898" y="280279"/>
                </a:lnTo>
                <a:lnTo>
                  <a:pt x="1924037" y="273938"/>
                </a:lnTo>
                <a:lnTo>
                  <a:pt x="1915876" y="249173"/>
                </a:lnTo>
                <a:lnTo>
                  <a:pt x="1882508" y="249173"/>
                </a:lnTo>
                <a:lnTo>
                  <a:pt x="1873328" y="247834"/>
                </a:lnTo>
                <a:lnTo>
                  <a:pt x="1866506" y="243316"/>
                </a:lnTo>
                <a:lnTo>
                  <a:pt x="1862255" y="234868"/>
                </a:lnTo>
                <a:lnTo>
                  <a:pt x="1860791" y="221741"/>
                </a:lnTo>
                <a:lnTo>
                  <a:pt x="1860791" y="124586"/>
                </a:lnTo>
                <a:close/>
              </a:path>
              <a:path w="1997710" h="290830">
                <a:moveTo>
                  <a:pt x="1912988" y="240410"/>
                </a:moveTo>
                <a:lnTo>
                  <a:pt x="1904528" y="244191"/>
                </a:lnTo>
                <a:lnTo>
                  <a:pt x="1896748" y="246935"/>
                </a:lnTo>
                <a:lnTo>
                  <a:pt x="1889467" y="248608"/>
                </a:lnTo>
                <a:lnTo>
                  <a:pt x="1882508" y="249173"/>
                </a:lnTo>
                <a:lnTo>
                  <a:pt x="1915876" y="249173"/>
                </a:lnTo>
                <a:lnTo>
                  <a:pt x="1912988" y="240410"/>
                </a:lnTo>
                <a:close/>
              </a:path>
              <a:path w="1997710" h="290830">
                <a:moveTo>
                  <a:pt x="1920608" y="91820"/>
                </a:moveTo>
                <a:lnTo>
                  <a:pt x="1788782" y="91820"/>
                </a:lnTo>
                <a:lnTo>
                  <a:pt x="1788782" y="124586"/>
                </a:lnTo>
                <a:lnTo>
                  <a:pt x="1920608" y="124586"/>
                </a:lnTo>
                <a:lnTo>
                  <a:pt x="1920608" y="91820"/>
                </a:lnTo>
                <a:close/>
              </a:path>
              <a:path w="1997710" h="290830">
                <a:moveTo>
                  <a:pt x="1860791" y="36194"/>
                </a:moveTo>
                <a:lnTo>
                  <a:pt x="1817357" y="36194"/>
                </a:lnTo>
                <a:lnTo>
                  <a:pt x="1817357" y="91820"/>
                </a:lnTo>
                <a:lnTo>
                  <a:pt x="1860791" y="91820"/>
                </a:lnTo>
                <a:lnTo>
                  <a:pt x="1860791" y="36194"/>
                </a:lnTo>
                <a:close/>
              </a:path>
              <a:path w="1997710" h="290830">
                <a:moveTo>
                  <a:pt x="1973554" y="240029"/>
                </a:moveTo>
                <a:lnTo>
                  <a:pt x="1964017" y="241863"/>
                </a:lnTo>
                <a:lnTo>
                  <a:pt x="1956409" y="246983"/>
                </a:lnTo>
                <a:lnTo>
                  <a:pt x="1951373" y="254817"/>
                </a:lnTo>
                <a:lnTo>
                  <a:pt x="1949551" y="264794"/>
                </a:lnTo>
                <a:lnTo>
                  <a:pt x="1951373" y="275052"/>
                </a:lnTo>
                <a:lnTo>
                  <a:pt x="1956409" y="283130"/>
                </a:lnTo>
                <a:lnTo>
                  <a:pt x="1964017" y="288422"/>
                </a:lnTo>
                <a:lnTo>
                  <a:pt x="1973554" y="290321"/>
                </a:lnTo>
                <a:lnTo>
                  <a:pt x="1983091" y="288422"/>
                </a:lnTo>
                <a:lnTo>
                  <a:pt x="1990699" y="283130"/>
                </a:lnTo>
                <a:lnTo>
                  <a:pt x="1995735" y="275052"/>
                </a:lnTo>
                <a:lnTo>
                  <a:pt x="1997557" y="264794"/>
                </a:lnTo>
                <a:lnTo>
                  <a:pt x="1995735" y="254817"/>
                </a:lnTo>
                <a:lnTo>
                  <a:pt x="1990699" y="246983"/>
                </a:lnTo>
                <a:lnTo>
                  <a:pt x="1983091" y="241863"/>
                </a:lnTo>
                <a:lnTo>
                  <a:pt x="1973554" y="2400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4669" y="1712086"/>
            <a:ext cx="9025420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246378"/>
            <a:ext cx="10692130" cy="313690"/>
          </a:xfrm>
          <a:custGeom>
            <a:avLst/>
            <a:gdLst/>
            <a:ahLst/>
            <a:cxnLst/>
            <a:rect l="l" t="t" r="r" b="b"/>
            <a:pathLst>
              <a:path w="10692130" h="313690">
                <a:moveTo>
                  <a:pt x="0" y="313626"/>
                </a:moveTo>
                <a:lnTo>
                  <a:pt x="10692003" y="313626"/>
                </a:lnTo>
                <a:lnTo>
                  <a:pt x="10692003" y="0"/>
                </a:lnTo>
                <a:lnTo>
                  <a:pt x="0" y="0"/>
                </a:lnTo>
                <a:lnTo>
                  <a:pt x="0" y="31362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7651" y="266649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69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1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792" y="251218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70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70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70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987" y="244805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544" y="229374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311" y="310984"/>
            <a:ext cx="215328" cy="251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873" y="295554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585" y="570623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002" y="555205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4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4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4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0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5956" y="348145"/>
            <a:ext cx="3183255" cy="488950"/>
          </a:xfrm>
          <a:custGeom>
            <a:avLst/>
            <a:gdLst/>
            <a:ahLst/>
            <a:cxnLst/>
            <a:rect l="l" t="t" r="r" b="b"/>
            <a:pathLst>
              <a:path w="3183254" h="488950">
                <a:moveTo>
                  <a:pt x="95288" y="119240"/>
                </a:moveTo>
                <a:lnTo>
                  <a:pt x="0" y="119240"/>
                </a:lnTo>
                <a:lnTo>
                  <a:pt x="0" y="484251"/>
                </a:lnTo>
                <a:lnTo>
                  <a:pt x="95288" y="484251"/>
                </a:lnTo>
                <a:lnTo>
                  <a:pt x="95288" y="119240"/>
                </a:lnTo>
                <a:close/>
              </a:path>
              <a:path w="3183254" h="488950">
                <a:moveTo>
                  <a:pt x="479551" y="119240"/>
                </a:moveTo>
                <a:lnTo>
                  <a:pt x="322300" y="119240"/>
                </a:lnTo>
                <a:lnTo>
                  <a:pt x="322300" y="484251"/>
                </a:lnTo>
                <a:lnTo>
                  <a:pt x="475907" y="484251"/>
                </a:lnTo>
                <a:lnTo>
                  <a:pt x="524084" y="479837"/>
                </a:lnTo>
                <a:lnTo>
                  <a:pt x="566824" y="467054"/>
                </a:lnTo>
                <a:lnTo>
                  <a:pt x="603407" y="446582"/>
                </a:lnTo>
                <a:lnTo>
                  <a:pt x="633112" y="419107"/>
                </a:lnTo>
                <a:lnTo>
                  <a:pt x="640910" y="407187"/>
                </a:lnTo>
                <a:lnTo>
                  <a:pt x="417588" y="407187"/>
                </a:lnTo>
                <a:lnTo>
                  <a:pt x="417588" y="196824"/>
                </a:lnTo>
                <a:lnTo>
                  <a:pt x="641822" y="196824"/>
                </a:lnTo>
                <a:lnTo>
                  <a:pt x="633727" y="184286"/>
                </a:lnTo>
                <a:lnTo>
                  <a:pt x="604524" y="156867"/>
                </a:lnTo>
                <a:lnTo>
                  <a:pt x="568608" y="136424"/>
                </a:lnTo>
                <a:lnTo>
                  <a:pt x="526707" y="123651"/>
                </a:lnTo>
                <a:lnTo>
                  <a:pt x="479551" y="119240"/>
                </a:lnTo>
                <a:close/>
              </a:path>
              <a:path w="3183254" h="488950">
                <a:moveTo>
                  <a:pt x="641822" y="196824"/>
                </a:moveTo>
                <a:lnTo>
                  <a:pt x="477469" y="196824"/>
                </a:lnTo>
                <a:lnTo>
                  <a:pt x="517310" y="204480"/>
                </a:lnTo>
                <a:lnTo>
                  <a:pt x="548609" y="226048"/>
                </a:lnTo>
                <a:lnTo>
                  <a:pt x="569071" y="259430"/>
                </a:lnTo>
                <a:lnTo>
                  <a:pt x="576402" y="302526"/>
                </a:lnTo>
                <a:lnTo>
                  <a:pt x="569437" y="345240"/>
                </a:lnTo>
                <a:lnTo>
                  <a:pt x="549976" y="378288"/>
                </a:lnTo>
                <a:lnTo>
                  <a:pt x="520166" y="399620"/>
                </a:lnTo>
                <a:lnTo>
                  <a:pt x="482155" y="407187"/>
                </a:lnTo>
                <a:lnTo>
                  <a:pt x="640910" y="407187"/>
                </a:lnTo>
                <a:lnTo>
                  <a:pt x="655222" y="385310"/>
                </a:lnTo>
                <a:lnTo>
                  <a:pt x="669015" y="345875"/>
                </a:lnTo>
                <a:lnTo>
                  <a:pt x="673773" y="301485"/>
                </a:lnTo>
                <a:lnTo>
                  <a:pt x="669080" y="257288"/>
                </a:lnTo>
                <a:lnTo>
                  <a:pt x="655489" y="217991"/>
                </a:lnTo>
                <a:lnTo>
                  <a:pt x="641822" y="196824"/>
                </a:lnTo>
                <a:close/>
              </a:path>
              <a:path w="3183254" h="488950">
                <a:moveTo>
                  <a:pt x="1009103" y="119240"/>
                </a:moveTo>
                <a:lnTo>
                  <a:pt x="721156" y="119240"/>
                </a:lnTo>
                <a:lnTo>
                  <a:pt x="721156" y="484251"/>
                </a:lnTo>
                <a:lnTo>
                  <a:pt x="1014310" y="484251"/>
                </a:lnTo>
                <a:lnTo>
                  <a:pt x="1014310" y="408228"/>
                </a:lnTo>
                <a:lnTo>
                  <a:pt x="816444" y="408228"/>
                </a:lnTo>
                <a:lnTo>
                  <a:pt x="816444" y="339496"/>
                </a:lnTo>
                <a:lnTo>
                  <a:pt x="990358" y="338975"/>
                </a:lnTo>
                <a:lnTo>
                  <a:pt x="990358" y="263474"/>
                </a:lnTo>
                <a:lnTo>
                  <a:pt x="816444" y="263474"/>
                </a:lnTo>
                <a:lnTo>
                  <a:pt x="816444" y="195262"/>
                </a:lnTo>
                <a:lnTo>
                  <a:pt x="1009103" y="195262"/>
                </a:lnTo>
                <a:lnTo>
                  <a:pt x="1009103" y="119240"/>
                </a:lnTo>
                <a:close/>
              </a:path>
              <a:path w="3183254" h="488950">
                <a:moveTo>
                  <a:pt x="1082509" y="354596"/>
                </a:moveTo>
                <a:lnTo>
                  <a:pt x="1045540" y="429056"/>
                </a:lnTo>
                <a:lnTo>
                  <a:pt x="1081704" y="453326"/>
                </a:lnTo>
                <a:lnTo>
                  <a:pt x="1123189" y="471689"/>
                </a:lnTo>
                <a:lnTo>
                  <a:pt x="1167896" y="483315"/>
                </a:lnTo>
                <a:lnTo>
                  <a:pt x="1213726" y="487375"/>
                </a:lnTo>
                <a:lnTo>
                  <a:pt x="1260189" y="482826"/>
                </a:lnTo>
                <a:lnTo>
                  <a:pt x="1300504" y="469229"/>
                </a:lnTo>
                <a:lnTo>
                  <a:pt x="1332270" y="446660"/>
                </a:lnTo>
                <a:lnTo>
                  <a:pt x="1353090" y="415193"/>
                </a:lnTo>
                <a:lnTo>
                  <a:pt x="1354092" y="409790"/>
                </a:lnTo>
                <a:lnTo>
                  <a:pt x="1214767" y="409790"/>
                </a:lnTo>
                <a:lnTo>
                  <a:pt x="1183338" y="405706"/>
                </a:lnTo>
                <a:lnTo>
                  <a:pt x="1148443" y="394300"/>
                </a:lnTo>
                <a:lnTo>
                  <a:pt x="1113646" y="376840"/>
                </a:lnTo>
                <a:lnTo>
                  <a:pt x="1082509" y="354596"/>
                </a:lnTo>
                <a:close/>
              </a:path>
              <a:path w="3183254" h="488950">
                <a:moveTo>
                  <a:pt x="1214247" y="115074"/>
                </a:moveTo>
                <a:lnTo>
                  <a:pt x="1154342" y="122893"/>
                </a:lnTo>
                <a:lnTo>
                  <a:pt x="1108349" y="145210"/>
                </a:lnTo>
                <a:lnTo>
                  <a:pt x="1078856" y="180316"/>
                </a:lnTo>
                <a:lnTo>
                  <a:pt x="1068451" y="226504"/>
                </a:lnTo>
                <a:lnTo>
                  <a:pt x="1076706" y="267638"/>
                </a:lnTo>
                <a:lnTo>
                  <a:pt x="1098472" y="296270"/>
                </a:lnTo>
                <a:lnTo>
                  <a:pt x="1129244" y="315516"/>
                </a:lnTo>
                <a:lnTo>
                  <a:pt x="1164520" y="328496"/>
                </a:lnTo>
                <a:lnTo>
                  <a:pt x="1199795" y="338327"/>
                </a:lnTo>
                <a:lnTo>
                  <a:pt x="1230567" y="348128"/>
                </a:lnTo>
                <a:lnTo>
                  <a:pt x="1252333" y="361016"/>
                </a:lnTo>
                <a:lnTo>
                  <a:pt x="1260589" y="380111"/>
                </a:lnTo>
                <a:lnTo>
                  <a:pt x="1257383" y="392876"/>
                </a:lnTo>
                <a:lnTo>
                  <a:pt x="1248222" y="402175"/>
                </a:lnTo>
                <a:lnTo>
                  <a:pt x="1233789" y="407862"/>
                </a:lnTo>
                <a:lnTo>
                  <a:pt x="1214767" y="409790"/>
                </a:lnTo>
                <a:lnTo>
                  <a:pt x="1354092" y="409790"/>
                </a:lnTo>
                <a:lnTo>
                  <a:pt x="1352307" y="332951"/>
                </a:lnTo>
                <a:lnTo>
                  <a:pt x="1299769" y="283411"/>
                </a:lnTo>
                <a:lnTo>
                  <a:pt x="1229219" y="259353"/>
                </a:lnTo>
                <a:lnTo>
                  <a:pt x="1198447" y="249252"/>
                </a:lnTo>
                <a:lnTo>
                  <a:pt x="1176681" y="236369"/>
                </a:lnTo>
                <a:lnTo>
                  <a:pt x="1168425" y="217652"/>
                </a:lnTo>
                <a:lnTo>
                  <a:pt x="1171142" y="206717"/>
                </a:lnTo>
                <a:lnTo>
                  <a:pt x="1178839" y="198907"/>
                </a:lnTo>
                <a:lnTo>
                  <a:pt x="1190831" y="194221"/>
                </a:lnTo>
                <a:lnTo>
                  <a:pt x="1206436" y="192659"/>
                </a:lnTo>
                <a:lnTo>
                  <a:pt x="1342698" y="192659"/>
                </a:lnTo>
                <a:lnTo>
                  <a:pt x="1360043" y="156210"/>
                </a:lnTo>
                <a:lnTo>
                  <a:pt x="1328768" y="139458"/>
                </a:lnTo>
                <a:lnTo>
                  <a:pt x="1293002" y="126465"/>
                </a:lnTo>
                <a:lnTo>
                  <a:pt x="1254308" y="118060"/>
                </a:lnTo>
                <a:lnTo>
                  <a:pt x="1214247" y="115074"/>
                </a:lnTo>
                <a:close/>
              </a:path>
              <a:path w="3183254" h="488950">
                <a:moveTo>
                  <a:pt x="1342698" y="192659"/>
                </a:moveTo>
                <a:lnTo>
                  <a:pt x="1206436" y="192659"/>
                </a:lnTo>
                <a:lnTo>
                  <a:pt x="1232146" y="195685"/>
                </a:lnTo>
                <a:lnTo>
                  <a:pt x="1262151" y="203984"/>
                </a:lnTo>
                <a:lnTo>
                  <a:pt x="1293718" y="216383"/>
                </a:lnTo>
                <a:lnTo>
                  <a:pt x="1324114" y="231711"/>
                </a:lnTo>
                <a:lnTo>
                  <a:pt x="1342698" y="192659"/>
                </a:lnTo>
                <a:close/>
              </a:path>
              <a:path w="3183254" h="488950">
                <a:moveTo>
                  <a:pt x="1569364" y="119240"/>
                </a:moveTo>
                <a:lnTo>
                  <a:pt x="1408988" y="119240"/>
                </a:lnTo>
                <a:lnTo>
                  <a:pt x="1408988" y="484251"/>
                </a:lnTo>
                <a:lnTo>
                  <a:pt x="1504276" y="484251"/>
                </a:lnTo>
                <a:lnTo>
                  <a:pt x="1504276" y="383235"/>
                </a:lnTo>
                <a:lnTo>
                  <a:pt x="1569364" y="383235"/>
                </a:lnTo>
                <a:lnTo>
                  <a:pt x="1620426" y="377349"/>
                </a:lnTo>
                <a:lnTo>
                  <a:pt x="1661315" y="360141"/>
                </a:lnTo>
                <a:lnTo>
                  <a:pt x="1691358" y="332285"/>
                </a:lnTo>
                <a:lnTo>
                  <a:pt x="1703633" y="307213"/>
                </a:lnTo>
                <a:lnTo>
                  <a:pt x="1504276" y="307213"/>
                </a:lnTo>
                <a:lnTo>
                  <a:pt x="1504276" y="195262"/>
                </a:lnTo>
                <a:lnTo>
                  <a:pt x="1705954" y="195262"/>
                </a:lnTo>
                <a:lnTo>
                  <a:pt x="1691358" y="167153"/>
                </a:lnTo>
                <a:lnTo>
                  <a:pt x="1661315" y="140934"/>
                </a:lnTo>
                <a:lnTo>
                  <a:pt x="1620426" y="124763"/>
                </a:lnTo>
                <a:lnTo>
                  <a:pt x="1569364" y="119240"/>
                </a:lnTo>
                <a:close/>
              </a:path>
              <a:path w="3183254" h="488950">
                <a:moveTo>
                  <a:pt x="1705954" y="195262"/>
                </a:moveTo>
                <a:lnTo>
                  <a:pt x="1564678" y="195262"/>
                </a:lnTo>
                <a:lnTo>
                  <a:pt x="1590452" y="198834"/>
                </a:lnTo>
                <a:lnTo>
                  <a:pt x="1609588" y="209386"/>
                </a:lnTo>
                <a:lnTo>
                  <a:pt x="1621499" y="226675"/>
                </a:lnTo>
                <a:lnTo>
                  <a:pt x="1625600" y="250456"/>
                </a:lnTo>
                <a:lnTo>
                  <a:pt x="1621499" y="274921"/>
                </a:lnTo>
                <a:lnTo>
                  <a:pt x="1609588" y="292698"/>
                </a:lnTo>
                <a:lnTo>
                  <a:pt x="1590452" y="303543"/>
                </a:lnTo>
                <a:lnTo>
                  <a:pt x="1564678" y="307213"/>
                </a:lnTo>
                <a:lnTo>
                  <a:pt x="1703633" y="307213"/>
                </a:lnTo>
                <a:lnTo>
                  <a:pt x="1709878" y="294457"/>
                </a:lnTo>
                <a:lnTo>
                  <a:pt x="1716201" y="247332"/>
                </a:lnTo>
                <a:lnTo>
                  <a:pt x="1709878" y="202818"/>
                </a:lnTo>
                <a:lnTo>
                  <a:pt x="1705954" y="195262"/>
                </a:lnTo>
                <a:close/>
              </a:path>
              <a:path w="3183254" h="488950">
                <a:moveTo>
                  <a:pt x="1927085" y="119240"/>
                </a:moveTo>
                <a:lnTo>
                  <a:pt x="1763064" y="119240"/>
                </a:lnTo>
                <a:lnTo>
                  <a:pt x="1763064" y="484251"/>
                </a:lnTo>
                <a:lnTo>
                  <a:pt x="1858352" y="484251"/>
                </a:lnTo>
                <a:lnTo>
                  <a:pt x="1858352" y="383235"/>
                </a:lnTo>
                <a:lnTo>
                  <a:pt x="2025661" y="383235"/>
                </a:lnTo>
                <a:lnTo>
                  <a:pt x="2014042" y="365010"/>
                </a:lnTo>
                <a:lnTo>
                  <a:pt x="2042005" y="345159"/>
                </a:lnTo>
                <a:lnTo>
                  <a:pt x="2062402" y="318668"/>
                </a:lnTo>
                <a:lnTo>
                  <a:pt x="2066772" y="307213"/>
                </a:lnTo>
                <a:lnTo>
                  <a:pt x="1858352" y="307213"/>
                </a:lnTo>
                <a:lnTo>
                  <a:pt x="1858352" y="195262"/>
                </a:lnTo>
                <a:lnTo>
                  <a:pt x="2068565" y="195262"/>
                </a:lnTo>
                <a:lnTo>
                  <a:pt x="2053502" y="167153"/>
                </a:lnTo>
                <a:lnTo>
                  <a:pt x="2022444" y="140934"/>
                </a:lnTo>
                <a:lnTo>
                  <a:pt x="1980088" y="124763"/>
                </a:lnTo>
                <a:lnTo>
                  <a:pt x="1927085" y="119240"/>
                </a:lnTo>
                <a:close/>
              </a:path>
              <a:path w="3183254" h="488950">
                <a:moveTo>
                  <a:pt x="2025661" y="383235"/>
                </a:moveTo>
                <a:lnTo>
                  <a:pt x="1929168" y="383235"/>
                </a:lnTo>
                <a:lnTo>
                  <a:pt x="1982279" y="484251"/>
                </a:lnTo>
                <a:lnTo>
                  <a:pt x="2090064" y="484251"/>
                </a:lnTo>
                <a:lnTo>
                  <a:pt x="2025661" y="383235"/>
                </a:lnTo>
                <a:close/>
              </a:path>
              <a:path w="3183254" h="488950">
                <a:moveTo>
                  <a:pt x="2068565" y="195262"/>
                </a:moveTo>
                <a:lnTo>
                  <a:pt x="1927606" y="195262"/>
                </a:lnTo>
                <a:lnTo>
                  <a:pt x="1953380" y="198834"/>
                </a:lnTo>
                <a:lnTo>
                  <a:pt x="1972516" y="209386"/>
                </a:lnTo>
                <a:lnTo>
                  <a:pt x="1984427" y="226675"/>
                </a:lnTo>
                <a:lnTo>
                  <a:pt x="1988527" y="250456"/>
                </a:lnTo>
                <a:lnTo>
                  <a:pt x="1984427" y="274921"/>
                </a:lnTo>
                <a:lnTo>
                  <a:pt x="1972516" y="292698"/>
                </a:lnTo>
                <a:lnTo>
                  <a:pt x="1953380" y="303543"/>
                </a:lnTo>
                <a:lnTo>
                  <a:pt x="1927606" y="307213"/>
                </a:lnTo>
                <a:lnTo>
                  <a:pt x="2066772" y="307213"/>
                </a:lnTo>
                <a:lnTo>
                  <a:pt x="2074890" y="285929"/>
                </a:lnTo>
                <a:lnTo>
                  <a:pt x="2079129" y="247332"/>
                </a:lnTo>
                <a:lnTo>
                  <a:pt x="2072614" y="202818"/>
                </a:lnTo>
                <a:lnTo>
                  <a:pt x="2068565" y="195262"/>
                </a:lnTo>
                <a:close/>
              </a:path>
              <a:path w="3183254" h="488950">
                <a:moveTo>
                  <a:pt x="2295740" y="0"/>
                </a:moveTo>
                <a:lnTo>
                  <a:pt x="2240026" y="89039"/>
                </a:lnTo>
                <a:lnTo>
                  <a:pt x="2310320" y="89039"/>
                </a:lnTo>
                <a:lnTo>
                  <a:pt x="2378532" y="29159"/>
                </a:lnTo>
                <a:lnTo>
                  <a:pt x="2295740" y="0"/>
                </a:lnTo>
                <a:close/>
              </a:path>
              <a:path w="3183254" h="488950">
                <a:moveTo>
                  <a:pt x="2427998" y="119240"/>
                </a:moveTo>
                <a:lnTo>
                  <a:pt x="2140051" y="119240"/>
                </a:lnTo>
                <a:lnTo>
                  <a:pt x="2140051" y="484251"/>
                </a:lnTo>
                <a:lnTo>
                  <a:pt x="2433205" y="484251"/>
                </a:lnTo>
                <a:lnTo>
                  <a:pt x="2433205" y="408228"/>
                </a:lnTo>
                <a:lnTo>
                  <a:pt x="2235339" y="408228"/>
                </a:lnTo>
                <a:lnTo>
                  <a:pt x="2235339" y="339496"/>
                </a:lnTo>
                <a:lnTo>
                  <a:pt x="2409253" y="338975"/>
                </a:lnTo>
                <a:lnTo>
                  <a:pt x="2409253" y="263474"/>
                </a:lnTo>
                <a:lnTo>
                  <a:pt x="2235339" y="263474"/>
                </a:lnTo>
                <a:lnTo>
                  <a:pt x="2235339" y="195262"/>
                </a:lnTo>
                <a:lnTo>
                  <a:pt x="2427998" y="195262"/>
                </a:lnTo>
                <a:lnTo>
                  <a:pt x="2427998" y="119240"/>
                </a:lnTo>
                <a:close/>
              </a:path>
              <a:path w="3183254" h="488950">
                <a:moveTo>
                  <a:pt x="2501404" y="354596"/>
                </a:moveTo>
                <a:lnTo>
                  <a:pt x="2464435" y="429056"/>
                </a:lnTo>
                <a:lnTo>
                  <a:pt x="2500599" y="453326"/>
                </a:lnTo>
                <a:lnTo>
                  <a:pt x="2542084" y="471689"/>
                </a:lnTo>
                <a:lnTo>
                  <a:pt x="2586791" y="483315"/>
                </a:lnTo>
                <a:lnTo>
                  <a:pt x="2632621" y="487375"/>
                </a:lnTo>
                <a:lnTo>
                  <a:pt x="2679084" y="482826"/>
                </a:lnTo>
                <a:lnTo>
                  <a:pt x="2719398" y="469229"/>
                </a:lnTo>
                <a:lnTo>
                  <a:pt x="2751165" y="446660"/>
                </a:lnTo>
                <a:lnTo>
                  <a:pt x="2771985" y="415193"/>
                </a:lnTo>
                <a:lnTo>
                  <a:pt x="2772987" y="409790"/>
                </a:lnTo>
                <a:lnTo>
                  <a:pt x="2633662" y="409790"/>
                </a:lnTo>
                <a:lnTo>
                  <a:pt x="2602233" y="405706"/>
                </a:lnTo>
                <a:lnTo>
                  <a:pt x="2567338" y="394300"/>
                </a:lnTo>
                <a:lnTo>
                  <a:pt x="2532540" y="376840"/>
                </a:lnTo>
                <a:lnTo>
                  <a:pt x="2501404" y="354596"/>
                </a:lnTo>
                <a:close/>
              </a:path>
              <a:path w="3183254" h="488950">
                <a:moveTo>
                  <a:pt x="2633141" y="115074"/>
                </a:moveTo>
                <a:lnTo>
                  <a:pt x="2573236" y="122893"/>
                </a:lnTo>
                <a:lnTo>
                  <a:pt x="2527244" y="145210"/>
                </a:lnTo>
                <a:lnTo>
                  <a:pt x="2497751" y="180316"/>
                </a:lnTo>
                <a:lnTo>
                  <a:pt x="2487345" y="226504"/>
                </a:lnTo>
                <a:lnTo>
                  <a:pt x="2495601" y="267638"/>
                </a:lnTo>
                <a:lnTo>
                  <a:pt x="2517367" y="296270"/>
                </a:lnTo>
                <a:lnTo>
                  <a:pt x="2548139" y="315516"/>
                </a:lnTo>
                <a:lnTo>
                  <a:pt x="2583414" y="328496"/>
                </a:lnTo>
                <a:lnTo>
                  <a:pt x="2618690" y="338327"/>
                </a:lnTo>
                <a:lnTo>
                  <a:pt x="2649462" y="348128"/>
                </a:lnTo>
                <a:lnTo>
                  <a:pt x="2671228" y="361016"/>
                </a:lnTo>
                <a:lnTo>
                  <a:pt x="2679484" y="380111"/>
                </a:lnTo>
                <a:lnTo>
                  <a:pt x="2676278" y="392876"/>
                </a:lnTo>
                <a:lnTo>
                  <a:pt x="2667117" y="402175"/>
                </a:lnTo>
                <a:lnTo>
                  <a:pt x="2652684" y="407862"/>
                </a:lnTo>
                <a:lnTo>
                  <a:pt x="2633662" y="409790"/>
                </a:lnTo>
                <a:lnTo>
                  <a:pt x="2772987" y="409790"/>
                </a:lnTo>
                <a:lnTo>
                  <a:pt x="2771202" y="332951"/>
                </a:lnTo>
                <a:lnTo>
                  <a:pt x="2718664" y="283411"/>
                </a:lnTo>
                <a:lnTo>
                  <a:pt x="2648113" y="259353"/>
                </a:lnTo>
                <a:lnTo>
                  <a:pt x="2617341" y="249252"/>
                </a:lnTo>
                <a:lnTo>
                  <a:pt x="2595576" y="236369"/>
                </a:lnTo>
                <a:lnTo>
                  <a:pt x="2587320" y="217652"/>
                </a:lnTo>
                <a:lnTo>
                  <a:pt x="2590037" y="206717"/>
                </a:lnTo>
                <a:lnTo>
                  <a:pt x="2597734" y="198907"/>
                </a:lnTo>
                <a:lnTo>
                  <a:pt x="2609726" y="194221"/>
                </a:lnTo>
                <a:lnTo>
                  <a:pt x="2625331" y="192659"/>
                </a:lnTo>
                <a:lnTo>
                  <a:pt x="2761593" y="192659"/>
                </a:lnTo>
                <a:lnTo>
                  <a:pt x="2778937" y="156210"/>
                </a:lnTo>
                <a:lnTo>
                  <a:pt x="2747663" y="139458"/>
                </a:lnTo>
                <a:lnTo>
                  <a:pt x="2711897" y="126465"/>
                </a:lnTo>
                <a:lnTo>
                  <a:pt x="2673203" y="118060"/>
                </a:lnTo>
                <a:lnTo>
                  <a:pt x="2633141" y="115074"/>
                </a:lnTo>
                <a:close/>
              </a:path>
              <a:path w="3183254" h="488950">
                <a:moveTo>
                  <a:pt x="2761593" y="192659"/>
                </a:moveTo>
                <a:lnTo>
                  <a:pt x="2625331" y="192659"/>
                </a:lnTo>
                <a:lnTo>
                  <a:pt x="2651040" y="195685"/>
                </a:lnTo>
                <a:lnTo>
                  <a:pt x="2681046" y="203984"/>
                </a:lnTo>
                <a:lnTo>
                  <a:pt x="2712613" y="216383"/>
                </a:lnTo>
                <a:lnTo>
                  <a:pt x="2743009" y="231711"/>
                </a:lnTo>
                <a:lnTo>
                  <a:pt x="2761593" y="192659"/>
                </a:lnTo>
                <a:close/>
              </a:path>
              <a:path w="3183254" h="488950">
                <a:moveTo>
                  <a:pt x="3179636" y="192138"/>
                </a:moveTo>
                <a:lnTo>
                  <a:pt x="3061157" y="192138"/>
                </a:lnTo>
                <a:lnTo>
                  <a:pt x="3076517" y="194025"/>
                </a:lnTo>
                <a:lnTo>
                  <a:pt x="3087973" y="199818"/>
                </a:lnTo>
                <a:lnTo>
                  <a:pt x="3095132" y="209711"/>
                </a:lnTo>
                <a:lnTo>
                  <a:pt x="3097606" y="223901"/>
                </a:lnTo>
                <a:lnTo>
                  <a:pt x="3087598" y="254785"/>
                </a:lnTo>
                <a:lnTo>
                  <a:pt x="3065583" y="280006"/>
                </a:lnTo>
                <a:lnTo>
                  <a:pt x="3043567" y="310890"/>
                </a:lnTo>
                <a:lnTo>
                  <a:pt x="3033560" y="358762"/>
                </a:lnTo>
                <a:lnTo>
                  <a:pt x="3102813" y="358762"/>
                </a:lnTo>
                <a:lnTo>
                  <a:pt x="3115342" y="320686"/>
                </a:lnTo>
                <a:lnTo>
                  <a:pt x="3142907" y="290420"/>
                </a:lnTo>
                <a:lnTo>
                  <a:pt x="3170471" y="256835"/>
                </a:lnTo>
                <a:lnTo>
                  <a:pt x="3183001" y="208800"/>
                </a:lnTo>
                <a:lnTo>
                  <a:pt x="3179636" y="192138"/>
                </a:lnTo>
                <a:close/>
              </a:path>
              <a:path w="3183254" h="488950">
                <a:moveTo>
                  <a:pt x="3070009" y="117678"/>
                </a:moveTo>
                <a:lnTo>
                  <a:pt x="3019956" y="125789"/>
                </a:lnTo>
                <a:lnTo>
                  <a:pt x="2982401" y="149375"/>
                </a:lnTo>
                <a:lnTo>
                  <a:pt x="2958709" y="187313"/>
                </a:lnTo>
                <a:lnTo>
                  <a:pt x="2950248" y="238480"/>
                </a:lnTo>
                <a:lnTo>
                  <a:pt x="3021584" y="238480"/>
                </a:lnTo>
                <a:lnTo>
                  <a:pt x="3024399" y="218059"/>
                </a:lnTo>
                <a:lnTo>
                  <a:pt x="3031998" y="203593"/>
                </a:lnTo>
                <a:lnTo>
                  <a:pt x="3044283" y="194985"/>
                </a:lnTo>
                <a:lnTo>
                  <a:pt x="3061157" y="192138"/>
                </a:lnTo>
                <a:lnTo>
                  <a:pt x="3179636" y="192138"/>
                </a:lnTo>
                <a:lnTo>
                  <a:pt x="3175157" y="169959"/>
                </a:lnTo>
                <a:lnTo>
                  <a:pt x="3152670" y="141370"/>
                </a:lnTo>
                <a:lnTo>
                  <a:pt x="3117099" y="123715"/>
                </a:lnTo>
                <a:lnTo>
                  <a:pt x="3070009" y="117678"/>
                </a:lnTo>
                <a:close/>
              </a:path>
              <a:path w="3183254" h="488950">
                <a:moveTo>
                  <a:pt x="3066884" y="398335"/>
                </a:moveTo>
                <a:lnTo>
                  <a:pt x="3048985" y="401598"/>
                </a:lnTo>
                <a:lnTo>
                  <a:pt x="3034992" y="410767"/>
                </a:lnTo>
                <a:lnTo>
                  <a:pt x="3025879" y="424915"/>
                </a:lnTo>
                <a:lnTo>
                  <a:pt x="3022625" y="443115"/>
                </a:lnTo>
                <a:lnTo>
                  <a:pt x="3025879" y="461397"/>
                </a:lnTo>
                <a:lnTo>
                  <a:pt x="3034992" y="475724"/>
                </a:lnTo>
                <a:lnTo>
                  <a:pt x="3048985" y="485072"/>
                </a:lnTo>
                <a:lnTo>
                  <a:pt x="3066884" y="488416"/>
                </a:lnTo>
                <a:lnTo>
                  <a:pt x="3084865" y="485072"/>
                </a:lnTo>
                <a:lnTo>
                  <a:pt x="3099038" y="475724"/>
                </a:lnTo>
                <a:lnTo>
                  <a:pt x="3108329" y="461397"/>
                </a:lnTo>
                <a:lnTo>
                  <a:pt x="3111665" y="443115"/>
                </a:lnTo>
                <a:lnTo>
                  <a:pt x="3108329" y="424915"/>
                </a:lnTo>
                <a:lnTo>
                  <a:pt x="3099038" y="410767"/>
                </a:lnTo>
                <a:lnTo>
                  <a:pt x="3084865" y="401598"/>
                </a:lnTo>
                <a:lnTo>
                  <a:pt x="3066884" y="398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0921" y="6605506"/>
            <a:ext cx="4739982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6604" y="6144120"/>
            <a:ext cx="8494318" cy="36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7543" y="5686920"/>
            <a:ext cx="8738920" cy="360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9083" y="5228196"/>
            <a:ext cx="8434895" cy="362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3754" y="3368667"/>
            <a:ext cx="1627919" cy="1017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3095" y="2913759"/>
            <a:ext cx="1964599" cy="1911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7899" y="3918102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639" y="0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2765" y="3793604"/>
            <a:ext cx="342265" cy="249554"/>
          </a:xfrm>
          <a:custGeom>
            <a:avLst/>
            <a:gdLst/>
            <a:ahLst/>
            <a:cxnLst/>
            <a:rect l="l" t="t" r="r" b="b"/>
            <a:pathLst>
              <a:path w="342264" h="249554">
                <a:moveTo>
                  <a:pt x="0" y="0"/>
                </a:moveTo>
                <a:lnTo>
                  <a:pt x="0" y="248996"/>
                </a:lnTo>
                <a:lnTo>
                  <a:pt x="342138" y="124498"/>
                </a:lnTo>
                <a:lnTo>
                  <a:pt x="0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0708" y="3735006"/>
            <a:ext cx="3301009" cy="2516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0692130" cy="3204210"/>
          </a:xfrm>
          <a:custGeom>
            <a:avLst/>
            <a:gdLst/>
            <a:ahLst/>
            <a:cxnLst/>
            <a:rect l="l" t="t" r="r" b="b"/>
            <a:pathLst>
              <a:path w="10692130" h="3204210">
                <a:moveTo>
                  <a:pt x="0" y="3203994"/>
                </a:moveTo>
                <a:lnTo>
                  <a:pt x="10692003" y="3203994"/>
                </a:lnTo>
                <a:lnTo>
                  <a:pt x="10692003" y="0"/>
                </a:lnTo>
                <a:lnTo>
                  <a:pt x="0" y="0"/>
                </a:lnTo>
                <a:lnTo>
                  <a:pt x="0" y="3203994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246378"/>
            <a:ext cx="10692130" cy="313690"/>
          </a:xfrm>
          <a:custGeom>
            <a:avLst/>
            <a:gdLst/>
            <a:ahLst/>
            <a:cxnLst/>
            <a:rect l="l" t="t" r="r" b="b"/>
            <a:pathLst>
              <a:path w="10692130" h="313690">
                <a:moveTo>
                  <a:pt x="0" y="313626"/>
                </a:moveTo>
                <a:lnTo>
                  <a:pt x="10692003" y="313626"/>
                </a:lnTo>
                <a:lnTo>
                  <a:pt x="10692003" y="0"/>
                </a:lnTo>
                <a:lnTo>
                  <a:pt x="0" y="0"/>
                </a:lnTo>
                <a:lnTo>
                  <a:pt x="0" y="31362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7651" y="266649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69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1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792" y="251218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70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70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70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987" y="244805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544" y="229374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311" y="310984"/>
            <a:ext cx="215328" cy="251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873" y="295554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585" y="570623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002" y="555205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4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4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4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0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269" y="2362543"/>
            <a:ext cx="9501111" cy="504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001" y="1737702"/>
            <a:ext cx="9923919" cy="504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9427" y="1112862"/>
            <a:ext cx="7653159" cy="508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3588" y="5350052"/>
            <a:ext cx="2795003" cy="19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3934" y="5045240"/>
            <a:ext cx="7839138" cy="241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4963" y="4739436"/>
            <a:ext cx="1123315" cy="194945"/>
          </a:xfrm>
          <a:custGeom>
            <a:avLst/>
            <a:gdLst/>
            <a:ahLst/>
            <a:cxnLst/>
            <a:rect l="l" t="t" r="r" b="b"/>
            <a:pathLst>
              <a:path w="1123314" h="194945">
                <a:moveTo>
                  <a:pt x="29972" y="14477"/>
                </a:moveTo>
                <a:lnTo>
                  <a:pt x="0" y="14477"/>
                </a:lnTo>
                <a:lnTo>
                  <a:pt x="0" y="192277"/>
                </a:lnTo>
                <a:lnTo>
                  <a:pt x="106934" y="192277"/>
                </a:lnTo>
                <a:lnTo>
                  <a:pt x="106934" y="165099"/>
                </a:lnTo>
                <a:lnTo>
                  <a:pt x="29972" y="165099"/>
                </a:lnTo>
                <a:lnTo>
                  <a:pt x="29972" y="14477"/>
                </a:lnTo>
                <a:close/>
              </a:path>
              <a:path w="1123314" h="194945">
                <a:moveTo>
                  <a:pt x="164338" y="3809"/>
                </a:moveTo>
                <a:lnTo>
                  <a:pt x="135128" y="3809"/>
                </a:lnTo>
                <a:lnTo>
                  <a:pt x="135128" y="192277"/>
                </a:lnTo>
                <a:lnTo>
                  <a:pt x="164338" y="192277"/>
                </a:lnTo>
                <a:lnTo>
                  <a:pt x="164338" y="3809"/>
                </a:lnTo>
                <a:close/>
              </a:path>
              <a:path w="1123314" h="194945">
                <a:moveTo>
                  <a:pt x="232918" y="1015"/>
                </a:moveTo>
                <a:lnTo>
                  <a:pt x="213614" y="1015"/>
                </a:lnTo>
                <a:lnTo>
                  <a:pt x="206247" y="8381"/>
                </a:lnTo>
                <a:lnTo>
                  <a:pt x="206247" y="28447"/>
                </a:lnTo>
                <a:lnTo>
                  <a:pt x="213614" y="35813"/>
                </a:lnTo>
                <a:lnTo>
                  <a:pt x="232918" y="35813"/>
                </a:lnTo>
                <a:lnTo>
                  <a:pt x="240284" y="28447"/>
                </a:lnTo>
                <a:lnTo>
                  <a:pt x="240284" y="8381"/>
                </a:lnTo>
                <a:lnTo>
                  <a:pt x="232918" y="1015"/>
                </a:lnTo>
                <a:close/>
              </a:path>
              <a:path w="1123314" h="194945">
                <a:moveTo>
                  <a:pt x="237744" y="57149"/>
                </a:moveTo>
                <a:lnTo>
                  <a:pt x="208788" y="57149"/>
                </a:lnTo>
                <a:lnTo>
                  <a:pt x="208788" y="192277"/>
                </a:lnTo>
                <a:lnTo>
                  <a:pt x="237744" y="192277"/>
                </a:lnTo>
                <a:lnTo>
                  <a:pt x="237744" y="57149"/>
                </a:lnTo>
                <a:close/>
              </a:path>
              <a:path w="1123314" h="194945">
                <a:moveTo>
                  <a:pt x="336296" y="56133"/>
                </a:moveTo>
                <a:lnTo>
                  <a:pt x="308729" y="61138"/>
                </a:lnTo>
                <a:lnTo>
                  <a:pt x="287210" y="75215"/>
                </a:lnTo>
                <a:lnTo>
                  <a:pt x="273216" y="96960"/>
                </a:lnTo>
                <a:lnTo>
                  <a:pt x="268224" y="124967"/>
                </a:lnTo>
                <a:lnTo>
                  <a:pt x="273216" y="152788"/>
                </a:lnTo>
                <a:lnTo>
                  <a:pt x="287210" y="174370"/>
                </a:lnTo>
                <a:lnTo>
                  <a:pt x="308729" y="188333"/>
                </a:lnTo>
                <a:lnTo>
                  <a:pt x="336296" y="193293"/>
                </a:lnTo>
                <a:lnTo>
                  <a:pt x="354373" y="191615"/>
                </a:lnTo>
                <a:lnTo>
                  <a:pt x="370046" y="186721"/>
                </a:lnTo>
                <a:lnTo>
                  <a:pt x="383194" y="178827"/>
                </a:lnTo>
                <a:lnTo>
                  <a:pt x="393700" y="168147"/>
                </a:lnTo>
                <a:lnTo>
                  <a:pt x="337566" y="168147"/>
                </a:lnTo>
                <a:lnTo>
                  <a:pt x="321437" y="165008"/>
                </a:lnTo>
                <a:lnTo>
                  <a:pt x="308737" y="156178"/>
                </a:lnTo>
                <a:lnTo>
                  <a:pt x="300418" y="142537"/>
                </a:lnTo>
                <a:lnTo>
                  <a:pt x="297434" y="124967"/>
                </a:lnTo>
                <a:lnTo>
                  <a:pt x="300418" y="107398"/>
                </a:lnTo>
                <a:lnTo>
                  <a:pt x="308737" y="93757"/>
                </a:lnTo>
                <a:lnTo>
                  <a:pt x="321437" y="84927"/>
                </a:lnTo>
                <a:lnTo>
                  <a:pt x="337566" y="81787"/>
                </a:lnTo>
                <a:lnTo>
                  <a:pt x="389148" y="81787"/>
                </a:lnTo>
                <a:lnTo>
                  <a:pt x="392176" y="78231"/>
                </a:lnTo>
                <a:lnTo>
                  <a:pt x="381623" y="68778"/>
                </a:lnTo>
                <a:lnTo>
                  <a:pt x="368712" y="61848"/>
                </a:lnTo>
                <a:lnTo>
                  <a:pt x="353564" y="57586"/>
                </a:lnTo>
                <a:lnTo>
                  <a:pt x="336296" y="56133"/>
                </a:lnTo>
                <a:close/>
              </a:path>
              <a:path w="1123314" h="194945">
                <a:moveTo>
                  <a:pt x="377444" y="151891"/>
                </a:moveTo>
                <a:lnTo>
                  <a:pt x="369748" y="158932"/>
                </a:lnTo>
                <a:lnTo>
                  <a:pt x="360457" y="164020"/>
                </a:lnTo>
                <a:lnTo>
                  <a:pt x="349690" y="167108"/>
                </a:lnTo>
                <a:lnTo>
                  <a:pt x="337566" y="168147"/>
                </a:lnTo>
                <a:lnTo>
                  <a:pt x="393700" y="168147"/>
                </a:lnTo>
                <a:lnTo>
                  <a:pt x="377444" y="151891"/>
                </a:lnTo>
                <a:close/>
              </a:path>
              <a:path w="1123314" h="194945">
                <a:moveTo>
                  <a:pt x="389148" y="81787"/>
                </a:moveTo>
                <a:lnTo>
                  <a:pt x="337566" y="81787"/>
                </a:lnTo>
                <a:lnTo>
                  <a:pt x="349134" y="82704"/>
                </a:lnTo>
                <a:lnTo>
                  <a:pt x="359441" y="85693"/>
                </a:lnTo>
                <a:lnTo>
                  <a:pt x="368462" y="90539"/>
                </a:lnTo>
                <a:lnTo>
                  <a:pt x="376174" y="97027"/>
                </a:lnTo>
                <a:lnTo>
                  <a:pt x="389148" y="81787"/>
                </a:lnTo>
                <a:close/>
              </a:path>
              <a:path w="1123314" h="194945">
                <a:moveTo>
                  <a:pt x="462026" y="0"/>
                </a:moveTo>
                <a:lnTo>
                  <a:pt x="432054" y="12699"/>
                </a:lnTo>
                <a:lnTo>
                  <a:pt x="463042" y="37591"/>
                </a:lnTo>
                <a:lnTo>
                  <a:pt x="488950" y="37591"/>
                </a:lnTo>
                <a:lnTo>
                  <a:pt x="462026" y="0"/>
                </a:lnTo>
                <a:close/>
              </a:path>
              <a:path w="1123314" h="194945">
                <a:moveTo>
                  <a:pt x="474472" y="56133"/>
                </a:moveTo>
                <a:lnTo>
                  <a:pt x="446865" y="61245"/>
                </a:lnTo>
                <a:lnTo>
                  <a:pt x="425259" y="75310"/>
                </a:lnTo>
                <a:lnTo>
                  <a:pt x="411178" y="96996"/>
                </a:lnTo>
                <a:lnTo>
                  <a:pt x="406146" y="124967"/>
                </a:lnTo>
                <a:lnTo>
                  <a:pt x="411083" y="152788"/>
                </a:lnTo>
                <a:lnTo>
                  <a:pt x="425069" y="174370"/>
                </a:lnTo>
                <a:lnTo>
                  <a:pt x="446865" y="188333"/>
                </a:lnTo>
                <a:lnTo>
                  <a:pt x="475234" y="193293"/>
                </a:lnTo>
                <a:lnTo>
                  <a:pt x="491966" y="191758"/>
                </a:lnTo>
                <a:lnTo>
                  <a:pt x="506983" y="187293"/>
                </a:lnTo>
                <a:lnTo>
                  <a:pt x="520096" y="180113"/>
                </a:lnTo>
                <a:lnTo>
                  <a:pt x="531114" y="170433"/>
                </a:lnTo>
                <a:lnTo>
                  <a:pt x="530398" y="169671"/>
                </a:lnTo>
                <a:lnTo>
                  <a:pt x="477520" y="169671"/>
                </a:lnTo>
                <a:lnTo>
                  <a:pt x="462613" y="167322"/>
                </a:lnTo>
                <a:lnTo>
                  <a:pt x="450278" y="160591"/>
                </a:lnTo>
                <a:lnTo>
                  <a:pt x="441086" y="149955"/>
                </a:lnTo>
                <a:lnTo>
                  <a:pt x="435609" y="135889"/>
                </a:lnTo>
                <a:lnTo>
                  <a:pt x="537718" y="135889"/>
                </a:lnTo>
                <a:lnTo>
                  <a:pt x="536618" y="114553"/>
                </a:lnTo>
                <a:lnTo>
                  <a:pt x="435102" y="114553"/>
                </a:lnTo>
                <a:lnTo>
                  <a:pt x="439578" y="99968"/>
                </a:lnTo>
                <a:lnTo>
                  <a:pt x="448056" y="88931"/>
                </a:lnTo>
                <a:lnTo>
                  <a:pt x="459962" y="81942"/>
                </a:lnTo>
                <a:lnTo>
                  <a:pt x="474726" y="79501"/>
                </a:lnTo>
                <a:lnTo>
                  <a:pt x="526002" y="79501"/>
                </a:lnTo>
                <a:lnTo>
                  <a:pt x="525240" y="77723"/>
                </a:lnTo>
                <a:lnTo>
                  <a:pt x="504892" y="61737"/>
                </a:lnTo>
                <a:lnTo>
                  <a:pt x="474472" y="56133"/>
                </a:lnTo>
                <a:close/>
              </a:path>
              <a:path w="1123314" h="194945">
                <a:moveTo>
                  <a:pt x="515620" y="153923"/>
                </a:moveTo>
                <a:lnTo>
                  <a:pt x="507559" y="160670"/>
                </a:lnTo>
                <a:lnTo>
                  <a:pt x="498379" y="165607"/>
                </a:lnTo>
                <a:lnTo>
                  <a:pt x="488295" y="168640"/>
                </a:lnTo>
                <a:lnTo>
                  <a:pt x="477520" y="169671"/>
                </a:lnTo>
                <a:lnTo>
                  <a:pt x="530398" y="169671"/>
                </a:lnTo>
                <a:lnTo>
                  <a:pt x="515620" y="153923"/>
                </a:lnTo>
                <a:close/>
              </a:path>
              <a:path w="1123314" h="194945">
                <a:moveTo>
                  <a:pt x="526002" y="79501"/>
                </a:moveTo>
                <a:lnTo>
                  <a:pt x="474726" y="79501"/>
                </a:lnTo>
                <a:lnTo>
                  <a:pt x="489779" y="81907"/>
                </a:lnTo>
                <a:lnTo>
                  <a:pt x="501427" y="88836"/>
                </a:lnTo>
                <a:lnTo>
                  <a:pt x="509123" y="99861"/>
                </a:lnTo>
                <a:lnTo>
                  <a:pt x="512318" y="114553"/>
                </a:lnTo>
                <a:lnTo>
                  <a:pt x="536618" y="114553"/>
                </a:lnTo>
                <a:lnTo>
                  <a:pt x="536015" y="102854"/>
                </a:lnTo>
                <a:lnTo>
                  <a:pt x="526002" y="79501"/>
                </a:lnTo>
                <a:close/>
              </a:path>
              <a:path w="1123314" h="194945">
                <a:moveTo>
                  <a:pt x="597408" y="57149"/>
                </a:moveTo>
                <a:lnTo>
                  <a:pt x="568198" y="57149"/>
                </a:lnTo>
                <a:lnTo>
                  <a:pt x="568198" y="192277"/>
                </a:lnTo>
                <a:lnTo>
                  <a:pt x="597408" y="192277"/>
                </a:lnTo>
                <a:lnTo>
                  <a:pt x="597408" y="120395"/>
                </a:lnTo>
                <a:lnTo>
                  <a:pt x="601114" y="105783"/>
                </a:lnTo>
                <a:lnTo>
                  <a:pt x="608965" y="94170"/>
                </a:lnTo>
                <a:lnTo>
                  <a:pt x="620645" y="86459"/>
                </a:lnTo>
                <a:lnTo>
                  <a:pt x="635762" y="83565"/>
                </a:lnTo>
                <a:lnTo>
                  <a:pt x="692306" y="83565"/>
                </a:lnTo>
                <a:lnTo>
                  <a:pt x="691998" y="83057"/>
                </a:lnTo>
                <a:lnTo>
                  <a:pt x="597408" y="83057"/>
                </a:lnTo>
                <a:lnTo>
                  <a:pt x="597408" y="57149"/>
                </a:lnTo>
                <a:close/>
              </a:path>
              <a:path w="1123314" h="194945">
                <a:moveTo>
                  <a:pt x="692306" y="83565"/>
                </a:moveTo>
                <a:lnTo>
                  <a:pt x="635762" y="83565"/>
                </a:lnTo>
                <a:lnTo>
                  <a:pt x="649414" y="85828"/>
                </a:lnTo>
                <a:lnTo>
                  <a:pt x="659638" y="92328"/>
                </a:lnTo>
                <a:lnTo>
                  <a:pt x="666051" y="102639"/>
                </a:lnTo>
                <a:lnTo>
                  <a:pt x="668274" y="116331"/>
                </a:lnTo>
                <a:lnTo>
                  <a:pt x="668274" y="192277"/>
                </a:lnTo>
                <a:lnTo>
                  <a:pt x="697484" y="192277"/>
                </a:lnTo>
                <a:lnTo>
                  <a:pt x="697484" y="108203"/>
                </a:lnTo>
                <a:lnTo>
                  <a:pt x="694055" y="86459"/>
                </a:lnTo>
                <a:lnTo>
                  <a:pt x="692306" y="83565"/>
                </a:lnTo>
                <a:close/>
              </a:path>
              <a:path w="1123314" h="194945">
                <a:moveTo>
                  <a:pt x="647192" y="56133"/>
                </a:moveTo>
                <a:lnTo>
                  <a:pt x="631126" y="57697"/>
                </a:lnTo>
                <a:lnTo>
                  <a:pt x="617347" y="62547"/>
                </a:lnTo>
                <a:lnTo>
                  <a:pt x="606044" y="70921"/>
                </a:lnTo>
                <a:lnTo>
                  <a:pt x="597408" y="83057"/>
                </a:lnTo>
                <a:lnTo>
                  <a:pt x="691998" y="83057"/>
                </a:lnTo>
                <a:lnTo>
                  <a:pt x="684149" y="70072"/>
                </a:lnTo>
                <a:lnTo>
                  <a:pt x="668337" y="59733"/>
                </a:lnTo>
                <a:lnTo>
                  <a:pt x="647192" y="56133"/>
                </a:lnTo>
                <a:close/>
              </a:path>
              <a:path w="1123314" h="194945">
                <a:moveTo>
                  <a:pt x="791972" y="56133"/>
                </a:moveTo>
                <a:lnTo>
                  <a:pt x="764405" y="61138"/>
                </a:lnTo>
                <a:lnTo>
                  <a:pt x="742886" y="75215"/>
                </a:lnTo>
                <a:lnTo>
                  <a:pt x="728892" y="96960"/>
                </a:lnTo>
                <a:lnTo>
                  <a:pt x="723900" y="124967"/>
                </a:lnTo>
                <a:lnTo>
                  <a:pt x="728892" y="152788"/>
                </a:lnTo>
                <a:lnTo>
                  <a:pt x="742886" y="174370"/>
                </a:lnTo>
                <a:lnTo>
                  <a:pt x="764405" y="188333"/>
                </a:lnTo>
                <a:lnTo>
                  <a:pt x="791972" y="193293"/>
                </a:lnTo>
                <a:lnTo>
                  <a:pt x="810049" y="191615"/>
                </a:lnTo>
                <a:lnTo>
                  <a:pt x="825722" y="186721"/>
                </a:lnTo>
                <a:lnTo>
                  <a:pt x="838870" y="178827"/>
                </a:lnTo>
                <a:lnTo>
                  <a:pt x="849376" y="168147"/>
                </a:lnTo>
                <a:lnTo>
                  <a:pt x="793242" y="168147"/>
                </a:lnTo>
                <a:lnTo>
                  <a:pt x="777113" y="165008"/>
                </a:lnTo>
                <a:lnTo>
                  <a:pt x="764413" y="156178"/>
                </a:lnTo>
                <a:lnTo>
                  <a:pt x="756094" y="142537"/>
                </a:lnTo>
                <a:lnTo>
                  <a:pt x="753110" y="124967"/>
                </a:lnTo>
                <a:lnTo>
                  <a:pt x="756094" y="107398"/>
                </a:lnTo>
                <a:lnTo>
                  <a:pt x="764413" y="93757"/>
                </a:lnTo>
                <a:lnTo>
                  <a:pt x="777113" y="84927"/>
                </a:lnTo>
                <a:lnTo>
                  <a:pt x="793242" y="81787"/>
                </a:lnTo>
                <a:lnTo>
                  <a:pt x="844824" y="81787"/>
                </a:lnTo>
                <a:lnTo>
                  <a:pt x="847852" y="78231"/>
                </a:lnTo>
                <a:lnTo>
                  <a:pt x="837299" y="68778"/>
                </a:lnTo>
                <a:lnTo>
                  <a:pt x="824388" y="61848"/>
                </a:lnTo>
                <a:lnTo>
                  <a:pt x="809240" y="57586"/>
                </a:lnTo>
                <a:lnTo>
                  <a:pt x="791972" y="56133"/>
                </a:lnTo>
                <a:close/>
              </a:path>
              <a:path w="1123314" h="194945">
                <a:moveTo>
                  <a:pt x="833119" y="151891"/>
                </a:moveTo>
                <a:lnTo>
                  <a:pt x="825424" y="158932"/>
                </a:lnTo>
                <a:lnTo>
                  <a:pt x="816133" y="164020"/>
                </a:lnTo>
                <a:lnTo>
                  <a:pt x="805366" y="167108"/>
                </a:lnTo>
                <a:lnTo>
                  <a:pt x="793242" y="168147"/>
                </a:lnTo>
                <a:lnTo>
                  <a:pt x="849376" y="168147"/>
                </a:lnTo>
                <a:lnTo>
                  <a:pt x="833119" y="151891"/>
                </a:lnTo>
                <a:close/>
              </a:path>
              <a:path w="1123314" h="194945">
                <a:moveTo>
                  <a:pt x="844824" y="81787"/>
                </a:moveTo>
                <a:lnTo>
                  <a:pt x="793242" y="81787"/>
                </a:lnTo>
                <a:lnTo>
                  <a:pt x="804810" y="82704"/>
                </a:lnTo>
                <a:lnTo>
                  <a:pt x="815117" y="85693"/>
                </a:lnTo>
                <a:lnTo>
                  <a:pt x="824138" y="90539"/>
                </a:lnTo>
                <a:lnTo>
                  <a:pt x="831850" y="97027"/>
                </a:lnTo>
                <a:lnTo>
                  <a:pt x="844824" y="81787"/>
                </a:lnTo>
                <a:close/>
              </a:path>
              <a:path w="1123314" h="194945">
                <a:moveTo>
                  <a:pt x="903986" y="1015"/>
                </a:moveTo>
                <a:lnTo>
                  <a:pt x="884682" y="1015"/>
                </a:lnTo>
                <a:lnTo>
                  <a:pt x="877316" y="8381"/>
                </a:lnTo>
                <a:lnTo>
                  <a:pt x="877316" y="28447"/>
                </a:lnTo>
                <a:lnTo>
                  <a:pt x="884682" y="35813"/>
                </a:lnTo>
                <a:lnTo>
                  <a:pt x="903986" y="35813"/>
                </a:lnTo>
                <a:lnTo>
                  <a:pt x="911352" y="28447"/>
                </a:lnTo>
                <a:lnTo>
                  <a:pt x="911352" y="8381"/>
                </a:lnTo>
                <a:lnTo>
                  <a:pt x="903986" y="1015"/>
                </a:lnTo>
                <a:close/>
              </a:path>
              <a:path w="1123314" h="194945">
                <a:moveTo>
                  <a:pt x="908812" y="57149"/>
                </a:moveTo>
                <a:lnTo>
                  <a:pt x="879856" y="57149"/>
                </a:lnTo>
                <a:lnTo>
                  <a:pt x="879856" y="192277"/>
                </a:lnTo>
                <a:lnTo>
                  <a:pt x="908812" y="192277"/>
                </a:lnTo>
                <a:lnTo>
                  <a:pt x="908812" y="57149"/>
                </a:lnTo>
                <a:close/>
              </a:path>
              <a:path w="1123314" h="194945">
                <a:moveTo>
                  <a:pt x="1054933" y="79755"/>
                </a:moveTo>
                <a:lnTo>
                  <a:pt x="1000506" y="79755"/>
                </a:lnTo>
                <a:lnTo>
                  <a:pt x="1014545" y="81609"/>
                </a:lnTo>
                <a:lnTo>
                  <a:pt x="1024629" y="86963"/>
                </a:lnTo>
                <a:lnTo>
                  <a:pt x="1030713" y="95507"/>
                </a:lnTo>
                <a:lnTo>
                  <a:pt x="1032751" y="106933"/>
                </a:lnTo>
                <a:lnTo>
                  <a:pt x="1032751" y="110997"/>
                </a:lnTo>
                <a:lnTo>
                  <a:pt x="991857" y="110997"/>
                </a:lnTo>
                <a:lnTo>
                  <a:pt x="970164" y="113990"/>
                </a:lnTo>
                <a:lnTo>
                  <a:pt x="954138" y="122173"/>
                </a:lnTo>
                <a:lnTo>
                  <a:pt x="944208" y="134929"/>
                </a:lnTo>
                <a:lnTo>
                  <a:pt x="940803" y="151637"/>
                </a:lnTo>
                <a:lnTo>
                  <a:pt x="944118" y="168259"/>
                </a:lnTo>
                <a:lnTo>
                  <a:pt x="953603" y="181546"/>
                </a:lnTo>
                <a:lnTo>
                  <a:pt x="968562" y="190357"/>
                </a:lnTo>
                <a:lnTo>
                  <a:pt x="988301" y="193547"/>
                </a:lnTo>
                <a:lnTo>
                  <a:pt x="1002180" y="192448"/>
                </a:lnTo>
                <a:lnTo>
                  <a:pt x="1014369" y="189134"/>
                </a:lnTo>
                <a:lnTo>
                  <a:pt x="1024704" y="183582"/>
                </a:lnTo>
                <a:lnTo>
                  <a:pt x="1033018" y="175767"/>
                </a:lnTo>
                <a:lnTo>
                  <a:pt x="1061659" y="175767"/>
                </a:lnTo>
                <a:lnTo>
                  <a:pt x="1061644" y="170433"/>
                </a:lnTo>
                <a:lnTo>
                  <a:pt x="994397" y="170433"/>
                </a:lnTo>
                <a:lnTo>
                  <a:pt x="983458" y="169013"/>
                </a:lnTo>
                <a:lnTo>
                  <a:pt x="975231" y="164972"/>
                </a:lnTo>
                <a:lnTo>
                  <a:pt x="970049" y="158646"/>
                </a:lnTo>
                <a:lnTo>
                  <a:pt x="968247" y="150367"/>
                </a:lnTo>
                <a:lnTo>
                  <a:pt x="969934" y="142085"/>
                </a:lnTo>
                <a:lnTo>
                  <a:pt x="975074" y="136493"/>
                </a:lnTo>
                <a:lnTo>
                  <a:pt x="983785" y="133330"/>
                </a:lnTo>
                <a:lnTo>
                  <a:pt x="996188" y="132333"/>
                </a:lnTo>
                <a:lnTo>
                  <a:pt x="1061535" y="132333"/>
                </a:lnTo>
                <a:lnTo>
                  <a:pt x="1061453" y="103631"/>
                </a:lnTo>
                <a:lnTo>
                  <a:pt x="1057714" y="83673"/>
                </a:lnTo>
                <a:lnTo>
                  <a:pt x="1054933" y="79755"/>
                </a:lnTo>
                <a:close/>
              </a:path>
              <a:path w="1123314" h="194945">
                <a:moveTo>
                  <a:pt x="1061659" y="175767"/>
                </a:moveTo>
                <a:lnTo>
                  <a:pt x="1033018" y="175767"/>
                </a:lnTo>
                <a:lnTo>
                  <a:pt x="1033018" y="192277"/>
                </a:lnTo>
                <a:lnTo>
                  <a:pt x="1061707" y="192277"/>
                </a:lnTo>
                <a:lnTo>
                  <a:pt x="1061659" y="175767"/>
                </a:lnTo>
                <a:close/>
              </a:path>
              <a:path w="1123314" h="194945">
                <a:moveTo>
                  <a:pt x="1061535" y="132333"/>
                </a:moveTo>
                <a:lnTo>
                  <a:pt x="1032751" y="132333"/>
                </a:lnTo>
                <a:lnTo>
                  <a:pt x="1032751" y="144779"/>
                </a:lnTo>
                <a:lnTo>
                  <a:pt x="1029046" y="155003"/>
                </a:lnTo>
                <a:lnTo>
                  <a:pt x="1020818" y="163131"/>
                </a:lnTo>
                <a:lnTo>
                  <a:pt x="1008967" y="168497"/>
                </a:lnTo>
                <a:lnTo>
                  <a:pt x="994397" y="170433"/>
                </a:lnTo>
                <a:lnTo>
                  <a:pt x="1061644" y="170433"/>
                </a:lnTo>
                <a:lnTo>
                  <a:pt x="1061535" y="132333"/>
                </a:lnTo>
                <a:close/>
              </a:path>
              <a:path w="1123314" h="194945">
                <a:moveTo>
                  <a:pt x="1006856" y="56133"/>
                </a:moveTo>
                <a:lnTo>
                  <a:pt x="989582" y="57221"/>
                </a:lnTo>
                <a:lnTo>
                  <a:pt x="975194" y="60451"/>
                </a:lnTo>
                <a:lnTo>
                  <a:pt x="962093" y="65778"/>
                </a:lnTo>
                <a:lnTo>
                  <a:pt x="948677" y="73151"/>
                </a:lnTo>
                <a:lnTo>
                  <a:pt x="960615" y="93471"/>
                </a:lnTo>
                <a:lnTo>
                  <a:pt x="970704" y="87471"/>
                </a:lnTo>
                <a:lnTo>
                  <a:pt x="980746" y="83184"/>
                </a:lnTo>
                <a:lnTo>
                  <a:pt x="990695" y="80613"/>
                </a:lnTo>
                <a:lnTo>
                  <a:pt x="1000506" y="79755"/>
                </a:lnTo>
                <a:lnTo>
                  <a:pt x="1054933" y="79755"/>
                </a:lnTo>
                <a:lnTo>
                  <a:pt x="1047113" y="68738"/>
                </a:lnTo>
                <a:lnTo>
                  <a:pt x="1030033" y="59376"/>
                </a:lnTo>
                <a:lnTo>
                  <a:pt x="1006856" y="56133"/>
                </a:lnTo>
                <a:close/>
              </a:path>
              <a:path w="1123314" h="194945">
                <a:moveTo>
                  <a:pt x="1116063" y="85597"/>
                </a:moveTo>
                <a:lnTo>
                  <a:pt x="1097775" y="85597"/>
                </a:lnTo>
                <a:lnTo>
                  <a:pt x="1090917" y="92455"/>
                </a:lnTo>
                <a:lnTo>
                  <a:pt x="1090917" y="112013"/>
                </a:lnTo>
                <a:lnTo>
                  <a:pt x="1097775" y="119125"/>
                </a:lnTo>
                <a:lnTo>
                  <a:pt x="1116063" y="119125"/>
                </a:lnTo>
                <a:lnTo>
                  <a:pt x="1122921" y="112013"/>
                </a:lnTo>
                <a:lnTo>
                  <a:pt x="1122921" y="92455"/>
                </a:lnTo>
                <a:lnTo>
                  <a:pt x="1116063" y="85597"/>
                </a:lnTo>
                <a:close/>
              </a:path>
              <a:path w="1123314" h="194945">
                <a:moveTo>
                  <a:pt x="1116063" y="161035"/>
                </a:moveTo>
                <a:lnTo>
                  <a:pt x="1097775" y="161035"/>
                </a:lnTo>
                <a:lnTo>
                  <a:pt x="1090917" y="167893"/>
                </a:lnTo>
                <a:lnTo>
                  <a:pt x="1090917" y="187451"/>
                </a:lnTo>
                <a:lnTo>
                  <a:pt x="1097775" y="194563"/>
                </a:lnTo>
                <a:lnTo>
                  <a:pt x="1116063" y="194563"/>
                </a:lnTo>
                <a:lnTo>
                  <a:pt x="1122921" y="187451"/>
                </a:lnTo>
                <a:lnTo>
                  <a:pt x="1122921" y="167893"/>
                </a:lnTo>
                <a:lnTo>
                  <a:pt x="1116063" y="1610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0377" y="3424097"/>
            <a:ext cx="7038136" cy="319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8872" y="2968421"/>
            <a:ext cx="3314700" cy="361315"/>
          </a:xfrm>
          <a:custGeom>
            <a:avLst/>
            <a:gdLst/>
            <a:ahLst/>
            <a:cxnLst/>
            <a:rect l="l" t="t" r="r" b="b"/>
            <a:pathLst>
              <a:path w="3314700" h="361314">
                <a:moveTo>
                  <a:pt x="106299" y="20192"/>
                </a:moveTo>
                <a:lnTo>
                  <a:pt x="0" y="20192"/>
                </a:lnTo>
                <a:lnTo>
                  <a:pt x="0" y="286892"/>
                </a:lnTo>
                <a:lnTo>
                  <a:pt x="44958" y="286892"/>
                </a:lnTo>
                <a:lnTo>
                  <a:pt x="44958" y="206501"/>
                </a:lnTo>
                <a:lnTo>
                  <a:pt x="106299" y="206501"/>
                </a:lnTo>
                <a:lnTo>
                  <a:pt x="151078" y="200084"/>
                </a:lnTo>
                <a:lnTo>
                  <a:pt x="184213" y="181451"/>
                </a:lnTo>
                <a:lnTo>
                  <a:pt x="194752" y="166115"/>
                </a:lnTo>
                <a:lnTo>
                  <a:pt x="44958" y="166115"/>
                </a:lnTo>
                <a:lnTo>
                  <a:pt x="44958" y="60578"/>
                </a:lnTo>
                <a:lnTo>
                  <a:pt x="196134" y="60578"/>
                </a:lnTo>
                <a:lnTo>
                  <a:pt x="184213" y="44005"/>
                </a:lnTo>
                <a:lnTo>
                  <a:pt x="151078" y="26277"/>
                </a:lnTo>
                <a:lnTo>
                  <a:pt x="106299" y="20192"/>
                </a:lnTo>
                <a:close/>
              </a:path>
              <a:path w="3314700" h="361314">
                <a:moveTo>
                  <a:pt x="196134" y="60578"/>
                </a:moveTo>
                <a:lnTo>
                  <a:pt x="104394" y="60578"/>
                </a:lnTo>
                <a:lnTo>
                  <a:pt x="131814" y="63746"/>
                </a:lnTo>
                <a:lnTo>
                  <a:pt x="152019" y="73342"/>
                </a:lnTo>
                <a:lnTo>
                  <a:pt x="164508" y="89511"/>
                </a:lnTo>
                <a:lnTo>
                  <a:pt x="168783" y="112394"/>
                </a:lnTo>
                <a:lnTo>
                  <a:pt x="164508" y="136058"/>
                </a:lnTo>
                <a:lnTo>
                  <a:pt x="152019" y="152828"/>
                </a:lnTo>
                <a:lnTo>
                  <a:pt x="131814" y="162812"/>
                </a:lnTo>
                <a:lnTo>
                  <a:pt x="104394" y="166115"/>
                </a:lnTo>
                <a:lnTo>
                  <a:pt x="194752" y="166115"/>
                </a:lnTo>
                <a:lnTo>
                  <a:pt x="204775" y="151530"/>
                </a:lnTo>
                <a:lnTo>
                  <a:pt x="211836" y="111251"/>
                </a:lnTo>
                <a:lnTo>
                  <a:pt x="204775" y="72592"/>
                </a:lnTo>
                <a:lnTo>
                  <a:pt x="196134" y="60578"/>
                </a:lnTo>
                <a:close/>
              </a:path>
              <a:path w="3314700" h="361314">
                <a:moveTo>
                  <a:pt x="408165" y="118109"/>
                </a:moveTo>
                <a:lnTo>
                  <a:pt x="326517" y="118109"/>
                </a:lnTo>
                <a:lnTo>
                  <a:pt x="347579" y="120890"/>
                </a:lnTo>
                <a:lnTo>
                  <a:pt x="362712" y="128920"/>
                </a:lnTo>
                <a:lnTo>
                  <a:pt x="371844" y="141737"/>
                </a:lnTo>
                <a:lnTo>
                  <a:pt x="374904" y="158876"/>
                </a:lnTo>
                <a:lnTo>
                  <a:pt x="374904" y="164972"/>
                </a:lnTo>
                <a:lnTo>
                  <a:pt x="313563" y="164972"/>
                </a:lnTo>
                <a:lnTo>
                  <a:pt x="281023" y="169461"/>
                </a:lnTo>
                <a:lnTo>
                  <a:pt x="256984" y="181736"/>
                </a:lnTo>
                <a:lnTo>
                  <a:pt x="242089" y="200870"/>
                </a:lnTo>
                <a:lnTo>
                  <a:pt x="236982" y="225932"/>
                </a:lnTo>
                <a:lnTo>
                  <a:pt x="241952" y="250864"/>
                </a:lnTo>
                <a:lnTo>
                  <a:pt x="256174" y="270795"/>
                </a:lnTo>
                <a:lnTo>
                  <a:pt x="278612" y="284011"/>
                </a:lnTo>
                <a:lnTo>
                  <a:pt x="308229" y="288797"/>
                </a:lnTo>
                <a:lnTo>
                  <a:pt x="329047" y="287148"/>
                </a:lnTo>
                <a:lnTo>
                  <a:pt x="347329" y="282178"/>
                </a:lnTo>
                <a:lnTo>
                  <a:pt x="362825" y="273849"/>
                </a:lnTo>
                <a:lnTo>
                  <a:pt x="375285" y="262127"/>
                </a:lnTo>
                <a:lnTo>
                  <a:pt x="418267" y="262127"/>
                </a:lnTo>
                <a:lnTo>
                  <a:pt x="418244" y="254126"/>
                </a:lnTo>
                <a:lnTo>
                  <a:pt x="317373" y="254126"/>
                </a:lnTo>
                <a:lnTo>
                  <a:pt x="300954" y="251995"/>
                </a:lnTo>
                <a:lnTo>
                  <a:pt x="288607" y="245935"/>
                </a:lnTo>
                <a:lnTo>
                  <a:pt x="280832" y="236446"/>
                </a:lnTo>
                <a:lnTo>
                  <a:pt x="278130" y="224027"/>
                </a:lnTo>
                <a:lnTo>
                  <a:pt x="280660" y="211603"/>
                </a:lnTo>
                <a:lnTo>
                  <a:pt x="288369" y="203215"/>
                </a:lnTo>
                <a:lnTo>
                  <a:pt x="301436" y="198471"/>
                </a:lnTo>
                <a:lnTo>
                  <a:pt x="320040" y="196976"/>
                </a:lnTo>
                <a:lnTo>
                  <a:pt x="418080" y="196976"/>
                </a:lnTo>
                <a:lnTo>
                  <a:pt x="417957" y="153923"/>
                </a:lnTo>
                <a:lnTo>
                  <a:pt x="412337" y="123985"/>
                </a:lnTo>
                <a:lnTo>
                  <a:pt x="408165" y="118109"/>
                </a:lnTo>
                <a:close/>
              </a:path>
              <a:path w="3314700" h="361314">
                <a:moveTo>
                  <a:pt x="418267" y="262127"/>
                </a:moveTo>
                <a:lnTo>
                  <a:pt x="375285" y="262127"/>
                </a:lnTo>
                <a:lnTo>
                  <a:pt x="375285" y="286892"/>
                </a:lnTo>
                <a:lnTo>
                  <a:pt x="418338" y="286892"/>
                </a:lnTo>
                <a:lnTo>
                  <a:pt x="418267" y="262127"/>
                </a:lnTo>
                <a:close/>
              </a:path>
              <a:path w="3314700" h="361314">
                <a:moveTo>
                  <a:pt x="418080" y="196976"/>
                </a:moveTo>
                <a:lnTo>
                  <a:pt x="374904" y="196976"/>
                </a:lnTo>
                <a:lnTo>
                  <a:pt x="374904" y="215645"/>
                </a:lnTo>
                <a:lnTo>
                  <a:pt x="369343" y="230981"/>
                </a:lnTo>
                <a:lnTo>
                  <a:pt x="356997" y="243173"/>
                </a:lnTo>
                <a:lnTo>
                  <a:pt x="339220" y="251221"/>
                </a:lnTo>
                <a:lnTo>
                  <a:pt x="317373" y="254126"/>
                </a:lnTo>
                <a:lnTo>
                  <a:pt x="418244" y="254126"/>
                </a:lnTo>
                <a:lnTo>
                  <a:pt x="418080" y="196976"/>
                </a:lnTo>
                <a:close/>
              </a:path>
              <a:path w="3314700" h="361314">
                <a:moveTo>
                  <a:pt x="336042" y="82676"/>
                </a:moveTo>
                <a:lnTo>
                  <a:pt x="310139" y="84308"/>
                </a:lnTo>
                <a:lnTo>
                  <a:pt x="288559" y="89153"/>
                </a:lnTo>
                <a:lnTo>
                  <a:pt x="268908" y="97143"/>
                </a:lnTo>
                <a:lnTo>
                  <a:pt x="248793" y="108203"/>
                </a:lnTo>
                <a:lnTo>
                  <a:pt x="266700" y="138683"/>
                </a:lnTo>
                <a:lnTo>
                  <a:pt x="281832" y="129682"/>
                </a:lnTo>
                <a:lnTo>
                  <a:pt x="296894" y="123253"/>
                </a:lnTo>
                <a:lnTo>
                  <a:pt x="311812" y="119395"/>
                </a:lnTo>
                <a:lnTo>
                  <a:pt x="326517" y="118109"/>
                </a:lnTo>
                <a:lnTo>
                  <a:pt x="408165" y="118109"/>
                </a:lnTo>
                <a:lnTo>
                  <a:pt x="396430" y="101584"/>
                </a:lnTo>
                <a:lnTo>
                  <a:pt x="370808" y="87540"/>
                </a:lnTo>
                <a:lnTo>
                  <a:pt x="336042" y="82676"/>
                </a:lnTo>
                <a:close/>
              </a:path>
              <a:path w="3314700" h="361314">
                <a:moveTo>
                  <a:pt x="670179" y="119633"/>
                </a:moveTo>
                <a:lnTo>
                  <a:pt x="564261" y="119633"/>
                </a:lnTo>
                <a:lnTo>
                  <a:pt x="589395" y="124533"/>
                </a:lnTo>
                <a:lnTo>
                  <a:pt x="609028" y="138255"/>
                </a:lnTo>
                <a:lnTo>
                  <a:pt x="621803" y="159335"/>
                </a:lnTo>
                <a:lnTo>
                  <a:pt x="626364" y="186308"/>
                </a:lnTo>
                <a:lnTo>
                  <a:pt x="621803" y="212842"/>
                </a:lnTo>
                <a:lnTo>
                  <a:pt x="609028" y="233695"/>
                </a:lnTo>
                <a:lnTo>
                  <a:pt x="589395" y="247334"/>
                </a:lnTo>
                <a:lnTo>
                  <a:pt x="564261" y="252221"/>
                </a:lnTo>
                <a:lnTo>
                  <a:pt x="626364" y="252221"/>
                </a:lnTo>
                <a:lnTo>
                  <a:pt x="626364" y="360806"/>
                </a:lnTo>
                <a:lnTo>
                  <a:pt x="670179" y="360806"/>
                </a:lnTo>
                <a:lnTo>
                  <a:pt x="670179" y="119633"/>
                </a:lnTo>
                <a:close/>
              </a:path>
              <a:path w="3314700" h="361314">
                <a:moveTo>
                  <a:pt x="554355" y="82295"/>
                </a:moveTo>
                <a:lnTo>
                  <a:pt x="515183" y="89737"/>
                </a:lnTo>
                <a:lnTo>
                  <a:pt x="484727" y="110680"/>
                </a:lnTo>
                <a:lnTo>
                  <a:pt x="464986" y="143053"/>
                </a:lnTo>
                <a:lnTo>
                  <a:pt x="457962" y="184784"/>
                </a:lnTo>
                <a:lnTo>
                  <a:pt x="464945" y="227075"/>
                </a:lnTo>
                <a:lnTo>
                  <a:pt x="484679" y="259937"/>
                </a:lnTo>
                <a:lnTo>
                  <a:pt x="515344" y="281225"/>
                </a:lnTo>
                <a:lnTo>
                  <a:pt x="555117" y="288797"/>
                </a:lnTo>
                <a:lnTo>
                  <a:pt x="577875" y="286404"/>
                </a:lnTo>
                <a:lnTo>
                  <a:pt x="597455" y="279368"/>
                </a:lnTo>
                <a:lnTo>
                  <a:pt x="613677" y="267902"/>
                </a:lnTo>
                <a:lnTo>
                  <a:pt x="626364" y="252221"/>
                </a:lnTo>
                <a:lnTo>
                  <a:pt x="564261" y="252221"/>
                </a:lnTo>
                <a:lnTo>
                  <a:pt x="538960" y="247334"/>
                </a:lnTo>
                <a:lnTo>
                  <a:pt x="519303" y="233695"/>
                </a:lnTo>
                <a:lnTo>
                  <a:pt x="506503" y="212842"/>
                </a:lnTo>
                <a:lnTo>
                  <a:pt x="501777" y="186308"/>
                </a:lnTo>
                <a:lnTo>
                  <a:pt x="506557" y="159496"/>
                </a:lnTo>
                <a:lnTo>
                  <a:pt x="519445" y="138398"/>
                </a:lnTo>
                <a:lnTo>
                  <a:pt x="539120" y="124586"/>
                </a:lnTo>
                <a:lnTo>
                  <a:pt x="564261" y="119633"/>
                </a:lnTo>
                <a:lnTo>
                  <a:pt x="670179" y="119633"/>
                </a:lnTo>
                <a:lnTo>
                  <a:pt x="670179" y="119252"/>
                </a:lnTo>
                <a:lnTo>
                  <a:pt x="626364" y="119252"/>
                </a:lnTo>
                <a:lnTo>
                  <a:pt x="613451" y="103512"/>
                </a:lnTo>
                <a:lnTo>
                  <a:pt x="597074" y="91916"/>
                </a:lnTo>
                <a:lnTo>
                  <a:pt x="577340" y="84748"/>
                </a:lnTo>
                <a:lnTo>
                  <a:pt x="554355" y="82295"/>
                </a:lnTo>
                <a:close/>
              </a:path>
              <a:path w="3314700" h="361314">
                <a:moveTo>
                  <a:pt x="670179" y="84200"/>
                </a:moveTo>
                <a:lnTo>
                  <a:pt x="626364" y="84200"/>
                </a:lnTo>
                <a:lnTo>
                  <a:pt x="626364" y="119252"/>
                </a:lnTo>
                <a:lnTo>
                  <a:pt x="670179" y="119252"/>
                </a:lnTo>
                <a:lnTo>
                  <a:pt x="670179" y="84200"/>
                </a:lnTo>
                <a:close/>
              </a:path>
              <a:path w="3314700" h="361314">
                <a:moveTo>
                  <a:pt x="774179" y="84200"/>
                </a:moveTo>
                <a:lnTo>
                  <a:pt x="730364" y="84200"/>
                </a:lnTo>
                <a:lnTo>
                  <a:pt x="730364" y="210311"/>
                </a:lnTo>
                <a:lnTo>
                  <a:pt x="735436" y="242929"/>
                </a:lnTo>
                <a:lnTo>
                  <a:pt x="750081" y="267509"/>
                </a:lnTo>
                <a:lnTo>
                  <a:pt x="773441" y="283017"/>
                </a:lnTo>
                <a:lnTo>
                  <a:pt x="804659" y="288416"/>
                </a:lnTo>
                <a:lnTo>
                  <a:pt x="828025" y="285791"/>
                </a:lnTo>
                <a:lnTo>
                  <a:pt x="848140" y="278272"/>
                </a:lnTo>
                <a:lnTo>
                  <a:pt x="864613" y="265539"/>
                </a:lnTo>
                <a:lnTo>
                  <a:pt x="877049" y="247268"/>
                </a:lnTo>
                <a:lnTo>
                  <a:pt x="821423" y="247268"/>
                </a:lnTo>
                <a:lnTo>
                  <a:pt x="801664" y="243875"/>
                </a:lnTo>
                <a:lnTo>
                  <a:pt x="786799" y="234124"/>
                </a:lnTo>
                <a:lnTo>
                  <a:pt x="777435" y="218658"/>
                </a:lnTo>
                <a:lnTo>
                  <a:pt x="774179" y="198119"/>
                </a:lnTo>
                <a:lnTo>
                  <a:pt x="774179" y="84200"/>
                </a:lnTo>
                <a:close/>
              </a:path>
              <a:path w="3314700" h="361314">
                <a:moveTo>
                  <a:pt x="920864" y="84200"/>
                </a:moveTo>
                <a:lnTo>
                  <a:pt x="877049" y="84200"/>
                </a:lnTo>
                <a:lnTo>
                  <a:pt x="877049" y="184022"/>
                </a:lnTo>
                <a:lnTo>
                  <a:pt x="873286" y="208746"/>
                </a:lnTo>
                <a:lnTo>
                  <a:pt x="862380" y="228647"/>
                </a:lnTo>
                <a:lnTo>
                  <a:pt x="844902" y="242048"/>
                </a:lnTo>
                <a:lnTo>
                  <a:pt x="821423" y="247268"/>
                </a:lnTo>
                <a:lnTo>
                  <a:pt x="877049" y="247268"/>
                </a:lnTo>
                <a:lnTo>
                  <a:pt x="877049" y="286892"/>
                </a:lnTo>
                <a:lnTo>
                  <a:pt x="920864" y="286892"/>
                </a:lnTo>
                <a:lnTo>
                  <a:pt x="920864" y="84200"/>
                </a:lnTo>
                <a:close/>
              </a:path>
              <a:path w="3314700" h="361314">
                <a:moveTo>
                  <a:pt x="1007351" y="0"/>
                </a:moveTo>
                <a:lnTo>
                  <a:pt x="997254" y="1964"/>
                </a:lnTo>
                <a:lnTo>
                  <a:pt x="989158" y="7429"/>
                </a:lnTo>
                <a:lnTo>
                  <a:pt x="983776" y="15751"/>
                </a:lnTo>
                <a:lnTo>
                  <a:pt x="981824" y="26288"/>
                </a:lnTo>
                <a:lnTo>
                  <a:pt x="983776" y="36605"/>
                </a:lnTo>
                <a:lnTo>
                  <a:pt x="989158" y="44815"/>
                </a:lnTo>
                <a:lnTo>
                  <a:pt x="997254" y="50238"/>
                </a:lnTo>
                <a:lnTo>
                  <a:pt x="1007351" y="52196"/>
                </a:lnTo>
                <a:lnTo>
                  <a:pt x="1017447" y="50238"/>
                </a:lnTo>
                <a:lnTo>
                  <a:pt x="1025544" y="44815"/>
                </a:lnTo>
                <a:lnTo>
                  <a:pt x="1030925" y="36605"/>
                </a:lnTo>
                <a:lnTo>
                  <a:pt x="1032878" y="26288"/>
                </a:lnTo>
                <a:lnTo>
                  <a:pt x="1030925" y="15751"/>
                </a:lnTo>
                <a:lnTo>
                  <a:pt x="1025544" y="7429"/>
                </a:lnTo>
                <a:lnTo>
                  <a:pt x="1017447" y="1964"/>
                </a:lnTo>
                <a:lnTo>
                  <a:pt x="1007351" y="0"/>
                </a:lnTo>
                <a:close/>
              </a:path>
              <a:path w="3314700" h="361314">
                <a:moveTo>
                  <a:pt x="1029068" y="84200"/>
                </a:moveTo>
                <a:lnTo>
                  <a:pt x="985634" y="84200"/>
                </a:lnTo>
                <a:lnTo>
                  <a:pt x="985634" y="286892"/>
                </a:lnTo>
                <a:lnTo>
                  <a:pt x="1029068" y="286892"/>
                </a:lnTo>
                <a:lnTo>
                  <a:pt x="1029068" y="84200"/>
                </a:lnTo>
                <a:close/>
              </a:path>
              <a:path w="3314700" h="361314">
                <a:moveTo>
                  <a:pt x="1145273" y="124586"/>
                </a:moveTo>
                <a:lnTo>
                  <a:pt x="1101839" y="124586"/>
                </a:lnTo>
                <a:lnTo>
                  <a:pt x="1101839" y="229742"/>
                </a:lnTo>
                <a:lnTo>
                  <a:pt x="1106423" y="256490"/>
                </a:lnTo>
                <a:lnTo>
                  <a:pt x="1118793" y="274843"/>
                </a:lnTo>
                <a:lnTo>
                  <a:pt x="1136879" y="285410"/>
                </a:lnTo>
                <a:lnTo>
                  <a:pt x="1158608" y="288797"/>
                </a:lnTo>
                <a:lnTo>
                  <a:pt x="1171389" y="287815"/>
                </a:lnTo>
                <a:lnTo>
                  <a:pt x="1183992" y="284940"/>
                </a:lnTo>
                <a:lnTo>
                  <a:pt x="1196380" y="280279"/>
                </a:lnTo>
                <a:lnTo>
                  <a:pt x="1208519" y="273938"/>
                </a:lnTo>
                <a:lnTo>
                  <a:pt x="1200358" y="249173"/>
                </a:lnTo>
                <a:lnTo>
                  <a:pt x="1166990" y="249173"/>
                </a:lnTo>
                <a:lnTo>
                  <a:pt x="1157810" y="247834"/>
                </a:lnTo>
                <a:lnTo>
                  <a:pt x="1150988" y="243316"/>
                </a:lnTo>
                <a:lnTo>
                  <a:pt x="1146737" y="234868"/>
                </a:lnTo>
                <a:lnTo>
                  <a:pt x="1145273" y="221741"/>
                </a:lnTo>
                <a:lnTo>
                  <a:pt x="1145273" y="124586"/>
                </a:lnTo>
                <a:close/>
              </a:path>
              <a:path w="3314700" h="361314">
                <a:moveTo>
                  <a:pt x="1197470" y="240410"/>
                </a:moveTo>
                <a:lnTo>
                  <a:pt x="1189010" y="244191"/>
                </a:lnTo>
                <a:lnTo>
                  <a:pt x="1181230" y="246935"/>
                </a:lnTo>
                <a:lnTo>
                  <a:pt x="1173949" y="248608"/>
                </a:lnTo>
                <a:lnTo>
                  <a:pt x="1166990" y="249173"/>
                </a:lnTo>
                <a:lnTo>
                  <a:pt x="1200358" y="249173"/>
                </a:lnTo>
                <a:lnTo>
                  <a:pt x="1197470" y="240410"/>
                </a:lnTo>
                <a:close/>
              </a:path>
              <a:path w="3314700" h="361314">
                <a:moveTo>
                  <a:pt x="1205090" y="91820"/>
                </a:moveTo>
                <a:lnTo>
                  <a:pt x="1073264" y="91820"/>
                </a:lnTo>
                <a:lnTo>
                  <a:pt x="1073264" y="124586"/>
                </a:lnTo>
                <a:lnTo>
                  <a:pt x="1205090" y="124586"/>
                </a:lnTo>
                <a:lnTo>
                  <a:pt x="1205090" y="91820"/>
                </a:lnTo>
                <a:close/>
              </a:path>
              <a:path w="3314700" h="361314">
                <a:moveTo>
                  <a:pt x="1145273" y="36194"/>
                </a:moveTo>
                <a:lnTo>
                  <a:pt x="1101839" y="36194"/>
                </a:lnTo>
                <a:lnTo>
                  <a:pt x="1101839" y="91820"/>
                </a:lnTo>
                <a:lnTo>
                  <a:pt x="1145273" y="91820"/>
                </a:lnTo>
                <a:lnTo>
                  <a:pt x="1145273" y="36194"/>
                </a:lnTo>
                <a:close/>
              </a:path>
              <a:path w="3314700" h="361314">
                <a:moveTo>
                  <a:pt x="1403324" y="118109"/>
                </a:moveTo>
                <a:lnTo>
                  <a:pt x="1321676" y="118109"/>
                </a:lnTo>
                <a:lnTo>
                  <a:pt x="1342738" y="120890"/>
                </a:lnTo>
                <a:lnTo>
                  <a:pt x="1357871" y="128920"/>
                </a:lnTo>
                <a:lnTo>
                  <a:pt x="1367003" y="141737"/>
                </a:lnTo>
                <a:lnTo>
                  <a:pt x="1370063" y="158876"/>
                </a:lnTo>
                <a:lnTo>
                  <a:pt x="1370063" y="164972"/>
                </a:lnTo>
                <a:lnTo>
                  <a:pt x="1308722" y="164972"/>
                </a:lnTo>
                <a:lnTo>
                  <a:pt x="1276182" y="169461"/>
                </a:lnTo>
                <a:lnTo>
                  <a:pt x="1252143" y="181736"/>
                </a:lnTo>
                <a:lnTo>
                  <a:pt x="1237249" y="200870"/>
                </a:lnTo>
                <a:lnTo>
                  <a:pt x="1232141" y="225932"/>
                </a:lnTo>
                <a:lnTo>
                  <a:pt x="1237112" y="250864"/>
                </a:lnTo>
                <a:lnTo>
                  <a:pt x="1251334" y="270795"/>
                </a:lnTo>
                <a:lnTo>
                  <a:pt x="1273771" y="284011"/>
                </a:lnTo>
                <a:lnTo>
                  <a:pt x="1303388" y="288797"/>
                </a:lnTo>
                <a:lnTo>
                  <a:pt x="1324206" y="287148"/>
                </a:lnTo>
                <a:lnTo>
                  <a:pt x="1342488" y="282178"/>
                </a:lnTo>
                <a:lnTo>
                  <a:pt x="1357984" y="273849"/>
                </a:lnTo>
                <a:lnTo>
                  <a:pt x="1370444" y="262127"/>
                </a:lnTo>
                <a:lnTo>
                  <a:pt x="1413426" y="262127"/>
                </a:lnTo>
                <a:lnTo>
                  <a:pt x="1413403" y="254126"/>
                </a:lnTo>
                <a:lnTo>
                  <a:pt x="1312532" y="254126"/>
                </a:lnTo>
                <a:lnTo>
                  <a:pt x="1296113" y="251995"/>
                </a:lnTo>
                <a:lnTo>
                  <a:pt x="1283766" y="245935"/>
                </a:lnTo>
                <a:lnTo>
                  <a:pt x="1275992" y="236446"/>
                </a:lnTo>
                <a:lnTo>
                  <a:pt x="1273289" y="224027"/>
                </a:lnTo>
                <a:lnTo>
                  <a:pt x="1275819" y="211603"/>
                </a:lnTo>
                <a:lnTo>
                  <a:pt x="1283528" y="203215"/>
                </a:lnTo>
                <a:lnTo>
                  <a:pt x="1296595" y="198471"/>
                </a:lnTo>
                <a:lnTo>
                  <a:pt x="1315199" y="196976"/>
                </a:lnTo>
                <a:lnTo>
                  <a:pt x="1413239" y="196976"/>
                </a:lnTo>
                <a:lnTo>
                  <a:pt x="1413116" y="153923"/>
                </a:lnTo>
                <a:lnTo>
                  <a:pt x="1407496" y="123985"/>
                </a:lnTo>
                <a:lnTo>
                  <a:pt x="1403324" y="118109"/>
                </a:lnTo>
                <a:close/>
              </a:path>
              <a:path w="3314700" h="361314">
                <a:moveTo>
                  <a:pt x="1413426" y="262127"/>
                </a:moveTo>
                <a:lnTo>
                  <a:pt x="1370444" y="262127"/>
                </a:lnTo>
                <a:lnTo>
                  <a:pt x="1370444" y="286892"/>
                </a:lnTo>
                <a:lnTo>
                  <a:pt x="1413497" y="286892"/>
                </a:lnTo>
                <a:lnTo>
                  <a:pt x="1413426" y="262127"/>
                </a:lnTo>
                <a:close/>
              </a:path>
              <a:path w="3314700" h="361314">
                <a:moveTo>
                  <a:pt x="1413239" y="196976"/>
                </a:moveTo>
                <a:lnTo>
                  <a:pt x="1370063" y="196976"/>
                </a:lnTo>
                <a:lnTo>
                  <a:pt x="1370063" y="215645"/>
                </a:lnTo>
                <a:lnTo>
                  <a:pt x="1364503" y="230981"/>
                </a:lnTo>
                <a:lnTo>
                  <a:pt x="1352156" y="243173"/>
                </a:lnTo>
                <a:lnTo>
                  <a:pt x="1334380" y="251221"/>
                </a:lnTo>
                <a:lnTo>
                  <a:pt x="1312532" y="254126"/>
                </a:lnTo>
                <a:lnTo>
                  <a:pt x="1413403" y="254126"/>
                </a:lnTo>
                <a:lnTo>
                  <a:pt x="1413239" y="196976"/>
                </a:lnTo>
                <a:close/>
              </a:path>
              <a:path w="3314700" h="361314">
                <a:moveTo>
                  <a:pt x="1331201" y="82676"/>
                </a:moveTo>
                <a:lnTo>
                  <a:pt x="1305299" y="84308"/>
                </a:lnTo>
                <a:lnTo>
                  <a:pt x="1283719" y="89153"/>
                </a:lnTo>
                <a:lnTo>
                  <a:pt x="1264067" y="97143"/>
                </a:lnTo>
                <a:lnTo>
                  <a:pt x="1243952" y="108203"/>
                </a:lnTo>
                <a:lnTo>
                  <a:pt x="1261859" y="138683"/>
                </a:lnTo>
                <a:lnTo>
                  <a:pt x="1276992" y="129682"/>
                </a:lnTo>
                <a:lnTo>
                  <a:pt x="1292053" y="123253"/>
                </a:lnTo>
                <a:lnTo>
                  <a:pt x="1306972" y="119395"/>
                </a:lnTo>
                <a:lnTo>
                  <a:pt x="1321676" y="118109"/>
                </a:lnTo>
                <a:lnTo>
                  <a:pt x="1403324" y="118109"/>
                </a:lnTo>
                <a:lnTo>
                  <a:pt x="1391589" y="101584"/>
                </a:lnTo>
                <a:lnTo>
                  <a:pt x="1365967" y="87540"/>
                </a:lnTo>
                <a:lnTo>
                  <a:pt x="1331201" y="82676"/>
                </a:lnTo>
                <a:close/>
              </a:path>
              <a:path w="3314700" h="361314">
                <a:moveTo>
                  <a:pt x="1697342" y="20192"/>
                </a:moveTo>
                <a:lnTo>
                  <a:pt x="1589138" y="20192"/>
                </a:lnTo>
                <a:lnTo>
                  <a:pt x="1589138" y="286892"/>
                </a:lnTo>
                <a:lnTo>
                  <a:pt x="1634096" y="286892"/>
                </a:lnTo>
                <a:lnTo>
                  <a:pt x="1634096" y="206501"/>
                </a:lnTo>
                <a:lnTo>
                  <a:pt x="1705724" y="206501"/>
                </a:lnTo>
                <a:lnTo>
                  <a:pt x="1709534" y="206120"/>
                </a:lnTo>
                <a:lnTo>
                  <a:pt x="1755163" y="206120"/>
                </a:lnTo>
                <a:lnTo>
                  <a:pt x="1749539" y="197738"/>
                </a:lnTo>
                <a:lnTo>
                  <a:pt x="1773119" y="184439"/>
                </a:lnTo>
                <a:lnTo>
                  <a:pt x="1789757" y="166115"/>
                </a:lnTo>
                <a:lnTo>
                  <a:pt x="1634096" y="166115"/>
                </a:lnTo>
                <a:lnTo>
                  <a:pt x="1634096" y="60578"/>
                </a:lnTo>
                <a:lnTo>
                  <a:pt x="1788783" y="60578"/>
                </a:lnTo>
                <a:lnTo>
                  <a:pt x="1776637" y="44005"/>
                </a:lnTo>
                <a:lnTo>
                  <a:pt x="1742901" y="26277"/>
                </a:lnTo>
                <a:lnTo>
                  <a:pt x="1697342" y="20192"/>
                </a:lnTo>
                <a:close/>
              </a:path>
              <a:path w="3314700" h="361314">
                <a:moveTo>
                  <a:pt x="1755163" y="206120"/>
                </a:moveTo>
                <a:lnTo>
                  <a:pt x="1709534" y="206120"/>
                </a:lnTo>
                <a:lnTo>
                  <a:pt x="1758302" y="286892"/>
                </a:lnTo>
                <a:lnTo>
                  <a:pt x="1809356" y="286892"/>
                </a:lnTo>
                <a:lnTo>
                  <a:pt x="1755163" y="206120"/>
                </a:lnTo>
                <a:close/>
              </a:path>
              <a:path w="3314700" h="361314">
                <a:moveTo>
                  <a:pt x="1788783" y="60578"/>
                </a:moveTo>
                <a:lnTo>
                  <a:pt x="1697342" y="60578"/>
                </a:lnTo>
                <a:lnTo>
                  <a:pt x="1724821" y="63746"/>
                </a:lnTo>
                <a:lnTo>
                  <a:pt x="1745157" y="73342"/>
                </a:lnTo>
                <a:lnTo>
                  <a:pt x="1757778" y="89511"/>
                </a:lnTo>
                <a:lnTo>
                  <a:pt x="1762112" y="112394"/>
                </a:lnTo>
                <a:lnTo>
                  <a:pt x="1757778" y="136058"/>
                </a:lnTo>
                <a:lnTo>
                  <a:pt x="1745157" y="152828"/>
                </a:lnTo>
                <a:lnTo>
                  <a:pt x="1724821" y="162812"/>
                </a:lnTo>
                <a:lnTo>
                  <a:pt x="1697342" y="166115"/>
                </a:lnTo>
                <a:lnTo>
                  <a:pt x="1789757" y="166115"/>
                </a:lnTo>
                <a:lnTo>
                  <a:pt x="1790449" y="165353"/>
                </a:lnTo>
                <a:lnTo>
                  <a:pt x="1801135" y="140839"/>
                </a:lnTo>
                <a:lnTo>
                  <a:pt x="1804784" y="111251"/>
                </a:lnTo>
                <a:lnTo>
                  <a:pt x="1797586" y="72592"/>
                </a:lnTo>
                <a:lnTo>
                  <a:pt x="1788783" y="60578"/>
                </a:lnTo>
                <a:close/>
              </a:path>
              <a:path w="3314700" h="361314">
                <a:moveTo>
                  <a:pt x="1883651" y="0"/>
                </a:moveTo>
                <a:lnTo>
                  <a:pt x="1873554" y="1964"/>
                </a:lnTo>
                <a:lnTo>
                  <a:pt x="1865458" y="7429"/>
                </a:lnTo>
                <a:lnTo>
                  <a:pt x="1860076" y="15751"/>
                </a:lnTo>
                <a:lnTo>
                  <a:pt x="1858124" y="26288"/>
                </a:lnTo>
                <a:lnTo>
                  <a:pt x="1860076" y="36605"/>
                </a:lnTo>
                <a:lnTo>
                  <a:pt x="1865458" y="44815"/>
                </a:lnTo>
                <a:lnTo>
                  <a:pt x="1873554" y="50238"/>
                </a:lnTo>
                <a:lnTo>
                  <a:pt x="1883651" y="52196"/>
                </a:lnTo>
                <a:lnTo>
                  <a:pt x="1893747" y="50238"/>
                </a:lnTo>
                <a:lnTo>
                  <a:pt x="1901844" y="44815"/>
                </a:lnTo>
                <a:lnTo>
                  <a:pt x="1907225" y="36605"/>
                </a:lnTo>
                <a:lnTo>
                  <a:pt x="1909178" y="26288"/>
                </a:lnTo>
                <a:lnTo>
                  <a:pt x="1907225" y="15751"/>
                </a:lnTo>
                <a:lnTo>
                  <a:pt x="1901844" y="7429"/>
                </a:lnTo>
                <a:lnTo>
                  <a:pt x="1893747" y="1964"/>
                </a:lnTo>
                <a:lnTo>
                  <a:pt x="1883651" y="0"/>
                </a:lnTo>
                <a:close/>
              </a:path>
              <a:path w="3314700" h="361314">
                <a:moveTo>
                  <a:pt x="1905368" y="84200"/>
                </a:moveTo>
                <a:lnTo>
                  <a:pt x="1861934" y="84200"/>
                </a:lnTo>
                <a:lnTo>
                  <a:pt x="1861934" y="286892"/>
                </a:lnTo>
                <a:lnTo>
                  <a:pt x="1905368" y="286892"/>
                </a:lnTo>
                <a:lnTo>
                  <a:pt x="1905368" y="84200"/>
                </a:lnTo>
                <a:close/>
              </a:path>
              <a:path w="3314700" h="361314">
                <a:moveTo>
                  <a:pt x="2162159" y="251840"/>
                </a:moveTo>
                <a:lnTo>
                  <a:pt x="2015845" y="251840"/>
                </a:lnTo>
                <a:lnTo>
                  <a:pt x="2028751" y="267521"/>
                </a:lnTo>
                <a:lnTo>
                  <a:pt x="2045087" y="278987"/>
                </a:lnTo>
                <a:lnTo>
                  <a:pt x="2064708" y="286023"/>
                </a:lnTo>
                <a:lnTo>
                  <a:pt x="2087473" y="288416"/>
                </a:lnTo>
                <a:lnTo>
                  <a:pt x="2126907" y="280981"/>
                </a:lnTo>
                <a:lnTo>
                  <a:pt x="2157196" y="260080"/>
                </a:lnTo>
                <a:lnTo>
                  <a:pt x="2162159" y="251840"/>
                </a:lnTo>
                <a:close/>
              </a:path>
              <a:path w="3314700" h="361314">
                <a:moveTo>
                  <a:pt x="2015845" y="4190"/>
                </a:moveTo>
                <a:lnTo>
                  <a:pt x="1972030" y="4190"/>
                </a:lnTo>
                <a:lnTo>
                  <a:pt x="1972030" y="286892"/>
                </a:lnTo>
                <a:lnTo>
                  <a:pt x="2015845" y="286892"/>
                </a:lnTo>
                <a:lnTo>
                  <a:pt x="2015845" y="251840"/>
                </a:lnTo>
                <a:lnTo>
                  <a:pt x="2162159" y="251840"/>
                </a:lnTo>
                <a:lnTo>
                  <a:pt x="2162618" y="251078"/>
                </a:lnTo>
                <a:lnTo>
                  <a:pt x="2077567" y="251078"/>
                </a:lnTo>
                <a:lnTo>
                  <a:pt x="2052653" y="246239"/>
                </a:lnTo>
                <a:lnTo>
                  <a:pt x="2033133" y="232648"/>
                </a:lnTo>
                <a:lnTo>
                  <a:pt x="2020399" y="211699"/>
                </a:lnTo>
                <a:lnTo>
                  <a:pt x="2015845" y="184784"/>
                </a:lnTo>
                <a:lnTo>
                  <a:pt x="2020399" y="158472"/>
                </a:lnTo>
                <a:lnTo>
                  <a:pt x="2033133" y="137731"/>
                </a:lnTo>
                <a:lnTo>
                  <a:pt x="2052653" y="124134"/>
                </a:lnTo>
                <a:lnTo>
                  <a:pt x="2077567" y="119252"/>
                </a:lnTo>
                <a:lnTo>
                  <a:pt x="2015845" y="119252"/>
                </a:lnTo>
                <a:lnTo>
                  <a:pt x="2015845" y="4190"/>
                </a:lnTo>
                <a:close/>
              </a:path>
              <a:path w="3314700" h="361314">
                <a:moveTo>
                  <a:pt x="2086711" y="82676"/>
                </a:moveTo>
                <a:lnTo>
                  <a:pt x="2064387" y="85070"/>
                </a:lnTo>
                <a:lnTo>
                  <a:pt x="2044992" y="92106"/>
                </a:lnTo>
                <a:lnTo>
                  <a:pt x="2028740" y="103572"/>
                </a:lnTo>
                <a:lnTo>
                  <a:pt x="2015845" y="119252"/>
                </a:lnTo>
                <a:lnTo>
                  <a:pt x="2077567" y="119252"/>
                </a:lnTo>
                <a:lnTo>
                  <a:pt x="2102481" y="124188"/>
                </a:lnTo>
                <a:lnTo>
                  <a:pt x="2122001" y="137874"/>
                </a:lnTo>
                <a:lnTo>
                  <a:pt x="2134735" y="158632"/>
                </a:lnTo>
                <a:lnTo>
                  <a:pt x="2139289" y="184784"/>
                </a:lnTo>
                <a:lnTo>
                  <a:pt x="2134735" y="211538"/>
                </a:lnTo>
                <a:lnTo>
                  <a:pt x="2122001" y="232505"/>
                </a:lnTo>
                <a:lnTo>
                  <a:pt x="2102481" y="246185"/>
                </a:lnTo>
                <a:lnTo>
                  <a:pt x="2077567" y="251078"/>
                </a:lnTo>
                <a:lnTo>
                  <a:pt x="2162618" y="251078"/>
                </a:lnTo>
                <a:lnTo>
                  <a:pt x="2176627" y="227820"/>
                </a:lnTo>
                <a:lnTo>
                  <a:pt x="2183485" y="186308"/>
                </a:lnTo>
                <a:lnTo>
                  <a:pt x="2176454" y="144077"/>
                </a:lnTo>
                <a:lnTo>
                  <a:pt x="2156672" y="111347"/>
                </a:lnTo>
                <a:lnTo>
                  <a:pt x="2126103" y="90189"/>
                </a:lnTo>
                <a:lnTo>
                  <a:pt x="2086711" y="82676"/>
                </a:lnTo>
                <a:close/>
              </a:path>
              <a:path w="3314700" h="361314">
                <a:moveTo>
                  <a:pt x="2383624" y="118109"/>
                </a:moveTo>
                <a:lnTo>
                  <a:pt x="2301976" y="118109"/>
                </a:lnTo>
                <a:lnTo>
                  <a:pt x="2323038" y="120890"/>
                </a:lnTo>
                <a:lnTo>
                  <a:pt x="2338171" y="128920"/>
                </a:lnTo>
                <a:lnTo>
                  <a:pt x="2347303" y="141737"/>
                </a:lnTo>
                <a:lnTo>
                  <a:pt x="2350363" y="158876"/>
                </a:lnTo>
                <a:lnTo>
                  <a:pt x="2350363" y="164972"/>
                </a:lnTo>
                <a:lnTo>
                  <a:pt x="2289022" y="164972"/>
                </a:lnTo>
                <a:lnTo>
                  <a:pt x="2256482" y="169461"/>
                </a:lnTo>
                <a:lnTo>
                  <a:pt x="2232444" y="181736"/>
                </a:lnTo>
                <a:lnTo>
                  <a:pt x="2217549" y="200870"/>
                </a:lnTo>
                <a:lnTo>
                  <a:pt x="2212441" y="225932"/>
                </a:lnTo>
                <a:lnTo>
                  <a:pt x="2217412" y="250864"/>
                </a:lnTo>
                <a:lnTo>
                  <a:pt x="2231634" y="270795"/>
                </a:lnTo>
                <a:lnTo>
                  <a:pt x="2254071" y="284011"/>
                </a:lnTo>
                <a:lnTo>
                  <a:pt x="2283688" y="288797"/>
                </a:lnTo>
                <a:lnTo>
                  <a:pt x="2304506" y="287148"/>
                </a:lnTo>
                <a:lnTo>
                  <a:pt x="2322788" y="282178"/>
                </a:lnTo>
                <a:lnTo>
                  <a:pt x="2338284" y="273849"/>
                </a:lnTo>
                <a:lnTo>
                  <a:pt x="2350744" y="262127"/>
                </a:lnTo>
                <a:lnTo>
                  <a:pt x="2393726" y="262127"/>
                </a:lnTo>
                <a:lnTo>
                  <a:pt x="2393703" y="254126"/>
                </a:lnTo>
                <a:lnTo>
                  <a:pt x="2292832" y="254126"/>
                </a:lnTo>
                <a:lnTo>
                  <a:pt x="2276413" y="251995"/>
                </a:lnTo>
                <a:lnTo>
                  <a:pt x="2264067" y="245935"/>
                </a:lnTo>
                <a:lnTo>
                  <a:pt x="2256292" y="236446"/>
                </a:lnTo>
                <a:lnTo>
                  <a:pt x="2253589" y="224027"/>
                </a:lnTo>
                <a:lnTo>
                  <a:pt x="2256119" y="211603"/>
                </a:lnTo>
                <a:lnTo>
                  <a:pt x="2263828" y="203215"/>
                </a:lnTo>
                <a:lnTo>
                  <a:pt x="2276896" y="198471"/>
                </a:lnTo>
                <a:lnTo>
                  <a:pt x="2295499" y="196976"/>
                </a:lnTo>
                <a:lnTo>
                  <a:pt x="2393539" y="196976"/>
                </a:lnTo>
                <a:lnTo>
                  <a:pt x="2393416" y="153923"/>
                </a:lnTo>
                <a:lnTo>
                  <a:pt x="2387796" y="123985"/>
                </a:lnTo>
                <a:lnTo>
                  <a:pt x="2383624" y="118109"/>
                </a:lnTo>
                <a:close/>
              </a:path>
              <a:path w="3314700" h="361314">
                <a:moveTo>
                  <a:pt x="2393726" y="262127"/>
                </a:moveTo>
                <a:lnTo>
                  <a:pt x="2350744" y="262127"/>
                </a:lnTo>
                <a:lnTo>
                  <a:pt x="2350744" y="286892"/>
                </a:lnTo>
                <a:lnTo>
                  <a:pt x="2393797" y="286892"/>
                </a:lnTo>
                <a:lnTo>
                  <a:pt x="2393726" y="262127"/>
                </a:lnTo>
                <a:close/>
              </a:path>
              <a:path w="3314700" h="361314">
                <a:moveTo>
                  <a:pt x="2393539" y="196976"/>
                </a:moveTo>
                <a:lnTo>
                  <a:pt x="2350363" y="196976"/>
                </a:lnTo>
                <a:lnTo>
                  <a:pt x="2350363" y="215645"/>
                </a:lnTo>
                <a:lnTo>
                  <a:pt x="2344803" y="230981"/>
                </a:lnTo>
                <a:lnTo>
                  <a:pt x="2332456" y="243173"/>
                </a:lnTo>
                <a:lnTo>
                  <a:pt x="2314680" y="251221"/>
                </a:lnTo>
                <a:lnTo>
                  <a:pt x="2292832" y="254126"/>
                </a:lnTo>
                <a:lnTo>
                  <a:pt x="2393703" y="254126"/>
                </a:lnTo>
                <a:lnTo>
                  <a:pt x="2393539" y="196976"/>
                </a:lnTo>
                <a:close/>
              </a:path>
              <a:path w="3314700" h="361314">
                <a:moveTo>
                  <a:pt x="2311501" y="82676"/>
                </a:moveTo>
                <a:lnTo>
                  <a:pt x="2285599" y="84308"/>
                </a:lnTo>
                <a:lnTo>
                  <a:pt x="2264019" y="89153"/>
                </a:lnTo>
                <a:lnTo>
                  <a:pt x="2244368" y="97143"/>
                </a:lnTo>
                <a:lnTo>
                  <a:pt x="2224252" y="108203"/>
                </a:lnTo>
                <a:lnTo>
                  <a:pt x="2242159" y="138683"/>
                </a:lnTo>
                <a:lnTo>
                  <a:pt x="2257292" y="129682"/>
                </a:lnTo>
                <a:lnTo>
                  <a:pt x="2272353" y="123253"/>
                </a:lnTo>
                <a:lnTo>
                  <a:pt x="2287272" y="119395"/>
                </a:lnTo>
                <a:lnTo>
                  <a:pt x="2301976" y="118109"/>
                </a:lnTo>
                <a:lnTo>
                  <a:pt x="2383624" y="118109"/>
                </a:lnTo>
                <a:lnTo>
                  <a:pt x="2371890" y="101584"/>
                </a:lnTo>
                <a:lnTo>
                  <a:pt x="2346267" y="87540"/>
                </a:lnTo>
                <a:lnTo>
                  <a:pt x="2311501" y="82676"/>
                </a:lnTo>
                <a:close/>
              </a:path>
              <a:path w="3314700" h="361314">
                <a:moveTo>
                  <a:pt x="2443708" y="228980"/>
                </a:moveTo>
                <a:lnTo>
                  <a:pt x="2445167" y="272343"/>
                </a:lnTo>
                <a:lnTo>
                  <a:pt x="2487184" y="286583"/>
                </a:lnTo>
                <a:lnTo>
                  <a:pt x="2509621" y="288416"/>
                </a:lnTo>
                <a:lnTo>
                  <a:pt x="2538964" y="284851"/>
                </a:lnTo>
                <a:lnTo>
                  <a:pt x="2563771" y="273891"/>
                </a:lnTo>
                <a:lnTo>
                  <a:pt x="2580934" y="255144"/>
                </a:lnTo>
                <a:lnTo>
                  <a:pt x="2581176" y="254126"/>
                </a:lnTo>
                <a:lnTo>
                  <a:pt x="2511526" y="254126"/>
                </a:lnTo>
                <a:lnTo>
                  <a:pt x="2494072" y="252394"/>
                </a:lnTo>
                <a:lnTo>
                  <a:pt x="2475903" y="247411"/>
                </a:lnTo>
                <a:lnTo>
                  <a:pt x="2458591" y="239500"/>
                </a:lnTo>
                <a:lnTo>
                  <a:pt x="2443708" y="228980"/>
                </a:lnTo>
                <a:close/>
              </a:path>
              <a:path w="3314700" h="361314">
                <a:moveTo>
                  <a:pt x="2513050" y="82295"/>
                </a:moveTo>
                <a:lnTo>
                  <a:pt x="2484987" y="85677"/>
                </a:lnTo>
                <a:lnTo>
                  <a:pt x="2461139" y="96202"/>
                </a:lnTo>
                <a:lnTo>
                  <a:pt x="2444577" y="114442"/>
                </a:lnTo>
                <a:lnTo>
                  <a:pt x="2438374" y="140969"/>
                </a:lnTo>
                <a:lnTo>
                  <a:pt x="2454823" y="180278"/>
                </a:lnTo>
                <a:lnTo>
                  <a:pt x="2491381" y="198548"/>
                </a:lnTo>
                <a:lnTo>
                  <a:pt x="2528010" y="210889"/>
                </a:lnTo>
                <a:lnTo>
                  <a:pt x="2544673" y="232409"/>
                </a:lnTo>
                <a:lnTo>
                  <a:pt x="2542119" y="242232"/>
                </a:lnTo>
                <a:lnTo>
                  <a:pt x="2535100" y="248983"/>
                </a:lnTo>
                <a:lnTo>
                  <a:pt x="2524581" y="252876"/>
                </a:lnTo>
                <a:lnTo>
                  <a:pt x="2511526" y="254126"/>
                </a:lnTo>
                <a:lnTo>
                  <a:pt x="2581176" y="254126"/>
                </a:lnTo>
                <a:lnTo>
                  <a:pt x="2587345" y="228218"/>
                </a:lnTo>
                <a:lnTo>
                  <a:pt x="2570718" y="188279"/>
                </a:lnTo>
                <a:lnTo>
                  <a:pt x="2533767" y="169306"/>
                </a:lnTo>
                <a:lnTo>
                  <a:pt x="2496744" y="157120"/>
                </a:lnTo>
                <a:lnTo>
                  <a:pt x="2479903" y="137540"/>
                </a:lnTo>
                <a:lnTo>
                  <a:pt x="2482136" y="128277"/>
                </a:lnTo>
                <a:lnTo>
                  <a:pt x="2488333" y="122015"/>
                </a:lnTo>
                <a:lnTo>
                  <a:pt x="2497745" y="118467"/>
                </a:lnTo>
                <a:lnTo>
                  <a:pt x="2509621" y="117347"/>
                </a:lnTo>
                <a:lnTo>
                  <a:pt x="2576762" y="117347"/>
                </a:lnTo>
                <a:lnTo>
                  <a:pt x="2583916" y="102869"/>
                </a:lnTo>
                <a:lnTo>
                  <a:pt x="2568718" y="94190"/>
                </a:lnTo>
                <a:lnTo>
                  <a:pt x="2551198" y="87725"/>
                </a:lnTo>
                <a:lnTo>
                  <a:pt x="2532320" y="83689"/>
                </a:lnTo>
                <a:lnTo>
                  <a:pt x="2513050" y="82295"/>
                </a:lnTo>
                <a:close/>
              </a:path>
              <a:path w="3314700" h="361314">
                <a:moveTo>
                  <a:pt x="2576762" y="117347"/>
                </a:moveTo>
                <a:lnTo>
                  <a:pt x="2509621" y="117347"/>
                </a:lnTo>
                <a:lnTo>
                  <a:pt x="2523766" y="118592"/>
                </a:lnTo>
                <a:lnTo>
                  <a:pt x="2538768" y="122158"/>
                </a:lnTo>
                <a:lnTo>
                  <a:pt x="2553769" y="127795"/>
                </a:lnTo>
                <a:lnTo>
                  <a:pt x="2567914" y="135254"/>
                </a:lnTo>
                <a:lnTo>
                  <a:pt x="2576762" y="117347"/>
                </a:lnTo>
                <a:close/>
              </a:path>
              <a:path w="3314700" h="361314">
                <a:moveTo>
                  <a:pt x="2846031" y="60578"/>
                </a:moveTo>
                <a:lnTo>
                  <a:pt x="2801073" y="60578"/>
                </a:lnTo>
                <a:lnTo>
                  <a:pt x="2801073" y="286892"/>
                </a:lnTo>
                <a:lnTo>
                  <a:pt x="2846031" y="286892"/>
                </a:lnTo>
                <a:lnTo>
                  <a:pt x="2846031" y="60578"/>
                </a:lnTo>
                <a:close/>
              </a:path>
              <a:path w="3314700" h="361314">
                <a:moveTo>
                  <a:pt x="2930613" y="20192"/>
                </a:moveTo>
                <a:lnTo>
                  <a:pt x="2716872" y="20192"/>
                </a:lnTo>
                <a:lnTo>
                  <a:pt x="2716872" y="60578"/>
                </a:lnTo>
                <a:lnTo>
                  <a:pt x="2930613" y="60578"/>
                </a:lnTo>
                <a:lnTo>
                  <a:pt x="2930613" y="20192"/>
                </a:lnTo>
                <a:close/>
              </a:path>
              <a:path w="3314700" h="361314">
                <a:moveTo>
                  <a:pt x="2989287" y="84200"/>
                </a:moveTo>
                <a:lnTo>
                  <a:pt x="2945472" y="84200"/>
                </a:lnTo>
                <a:lnTo>
                  <a:pt x="2945472" y="210311"/>
                </a:lnTo>
                <a:lnTo>
                  <a:pt x="2950544" y="242929"/>
                </a:lnTo>
                <a:lnTo>
                  <a:pt x="2965189" y="267509"/>
                </a:lnTo>
                <a:lnTo>
                  <a:pt x="2988549" y="283017"/>
                </a:lnTo>
                <a:lnTo>
                  <a:pt x="3019767" y="288416"/>
                </a:lnTo>
                <a:lnTo>
                  <a:pt x="3043133" y="285791"/>
                </a:lnTo>
                <a:lnTo>
                  <a:pt x="3063249" y="278272"/>
                </a:lnTo>
                <a:lnTo>
                  <a:pt x="3079721" y="265539"/>
                </a:lnTo>
                <a:lnTo>
                  <a:pt x="3092157" y="247268"/>
                </a:lnTo>
                <a:lnTo>
                  <a:pt x="3036531" y="247268"/>
                </a:lnTo>
                <a:lnTo>
                  <a:pt x="3016773" y="243875"/>
                </a:lnTo>
                <a:lnTo>
                  <a:pt x="3001908" y="234124"/>
                </a:lnTo>
                <a:lnTo>
                  <a:pt x="2992544" y="218658"/>
                </a:lnTo>
                <a:lnTo>
                  <a:pt x="2989287" y="198119"/>
                </a:lnTo>
                <a:lnTo>
                  <a:pt x="2989287" y="84200"/>
                </a:lnTo>
                <a:close/>
              </a:path>
              <a:path w="3314700" h="361314">
                <a:moveTo>
                  <a:pt x="3135972" y="84200"/>
                </a:moveTo>
                <a:lnTo>
                  <a:pt x="3092157" y="84200"/>
                </a:lnTo>
                <a:lnTo>
                  <a:pt x="3092157" y="184022"/>
                </a:lnTo>
                <a:lnTo>
                  <a:pt x="3088395" y="208746"/>
                </a:lnTo>
                <a:lnTo>
                  <a:pt x="3077489" y="228647"/>
                </a:lnTo>
                <a:lnTo>
                  <a:pt x="3060011" y="242048"/>
                </a:lnTo>
                <a:lnTo>
                  <a:pt x="3036531" y="247268"/>
                </a:lnTo>
                <a:lnTo>
                  <a:pt x="3092157" y="247268"/>
                </a:lnTo>
                <a:lnTo>
                  <a:pt x="3092157" y="286892"/>
                </a:lnTo>
                <a:lnTo>
                  <a:pt x="3135972" y="286892"/>
                </a:lnTo>
                <a:lnTo>
                  <a:pt x="3135972" y="84200"/>
                </a:lnTo>
                <a:close/>
              </a:path>
              <a:path w="3314700" h="361314">
                <a:moveTo>
                  <a:pt x="3244557" y="84200"/>
                </a:moveTo>
                <a:lnTo>
                  <a:pt x="3200742" y="84200"/>
                </a:lnTo>
                <a:lnTo>
                  <a:pt x="3200742" y="286892"/>
                </a:lnTo>
                <a:lnTo>
                  <a:pt x="3244557" y="286892"/>
                </a:lnTo>
                <a:lnTo>
                  <a:pt x="3244557" y="180974"/>
                </a:lnTo>
                <a:lnTo>
                  <a:pt x="3251225" y="157216"/>
                </a:lnTo>
                <a:lnTo>
                  <a:pt x="3265608" y="138922"/>
                </a:lnTo>
                <a:lnTo>
                  <a:pt x="3286991" y="127557"/>
                </a:lnTo>
                <a:lnTo>
                  <a:pt x="3314661" y="124586"/>
                </a:lnTo>
                <a:lnTo>
                  <a:pt x="3244557" y="124586"/>
                </a:lnTo>
                <a:lnTo>
                  <a:pt x="3244557" y="84200"/>
                </a:lnTo>
                <a:close/>
              </a:path>
              <a:path w="3314700" h="361314">
                <a:moveTo>
                  <a:pt x="3314661" y="82676"/>
                </a:moveTo>
                <a:lnTo>
                  <a:pt x="3292135" y="85367"/>
                </a:lnTo>
                <a:lnTo>
                  <a:pt x="3272751" y="93344"/>
                </a:lnTo>
                <a:lnTo>
                  <a:pt x="3256797" y="106465"/>
                </a:lnTo>
                <a:lnTo>
                  <a:pt x="3244557" y="124586"/>
                </a:lnTo>
                <a:lnTo>
                  <a:pt x="3314661" y="124586"/>
                </a:lnTo>
                <a:lnTo>
                  <a:pt x="3314661" y="826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8713" y="2509697"/>
            <a:ext cx="4325442" cy="290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1673" y="2491447"/>
            <a:ext cx="2727325" cy="327025"/>
          </a:xfrm>
          <a:custGeom>
            <a:avLst/>
            <a:gdLst/>
            <a:ahLst/>
            <a:cxnLst/>
            <a:rect l="l" t="t" r="r" b="b"/>
            <a:pathLst>
              <a:path w="2727325" h="327025">
                <a:moveTo>
                  <a:pt x="171907" y="108013"/>
                </a:moveTo>
                <a:lnTo>
                  <a:pt x="86106" y="108013"/>
                </a:lnTo>
                <a:lnTo>
                  <a:pt x="106465" y="112422"/>
                </a:lnTo>
                <a:lnTo>
                  <a:pt x="122369" y="124772"/>
                </a:lnTo>
                <a:lnTo>
                  <a:pt x="132717" y="143744"/>
                </a:lnTo>
                <a:lnTo>
                  <a:pt x="136410" y="168021"/>
                </a:lnTo>
                <a:lnTo>
                  <a:pt x="132717" y="191900"/>
                </a:lnTo>
                <a:lnTo>
                  <a:pt x="122369" y="210669"/>
                </a:lnTo>
                <a:lnTo>
                  <a:pt x="106465" y="222943"/>
                </a:lnTo>
                <a:lnTo>
                  <a:pt x="86106" y="227342"/>
                </a:lnTo>
                <a:lnTo>
                  <a:pt x="136410" y="227342"/>
                </a:lnTo>
                <a:lnTo>
                  <a:pt x="136410" y="325069"/>
                </a:lnTo>
                <a:lnTo>
                  <a:pt x="171907" y="325069"/>
                </a:lnTo>
                <a:lnTo>
                  <a:pt x="171907" y="108013"/>
                </a:lnTo>
                <a:close/>
              </a:path>
              <a:path w="2727325" h="327025">
                <a:moveTo>
                  <a:pt x="78079" y="74409"/>
                </a:moveTo>
                <a:lnTo>
                  <a:pt x="46350" y="81106"/>
                </a:lnTo>
                <a:lnTo>
                  <a:pt x="21680" y="99955"/>
                </a:lnTo>
                <a:lnTo>
                  <a:pt x="5690" y="129091"/>
                </a:lnTo>
                <a:lnTo>
                  <a:pt x="0" y="166649"/>
                </a:lnTo>
                <a:lnTo>
                  <a:pt x="5657" y="204711"/>
                </a:lnTo>
                <a:lnTo>
                  <a:pt x="21643" y="234286"/>
                </a:lnTo>
                <a:lnTo>
                  <a:pt x="46484" y="253445"/>
                </a:lnTo>
                <a:lnTo>
                  <a:pt x="78701" y="260261"/>
                </a:lnTo>
                <a:lnTo>
                  <a:pt x="97134" y="258107"/>
                </a:lnTo>
                <a:lnTo>
                  <a:pt x="112995" y="251774"/>
                </a:lnTo>
                <a:lnTo>
                  <a:pt x="126136" y="241455"/>
                </a:lnTo>
                <a:lnTo>
                  <a:pt x="136410" y="227342"/>
                </a:lnTo>
                <a:lnTo>
                  <a:pt x="86106" y="227342"/>
                </a:lnTo>
                <a:lnTo>
                  <a:pt x="65612" y="222943"/>
                </a:lnTo>
                <a:lnTo>
                  <a:pt x="49690" y="210669"/>
                </a:lnTo>
                <a:lnTo>
                  <a:pt x="39323" y="191900"/>
                </a:lnTo>
                <a:lnTo>
                  <a:pt x="35496" y="168021"/>
                </a:lnTo>
                <a:lnTo>
                  <a:pt x="39366" y="143889"/>
                </a:lnTo>
                <a:lnTo>
                  <a:pt x="49804" y="124901"/>
                </a:lnTo>
                <a:lnTo>
                  <a:pt x="65741" y="112471"/>
                </a:lnTo>
                <a:lnTo>
                  <a:pt x="86106" y="108013"/>
                </a:lnTo>
                <a:lnTo>
                  <a:pt x="171907" y="108013"/>
                </a:lnTo>
                <a:lnTo>
                  <a:pt x="171907" y="107670"/>
                </a:lnTo>
                <a:lnTo>
                  <a:pt x="136410" y="107670"/>
                </a:lnTo>
                <a:lnTo>
                  <a:pt x="125949" y="93504"/>
                </a:lnTo>
                <a:lnTo>
                  <a:pt x="112683" y="83067"/>
                </a:lnTo>
                <a:lnTo>
                  <a:pt x="96698" y="76616"/>
                </a:lnTo>
                <a:lnTo>
                  <a:pt x="78079" y="74409"/>
                </a:lnTo>
                <a:close/>
              </a:path>
              <a:path w="2727325" h="327025">
                <a:moveTo>
                  <a:pt x="171907" y="76123"/>
                </a:moveTo>
                <a:lnTo>
                  <a:pt x="136410" y="76123"/>
                </a:lnTo>
                <a:lnTo>
                  <a:pt x="136410" y="107670"/>
                </a:lnTo>
                <a:lnTo>
                  <a:pt x="171907" y="107670"/>
                </a:lnTo>
                <a:lnTo>
                  <a:pt x="171907" y="76123"/>
                </a:lnTo>
                <a:close/>
              </a:path>
              <a:path w="2727325" h="327025">
                <a:moveTo>
                  <a:pt x="256146" y="76123"/>
                </a:moveTo>
                <a:lnTo>
                  <a:pt x="220662" y="76123"/>
                </a:lnTo>
                <a:lnTo>
                  <a:pt x="220662" y="189623"/>
                </a:lnTo>
                <a:lnTo>
                  <a:pt x="224770" y="218979"/>
                </a:lnTo>
                <a:lnTo>
                  <a:pt x="236632" y="241101"/>
                </a:lnTo>
                <a:lnTo>
                  <a:pt x="255552" y="255058"/>
                </a:lnTo>
                <a:lnTo>
                  <a:pt x="280835" y="259918"/>
                </a:lnTo>
                <a:lnTo>
                  <a:pt x="299760" y="257555"/>
                </a:lnTo>
                <a:lnTo>
                  <a:pt x="316053" y="250788"/>
                </a:lnTo>
                <a:lnTo>
                  <a:pt x="329396" y="239328"/>
                </a:lnTo>
                <a:lnTo>
                  <a:pt x="339471" y="222885"/>
                </a:lnTo>
                <a:lnTo>
                  <a:pt x="294411" y="222885"/>
                </a:lnTo>
                <a:lnTo>
                  <a:pt x="278408" y="219831"/>
                </a:lnTo>
                <a:lnTo>
                  <a:pt x="266368" y="211054"/>
                </a:lnTo>
                <a:lnTo>
                  <a:pt x="258783" y="197135"/>
                </a:lnTo>
                <a:lnTo>
                  <a:pt x="256146" y="178650"/>
                </a:lnTo>
                <a:lnTo>
                  <a:pt x="256146" y="76123"/>
                </a:lnTo>
                <a:close/>
              </a:path>
              <a:path w="2727325" h="327025">
                <a:moveTo>
                  <a:pt x="374967" y="76123"/>
                </a:moveTo>
                <a:lnTo>
                  <a:pt x="339471" y="76123"/>
                </a:lnTo>
                <a:lnTo>
                  <a:pt x="339471" y="165963"/>
                </a:lnTo>
                <a:lnTo>
                  <a:pt x="336423" y="188214"/>
                </a:lnTo>
                <a:lnTo>
                  <a:pt x="327590" y="206125"/>
                </a:lnTo>
                <a:lnTo>
                  <a:pt x="313432" y="218186"/>
                </a:lnTo>
                <a:lnTo>
                  <a:pt x="294411" y="222885"/>
                </a:lnTo>
                <a:lnTo>
                  <a:pt x="339471" y="222885"/>
                </a:lnTo>
                <a:lnTo>
                  <a:pt x="339471" y="258546"/>
                </a:lnTo>
                <a:lnTo>
                  <a:pt x="374967" y="258546"/>
                </a:lnTo>
                <a:lnTo>
                  <a:pt x="374967" y="76123"/>
                </a:lnTo>
                <a:close/>
              </a:path>
              <a:path w="2727325" h="327025">
                <a:moveTo>
                  <a:pt x="495007" y="74752"/>
                </a:moveTo>
                <a:lnTo>
                  <a:pt x="461469" y="81653"/>
                </a:lnTo>
                <a:lnTo>
                  <a:pt x="435221" y="100641"/>
                </a:lnTo>
                <a:lnTo>
                  <a:pt x="418114" y="129916"/>
                </a:lnTo>
                <a:lnTo>
                  <a:pt x="412000" y="167678"/>
                </a:lnTo>
                <a:lnTo>
                  <a:pt x="417998" y="205236"/>
                </a:lnTo>
                <a:lnTo>
                  <a:pt x="434989" y="234372"/>
                </a:lnTo>
                <a:lnTo>
                  <a:pt x="461469" y="253220"/>
                </a:lnTo>
                <a:lnTo>
                  <a:pt x="495935" y="259918"/>
                </a:lnTo>
                <a:lnTo>
                  <a:pt x="516267" y="257844"/>
                </a:lnTo>
                <a:lnTo>
                  <a:pt x="534516" y="251817"/>
                </a:lnTo>
                <a:lnTo>
                  <a:pt x="550447" y="242124"/>
                </a:lnTo>
                <a:lnTo>
                  <a:pt x="563829" y="229057"/>
                </a:lnTo>
                <a:lnTo>
                  <a:pt x="562960" y="228028"/>
                </a:lnTo>
                <a:lnTo>
                  <a:pt x="498716" y="228028"/>
                </a:lnTo>
                <a:lnTo>
                  <a:pt x="480605" y="224856"/>
                </a:lnTo>
                <a:lnTo>
                  <a:pt x="465618" y="215769"/>
                </a:lnTo>
                <a:lnTo>
                  <a:pt x="454448" y="201410"/>
                </a:lnTo>
                <a:lnTo>
                  <a:pt x="447789" y="182422"/>
                </a:lnTo>
                <a:lnTo>
                  <a:pt x="571855" y="182422"/>
                </a:lnTo>
                <a:lnTo>
                  <a:pt x="570518" y="153619"/>
                </a:lnTo>
                <a:lnTo>
                  <a:pt x="447179" y="153619"/>
                </a:lnTo>
                <a:lnTo>
                  <a:pt x="452614" y="133929"/>
                </a:lnTo>
                <a:lnTo>
                  <a:pt x="462913" y="119029"/>
                </a:lnTo>
                <a:lnTo>
                  <a:pt x="477381" y="109594"/>
                </a:lnTo>
                <a:lnTo>
                  <a:pt x="495325" y="106299"/>
                </a:lnTo>
                <a:lnTo>
                  <a:pt x="557618" y="106299"/>
                </a:lnTo>
                <a:lnTo>
                  <a:pt x="556691" y="103898"/>
                </a:lnTo>
                <a:lnTo>
                  <a:pt x="531968" y="82317"/>
                </a:lnTo>
                <a:lnTo>
                  <a:pt x="495007" y="74752"/>
                </a:lnTo>
                <a:close/>
              </a:path>
              <a:path w="2727325" h="327025">
                <a:moveTo>
                  <a:pt x="545007" y="206768"/>
                </a:moveTo>
                <a:lnTo>
                  <a:pt x="535211" y="215876"/>
                </a:lnTo>
                <a:lnTo>
                  <a:pt x="524057" y="222542"/>
                </a:lnTo>
                <a:lnTo>
                  <a:pt x="511805" y="226635"/>
                </a:lnTo>
                <a:lnTo>
                  <a:pt x="498716" y="228028"/>
                </a:lnTo>
                <a:lnTo>
                  <a:pt x="562960" y="228028"/>
                </a:lnTo>
                <a:lnTo>
                  <a:pt x="545007" y="206768"/>
                </a:lnTo>
                <a:close/>
              </a:path>
              <a:path w="2727325" h="327025">
                <a:moveTo>
                  <a:pt x="557618" y="106299"/>
                </a:moveTo>
                <a:lnTo>
                  <a:pt x="495325" y="106299"/>
                </a:lnTo>
                <a:lnTo>
                  <a:pt x="513614" y="109545"/>
                </a:lnTo>
                <a:lnTo>
                  <a:pt x="527765" y="118900"/>
                </a:lnTo>
                <a:lnTo>
                  <a:pt x="537114" y="133784"/>
                </a:lnTo>
                <a:lnTo>
                  <a:pt x="540994" y="153619"/>
                </a:lnTo>
                <a:lnTo>
                  <a:pt x="570518" y="153619"/>
                </a:lnTo>
                <a:lnTo>
                  <a:pt x="569785" y="137824"/>
                </a:lnTo>
                <a:lnTo>
                  <a:pt x="557618" y="106299"/>
                </a:lnTo>
                <a:close/>
              </a:path>
              <a:path w="2727325" h="327025">
                <a:moveTo>
                  <a:pt x="671537" y="74409"/>
                </a:moveTo>
                <a:lnTo>
                  <a:pt x="639808" y="81106"/>
                </a:lnTo>
                <a:lnTo>
                  <a:pt x="615138" y="99955"/>
                </a:lnTo>
                <a:lnTo>
                  <a:pt x="599148" y="129091"/>
                </a:lnTo>
                <a:lnTo>
                  <a:pt x="593458" y="166649"/>
                </a:lnTo>
                <a:lnTo>
                  <a:pt x="599115" y="204711"/>
                </a:lnTo>
                <a:lnTo>
                  <a:pt x="615102" y="234286"/>
                </a:lnTo>
                <a:lnTo>
                  <a:pt x="639942" y="253445"/>
                </a:lnTo>
                <a:lnTo>
                  <a:pt x="672160" y="260261"/>
                </a:lnTo>
                <a:lnTo>
                  <a:pt x="690590" y="258107"/>
                </a:lnTo>
                <a:lnTo>
                  <a:pt x="706448" y="251774"/>
                </a:lnTo>
                <a:lnTo>
                  <a:pt x="719589" y="241455"/>
                </a:lnTo>
                <a:lnTo>
                  <a:pt x="729869" y="227342"/>
                </a:lnTo>
                <a:lnTo>
                  <a:pt x="679564" y="227342"/>
                </a:lnTo>
                <a:lnTo>
                  <a:pt x="659071" y="222943"/>
                </a:lnTo>
                <a:lnTo>
                  <a:pt x="643148" y="210669"/>
                </a:lnTo>
                <a:lnTo>
                  <a:pt x="632781" y="191900"/>
                </a:lnTo>
                <a:lnTo>
                  <a:pt x="628954" y="168021"/>
                </a:lnTo>
                <a:lnTo>
                  <a:pt x="632824" y="143889"/>
                </a:lnTo>
                <a:lnTo>
                  <a:pt x="643262" y="124901"/>
                </a:lnTo>
                <a:lnTo>
                  <a:pt x="659199" y="112471"/>
                </a:lnTo>
                <a:lnTo>
                  <a:pt x="679564" y="108013"/>
                </a:lnTo>
                <a:lnTo>
                  <a:pt x="765352" y="108013"/>
                </a:lnTo>
                <a:lnTo>
                  <a:pt x="765352" y="107670"/>
                </a:lnTo>
                <a:lnTo>
                  <a:pt x="729869" y="107670"/>
                </a:lnTo>
                <a:lnTo>
                  <a:pt x="719408" y="93504"/>
                </a:lnTo>
                <a:lnTo>
                  <a:pt x="706142" y="83067"/>
                </a:lnTo>
                <a:lnTo>
                  <a:pt x="690156" y="76616"/>
                </a:lnTo>
                <a:lnTo>
                  <a:pt x="671537" y="74409"/>
                </a:lnTo>
                <a:close/>
              </a:path>
              <a:path w="2727325" h="327025">
                <a:moveTo>
                  <a:pt x="765352" y="108013"/>
                </a:moveTo>
                <a:lnTo>
                  <a:pt x="679564" y="108013"/>
                </a:lnTo>
                <a:lnTo>
                  <a:pt x="699924" y="112422"/>
                </a:lnTo>
                <a:lnTo>
                  <a:pt x="715827" y="124772"/>
                </a:lnTo>
                <a:lnTo>
                  <a:pt x="726175" y="143744"/>
                </a:lnTo>
                <a:lnTo>
                  <a:pt x="729869" y="168021"/>
                </a:lnTo>
                <a:lnTo>
                  <a:pt x="726175" y="191900"/>
                </a:lnTo>
                <a:lnTo>
                  <a:pt x="715827" y="210669"/>
                </a:lnTo>
                <a:lnTo>
                  <a:pt x="699924" y="222943"/>
                </a:lnTo>
                <a:lnTo>
                  <a:pt x="679564" y="227342"/>
                </a:lnTo>
                <a:lnTo>
                  <a:pt x="729869" y="227342"/>
                </a:lnTo>
                <a:lnTo>
                  <a:pt x="729869" y="258546"/>
                </a:lnTo>
                <a:lnTo>
                  <a:pt x="765352" y="258546"/>
                </a:lnTo>
                <a:lnTo>
                  <a:pt x="765352" y="108013"/>
                </a:lnTo>
                <a:close/>
              </a:path>
              <a:path w="2727325" h="327025">
                <a:moveTo>
                  <a:pt x="765352" y="4114"/>
                </a:moveTo>
                <a:lnTo>
                  <a:pt x="729869" y="4114"/>
                </a:lnTo>
                <a:lnTo>
                  <a:pt x="729869" y="107670"/>
                </a:lnTo>
                <a:lnTo>
                  <a:pt x="765352" y="107670"/>
                </a:lnTo>
                <a:lnTo>
                  <a:pt x="765352" y="4114"/>
                </a:lnTo>
                <a:close/>
              </a:path>
              <a:path w="2727325" h="327025">
                <a:moveTo>
                  <a:pt x="886942" y="74752"/>
                </a:moveTo>
                <a:lnTo>
                  <a:pt x="853402" y="81653"/>
                </a:lnTo>
                <a:lnTo>
                  <a:pt x="827149" y="100641"/>
                </a:lnTo>
                <a:lnTo>
                  <a:pt x="810038" y="129916"/>
                </a:lnTo>
                <a:lnTo>
                  <a:pt x="803922" y="167678"/>
                </a:lnTo>
                <a:lnTo>
                  <a:pt x="809922" y="205236"/>
                </a:lnTo>
                <a:lnTo>
                  <a:pt x="826917" y="234372"/>
                </a:lnTo>
                <a:lnTo>
                  <a:pt x="853402" y="253220"/>
                </a:lnTo>
                <a:lnTo>
                  <a:pt x="887869" y="259918"/>
                </a:lnTo>
                <a:lnTo>
                  <a:pt x="908200" y="257844"/>
                </a:lnTo>
                <a:lnTo>
                  <a:pt x="926445" y="251817"/>
                </a:lnTo>
                <a:lnTo>
                  <a:pt x="942376" y="242124"/>
                </a:lnTo>
                <a:lnTo>
                  <a:pt x="955763" y="229057"/>
                </a:lnTo>
                <a:lnTo>
                  <a:pt x="954895" y="228028"/>
                </a:lnTo>
                <a:lnTo>
                  <a:pt x="890651" y="228028"/>
                </a:lnTo>
                <a:lnTo>
                  <a:pt x="872540" y="224856"/>
                </a:lnTo>
                <a:lnTo>
                  <a:pt x="857553" y="215769"/>
                </a:lnTo>
                <a:lnTo>
                  <a:pt x="846382" y="201410"/>
                </a:lnTo>
                <a:lnTo>
                  <a:pt x="839724" y="182422"/>
                </a:lnTo>
                <a:lnTo>
                  <a:pt x="963790" y="182422"/>
                </a:lnTo>
                <a:lnTo>
                  <a:pt x="962453" y="153619"/>
                </a:lnTo>
                <a:lnTo>
                  <a:pt x="839114" y="153619"/>
                </a:lnTo>
                <a:lnTo>
                  <a:pt x="844549" y="133929"/>
                </a:lnTo>
                <a:lnTo>
                  <a:pt x="854846" y="119029"/>
                </a:lnTo>
                <a:lnTo>
                  <a:pt x="869311" y="109594"/>
                </a:lnTo>
                <a:lnTo>
                  <a:pt x="887247" y="106299"/>
                </a:lnTo>
                <a:lnTo>
                  <a:pt x="949552" y="106299"/>
                </a:lnTo>
                <a:lnTo>
                  <a:pt x="948626" y="103898"/>
                </a:lnTo>
                <a:lnTo>
                  <a:pt x="923903" y="82317"/>
                </a:lnTo>
                <a:lnTo>
                  <a:pt x="886942" y="74752"/>
                </a:lnTo>
                <a:close/>
              </a:path>
              <a:path w="2727325" h="327025">
                <a:moveTo>
                  <a:pt x="936942" y="206768"/>
                </a:moveTo>
                <a:lnTo>
                  <a:pt x="927146" y="215876"/>
                </a:lnTo>
                <a:lnTo>
                  <a:pt x="915992" y="222542"/>
                </a:lnTo>
                <a:lnTo>
                  <a:pt x="903740" y="226635"/>
                </a:lnTo>
                <a:lnTo>
                  <a:pt x="890651" y="228028"/>
                </a:lnTo>
                <a:lnTo>
                  <a:pt x="954895" y="228028"/>
                </a:lnTo>
                <a:lnTo>
                  <a:pt x="936942" y="206768"/>
                </a:lnTo>
                <a:close/>
              </a:path>
              <a:path w="2727325" h="327025">
                <a:moveTo>
                  <a:pt x="949552" y="106299"/>
                </a:moveTo>
                <a:lnTo>
                  <a:pt x="887247" y="106299"/>
                </a:lnTo>
                <a:lnTo>
                  <a:pt x="905543" y="109545"/>
                </a:lnTo>
                <a:lnTo>
                  <a:pt x="919699" y="118900"/>
                </a:lnTo>
                <a:lnTo>
                  <a:pt x="929049" y="133784"/>
                </a:lnTo>
                <a:lnTo>
                  <a:pt x="932929" y="153619"/>
                </a:lnTo>
                <a:lnTo>
                  <a:pt x="962453" y="153619"/>
                </a:lnTo>
                <a:lnTo>
                  <a:pt x="961719" y="137824"/>
                </a:lnTo>
                <a:lnTo>
                  <a:pt x="949552" y="106299"/>
                </a:lnTo>
                <a:close/>
              </a:path>
              <a:path w="2727325" h="327025">
                <a:moveTo>
                  <a:pt x="1036307" y="76123"/>
                </a:moveTo>
                <a:lnTo>
                  <a:pt x="1000823" y="76123"/>
                </a:lnTo>
                <a:lnTo>
                  <a:pt x="1000823" y="258546"/>
                </a:lnTo>
                <a:lnTo>
                  <a:pt x="1036307" y="258546"/>
                </a:lnTo>
                <a:lnTo>
                  <a:pt x="1036307" y="161505"/>
                </a:lnTo>
                <a:lnTo>
                  <a:pt x="1040814" y="141778"/>
                </a:lnTo>
                <a:lnTo>
                  <a:pt x="1050353" y="126101"/>
                </a:lnTo>
                <a:lnTo>
                  <a:pt x="1064546" y="115691"/>
                </a:lnTo>
                <a:lnTo>
                  <a:pt x="1082916" y="111785"/>
                </a:lnTo>
                <a:lnTo>
                  <a:pt x="1151606" y="111785"/>
                </a:lnTo>
                <a:lnTo>
                  <a:pt x="1151233" y="111099"/>
                </a:lnTo>
                <a:lnTo>
                  <a:pt x="1036307" y="111099"/>
                </a:lnTo>
                <a:lnTo>
                  <a:pt x="1036307" y="76123"/>
                </a:lnTo>
                <a:close/>
              </a:path>
              <a:path w="2727325" h="327025">
                <a:moveTo>
                  <a:pt x="1151606" y="111785"/>
                </a:moveTo>
                <a:lnTo>
                  <a:pt x="1082916" y="111785"/>
                </a:lnTo>
                <a:lnTo>
                  <a:pt x="1099503" y="114839"/>
                </a:lnTo>
                <a:lnTo>
                  <a:pt x="1111923" y="123615"/>
                </a:lnTo>
                <a:lnTo>
                  <a:pt x="1119713" y="137535"/>
                </a:lnTo>
                <a:lnTo>
                  <a:pt x="1122413" y="156019"/>
                </a:lnTo>
                <a:lnTo>
                  <a:pt x="1122413" y="258546"/>
                </a:lnTo>
                <a:lnTo>
                  <a:pt x="1157897" y="258546"/>
                </a:lnTo>
                <a:lnTo>
                  <a:pt x="1157897" y="145046"/>
                </a:lnTo>
                <a:lnTo>
                  <a:pt x="1153731" y="115691"/>
                </a:lnTo>
                <a:lnTo>
                  <a:pt x="1151606" y="111785"/>
                </a:lnTo>
                <a:close/>
              </a:path>
              <a:path w="2727325" h="327025">
                <a:moveTo>
                  <a:pt x="1096797" y="74752"/>
                </a:moveTo>
                <a:lnTo>
                  <a:pt x="1077278" y="76863"/>
                </a:lnTo>
                <a:lnTo>
                  <a:pt x="1060537" y="83410"/>
                </a:lnTo>
                <a:lnTo>
                  <a:pt x="1046803" y="94715"/>
                </a:lnTo>
                <a:lnTo>
                  <a:pt x="1036307" y="111099"/>
                </a:lnTo>
                <a:lnTo>
                  <a:pt x="1151233" y="111099"/>
                </a:lnTo>
                <a:lnTo>
                  <a:pt x="1141696" y="93568"/>
                </a:lnTo>
                <a:lnTo>
                  <a:pt x="1122487" y="79611"/>
                </a:lnTo>
                <a:lnTo>
                  <a:pt x="1096797" y="74752"/>
                </a:lnTo>
                <a:close/>
              </a:path>
              <a:path w="2727325" h="327025">
                <a:moveTo>
                  <a:pt x="1335036" y="76123"/>
                </a:moveTo>
                <a:lnTo>
                  <a:pt x="1299552" y="76123"/>
                </a:lnTo>
                <a:lnTo>
                  <a:pt x="1299552" y="325069"/>
                </a:lnTo>
                <a:lnTo>
                  <a:pt x="1335036" y="325069"/>
                </a:lnTo>
                <a:lnTo>
                  <a:pt x="1335036" y="226999"/>
                </a:lnTo>
                <a:lnTo>
                  <a:pt x="1453551" y="226999"/>
                </a:lnTo>
                <a:lnTo>
                  <a:pt x="1453923" y="226314"/>
                </a:lnTo>
                <a:lnTo>
                  <a:pt x="1385036" y="226314"/>
                </a:lnTo>
                <a:lnTo>
                  <a:pt x="1364852" y="221958"/>
                </a:lnTo>
                <a:lnTo>
                  <a:pt x="1349040" y="209726"/>
                </a:lnTo>
                <a:lnTo>
                  <a:pt x="1338725" y="190872"/>
                </a:lnTo>
                <a:lnTo>
                  <a:pt x="1335036" y="166649"/>
                </a:lnTo>
                <a:lnTo>
                  <a:pt x="1338725" y="142967"/>
                </a:lnTo>
                <a:lnTo>
                  <a:pt x="1349040" y="124301"/>
                </a:lnTo>
                <a:lnTo>
                  <a:pt x="1364852" y="112064"/>
                </a:lnTo>
                <a:lnTo>
                  <a:pt x="1385036" y="107670"/>
                </a:lnTo>
                <a:lnTo>
                  <a:pt x="1335036" y="107670"/>
                </a:lnTo>
                <a:lnTo>
                  <a:pt x="1335036" y="76123"/>
                </a:lnTo>
                <a:close/>
              </a:path>
              <a:path w="2727325" h="327025">
                <a:moveTo>
                  <a:pt x="1453551" y="226999"/>
                </a:moveTo>
                <a:lnTo>
                  <a:pt x="1335036" y="226999"/>
                </a:lnTo>
                <a:lnTo>
                  <a:pt x="1345492" y="241112"/>
                </a:lnTo>
                <a:lnTo>
                  <a:pt x="1358725" y="251431"/>
                </a:lnTo>
                <a:lnTo>
                  <a:pt x="1374620" y="257764"/>
                </a:lnTo>
                <a:lnTo>
                  <a:pt x="1393063" y="259918"/>
                </a:lnTo>
                <a:lnTo>
                  <a:pt x="1424999" y="253226"/>
                </a:lnTo>
                <a:lnTo>
                  <a:pt x="1449531" y="234415"/>
                </a:lnTo>
                <a:lnTo>
                  <a:pt x="1453551" y="226999"/>
                </a:lnTo>
                <a:close/>
              </a:path>
              <a:path w="2727325" h="327025">
                <a:moveTo>
                  <a:pt x="1392440" y="74752"/>
                </a:moveTo>
                <a:lnTo>
                  <a:pt x="1374357" y="76906"/>
                </a:lnTo>
                <a:lnTo>
                  <a:pt x="1358647" y="83238"/>
                </a:lnTo>
                <a:lnTo>
                  <a:pt x="1345483" y="93558"/>
                </a:lnTo>
                <a:lnTo>
                  <a:pt x="1335036" y="107670"/>
                </a:lnTo>
                <a:lnTo>
                  <a:pt x="1385036" y="107670"/>
                </a:lnTo>
                <a:lnTo>
                  <a:pt x="1405212" y="112112"/>
                </a:lnTo>
                <a:lnTo>
                  <a:pt x="1421022" y="124429"/>
                </a:lnTo>
                <a:lnTo>
                  <a:pt x="1431335" y="143112"/>
                </a:lnTo>
                <a:lnTo>
                  <a:pt x="1435023" y="166649"/>
                </a:lnTo>
                <a:lnTo>
                  <a:pt x="1431335" y="190727"/>
                </a:lnTo>
                <a:lnTo>
                  <a:pt x="1421022" y="209597"/>
                </a:lnTo>
                <a:lnTo>
                  <a:pt x="1405212" y="221909"/>
                </a:lnTo>
                <a:lnTo>
                  <a:pt x="1385036" y="226314"/>
                </a:lnTo>
                <a:lnTo>
                  <a:pt x="1453923" y="226314"/>
                </a:lnTo>
                <a:lnTo>
                  <a:pt x="1465270" y="205381"/>
                </a:lnTo>
                <a:lnTo>
                  <a:pt x="1470825" y="168021"/>
                </a:lnTo>
                <a:lnTo>
                  <a:pt x="1465130" y="130012"/>
                </a:lnTo>
                <a:lnTo>
                  <a:pt x="1449106" y="100555"/>
                </a:lnTo>
                <a:lnTo>
                  <a:pt x="1424346" y="81513"/>
                </a:lnTo>
                <a:lnTo>
                  <a:pt x="1392440" y="74752"/>
                </a:lnTo>
                <a:close/>
              </a:path>
              <a:path w="2727325" h="327025">
                <a:moveTo>
                  <a:pt x="1575447" y="74752"/>
                </a:moveTo>
                <a:lnTo>
                  <a:pt x="1541901" y="81653"/>
                </a:lnTo>
                <a:lnTo>
                  <a:pt x="1515649" y="100641"/>
                </a:lnTo>
                <a:lnTo>
                  <a:pt x="1498541" y="129916"/>
                </a:lnTo>
                <a:lnTo>
                  <a:pt x="1492427" y="167678"/>
                </a:lnTo>
                <a:lnTo>
                  <a:pt x="1498425" y="205236"/>
                </a:lnTo>
                <a:lnTo>
                  <a:pt x="1515417" y="234372"/>
                </a:lnTo>
                <a:lnTo>
                  <a:pt x="1541901" y="253220"/>
                </a:lnTo>
                <a:lnTo>
                  <a:pt x="1576374" y="259918"/>
                </a:lnTo>
                <a:lnTo>
                  <a:pt x="1596700" y="257844"/>
                </a:lnTo>
                <a:lnTo>
                  <a:pt x="1614946" y="251817"/>
                </a:lnTo>
                <a:lnTo>
                  <a:pt x="1630879" y="242124"/>
                </a:lnTo>
                <a:lnTo>
                  <a:pt x="1644269" y="229057"/>
                </a:lnTo>
                <a:lnTo>
                  <a:pt x="1643399" y="228028"/>
                </a:lnTo>
                <a:lnTo>
                  <a:pt x="1579143" y="228028"/>
                </a:lnTo>
                <a:lnTo>
                  <a:pt x="1561033" y="224856"/>
                </a:lnTo>
                <a:lnTo>
                  <a:pt x="1546047" y="215769"/>
                </a:lnTo>
                <a:lnTo>
                  <a:pt x="1534880" y="201410"/>
                </a:lnTo>
                <a:lnTo>
                  <a:pt x="1528229" y="182422"/>
                </a:lnTo>
                <a:lnTo>
                  <a:pt x="1652282" y="182422"/>
                </a:lnTo>
                <a:lnTo>
                  <a:pt x="1650950" y="153619"/>
                </a:lnTo>
                <a:lnTo>
                  <a:pt x="1527606" y="153619"/>
                </a:lnTo>
                <a:lnTo>
                  <a:pt x="1533048" y="133929"/>
                </a:lnTo>
                <a:lnTo>
                  <a:pt x="1543350" y="119029"/>
                </a:lnTo>
                <a:lnTo>
                  <a:pt x="1557815" y="109594"/>
                </a:lnTo>
                <a:lnTo>
                  <a:pt x="1575752" y="106299"/>
                </a:lnTo>
                <a:lnTo>
                  <a:pt x="1638056" y="106299"/>
                </a:lnTo>
                <a:lnTo>
                  <a:pt x="1637130" y="103898"/>
                </a:lnTo>
                <a:lnTo>
                  <a:pt x="1612408" y="82317"/>
                </a:lnTo>
                <a:lnTo>
                  <a:pt x="1575447" y="74752"/>
                </a:lnTo>
                <a:close/>
              </a:path>
              <a:path w="2727325" h="327025">
                <a:moveTo>
                  <a:pt x="1625434" y="206768"/>
                </a:moveTo>
                <a:lnTo>
                  <a:pt x="1615646" y="215876"/>
                </a:lnTo>
                <a:lnTo>
                  <a:pt x="1604494" y="222542"/>
                </a:lnTo>
                <a:lnTo>
                  <a:pt x="1592239" y="226635"/>
                </a:lnTo>
                <a:lnTo>
                  <a:pt x="1579143" y="228028"/>
                </a:lnTo>
                <a:lnTo>
                  <a:pt x="1643399" y="228028"/>
                </a:lnTo>
                <a:lnTo>
                  <a:pt x="1625434" y="206768"/>
                </a:lnTo>
                <a:close/>
              </a:path>
              <a:path w="2727325" h="327025">
                <a:moveTo>
                  <a:pt x="1638056" y="106299"/>
                </a:moveTo>
                <a:lnTo>
                  <a:pt x="1575752" y="106299"/>
                </a:lnTo>
                <a:lnTo>
                  <a:pt x="1594041" y="109545"/>
                </a:lnTo>
                <a:lnTo>
                  <a:pt x="1608193" y="118900"/>
                </a:lnTo>
                <a:lnTo>
                  <a:pt x="1617541" y="133784"/>
                </a:lnTo>
                <a:lnTo>
                  <a:pt x="1621421" y="153619"/>
                </a:lnTo>
                <a:lnTo>
                  <a:pt x="1650950" y="153619"/>
                </a:lnTo>
                <a:lnTo>
                  <a:pt x="1650219" y="137824"/>
                </a:lnTo>
                <a:lnTo>
                  <a:pt x="1638056" y="106299"/>
                </a:lnTo>
                <a:close/>
              </a:path>
              <a:path w="2727325" h="327025">
                <a:moveTo>
                  <a:pt x="1853196" y="283921"/>
                </a:moveTo>
                <a:lnTo>
                  <a:pt x="1841461" y="314439"/>
                </a:lnTo>
                <a:lnTo>
                  <a:pt x="1849112" y="319695"/>
                </a:lnTo>
                <a:lnTo>
                  <a:pt x="1857544" y="323569"/>
                </a:lnTo>
                <a:lnTo>
                  <a:pt x="1866498" y="325963"/>
                </a:lnTo>
                <a:lnTo>
                  <a:pt x="1875713" y="326783"/>
                </a:lnTo>
                <a:lnTo>
                  <a:pt x="1895077" y="323001"/>
                </a:lnTo>
                <a:lnTo>
                  <a:pt x="1912096" y="311438"/>
                </a:lnTo>
                <a:lnTo>
                  <a:pt x="1923964" y="292150"/>
                </a:lnTo>
                <a:lnTo>
                  <a:pt x="1867382" y="292150"/>
                </a:lnTo>
                <a:lnTo>
                  <a:pt x="1859673" y="289064"/>
                </a:lnTo>
                <a:lnTo>
                  <a:pt x="1853196" y="283921"/>
                </a:lnTo>
                <a:close/>
              </a:path>
              <a:path w="2727325" h="327025">
                <a:moveTo>
                  <a:pt x="1928799" y="76123"/>
                </a:moveTo>
                <a:lnTo>
                  <a:pt x="1893620" y="76123"/>
                </a:lnTo>
                <a:lnTo>
                  <a:pt x="1893620" y="267462"/>
                </a:lnTo>
                <a:lnTo>
                  <a:pt x="1892100" y="278697"/>
                </a:lnTo>
                <a:lnTo>
                  <a:pt x="1887947" y="286364"/>
                </a:lnTo>
                <a:lnTo>
                  <a:pt x="1881769" y="290752"/>
                </a:lnTo>
                <a:lnTo>
                  <a:pt x="1874177" y="292150"/>
                </a:lnTo>
                <a:lnTo>
                  <a:pt x="1923964" y="292150"/>
                </a:lnTo>
                <a:lnTo>
                  <a:pt x="1924194" y="291775"/>
                </a:lnTo>
                <a:lnTo>
                  <a:pt x="1928799" y="263690"/>
                </a:lnTo>
                <a:lnTo>
                  <a:pt x="1928799" y="76123"/>
                </a:lnTo>
                <a:close/>
              </a:path>
              <a:path w="2727325" h="327025">
                <a:moveTo>
                  <a:pt x="1724812" y="76123"/>
                </a:moveTo>
                <a:lnTo>
                  <a:pt x="1689315" y="76123"/>
                </a:lnTo>
                <a:lnTo>
                  <a:pt x="1689315" y="258546"/>
                </a:lnTo>
                <a:lnTo>
                  <a:pt x="1724812" y="258546"/>
                </a:lnTo>
                <a:lnTo>
                  <a:pt x="1724812" y="161505"/>
                </a:lnTo>
                <a:lnTo>
                  <a:pt x="1729314" y="141778"/>
                </a:lnTo>
                <a:lnTo>
                  <a:pt x="1738852" y="126101"/>
                </a:lnTo>
                <a:lnTo>
                  <a:pt x="1753044" y="115691"/>
                </a:lnTo>
                <a:lnTo>
                  <a:pt x="1771408" y="111785"/>
                </a:lnTo>
                <a:lnTo>
                  <a:pt x="1840111" y="111785"/>
                </a:lnTo>
                <a:lnTo>
                  <a:pt x="1839738" y="111099"/>
                </a:lnTo>
                <a:lnTo>
                  <a:pt x="1724812" y="111099"/>
                </a:lnTo>
                <a:lnTo>
                  <a:pt x="1724812" y="76123"/>
                </a:lnTo>
                <a:close/>
              </a:path>
              <a:path w="2727325" h="327025">
                <a:moveTo>
                  <a:pt x="1840111" y="111785"/>
                </a:moveTo>
                <a:lnTo>
                  <a:pt x="1771408" y="111785"/>
                </a:lnTo>
                <a:lnTo>
                  <a:pt x="1787997" y="114839"/>
                </a:lnTo>
                <a:lnTo>
                  <a:pt x="1800421" y="123615"/>
                </a:lnTo>
                <a:lnTo>
                  <a:pt x="1808216" y="137535"/>
                </a:lnTo>
                <a:lnTo>
                  <a:pt x="1810918" y="156019"/>
                </a:lnTo>
                <a:lnTo>
                  <a:pt x="1810918" y="258546"/>
                </a:lnTo>
                <a:lnTo>
                  <a:pt x="1846402" y="258546"/>
                </a:lnTo>
                <a:lnTo>
                  <a:pt x="1846402" y="145046"/>
                </a:lnTo>
                <a:lnTo>
                  <a:pt x="1842236" y="115691"/>
                </a:lnTo>
                <a:lnTo>
                  <a:pt x="1840111" y="111785"/>
                </a:lnTo>
                <a:close/>
              </a:path>
              <a:path w="2727325" h="327025">
                <a:moveTo>
                  <a:pt x="1785302" y="74752"/>
                </a:moveTo>
                <a:lnTo>
                  <a:pt x="1765781" y="76863"/>
                </a:lnTo>
                <a:lnTo>
                  <a:pt x="1749037" y="83410"/>
                </a:lnTo>
                <a:lnTo>
                  <a:pt x="1735303" y="94715"/>
                </a:lnTo>
                <a:lnTo>
                  <a:pt x="1724812" y="111099"/>
                </a:lnTo>
                <a:lnTo>
                  <a:pt x="1839738" y="111099"/>
                </a:lnTo>
                <a:lnTo>
                  <a:pt x="1830201" y="93568"/>
                </a:lnTo>
                <a:lnTo>
                  <a:pt x="1810992" y="79611"/>
                </a:lnTo>
                <a:lnTo>
                  <a:pt x="1785302" y="74752"/>
                </a:lnTo>
                <a:close/>
              </a:path>
              <a:path w="2727325" h="327025">
                <a:moveTo>
                  <a:pt x="1911210" y="0"/>
                </a:moveTo>
                <a:lnTo>
                  <a:pt x="1902627" y="1773"/>
                </a:lnTo>
                <a:lnTo>
                  <a:pt x="1895779" y="6729"/>
                </a:lnTo>
                <a:lnTo>
                  <a:pt x="1891247" y="14321"/>
                </a:lnTo>
                <a:lnTo>
                  <a:pt x="1889607" y="24003"/>
                </a:lnTo>
                <a:lnTo>
                  <a:pt x="1891247" y="33539"/>
                </a:lnTo>
                <a:lnTo>
                  <a:pt x="1895779" y="41148"/>
                </a:lnTo>
                <a:lnTo>
                  <a:pt x="1902627" y="46184"/>
                </a:lnTo>
                <a:lnTo>
                  <a:pt x="1911210" y="48006"/>
                </a:lnTo>
                <a:lnTo>
                  <a:pt x="1920098" y="46184"/>
                </a:lnTo>
                <a:lnTo>
                  <a:pt x="1927021" y="41148"/>
                </a:lnTo>
                <a:lnTo>
                  <a:pt x="1931516" y="33539"/>
                </a:lnTo>
                <a:lnTo>
                  <a:pt x="1933117" y="24003"/>
                </a:lnTo>
                <a:lnTo>
                  <a:pt x="1931516" y="14321"/>
                </a:lnTo>
                <a:lnTo>
                  <a:pt x="1927021" y="6729"/>
                </a:lnTo>
                <a:lnTo>
                  <a:pt x="1920098" y="1773"/>
                </a:lnTo>
                <a:lnTo>
                  <a:pt x="1911210" y="0"/>
                </a:lnTo>
                <a:close/>
              </a:path>
              <a:path w="2727325" h="327025">
                <a:moveTo>
                  <a:pt x="2107573" y="106641"/>
                </a:moveTo>
                <a:lnTo>
                  <a:pt x="2041436" y="106641"/>
                </a:lnTo>
                <a:lnTo>
                  <a:pt x="2058495" y="109143"/>
                </a:lnTo>
                <a:lnTo>
                  <a:pt x="2070752" y="116371"/>
                </a:lnTo>
                <a:lnTo>
                  <a:pt x="2078149" y="127907"/>
                </a:lnTo>
                <a:lnTo>
                  <a:pt x="2080628" y="143332"/>
                </a:lnTo>
                <a:lnTo>
                  <a:pt x="2080628" y="148818"/>
                </a:lnTo>
                <a:lnTo>
                  <a:pt x="2030945" y="148818"/>
                </a:lnTo>
                <a:lnTo>
                  <a:pt x="2004591" y="152858"/>
                </a:lnTo>
                <a:lnTo>
                  <a:pt x="1985121" y="163906"/>
                </a:lnTo>
                <a:lnTo>
                  <a:pt x="1973056" y="181126"/>
                </a:lnTo>
                <a:lnTo>
                  <a:pt x="1968919" y="203682"/>
                </a:lnTo>
                <a:lnTo>
                  <a:pt x="1972944" y="226121"/>
                </a:lnTo>
                <a:lnTo>
                  <a:pt x="1984462" y="244059"/>
                </a:lnTo>
                <a:lnTo>
                  <a:pt x="2002635" y="255953"/>
                </a:lnTo>
                <a:lnTo>
                  <a:pt x="2026627" y="260261"/>
                </a:lnTo>
                <a:lnTo>
                  <a:pt x="2043489" y="258776"/>
                </a:lnTo>
                <a:lnTo>
                  <a:pt x="2058296" y="254303"/>
                </a:lnTo>
                <a:lnTo>
                  <a:pt x="2070849" y="246807"/>
                </a:lnTo>
                <a:lnTo>
                  <a:pt x="2080945" y="236258"/>
                </a:lnTo>
                <a:lnTo>
                  <a:pt x="2115750" y="236258"/>
                </a:lnTo>
                <a:lnTo>
                  <a:pt x="2115732" y="229057"/>
                </a:lnTo>
                <a:lnTo>
                  <a:pt x="2034032" y="229057"/>
                </a:lnTo>
                <a:lnTo>
                  <a:pt x="2020733" y="227139"/>
                </a:lnTo>
                <a:lnTo>
                  <a:pt x="2010732" y="221684"/>
                </a:lnTo>
                <a:lnTo>
                  <a:pt x="2004433" y="213144"/>
                </a:lnTo>
                <a:lnTo>
                  <a:pt x="2002243" y="201968"/>
                </a:lnTo>
                <a:lnTo>
                  <a:pt x="2004294" y="190786"/>
                </a:lnTo>
                <a:lnTo>
                  <a:pt x="2010540" y="183237"/>
                </a:lnTo>
                <a:lnTo>
                  <a:pt x="2021124" y="178967"/>
                </a:lnTo>
                <a:lnTo>
                  <a:pt x="2036191" y="177622"/>
                </a:lnTo>
                <a:lnTo>
                  <a:pt x="2115601" y="177622"/>
                </a:lnTo>
                <a:lnTo>
                  <a:pt x="2115502" y="138874"/>
                </a:lnTo>
                <a:lnTo>
                  <a:pt x="2110952" y="111930"/>
                </a:lnTo>
                <a:lnTo>
                  <a:pt x="2107573" y="106641"/>
                </a:lnTo>
                <a:close/>
              </a:path>
              <a:path w="2727325" h="327025">
                <a:moveTo>
                  <a:pt x="2115750" y="236258"/>
                </a:moveTo>
                <a:lnTo>
                  <a:pt x="2080945" y="236258"/>
                </a:lnTo>
                <a:lnTo>
                  <a:pt x="2080945" y="258546"/>
                </a:lnTo>
                <a:lnTo>
                  <a:pt x="2115807" y="258546"/>
                </a:lnTo>
                <a:lnTo>
                  <a:pt x="2115750" y="236258"/>
                </a:lnTo>
                <a:close/>
              </a:path>
              <a:path w="2727325" h="327025">
                <a:moveTo>
                  <a:pt x="2115601" y="177622"/>
                </a:moveTo>
                <a:lnTo>
                  <a:pt x="2080628" y="177622"/>
                </a:lnTo>
                <a:lnTo>
                  <a:pt x="2080628" y="194424"/>
                </a:lnTo>
                <a:lnTo>
                  <a:pt x="2076130" y="208226"/>
                </a:lnTo>
                <a:lnTo>
                  <a:pt x="2066131" y="219198"/>
                </a:lnTo>
                <a:lnTo>
                  <a:pt x="2051731" y="226442"/>
                </a:lnTo>
                <a:lnTo>
                  <a:pt x="2034032" y="229057"/>
                </a:lnTo>
                <a:lnTo>
                  <a:pt x="2115732" y="229057"/>
                </a:lnTo>
                <a:lnTo>
                  <a:pt x="2115601" y="177622"/>
                </a:lnTo>
                <a:close/>
              </a:path>
              <a:path w="2727325" h="327025">
                <a:moveTo>
                  <a:pt x="2049157" y="74752"/>
                </a:moveTo>
                <a:lnTo>
                  <a:pt x="2028172" y="76220"/>
                </a:lnTo>
                <a:lnTo>
                  <a:pt x="2010690" y="80581"/>
                </a:lnTo>
                <a:lnTo>
                  <a:pt x="1994774" y="87771"/>
                </a:lnTo>
                <a:lnTo>
                  <a:pt x="1978482" y="97726"/>
                </a:lnTo>
                <a:lnTo>
                  <a:pt x="1992985" y="125158"/>
                </a:lnTo>
                <a:lnTo>
                  <a:pt x="2005244" y="117057"/>
                </a:lnTo>
                <a:lnTo>
                  <a:pt x="2017444" y="111271"/>
                </a:lnTo>
                <a:lnTo>
                  <a:pt x="2029527" y="107799"/>
                </a:lnTo>
                <a:lnTo>
                  <a:pt x="2041436" y="106641"/>
                </a:lnTo>
                <a:lnTo>
                  <a:pt x="2107573" y="106641"/>
                </a:lnTo>
                <a:lnTo>
                  <a:pt x="2098070" y="91768"/>
                </a:lnTo>
                <a:lnTo>
                  <a:pt x="2077317" y="79129"/>
                </a:lnTo>
                <a:lnTo>
                  <a:pt x="2049157" y="74752"/>
                </a:lnTo>
                <a:close/>
              </a:path>
              <a:path w="2727325" h="327025">
                <a:moveTo>
                  <a:pt x="2225992" y="74409"/>
                </a:moveTo>
                <a:lnTo>
                  <a:pt x="2194263" y="81106"/>
                </a:lnTo>
                <a:lnTo>
                  <a:pt x="2169593" y="99955"/>
                </a:lnTo>
                <a:lnTo>
                  <a:pt x="2153603" y="129091"/>
                </a:lnTo>
                <a:lnTo>
                  <a:pt x="2147912" y="166649"/>
                </a:lnTo>
                <a:lnTo>
                  <a:pt x="2153567" y="204711"/>
                </a:lnTo>
                <a:lnTo>
                  <a:pt x="2169550" y="234286"/>
                </a:lnTo>
                <a:lnTo>
                  <a:pt x="2194386" y="253445"/>
                </a:lnTo>
                <a:lnTo>
                  <a:pt x="2226602" y="260261"/>
                </a:lnTo>
                <a:lnTo>
                  <a:pt x="2245039" y="258107"/>
                </a:lnTo>
                <a:lnTo>
                  <a:pt x="2260900" y="251774"/>
                </a:lnTo>
                <a:lnTo>
                  <a:pt x="2274038" y="241455"/>
                </a:lnTo>
                <a:lnTo>
                  <a:pt x="2284310" y="227342"/>
                </a:lnTo>
                <a:lnTo>
                  <a:pt x="2234006" y="227342"/>
                </a:lnTo>
                <a:lnTo>
                  <a:pt x="2213512" y="222943"/>
                </a:lnTo>
                <a:lnTo>
                  <a:pt x="2197590" y="210669"/>
                </a:lnTo>
                <a:lnTo>
                  <a:pt x="2187223" y="191900"/>
                </a:lnTo>
                <a:lnTo>
                  <a:pt x="2183396" y="168021"/>
                </a:lnTo>
                <a:lnTo>
                  <a:pt x="2187268" y="143889"/>
                </a:lnTo>
                <a:lnTo>
                  <a:pt x="2197709" y="124901"/>
                </a:lnTo>
                <a:lnTo>
                  <a:pt x="2213646" y="112471"/>
                </a:lnTo>
                <a:lnTo>
                  <a:pt x="2234006" y="108013"/>
                </a:lnTo>
                <a:lnTo>
                  <a:pt x="2319807" y="108013"/>
                </a:lnTo>
                <a:lnTo>
                  <a:pt x="2319807" y="107670"/>
                </a:lnTo>
                <a:lnTo>
                  <a:pt x="2284310" y="107670"/>
                </a:lnTo>
                <a:lnTo>
                  <a:pt x="2273855" y="93504"/>
                </a:lnTo>
                <a:lnTo>
                  <a:pt x="2260590" y="83067"/>
                </a:lnTo>
                <a:lnTo>
                  <a:pt x="2244605" y="76616"/>
                </a:lnTo>
                <a:lnTo>
                  <a:pt x="2225992" y="74409"/>
                </a:lnTo>
                <a:close/>
              </a:path>
              <a:path w="2727325" h="327025">
                <a:moveTo>
                  <a:pt x="2319807" y="108013"/>
                </a:moveTo>
                <a:lnTo>
                  <a:pt x="2234006" y="108013"/>
                </a:lnTo>
                <a:lnTo>
                  <a:pt x="2254366" y="112422"/>
                </a:lnTo>
                <a:lnTo>
                  <a:pt x="2270269" y="124772"/>
                </a:lnTo>
                <a:lnTo>
                  <a:pt x="2280617" y="143744"/>
                </a:lnTo>
                <a:lnTo>
                  <a:pt x="2284310" y="168021"/>
                </a:lnTo>
                <a:lnTo>
                  <a:pt x="2280617" y="191900"/>
                </a:lnTo>
                <a:lnTo>
                  <a:pt x="2270269" y="210669"/>
                </a:lnTo>
                <a:lnTo>
                  <a:pt x="2254366" y="222943"/>
                </a:lnTo>
                <a:lnTo>
                  <a:pt x="2234006" y="227342"/>
                </a:lnTo>
                <a:lnTo>
                  <a:pt x="2284310" y="227342"/>
                </a:lnTo>
                <a:lnTo>
                  <a:pt x="2284310" y="258546"/>
                </a:lnTo>
                <a:lnTo>
                  <a:pt x="2319807" y="258546"/>
                </a:lnTo>
                <a:lnTo>
                  <a:pt x="2319807" y="108013"/>
                </a:lnTo>
                <a:close/>
              </a:path>
              <a:path w="2727325" h="327025">
                <a:moveTo>
                  <a:pt x="2319807" y="4114"/>
                </a:moveTo>
                <a:lnTo>
                  <a:pt x="2284310" y="4114"/>
                </a:lnTo>
                <a:lnTo>
                  <a:pt x="2284310" y="107670"/>
                </a:lnTo>
                <a:lnTo>
                  <a:pt x="2319807" y="107670"/>
                </a:lnTo>
                <a:lnTo>
                  <a:pt x="2319807" y="4114"/>
                </a:lnTo>
                <a:close/>
              </a:path>
              <a:path w="2727325" h="327025">
                <a:moveTo>
                  <a:pt x="2441397" y="74752"/>
                </a:moveTo>
                <a:lnTo>
                  <a:pt x="2407851" y="81653"/>
                </a:lnTo>
                <a:lnTo>
                  <a:pt x="2381599" y="100641"/>
                </a:lnTo>
                <a:lnTo>
                  <a:pt x="2364491" y="129916"/>
                </a:lnTo>
                <a:lnTo>
                  <a:pt x="2358377" y="167678"/>
                </a:lnTo>
                <a:lnTo>
                  <a:pt x="2364375" y="205236"/>
                </a:lnTo>
                <a:lnTo>
                  <a:pt x="2381367" y="234372"/>
                </a:lnTo>
                <a:lnTo>
                  <a:pt x="2407851" y="253220"/>
                </a:lnTo>
                <a:lnTo>
                  <a:pt x="2442324" y="259918"/>
                </a:lnTo>
                <a:lnTo>
                  <a:pt x="2462650" y="257844"/>
                </a:lnTo>
                <a:lnTo>
                  <a:pt x="2480895" y="251817"/>
                </a:lnTo>
                <a:lnTo>
                  <a:pt x="2496829" y="242124"/>
                </a:lnTo>
                <a:lnTo>
                  <a:pt x="2510218" y="229057"/>
                </a:lnTo>
                <a:lnTo>
                  <a:pt x="2509349" y="228028"/>
                </a:lnTo>
                <a:lnTo>
                  <a:pt x="2445092" y="228028"/>
                </a:lnTo>
                <a:lnTo>
                  <a:pt x="2426982" y="224856"/>
                </a:lnTo>
                <a:lnTo>
                  <a:pt x="2411996" y="215769"/>
                </a:lnTo>
                <a:lnTo>
                  <a:pt x="2400830" y="201410"/>
                </a:lnTo>
                <a:lnTo>
                  <a:pt x="2394178" y="182422"/>
                </a:lnTo>
                <a:lnTo>
                  <a:pt x="2518232" y="182422"/>
                </a:lnTo>
                <a:lnTo>
                  <a:pt x="2516899" y="153619"/>
                </a:lnTo>
                <a:lnTo>
                  <a:pt x="2393556" y="153619"/>
                </a:lnTo>
                <a:lnTo>
                  <a:pt x="2398998" y="133929"/>
                </a:lnTo>
                <a:lnTo>
                  <a:pt x="2409299" y="119029"/>
                </a:lnTo>
                <a:lnTo>
                  <a:pt x="2423765" y="109594"/>
                </a:lnTo>
                <a:lnTo>
                  <a:pt x="2441702" y="106299"/>
                </a:lnTo>
                <a:lnTo>
                  <a:pt x="2504005" y="106299"/>
                </a:lnTo>
                <a:lnTo>
                  <a:pt x="2503079" y="103898"/>
                </a:lnTo>
                <a:lnTo>
                  <a:pt x="2478357" y="82317"/>
                </a:lnTo>
                <a:lnTo>
                  <a:pt x="2441397" y="74752"/>
                </a:lnTo>
                <a:close/>
              </a:path>
              <a:path w="2727325" h="327025">
                <a:moveTo>
                  <a:pt x="2491384" y="206768"/>
                </a:moveTo>
                <a:lnTo>
                  <a:pt x="2481595" y="215876"/>
                </a:lnTo>
                <a:lnTo>
                  <a:pt x="2470443" y="222542"/>
                </a:lnTo>
                <a:lnTo>
                  <a:pt x="2458189" y="226635"/>
                </a:lnTo>
                <a:lnTo>
                  <a:pt x="2445092" y="228028"/>
                </a:lnTo>
                <a:lnTo>
                  <a:pt x="2509349" y="228028"/>
                </a:lnTo>
                <a:lnTo>
                  <a:pt x="2491384" y="206768"/>
                </a:lnTo>
                <a:close/>
              </a:path>
              <a:path w="2727325" h="327025">
                <a:moveTo>
                  <a:pt x="2504005" y="106299"/>
                </a:moveTo>
                <a:lnTo>
                  <a:pt x="2441702" y="106299"/>
                </a:lnTo>
                <a:lnTo>
                  <a:pt x="2459990" y="109545"/>
                </a:lnTo>
                <a:lnTo>
                  <a:pt x="2474142" y="118900"/>
                </a:lnTo>
                <a:lnTo>
                  <a:pt x="2483491" y="133784"/>
                </a:lnTo>
                <a:lnTo>
                  <a:pt x="2487371" y="153619"/>
                </a:lnTo>
                <a:lnTo>
                  <a:pt x="2516899" y="153619"/>
                </a:lnTo>
                <a:lnTo>
                  <a:pt x="2516169" y="137824"/>
                </a:lnTo>
                <a:lnTo>
                  <a:pt x="2504005" y="106299"/>
                </a:lnTo>
                <a:close/>
              </a:path>
              <a:path w="2727325" h="327025">
                <a:moveTo>
                  <a:pt x="2548166" y="206425"/>
                </a:moveTo>
                <a:lnTo>
                  <a:pt x="2549352" y="245452"/>
                </a:lnTo>
                <a:lnTo>
                  <a:pt x="2601556" y="259918"/>
                </a:lnTo>
                <a:lnTo>
                  <a:pt x="2625325" y="256708"/>
                </a:lnTo>
                <a:lnTo>
                  <a:pt x="2645422" y="246845"/>
                </a:lnTo>
                <a:lnTo>
                  <a:pt x="2659328" y="229973"/>
                </a:lnTo>
                <a:lnTo>
                  <a:pt x="2659524" y="229057"/>
                </a:lnTo>
                <a:lnTo>
                  <a:pt x="2603106" y="229057"/>
                </a:lnTo>
                <a:lnTo>
                  <a:pt x="2588964" y="227498"/>
                </a:lnTo>
                <a:lnTo>
                  <a:pt x="2574245" y="223013"/>
                </a:lnTo>
                <a:lnTo>
                  <a:pt x="2560222" y="215893"/>
                </a:lnTo>
                <a:lnTo>
                  <a:pt x="2548166" y="206425"/>
                </a:lnTo>
                <a:close/>
              </a:path>
              <a:path w="2727325" h="327025">
                <a:moveTo>
                  <a:pt x="2604338" y="74409"/>
                </a:moveTo>
                <a:lnTo>
                  <a:pt x="2581604" y="77452"/>
                </a:lnTo>
                <a:lnTo>
                  <a:pt x="2562286" y="86925"/>
                </a:lnTo>
                <a:lnTo>
                  <a:pt x="2548872" y="103341"/>
                </a:lnTo>
                <a:lnTo>
                  <a:pt x="2543848" y="127215"/>
                </a:lnTo>
                <a:lnTo>
                  <a:pt x="2557173" y="162593"/>
                </a:lnTo>
                <a:lnTo>
                  <a:pt x="2586786" y="179036"/>
                </a:lnTo>
                <a:lnTo>
                  <a:pt x="2616457" y="190143"/>
                </a:lnTo>
                <a:lnTo>
                  <a:pt x="2629954" y="209511"/>
                </a:lnTo>
                <a:lnTo>
                  <a:pt x="2627886" y="218352"/>
                </a:lnTo>
                <a:lnTo>
                  <a:pt x="2622202" y="224428"/>
                </a:lnTo>
                <a:lnTo>
                  <a:pt x="2613682" y="227932"/>
                </a:lnTo>
                <a:lnTo>
                  <a:pt x="2603106" y="229057"/>
                </a:lnTo>
                <a:lnTo>
                  <a:pt x="2659524" y="229057"/>
                </a:lnTo>
                <a:lnTo>
                  <a:pt x="2664523" y="205740"/>
                </a:lnTo>
                <a:lnTo>
                  <a:pt x="2651053" y="169794"/>
                </a:lnTo>
                <a:lnTo>
                  <a:pt x="2621121" y="152719"/>
                </a:lnTo>
                <a:lnTo>
                  <a:pt x="2591132" y="141751"/>
                </a:lnTo>
                <a:lnTo>
                  <a:pt x="2577490" y="124129"/>
                </a:lnTo>
                <a:lnTo>
                  <a:pt x="2579298" y="115793"/>
                </a:lnTo>
                <a:lnTo>
                  <a:pt x="2584318" y="110156"/>
                </a:lnTo>
                <a:lnTo>
                  <a:pt x="2591940" y="106963"/>
                </a:lnTo>
                <a:lnTo>
                  <a:pt x="2601556" y="105956"/>
                </a:lnTo>
                <a:lnTo>
                  <a:pt x="2655945" y="105956"/>
                </a:lnTo>
                <a:lnTo>
                  <a:pt x="2661742" y="92925"/>
                </a:lnTo>
                <a:lnTo>
                  <a:pt x="2649427" y="85114"/>
                </a:lnTo>
                <a:lnTo>
                  <a:pt x="2635235" y="79295"/>
                </a:lnTo>
                <a:lnTo>
                  <a:pt x="2619945" y="75663"/>
                </a:lnTo>
                <a:lnTo>
                  <a:pt x="2604338" y="74409"/>
                </a:lnTo>
                <a:close/>
              </a:path>
              <a:path w="2727325" h="327025">
                <a:moveTo>
                  <a:pt x="2655945" y="105956"/>
                </a:moveTo>
                <a:lnTo>
                  <a:pt x="2601556" y="105956"/>
                </a:lnTo>
                <a:lnTo>
                  <a:pt x="2613013" y="107075"/>
                </a:lnTo>
                <a:lnTo>
                  <a:pt x="2625166" y="110285"/>
                </a:lnTo>
                <a:lnTo>
                  <a:pt x="2637318" y="115359"/>
                </a:lnTo>
                <a:lnTo>
                  <a:pt x="2648775" y="122072"/>
                </a:lnTo>
                <a:lnTo>
                  <a:pt x="2655945" y="105956"/>
                </a:lnTo>
                <a:close/>
              </a:path>
              <a:path w="2727325" h="327025">
                <a:moveTo>
                  <a:pt x="2707716" y="216369"/>
                </a:moveTo>
                <a:lnTo>
                  <a:pt x="2699990" y="218020"/>
                </a:lnTo>
                <a:lnTo>
                  <a:pt x="2693827" y="222627"/>
                </a:lnTo>
                <a:lnTo>
                  <a:pt x="2689747" y="229678"/>
                </a:lnTo>
                <a:lnTo>
                  <a:pt x="2688272" y="238658"/>
                </a:lnTo>
                <a:lnTo>
                  <a:pt x="2689747" y="247889"/>
                </a:lnTo>
                <a:lnTo>
                  <a:pt x="2693827" y="255160"/>
                </a:lnTo>
                <a:lnTo>
                  <a:pt x="2699990" y="259923"/>
                </a:lnTo>
                <a:lnTo>
                  <a:pt x="2707716" y="261632"/>
                </a:lnTo>
                <a:lnTo>
                  <a:pt x="2715442" y="259923"/>
                </a:lnTo>
                <a:lnTo>
                  <a:pt x="2721605" y="255160"/>
                </a:lnTo>
                <a:lnTo>
                  <a:pt x="2725684" y="247889"/>
                </a:lnTo>
                <a:lnTo>
                  <a:pt x="2727159" y="238658"/>
                </a:lnTo>
                <a:lnTo>
                  <a:pt x="2725684" y="229678"/>
                </a:lnTo>
                <a:lnTo>
                  <a:pt x="2721605" y="222627"/>
                </a:lnTo>
                <a:lnTo>
                  <a:pt x="2715442" y="218020"/>
                </a:lnTo>
                <a:lnTo>
                  <a:pt x="2707716" y="2163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9275" y="2078939"/>
            <a:ext cx="6918667" cy="327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7116" y="4032021"/>
            <a:ext cx="2559685" cy="325120"/>
          </a:xfrm>
          <a:custGeom>
            <a:avLst/>
            <a:gdLst/>
            <a:ahLst/>
            <a:cxnLst/>
            <a:rect l="l" t="t" r="r" b="b"/>
            <a:pathLst>
              <a:path w="2559685" h="325120">
                <a:moveTo>
                  <a:pt x="35483" y="75780"/>
                </a:moveTo>
                <a:lnTo>
                  <a:pt x="0" y="75780"/>
                </a:lnTo>
                <a:lnTo>
                  <a:pt x="0" y="258203"/>
                </a:lnTo>
                <a:lnTo>
                  <a:pt x="35483" y="258203"/>
                </a:lnTo>
                <a:lnTo>
                  <a:pt x="35483" y="162877"/>
                </a:lnTo>
                <a:lnTo>
                  <a:pt x="40885" y="141494"/>
                </a:lnTo>
                <a:lnTo>
                  <a:pt x="52535" y="125029"/>
                </a:lnTo>
                <a:lnTo>
                  <a:pt x="69854" y="114801"/>
                </a:lnTo>
                <a:lnTo>
                  <a:pt x="92265" y="112128"/>
                </a:lnTo>
                <a:lnTo>
                  <a:pt x="35483" y="112128"/>
                </a:lnTo>
                <a:lnTo>
                  <a:pt x="35483" y="75780"/>
                </a:lnTo>
                <a:close/>
              </a:path>
              <a:path w="2559685" h="325120">
                <a:moveTo>
                  <a:pt x="92265" y="74409"/>
                </a:moveTo>
                <a:lnTo>
                  <a:pt x="74020" y="76831"/>
                </a:lnTo>
                <a:lnTo>
                  <a:pt x="58321" y="84010"/>
                </a:lnTo>
                <a:lnTo>
                  <a:pt x="45398" y="95819"/>
                </a:lnTo>
                <a:lnTo>
                  <a:pt x="35483" y="112128"/>
                </a:lnTo>
                <a:lnTo>
                  <a:pt x="92265" y="112128"/>
                </a:lnTo>
                <a:lnTo>
                  <a:pt x="92265" y="74409"/>
                </a:lnTo>
                <a:close/>
              </a:path>
              <a:path w="2559685" h="325120">
                <a:moveTo>
                  <a:pt x="151828" y="75780"/>
                </a:moveTo>
                <a:lnTo>
                  <a:pt x="116344" y="75780"/>
                </a:lnTo>
                <a:lnTo>
                  <a:pt x="116344" y="189280"/>
                </a:lnTo>
                <a:lnTo>
                  <a:pt x="120451" y="218636"/>
                </a:lnTo>
                <a:lnTo>
                  <a:pt x="132310" y="240758"/>
                </a:lnTo>
                <a:lnTo>
                  <a:pt x="151229" y="254715"/>
                </a:lnTo>
                <a:lnTo>
                  <a:pt x="176517" y="259575"/>
                </a:lnTo>
                <a:lnTo>
                  <a:pt x="195442" y="257212"/>
                </a:lnTo>
                <a:lnTo>
                  <a:pt x="211735" y="250445"/>
                </a:lnTo>
                <a:lnTo>
                  <a:pt x="225078" y="238985"/>
                </a:lnTo>
                <a:lnTo>
                  <a:pt x="235153" y="222542"/>
                </a:lnTo>
                <a:lnTo>
                  <a:pt x="190093" y="222542"/>
                </a:lnTo>
                <a:lnTo>
                  <a:pt x="174090" y="219488"/>
                </a:lnTo>
                <a:lnTo>
                  <a:pt x="162050" y="210712"/>
                </a:lnTo>
                <a:lnTo>
                  <a:pt x="154465" y="196792"/>
                </a:lnTo>
                <a:lnTo>
                  <a:pt x="151828" y="178308"/>
                </a:lnTo>
                <a:lnTo>
                  <a:pt x="151828" y="75780"/>
                </a:lnTo>
                <a:close/>
              </a:path>
              <a:path w="2559685" h="325120">
                <a:moveTo>
                  <a:pt x="270649" y="75780"/>
                </a:moveTo>
                <a:lnTo>
                  <a:pt x="235153" y="75780"/>
                </a:lnTo>
                <a:lnTo>
                  <a:pt x="235153" y="165620"/>
                </a:lnTo>
                <a:lnTo>
                  <a:pt x="232105" y="187871"/>
                </a:lnTo>
                <a:lnTo>
                  <a:pt x="223272" y="205782"/>
                </a:lnTo>
                <a:lnTo>
                  <a:pt x="209114" y="217843"/>
                </a:lnTo>
                <a:lnTo>
                  <a:pt x="190093" y="222542"/>
                </a:lnTo>
                <a:lnTo>
                  <a:pt x="235153" y="222542"/>
                </a:lnTo>
                <a:lnTo>
                  <a:pt x="235153" y="258203"/>
                </a:lnTo>
                <a:lnTo>
                  <a:pt x="270649" y="258203"/>
                </a:lnTo>
                <a:lnTo>
                  <a:pt x="270649" y="75780"/>
                </a:lnTo>
                <a:close/>
              </a:path>
              <a:path w="2559685" h="325120">
                <a:moveTo>
                  <a:pt x="364769" y="112128"/>
                </a:moveTo>
                <a:lnTo>
                  <a:pt x="329590" y="112128"/>
                </a:lnTo>
                <a:lnTo>
                  <a:pt x="329590" y="206768"/>
                </a:lnTo>
                <a:lnTo>
                  <a:pt x="333303" y="230841"/>
                </a:lnTo>
                <a:lnTo>
                  <a:pt x="343325" y="247359"/>
                </a:lnTo>
                <a:lnTo>
                  <a:pt x="357976" y="256869"/>
                </a:lnTo>
                <a:lnTo>
                  <a:pt x="375577" y="259918"/>
                </a:lnTo>
                <a:lnTo>
                  <a:pt x="385926" y="259034"/>
                </a:lnTo>
                <a:lnTo>
                  <a:pt x="396132" y="256446"/>
                </a:lnTo>
                <a:lnTo>
                  <a:pt x="406166" y="252251"/>
                </a:lnTo>
                <a:lnTo>
                  <a:pt x="416001" y="246545"/>
                </a:lnTo>
                <a:lnTo>
                  <a:pt x="409387" y="224256"/>
                </a:lnTo>
                <a:lnTo>
                  <a:pt x="382358" y="224256"/>
                </a:lnTo>
                <a:lnTo>
                  <a:pt x="374922" y="223051"/>
                </a:lnTo>
                <a:lnTo>
                  <a:pt x="369396" y="218984"/>
                </a:lnTo>
                <a:lnTo>
                  <a:pt x="365955" y="211381"/>
                </a:lnTo>
                <a:lnTo>
                  <a:pt x="364769" y="199567"/>
                </a:lnTo>
                <a:lnTo>
                  <a:pt x="364769" y="112128"/>
                </a:lnTo>
                <a:close/>
              </a:path>
              <a:path w="2559685" h="325120">
                <a:moveTo>
                  <a:pt x="407047" y="216369"/>
                </a:moveTo>
                <a:lnTo>
                  <a:pt x="400196" y="219772"/>
                </a:lnTo>
                <a:lnTo>
                  <a:pt x="393893" y="222242"/>
                </a:lnTo>
                <a:lnTo>
                  <a:pt x="387995" y="223747"/>
                </a:lnTo>
                <a:lnTo>
                  <a:pt x="382358" y="224256"/>
                </a:lnTo>
                <a:lnTo>
                  <a:pt x="409387" y="224256"/>
                </a:lnTo>
                <a:lnTo>
                  <a:pt x="407047" y="216369"/>
                </a:lnTo>
                <a:close/>
              </a:path>
              <a:path w="2559685" h="325120">
                <a:moveTo>
                  <a:pt x="413219" y="82638"/>
                </a:moveTo>
                <a:lnTo>
                  <a:pt x="306438" y="82638"/>
                </a:lnTo>
                <a:lnTo>
                  <a:pt x="306438" y="112128"/>
                </a:lnTo>
                <a:lnTo>
                  <a:pt x="413219" y="112128"/>
                </a:lnTo>
                <a:lnTo>
                  <a:pt x="413219" y="82638"/>
                </a:lnTo>
                <a:close/>
              </a:path>
              <a:path w="2559685" h="325120">
                <a:moveTo>
                  <a:pt x="364769" y="32575"/>
                </a:moveTo>
                <a:lnTo>
                  <a:pt x="329590" y="32575"/>
                </a:lnTo>
                <a:lnTo>
                  <a:pt x="329590" y="82638"/>
                </a:lnTo>
                <a:lnTo>
                  <a:pt x="364769" y="82638"/>
                </a:lnTo>
                <a:lnTo>
                  <a:pt x="364769" y="32575"/>
                </a:lnTo>
                <a:close/>
              </a:path>
              <a:path w="2559685" h="325120">
                <a:moveTo>
                  <a:pt x="573791" y="106299"/>
                </a:moveTo>
                <a:lnTo>
                  <a:pt x="507657" y="106299"/>
                </a:lnTo>
                <a:lnTo>
                  <a:pt x="524716" y="108801"/>
                </a:lnTo>
                <a:lnTo>
                  <a:pt x="536973" y="116028"/>
                </a:lnTo>
                <a:lnTo>
                  <a:pt x="544370" y="127564"/>
                </a:lnTo>
                <a:lnTo>
                  <a:pt x="546849" y="142989"/>
                </a:lnTo>
                <a:lnTo>
                  <a:pt x="546849" y="148475"/>
                </a:lnTo>
                <a:lnTo>
                  <a:pt x="497166" y="148475"/>
                </a:lnTo>
                <a:lnTo>
                  <a:pt x="470805" y="152515"/>
                </a:lnTo>
                <a:lnTo>
                  <a:pt x="451331" y="163563"/>
                </a:lnTo>
                <a:lnTo>
                  <a:pt x="439265" y="180783"/>
                </a:lnTo>
                <a:lnTo>
                  <a:pt x="435127" y="203339"/>
                </a:lnTo>
                <a:lnTo>
                  <a:pt x="439154" y="225778"/>
                </a:lnTo>
                <a:lnTo>
                  <a:pt x="450675" y="243716"/>
                </a:lnTo>
                <a:lnTo>
                  <a:pt x="468849" y="255610"/>
                </a:lnTo>
                <a:lnTo>
                  <a:pt x="492836" y="259918"/>
                </a:lnTo>
                <a:lnTo>
                  <a:pt x="509704" y="258434"/>
                </a:lnTo>
                <a:lnTo>
                  <a:pt x="524514" y="253960"/>
                </a:lnTo>
                <a:lnTo>
                  <a:pt x="537064" y="246464"/>
                </a:lnTo>
                <a:lnTo>
                  <a:pt x="547154" y="235915"/>
                </a:lnTo>
                <a:lnTo>
                  <a:pt x="581971" y="235915"/>
                </a:lnTo>
                <a:lnTo>
                  <a:pt x="581953" y="228714"/>
                </a:lnTo>
                <a:lnTo>
                  <a:pt x="500253" y="228714"/>
                </a:lnTo>
                <a:lnTo>
                  <a:pt x="486949" y="226796"/>
                </a:lnTo>
                <a:lnTo>
                  <a:pt x="476948" y="221341"/>
                </a:lnTo>
                <a:lnTo>
                  <a:pt x="470652" y="212801"/>
                </a:lnTo>
                <a:lnTo>
                  <a:pt x="468464" y="201625"/>
                </a:lnTo>
                <a:lnTo>
                  <a:pt x="470513" y="190443"/>
                </a:lnTo>
                <a:lnTo>
                  <a:pt x="476756" y="182894"/>
                </a:lnTo>
                <a:lnTo>
                  <a:pt x="487340" y="178624"/>
                </a:lnTo>
                <a:lnTo>
                  <a:pt x="502412" y="177279"/>
                </a:lnTo>
                <a:lnTo>
                  <a:pt x="581822" y="177279"/>
                </a:lnTo>
                <a:lnTo>
                  <a:pt x="581723" y="138531"/>
                </a:lnTo>
                <a:lnTo>
                  <a:pt x="577171" y="111587"/>
                </a:lnTo>
                <a:lnTo>
                  <a:pt x="573791" y="106299"/>
                </a:lnTo>
                <a:close/>
              </a:path>
              <a:path w="2559685" h="325120">
                <a:moveTo>
                  <a:pt x="581971" y="235915"/>
                </a:moveTo>
                <a:lnTo>
                  <a:pt x="547154" y="235915"/>
                </a:lnTo>
                <a:lnTo>
                  <a:pt x="547154" y="258203"/>
                </a:lnTo>
                <a:lnTo>
                  <a:pt x="582028" y="258203"/>
                </a:lnTo>
                <a:lnTo>
                  <a:pt x="581971" y="235915"/>
                </a:lnTo>
                <a:close/>
              </a:path>
              <a:path w="2559685" h="325120">
                <a:moveTo>
                  <a:pt x="581822" y="177279"/>
                </a:moveTo>
                <a:lnTo>
                  <a:pt x="546849" y="177279"/>
                </a:lnTo>
                <a:lnTo>
                  <a:pt x="546849" y="194081"/>
                </a:lnTo>
                <a:lnTo>
                  <a:pt x="542343" y="207883"/>
                </a:lnTo>
                <a:lnTo>
                  <a:pt x="532342" y="218855"/>
                </a:lnTo>
                <a:lnTo>
                  <a:pt x="517945" y="226099"/>
                </a:lnTo>
                <a:lnTo>
                  <a:pt x="500253" y="228714"/>
                </a:lnTo>
                <a:lnTo>
                  <a:pt x="581953" y="228714"/>
                </a:lnTo>
                <a:lnTo>
                  <a:pt x="581822" y="177279"/>
                </a:lnTo>
                <a:close/>
              </a:path>
              <a:path w="2559685" h="325120">
                <a:moveTo>
                  <a:pt x="515366" y="74409"/>
                </a:moveTo>
                <a:lnTo>
                  <a:pt x="494387" y="75877"/>
                </a:lnTo>
                <a:lnTo>
                  <a:pt x="476910" y="80238"/>
                </a:lnTo>
                <a:lnTo>
                  <a:pt x="460994" y="87428"/>
                </a:lnTo>
                <a:lnTo>
                  <a:pt x="444703" y="97383"/>
                </a:lnTo>
                <a:lnTo>
                  <a:pt x="459206" y="124815"/>
                </a:lnTo>
                <a:lnTo>
                  <a:pt x="471465" y="116714"/>
                </a:lnTo>
                <a:lnTo>
                  <a:pt x="483665" y="110928"/>
                </a:lnTo>
                <a:lnTo>
                  <a:pt x="495748" y="107456"/>
                </a:lnTo>
                <a:lnTo>
                  <a:pt x="507657" y="106299"/>
                </a:lnTo>
                <a:lnTo>
                  <a:pt x="573791" y="106299"/>
                </a:lnTo>
                <a:lnTo>
                  <a:pt x="564284" y="91425"/>
                </a:lnTo>
                <a:lnTo>
                  <a:pt x="543527" y="78786"/>
                </a:lnTo>
                <a:lnTo>
                  <a:pt x="515366" y="74409"/>
                </a:lnTo>
                <a:close/>
              </a:path>
              <a:path w="2559685" h="325120">
                <a:moveTo>
                  <a:pt x="789406" y="74409"/>
                </a:moveTo>
                <a:lnTo>
                  <a:pt x="755915" y="81165"/>
                </a:lnTo>
                <a:lnTo>
                  <a:pt x="729772" y="100169"/>
                </a:lnTo>
                <a:lnTo>
                  <a:pt x="712770" y="129525"/>
                </a:lnTo>
                <a:lnTo>
                  <a:pt x="706704" y="167335"/>
                </a:lnTo>
                <a:lnTo>
                  <a:pt x="712770" y="204893"/>
                </a:lnTo>
                <a:lnTo>
                  <a:pt x="729772" y="234029"/>
                </a:lnTo>
                <a:lnTo>
                  <a:pt x="755915" y="252878"/>
                </a:lnTo>
                <a:lnTo>
                  <a:pt x="789406" y="259575"/>
                </a:lnTo>
                <a:lnTo>
                  <a:pt x="811375" y="257308"/>
                </a:lnTo>
                <a:lnTo>
                  <a:pt x="830419" y="250702"/>
                </a:lnTo>
                <a:lnTo>
                  <a:pt x="846394" y="240046"/>
                </a:lnTo>
                <a:lnTo>
                  <a:pt x="859155" y="225628"/>
                </a:lnTo>
                <a:lnTo>
                  <a:pt x="790956" y="225628"/>
                </a:lnTo>
                <a:lnTo>
                  <a:pt x="771355" y="221390"/>
                </a:lnTo>
                <a:lnTo>
                  <a:pt x="755923" y="209469"/>
                </a:lnTo>
                <a:lnTo>
                  <a:pt x="745814" y="191054"/>
                </a:lnTo>
                <a:lnTo>
                  <a:pt x="742188" y="167335"/>
                </a:lnTo>
                <a:lnTo>
                  <a:pt x="745814" y="143616"/>
                </a:lnTo>
                <a:lnTo>
                  <a:pt x="755923" y="125201"/>
                </a:lnTo>
                <a:lnTo>
                  <a:pt x="771355" y="113280"/>
                </a:lnTo>
                <a:lnTo>
                  <a:pt x="790956" y="109042"/>
                </a:lnTo>
                <a:lnTo>
                  <a:pt x="853624" y="109042"/>
                </a:lnTo>
                <a:lnTo>
                  <a:pt x="857300" y="104241"/>
                </a:lnTo>
                <a:lnTo>
                  <a:pt x="844483" y="91479"/>
                </a:lnTo>
                <a:lnTo>
                  <a:pt x="828797" y="82124"/>
                </a:lnTo>
                <a:lnTo>
                  <a:pt x="810389" y="76370"/>
                </a:lnTo>
                <a:lnTo>
                  <a:pt x="789406" y="74409"/>
                </a:lnTo>
                <a:close/>
              </a:path>
              <a:path w="2559685" h="325120">
                <a:moveTo>
                  <a:pt x="839406" y="203682"/>
                </a:moveTo>
                <a:lnTo>
                  <a:pt x="830055" y="213187"/>
                </a:lnTo>
                <a:lnTo>
                  <a:pt x="818767" y="220056"/>
                </a:lnTo>
                <a:lnTo>
                  <a:pt x="805686" y="224224"/>
                </a:lnTo>
                <a:lnTo>
                  <a:pt x="790956" y="225628"/>
                </a:lnTo>
                <a:lnTo>
                  <a:pt x="859155" y="225628"/>
                </a:lnTo>
                <a:lnTo>
                  <a:pt x="839406" y="203682"/>
                </a:lnTo>
                <a:close/>
              </a:path>
              <a:path w="2559685" h="325120">
                <a:moveTo>
                  <a:pt x="853624" y="109042"/>
                </a:moveTo>
                <a:lnTo>
                  <a:pt x="790956" y="109042"/>
                </a:lnTo>
                <a:lnTo>
                  <a:pt x="805010" y="110279"/>
                </a:lnTo>
                <a:lnTo>
                  <a:pt x="817532" y="114314"/>
                </a:lnTo>
                <a:lnTo>
                  <a:pt x="828494" y="120856"/>
                </a:lnTo>
                <a:lnTo>
                  <a:pt x="837869" y="129616"/>
                </a:lnTo>
                <a:lnTo>
                  <a:pt x="853624" y="109042"/>
                </a:lnTo>
                <a:close/>
              </a:path>
              <a:path w="2559685" h="325120">
                <a:moveTo>
                  <a:pt x="960069" y="74409"/>
                </a:moveTo>
                <a:lnTo>
                  <a:pt x="925185" y="81106"/>
                </a:lnTo>
                <a:lnTo>
                  <a:pt x="898082" y="99955"/>
                </a:lnTo>
                <a:lnTo>
                  <a:pt x="880525" y="129091"/>
                </a:lnTo>
                <a:lnTo>
                  <a:pt x="874280" y="166649"/>
                </a:lnTo>
                <a:lnTo>
                  <a:pt x="880525" y="204459"/>
                </a:lnTo>
                <a:lnTo>
                  <a:pt x="898082" y="233814"/>
                </a:lnTo>
                <a:lnTo>
                  <a:pt x="925185" y="252819"/>
                </a:lnTo>
                <a:lnTo>
                  <a:pt x="960069" y="259575"/>
                </a:lnTo>
                <a:lnTo>
                  <a:pt x="994776" y="252819"/>
                </a:lnTo>
                <a:lnTo>
                  <a:pt x="1021789" y="233814"/>
                </a:lnTo>
                <a:lnTo>
                  <a:pt x="1026062" y="226656"/>
                </a:lnTo>
                <a:lnTo>
                  <a:pt x="960069" y="226656"/>
                </a:lnTo>
                <a:lnTo>
                  <a:pt x="939709" y="222354"/>
                </a:lnTo>
                <a:lnTo>
                  <a:pt x="923805" y="210240"/>
                </a:lnTo>
                <a:lnTo>
                  <a:pt x="913458" y="191504"/>
                </a:lnTo>
                <a:lnTo>
                  <a:pt x="909764" y="167335"/>
                </a:lnTo>
                <a:lnTo>
                  <a:pt x="913458" y="143310"/>
                </a:lnTo>
                <a:lnTo>
                  <a:pt x="923805" y="124558"/>
                </a:lnTo>
                <a:lnTo>
                  <a:pt x="939709" y="112364"/>
                </a:lnTo>
                <a:lnTo>
                  <a:pt x="960069" y="108013"/>
                </a:lnTo>
                <a:lnTo>
                  <a:pt x="1026636" y="108013"/>
                </a:lnTo>
                <a:lnTo>
                  <a:pt x="1021789" y="99955"/>
                </a:lnTo>
                <a:lnTo>
                  <a:pt x="994776" y="81106"/>
                </a:lnTo>
                <a:lnTo>
                  <a:pt x="960069" y="74409"/>
                </a:lnTo>
                <a:close/>
              </a:path>
              <a:path w="2559685" h="325120">
                <a:moveTo>
                  <a:pt x="1026636" y="108013"/>
                </a:moveTo>
                <a:lnTo>
                  <a:pt x="960069" y="108013"/>
                </a:lnTo>
                <a:lnTo>
                  <a:pt x="980252" y="112364"/>
                </a:lnTo>
                <a:lnTo>
                  <a:pt x="996065" y="124558"/>
                </a:lnTo>
                <a:lnTo>
                  <a:pt x="1006380" y="143310"/>
                </a:lnTo>
                <a:lnTo>
                  <a:pt x="1010069" y="167335"/>
                </a:lnTo>
                <a:lnTo>
                  <a:pt x="1006380" y="191504"/>
                </a:lnTo>
                <a:lnTo>
                  <a:pt x="996065" y="210240"/>
                </a:lnTo>
                <a:lnTo>
                  <a:pt x="980252" y="222354"/>
                </a:lnTo>
                <a:lnTo>
                  <a:pt x="960069" y="226656"/>
                </a:lnTo>
                <a:lnTo>
                  <a:pt x="1026062" y="226656"/>
                </a:lnTo>
                <a:lnTo>
                  <a:pt x="1039313" y="204459"/>
                </a:lnTo>
                <a:lnTo>
                  <a:pt x="1045552" y="166649"/>
                </a:lnTo>
                <a:lnTo>
                  <a:pt x="1039313" y="129091"/>
                </a:lnTo>
                <a:lnTo>
                  <a:pt x="1026636" y="108013"/>
                </a:lnTo>
                <a:close/>
              </a:path>
              <a:path w="2559685" h="325120">
                <a:moveTo>
                  <a:pt x="1117777" y="75780"/>
                </a:moveTo>
                <a:lnTo>
                  <a:pt x="1082586" y="75780"/>
                </a:lnTo>
                <a:lnTo>
                  <a:pt x="1082586" y="258203"/>
                </a:lnTo>
                <a:lnTo>
                  <a:pt x="1117777" y="258203"/>
                </a:lnTo>
                <a:lnTo>
                  <a:pt x="1117777" y="168021"/>
                </a:lnTo>
                <a:lnTo>
                  <a:pt x="1120920" y="145818"/>
                </a:lnTo>
                <a:lnTo>
                  <a:pt x="1129963" y="127987"/>
                </a:lnTo>
                <a:lnTo>
                  <a:pt x="1144331" y="115943"/>
                </a:lnTo>
                <a:lnTo>
                  <a:pt x="1163447" y="111099"/>
                </a:lnTo>
                <a:lnTo>
                  <a:pt x="1117777" y="111099"/>
                </a:lnTo>
                <a:lnTo>
                  <a:pt x="1117777" y="75780"/>
                </a:lnTo>
                <a:close/>
              </a:path>
              <a:path w="2559685" h="325120">
                <a:moveTo>
                  <a:pt x="1177328" y="74409"/>
                </a:moveTo>
                <a:lnTo>
                  <a:pt x="1158173" y="76525"/>
                </a:lnTo>
                <a:lnTo>
                  <a:pt x="1141652" y="83110"/>
                </a:lnTo>
                <a:lnTo>
                  <a:pt x="1128080" y="94517"/>
                </a:lnTo>
                <a:lnTo>
                  <a:pt x="1117777" y="111099"/>
                </a:lnTo>
                <a:lnTo>
                  <a:pt x="1163447" y="111099"/>
                </a:lnTo>
                <a:lnTo>
                  <a:pt x="1179626" y="114158"/>
                </a:lnTo>
                <a:lnTo>
                  <a:pt x="1191756" y="122972"/>
                </a:lnTo>
                <a:lnTo>
                  <a:pt x="1199374" y="136993"/>
                </a:lnTo>
                <a:lnTo>
                  <a:pt x="1202016" y="155676"/>
                </a:lnTo>
                <a:lnTo>
                  <a:pt x="1202016" y="258203"/>
                </a:lnTo>
                <a:lnTo>
                  <a:pt x="1237513" y="258203"/>
                </a:lnTo>
                <a:lnTo>
                  <a:pt x="1237513" y="168021"/>
                </a:lnTo>
                <a:lnTo>
                  <a:pt x="1240603" y="145818"/>
                </a:lnTo>
                <a:lnTo>
                  <a:pt x="1249508" y="127987"/>
                </a:lnTo>
                <a:lnTo>
                  <a:pt x="1260906" y="118300"/>
                </a:lnTo>
                <a:lnTo>
                  <a:pt x="1234427" y="118300"/>
                </a:lnTo>
                <a:lnTo>
                  <a:pt x="1226371" y="99724"/>
                </a:lnTo>
                <a:lnTo>
                  <a:pt x="1213978" y="85939"/>
                </a:lnTo>
                <a:lnTo>
                  <a:pt x="1197535" y="77361"/>
                </a:lnTo>
                <a:lnTo>
                  <a:pt x="1177328" y="74409"/>
                </a:lnTo>
                <a:close/>
              </a:path>
              <a:path w="2559685" h="325120">
                <a:moveTo>
                  <a:pt x="1350557" y="111099"/>
                </a:moveTo>
                <a:lnTo>
                  <a:pt x="1282573" y="111099"/>
                </a:lnTo>
                <a:lnTo>
                  <a:pt x="1298802" y="114158"/>
                </a:lnTo>
                <a:lnTo>
                  <a:pt x="1311041" y="122972"/>
                </a:lnTo>
                <a:lnTo>
                  <a:pt x="1318768" y="136993"/>
                </a:lnTo>
                <a:lnTo>
                  <a:pt x="1321460" y="155676"/>
                </a:lnTo>
                <a:lnTo>
                  <a:pt x="1321460" y="258203"/>
                </a:lnTo>
                <a:lnTo>
                  <a:pt x="1356944" y="258203"/>
                </a:lnTo>
                <a:lnTo>
                  <a:pt x="1356944" y="144703"/>
                </a:lnTo>
                <a:lnTo>
                  <a:pt x="1352835" y="115348"/>
                </a:lnTo>
                <a:lnTo>
                  <a:pt x="1350557" y="111099"/>
                </a:lnTo>
                <a:close/>
              </a:path>
              <a:path w="2559685" h="325120">
                <a:moveTo>
                  <a:pt x="1296771" y="74409"/>
                </a:moveTo>
                <a:lnTo>
                  <a:pt x="1275871" y="76975"/>
                </a:lnTo>
                <a:lnTo>
                  <a:pt x="1258303" y="84910"/>
                </a:lnTo>
                <a:lnTo>
                  <a:pt x="1244382" y="98567"/>
                </a:lnTo>
                <a:lnTo>
                  <a:pt x="1234427" y="118300"/>
                </a:lnTo>
                <a:lnTo>
                  <a:pt x="1260906" y="118300"/>
                </a:lnTo>
                <a:lnTo>
                  <a:pt x="1263680" y="115943"/>
                </a:lnTo>
                <a:lnTo>
                  <a:pt x="1282573" y="111099"/>
                </a:lnTo>
                <a:lnTo>
                  <a:pt x="1350557" y="111099"/>
                </a:lnTo>
                <a:lnTo>
                  <a:pt x="1340973" y="93225"/>
                </a:lnTo>
                <a:lnTo>
                  <a:pt x="1322054" y="79268"/>
                </a:lnTo>
                <a:lnTo>
                  <a:pt x="1296771" y="74409"/>
                </a:lnTo>
                <a:close/>
              </a:path>
              <a:path w="2559685" h="325120">
                <a:moveTo>
                  <a:pt x="1441500" y="75780"/>
                </a:moveTo>
                <a:lnTo>
                  <a:pt x="1406017" y="75780"/>
                </a:lnTo>
                <a:lnTo>
                  <a:pt x="1406017" y="324726"/>
                </a:lnTo>
                <a:lnTo>
                  <a:pt x="1441500" y="324726"/>
                </a:lnTo>
                <a:lnTo>
                  <a:pt x="1441500" y="226656"/>
                </a:lnTo>
                <a:lnTo>
                  <a:pt x="1560015" y="226656"/>
                </a:lnTo>
                <a:lnTo>
                  <a:pt x="1560387" y="225971"/>
                </a:lnTo>
                <a:lnTo>
                  <a:pt x="1491500" y="225971"/>
                </a:lnTo>
                <a:lnTo>
                  <a:pt x="1471317" y="221615"/>
                </a:lnTo>
                <a:lnTo>
                  <a:pt x="1455504" y="209383"/>
                </a:lnTo>
                <a:lnTo>
                  <a:pt x="1445189" y="190529"/>
                </a:lnTo>
                <a:lnTo>
                  <a:pt x="1441500" y="166306"/>
                </a:lnTo>
                <a:lnTo>
                  <a:pt x="1445189" y="142624"/>
                </a:lnTo>
                <a:lnTo>
                  <a:pt x="1455504" y="123958"/>
                </a:lnTo>
                <a:lnTo>
                  <a:pt x="1471317" y="111721"/>
                </a:lnTo>
                <a:lnTo>
                  <a:pt x="1491500" y="107327"/>
                </a:lnTo>
                <a:lnTo>
                  <a:pt x="1441500" y="107327"/>
                </a:lnTo>
                <a:lnTo>
                  <a:pt x="1441500" y="75780"/>
                </a:lnTo>
                <a:close/>
              </a:path>
              <a:path w="2559685" h="325120">
                <a:moveTo>
                  <a:pt x="1560015" y="226656"/>
                </a:moveTo>
                <a:lnTo>
                  <a:pt x="1441500" y="226656"/>
                </a:lnTo>
                <a:lnTo>
                  <a:pt x="1451956" y="240769"/>
                </a:lnTo>
                <a:lnTo>
                  <a:pt x="1465189" y="251088"/>
                </a:lnTo>
                <a:lnTo>
                  <a:pt x="1481084" y="257421"/>
                </a:lnTo>
                <a:lnTo>
                  <a:pt x="1499527" y="259575"/>
                </a:lnTo>
                <a:lnTo>
                  <a:pt x="1531463" y="252883"/>
                </a:lnTo>
                <a:lnTo>
                  <a:pt x="1555996" y="234072"/>
                </a:lnTo>
                <a:lnTo>
                  <a:pt x="1560015" y="226656"/>
                </a:lnTo>
                <a:close/>
              </a:path>
              <a:path w="2559685" h="325120">
                <a:moveTo>
                  <a:pt x="1498904" y="74409"/>
                </a:moveTo>
                <a:lnTo>
                  <a:pt x="1480821" y="76563"/>
                </a:lnTo>
                <a:lnTo>
                  <a:pt x="1465111" y="82896"/>
                </a:lnTo>
                <a:lnTo>
                  <a:pt x="1451947" y="93215"/>
                </a:lnTo>
                <a:lnTo>
                  <a:pt x="1441500" y="107327"/>
                </a:lnTo>
                <a:lnTo>
                  <a:pt x="1491500" y="107327"/>
                </a:lnTo>
                <a:lnTo>
                  <a:pt x="1511677" y="111769"/>
                </a:lnTo>
                <a:lnTo>
                  <a:pt x="1527486" y="124086"/>
                </a:lnTo>
                <a:lnTo>
                  <a:pt x="1537799" y="142769"/>
                </a:lnTo>
                <a:lnTo>
                  <a:pt x="1541487" y="166306"/>
                </a:lnTo>
                <a:lnTo>
                  <a:pt x="1537799" y="190384"/>
                </a:lnTo>
                <a:lnTo>
                  <a:pt x="1527486" y="209254"/>
                </a:lnTo>
                <a:lnTo>
                  <a:pt x="1511677" y="221566"/>
                </a:lnTo>
                <a:lnTo>
                  <a:pt x="1491500" y="225971"/>
                </a:lnTo>
                <a:lnTo>
                  <a:pt x="1560387" y="225971"/>
                </a:lnTo>
                <a:lnTo>
                  <a:pt x="1571734" y="205038"/>
                </a:lnTo>
                <a:lnTo>
                  <a:pt x="1577289" y="167678"/>
                </a:lnTo>
                <a:lnTo>
                  <a:pt x="1571594" y="129669"/>
                </a:lnTo>
                <a:lnTo>
                  <a:pt x="1555570" y="100212"/>
                </a:lnTo>
                <a:lnTo>
                  <a:pt x="1530810" y="81170"/>
                </a:lnTo>
                <a:lnTo>
                  <a:pt x="1498904" y="74409"/>
                </a:lnTo>
                <a:close/>
              </a:path>
              <a:path w="2559685" h="325120">
                <a:moveTo>
                  <a:pt x="1651355" y="3771"/>
                </a:moveTo>
                <a:lnTo>
                  <a:pt x="1615871" y="3771"/>
                </a:lnTo>
                <a:lnTo>
                  <a:pt x="1615871" y="258203"/>
                </a:lnTo>
                <a:lnTo>
                  <a:pt x="1651355" y="258203"/>
                </a:lnTo>
                <a:lnTo>
                  <a:pt x="1651355" y="3771"/>
                </a:lnTo>
                <a:close/>
              </a:path>
              <a:path w="2559685" h="325120">
                <a:moveTo>
                  <a:pt x="1722958" y="0"/>
                </a:moveTo>
                <a:lnTo>
                  <a:pt x="1714777" y="1768"/>
                </a:lnTo>
                <a:lnTo>
                  <a:pt x="1708219" y="6686"/>
                </a:lnTo>
                <a:lnTo>
                  <a:pt x="1703862" y="14176"/>
                </a:lnTo>
                <a:lnTo>
                  <a:pt x="1702282" y="23660"/>
                </a:lnTo>
                <a:lnTo>
                  <a:pt x="1703862" y="32945"/>
                </a:lnTo>
                <a:lnTo>
                  <a:pt x="1708219" y="40333"/>
                </a:lnTo>
                <a:lnTo>
                  <a:pt x="1714777" y="45214"/>
                </a:lnTo>
                <a:lnTo>
                  <a:pt x="1722958" y="46977"/>
                </a:lnTo>
                <a:lnTo>
                  <a:pt x="1731134" y="45214"/>
                </a:lnTo>
                <a:lnTo>
                  <a:pt x="1737691" y="40333"/>
                </a:lnTo>
                <a:lnTo>
                  <a:pt x="1742051" y="32945"/>
                </a:lnTo>
                <a:lnTo>
                  <a:pt x="1743633" y="23660"/>
                </a:lnTo>
                <a:lnTo>
                  <a:pt x="1742051" y="14176"/>
                </a:lnTo>
                <a:lnTo>
                  <a:pt x="1737691" y="6686"/>
                </a:lnTo>
                <a:lnTo>
                  <a:pt x="1731134" y="1768"/>
                </a:lnTo>
                <a:lnTo>
                  <a:pt x="1722958" y="0"/>
                </a:lnTo>
                <a:close/>
              </a:path>
              <a:path w="2559685" h="325120">
                <a:moveTo>
                  <a:pt x="1740547" y="75780"/>
                </a:moveTo>
                <a:lnTo>
                  <a:pt x="1705368" y="75780"/>
                </a:lnTo>
                <a:lnTo>
                  <a:pt x="1705368" y="258203"/>
                </a:lnTo>
                <a:lnTo>
                  <a:pt x="1740547" y="258203"/>
                </a:lnTo>
                <a:lnTo>
                  <a:pt x="1740547" y="75780"/>
                </a:lnTo>
                <a:close/>
              </a:path>
              <a:path w="2559685" h="325120">
                <a:moveTo>
                  <a:pt x="1860283" y="74409"/>
                </a:moveTo>
                <a:lnTo>
                  <a:pt x="1826792" y="81165"/>
                </a:lnTo>
                <a:lnTo>
                  <a:pt x="1800648" y="100169"/>
                </a:lnTo>
                <a:lnTo>
                  <a:pt x="1783646" y="129525"/>
                </a:lnTo>
                <a:lnTo>
                  <a:pt x="1777580" y="167335"/>
                </a:lnTo>
                <a:lnTo>
                  <a:pt x="1783646" y="204893"/>
                </a:lnTo>
                <a:lnTo>
                  <a:pt x="1800648" y="234029"/>
                </a:lnTo>
                <a:lnTo>
                  <a:pt x="1826792" y="252878"/>
                </a:lnTo>
                <a:lnTo>
                  <a:pt x="1860283" y="259575"/>
                </a:lnTo>
                <a:lnTo>
                  <a:pt x="1882245" y="257308"/>
                </a:lnTo>
                <a:lnTo>
                  <a:pt x="1901286" y="250702"/>
                </a:lnTo>
                <a:lnTo>
                  <a:pt x="1917263" y="240046"/>
                </a:lnTo>
                <a:lnTo>
                  <a:pt x="1930031" y="225628"/>
                </a:lnTo>
                <a:lnTo>
                  <a:pt x="1861832" y="225628"/>
                </a:lnTo>
                <a:lnTo>
                  <a:pt x="1842232" y="221390"/>
                </a:lnTo>
                <a:lnTo>
                  <a:pt x="1826799" y="209469"/>
                </a:lnTo>
                <a:lnTo>
                  <a:pt x="1816691" y="191054"/>
                </a:lnTo>
                <a:lnTo>
                  <a:pt x="1813064" y="167335"/>
                </a:lnTo>
                <a:lnTo>
                  <a:pt x="1816691" y="143616"/>
                </a:lnTo>
                <a:lnTo>
                  <a:pt x="1826799" y="125201"/>
                </a:lnTo>
                <a:lnTo>
                  <a:pt x="1842232" y="113280"/>
                </a:lnTo>
                <a:lnTo>
                  <a:pt x="1861832" y="109042"/>
                </a:lnTo>
                <a:lnTo>
                  <a:pt x="1924498" y="109042"/>
                </a:lnTo>
                <a:lnTo>
                  <a:pt x="1928177" y="104241"/>
                </a:lnTo>
                <a:lnTo>
                  <a:pt x="1915354" y="91479"/>
                </a:lnTo>
                <a:lnTo>
                  <a:pt x="1899669" y="82124"/>
                </a:lnTo>
                <a:lnTo>
                  <a:pt x="1881264" y="76370"/>
                </a:lnTo>
                <a:lnTo>
                  <a:pt x="1860283" y="74409"/>
                </a:lnTo>
                <a:close/>
              </a:path>
              <a:path w="2559685" h="325120">
                <a:moveTo>
                  <a:pt x="1910283" y="203682"/>
                </a:moveTo>
                <a:lnTo>
                  <a:pt x="1900932" y="213187"/>
                </a:lnTo>
                <a:lnTo>
                  <a:pt x="1889644" y="220056"/>
                </a:lnTo>
                <a:lnTo>
                  <a:pt x="1876562" y="224224"/>
                </a:lnTo>
                <a:lnTo>
                  <a:pt x="1861832" y="225628"/>
                </a:lnTo>
                <a:lnTo>
                  <a:pt x="1930031" y="225628"/>
                </a:lnTo>
                <a:lnTo>
                  <a:pt x="1910283" y="203682"/>
                </a:lnTo>
                <a:close/>
              </a:path>
              <a:path w="2559685" h="325120">
                <a:moveTo>
                  <a:pt x="1924498" y="109042"/>
                </a:moveTo>
                <a:lnTo>
                  <a:pt x="1861832" y="109042"/>
                </a:lnTo>
                <a:lnTo>
                  <a:pt x="1875886" y="110279"/>
                </a:lnTo>
                <a:lnTo>
                  <a:pt x="1888407" y="114314"/>
                </a:lnTo>
                <a:lnTo>
                  <a:pt x="1899365" y="120856"/>
                </a:lnTo>
                <a:lnTo>
                  <a:pt x="1908733" y="129616"/>
                </a:lnTo>
                <a:lnTo>
                  <a:pt x="1924498" y="109042"/>
                </a:lnTo>
                <a:close/>
              </a:path>
              <a:path w="2559685" h="325120">
                <a:moveTo>
                  <a:pt x="2085353" y="106299"/>
                </a:moveTo>
                <a:lnTo>
                  <a:pt x="2019223" y="106299"/>
                </a:lnTo>
                <a:lnTo>
                  <a:pt x="2036282" y="108801"/>
                </a:lnTo>
                <a:lnTo>
                  <a:pt x="2048540" y="116028"/>
                </a:lnTo>
                <a:lnTo>
                  <a:pt x="2055937" y="127564"/>
                </a:lnTo>
                <a:lnTo>
                  <a:pt x="2058416" y="142989"/>
                </a:lnTo>
                <a:lnTo>
                  <a:pt x="2058416" y="148475"/>
                </a:lnTo>
                <a:lnTo>
                  <a:pt x="2008720" y="148475"/>
                </a:lnTo>
                <a:lnTo>
                  <a:pt x="1982366" y="152515"/>
                </a:lnTo>
                <a:lnTo>
                  <a:pt x="1962896" y="163563"/>
                </a:lnTo>
                <a:lnTo>
                  <a:pt x="1950831" y="180783"/>
                </a:lnTo>
                <a:lnTo>
                  <a:pt x="1946694" y="203339"/>
                </a:lnTo>
                <a:lnTo>
                  <a:pt x="1950721" y="225778"/>
                </a:lnTo>
                <a:lnTo>
                  <a:pt x="1962242" y="243716"/>
                </a:lnTo>
                <a:lnTo>
                  <a:pt x="1980416" y="255610"/>
                </a:lnTo>
                <a:lnTo>
                  <a:pt x="2004402" y="259918"/>
                </a:lnTo>
                <a:lnTo>
                  <a:pt x="2021266" y="258434"/>
                </a:lnTo>
                <a:lnTo>
                  <a:pt x="2036076" y="253960"/>
                </a:lnTo>
                <a:lnTo>
                  <a:pt x="2048629" y="246464"/>
                </a:lnTo>
                <a:lnTo>
                  <a:pt x="2058720" y="235915"/>
                </a:lnTo>
                <a:lnTo>
                  <a:pt x="2093538" y="235915"/>
                </a:lnTo>
                <a:lnTo>
                  <a:pt x="2093519" y="228714"/>
                </a:lnTo>
                <a:lnTo>
                  <a:pt x="2011807" y="228714"/>
                </a:lnTo>
                <a:lnTo>
                  <a:pt x="1998510" y="226796"/>
                </a:lnTo>
                <a:lnTo>
                  <a:pt x="1988513" y="221341"/>
                </a:lnTo>
                <a:lnTo>
                  <a:pt x="1982219" y="212801"/>
                </a:lnTo>
                <a:lnTo>
                  <a:pt x="1980031" y="201625"/>
                </a:lnTo>
                <a:lnTo>
                  <a:pt x="1982080" y="190443"/>
                </a:lnTo>
                <a:lnTo>
                  <a:pt x="1988323" y="182894"/>
                </a:lnTo>
                <a:lnTo>
                  <a:pt x="1998907" y="178624"/>
                </a:lnTo>
                <a:lnTo>
                  <a:pt x="2013978" y="177279"/>
                </a:lnTo>
                <a:lnTo>
                  <a:pt x="2093388" y="177279"/>
                </a:lnTo>
                <a:lnTo>
                  <a:pt x="2093290" y="138531"/>
                </a:lnTo>
                <a:lnTo>
                  <a:pt x="2088733" y="111587"/>
                </a:lnTo>
                <a:lnTo>
                  <a:pt x="2085353" y="106299"/>
                </a:lnTo>
                <a:close/>
              </a:path>
              <a:path w="2559685" h="325120">
                <a:moveTo>
                  <a:pt x="2093538" y="235915"/>
                </a:moveTo>
                <a:lnTo>
                  <a:pt x="2058720" y="235915"/>
                </a:lnTo>
                <a:lnTo>
                  <a:pt x="2058720" y="258203"/>
                </a:lnTo>
                <a:lnTo>
                  <a:pt x="2093595" y="258203"/>
                </a:lnTo>
                <a:lnTo>
                  <a:pt x="2093538" y="235915"/>
                </a:lnTo>
                <a:close/>
              </a:path>
              <a:path w="2559685" h="325120">
                <a:moveTo>
                  <a:pt x="2093388" y="177279"/>
                </a:moveTo>
                <a:lnTo>
                  <a:pt x="2058416" y="177279"/>
                </a:lnTo>
                <a:lnTo>
                  <a:pt x="2058416" y="194081"/>
                </a:lnTo>
                <a:lnTo>
                  <a:pt x="2053910" y="207883"/>
                </a:lnTo>
                <a:lnTo>
                  <a:pt x="2043907" y="218855"/>
                </a:lnTo>
                <a:lnTo>
                  <a:pt x="2029507" y="226099"/>
                </a:lnTo>
                <a:lnTo>
                  <a:pt x="2011807" y="228714"/>
                </a:lnTo>
                <a:lnTo>
                  <a:pt x="2093519" y="228714"/>
                </a:lnTo>
                <a:lnTo>
                  <a:pt x="2093388" y="177279"/>
                </a:lnTo>
                <a:close/>
              </a:path>
              <a:path w="2559685" h="325120">
                <a:moveTo>
                  <a:pt x="2026932" y="74409"/>
                </a:moveTo>
                <a:lnTo>
                  <a:pt x="2005954" y="75877"/>
                </a:lnTo>
                <a:lnTo>
                  <a:pt x="1988477" y="80238"/>
                </a:lnTo>
                <a:lnTo>
                  <a:pt x="1972561" y="87428"/>
                </a:lnTo>
                <a:lnTo>
                  <a:pt x="1956269" y="97383"/>
                </a:lnTo>
                <a:lnTo>
                  <a:pt x="1970773" y="124815"/>
                </a:lnTo>
                <a:lnTo>
                  <a:pt x="1983029" y="116714"/>
                </a:lnTo>
                <a:lnTo>
                  <a:pt x="1995227" y="110928"/>
                </a:lnTo>
                <a:lnTo>
                  <a:pt x="2007310" y="107456"/>
                </a:lnTo>
                <a:lnTo>
                  <a:pt x="2019223" y="106299"/>
                </a:lnTo>
                <a:lnTo>
                  <a:pt x="2085353" y="106299"/>
                </a:lnTo>
                <a:lnTo>
                  <a:pt x="2075846" y="91425"/>
                </a:lnTo>
                <a:lnTo>
                  <a:pt x="2055092" y="78786"/>
                </a:lnTo>
                <a:lnTo>
                  <a:pt x="2026932" y="74409"/>
                </a:lnTo>
                <a:close/>
              </a:path>
              <a:path w="2559685" h="325120">
                <a:moveTo>
                  <a:pt x="2203767" y="74066"/>
                </a:moveTo>
                <a:lnTo>
                  <a:pt x="2172038" y="80763"/>
                </a:lnTo>
                <a:lnTo>
                  <a:pt x="2147368" y="99612"/>
                </a:lnTo>
                <a:lnTo>
                  <a:pt x="2131378" y="128748"/>
                </a:lnTo>
                <a:lnTo>
                  <a:pt x="2125687" y="166306"/>
                </a:lnTo>
                <a:lnTo>
                  <a:pt x="2131344" y="204368"/>
                </a:lnTo>
                <a:lnTo>
                  <a:pt x="2147331" y="233943"/>
                </a:lnTo>
                <a:lnTo>
                  <a:pt x="2172172" y="253103"/>
                </a:lnTo>
                <a:lnTo>
                  <a:pt x="2204389" y="259918"/>
                </a:lnTo>
                <a:lnTo>
                  <a:pt x="2222820" y="257764"/>
                </a:lnTo>
                <a:lnTo>
                  <a:pt x="2238678" y="251431"/>
                </a:lnTo>
                <a:lnTo>
                  <a:pt x="2251818" y="241112"/>
                </a:lnTo>
                <a:lnTo>
                  <a:pt x="2262098" y="226999"/>
                </a:lnTo>
                <a:lnTo>
                  <a:pt x="2211793" y="226999"/>
                </a:lnTo>
                <a:lnTo>
                  <a:pt x="2191300" y="222601"/>
                </a:lnTo>
                <a:lnTo>
                  <a:pt x="2175378" y="210326"/>
                </a:lnTo>
                <a:lnTo>
                  <a:pt x="2165011" y="191557"/>
                </a:lnTo>
                <a:lnTo>
                  <a:pt x="2161184" y="167678"/>
                </a:lnTo>
                <a:lnTo>
                  <a:pt x="2165054" y="143546"/>
                </a:lnTo>
                <a:lnTo>
                  <a:pt x="2175492" y="124558"/>
                </a:lnTo>
                <a:lnTo>
                  <a:pt x="2191429" y="112128"/>
                </a:lnTo>
                <a:lnTo>
                  <a:pt x="2211793" y="107670"/>
                </a:lnTo>
                <a:lnTo>
                  <a:pt x="2297582" y="107670"/>
                </a:lnTo>
                <a:lnTo>
                  <a:pt x="2297582" y="107327"/>
                </a:lnTo>
                <a:lnTo>
                  <a:pt x="2262098" y="107327"/>
                </a:lnTo>
                <a:lnTo>
                  <a:pt x="2251637" y="93161"/>
                </a:lnTo>
                <a:lnTo>
                  <a:pt x="2238371" y="82724"/>
                </a:lnTo>
                <a:lnTo>
                  <a:pt x="2222386" y="76273"/>
                </a:lnTo>
                <a:lnTo>
                  <a:pt x="2203767" y="74066"/>
                </a:lnTo>
                <a:close/>
              </a:path>
              <a:path w="2559685" h="325120">
                <a:moveTo>
                  <a:pt x="2297582" y="107670"/>
                </a:moveTo>
                <a:lnTo>
                  <a:pt x="2211793" y="107670"/>
                </a:lnTo>
                <a:lnTo>
                  <a:pt x="2232153" y="112080"/>
                </a:lnTo>
                <a:lnTo>
                  <a:pt x="2248057" y="124429"/>
                </a:lnTo>
                <a:lnTo>
                  <a:pt x="2258405" y="143401"/>
                </a:lnTo>
                <a:lnTo>
                  <a:pt x="2262098" y="167678"/>
                </a:lnTo>
                <a:lnTo>
                  <a:pt x="2258405" y="191557"/>
                </a:lnTo>
                <a:lnTo>
                  <a:pt x="2248057" y="210326"/>
                </a:lnTo>
                <a:lnTo>
                  <a:pt x="2232153" y="222601"/>
                </a:lnTo>
                <a:lnTo>
                  <a:pt x="2211793" y="226999"/>
                </a:lnTo>
                <a:lnTo>
                  <a:pt x="2262098" y="226999"/>
                </a:lnTo>
                <a:lnTo>
                  <a:pt x="2262098" y="258203"/>
                </a:lnTo>
                <a:lnTo>
                  <a:pt x="2297582" y="258203"/>
                </a:lnTo>
                <a:lnTo>
                  <a:pt x="2297582" y="107670"/>
                </a:lnTo>
                <a:close/>
              </a:path>
              <a:path w="2559685" h="325120">
                <a:moveTo>
                  <a:pt x="2297582" y="3771"/>
                </a:moveTo>
                <a:lnTo>
                  <a:pt x="2262098" y="3771"/>
                </a:lnTo>
                <a:lnTo>
                  <a:pt x="2262098" y="107327"/>
                </a:lnTo>
                <a:lnTo>
                  <a:pt x="2297582" y="107327"/>
                </a:lnTo>
                <a:lnTo>
                  <a:pt x="2297582" y="3771"/>
                </a:lnTo>
                <a:close/>
              </a:path>
              <a:path w="2559685" h="325120">
                <a:moveTo>
                  <a:pt x="2476670" y="106299"/>
                </a:moveTo>
                <a:lnTo>
                  <a:pt x="2410536" y="106299"/>
                </a:lnTo>
                <a:lnTo>
                  <a:pt x="2427595" y="108801"/>
                </a:lnTo>
                <a:lnTo>
                  <a:pt x="2439852" y="116028"/>
                </a:lnTo>
                <a:lnTo>
                  <a:pt x="2447249" y="127564"/>
                </a:lnTo>
                <a:lnTo>
                  <a:pt x="2449728" y="142989"/>
                </a:lnTo>
                <a:lnTo>
                  <a:pt x="2449728" y="148475"/>
                </a:lnTo>
                <a:lnTo>
                  <a:pt x="2400046" y="148475"/>
                </a:lnTo>
                <a:lnTo>
                  <a:pt x="2373684" y="152515"/>
                </a:lnTo>
                <a:lnTo>
                  <a:pt x="2354210" y="163563"/>
                </a:lnTo>
                <a:lnTo>
                  <a:pt x="2342144" y="180783"/>
                </a:lnTo>
                <a:lnTo>
                  <a:pt x="2338006" y="203339"/>
                </a:lnTo>
                <a:lnTo>
                  <a:pt x="2342033" y="225778"/>
                </a:lnTo>
                <a:lnTo>
                  <a:pt x="2353554" y="243716"/>
                </a:lnTo>
                <a:lnTo>
                  <a:pt x="2371728" y="255610"/>
                </a:lnTo>
                <a:lnTo>
                  <a:pt x="2395715" y="259918"/>
                </a:lnTo>
                <a:lnTo>
                  <a:pt x="2412583" y="258434"/>
                </a:lnTo>
                <a:lnTo>
                  <a:pt x="2427393" y="253960"/>
                </a:lnTo>
                <a:lnTo>
                  <a:pt x="2439944" y="246464"/>
                </a:lnTo>
                <a:lnTo>
                  <a:pt x="2450033" y="235915"/>
                </a:lnTo>
                <a:lnTo>
                  <a:pt x="2484850" y="235915"/>
                </a:lnTo>
                <a:lnTo>
                  <a:pt x="2484832" y="228714"/>
                </a:lnTo>
                <a:lnTo>
                  <a:pt x="2403132" y="228714"/>
                </a:lnTo>
                <a:lnTo>
                  <a:pt x="2389828" y="226796"/>
                </a:lnTo>
                <a:lnTo>
                  <a:pt x="2379827" y="221341"/>
                </a:lnTo>
                <a:lnTo>
                  <a:pt x="2373531" y="212801"/>
                </a:lnTo>
                <a:lnTo>
                  <a:pt x="2371344" y="201625"/>
                </a:lnTo>
                <a:lnTo>
                  <a:pt x="2373392" y="190443"/>
                </a:lnTo>
                <a:lnTo>
                  <a:pt x="2379635" y="182894"/>
                </a:lnTo>
                <a:lnTo>
                  <a:pt x="2390219" y="178624"/>
                </a:lnTo>
                <a:lnTo>
                  <a:pt x="2405291" y="177279"/>
                </a:lnTo>
                <a:lnTo>
                  <a:pt x="2484701" y="177279"/>
                </a:lnTo>
                <a:lnTo>
                  <a:pt x="2484602" y="138531"/>
                </a:lnTo>
                <a:lnTo>
                  <a:pt x="2480051" y="111587"/>
                </a:lnTo>
                <a:lnTo>
                  <a:pt x="2476670" y="106299"/>
                </a:lnTo>
                <a:close/>
              </a:path>
              <a:path w="2559685" h="325120">
                <a:moveTo>
                  <a:pt x="2484850" y="235915"/>
                </a:moveTo>
                <a:lnTo>
                  <a:pt x="2450033" y="235915"/>
                </a:lnTo>
                <a:lnTo>
                  <a:pt x="2450033" y="258203"/>
                </a:lnTo>
                <a:lnTo>
                  <a:pt x="2484907" y="258203"/>
                </a:lnTo>
                <a:lnTo>
                  <a:pt x="2484850" y="235915"/>
                </a:lnTo>
                <a:close/>
              </a:path>
              <a:path w="2559685" h="325120">
                <a:moveTo>
                  <a:pt x="2484701" y="177279"/>
                </a:moveTo>
                <a:lnTo>
                  <a:pt x="2449728" y="177279"/>
                </a:lnTo>
                <a:lnTo>
                  <a:pt x="2449728" y="194081"/>
                </a:lnTo>
                <a:lnTo>
                  <a:pt x="2445223" y="207883"/>
                </a:lnTo>
                <a:lnTo>
                  <a:pt x="2435221" y="218855"/>
                </a:lnTo>
                <a:lnTo>
                  <a:pt x="2420824" y="226099"/>
                </a:lnTo>
                <a:lnTo>
                  <a:pt x="2403132" y="228714"/>
                </a:lnTo>
                <a:lnTo>
                  <a:pt x="2484832" y="228714"/>
                </a:lnTo>
                <a:lnTo>
                  <a:pt x="2484701" y="177279"/>
                </a:lnTo>
                <a:close/>
              </a:path>
              <a:path w="2559685" h="325120">
                <a:moveTo>
                  <a:pt x="2418245" y="74409"/>
                </a:moveTo>
                <a:lnTo>
                  <a:pt x="2397267" y="75877"/>
                </a:lnTo>
                <a:lnTo>
                  <a:pt x="2379789" y="80238"/>
                </a:lnTo>
                <a:lnTo>
                  <a:pt x="2363874" y="87428"/>
                </a:lnTo>
                <a:lnTo>
                  <a:pt x="2347582" y="97383"/>
                </a:lnTo>
                <a:lnTo>
                  <a:pt x="2362085" y="124815"/>
                </a:lnTo>
                <a:lnTo>
                  <a:pt x="2374344" y="116714"/>
                </a:lnTo>
                <a:lnTo>
                  <a:pt x="2386544" y="110928"/>
                </a:lnTo>
                <a:lnTo>
                  <a:pt x="2398627" y="107456"/>
                </a:lnTo>
                <a:lnTo>
                  <a:pt x="2410536" y="106299"/>
                </a:lnTo>
                <a:lnTo>
                  <a:pt x="2476670" y="106299"/>
                </a:lnTo>
                <a:lnTo>
                  <a:pt x="2467163" y="91425"/>
                </a:lnTo>
                <a:lnTo>
                  <a:pt x="2446406" y="78786"/>
                </a:lnTo>
                <a:lnTo>
                  <a:pt x="2418245" y="74409"/>
                </a:lnTo>
                <a:close/>
              </a:path>
              <a:path w="2559685" h="325120">
                <a:moveTo>
                  <a:pt x="2539834" y="216027"/>
                </a:moveTo>
                <a:lnTo>
                  <a:pt x="2532116" y="217677"/>
                </a:lnTo>
                <a:lnTo>
                  <a:pt x="2525956" y="222284"/>
                </a:lnTo>
                <a:lnTo>
                  <a:pt x="2521879" y="229335"/>
                </a:lnTo>
                <a:lnTo>
                  <a:pt x="2520403" y="238315"/>
                </a:lnTo>
                <a:lnTo>
                  <a:pt x="2521879" y="247547"/>
                </a:lnTo>
                <a:lnTo>
                  <a:pt x="2525956" y="254817"/>
                </a:lnTo>
                <a:lnTo>
                  <a:pt x="2532116" y="259580"/>
                </a:lnTo>
                <a:lnTo>
                  <a:pt x="2539834" y="261289"/>
                </a:lnTo>
                <a:lnTo>
                  <a:pt x="2547561" y="259580"/>
                </a:lnTo>
                <a:lnTo>
                  <a:pt x="2553723" y="254817"/>
                </a:lnTo>
                <a:lnTo>
                  <a:pt x="2557803" y="247547"/>
                </a:lnTo>
                <a:lnTo>
                  <a:pt x="2559278" y="238315"/>
                </a:lnTo>
                <a:lnTo>
                  <a:pt x="2557803" y="229335"/>
                </a:lnTo>
                <a:lnTo>
                  <a:pt x="2553723" y="222284"/>
                </a:lnTo>
                <a:lnTo>
                  <a:pt x="2547561" y="217677"/>
                </a:lnTo>
                <a:lnTo>
                  <a:pt x="2539834" y="216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4030" y="3619169"/>
            <a:ext cx="6618376" cy="327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9275" y="3209061"/>
            <a:ext cx="6511607" cy="326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2295" y="5218290"/>
            <a:ext cx="6398031" cy="326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9275" y="4806810"/>
            <a:ext cx="6599567" cy="327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8665" y="6533203"/>
            <a:ext cx="2682875" cy="325755"/>
          </a:xfrm>
          <a:custGeom>
            <a:avLst/>
            <a:gdLst/>
            <a:ahLst/>
            <a:cxnLst/>
            <a:rect l="l" t="t" r="r" b="b"/>
            <a:pathLst>
              <a:path w="2682875" h="325754">
                <a:moveTo>
                  <a:pt x="35483" y="75780"/>
                </a:moveTo>
                <a:lnTo>
                  <a:pt x="0" y="75780"/>
                </a:lnTo>
                <a:lnTo>
                  <a:pt x="0" y="324726"/>
                </a:lnTo>
                <a:lnTo>
                  <a:pt x="35483" y="324726"/>
                </a:lnTo>
                <a:lnTo>
                  <a:pt x="35483" y="226656"/>
                </a:lnTo>
                <a:lnTo>
                  <a:pt x="153998" y="226656"/>
                </a:lnTo>
                <a:lnTo>
                  <a:pt x="154370" y="225971"/>
                </a:lnTo>
                <a:lnTo>
                  <a:pt x="85483" y="225971"/>
                </a:lnTo>
                <a:lnTo>
                  <a:pt x="65300" y="221615"/>
                </a:lnTo>
                <a:lnTo>
                  <a:pt x="49487" y="209383"/>
                </a:lnTo>
                <a:lnTo>
                  <a:pt x="39172" y="190529"/>
                </a:lnTo>
                <a:lnTo>
                  <a:pt x="35483" y="166306"/>
                </a:lnTo>
                <a:lnTo>
                  <a:pt x="39172" y="142624"/>
                </a:lnTo>
                <a:lnTo>
                  <a:pt x="49487" y="123958"/>
                </a:lnTo>
                <a:lnTo>
                  <a:pt x="65300" y="111721"/>
                </a:lnTo>
                <a:lnTo>
                  <a:pt x="85483" y="107327"/>
                </a:lnTo>
                <a:lnTo>
                  <a:pt x="35483" y="107327"/>
                </a:lnTo>
                <a:lnTo>
                  <a:pt x="35483" y="75780"/>
                </a:lnTo>
                <a:close/>
              </a:path>
              <a:path w="2682875" h="325754">
                <a:moveTo>
                  <a:pt x="153998" y="226656"/>
                </a:moveTo>
                <a:lnTo>
                  <a:pt x="35483" y="226656"/>
                </a:lnTo>
                <a:lnTo>
                  <a:pt x="45939" y="240769"/>
                </a:lnTo>
                <a:lnTo>
                  <a:pt x="59172" y="251088"/>
                </a:lnTo>
                <a:lnTo>
                  <a:pt x="75067" y="257421"/>
                </a:lnTo>
                <a:lnTo>
                  <a:pt x="93510" y="259575"/>
                </a:lnTo>
                <a:lnTo>
                  <a:pt x="125446" y="252883"/>
                </a:lnTo>
                <a:lnTo>
                  <a:pt x="149979" y="234072"/>
                </a:lnTo>
                <a:lnTo>
                  <a:pt x="153998" y="226656"/>
                </a:lnTo>
                <a:close/>
              </a:path>
              <a:path w="2682875" h="325754">
                <a:moveTo>
                  <a:pt x="92887" y="74409"/>
                </a:moveTo>
                <a:lnTo>
                  <a:pt x="74804" y="76563"/>
                </a:lnTo>
                <a:lnTo>
                  <a:pt x="59094" y="82896"/>
                </a:lnTo>
                <a:lnTo>
                  <a:pt x="45930" y="93215"/>
                </a:lnTo>
                <a:lnTo>
                  <a:pt x="35483" y="107327"/>
                </a:lnTo>
                <a:lnTo>
                  <a:pt x="85483" y="107327"/>
                </a:lnTo>
                <a:lnTo>
                  <a:pt x="105660" y="111769"/>
                </a:lnTo>
                <a:lnTo>
                  <a:pt x="121469" y="124086"/>
                </a:lnTo>
                <a:lnTo>
                  <a:pt x="131782" y="142769"/>
                </a:lnTo>
                <a:lnTo>
                  <a:pt x="135470" y="166306"/>
                </a:lnTo>
                <a:lnTo>
                  <a:pt x="131782" y="190384"/>
                </a:lnTo>
                <a:lnTo>
                  <a:pt x="121469" y="209254"/>
                </a:lnTo>
                <a:lnTo>
                  <a:pt x="105660" y="221566"/>
                </a:lnTo>
                <a:lnTo>
                  <a:pt x="85483" y="225971"/>
                </a:lnTo>
                <a:lnTo>
                  <a:pt x="154370" y="225971"/>
                </a:lnTo>
                <a:lnTo>
                  <a:pt x="165717" y="205038"/>
                </a:lnTo>
                <a:lnTo>
                  <a:pt x="171272" y="167678"/>
                </a:lnTo>
                <a:lnTo>
                  <a:pt x="165577" y="129669"/>
                </a:lnTo>
                <a:lnTo>
                  <a:pt x="149553" y="100212"/>
                </a:lnTo>
                <a:lnTo>
                  <a:pt x="124793" y="81170"/>
                </a:lnTo>
                <a:lnTo>
                  <a:pt x="92887" y="74409"/>
                </a:lnTo>
                <a:close/>
              </a:path>
              <a:path w="2682875" h="325754">
                <a:moveTo>
                  <a:pt x="333383" y="106299"/>
                </a:moveTo>
                <a:lnTo>
                  <a:pt x="267246" y="106299"/>
                </a:lnTo>
                <a:lnTo>
                  <a:pt x="284310" y="108801"/>
                </a:lnTo>
                <a:lnTo>
                  <a:pt x="296567" y="116028"/>
                </a:lnTo>
                <a:lnTo>
                  <a:pt x="303961" y="127564"/>
                </a:lnTo>
                <a:lnTo>
                  <a:pt x="306438" y="142989"/>
                </a:lnTo>
                <a:lnTo>
                  <a:pt x="306438" y="148475"/>
                </a:lnTo>
                <a:lnTo>
                  <a:pt x="256755" y="148475"/>
                </a:lnTo>
                <a:lnTo>
                  <a:pt x="230401" y="152515"/>
                </a:lnTo>
                <a:lnTo>
                  <a:pt x="210931" y="163563"/>
                </a:lnTo>
                <a:lnTo>
                  <a:pt x="198866" y="180783"/>
                </a:lnTo>
                <a:lnTo>
                  <a:pt x="194729" y="203339"/>
                </a:lnTo>
                <a:lnTo>
                  <a:pt x="198754" y="225778"/>
                </a:lnTo>
                <a:lnTo>
                  <a:pt x="210272" y="243716"/>
                </a:lnTo>
                <a:lnTo>
                  <a:pt x="228445" y="255610"/>
                </a:lnTo>
                <a:lnTo>
                  <a:pt x="252437" y="259918"/>
                </a:lnTo>
                <a:lnTo>
                  <a:pt x="269299" y="258434"/>
                </a:lnTo>
                <a:lnTo>
                  <a:pt x="284106" y="253960"/>
                </a:lnTo>
                <a:lnTo>
                  <a:pt x="296659" y="246464"/>
                </a:lnTo>
                <a:lnTo>
                  <a:pt x="306755" y="235915"/>
                </a:lnTo>
                <a:lnTo>
                  <a:pt x="341570" y="235915"/>
                </a:lnTo>
                <a:lnTo>
                  <a:pt x="341551" y="228714"/>
                </a:lnTo>
                <a:lnTo>
                  <a:pt x="259841" y="228714"/>
                </a:lnTo>
                <a:lnTo>
                  <a:pt x="246543" y="226796"/>
                </a:lnTo>
                <a:lnTo>
                  <a:pt x="236542" y="221341"/>
                </a:lnTo>
                <a:lnTo>
                  <a:pt x="230243" y="212801"/>
                </a:lnTo>
                <a:lnTo>
                  <a:pt x="228053" y="201625"/>
                </a:lnTo>
                <a:lnTo>
                  <a:pt x="230104" y="190443"/>
                </a:lnTo>
                <a:lnTo>
                  <a:pt x="236350" y="182894"/>
                </a:lnTo>
                <a:lnTo>
                  <a:pt x="246934" y="178624"/>
                </a:lnTo>
                <a:lnTo>
                  <a:pt x="262000" y="177279"/>
                </a:lnTo>
                <a:lnTo>
                  <a:pt x="341415" y="177279"/>
                </a:lnTo>
                <a:lnTo>
                  <a:pt x="341312" y="138531"/>
                </a:lnTo>
                <a:lnTo>
                  <a:pt x="336762" y="111587"/>
                </a:lnTo>
                <a:lnTo>
                  <a:pt x="333383" y="106299"/>
                </a:lnTo>
                <a:close/>
              </a:path>
              <a:path w="2682875" h="325754">
                <a:moveTo>
                  <a:pt x="341570" y="235915"/>
                </a:moveTo>
                <a:lnTo>
                  <a:pt x="306755" y="235915"/>
                </a:lnTo>
                <a:lnTo>
                  <a:pt x="306755" y="258203"/>
                </a:lnTo>
                <a:lnTo>
                  <a:pt x="341629" y="258203"/>
                </a:lnTo>
                <a:lnTo>
                  <a:pt x="341570" y="235915"/>
                </a:lnTo>
                <a:close/>
              </a:path>
              <a:path w="2682875" h="325754">
                <a:moveTo>
                  <a:pt x="341415" y="177279"/>
                </a:moveTo>
                <a:lnTo>
                  <a:pt x="306438" y="177279"/>
                </a:lnTo>
                <a:lnTo>
                  <a:pt x="306438" y="194081"/>
                </a:lnTo>
                <a:lnTo>
                  <a:pt x="301940" y="207883"/>
                </a:lnTo>
                <a:lnTo>
                  <a:pt x="291941" y="218855"/>
                </a:lnTo>
                <a:lnTo>
                  <a:pt x="277541" y="226099"/>
                </a:lnTo>
                <a:lnTo>
                  <a:pt x="259841" y="228714"/>
                </a:lnTo>
                <a:lnTo>
                  <a:pt x="341551" y="228714"/>
                </a:lnTo>
                <a:lnTo>
                  <a:pt x="341415" y="177279"/>
                </a:lnTo>
                <a:close/>
              </a:path>
              <a:path w="2682875" h="325754">
                <a:moveTo>
                  <a:pt x="274967" y="74409"/>
                </a:moveTo>
                <a:lnTo>
                  <a:pt x="253987" y="75877"/>
                </a:lnTo>
                <a:lnTo>
                  <a:pt x="236505" y="80238"/>
                </a:lnTo>
                <a:lnTo>
                  <a:pt x="220585" y="87428"/>
                </a:lnTo>
                <a:lnTo>
                  <a:pt x="204292" y="97383"/>
                </a:lnTo>
                <a:lnTo>
                  <a:pt x="218795" y="124815"/>
                </a:lnTo>
                <a:lnTo>
                  <a:pt x="231054" y="116714"/>
                </a:lnTo>
                <a:lnTo>
                  <a:pt x="243254" y="110928"/>
                </a:lnTo>
                <a:lnTo>
                  <a:pt x="255337" y="107456"/>
                </a:lnTo>
                <a:lnTo>
                  <a:pt x="267246" y="106299"/>
                </a:lnTo>
                <a:lnTo>
                  <a:pt x="333383" y="106299"/>
                </a:lnTo>
                <a:lnTo>
                  <a:pt x="323880" y="91425"/>
                </a:lnTo>
                <a:lnTo>
                  <a:pt x="303127" y="78786"/>
                </a:lnTo>
                <a:lnTo>
                  <a:pt x="274967" y="74409"/>
                </a:lnTo>
                <a:close/>
              </a:path>
              <a:path w="2682875" h="325754">
                <a:moveTo>
                  <a:pt x="399021" y="273291"/>
                </a:moveTo>
                <a:lnTo>
                  <a:pt x="399422" y="311867"/>
                </a:lnTo>
                <a:lnTo>
                  <a:pt x="452107" y="325755"/>
                </a:lnTo>
                <a:lnTo>
                  <a:pt x="487158" y="319791"/>
                </a:lnTo>
                <a:lnTo>
                  <a:pt x="514022" y="302737"/>
                </a:lnTo>
                <a:lnTo>
                  <a:pt x="520137" y="293179"/>
                </a:lnTo>
                <a:lnTo>
                  <a:pt x="450557" y="293179"/>
                </a:lnTo>
                <a:lnTo>
                  <a:pt x="436215" y="291856"/>
                </a:lnTo>
                <a:lnTo>
                  <a:pt x="423056" y="287993"/>
                </a:lnTo>
                <a:lnTo>
                  <a:pt x="410763" y="281751"/>
                </a:lnTo>
                <a:lnTo>
                  <a:pt x="399021" y="273291"/>
                </a:lnTo>
                <a:close/>
              </a:path>
              <a:path w="2682875" h="325754">
                <a:moveTo>
                  <a:pt x="537286" y="106299"/>
                </a:moveTo>
                <a:lnTo>
                  <a:pt x="454888" y="106299"/>
                </a:lnTo>
                <a:lnTo>
                  <a:pt x="473984" y="110403"/>
                </a:lnTo>
                <a:lnTo>
                  <a:pt x="488913" y="121900"/>
                </a:lnTo>
                <a:lnTo>
                  <a:pt x="498635" y="139571"/>
                </a:lnTo>
                <a:lnTo>
                  <a:pt x="502107" y="162191"/>
                </a:lnTo>
                <a:lnTo>
                  <a:pt x="498635" y="184865"/>
                </a:lnTo>
                <a:lnTo>
                  <a:pt x="488913" y="202653"/>
                </a:lnTo>
                <a:lnTo>
                  <a:pt x="473984" y="214269"/>
                </a:lnTo>
                <a:lnTo>
                  <a:pt x="454888" y="218427"/>
                </a:lnTo>
                <a:lnTo>
                  <a:pt x="502107" y="218427"/>
                </a:lnTo>
                <a:lnTo>
                  <a:pt x="502107" y="241401"/>
                </a:lnTo>
                <a:lnTo>
                  <a:pt x="498437" y="262800"/>
                </a:lnTo>
                <a:lnTo>
                  <a:pt x="488024" y="279120"/>
                </a:lnTo>
                <a:lnTo>
                  <a:pt x="471765" y="289525"/>
                </a:lnTo>
                <a:lnTo>
                  <a:pt x="450557" y="293179"/>
                </a:lnTo>
                <a:lnTo>
                  <a:pt x="520137" y="293179"/>
                </a:lnTo>
                <a:lnTo>
                  <a:pt x="531224" y="275846"/>
                </a:lnTo>
                <a:lnTo>
                  <a:pt x="537286" y="240372"/>
                </a:lnTo>
                <a:lnTo>
                  <a:pt x="537286" y="106299"/>
                </a:lnTo>
                <a:close/>
              </a:path>
              <a:path w="2682875" h="325754">
                <a:moveTo>
                  <a:pt x="446557" y="74409"/>
                </a:moveTo>
                <a:lnTo>
                  <a:pt x="416815" y="80876"/>
                </a:lnTo>
                <a:lnTo>
                  <a:pt x="393819" y="98626"/>
                </a:lnTo>
                <a:lnTo>
                  <a:pt x="378982" y="125956"/>
                </a:lnTo>
                <a:lnTo>
                  <a:pt x="373722" y="161163"/>
                </a:lnTo>
                <a:lnTo>
                  <a:pt x="379046" y="197065"/>
                </a:lnTo>
                <a:lnTo>
                  <a:pt x="394092" y="224899"/>
                </a:lnTo>
                <a:lnTo>
                  <a:pt x="417469" y="242896"/>
                </a:lnTo>
                <a:lnTo>
                  <a:pt x="447789" y="249288"/>
                </a:lnTo>
                <a:lnTo>
                  <a:pt x="465129" y="247263"/>
                </a:lnTo>
                <a:lnTo>
                  <a:pt x="480039" y="241315"/>
                </a:lnTo>
                <a:lnTo>
                  <a:pt x="492403" y="231639"/>
                </a:lnTo>
                <a:lnTo>
                  <a:pt x="502107" y="218427"/>
                </a:lnTo>
                <a:lnTo>
                  <a:pt x="454888" y="218427"/>
                </a:lnTo>
                <a:lnTo>
                  <a:pt x="435476" y="214269"/>
                </a:lnTo>
                <a:lnTo>
                  <a:pt x="420433" y="202653"/>
                </a:lnTo>
                <a:lnTo>
                  <a:pt x="410658" y="184865"/>
                </a:lnTo>
                <a:lnTo>
                  <a:pt x="407047" y="162191"/>
                </a:lnTo>
                <a:lnTo>
                  <a:pt x="410700" y="139715"/>
                </a:lnTo>
                <a:lnTo>
                  <a:pt x="420547" y="122029"/>
                </a:lnTo>
                <a:lnTo>
                  <a:pt x="435604" y="110451"/>
                </a:lnTo>
                <a:lnTo>
                  <a:pt x="454888" y="106299"/>
                </a:lnTo>
                <a:lnTo>
                  <a:pt x="537286" y="106299"/>
                </a:lnTo>
                <a:lnTo>
                  <a:pt x="537286" y="105270"/>
                </a:lnTo>
                <a:lnTo>
                  <a:pt x="502107" y="105270"/>
                </a:lnTo>
                <a:lnTo>
                  <a:pt x="492163" y="92009"/>
                </a:lnTo>
                <a:lnTo>
                  <a:pt x="479532" y="82253"/>
                </a:lnTo>
                <a:lnTo>
                  <a:pt x="464302" y="76289"/>
                </a:lnTo>
                <a:lnTo>
                  <a:pt x="446557" y="74409"/>
                </a:lnTo>
                <a:close/>
              </a:path>
              <a:path w="2682875" h="325754">
                <a:moveTo>
                  <a:pt x="537286" y="75780"/>
                </a:moveTo>
                <a:lnTo>
                  <a:pt x="502107" y="75780"/>
                </a:lnTo>
                <a:lnTo>
                  <a:pt x="502107" y="105270"/>
                </a:lnTo>
                <a:lnTo>
                  <a:pt x="537286" y="105270"/>
                </a:lnTo>
                <a:lnTo>
                  <a:pt x="537286" y="75780"/>
                </a:lnTo>
                <a:close/>
              </a:path>
              <a:path w="2682875" h="325754">
                <a:moveTo>
                  <a:pt x="711742" y="106299"/>
                </a:moveTo>
                <a:lnTo>
                  <a:pt x="645604" y="106299"/>
                </a:lnTo>
                <a:lnTo>
                  <a:pt x="662663" y="108801"/>
                </a:lnTo>
                <a:lnTo>
                  <a:pt x="674920" y="116028"/>
                </a:lnTo>
                <a:lnTo>
                  <a:pt x="682318" y="127564"/>
                </a:lnTo>
                <a:lnTo>
                  <a:pt x="684796" y="142989"/>
                </a:lnTo>
                <a:lnTo>
                  <a:pt x="684796" y="148475"/>
                </a:lnTo>
                <a:lnTo>
                  <a:pt x="635114" y="148475"/>
                </a:lnTo>
                <a:lnTo>
                  <a:pt x="608754" y="152515"/>
                </a:lnTo>
                <a:lnTo>
                  <a:pt x="589284" y="163563"/>
                </a:lnTo>
                <a:lnTo>
                  <a:pt x="577223" y="180783"/>
                </a:lnTo>
                <a:lnTo>
                  <a:pt x="573087" y="203339"/>
                </a:lnTo>
                <a:lnTo>
                  <a:pt x="577112" y="225778"/>
                </a:lnTo>
                <a:lnTo>
                  <a:pt x="588630" y="243716"/>
                </a:lnTo>
                <a:lnTo>
                  <a:pt x="606804" y="255610"/>
                </a:lnTo>
                <a:lnTo>
                  <a:pt x="630796" y="259918"/>
                </a:lnTo>
                <a:lnTo>
                  <a:pt x="647657" y="258434"/>
                </a:lnTo>
                <a:lnTo>
                  <a:pt x="662463" y="253960"/>
                </a:lnTo>
                <a:lnTo>
                  <a:pt x="675012" y="246464"/>
                </a:lnTo>
                <a:lnTo>
                  <a:pt x="685101" y="235915"/>
                </a:lnTo>
                <a:lnTo>
                  <a:pt x="719918" y="235915"/>
                </a:lnTo>
                <a:lnTo>
                  <a:pt x="719900" y="228714"/>
                </a:lnTo>
                <a:lnTo>
                  <a:pt x="638200" y="228714"/>
                </a:lnTo>
                <a:lnTo>
                  <a:pt x="624902" y="226796"/>
                </a:lnTo>
                <a:lnTo>
                  <a:pt x="614900" y="221341"/>
                </a:lnTo>
                <a:lnTo>
                  <a:pt x="608602" y="212801"/>
                </a:lnTo>
                <a:lnTo>
                  <a:pt x="606412" y="201625"/>
                </a:lnTo>
                <a:lnTo>
                  <a:pt x="608460" y="190443"/>
                </a:lnTo>
                <a:lnTo>
                  <a:pt x="614703" y="182894"/>
                </a:lnTo>
                <a:lnTo>
                  <a:pt x="625287" y="178624"/>
                </a:lnTo>
                <a:lnTo>
                  <a:pt x="640359" y="177279"/>
                </a:lnTo>
                <a:lnTo>
                  <a:pt x="719769" y="177279"/>
                </a:lnTo>
                <a:lnTo>
                  <a:pt x="719670" y="138531"/>
                </a:lnTo>
                <a:lnTo>
                  <a:pt x="715121" y="111587"/>
                </a:lnTo>
                <a:lnTo>
                  <a:pt x="711742" y="106299"/>
                </a:lnTo>
                <a:close/>
              </a:path>
              <a:path w="2682875" h="325754">
                <a:moveTo>
                  <a:pt x="719918" y="235915"/>
                </a:moveTo>
                <a:lnTo>
                  <a:pt x="685101" y="235915"/>
                </a:lnTo>
                <a:lnTo>
                  <a:pt x="685101" y="258203"/>
                </a:lnTo>
                <a:lnTo>
                  <a:pt x="719975" y="258203"/>
                </a:lnTo>
                <a:lnTo>
                  <a:pt x="719918" y="235915"/>
                </a:lnTo>
                <a:close/>
              </a:path>
              <a:path w="2682875" h="325754">
                <a:moveTo>
                  <a:pt x="719769" y="177279"/>
                </a:moveTo>
                <a:lnTo>
                  <a:pt x="684796" y="177279"/>
                </a:lnTo>
                <a:lnTo>
                  <a:pt x="684796" y="194081"/>
                </a:lnTo>
                <a:lnTo>
                  <a:pt x="680291" y="207883"/>
                </a:lnTo>
                <a:lnTo>
                  <a:pt x="670290" y="218855"/>
                </a:lnTo>
                <a:lnTo>
                  <a:pt x="655893" y="226099"/>
                </a:lnTo>
                <a:lnTo>
                  <a:pt x="638200" y="228714"/>
                </a:lnTo>
                <a:lnTo>
                  <a:pt x="719900" y="228714"/>
                </a:lnTo>
                <a:lnTo>
                  <a:pt x="719769" y="177279"/>
                </a:lnTo>
                <a:close/>
              </a:path>
              <a:path w="2682875" h="325754">
                <a:moveTo>
                  <a:pt x="653326" y="74409"/>
                </a:moveTo>
                <a:lnTo>
                  <a:pt x="632340" y="75877"/>
                </a:lnTo>
                <a:lnTo>
                  <a:pt x="614859" y="80238"/>
                </a:lnTo>
                <a:lnTo>
                  <a:pt x="598942" y="87428"/>
                </a:lnTo>
                <a:lnTo>
                  <a:pt x="582650" y="97383"/>
                </a:lnTo>
                <a:lnTo>
                  <a:pt x="597154" y="124815"/>
                </a:lnTo>
                <a:lnTo>
                  <a:pt x="609412" y="116714"/>
                </a:lnTo>
                <a:lnTo>
                  <a:pt x="621612" y="110928"/>
                </a:lnTo>
                <a:lnTo>
                  <a:pt x="633696" y="107456"/>
                </a:lnTo>
                <a:lnTo>
                  <a:pt x="645604" y="106299"/>
                </a:lnTo>
                <a:lnTo>
                  <a:pt x="711742" y="106299"/>
                </a:lnTo>
                <a:lnTo>
                  <a:pt x="702238" y="91425"/>
                </a:lnTo>
                <a:lnTo>
                  <a:pt x="681485" y="78786"/>
                </a:lnTo>
                <a:lnTo>
                  <a:pt x="653326" y="74409"/>
                </a:lnTo>
                <a:close/>
              </a:path>
              <a:path w="2682875" h="325754">
                <a:moveTo>
                  <a:pt x="802690" y="75780"/>
                </a:moveTo>
                <a:lnTo>
                  <a:pt x="767511" y="75780"/>
                </a:lnTo>
                <a:lnTo>
                  <a:pt x="767511" y="258203"/>
                </a:lnTo>
                <a:lnTo>
                  <a:pt x="802690" y="258203"/>
                </a:lnTo>
                <a:lnTo>
                  <a:pt x="802690" y="168021"/>
                </a:lnTo>
                <a:lnTo>
                  <a:pt x="805835" y="145818"/>
                </a:lnTo>
                <a:lnTo>
                  <a:pt x="814881" y="127987"/>
                </a:lnTo>
                <a:lnTo>
                  <a:pt x="829249" y="115943"/>
                </a:lnTo>
                <a:lnTo>
                  <a:pt x="848359" y="111099"/>
                </a:lnTo>
                <a:lnTo>
                  <a:pt x="802690" y="111099"/>
                </a:lnTo>
                <a:lnTo>
                  <a:pt x="802690" y="75780"/>
                </a:lnTo>
                <a:close/>
              </a:path>
              <a:path w="2682875" h="325754">
                <a:moveTo>
                  <a:pt x="862253" y="74409"/>
                </a:moveTo>
                <a:lnTo>
                  <a:pt x="843092" y="76525"/>
                </a:lnTo>
                <a:lnTo>
                  <a:pt x="826566" y="83110"/>
                </a:lnTo>
                <a:lnTo>
                  <a:pt x="812994" y="94517"/>
                </a:lnTo>
                <a:lnTo>
                  <a:pt x="802690" y="111099"/>
                </a:lnTo>
                <a:lnTo>
                  <a:pt x="848359" y="111099"/>
                </a:lnTo>
                <a:lnTo>
                  <a:pt x="864546" y="114158"/>
                </a:lnTo>
                <a:lnTo>
                  <a:pt x="876681" y="122972"/>
                </a:lnTo>
                <a:lnTo>
                  <a:pt x="884300" y="136993"/>
                </a:lnTo>
                <a:lnTo>
                  <a:pt x="886942" y="155676"/>
                </a:lnTo>
                <a:lnTo>
                  <a:pt x="886942" y="258203"/>
                </a:lnTo>
                <a:lnTo>
                  <a:pt x="922426" y="258203"/>
                </a:lnTo>
                <a:lnTo>
                  <a:pt x="922426" y="168021"/>
                </a:lnTo>
                <a:lnTo>
                  <a:pt x="925518" y="145818"/>
                </a:lnTo>
                <a:lnTo>
                  <a:pt x="934426" y="127987"/>
                </a:lnTo>
                <a:lnTo>
                  <a:pt x="945825" y="118300"/>
                </a:lnTo>
                <a:lnTo>
                  <a:pt x="919340" y="118300"/>
                </a:lnTo>
                <a:lnTo>
                  <a:pt x="911290" y="99724"/>
                </a:lnTo>
                <a:lnTo>
                  <a:pt x="898898" y="85939"/>
                </a:lnTo>
                <a:lnTo>
                  <a:pt x="882455" y="77361"/>
                </a:lnTo>
                <a:lnTo>
                  <a:pt x="862253" y="74409"/>
                </a:lnTo>
                <a:close/>
              </a:path>
              <a:path w="2682875" h="325754">
                <a:moveTo>
                  <a:pt x="1035470" y="111099"/>
                </a:moveTo>
                <a:lnTo>
                  <a:pt x="967485" y="111099"/>
                </a:lnTo>
                <a:lnTo>
                  <a:pt x="983715" y="114158"/>
                </a:lnTo>
                <a:lnTo>
                  <a:pt x="995954" y="122972"/>
                </a:lnTo>
                <a:lnTo>
                  <a:pt x="1003681" y="136993"/>
                </a:lnTo>
                <a:lnTo>
                  <a:pt x="1006373" y="155676"/>
                </a:lnTo>
                <a:lnTo>
                  <a:pt x="1006373" y="258203"/>
                </a:lnTo>
                <a:lnTo>
                  <a:pt x="1041857" y="258203"/>
                </a:lnTo>
                <a:lnTo>
                  <a:pt x="1041857" y="144703"/>
                </a:lnTo>
                <a:lnTo>
                  <a:pt x="1037748" y="115348"/>
                </a:lnTo>
                <a:lnTo>
                  <a:pt x="1035470" y="111099"/>
                </a:lnTo>
                <a:close/>
              </a:path>
              <a:path w="2682875" h="325754">
                <a:moveTo>
                  <a:pt x="981684" y="74409"/>
                </a:moveTo>
                <a:lnTo>
                  <a:pt x="960790" y="76975"/>
                </a:lnTo>
                <a:lnTo>
                  <a:pt x="943221" y="84910"/>
                </a:lnTo>
                <a:lnTo>
                  <a:pt x="929297" y="98567"/>
                </a:lnTo>
                <a:lnTo>
                  <a:pt x="919340" y="118300"/>
                </a:lnTo>
                <a:lnTo>
                  <a:pt x="945825" y="118300"/>
                </a:lnTo>
                <a:lnTo>
                  <a:pt x="948599" y="115943"/>
                </a:lnTo>
                <a:lnTo>
                  <a:pt x="967485" y="111099"/>
                </a:lnTo>
                <a:lnTo>
                  <a:pt x="1035470" y="111099"/>
                </a:lnTo>
                <a:lnTo>
                  <a:pt x="1025886" y="93225"/>
                </a:lnTo>
                <a:lnTo>
                  <a:pt x="1006967" y="79268"/>
                </a:lnTo>
                <a:lnTo>
                  <a:pt x="981684" y="74409"/>
                </a:lnTo>
                <a:close/>
              </a:path>
              <a:path w="2682875" h="325754">
                <a:moveTo>
                  <a:pt x="1156970" y="74409"/>
                </a:moveTo>
                <a:lnTo>
                  <a:pt x="1123429" y="81310"/>
                </a:lnTo>
                <a:lnTo>
                  <a:pt x="1097176" y="100298"/>
                </a:lnTo>
                <a:lnTo>
                  <a:pt x="1080065" y="129573"/>
                </a:lnTo>
                <a:lnTo>
                  <a:pt x="1073950" y="167335"/>
                </a:lnTo>
                <a:lnTo>
                  <a:pt x="1079949" y="204893"/>
                </a:lnTo>
                <a:lnTo>
                  <a:pt x="1096945" y="234029"/>
                </a:lnTo>
                <a:lnTo>
                  <a:pt x="1123429" y="252878"/>
                </a:lnTo>
                <a:lnTo>
                  <a:pt x="1157897" y="259575"/>
                </a:lnTo>
                <a:lnTo>
                  <a:pt x="1178228" y="257501"/>
                </a:lnTo>
                <a:lnTo>
                  <a:pt x="1196473" y="251474"/>
                </a:lnTo>
                <a:lnTo>
                  <a:pt x="1212403" y="241782"/>
                </a:lnTo>
                <a:lnTo>
                  <a:pt x="1225791" y="228714"/>
                </a:lnTo>
                <a:lnTo>
                  <a:pt x="1224922" y="227685"/>
                </a:lnTo>
                <a:lnTo>
                  <a:pt x="1160678" y="227685"/>
                </a:lnTo>
                <a:lnTo>
                  <a:pt x="1142568" y="224513"/>
                </a:lnTo>
                <a:lnTo>
                  <a:pt x="1127580" y="215426"/>
                </a:lnTo>
                <a:lnTo>
                  <a:pt x="1116410" y="201067"/>
                </a:lnTo>
                <a:lnTo>
                  <a:pt x="1109751" y="182079"/>
                </a:lnTo>
                <a:lnTo>
                  <a:pt x="1233817" y="182079"/>
                </a:lnTo>
                <a:lnTo>
                  <a:pt x="1232480" y="153276"/>
                </a:lnTo>
                <a:lnTo>
                  <a:pt x="1109141" y="153276"/>
                </a:lnTo>
                <a:lnTo>
                  <a:pt x="1114576" y="133586"/>
                </a:lnTo>
                <a:lnTo>
                  <a:pt x="1124873" y="118686"/>
                </a:lnTo>
                <a:lnTo>
                  <a:pt x="1139338" y="109251"/>
                </a:lnTo>
                <a:lnTo>
                  <a:pt x="1157274" y="105956"/>
                </a:lnTo>
                <a:lnTo>
                  <a:pt x="1219580" y="105956"/>
                </a:lnTo>
                <a:lnTo>
                  <a:pt x="1218653" y="103555"/>
                </a:lnTo>
                <a:lnTo>
                  <a:pt x="1193930" y="81974"/>
                </a:lnTo>
                <a:lnTo>
                  <a:pt x="1156970" y="74409"/>
                </a:lnTo>
                <a:close/>
              </a:path>
              <a:path w="2682875" h="325754">
                <a:moveTo>
                  <a:pt x="1206969" y="206425"/>
                </a:moveTo>
                <a:lnTo>
                  <a:pt x="1197174" y="215534"/>
                </a:lnTo>
                <a:lnTo>
                  <a:pt x="1186019" y="222199"/>
                </a:lnTo>
                <a:lnTo>
                  <a:pt x="1173767" y="226292"/>
                </a:lnTo>
                <a:lnTo>
                  <a:pt x="1160678" y="227685"/>
                </a:lnTo>
                <a:lnTo>
                  <a:pt x="1224922" y="227685"/>
                </a:lnTo>
                <a:lnTo>
                  <a:pt x="1206969" y="206425"/>
                </a:lnTo>
                <a:close/>
              </a:path>
              <a:path w="2682875" h="325754">
                <a:moveTo>
                  <a:pt x="1219580" y="105956"/>
                </a:moveTo>
                <a:lnTo>
                  <a:pt x="1157274" y="105956"/>
                </a:lnTo>
                <a:lnTo>
                  <a:pt x="1175571" y="109202"/>
                </a:lnTo>
                <a:lnTo>
                  <a:pt x="1189726" y="118557"/>
                </a:lnTo>
                <a:lnTo>
                  <a:pt x="1199076" y="133441"/>
                </a:lnTo>
                <a:lnTo>
                  <a:pt x="1202956" y="153276"/>
                </a:lnTo>
                <a:lnTo>
                  <a:pt x="1232480" y="153276"/>
                </a:lnTo>
                <a:lnTo>
                  <a:pt x="1231747" y="137481"/>
                </a:lnTo>
                <a:lnTo>
                  <a:pt x="1219580" y="105956"/>
                </a:lnTo>
                <a:close/>
              </a:path>
              <a:path w="2682875" h="325754">
                <a:moveTo>
                  <a:pt x="1306334" y="75780"/>
                </a:moveTo>
                <a:lnTo>
                  <a:pt x="1270850" y="75780"/>
                </a:lnTo>
                <a:lnTo>
                  <a:pt x="1270850" y="258203"/>
                </a:lnTo>
                <a:lnTo>
                  <a:pt x="1306334" y="258203"/>
                </a:lnTo>
                <a:lnTo>
                  <a:pt x="1306334" y="161163"/>
                </a:lnTo>
                <a:lnTo>
                  <a:pt x="1310842" y="141435"/>
                </a:lnTo>
                <a:lnTo>
                  <a:pt x="1320380" y="125758"/>
                </a:lnTo>
                <a:lnTo>
                  <a:pt x="1334574" y="115348"/>
                </a:lnTo>
                <a:lnTo>
                  <a:pt x="1352943" y="111442"/>
                </a:lnTo>
                <a:lnTo>
                  <a:pt x="1421633" y="111442"/>
                </a:lnTo>
                <a:lnTo>
                  <a:pt x="1421260" y="110756"/>
                </a:lnTo>
                <a:lnTo>
                  <a:pt x="1306334" y="110756"/>
                </a:lnTo>
                <a:lnTo>
                  <a:pt x="1306334" y="75780"/>
                </a:lnTo>
                <a:close/>
              </a:path>
              <a:path w="2682875" h="325754">
                <a:moveTo>
                  <a:pt x="1421633" y="111442"/>
                </a:moveTo>
                <a:lnTo>
                  <a:pt x="1352943" y="111442"/>
                </a:lnTo>
                <a:lnTo>
                  <a:pt x="1369530" y="114496"/>
                </a:lnTo>
                <a:lnTo>
                  <a:pt x="1381950" y="123272"/>
                </a:lnTo>
                <a:lnTo>
                  <a:pt x="1389741" y="137192"/>
                </a:lnTo>
                <a:lnTo>
                  <a:pt x="1392440" y="155676"/>
                </a:lnTo>
                <a:lnTo>
                  <a:pt x="1392440" y="258203"/>
                </a:lnTo>
                <a:lnTo>
                  <a:pt x="1427924" y="258203"/>
                </a:lnTo>
                <a:lnTo>
                  <a:pt x="1427924" y="144703"/>
                </a:lnTo>
                <a:lnTo>
                  <a:pt x="1423758" y="115348"/>
                </a:lnTo>
                <a:lnTo>
                  <a:pt x="1421633" y="111442"/>
                </a:lnTo>
                <a:close/>
              </a:path>
              <a:path w="2682875" h="325754">
                <a:moveTo>
                  <a:pt x="1366824" y="74409"/>
                </a:moveTo>
                <a:lnTo>
                  <a:pt x="1347305" y="76520"/>
                </a:lnTo>
                <a:lnTo>
                  <a:pt x="1330564" y="83067"/>
                </a:lnTo>
                <a:lnTo>
                  <a:pt x="1316831" y="94372"/>
                </a:lnTo>
                <a:lnTo>
                  <a:pt x="1306334" y="110756"/>
                </a:lnTo>
                <a:lnTo>
                  <a:pt x="1421260" y="110756"/>
                </a:lnTo>
                <a:lnTo>
                  <a:pt x="1411724" y="93225"/>
                </a:lnTo>
                <a:lnTo>
                  <a:pt x="1392514" y="79268"/>
                </a:lnTo>
                <a:lnTo>
                  <a:pt x="1366824" y="74409"/>
                </a:lnTo>
                <a:close/>
              </a:path>
              <a:path w="2682875" h="325754">
                <a:moveTo>
                  <a:pt x="1517116" y="112128"/>
                </a:moveTo>
                <a:lnTo>
                  <a:pt x="1481937" y="112128"/>
                </a:lnTo>
                <a:lnTo>
                  <a:pt x="1481937" y="206768"/>
                </a:lnTo>
                <a:lnTo>
                  <a:pt x="1485649" y="230841"/>
                </a:lnTo>
                <a:lnTo>
                  <a:pt x="1495667" y="247359"/>
                </a:lnTo>
                <a:lnTo>
                  <a:pt x="1510317" y="256869"/>
                </a:lnTo>
                <a:lnTo>
                  <a:pt x="1527924" y="259918"/>
                </a:lnTo>
                <a:lnTo>
                  <a:pt x="1538273" y="259034"/>
                </a:lnTo>
                <a:lnTo>
                  <a:pt x="1548479" y="256446"/>
                </a:lnTo>
                <a:lnTo>
                  <a:pt x="1558513" y="252251"/>
                </a:lnTo>
                <a:lnTo>
                  <a:pt x="1568348" y="246545"/>
                </a:lnTo>
                <a:lnTo>
                  <a:pt x="1561735" y="224256"/>
                </a:lnTo>
                <a:lnTo>
                  <a:pt x="1534706" y="224256"/>
                </a:lnTo>
                <a:lnTo>
                  <a:pt x="1527269" y="223051"/>
                </a:lnTo>
                <a:lnTo>
                  <a:pt x="1521744" y="218984"/>
                </a:lnTo>
                <a:lnTo>
                  <a:pt x="1518302" y="211381"/>
                </a:lnTo>
                <a:lnTo>
                  <a:pt x="1517116" y="199567"/>
                </a:lnTo>
                <a:lnTo>
                  <a:pt x="1517116" y="112128"/>
                </a:lnTo>
                <a:close/>
              </a:path>
              <a:path w="2682875" h="325754">
                <a:moveTo>
                  <a:pt x="1559394" y="216369"/>
                </a:moveTo>
                <a:lnTo>
                  <a:pt x="1552544" y="219772"/>
                </a:lnTo>
                <a:lnTo>
                  <a:pt x="1546240" y="222242"/>
                </a:lnTo>
                <a:lnTo>
                  <a:pt x="1540342" y="223747"/>
                </a:lnTo>
                <a:lnTo>
                  <a:pt x="1534706" y="224256"/>
                </a:lnTo>
                <a:lnTo>
                  <a:pt x="1561735" y="224256"/>
                </a:lnTo>
                <a:lnTo>
                  <a:pt x="1559394" y="216369"/>
                </a:lnTo>
                <a:close/>
              </a:path>
              <a:path w="2682875" h="325754">
                <a:moveTo>
                  <a:pt x="1565567" y="82638"/>
                </a:moveTo>
                <a:lnTo>
                  <a:pt x="1458785" y="82638"/>
                </a:lnTo>
                <a:lnTo>
                  <a:pt x="1458785" y="112128"/>
                </a:lnTo>
                <a:lnTo>
                  <a:pt x="1565567" y="112128"/>
                </a:lnTo>
                <a:lnTo>
                  <a:pt x="1565567" y="82638"/>
                </a:lnTo>
                <a:close/>
              </a:path>
              <a:path w="2682875" h="325754">
                <a:moveTo>
                  <a:pt x="1517116" y="32575"/>
                </a:moveTo>
                <a:lnTo>
                  <a:pt x="1481937" y="32575"/>
                </a:lnTo>
                <a:lnTo>
                  <a:pt x="1481937" y="82638"/>
                </a:lnTo>
                <a:lnTo>
                  <a:pt x="1517116" y="82638"/>
                </a:lnTo>
                <a:lnTo>
                  <a:pt x="1517116" y="32575"/>
                </a:lnTo>
                <a:close/>
              </a:path>
              <a:path w="2682875" h="325754">
                <a:moveTo>
                  <a:pt x="1764004" y="74409"/>
                </a:moveTo>
                <a:lnTo>
                  <a:pt x="1729113" y="81106"/>
                </a:lnTo>
                <a:lnTo>
                  <a:pt x="1702006" y="99955"/>
                </a:lnTo>
                <a:lnTo>
                  <a:pt x="1684448" y="129091"/>
                </a:lnTo>
                <a:lnTo>
                  <a:pt x="1678203" y="166649"/>
                </a:lnTo>
                <a:lnTo>
                  <a:pt x="1684448" y="204459"/>
                </a:lnTo>
                <a:lnTo>
                  <a:pt x="1702006" y="233814"/>
                </a:lnTo>
                <a:lnTo>
                  <a:pt x="1729113" y="252819"/>
                </a:lnTo>
                <a:lnTo>
                  <a:pt x="1764004" y="259575"/>
                </a:lnTo>
                <a:lnTo>
                  <a:pt x="1798712" y="252819"/>
                </a:lnTo>
                <a:lnTo>
                  <a:pt x="1825725" y="233814"/>
                </a:lnTo>
                <a:lnTo>
                  <a:pt x="1829997" y="226656"/>
                </a:lnTo>
                <a:lnTo>
                  <a:pt x="1764004" y="226656"/>
                </a:lnTo>
                <a:lnTo>
                  <a:pt x="1743644" y="222354"/>
                </a:lnTo>
                <a:lnTo>
                  <a:pt x="1727741" y="210240"/>
                </a:lnTo>
                <a:lnTo>
                  <a:pt x="1717393" y="191504"/>
                </a:lnTo>
                <a:lnTo>
                  <a:pt x="1713699" y="167335"/>
                </a:lnTo>
                <a:lnTo>
                  <a:pt x="1717393" y="143310"/>
                </a:lnTo>
                <a:lnTo>
                  <a:pt x="1727741" y="124558"/>
                </a:lnTo>
                <a:lnTo>
                  <a:pt x="1743644" y="112364"/>
                </a:lnTo>
                <a:lnTo>
                  <a:pt x="1764004" y="108013"/>
                </a:lnTo>
                <a:lnTo>
                  <a:pt x="1830571" y="108013"/>
                </a:lnTo>
                <a:lnTo>
                  <a:pt x="1825725" y="99955"/>
                </a:lnTo>
                <a:lnTo>
                  <a:pt x="1798712" y="81106"/>
                </a:lnTo>
                <a:lnTo>
                  <a:pt x="1764004" y="74409"/>
                </a:lnTo>
                <a:close/>
              </a:path>
              <a:path w="2682875" h="325754">
                <a:moveTo>
                  <a:pt x="1830571" y="108013"/>
                </a:moveTo>
                <a:lnTo>
                  <a:pt x="1764004" y="108013"/>
                </a:lnTo>
                <a:lnTo>
                  <a:pt x="1784180" y="112364"/>
                </a:lnTo>
                <a:lnTo>
                  <a:pt x="1799990" y="124558"/>
                </a:lnTo>
                <a:lnTo>
                  <a:pt x="1810303" y="143310"/>
                </a:lnTo>
                <a:lnTo>
                  <a:pt x="1813991" y="167335"/>
                </a:lnTo>
                <a:lnTo>
                  <a:pt x="1810303" y="191504"/>
                </a:lnTo>
                <a:lnTo>
                  <a:pt x="1799990" y="210240"/>
                </a:lnTo>
                <a:lnTo>
                  <a:pt x="1784180" y="222354"/>
                </a:lnTo>
                <a:lnTo>
                  <a:pt x="1764004" y="226656"/>
                </a:lnTo>
                <a:lnTo>
                  <a:pt x="1829997" y="226656"/>
                </a:lnTo>
                <a:lnTo>
                  <a:pt x="1843248" y="204459"/>
                </a:lnTo>
                <a:lnTo>
                  <a:pt x="1849488" y="166649"/>
                </a:lnTo>
                <a:lnTo>
                  <a:pt x="1843248" y="129091"/>
                </a:lnTo>
                <a:lnTo>
                  <a:pt x="1830571" y="108013"/>
                </a:lnTo>
                <a:close/>
              </a:path>
              <a:path w="2682875" h="325754">
                <a:moveTo>
                  <a:pt x="1922005" y="75780"/>
                </a:moveTo>
                <a:lnTo>
                  <a:pt x="1886521" y="75780"/>
                </a:lnTo>
                <a:lnTo>
                  <a:pt x="1886521" y="258203"/>
                </a:lnTo>
                <a:lnTo>
                  <a:pt x="1922005" y="258203"/>
                </a:lnTo>
                <a:lnTo>
                  <a:pt x="1922005" y="161163"/>
                </a:lnTo>
                <a:lnTo>
                  <a:pt x="1926512" y="141435"/>
                </a:lnTo>
                <a:lnTo>
                  <a:pt x="1936051" y="125758"/>
                </a:lnTo>
                <a:lnTo>
                  <a:pt x="1950244" y="115348"/>
                </a:lnTo>
                <a:lnTo>
                  <a:pt x="1968614" y="111442"/>
                </a:lnTo>
                <a:lnTo>
                  <a:pt x="2037304" y="111442"/>
                </a:lnTo>
                <a:lnTo>
                  <a:pt x="2036931" y="110756"/>
                </a:lnTo>
                <a:lnTo>
                  <a:pt x="1922005" y="110756"/>
                </a:lnTo>
                <a:lnTo>
                  <a:pt x="1922005" y="75780"/>
                </a:lnTo>
                <a:close/>
              </a:path>
              <a:path w="2682875" h="325754">
                <a:moveTo>
                  <a:pt x="2037304" y="111442"/>
                </a:moveTo>
                <a:lnTo>
                  <a:pt x="1968614" y="111442"/>
                </a:lnTo>
                <a:lnTo>
                  <a:pt x="1985201" y="114496"/>
                </a:lnTo>
                <a:lnTo>
                  <a:pt x="1997621" y="123272"/>
                </a:lnTo>
                <a:lnTo>
                  <a:pt x="2005411" y="137192"/>
                </a:lnTo>
                <a:lnTo>
                  <a:pt x="2008111" y="155676"/>
                </a:lnTo>
                <a:lnTo>
                  <a:pt x="2008111" y="258203"/>
                </a:lnTo>
                <a:lnTo>
                  <a:pt x="2043595" y="258203"/>
                </a:lnTo>
                <a:lnTo>
                  <a:pt x="2043595" y="144703"/>
                </a:lnTo>
                <a:lnTo>
                  <a:pt x="2039429" y="115348"/>
                </a:lnTo>
                <a:lnTo>
                  <a:pt x="2037304" y="111442"/>
                </a:lnTo>
                <a:close/>
              </a:path>
              <a:path w="2682875" h="325754">
                <a:moveTo>
                  <a:pt x="1982495" y="74409"/>
                </a:moveTo>
                <a:lnTo>
                  <a:pt x="1962976" y="76520"/>
                </a:lnTo>
                <a:lnTo>
                  <a:pt x="1946235" y="83067"/>
                </a:lnTo>
                <a:lnTo>
                  <a:pt x="1932501" y="94372"/>
                </a:lnTo>
                <a:lnTo>
                  <a:pt x="1922005" y="110756"/>
                </a:lnTo>
                <a:lnTo>
                  <a:pt x="2036931" y="110756"/>
                </a:lnTo>
                <a:lnTo>
                  <a:pt x="2027394" y="93225"/>
                </a:lnTo>
                <a:lnTo>
                  <a:pt x="2008185" y="79268"/>
                </a:lnTo>
                <a:lnTo>
                  <a:pt x="1982495" y="74409"/>
                </a:lnTo>
                <a:close/>
              </a:path>
              <a:path w="2682875" h="325754">
                <a:moveTo>
                  <a:pt x="2128164" y="3771"/>
                </a:moveTo>
                <a:lnTo>
                  <a:pt x="2092667" y="3771"/>
                </a:lnTo>
                <a:lnTo>
                  <a:pt x="2092667" y="258203"/>
                </a:lnTo>
                <a:lnTo>
                  <a:pt x="2128164" y="258203"/>
                </a:lnTo>
                <a:lnTo>
                  <a:pt x="2128164" y="3771"/>
                </a:lnTo>
                <a:close/>
              </a:path>
              <a:path w="2682875" h="325754">
                <a:moveTo>
                  <a:pt x="2199754" y="0"/>
                </a:moveTo>
                <a:lnTo>
                  <a:pt x="2191578" y="1768"/>
                </a:lnTo>
                <a:lnTo>
                  <a:pt x="2185020" y="6686"/>
                </a:lnTo>
                <a:lnTo>
                  <a:pt x="2180660" y="14176"/>
                </a:lnTo>
                <a:lnTo>
                  <a:pt x="2179078" y="23660"/>
                </a:lnTo>
                <a:lnTo>
                  <a:pt x="2180660" y="32945"/>
                </a:lnTo>
                <a:lnTo>
                  <a:pt x="2185020" y="40333"/>
                </a:lnTo>
                <a:lnTo>
                  <a:pt x="2191578" y="45214"/>
                </a:lnTo>
                <a:lnTo>
                  <a:pt x="2199754" y="46977"/>
                </a:lnTo>
                <a:lnTo>
                  <a:pt x="2207930" y="45214"/>
                </a:lnTo>
                <a:lnTo>
                  <a:pt x="2214487" y="40333"/>
                </a:lnTo>
                <a:lnTo>
                  <a:pt x="2218847" y="32945"/>
                </a:lnTo>
                <a:lnTo>
                  <a:pt x="2220429" y="23660"/>
                </a:lnTo>
                <a:lnTo>
                  <a:pt x="2218847" y="14176"/>
                </a:lnTo>
                <a:lnTo>
                  <a:pt x="2214487" y="6686"/>
                </a:lnTo>
                <a:lnTo>
                  <a:pt x="2207930" y="1768"/>
                </a:lnTo>
                <a:lnTo>
                  <a:pt x="2199754" y="0"/>
                </a:lnTo>
                <a:close/>
              </a:path>
              <a:path w="2682875" h="325754">
                <a:moveTo>
                  <a:pt x="2217343" y="75780"/>
                </a:moveTo>
                <a:lnTo>
                  <a:pt x="2182164" y="75780"/>
                </a:lnTo>
                <a:lnTo>
                  <a:pt x="2182164" y="258203"/>
                </a:lnTo>
                <a:lnTo>
                  <a:pt x="2217343" y="258203"/>
                </a:lnTo>
                <a:lnTo>
                  <a:pt x="2217343" y="75780"/>
                </a:lnTo>
                <a:close/>
              </a:path>
              <a:path w="2682875" h="325754">
                <a:moveTo>
                  <a:pt x="2305304" y="75780"/>
                </a:moveTo>
                <a:lnTo>
                  <a:pt x="2269807" y="75780"/>
                </a:lnTo>
                <a:lnTo>
                  <a:pt x="2269807" y="258203"/>
                </a:lnTo>
                <a:lnTo>
                  <a:pt x="2305304" y="258203"/>
                </a:lnTo>
                <a:lnTo>
                  <a:pt x="2305304" y="161163"/>
                </a:lnTo>
                <a:lnTo>
                  <a:pt x="2309803" y="141435"/>
                </a:lnTo>
                <a:lnTo>
                  <a:pt x="2319339" y="125758"/>
                </a:lnTo>
                <a:lnTo>
                  <a:pt x="2333530" y="115348"/>
                </a:lnTo>
                <a:lnTo>
                  <a:pt x="2351900" y="111442"/>
                </a:lnTo>
                <a:lnTo>
                  <a:pt x="2420602" y="111442"/>
                </a:lnTo>
                <a:lnTo>
                  <a:pt x="2420229" y="110756"/>
                </a:lnTo>
                <a:lnTo>
                  <a:pt x="2305304" y="110756"/>
                </a:lnTo>
                <a:lnTo>
                  <a:pt x="2305304" y="75780"/>
                </a:lnTo>
                <a:close/>
              </a:path>
              <a:path w="2682875" h="325754">
                <a:moveTo>
                  <a:pt x="2420602" y="111442"/>
                </a:moveTo>
                <a:lnTo>
                  <a:pt x="2351900" y="111442"/>
                </a:lnTo>
                <a:lnTo>
                  <a:pt x="2368487" y="114496"/>
                </a:lnTo>
                <a:lnTo>
                  <a:pt x="2380907" y="123272"/>
                </a:lnTo>
                <a:lnTo>
                  <a:pt x="2388697" y="137192"/>
                </a:lnTo>
                <a:lnTo>
                  <a:pt x="2391397" y="155676"/>
                </a:lnTo>
                <a:lnTo>
                  <a:pt x="2391397" y="258203"/>
                </a:lnTo>
                <a:lnTo>
                  <a:pt x="2426893" y="258203"/>
                </a:lnTo>
                <a:lnTo>
                  <a:pt x="2426893" y="144703"/>
                </a:lnTo>
                <a:lnTo>
                  <a:pt x="2422727" y="115348"/>
                </a:lnTo>
                <a:lnTo>
                  <a:pt x="2420602" y="111442"/>
                </a:lnTo>
                <a:close/>
              </a:path>
              <a:path w="2682875" h="325754">
                <a:moveTo>
                  <a:pt x="2365781" y="74409"/>
                </a:moveTo>
                <a:lnTo>
                  <a:pt x="2346262" y="76520"/>
                </a:lnTo>
                <a:lnTo>
                  <a:pt x="2329522" y="83067"/>
                </a:lnTo>
                <a:lnTo>
                  <a:pt x="2315793" y="94372"/>
                </a:lnTo>
                <a:lnTo>
                  <a:pt x="2305304" y="110756"/>
                </a:lnTo>
                <a:lnTo>
                  <a:pt x="2420229" y="110756"/>
                </a:lnTo>
                <a:lnTo>
                  <a:pt x="2410691" y="93225"/>
                </a:lnTo>
                <a:lnTo>
                  <a:pt x="2391478" y="79268"/>
                </a:lnTo>
                <a:lnTo>
                  <a:pt x="2365781" y="74409"/>
                </a:lnTo>
                <a:close/>
              </a:path>
              <a:path w="2682875" h="325754">
                <a:moveTo>
                  <a:pt x="2542006" y="74409"/>
                </a:moveTo>
                <a:lnTo>
                  <a:pt x="2508460" y="81310"/>
                </a:lnTo>
                <a:lnTo>
                  <a:pt x="2482208" y="100298"/>
                </a:lnTo>
                <a:lnTo>
                  <a:pt x="2465100" y="129573"/>
                </a:lnTo>
                <a:lnTo>
                  <a:pt x="2458986" y="167335"/>
                </a:lnTo>
                <a:lnTo>
                  <a:pt x="2464984" y="204893"/>
                </a:lnTo>
                <a:lnTo>
                  <a:pt x="2481975" y="234029"/>
                </a:lnTo>
                <a:lnTo>
                  <a:pt x="2508455" y="252878"/>
                </a:lnTo>
                <a:lnTo>
                  <a:pt x="2542921" y="259575"/>
                </a:lnTo>
                <a:lnTo>
                  <a:pt x="2563253" y="257501"/>
                </a:lnTo>
                <a:lnTo>
                  <a:pt x="2581502" y="251474"/>
                </a:lnTo>
                <a:lnTo>
                  <a:pt x="2597433" y="241782"/>
                </a:lnTo>
                <a:lnTo>
                  <a:pt x="2610815" y="228714"/>
                </a:lnTo>
                <a:lnTo>
                  <a:pt x="2609946" y="227685"/>
                </a:lnTo>
                <a:lnTo>
                  <a:pt x="2545702" y="227685"/>
                </a:lnTo>
                <a:lnTo>
                  <a:pt x="2527592" y="224513"/>
                </a:lnTo>
                <a:lnTo>
                  <a:pt x="2512606" y="215426"/>
                </a:lnTo>
                <a:lnTo>
                  <a:pt x="2501439" y="201067"/>
                </a:lnTo>
                <a:lnTo>
                  <a:pt x="2494788" y="182079"/>
                </a:lnTo>
                <a:lnTo>
                  <a:pt x="2618841" y="182079"/>
                </a:lnTo>
                <a:lnTo>
                  <a:pt x="2617505" y="153276"/>
                </a:lnTo>
                <a:lnTo>
                  <a:pt x="2494165" y="153276"/>
                </a:lnTo>
                <a:lnTo>
                  <a:pt x="2499607" y="133586"/>
                </a:lnTo>
                <a:lnTo>
                  <a:pt x="2509908" y="118686"/>
                </a:lnTo>
                <a:lnTo>
                  <a:pt x="2524374" y="109251"/>
                </a:lnTo>
                <a:lnTo>
                  <a:pt x="2542311" y="105956"/>
                </a:lnTo>
                <a:lnTo>
                  <a:pt x="2604610" y="105956"/>
                </a:lnTo>
                <a:lnTo>
                  <a:pt x="2603684" y="103555"/>
                </a:lnTo>
                <a:lnTo>
                  <a:pt x="2578965" y="81974"/>
                </a:lnTo>
                <a:lnTo>
                  <a:pt x="2542006" y="74409"/>
                </a:lnTo>
                <a:close/>
              </a:path>
              <a:path w="2682875" h="325754">
                <a:moveTo>
                  <a:pt x="2591993" y="206425"/>
                </a:moveTo>
                <a:lnTo>
                  <a:pt x="2582199" y="215534"/>
                </a:lnTo>
                <a:lnTo>
                  <a:pt x="2571048" y="222199"/>
                </a:lnTo>
                <a:lnTo>
                  <a:pt x="2558796" y="226292"/>
                </a:lnTo>
                <a:lnTo>
                  <a:pt x="2545702" y="227685"/>
                </a:lnTo>
                <a:lnTo>
                  <a:pt x="2609946" y="227685"/>
                </a:lnTo>
                <a:lnTo>
                  <a:pt x="2591993" y="206425"/>
                </a:lnTo>
                <a:close/>
              </a:path>
              <a:path w="2682875" h="325754">
                <a:moveTo>
                  <a:pt x="2604610" y="105956"/>
                </a:moveTo>
                <a:lnTo>
                  <a:pt x="2542311" y="105956"/>
                </a:lnTo>
                <a:lnTo>
                  <a:pt x="2560600" y="109202"/>
                </a:lnTo>
                <a:lnTo>
                  <a:pt x="2574751" y="118557"/>
                </a:lnTo>
                <a:lnTo>
                  <a:pt x="2584100" y="133441"/>
                </a:lnTo>
                <a:lnTo>
                  <a:pt x="2587980" y="153276"/>
                </a:lnTo>
                <a:lnTo>
                  <a:pt x="2617505" y="153276"/>
                </a:lnTo>
                <a:lnTo>
                  <a:pt x="2616773" y="137481"/>
                </a:lnTo>
                <a:lnTo>
                  <a:pt x="2604610" y="105956"/>
                </a:lnTo>
                <a:close/>
              </a:path>
              <a:path w="2682875" h="325754">
                <a:moveTo>
                  <a:pt x="2663278" y="216027"/>
                </a:moveTo>
                <a:lnTo>
                  <a:pt x="2655558" y="217677"/>
                </a:lnTo>
                <a:lnTo>
                  <a:pt x="2649394" y="222284"/>
                </a:lnTo>
                <a:lnTo>
                  <a:pt x="2645312" y="229335"/>
                </a:lnTo>
                <a:lnTo>
                  <a:pt x="2643835" y="238315"/>
                </a:lnTo>
                <a:lnTo>
                  <a:pt x="2645312" y="247547"/>
                </a:lnTo>
                <a:lnTo>
                  <a:pt x="2649394" y="254817"/>
                </a:lnTo>
                <a:lnTo>
                  <a:pt x="2655558" y="259580"/>
                </a:lnTo>
                <a:lnTo>
                  <a:pt x="2663278" y="261289"/>
                </a:lnTo>
                <a:lnTo>
                  <a:pt x="2671005" y="259580"/>
                </a:lnTo>
                <a:lnTo>
                  <a:pt x="2677167" y="254817"/>
                </a:lnTo>
                <a:lnTo>
                  <a:pt x="2681247" y="247547"/>
                </a:lnTo>
                <a:lnTo>
                  <a:pt x="2682722" y="238315"/>
                </a:lnTo>
                <a:lnTo>
                  <a:pt x="2681247" y="229335"/>
                </a:lnTo>
                <a:lnTo>
                  <a:pt x="2677167" y="222284"/>
                </a:lnTo>
                <a:lnTo>
                  <a:pt x="2671005" y="217677"/>
                </a:lnTo>
                <a:lnTo>
                  <a:pt x="2663278" y="216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9275" y="6121717"/>
            <a:ext cx="6714045" cy="3247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"/>
            <a:ext cx="10692130" cy="1620520"/>
          </a:xfrm>
          <a:custGeom>
            <a:avLst/>
            <a:gdLst/>
            <a:ahLst/>
            <a:cxnLst/>
            <a:rect l="l" t="t" r="r" b="b"/>
            <a:pathLst>
              <a:path w="10692130" h="1620520">
                <a:moveTo>
                  <a:pt x="0" y="1619999"/>
                </a:moveTo>
                <a:lnTo>
                  <a:pt x="10692003" y="1619999"/>
                </a:lnTo>
                <a:lnTo>
                  <a:pt x="10692003" y="0"/>
                </a:lnTo>
                <a:lnTo>
                  <a:pt x="0" y="0"/>
                </a:lnTo>
                <a:lnTo>
                  <a:pt x="0" y="1619999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5399" y="858900"/>
            <a:ext cx="7198359" cy="418465"/>
          </a:xfrm>
          <a:custGeom>
            <a:avLst/>
            <a:gdLst/>
            <a:ahLst/>
            <a:cxnLst/>
            <a:rect l="l" t="t" r="r" b="b"/>
            <a:pathLst>
              <a:path w="7198359" h="418465">
                <a:moveTo>
                  <a:pt x="144399" y="85343"/>
                </a:moveTo>
                <a:lnTo>
                  <a:pt x="97633" y="91949"/>
                </a:lnTo>
                <a:lnTo>
                  <a:pt x="57854" y="110569"/>
                </a:lnTo>
                <a:lnTo>
                  <a:pt x="27017" y="139412"/>
                </a:lnTo>
                <a:lnTo>
                  <a:pt x="7080" y="176686"/>
                </a:lnTo>
                <a:lnTo>
                  <a:pt x="0" y="220598"/>
                </a:lnTo>
                <a:lnTo>
                  <a:pt x="6739" y="263792"/>
                </a:lnTo>
                <a:lnTo>
                  <a:pt x="25749" y="300785"/>
                </a:lnTo>
                <a:lnTo>
                  <a:pt x="55220" y="329860"/>
                </a:lnTo>
                <a:lnTo>
                  <a:pt x="93341" y="349297"/>
                </a:lnTo>
                <a:lnTo>
                  <a:pt x="138303" y="357377"/>
                </a:lnTo>
                <a:lnTo>
                  <a:pt x="153739" y="382595"/>
                </a:lnTo>
                <a:lnTo>
                  <a:pt x="173783" y="401669"/>
                </a:lnTo>
                <a:lnTo>
                  <a:pt x="197613" y="413742"/>
                </a:lnTo>
                <a:lnTo>
                  <a:pt x="224409" y="417956"/>
                </a:lnTo>
                <a:lnTo>
                  <a:pt x="244911" y="415885"/>
                </a:lnTo>
                <a:lnTo>
                  <a:pt x="265557" y="409955"/>
                </a:lnTo>
                <a:lnTo>
                  <a:pt x="285059" y="400597"/>
                </a:lnTo>
                <a:lnTo>
                  <a:pt x="302133" y="388238"/>
                </a:lnTo>
                <a:lnTo>
                  <a:pt x="288969" y="364997"/>
                </a:lnTo>
                <a:lnTo>
                  <a:pt x="232029" y="364997"/>
                </a:lnTo>
                <a:lnTo>
                  <a:pt x="223450" y="363759"/>
                </a:lnTo>
                <a:lnTo>
                  <a:pt x="215407" y="360235"/>
                </a:lnTo>
                <a:lnTo>
                  <a:pt x="207865" y="354710"/>
                </a:lnTo>
                <a:lnTo>
                  <a:pt x="200787" y="347471"/>
                </a:lnTo>
                <a:lnTo>
                  <a:pt x="236880" y="327433"/>
                </a:lnTo>
                <a:lnTo>
                  <a:pt x="264652" y="298608"/>
                </a:lnTo>
                <a:lnTo>
                  <a:pt x="264981" y="297941"/>
                </a:lnTo>
                <a:lnTo>
                  <a:pt x="145161" y="297941"/>
                </a:lnTo>
                <a:lnTo>
                  <a:pt x="116955" y="292024"/>
                </a:lnTo>
                <a:lnTo>
                  <a:pt x="93535" y="275748"/>
                </a:lnTo>
                <a:lnTo>
                  <a:pt x="77545" y="251329"/>
                </a:lnTo>
                <a:lnTo>
                  <a:pt x="71628" y="220979"/>
                </a:lnTo>
                <a:lnTo>
                  <a:pt x="77491" y="190750"/>
                </a:lnTo>
                <a:lnTo>
                  <a:pt x="93392" y="166592"/>
                </a:lnTo>
                <a:lnTo>
                  <a:pt x="116794" y="150578"/>
                </a:lnTo>
                <a:lnTo>
                  <a:pt x="145161" y="144779"/>
                </a:lnTo>
                <a:lnTo>
                  <a:pt x="264564" y="144779"/>
                </a:lnTo>
                <a:lnTo>
                  <a:pt x="261780" y="139577"/>
                </a:lnTo>
                <a:lnTo>
                  <a:pt x="230943" y="110678"/>
                </a:lnTo>
                <a:lnTo>
                  <a:pt x="191164" y="91985"/>
                </a:lnTo>
                <a:lnTo>
                  <a:pt x="144399" y="85343"/>
                </a:lnTo>
                <a:close/>
              </a:path>
              <a:path w="7198359" h="418465">
                <a:moveTo>
                  <a:pt x="277749" y="345185"/>
                </a:moveTo>
                <a:lnTo>
                  <a:pt x="265408" y="353425"/>
                </a:lnTo>
                <a:lnTo>
                  <a:pt x="253317" y="359663"/>
                </a:lnTo>
                <a:lnTo>
                  <a:pt x="242012" y="363616"/>
                </a:lnTo>
                <a:lnTo>
                  <a:pt x="232029" y="364997"/>
                </a:lnTo>
                <a:lnTo>
                  <a:pt x="288969" y="364997"/>
                </a:lnTo>
                <a:lnTo>
                  <a:pt x="277749" y="345185"/>
                </a:lnTo>
                <a:close/>
              </a:path>
              <a:path w="7198359" h="418465">
                <a:moveTo>
                  <a:pt x="264564" y="144779"/>
                </a:moveTo>
                <a:lnTo>
                  <a:pt x="145161" y="144779"/>
                </a:lnTo>
                <a:lnTo>
                  <a:pt x="173289" y="150578"/>
                </a:lnTo>
                <a:lnTo>
                  <a:pt x="196167" y="166592"/>
                </a:lnTo>
                <a:lnTo>
                  <a:pt x="211544" y="190750"/>
                </a:lnTo>
                <a:lnTo>
                  <a:pt x="217170" y="220979"/>
                </a:lnTo>
                <a:lnTo>
                  <a:pt x="211544" y="251329"/>
                </a:lnTo>
                <a:lnTo>
                  <a:pt x="196167" y="275748"/>
                </a:lnTo>
                <a:lnTo>
                  <a:pt x="173289" y="292024"/>
                </a:lnTo>
                <a:lnTo>
                  <a:pt x="145161" y="297941"/>
                </a:lnTo>
                <a:lnTo>
                  <a:pt x="264981" y="297941"/>
                </a:lnTo>
                <a:lnTo>
                  <a:pt x="282493" y="262497"/>
                </a:lnTo>
                <a:lnTo>
                  <a:pt x="288798" y="220598"/>
                </a:lnTo>
                <a:lnTo>
                  <a:pt x="281717" y="176832"/>
                </a:lnTo>
                <a:lnTo>
                  <a:pt x="264564" y="144779"/>
                </a:lnTo>
                <a:close/>
              </a:path>
              <a:path w="7198359" h="418465">
                <a:moveTo>
                  <a:pt x="390144" y="87248"/>
                </a:moveTo>
                <a:lnTo>
                  <a:pt x="320421" y="87248"/>
                </a:lnTo>
                <a:lnTo>
                  <a:pt x="320421" y="242315"/>
                </a:lnTo>
                <a:lnTo>
                  <a:pt x="329160" y="290030"/>
                </a:lnTo>
                <a:lnTo>
                  <a:pt x="354044" y="326278"/>
                </a:lnTo>
                <a:lnTo>
                  <a:pt x="393072" y="349311"/>
                </a:lnTo>
                <a:lnTo>
                  <a:pt x="444246" y="357377"/>
                </a:lnTo>
                <a:lnTo>
                  <a:pt x="495020" y="349311"/>
                </a:lnTo>
                <a:lnTo>
                  <a:pt x="533542" y="326278"/>
                </a:lnTo>
                <a:lnTo>
                  <a:pt x="552655" y="297941"/>
                </a:lnTo>
                <a:lnTo>
                  <a:pt x="444627" y="297941"/>
                </a:lnTo>
                <a:lnTo>
                  <a:pt x="422773" y="294072"/>
                </a:lnTo>
                <a:lnTo>
                  <a:pt x="405526" y="282987"/>
                </a:lnTo>
                <a:lnTo>
                  <a:pt x="394209" y="265473"/>
                </a:lnTo>
                <a:lnTo>
                  <a:pt x="390144" y="242315"/>
                </a:lnTo>
                <a:lnTo>
                  <a:pt x="390144" y="87248"/>
                </a:lnTo>
                <a:close/>
              </a:path>
              <a:path w="7198359" h="418465">
                <a:moveTo>
                  <a:pt x="566547" y="87248"/>
                </a:moveTo>
                <a:lnTo>
                  <a:pt x="496824" y="87248"/>
                </a:lnTo>
                <a:lnTo>
                  <a:pt x="496824" y="242315"/>
                </a:lnTo>
                <a:lnTo>
                  <a:pt x="493008" y="265634"/>
                </a:lnTo>
                <a:lnTo>
                  <a:pt x="482298" y="283130"/>
                </a:lnTo>
                <a:lnTo>
                  <a:pt x="465802" y="294126"/>
                </a:lnTo>
                <a:lnTo>
                  <a:pt x="444627" y="297941"/>
                </a:lnTo>
                <a:lnTo>
                  <a:pt x="552655" y="297941"/>
                </a:lnTo>
                <a:lnTo>
                  <a:pt x="557992" y="290030"/>
                </a:lnTo>
                <a:lnTo>
                  <a:pt x="566547" y="242315"/>
                </a:lnTo>
                <a:lnTo>
                  <a:pt x="566547" y="87248"/>
                </a:lnTo>
                <a:close/>
              </a:path>
              <a:path w="7198359" h="418465">
                <a:moveTo>
                  <a:pt x="824484" y="87248"/>
                </a:moveTo>
                <a:lnTo>
                  <a:pt x="613791" y="87248"/>
                </a:lnTo>
                <a:lnTo>
                  <a:pt x="613791" y="354329"/>
                </a:lnTo>
                <a:lnTo>
                  <a:pt x="828294" y="354329"/>
                </a:lnTo>
                <a:lnTo>
                  <a:pt x="828294" y="298703"/>
                </a:lnTo>
                <a:lnTo>
                  <a:pt x="683514" y="298703"/>
                </a:lnTo>
                <a:lnTo>
                  <a:pt x="683514" y="248411"/>
                </a:lnTo>
                <a:lnTo>
                  <a:pt x="810768" y="248030"/>
                </a:lnTo>
                <a:lnTo>
                  <a:pt x="810768" y="192785"/>
                </a:lnTo>
                <a:lnTo>
                  <a:pt x="683514" y="192785"/>
                </a:lnTo>
                <a:lnTo>
                  <a:pt x="683514" y="142874"/>
                </a:lnTo>
                <a:lnTo>
                  <a:pt x="824484" y="142874"/>
                </a:lnTo>
                <a:lnTo>
                  <a:pt x="824484" y="87248"/>
                </a:lnTo>
                <a:close/>
              </a:path>
              <a:path w="7198359" h="418465">
                <a:moveTo>
                  <a:pt x="1110983" y="144779"/>
                </a:moveTo>
                <a:lnTo>
                  <a:pt x="1041260" y="144779"/>
                </a:lnTo>
                <a:lnTo>
                  <a:pt x="1041260" y="354329"/>
                </a:lnTo>
                <a:lnTo>
                  <a:pt x="1110983" y="354329"/>
                </a:lnTo>
                <a:lnTo>
                  <a:pt x="1110983" y="144779"/>
                </a:lnTo>
                <a:close/>
              </a:path>
              <a:path w="7198359" h="418465">
                <a:moveTo>
                  <a:pt x="1190993" y="87248"/>
                </a:moveTo>
                <a:lnTo>
                  <a:pt x="962012" y="87248"/>
                </a:lnTo>
                <a:lnTo>
                  <a:pt x="962012" y="144779"/>
                </a:lnTo>
                <a:lnTo>
                  <a:pt x="1190993" y="144779"/>
                </a:lnTo>
                <a:lnTo>
                  <a:pt x="1190993" y="87248"/>
                </a:lnTo>
                <a:close/>
              </a:path>
              <a:path w="7198359" h="418465">
                <a:moveTo>
                  <a:pt x="1429880" y="87248"/>
                </a:moveTo>
                <a:lnTo>
                  <a:pt x="1219187" y="87248"/>
                </a:lnTo>
                <a:lnTo>
                  <a:pt x="1219187" y="354329"/>
                </a:lnTo>
                <a:lnTo>
                  <a:pt x="1433690" y="354329"/>
                </a:lnTo>
                <a:lnTo>
                  <a:pt x="1433690" y="298703"/>
                </a:lnTo>
                <a:lnTo>
                  <a:pt x="1288910" y="298703"/>
                </a:lnTo>
                <a:lnTo>
                  <a:pt x="1288910" y="248411"/>
                </a:lnTo>
                <a:lnTo>
                  <a:pt x="1416164" y="248030"/>
                </a:lnTo>
                <a:lnTo>
                  <a:pt x="1416164" y="192785"/>
                </a:lnTo>
                <a:lnTo>
                  <a:pt x="1288910" y="192785"/>
                </a:lnTo>
                <a:lnTo>
                  <a:pt x="1288910" y="142874"/>
                </a:lnTo>
                <a:lnTo>
                  <a:pt x="1429880" y="142874"/>
                </a:lnTo>
                <a:lnTo>
                  <a:pt x="1429880" y="87248"/>
                </a:lnTo>
                <a:close/>
              </a:path>
              <a:path w="7198359" h="418465">
                <a:moveTo>
                  <a:pt x="1537703" y="87248"/>
                </a:moveTo>
                <a:lnTo>
                  <a:pt x="1476362" y="87248"/>
                </a:lnTo>
                <a:lnTo>
                  <a:pt x="1476362" y="354329"/>
                </a:lnTo>
                <a:lnTo>
                  <a:pt x="1541513" y="354329"/>
                </a:lnTo>
                <a:lnTo>
                  <a:pt x="1541513" y="194309"/>
                </a:lnTo>
                <a:lnTo>
                  <a:pt x="1618379" y="194309"/>
                </a:lnTo>
                <a:lnTo>
                  <a:pt x="1537703" y="87248"/>
                </a:lnTo>
                <a:close/>
              </a:path>
              <a:path w="7198359" h="418465">
                <a:moveTo>
                  <a:pt x="1618379" y="194309"/>
                </a:moveTo>
                <a:lnTo>
                  <a:pt x="1541513" y="194309"/>
                </a:lnTo>
                <a:lnTo>
                  <a:pt x="1662671" y="354329"/>
                </a:lnTo>
                <a:lnTo>
                  <a:pt x="1723631" y="354329"/>
                </a:lnTo>
                <a:lnTo>
                  <a:pt x="1723631" y="248030"/>
                </a:lnTo>
                <a:lnTo>
                  <a:pt x="1658861" y="248030"/>
                </a:lnTo>
                <a:lnTo>
                  <a:pt x="1618379" y="194309"/>
                </a:lnTo>
                <a:close/>
              </a:path>
              <a:path w="7198359" h="418465">
                <a:moveTo>
                  <a:pt x="1723631" y="87248"/>
                </a:moveTo>
                <a:lnTo>
                  <a:pt x="1658861" y="87248"/>
                </a:lnTo>
                <a:lnTo>
                  <a:pt x="1658861" y="248030"/>
                </a:lnTo>
                <a:lnTo>
                  <a:pt x="1723631" y="248030"/>
                </a:lnTo>
                <a:lnTo>
                  <a:pt x="1723631" y="87248"/>
                </a:lnTo>
                <a:close/>
              </a:path>
              <a:path w="7198359" h="418465">
                <a:moveTo>
                  <a:pt x="1986521" y="87248"/>
                </a:moveTo>
                <a:lnTo>
                  <a:pt x="1775828" y="87248"/>
                </a:lnTo>
                <a:lnTo>
                  <a:pt x="1775828" y="354329"/>
                </a:lnTo>
                <a:lnTo>
                  <a:pt x="1990331" y="354329"/>
                </a:lnTo>
                <a:lnTo>
                  <a:pt x="1990331" y="298703"/>
                </a:lnTo>
                <a:lnTo>
                  <a:pt x="1845551" y="298703"/>
                </a:lnTo>
                <a:lnTo>
                  <a:pt x="1845551" y="248411"/>
                </a:lnTo>
                <a:lnTo>
                  <a:pt x="1972805" y="248030"/>
                </a:lnTo>
                <a:lnTo>
                  <a:pt x="1972805" y="192785"/>
                </a:lnTo>
                <a:lnTo>
                  <a:pt x="1845551" y="192785"/>
                </a:lnTo>
                <a:lnTo>
                  <a:pt x="1845551" y="142874"/>
                </a:lnTo>
                <a:lnTo>
                  <a:pt x="1986521" y="142874"/>
                </a:lnTo>
                <a:lnTo>
                  <a:pt x="1986521" y="87248"/>
                </a:lnTo>
                <a:close/>
              </a:path>
              <a:path w="7198359" h="418465">
                <a:moveTo>
                  <a:pt x="2094331" y="87248"/>
                </a:moveTo>
                <a:lnTo>
                  <a:pt x="2032990" y="87248"/>
                </a:lnTo>
                <a:lnTo>
                  <a:pt x="2032990" y="354329"/>
                </a:lnTo>
                <a:lnTo>
                  <a:pt x="2098141" y="354329"/>
                </a:lnTo>
                <a:lnTo>
                  <a:pt x="2098141" y="194309"/>
                </a:lnTo>
                <a:lnTo>
                  <a:pt x="2175007" y="194309"/>
                </a:lnTo>
                <a:lnTo>
                  <a:pt x="2094331" y="87248"/>
                </a:lnTo>
                <a:close/>
              </a:path>
              <a:path w="7198359" h="418465">
                <a:moveTo>
                  <a:pt x="2175007" y="194309"/>
                </a:moveTo>
                <a:lnTo>
                  <a:pt x="2098141" y="194309"/>
                </a:lnTo>
                <a:lnTo>
                  <a:pt x="2219299" y="354329"/>
                </a:lnTo>
                <a:lnTo>
                  <a:pt x="2280259" y="354329"/>
                </a:lnTo>
                <a:lnTo>
                  <a:pt x="2280259" y="248030"/>
                </a:lnTo>
                <a:lnTo>
                  <a:pt x="2215489" y="248030"/>
                </a:lnTo>
                <a:lnTo>
                  <a:pt x="2175007" y="194309"/>
                </a:lnTo>
                <a:close/>
              </a:path>
              <a:path w="7198359" h="418465">
                <a:moveTo>
                  <a:pt x="2280259" y="87248"/>
                </a:moveTo>
                <a:lnTo>
                  <a:pt x="2215489" y="87248"/>
                </a:lnTo>
                <a:lnTo>
                  <a:pt x="2215489" y="248030"/>
                </a:lnTo>
                <a:lnTo>
                  <a:pt x="2280259" y="248030"/>
                </a:lnTo>
                <a:lnTo>
                  <a:pt x="2280259" y="87248"/>
                </a:lnTo>
                <a:close/>
              </a:path>
              <a:path w="7198359" h="418465">
                <a:moveTo>
                  <a:pt x="2605252" y="87248"/>
                </a:moveTo>
                <a:lnTo>
                  <a:pt x="2533624" y="87248"/>
                </a:lnTo>
                <a:lnTo>
                  <a:pt x="2418943" y="354329"/>
                </a:lnTo>
                <a:lnTo>
                  <a:pt x="2490571" y="354329"/>
                </a:lnTo>
                <a:lnTo>
                  <a:pt x="2509240" y="307085"/>
                </a:lnTo>
                <a:lnTo>
                  <a:pt x="2697452" y="307085"/>
                </a:lnTo>
                <a:lnTo>
                  <a:pt x="2675081" y="253745"/>
                </a:lnTo>
                <a:lnTo>
                  <a:pt x="2530195" y="253745"/>
                </a:lnTo>
                <a:lnTo>
                  <a:pt x="2567533" y="158495"/>
                </a:lnTo>
                <a:lnTo>
                  <a:pt x="2635133" y="158495"/>
                </a:lnTo>
                <a:lnTo>
                  <a:pt x="2605252" y="87248"/>
                </a:lnTo>
                <a:close/>
              </a:path>
              <a:path w="7198359" h="418465">
                <a:moveTo>
                  <a:pt x="2697452" y="307085"/>
                </a:moveTo>
                <a:lnTo>
                  <a:pt x="2624683" y="307085"/>
                </a:lnTo>
                <a:lnTo>
                  <a:pt x="2642971" y="354329"/>
                </a:lnTo>
                <a:lnTo>
                  <a:pt x="2717266" y="354329"/>
                </a:lnTo>
                <a:lnTo>
                  <a:pt x="2697452" y="307085"/>
                </a:lnTo>
                <a:close/>
              </a:path>
              <a:path w="7198359" h="418465">
                <a:moveTo>
                  <a:pt x="2635133" y="158495"/>
                </a:moveTo>
                <a:lnTo>
                  <a:pt x="2567533" y="158495"/>
                </a:lnTo>
                <a:lnTo>
                  <a:pt x="2604109" y="253745"/>
                </a:lnTo>
                <a:lnTo>
                  <a:pt x="2675081" y="253745"/>
                </a:lnTo>
                <a:lnTo>
                  <a:pt x="2635133" y="158495"/>
                </a:lnTo>
                <a:close/>
              </a:path>
              <a:path w="7198359" h="418465">
                <a:moveTo>
                  <a:pt x="2810992" y="87248"/>
                </a:moveTo>
                <a:lnTo>
                  <a:pt x="2741269" y="87248"/>
                </a:lnTo>
                <a:lnTo>
                  <a:pt x="2741269" y="354329"/>
                </a:lnTo>
                <a:lnTo>
                  <a:pt x="2924149" y="354329"/>
                </a:lnTo>
                <a:lnTo>
                  <a:pt x="2924149" y="294893"/>
                </a:lnTo>
                <a:lnTo>
                  <a:pt x="2810992" y="294893"/>
                </a:lnTo>
                <a:lnTo>
                  <a:pt x="2810992" y="87248"/>
                </a:lnTo>
                <a:close/>
              </a:path>
              <a:path w="7198359" h="418465">
                <a:moveTo>
                  <a:pt x="3086061" y="85343"/>
                </a:moveTo>
                <a:lnTo>
                  <a:pt x="3038247" y="91988"/>
                </a:lnTo>
                <a:lnTo>
                  <a:pt x="2997621" y="110703"/>
                </a:lnTo>
                <a:lnTo>
                  <a:pt x="2966156" y="139659"/>
                </a:lnTo>
                <a:lnTo>
                  <a:pt x="2945829" y="177027"/>
                </a:lnTo>
                <a:lnTo>
                  <a:pt x="2938614" y="220979"/>
                </a:lnTo>
                <a:lnTo>
                  <a:pt x="2945646" y="265011"/>
                </a:lnTo>
                <a:lnTo>
                  <a:pt x="2965425" y="302568"/>
                </a:lnTo>
                <a:lnTo>
                  <a:pt x="2995975" y="331750"/>
                </a:lnTo>
                <a:lnTo>
                  <a:pt x="3035321" y="350654"/>
                </a:lnTo>
                <a:lnTo>
                  <a:pt x="3081489" y="357377"/>
                </a:lnTo>
                <a:lnTo>
                  <a:pt x="3110606" y="354806"/>
                </a:lnTo>
                <a:lnTo>
                  <a:pt x="3140402" y="347662"/>
                </a:lnTo>
                <a:lnTo>
                  <a:pt x="3168554" y="336803"/>
                </a:lnTo>
                <a:lnTo>
                  <a:pt x="3192741" y="323087"/>
                </a:lnTo>
                <a:lnTo>
                  <a:pt x="3192741" y="297941"/>
                </a:lnTo>
                <a:lnTo>
                  <a:pt x="3086442" y="297941"/>
                </a:lnTo>
                <a:lnTo>
                  <a:pt x="3056212" y="292078"/>
                </a:lnTo>
                <a:lnTo>
                  <a:pt x="3032055" y="275891"/>
                </a:lnTo>
                <a:lnTo>
                  <a:pt x="3016041" y="251489"/>
                </a:lnTo>
                <a:lnTo>
                  <a:pt x="3010242" y="220979"/>
                </a:lnTo>
                <a:lnTo>
                  <a:pt x="3015975" y="190690"/>
                </a:lnTo>
                <a:lnTo>
                  <a:pt x="3031817" y="166401"/>
                </a:lnTo>
                <a:lnTo>
                  <a:pt x="3055730" y="150256"/>
                </a:lnTo>
                <a:lnTo>
                  <a:pt x="3085680" y="144398"/>
                </a:lnTo>
                <a:lnTo>
                  <a:pt x="3180002" y="144398"/>
                </a:lnTo>
                <a:lnTo>
                  <a:pt x="3195789" y="124967"/>
                </a:lnTo>
                <a:lnTo>
                  <a:pt x="3172697" y="108489"/>
                </a:lnTo>
                <a:lnTo>
                  <a:pt x="3145640" y="96011"/>
                </a:lnTo>
                <a:lnTo>
                  <a:pt x="3116226" y="88106"/>
                </a:lnTo>
                <a:lnTo>
                  <a:pt x="3086061" y="85343"/>
                </a:lnTo>
                <a:close/>
              </a:path>
              <a:path w="7198359" h="418465">
                <a:moveTo>
                  <a:pt x="3192741" y="217931"/>
                </a:moveTo>
                <a:lnTo>
                  <a:pt x="3132543" y="217931"/>
                </a:lnTo>
                <a:lnTo>
                  <a:pt x="3132543" y="285368"/>
                </a:lnTo>
                <a:lnTo>
                  <a:pt x="3120465" y="290708"/>
                </a:lnTo>
                <a:lnTo>
                  <a:pt x="3108493" y="294655"/>
                </a:lnTo>
                <a:lnTo>
                  <a:pt x="3097021" y="297102"/>
                </a:lnTo>
                <a:lnTo>
                  <a:pt x="3086442" y="297941"/>
                </a:lnTo>
                <a:lnTo>
                  <a:pt x="3192741" y="297941"/>
                </a:lnTo>
                <a:lnTo>
                  <a:pt x="3192741" y="217931"/>
                </a:lnTo>
                <a:close/>
              </a:path>
              <a:path w="7198359" h="418465">
                <a:moveTo>
                  <a:pt x="3180002" y="144398"/>
                </a:moveTo>
                <a:lnTo>
                  <a:pt x="3085680" y="144398"/>
                </a:lnTo>
                <a:lnTo>
                  <a:pt x="3104302" y="146464"/>
                </a:lnTo>
                <a:lnTo>
                  <a:pt x="3122923" y="152352"/>
                </a:lnTo>
                <a:lnTo>
                  <a:pt x="3140544" y="161597"/>
                </a:lnTo>
                <a:lnTo>
                  <a:pt x="3156165" y="173735"/>
                </a:lnTo>
                <a:lnTo>
                  <a:pt x="3180002" y="144398"/>
                </a:lnTo>
                <a:close/>
              </a:path>
              <a:path w="7198359" h="418465">
                <a:moveTo>
                  <a:pt x="3303993" y="87248"/>
                </a:moveTo>
                <a:lnTo>
                  <a:pt x="3234270" y="87248"/>
                </a:lnTo>
                <a:lnTo>
                  <a:pt x="3234270" y="242315"/>
                </a:lnTo>
                <a:lnTo>
                  <a:pt x="3243010" y="290030"/>
                </a:lnTo>
                <a:lnTo>
                  <a:pt x="3267894" y="326278"/>
                </a:lnTo>
                <a:lnTo>
                  <a:pt x="3306922" y="349311"/>
                </a:lnTo>
                <a:lnTo>
                  <a:pt x="3358095" y="357377"/>
                </a:lnTo>
                <a:lnTo>
                  <a:pt x="3408870" y="349311"/>
                </a:lnTo>
                <a:lnTo>
                  <a:pt x="3447392" y="326278"/>
                </a:lnTo>
                <a:lnTo>
                  <a:pt x="3466505" y="297941"/>
                </a:lnTo>
                <a:lnTo>
                  <a:pt x="3358476" y="297941"/>
                </a:lnTo>
                <a:lnTo>
                  <a:pt x="3336622" y="294072"/>
                </a:lnTo>
                <a:lnTo>
                  <a:pt x="3319376" y="282987"/>
                </a:lnTo>
                <a:lnTo>
                  <a:pt x="3308059" y="265473"/>
                </a:lnTo>
                <a:lnTo>
                  <a:pt x="3303993" y="242315"/>
                </a:lnTo>
                <a:lnTo>
                  <a:pt x="3303993" y="87248"/>
                </a:lnTo>
                <a:close/>
              </a:path>
              <a:path w="7198359" h="418465">
                <a:moveTo>
                  <a:pt x="3480396" y="87248"/>
                </a:moveTo>
                <a:lnTo>
                  <a:pt x="3410673" y="87248"/>
                </a:lnTo>
                <a:lnTo>
                  <a:pt x="3410673" y="242315"/>
                </a:lnTo>
                <a:lnTo>
                  <a:pt x="3406857" y="265634"/>
                </a:lnTo>
                <a:lnTo>
                  <a:pt x="3396148" y="283130"/>
                </a:lnTo>
                <a:lnTo>
                  <a:pt x="3379652" y="294126"/>
                </a:lnTo>
                <a:lnTo>
                  <a:pt x="3358476" y="297941"/>
                </a:lnTo>
                <a:lnTo>
                  <a:pt x="3466505" y="297941"/>
                </a:lnTo>
                <a:lnTo>
                  <a:pt x="3471842" y="290030"/>
                </a:lnTo>
                <a:lnTo>
                  <a:pt x="3480396" y="242315"/>
                </a:lnTo>
                <a:lnTo>
                  <a:pt x="3480396" y="87248"/>
                </a:lnTo>
                <a:close/>
              </a:path>
              <a:path w="7198359" h="418465">
                <a:moveTo>
                  <a:pt x="3588981" y="87248"/>
                </a:moveTo>
                <a:lnTo>
                  <a:pt x="3527640" y="87248"/>
                </a:lnTo>
                <a:lnTo>
                  <a:pt x="3527640" y="354329"/>
                </a:lnTo>
                <a:lnTo>
                  <a:pt x="3592791" y="354329"/>
                </a:lnTo>
                <a:lnTo>
                  <a:pt x="3592791" y="194309"/>
                </a:lnTo>
                <a:lnTo>
                  <a:pt x="3669658" y="194309"/>
                </a:lnTo>
                <a:lnTo>
                  <a:pt x="3588981" y="87248"/>
                </a:lnTo>
                <a:close/>
              </a:path>
              <a:path w="7198359" h="418465">
                <a:moveTo>
                  <a:pt x="3669658" y="194309"/>
                </a:moveTo>
                <a:lnTo>
                  <a:pt x="3592791" y="194309"/>
                </a:lnTo>
                <a:lnTo>
                  <a:pt x="3713949" y="354329"/>
                </a:lnTo>
                <a:lnTo>
                  <a:pt x="3774909" y="354329"/>
                </a:lnTo>
                <a:lnTo>
                  <a:pt x="3774909" y="248030"/>
                </a:lnTo>
                <a:lnTo>
                  <a:pt x="3710139" y="248030"/>
                </a:lnTo>
                <a:lnTo>
                  <a:pt x="3669658" y="194309"/>
                </a:lnTo>
                <a:close/>
              </a:path>
              <a:path w="7198359" h="418465">
                <a:moveTo>
                  <a:pt x="3774909" y="87248"/>
                </a:moveTo>
                <a:lnTo>
                  <a:pt x="3710139" y="87248"/>
                </a:lnTo>
                <a:lnTo>
                  <a:pt x="3710139" y="248030"/>
                </a:lnTo>
                <a:lnTo>
                  <a:pt x="3774909" y="248030"/>
                </a:lnTo>
                <a:lnTo>
                  <a:pt x="3774909" y="87248"/>
                </a:lnTo>
                <a:close/>
              </a:path>
              <a:path w="7198359" h="418465">
                <a:moveTo>
                  <a:pt x="4037799" y="87248"/>
                </a:moveTo>
                <a:lnTo>
                  <a:pt x="3827106" y="87248"/>
                </a:lnTo>
                <a:lnTo>
                  <a:pt x="3827106" y="354329"/>
                </a:lnTo>
                <a:lnTo>
                  <a:pt x="4041609" y="354329"/>
                </a:lnTo>
                <a:lnTo>
                  <a:pt x="4041609" y="298703"/>
                </a:lnTo>
                <a:lnTo>
                  <a:pt x="3896829" y="298703"/>
                </a:lnTo>
                <a:lnTo>
                  <a:pt x="3896829" y="248411"/>
                </a:lnTo>
                <a:lnTo>
                  <a:pt x="4024083" y="248030"/>
                </a:lnTo>
                <a:lnTo>
                  <a:pt x="4024083" y="192785"/>
                </a:lnTo>
                <a:lnTo>
                  <a:pt x="3896829" y="192785"/>
                </a:lnTo>
                <a:lnTo>
                  <a:pt x="3896829" y="142874"/>
                </a:lnTo>
                <a:lnTo>
                  <a:pt x="4037799" y="142874"/>
                </a:lnTo>
                <a:lnTo>
                  <a:pt x="4037799" y="87248"/>
                </a:lnTo>
                <a:close/>
              </a:path>
              <a:path w="7198359" h="418465">
                <a:moveTo>
                  <a:pt x="4091508" y="259460"/>
                </a:moveTo>
                <a:lnTo>
                  <a:pt x="4064457" y="313943"/>
                </a:lnTo>
                <a:lnTo>
                  <a:pt x="4090918" y="331702"/>
                </a:lnTo>
                <a:lnTo>
                  <a:pt x="4121273" y="345138"/>
                </a:lnTo>
                <a:lnTo>
                  <a:pt x="4153986" y="353645"/>
                </a:lnTo>
                <a:lnTo>
                  <a:pt x="4187520" y="356615"/>
                </a:lnTo>
                <a:lnTo>
                  <a:pt x="4229382" y="351418"/>
                </a:lnTo>
                <a:lnTo>
                  <a:pt x="4263529" y="335899"/>
                </a:lnTo>
                <a:lnTo>
                  <a:pt x="4286532" y="310163"/>
                </a:lnTo>
                <a:lnTo>
                  <a:pt x="4288958" y="299846"/>
                </a:lnTo>
                <a:lnTo>
                  <a:pt x="4188282" y="299846"/>
                </a:lnTo>
                <a:lnTo>
                  <a:pt x="4165285" y="296858"/>
                </a:lnTo>
                <a:lnTo>
                  <a:pt x="4139752" y="288512"/>
                </a:lnTo>
                <a:lnTo>
                  <a:pt x="4114290" y="275736"/>
                </a:lnTo>
                <a:lnTo>
                  <a:pt x="4091508" y="259460"/>
                </a:lnTo>
                <a:close/>
              </a:path>
              <a:path w="7198359" h="418465">
                <a:moveTo>
                  <a:pt x="4187901" y="84200"/>
                </a:moveTo>
                <a:lnTo>
                  <a:pt x="4144068" y="89921"/>
                </a:lnTo>
                <a:lnTo>
                  <a:pt x="4110415" y="106251"/>
                </a:lnTo>
                <a:lnTo>
                  <a:pt x="4088835" y="131939"/>
                </a:lnTo>
                <a:lnTo>
                  <a:pt x="4081221" y="165734"/>
                </a:lnTo>
                <a:lnTo>
                  <a:pt x="4091635" y="203720"/>
                </a:lnTo>
                <a:lnTo>
                  <a:pt x="4117670" y="226793"/>
                </a:lnTo>
                <a:lnTo>
                  <a:pt x="4151515" y="240363"/>
                </a:lnTo>
                <a:lnTo>
                  <a:pt x="4185361" y="249837"/>
                </a:lnTo>
                <a:lnTo>
                  <a:pt x="4211396" y="260623"/>
                </a:lnTo>
                <a:lnTo>
                  <a:pt x="4221810" y="278129"/>
                </a:lnTo>
                <a:lnTo>
                  <a:pt x="4219464" y="287470"/>
                </a:lnTo>
                <a:lnTo>
                  <a:pt x="4212761" y="294274"/>
                </a:lnTo>
                <a:lnTo>
                  <a:pt x="4202200" y="298436"/>
                </a:lnTo>
                <a:lnTo>
                  <a:pt x="4188282" y="299846"/>
                </a:lnTo>
                <a:lnTo>
                  <a:pt x="4288958" y="299846"/>
                </a:lnTo>
                <a:lnTo>
                  <a:pt x="4284548" y="235528"/>
                </a:lnTo>
                <a:lnTo>
                  <a:pt x="4224667" y="197357"/>
                </a:lnTo>
                <a:lnTo>
                  <a:pt x="4190822" y="187395"/>
                </a:lnTo>
                <a:lnTo>
                  <a:pt x="4164787" y="176459"/>
                </a:lnTo>
                <a:lnTo>
                  <a:pt x="4154373" y="159257"/>
                </a:lnTo>
                <a:lnTo>
                  <a:pt x="4156361" y="151256"/>
                </a:lnTo>
                <a:lnTo>
                  <a:pt x="4161993" y="145541"/>
                </a:lnTo>
                <a:lnTo>
                  <a:pt x="4170768" y="142112"/>
                </a:lnTo>
                <a:lnTo>
                  <a:pt x="4182186" y="140969"/>
                </a:lnTo>
                <a:lnTo>
                  <a:pt x="4281889" y="140969"/>
                </a:lnTo>
                <a:lnTo>
                  <a:pt x="4294581" y="114299"/>
                </a:lnTo>
                <a:lnTo>
                  <a:pt x="4271697" y="102042"/>
                </a:lnTo>
                <a:lnTo>
                  <a:pt x="4245527" y="92535"/>
                </a:lnTo>
                <a:lnTo>
                  <a:pt x="4217214" y="86385"/>
                </a:lnTo>
                <a:lnTo>
                  <a:pt x="4187901" y="84200"/>
                </a:lnTo>
                <a:close/>
              </a:path>
              <a:path w="7198359" h="418465">
                <a:moveTo>
                  <a:pt x="4281889" y="140969"/>
                </a:moveTo>
                <a:lnTo>
                  <a:pt x="4182186" y="140969"/>
                </a:lnTo>
                <a:lnTo>
                  <a:pt x="4200998" y="143184"/>
                </a:lnTo>
                <a:lnTo>
                  <a:pt x="4222953" y="149256"/>
                </a:lnTo>
                <a:lnTo>
                  <a:pt x="4246051" y="158329"/>
                </a:lnTo>
                <a:lnTo>
                  <a:pt x="4268292" y="169544"/>
                </a:lnTo>
                <a:lnTo>
                  <a:pt x="4281889" y="140969"/>
                </a:lnTo>
                <a:close/>
              </a:path>
              <a:path w="7198359" h="418465">
                <a:moveTo>
                  <a:pt x="5101158" y="85343"/>
                </a:moveTo>
                <a:lnTo>
                  <a:pt x="5053344" y="91988"/>
                </a:lnTo>
                <a:lnTo>
                  <a:pt x="5012717" y="110703"/>
                </a:lnTo>
                <a:lnTo>
                  <a:pt x="4981252" y="139659"/>
                </a:lnTo>
                <a:lnTo>
                  <a:pt x="4960925" y="177027"/>
                </a:lnTo>
                <a:lnTo>
                  <a:pt x="4953711" y="220979"/>
                </a:lnTo>
                <a:lnTo>
                  <a:pt x="4960742" y="265011"/>
                </a:lnTo>
                <a:lnTo>
                  <a:pt x="4980521" y="302568"/>
                </a:lnTo>
                <a:lnTo>
                  <a:pt x="5011071" y="331750"/>
                </a:lnTo>
                <a:lnTo>
                  <a:pt x="5050418" y="350654"/>
                </a:lnTo>
                <a:lnTo>
                  <a:pt x="5096586" y="357377"/>
                </a:lnTo>
                <a:lnTo>
                  <a:pt x="5125702" y="354806"/>
                </a:lnTo>
                <a:lnTo>
                  <a:pt x="5155498" y="347662"/>
                </a:lnTo>
                <a:lnTo>
                  <a:pt x="5183650" y="336803"/>
                </a:lnTo>
                <a:lnTo>
                  <a:pt x="5207838" y="323087"/>
                </a:lnTo>
                <a:lnTo>
                  <a:pt x="5207838" y="297941"/>
                </a:lnTo>
                <a:lnTo>
                  <a:pt x="5101539" y="297941"/>
                </a:lnTo>
                <a:lnTo>
                  <a:pt x="5071309" y="292078"/>
                </a:lnTo>
                <a:lnTo>
                  <a:pt x="5047151" y="275891"/>
                </a:lnTo>
                <a:lnTo>
                  <a:pt x="5031137" y="251489"/>
                </a:lnTo>
                <a:lnTo>
                  <a:pt x="5025339" y="220979"/>
                </a:lnTo>
                <a:lnTo>
                  <a:pt x="5031072" y="190690"/>
                </a:lnTo>
                <a:lnTo>
                  <a:pt x="5046913" y="166401"/>
                </a:lnTo>
                <a:lnTo>
                  <a:pt x="5070827" y="150256"/>
                </a:lnTo>
                <a:lnTo>
                  <a:pt x="5100777" y="144398"/>
                </a:lnTo>
                <a:lnTo>
                  <a:pt x="5195098" y="144398"/>
                </a:lnTo>
                <a:lnTo>
                  <a:pt x="5210886" y="124967"/>
                </a:lnTo>
                <a:lnTo>
                  <a:pt x="5187794" y="108489"/>
                </a:lnTo>
                <a:lnTo>
                  <a:pt x="5160737" y="96011"/>
                </a:lnTo>
                <a:lnTo>
                  <a:pt x="5131322" y="88106"/>
                </a:lnTo>
                <a:lnTo>
                  <a:pt x="5101158" y="85343"/>
                </a:lnTo>
                <a:close/>
              </a:path>
              <a:path w="7198359" h="418465">
                <a:moveTo>
                  <a:pt x="4562043" y="87248"/>
                </a:moveTo>
                <a:lnTo>
                  <a:pt x="4444695" y="87248"/>
                </a:lnTo>
                <a:lnTo>
                  <a:pt x="4444695" y="354329"/>
                </a:lnTo>
                <a:lnTo>
                  <a:pt x="4514418" y="354329"/>
                </a:lnTo>
                <a:lnTo>
                  <a:pt x="4514418" y="280415"/>
                </a:lnTo>
                <a:lnTo>
                  <a:pt x="4562043" y="280415"/>
                </a:lnTo>
                <a:lnTo>
                  <a:pt x="4607602" y="273718"/>
                </a:lnTo>
                <a:lnTo>
                  <a:pt x="4641338" y="254269"/>
                </a:lnTo>
                <a:lnTo>
                  <a:pt x="4661110" y="224789"/>
                </a:lnTo>
                <a:lnTo>
                  <a:pt x="4514418" y="224789"/>
                </a:lnTo>
                <a:lnTo>
                  <a:pt x="4514418" y="142874"/>
                </a:lnTo>
                <a:lnTo>
                  <a:pt x="4662581" y="142874"/>
                </a:lnTo>
                <a:lnTo>
                  <a:pt x="4662287" y="141255"/>
                </a:lnTo>
                <a:lnTo>
                  <a:pt x="4641338" y="111823"/>
                </a:lnTo>
                <a:lnTo>
                  <a:pt x="4607602" y="93535"/>
                </a:lnTo>
                <a:lnTo>
                  <a:pt x="4562043" y="87248"/>
                </a:lnTo>
                <a:close/>
              </a:path>
              <a:path w="7198359" h="418465">
                <a:moveTo>
                  <a:pt x="4842078" y="87248"/>
                </a:moveTo>
                <a:lnTo>
                  <a:pt x="4770450" y="87248"/>
                </a:lnTo>
                <a:lnTo>
                  <a:pt x="4655769" y="354329"/>
                </a:lnTo>
                <a:lnTo>
                  <a:pt x="4727397" y="354329"/>
                </a:lnTo>
                <a:lnTo>
                  <a:pt x="4746066" y="307085"/>
                </a:lnTo>
                <a:lnTo>
                  <a:pt x="4934278" y="307085"/>
                </a:lnTo>
                <a:lnTo>
                  <a:pt x="4911907" y="253745"/>
                </a:lnTo>
                <a:lnTo>
                  <a:pt x="4767021" y="253745"/>
                </a:lnTo>
                <a:lnTo>
                  <a:pt x="4804359" y="158495"/>
                </a:lnTo>
                <a:lnTo>
                  <a:pt x="4871959" y="158495"/>
                </a:lnTo>
                <a:lnTo>
                  <a:pt x="4842078" y="87248"/>
                </a:lnTo>
                <a:close/>
              </a:path>
              <a:path w="7198359" h="418465">
                <a:moveTo>
                  <a:pt x="4934278" y="307085"/>
                </a:moveTo>
                <a:lnTo>
                  <a:pt x="4861509" y="307085"/>
                </a:lnTo>
                <a:lnTo>
                  <a:pt x="4879797" y="354329"/>
                </a:lnTo>
                <a:lnTo>
                  <a:pt x="4954092" y="354329"/>
                </a:lnTo>
                <a:lnTo>
                  <a:pt x="4934278" y="307085"/>
                </a:lnTo>
                <a:close/>
              </a:path>
              <a:path w="7198359" h="418465">
                <a:moveTo>
                  <a:pt x="5207838" y="217931"/>
                </a:moveTo>
                <a:lnTo>
                  <a:pt x="5147640" y="217931"/>
                </a:lnTo>
                <a:lnTo>
                  <a:pt x="5147640" y="285368"/>
                </a:lnTo>
                <a:lnTo>
                  <a:pt x="5135561" y="290708"/>
                </a:lnTo>
                <a:lnTo>
                  <a:pt x="5123589" y="294655"/>
                </a:lnTo>
                <a:lnTo>
                  <a:pt x="5112117" y="297102"/>
                </a:lnTo>
                <a:lnTo>
                  <a:pt x="5101539" y="297941"/>
                </a:lnTo>
                <a:lnTo>
                  <a:pt x="5207838" y="297941"/>
                </a:lnTo>
                <a:lnTo>
                  <a:pt x="5207838" y="217931"/>
                </a:lnTo>
                <a:close/>
              </a:path>
              <a:path w="7198359" h="418465">
                <a:moveTo>
                  <a:pt x="4871959" y="158495"/>
                </a:moveTo>
                <a:lnTo>
                  <a:pt x="4804359" y="158495"/>
                </a:lnTo>
                <a:lnTo>
                  <a:pt x="4840935" y="253745"/>
                </a:lnTo>
                <a:lnTo>
                  <a:pt x="4911907" y="253745"/>
                </a:lnTo>
                <a:lnTo>
                  <a:pt x="4871959" y="158495"/>
                </a:lnTo>
                <a:close/>
              </a:path>
              <a:path w="7198359" h="418465">
                <a:moveTo>
                  <a:pt x="4662581" y="142874"/>
                </a:moveTo>
                <a:lnTo>
                  <a:pt x="4558614" y="142874"/>
                </a:lnTo>
                <a:lnTo>
                  <a:pt x="4577473" y="145488"/>
                </a:lnTo>
                <a:lnTo>
                  <a:pt x="4591475" y="153209"/>
                </a:lnTo>
                <a:lnTo>
                  <a:pt x="4600190" y="165860"/>
                </a:lnTo>
                <a:lnTo>
                  <a:pt x="4603191" y="183260"/>
                </a:lnTo>
                <a:lnTo>
                  <a:pt x="4600190" y="201162"/>
                </a:lnTo>
                <a:lnTo>
                  <a:pt x="4591475" y="214169"/>
                </a:lnTo>
                <a:lnTo>
                  <a:pt x="4577473" y="222105"/>
                </a:lnTo>
                <a:lnTo>
                  <a:pt x="4558614" y="224789"/>
                </a:lnTo>
                <a:lnTo>
                  <a:pt x="4661110" y="224789"/>
                </a:lnTo>
                <a:lnTo>
                  <a:pt x="4662287" y="223033"/>
                </a:lnTo>
                <a:lnTo>
                  <a:pt x="4669485" y="180974"/>
                </a:lnTo>
                <a:lnTo>
                  <a:pt x="4662581" y="142874"/>
                </a:lnTo>
                <a:close/>
              </a:path>
              <a:path w="7198359" h="418465">
                <a:moveTo>
                  <a:pt x="5195098" y="144398"/>
                </a:moveTo>
                <a:lnTo>
                  <a:pt x="5100777" y="144398"/>
                </a:lnTo>
                <a:lnTo>
                  <a:pt x="5119398" y="146464"/>
                </a:lnTo>
                <a:lnTo>
                  <a:pt x="5138019" y="152352"/>
                </a:lnTo>
                <a:lnTo>
                  <a:pt x="5155641" y="161597"/>
                </a:lnTo>
                <a:lnTo>
                  <a:pt x="5171262" y="173735"/>
                </a:lnTo>
                <a:lnTo>
                  <a:pt x="5195098" y="144398"/>
                </a:lnTo>
                <a:close/>
              </a:path>
              <a:path w="7198359" h="418465">
                <a:moveTo>
                  <a:pt x="4799025" y="0"/>
                </a:moveTo>
                <a:lnTo>
                  <a:pt x="4738065" y="21335"/>
                </a:lnTo>
                <a:lnTo>
                  <a:pt x="4787976" y="65150"/>
                </a:lnTo>
                <a:lnTo>
                  <a:pt x="4839411" y="65150"/>
                </a:lnTo>
                <a:lnTo>
                  <a:pt x="4799025" y="0"/>
                </a:lnTo>
                <a:close/>
              </a:path>
              <a:path w="7198359" h="418465">
                <a:moveTo>
                  <a:pt x="5323662" y="87248"/>
                </a:moveTo>
                <a:lnTo>
                  <a:pt x="5253939" y="87248"/>
                </a:lnTo>
                <a:lnTo>
                  <a:pt x="5253939" y="354329"/>
                </a:lnTo>
                <a:lnTo>
                  <a:pt x="5323662" y="354329"/>
                </a:lnTo>
                <a:lnTo>
                  <a:pt x="5323662" y="87248"/>
                </a:lnTo>
                <a:close/>
              </a:path>
              <a:path w="7198359" h="418465">
                <a:moveTo>
                  <a:pt x="5436806" y="87248"/>
                </a:moveTo>
                <a:lnTo>
                  <a:pt x="5375465" y="87248"/>
                </a:lnTo>
                <a:lnTo>
                  <a:pt x="5375465" y="354329"/>
                </a:lnTo>
                <a:lnTo>
                  <a:pt x="5440616" y="354329"/>
                </a:lnTo>
                <a:lnTo>
                  <a:pt x="5440616" y="194309"/>
                </a:lnTo>
                <a:lnTo>
                  <a:pt x="5517482" y="194309"/>
                </a:lnTo>
                <a:lnTo>
                  <a:pt x="5436806" y="87248"/>
                </a:lnTo>
                <a:close/>
              </a:path>
              <a:path w="7198359" h="418465">
                <a:moveTo>
                  <a:pt x="5517482" y="194309"/>
                </a:moveTo>
                <a:lnTo>
                  <a:pt x="5440616" y="194309"/>
                </a:lnTo>
                <a:lnTo>
                  <a:pt x="5561774" y="354329"/>
                </a:lnTo>
                <a:lnTo>
                  <a:pt x="5622734" y="354329"/>
                </a:lnTo>
                <a:lnTo>
                  <a:pt x="5622734" y="248030"/>
                </a:lnTo>
                <a:lnTo>
                  <a:pt x="5557964" y="248030"/>
                </a:lnTo>
                <a:lnTo>
                  <a:pt x="5517482" y="194309"/>
                </a:lnTo>
                <a:close/>
              </a:path>
              <a:path w="7198359" h="418465">
                <a:moveTo>
                  <a:pt x="5622734" y="87248"/>
                </a:moveTo>
                <a:lnTo>
                  <a:pt x="5557964" y="87248"/>
                </a:lnTo>
                <a:lnTo>
                  <a:pt x="5557964" y="248030"/>
                </a:lnTo>
                <a:lnTo>
                  <a:pt x="5622734" y="248030"/>
                </a:lnTo>
                <a:lnTo>
                  <a:pt x="5622734" y="87248"/>
                </a:lnTo>
                <a:close/>
              </a:path>
              <a:path w="7198359" h="418465">
                <a:moveTo>
                  <a:pt x="5885624" y="87248"/>
                </a:moveTo>
                <a:lnTo>
                  <a:pt x="5674931" y="87248"/>
                </a:lnTo>
                <a:lnTo>
                  <a:pt x="5674931" y="354329"/>
                </a:lnTo>
                <a:lnTo>
                  <a:pt x="5889434" y="354329"/>
                </a:lnTo>
                <a:lnTo>
                  <a:pt x="5889434" y="298703"/>
                </a:lnTo>
                <a:lnTo>
                  <a:pt x="5744654" y="298703"/>
                </a:lnTo>
                <a:lnTo>
                  <a:pt x="5744654" y="248411"/>
                </a:lnTo>
                <a:lnTo>
                  <a:pt x="5871908" y="248030"/>
                </a:lnTo>
                <a:lnTo>
                  <a:pt x="5871908" y="192785"/>
                </a:lnTo>
                <a:lnTo>
                  <a:pt x="5744654" y="192785"/>
                </a:lnTo>
                <a:lnTo>
                  <a:pt x="5744654" y="142874"/>
                </a:lnTo>
                <a:lnTo>
                  <a:pt x="5885624" y="142874"/>
                </a:lnTo>
                <a:lnTo>
                  <a:pt x="5885624" y="87248"/>
                </a:lnTo>
                <a:close/>
              </a:path>
              <a:path w="7198359" h="418465">
                <a:moveTo>
                  <a:pt x="5939345" y="259460"/>
                </a:moveTo>
                <a:lnTo>
                  <a:pt x="5912294" y="313943"/>
                </a:lnTo>
                <a:lnTo>
                  <a:pt x="5938756" y="331702"/>
                </a:lnTo>
                <a:lnTo>
                  <a:pt x="5969111" y="345138"/>
                </a:lnTo>
                <a:lnTo>
                  <a:pt x="6001823" y="353645"/>
                </a:lnTo>
                <a:lnTo>
                  <a:pt x="6035357" y="356615"/>
                </a:lnTo>
                <a:lnTo>
                  <a:pt x="6077219" y="351418"/>
                </a:lnTo>
                <a:lnTo>
                  <a:pt x="6111367" y="335899"/>
                </a:lnTo>
                <a:lnTo>
                  <a:pt x="6134369" y="310163"/>
                </a:lnTo>
                <a:lnTo>
                  <a:pt x="6136796" y="299846"/>
                </a:lnTo>
                <a:lnTo>
                  <a:pt x="6036119" y="299846"/>
                </a:lnTo>
                <a:lnTo>
                  <a:pt x="6013122" y="296858"/>
                </a:lnTo>
                <a:lnTo>
                  <a:pt x="5987589" y="288512"/>
                </a:lnTo>
                <a:lnTo>
                  <a:pt x="5962128" y="275736"/>
                </a:lnTo>
                <a:lnTo>
                  <a:pt x="5939345" y="259460"/>
                </a:lnTo>
                <a:close/>
              </a:path>
              <a:path w="7198359" h="418465">
                <a:moveTo>
                  <a:pt x="6035738" y="84200"/>
                </a:moveTo>
                <a:lnTo>
                  <a:pt x="5991905" y="89921"/>
                </a:lnTo>
                <a:lnTo>
                  <a:pt x="5958252" y="106251"/>
                </a:lnTo>
                <a:lnTo>
                  <a:pt x="5936672" y="131939"/>
                </a:lnTo>
                <a:lnTo>
                  <a:pt x="5929058" y="165734"/>
                </a:lnTo>
                <a:lnTo>
                  <a:pt x="5939472" y="203720"/>
                </a:lnTo>
                <a:lnTo>
                  <a:pt x="5965507" y="226793"/>
                </a:lnTo>
                <a:lnTo>
                  <a:pt x="5999353" y="240363"/>
                </a:lnTo>
                <a:lnTo>
                  <a:pt x="6033198" y="249837"/>
                </a:lnTo>
                <a:lnTo>
                  <a:pt x="6059233" y="260623"/>
                </a:lnTo>
                <a:lnTo>
                  <a:pt x="6069647" y="278129"/>
                </a:lnTo>
                <a:lnTo>
                  <a:pt x="6067301" y="287470"/>
                </a:lnTo>
                <a:lnTo>
                  <a:pt x="6060598" y="294274"/>
                </a:lnTo>
                <a:lnTo>
                  <a:pt x="6050037" y="298436"/>
                </a:lnTo>
                <a:lnTo>
                  <a:pt x="6036119" y="299846"/>
                </a:lnTo>
                <a:lnTo>
                  <a:pt x="6136796" y="299846"/>
                </a:lnTo>
                <a:lnTo>
                  <a:pt x="6132385" y="235528"/>
                </a:lnTo>
                <a:lnTo>
                  <a:pt x="6072505" y="197357"/>
                </a:lnTo>
                <a:lnTo>
                  <a:pt x="6038659" y="187395"/>
                </a:lnTo>
                <a:lnTo>
                  <a:pt x="6012624" y="176459"/>
                </a:lnTo>
                <a:lnTo>
                  <a:pt x="6002210" y="159257"/>
                </a:lnTo>
                <a:lnTo>
                  <a:pt x="6004198" y="151256"/>
                </a:lnTo>
                <a:lnTo>
                  <a:pt x="6009830" y="145541"/>
                </a:lnTo>
                <a:lnTo>
                  <a:pt x="6018605" y="142112"/>
                </a:lnTo>
                <a:lnTo>
                  <a:pt x="6030023" y="140969"/>
                </a:lnTo>
                <a:lnTo>
                  <a:pt x="6129727" y="140969"/>
                </a:lnTo>
                <a:lnTo>
                  <a:pt x="6142418" y="114299"/>
                </a:lnTo>
                <a:lnTo>
                  <a:pt x="6119534" y="102042"/>
                </a:lnTo>
                <a:lnTo>
                  <a:pt x="6093364" y="92535"/>
                </a:lnTo>
                <a:lnTo>
                  <a:pt x="6065051" y="86385"/>
                </a:lnTo>
                <a:lnTo>
                  <a:pt x="6035738" y="84200"/>
                </a:lnTo>
                <a:close/>
              </a:path>
              <a:path w="7198359" h="418465">
                <a:moveTo>
                  <a:pt x="6129727" y="140969"/>
                </a:moveTo>
                <a:lnTo>
                  <a:pt x="6030023" y="140969"/>
                </a:lnTo>
                <a:lnTo>
                  <a:pt x="6048835" y="143184"/>
                </a:lnTo>
                <a:lnTo>
                  <a:pt x="6070790" y="149256"/>
                </a:lnTo>
                <a:lnTo>
                  <a:pt x="6093888" y="158329"/>
                </a:lnTo>
                <a:lnTo>
                  <a:pt x="6116129" y="169544"/>
                </a:lnTo>
                <a:lnTo>
                  <a:pt x="6129727" y="140969"/>
                </a:lnTo>
                <a:close/>
              </a:path>
              <a:path w="7198359" h="418465">
                <a:moveTo>
                  <a:pt x="6340906" y="87248"/>
                </a:moveTo>
                <a:lnTo>
                  <a:pt x="6265849" y="87248"/>
                </a:lnTo>
                <a:lnTo>
                  <a:pt x="6353479" y="354329"/>
                </a:lnTo>
                <a:lnTo>
                  <a:pt x="6425107" y="354329"/>
                </a:lnTo>
                <a:lnTo>
                  <a:pt x="6445422" y="280415"/>
                </a:lnTo>
                <a:lnTo>
                  <a:pt x="6391579" y="280415"/>
                </a:lnTo>
                <a:lnTo>
                  <a:pt x="6340906" y="87248"/>
                </a:lnTo>
                <a:close/>
              </a:path>
              <a:path w="7198359" h="418465">
                <a:moveTo>
                  <a:pt x="6532858" y="174116"/>
                </a:moveTo>
                <a:lnTo>
                  <a:pt x="6474637" y="174116"/>
                </a:lnTo>
                <a:lnTo>
                  <a:pt x="6522643" y="354329"/>
                </a:lnTo>
                <a:lnTo>
                  <a:pt x="6594652" y="354329"/>
                </a:lnTo>
                <a:lnTo>
                  <a:pt x="6619009" y="280415"/>
                </a:lnTo>
                <a:lnTo>
                  <a:pt x="6560743" y="280415"/>
                </a:lnTo>
                <a:lnTo>
                  <a:pt x="6532858" y="174116"/>
                </a:lnTo>
                <a:close/>
              </a:path>
              <a:path w="7198359" h="418465">
                <a:moveTo>
                  <a:pt x="6510070" y="87248"/>
                </a:moveTo>
                <a:lnTo>
                  <a:pt x="6441871" y="87248"/>
                </a:lnTo>
                <a:lnTo>
                  <a:pt x="6391579" y="280415"/>
                </a:lnTo>
                <a:lnTo>
                  <a:pt x="6445422" y="280415"/>
                </a:lnTo>
                <a:lnTo>
                  <a:pt x="6474637" y="174116"/>
                </a:lnTo>
                <a:lnTo>
                  <a:pt x="6532858" y="174116"/>
                </a:lnTo>
                <a:lnTo>
                  <a:pt x="6510070" y="87248"/>
                </a:lnTo>
                <a:close/>
              </a:path>
              <a:path w="7198359" h="418465">
                <a:moveTo>
                  <a:pt x="6682663" y="87248"/>
                </a:moveTo>
                <a:lnTo>
                  <a:pt x="6611035" y="87248"/>
                </a:lnTo>
                <a:lnTo>
                  <a:pt x="6560743" y="280415"/>
                </a:lnTo>
                <a:lnTo>
                  <a:pt x="6619009" y="280415"/>
                </a:lnTo>
                <a:lnTo>
                  <a:pt x="6682663" y="87248"/>
                </a:lnTo>
                <a:close/>
              </a:path>
              <a:path w="7198359" h="418465">
                <a:moveTo>
                  <a:pt x="6916597" y="87248"/>
                </a:moveTo>
                <a:lnTo>
                  <a:pt x="6705904" y="87248"/>
                </a:lnTo>
                <a:lnTo>
                  <a:pt x="6705904" y="354329"/>
                </a:lnTo>
                <a:lnTo>
                  <a:pt x="6920407" y="354329"/>
                </a:lnTo>
                <a:lnTo>
                  <a:pt x="6920407" y="298703"/>
                </a:lnTo>
                <a:lnTo>
                  <a:pt x="6775627" y="298703"/>
                </a:lnTo>
                <a:lnTo>
                  <a:pt x="6775627" y="248411"/>
                </a:lnTo>
                <a:lnTo>
                  <a:pt x="6902881" y="248030"/>
                </a:lnTo>
                <a:lnTo>
                  <a:pt x="6902881" y="192785"/>
                </a:lnTo>
                <a:lnTo>
                  <a:pt x="6775627" y="192785"/>
                </a:lnTo>
                <a:lnTo>
                  <a:pt x="6775627" y="142874"/>
                </a:lnTo>
                <a:lnTo>
                  <a:pt x="6916597" y="142874"/>
                </a:lnTo>
                <a:lnTo>
                  <a:pt x="6916597" y="87248"/>
                </a:lnTo>
                <a:close/>
              </a:path>
              <a:path w="7198359" h="418465">
                <a:moveTo>
                  <a:pt x="7089952" y="87248"/>
                </a:moveTo>
                <a:lnTo>
                  <a:pt x="6963079" y="87248"/>
                </a:lnTo>
                <a:lnTo>
                  <a:pt x="6963079" y="354329"/>
                </a:lnTo>
                <a:lnTo>
                  <a:pt x="7094905" y="354329"/>
                </a:lnTo>
                <a:lnTo>
                  <a:pt x="7137500" y="349150"/>
                </a:lnTo>
                <a:lnTo>
                  <a:pt x="7169915" y="334327"/>
                </a:lnTo>
                <a:lnTo>
                  <a:pt x="7190542" y="310931"/>
                </a:lnTo>
                <a:lnTo>
                  <a:pt x="7193048" y="300227"/>
                </a:lnTo>
                <a:lnTo>
                  <a:pt x="7032802" y="300227"/>
                </a:lnTo>
                <a:lnTo>
                  <a:pt x="7032802" y="244220"/>
                </a:lnTo>
                <a:lnTo>
                  <a:pt x="7187536" y="244220"/>
                </a:lnTo>
                <a:lnTo>
                  <a:pt x="7183059" y="236029"/>
                </a:lnTo>
                <a:lnTo>
                  <a:pt x="7165789" y="221206"/>
                </a:lnTo>
                <a:lnTo>
                  <a:pt x="7142911" y="212597"/>
                </a:lnTo>
                <a:lnTo>
                  <a:pt x="7162009" y="204245"/>
                </a:lnTo>
                <a:lnTo>
                  <a:pt x="7173933" y="193547"/>
                </a:lnTo>
                <a:lnTo>
                  <a:pt x="7032802" y="193547"/>
                </a:lnTo>
                <a:lnTo>
                  <a:pt x="7032802" y="141731"/>
                </a:lnTo>
                <a:lnTo>
                  <a:pt x="7185781" y="141731"/>
                </a:lnTo>
                <a:lnTo>
                  <a:pt x="7182053" y="126789"/>
                </a:lnTo>
                <a:lnTo>
                  <a:pt x="7162199" y="105536"/>
                </a:lnTo>
                <a:lnTo>
                  <a:pt x="7130987" y="91999"/>
                </a:lnTo>
                <a:lnTo>
                  <a:pt x="7089952" y="87248"/>
                </a:lnTo>
                <a:close/>
              </a:path>
              <a:path w="7198359" h="418465">
                <a:moveTo>
                  <a:pt x="7187536" y="244220"/>
                </a:moveTo>
                <a:lnTo>
                  <a:pt x="7086142" y="244220"/>
                </a:lnTo>
                <a:lnTo>
                  <a:pt x="7102621" y="245929"/>
                </a:lnTo>
                <a:lnTo>
                  <a:pt x="7115098" y="251317"/>
                </a:lnTo>
                <a:lnTo>
                  <a:pt x="7123004" y="259919"/>
                </a:lnTo>
                <a:lnTo>
                  <a:pt x="7125766" y="271271"/>
                </a:lnTo>
                <a:lnTo>
                  <a:pt x="7123004" y="283511"/>
                </a:lnTo>
                <a:lnTo>
                  <a:pt x="7115098" y="292607"/>
                </a:lnTo>
                <a:lnTo>
                  <a:pt x="7102621" y="298275"/>
                </a:lnTo>
                <a:lnTo>
                  <a:pt x="7086142" y="300227"/>
                </a:lnTo>
                <a:lnTo>
                  <a:pt x="7193048" y="300227"/>
                </a:lnTo>
                <a:lnTo>
                  <a:pt x="7197775" y="280034"/>
                </a:lnTo>
                <a:lnTo>
                  <a:pt x="7193971" y="255996"/>
                </a:lnTo>
                <a:lnTo>
                  <a:pt x="7187536" y="244220"/>
                </a:lnTo>
                <a:close/>
              </a:path>
              <a:path w="7198359" h="418465">
                <a:moveTo>
                  <a:pt x="7185781" y="141731"/>
                </a:moveTo>
                <a:lnTo>
                  <a:pt x="7086142" y="141731"/>
                </a:lnTo>
                <a:lnTo>
                  <a:pt x="7099221" y="143250"/>
                </a:lnTo>
                <a:lnTo>
                  <a:pt x="7109050" y="148161"/>
                </a:lnTo>
                <a:lnTo>
                  <a:pt x="7115235" y="156144"/>
                </a:lnTo>
                <a:lnTo>
                  <a:pt x="7117384" y="166877"/>
                </a:lnTo>
                <a:lnTo>
                  <a:pt x="7115235" y="178117"/>
                </a:lnTo>
                <a:lnTo>
                  <a:pt x="7109050" y="186499"/>
                </a:lnTo>
                <a:lnTo>
                  <a:pt x="7099221" y="191738"/>
                </a:lnTo>
                <a:lnTo>
                  <a:pt x="7086142" y="193547"/>
                </a:lnTo>
                <a:lnTo>
                  <a:pt x="7173933" y="193547"/>
                </a:lnTo>
                <a:lnTo>
                  <a:pt x="7176535" y="191214"/>
                </a:lnTo>
                <a:lnTo>
                  <a:pt x="7185774" y="174396"/>
                </a:lnTo>
                <a:lnTo>
                  <a:pt x="7189012" y="154685"/>
                </a:lnTo>
                <a:lnTo>
                  <a:pt x="7185781" y="141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3760" y="386854"/>
            <a:ext cx="6626859" cy="373380"/>
          </a:xfrm>
          <a:custGeom>
            <a:avLst/>
            <a:gdLst/>
            <a:ahLst/>
            <a:cxnLst/>
            <a:rect l="l" t="t" r="r" b="b"/>
            <a:pathLst>
              <a:path w="6626859" h="373380">
                <a:moveTo>
                  <a:pt x="160375" y="4165"/>
                </a:moveTo>
                <a:lnTo>
                  <a:pt x="0" y="4165"/>
                </a:lnTo>
                <a:lnTo>
                  <a:pt x="0" y="369176"/>
                </a:lnTo>
                <a:lnTo>
                  <a:pt x="95288" y="369176"/>
                </a:lnTo>
                <a:lnTo>
                  <a:pt x="95288" y="268160"/>
                </a:lnTo>
                <a:lnTo>
                  <a:pt x="160375" y="268160"/>
                </a:lnTo>
                <a:lnTo>
                  <a:pt x="211437" y="262274"/>
                </a:lnTo>
                <a:lnTo>
                  <a:pt x="252327" y="245066"/>
                </a:lnTo>
                <a:lnTo>
                  <a:pt x="282369" y="217211"/>
                </a:lnTo>
                <a:lnTo>
                  <a:pt x="294644" y="192138"/>
                </a:lnTo>
                <a:lnTo>
                  <a:pt x="95288" y="192138"/>
                </a:lnTo>
                <a:lnTo>
                  <a:pt x="95288" y="80187"/>
                </a:lnTo>
                <a:lnTo>
                  <a:pt x="296965" y="80187"/>
                </a:lnTo>
                <a:lnTo>
                  <a:pt x="282369" y="52078"/>
                </a:lnTo>
                <a:lnTo>
                  <a:pt x="252327" y="25860"/>
                </a:lnTo>
                <a:lnTo>
                  <a:pt x="211437" y="9689"/>
                </a:lnTo>
                <a:lnTo>
                  <a:pt x="160375" y="4165"/>
                </a:lnTo>
                <a:close/>
              </a:path>
              <a:path w="6626859" h="373380">
                <a:moveTo>
                  <a:pt x="296965" y="80187"/>
                </a:moveTo>
                <a:lnTo>
                  <a:pt x="155689" y="80187"/>
                </a:lnTo>
                <a:lnTo>
                  <a:pt x="181463" y="83759"/>
                </a:lnTo>
                <a:lnTo>
                  <a:pt x="200599" y="94311"/>
                </a:lnTo>
                <a:lnTo>
                  <a:pt x="212510" y="111600"/>
                </a:lnTo>
                <a:lnTo>
                  <a:pt x="216611" y="135381"/>
                </a:lnTo>
                <a:lnTo>
                  <a:pt x="212510" y="159846"/>
                </a:lnTo>
                <a:lnTo>
                  <a:pt x="200599" y="177623"/>
                </a:lnTo>
                <a:lnTo>
                  <a:pt x="181463" y="188468"/>
                </a:lnTo>
                <a:lnTo>
                  <a:pt x="155689" y="192138"/>
                </a:lnTo>
                <a:lnTo>
                  <a:pt x="294644" y="192138"/>
                </a:lnTo>
                <a:lnTo>
                  <a:pt x="300889" y="179383"/>
                </a:lnTo>
                <a:lnTo>
                  <a:pt x="307213" y="132257"/>
                </a:lnTo>
                <a:lnTo>
                  <a:pt x="300889" y="87744"/>
                </a:lnTo>
                <a:lnTo>
                  <a:pt x="296965" y="80187"/>
                </a:lnTo>
                <a:close/>
              </a:path>
              <a:path w="6626859" h="373380">
                <a:moveTo>
                  <a:pt x="518096" y="4165"/>
                </a:moveTo>
                <a:lnTo>
                  <a:pt x="354076" y="4165"/>
                </a:lnTo>
                <a:lnTo>
                  <a:pt x="354076" y="369176"/>
                </a:lnTo>
                <a:lnTo>
                  <a:pt x="449364" y="369176"/>
                </a:lnTo>
                <a:lnTo>
                  <a:pt x="449364" y="268160"/>
                </a:lnTo>
                <a:lnTo>
                  <a:pt x="616672" y="268160"/>
                </a:lnTo>
                <a:lnTo>
                  <a:pt x="605053" y="249935"/>
                </a:lnTo>
                <a:lnTo>
                  <a:pt x="633016" y="230084"/>
                </a:lnTo>
                <a:lnTo>
                  <a:pt x="653413" y="203593"/>
                </a:lnTo>
                <a:lnTo>
                  <a:pt x="657783" y="192138"/>
                </a:lnTo>
                <a:lnTo>
                  <a:pt x="449364" y="192138"/>
                </a:lnTo>
                <a:lnTo>
                  <a:pt x="449364" y="80187"/>
                </a:lnTo>
                <a:lnTo>
                  <a:pt x="659576" y="80187"/>
                </a:lnTo>
                <a:lnTo>
                  <a:pt x="644514" y="52078"/>
                </a:lnTo>
                <a:lnTo>
                  <a:pt x="613455" y="25860"/>
                </a:lnTo>
                <a:lnTo>
                  <a:pt x="571099" y="9689"/>
                </a:lnTo>
                <a:lnTo>
                  <a:pt x="518096" y="4165"/>
                </a:lnTo>
                <a:close/>
              </a:path>
              <a:path w="6626859" h="373380">
                <a:moveTo>
                  <a:pt x="616672" y="268160"/>
                </a:moveTo>
                <a:lnTo>
                  <a:pt x="520179" y="268160"/>
                </a:lnTo>
                <a:lnTo>
                  <a:pt x="573290" y="369176"/>
                </a:lnTo>
                <a:lnTo>
                  <a:pt x="681075" y="369176"/>
                </a:lnTo>
                <a:lnTo>
                  <a:pt x="616672" y="268160"/>
                </a:lnTo>
                <a:close/>
              </a:path>
              <a:path w="6626859" h="373380">
                <a:moveTo>
                  <a:pt x="659576" y="80187"/>
                </a:moveTo>
                <a:lnTo>
                  <a:pt x="518617" y="80187"/>
                </a:lnTo>
                <a:lnTo>
                  <a:pt x="544391" y="83759"/>
                </a:lnTo>
                <a:lnTo>
                  <a:pt x="563527" y="94311"/>
                </a:lnTo>
                <a:lnTo>
                  <a:pt x="575438" y="111600"/>
                </a:lnTo>
                <a:lnTo>
                  <a:pt x="579539" y="135381"/>
                </a:lnTo>
                <a:lnTo>
                  <a:pt x="575438" y="159846"/>
                </a:lnTo>
                <a:lnTo>
                  <a:pt x="563527" y="177623"/>
                </a:lnTo>
                <a:lnTo>
                  <a:pt x="544391" y="188468"/>
                </a:lnTo>
                <a:lnTo>
                  <a:pt x="518617" y="192138"/>
                </a:lnTo>
                <a:lnTo>
                  <a:pt x="657783" y="192138"/>
                </a:lnTo>
                <a:lnTo>
                  <a:pt x="665902" y="170854"/>
                </a:lnTo>
                <a:lnTo>
                  <a:pt x="670140" y="132257"/>
                </a:lnTo>
                <a:lnTo>
                  <a:pt x="663625" y="87744"/>
                </a:lnTo>
                <a:lnTo>
                  <a:pt x="659576" y="80187"/>
                </a:lnTo>
                <a:close/>
              </a:path>
              <a:path w="6626859" h="373380">
                <a:moveTo>
                  <a:pt x="826350" y="4165"/>
                </a:moveTo>
                <a:lnTo>
                  <a:pt x="731062" y="4165"/>
                </a:lnTo>
                <a:lnTo>
                  <a:pt x="731062" y="369176"/>
                </a:lnTo>
                <a:lnTo>
                  <a:pt x="826350" y="369176"/>
                </a:lnTo>
                <a:lnTo>
                  <a:pt x="826350" y="4165"/>
                </a:lnTo>
                <a:close/>
              </a:path>
              <a:path w="6626859" h="373380">
                <a:moveTo>
                  <a:pt x="980986" y="4165"/>
                </a:moveTo>
                <a:lnTo>
                  <a:pt x="897153" y="4165"/>
                </a:lnTo>
                <a:lnTo>
                  <a:pt x="897153" y="369176"/>
                </a:lnTo>
                <a:lnTo>
                  <a:pt x="986193" y="369176"/>
                </a:lnTo>
                <a:lnTo>
                  <a:pt x="986193" y="150482"/>
                </a:lnTo>
                <a:lnTo>
                  <a:pt x="1091243" y="150482"/>
                </a:lnTo>
                <a:lnTo>
                  <a:pt x="980986" y="4165"/>
                </a:lnTo>
                <a:close/>
              </a:path>
              <a:path w="6626859" h="373380">
                <a:moveTo>
                  <a:pt x="1091243" y="150482"/>
                </a:moveTo>
                <a:lnTo>
                  <a:pt x="986193" y="150482"/>
                </a:lnTo>
                <a:lnTo>
                  <a:pt x="1151775" y="369176"/>
                </a:lnTo>
                <a:lnTo>
                  <a:pt x="1235087" y="369176"/>
                </a:lnTo>
                <a:lnTo>
                  <a:pt x="1235087" y="223900"/>
                </a:lnTo>
                <a:lnTo>
                  <a:pt x="1146568" y="223900"/>
                </a:lnTo>
                <a:lnTo>
                  <a:pt x="1091243" y="150482"/>
                </a:lnTo>
                <a:close/>
              </a:path>
              <a:path w="6626859" h="373380">
                <a:moveTo>
                  <a:pt x="1235087" y="4165"/>
                </a:moveTo>
                <a:lnTo>
                  <a:pt x="1146568" y="4165"/>
                </a:lnTo>
                <a:lnTo>
                  <a:pt x="1146568" y="223900"/>
                </a:lnTo>
                <a:lnTo>
                  <a:pt x="1235087" y="223900"/>
                </a:lnTo>
                <a:lnTo>
                  <a:pt x="1235087" y="4165"/>
                </a:lnTo>
                <a:close/>
              </a:path>
              <a:path w="6626859" h="373380">
                <a:moveTo>
                  <a:pt x="1478254" y="1562"/>
                </a:moveTo>
                <a:lnTo>
                  <a:pt x="1432352" y="6252"/>
                </a:lnTo>
                <a:lnTo>
                  <a:pt x="1390813" y="19706"/>
                </a:lnTo>
                <a:lnTo>
                  <a:pt x="1354620" y="40992"/>
                </a:lnTo>
                <a:lnTo>
                  <a:pt x="1324758" y="69183"/>
                </a:lnTo>
                <a:lnTo>
                  <a:pt x="1302210" y="103349"/>
                </a:lnTo>
                <a:lnTo>
                  <a:pt x="1287960" y="142560"/>
                </a:lnTo>
                <a:lnTo>
                  <a:pt x="1282992" y="185889"/>
                </a:lnTo>
                <a:lnTo>
                  <a:pt x="1287840" y="230047"/>
                </a:lnTo>
                <a:lnTo>
                  <a:pt x="1301761" y="269960"/>
                </a:lnTo>
                <a:lnTo>
                  <a:pt x="1323816" y="304700"/>
                </a:lnTo>
                <a:lnTo>
                  <a:pt x="1353066" y="333337"/>
                </a:lnTo>
                <a:lnTo>
                  <a:pt x="1388574" y="354942"/>
                </a:lnTo>
                <a:lnTo>
                  <a:pt x="1429401" y="368587"/>
                </a:lnTo>
                <a:lnTo>
                  <a:pt x="1474609" y="373341"/>
                </a:lnTo>
                <a:lnTo>
                  <a:pt x="1515639" y="368549"/>
                </a:lnTo>
                <a:lnTo>
                  <a:pt x="1556034" y="354922"/>
                </a:lnTo>
                <a:lnTo>
                  <a:pt x="1593597" y="333581"/>
                </a:lnTo>
                <a:lnTo>
                  <a:pt x="1626133" y="305650"/>
                </a:lnTo>
                <a:lnTo>
                  <a:pt x="1610145" y="288467"/>
                </a:lnTo>
                <a:lnTo>
                  <a:pt x="1479816" y="288467"/>
                </a:lnTo>
                <a:lnTo>
                  <a:pt x="1440634" y="280551"/>
                </a:lnTo>
                <a:lnTo>
                  <a:pt x="1409261" y="258722"/>
                </a:lnTo>
                <a:lnTo>
                  <a:pt x="1388433" y="225861"/>
                </a:lnTo>
                <a:lnTo>
                  <a:pt x="1380883" y="184848"/>
                </a:lnTo>
                <a:lnTo>
                  <a:pt x="1388433" y="144217"/>
                </a:lnTo>
                <a:lnTo>
                  <a:pt x="1409261" y="111690"/>
                </a:lnTo>
                <a:lnTo>
                  <a:pt x="1440634" y="90097"/>
                </a:lnTo>
                <a:lnTo>
                  <a:pt x="1479816" y="82270"/>
                </a:lnTo>
                <a:lnTo>
                  <a:pt x="1610401" y="82270"/>
                </a:lnTo>
                <a:lnTo>
                  <a:pt x="1625612" y="64046"/>
                </a:lnTo>
                <a:lnTo>
                  <a:pt x="1594826" y="38027"/>
                </a:lnTo>
                <a:lnTo>
                  <a:pt x="1558572" y="18354"/>
                </a:lnTo>
                <a:lnTo>
                  <a:pt x="1518999" y="5906"/>
                </a:lnTo>
                <a:lnTo>
                  <a:pt x="1478254" y="1562"/>
                </a:lnTo>
                <a:close/>
              </a:path>
              <a:path w="6626859" h="373380">
                <a:moveTo>
                  <a:pt x="1570418" y="245770"/>
                </a:moveTo>
                <a:lnTo>
                  <a:pt x="1549745" y="263425"/>
                </a:lnTo>
                <a:lnTo>
                  <a:pt x="1526874" y="276882"/>
                </a:lnTo>
                <a:lnTo>
                  <a:pt x="1503126" y="285457"/>
                </a:lnTo>
                <a:lnTo>
                  <a:pt x="1479816" y="288467"/>
                </a:lnTo>
                <a:lnTo>
                  <a:pt x="1610145" y="288467"/>
                </a:lnTo>
                <a:lnTo>
                  <a:pt x="1570418" y="245770"/>
                </a:lnTo>
                <a:close/>
              </a:path>
              <a:path w="6626859" h="373380">
                <a:moveTo>
                  <a:pt x="1610401" y="82270"/>
                </a:moveTo>
                <a:lnTo>
                  <a:pt x="1479816" y="82270"/>
                </a:lnTo>
                <a:lnTo>
                  <a:pt x="1504004" y="85655"/>
                </a:lnTo>
                <a:lnTo>
                  <a:pt x="1528046" y="95288"/>
                </a:lnTo>
                <a:lnTo>
                  <a:pt x="1550623" y="110388"/>
                </a:lnTo>
                <a:lnTo>
                  <a:pt x="1570418" y="130174"/>
                </a:lnTo>
                <a:lnTo>
                  <a:pt x="1610401" y="82270"/>
                </a:lnTo>
                <a:close/>
              </a:path>
              <a:path w="6626859" h="373380">
                <a:moveTo>
                  <a:pt x="1762023" y="4165"/>
                </a:moveTo>
                <a:lnTo>
                  <a:pt x="1666735" y="4165"/>
                </a:lnTo>
                <a:lnTo>
                  <a:pt x="1666735" y="369176"/>
                </a:lnTo>
                <a:lnTo>
                  <a:pt x="1762023" y="369176"/>
                </a:lnTo>
                <a:lnTo>
                  <a:pt x="1762023" y="4165"/>
                </a:lnTo>
                <a:close/>
              </a:path>
              <a:path w="6626859" h="373380">
                <a:moveTo>
                  <a:pt x="1993214" y="4165"/>
                </a:moveTo>
                <a:lnTo>
                  <a:pt x="1832838" y="4165"/>
                </a:lnTo>
                <a:lnTo>
                  <a:pt x="1832838" y="369176"/>
                </a:lnTo>
                <a:lnTo>
                  <a:pt x="1928126" y="369176"/>
                </a:lnTo>
                <a:lnTo>
                  <a:pt x="1928126" y="268160"/>
                </a:lnTo>
                <a:lnTo>
                  <a:pt x="1993214" y="268160"/>
                </a:lnTo>
                <a:lnTo>
                  <a:pt x="2044276" y="262274"/>
                </a:lnTo>
                <a:lnTo>
                  <a:pt x="2085165" y="245066"/>
                </a:lnTo>
                <a:lnTo>
                  <a:pt x="2115207" y="217211"/>
                </a:lnTo>
                <a:lnTo>
                  <a:pt x="2127483" y="192138"/>
                </a:lnTo>
                <a:lnTo>
                  <a:pt x="1928126" y="192138"/>
                </a:lnTo>
                <a:lnTo>
                  <a:pt x="1928126" y="80187"/>
                </a:lnTo>
                <a:lnTo>
                  <a:pt x="2129804" y="80187"/>
                </a:lnTo>
                <a:lnTo>
                  <a:pt x="2115207" y="52078"/>
                </a:lnTo>
                <a:lnTo>
                  <a:pt x="2085165" y="25860"/>
                </a:lnTo>
                <a:lnTo>
                  <a:pt x="2044276" y="9689"/>
                </a:lnTo>
                <a:lnTo>
                  <a:pt x="1993214" y="4165"/>
                </a:lnTo>
                <a:close/>
              </a:path>
              <a:path w="6626859" h="373380">
                <a:moveTo>
                  <a:pt x="2375928" y="4165"/>
                </a:moveTo>
                <a:lnTo>
                  <a:pt x="2278037" y="4165"/>
                </a:lnTo>
                <a:lnTo>
                  <a:pt x="2121306" y="369176"/>
                </a:lnTo>
                <a:lnTo>
                  <a:pt x="2219198" y="369176"/>
                </a:lnTo>
                <a:lnTo>
                  <a:pt x="2244712" y="304609"/>
                </a:lnTo>
                <a:lnTo>
                  <a:pt x="2501935" y="304609"/>
                </a:lnTo>
                <a:lnTo>
                  <a:pt x="2471361" y="231711"/>
                </a:lnTo>
                <a:lnTo>
                  <a:pt x="2273350" y="231711"/>
                </a:lnTo>
                <a:lnTo>
                  <a:pt x="2324379" y="101536"/>
                </a:lnTo>
                <a:lnTo>
                  <a:pt x="2416766" y="101536"/>
                </a:lnTo>
                <a:lnTo>
                  <a:pt x="2375928" y="4165"/>
                </a:lnTo>
                <a:close/>
              </a:path>
              <a:path w="6626859" h="373380">
                <a:moveTo>
                  <a:pt x="2501935" y="304609"/>
                </a:moveTo>
                <a:lnTo>
                  <a:pt x="2402484" y="304609"/>
                </a:lnTo>
                <a:lnTo>
                  <a:pt x="2427478" y="369176"/>
                </a:lnTo>
                <a:lnTo>
                  <a:pt x="2529014" y="369176"/>
                </a:lnTo>
                <a:lnTo>
                  <a:pt x="2501935" y="304609"/>
                </a:lnTo>
                <a:close/>
              </a:path>
              <a:path w="6626859" h="373380">
                <a:moveTo>
                  <a:pt x="2416766" y="101536"/>
                </a:moveTo>
                <a:lnTo>
                  <a:pt x="2324379" y="101536"/>
                </a:lnTo>
                <a:lnTo>
                  <a:pt x="2374366" y="231711"/>
                </a:lnTo>
                <a:lnTo>
                  <a:pt x="2471361" y="231711"/>
                </a:lnTo>
                <a:lnTo>
                  <a:pt x="2416766" y="101536"/>
                </a:lnTo>
                <a:close/>
              </a:path>
              <a:path w="6626859" h="373380">
                <a:moveTo>
                  <a:pt x="2129804" y="80187"/>
                </a:moveTo>
                <a:lnTo>
                  <a:pt x="1988527" y="80187"/>
                </a:lnTo>
                <a:lnTo>
                  <a:pt x="2014302" y="83759"/>
                </a:lnTo>
                <a:lnTo>
                  <a:pt x="2033438" y="94311"/>
                </a:lnTo>
                <a:lnTo>
                  <a:pt x="2045349" y="111600"/>
                </a:lnTo>
                <a:lnTo>
                  <a:pt x="2049449" y="135381"/>
                </a:lnTo>
                <a:lnTo>
                  <a:pt x="2045349" y="159846"/>
                </a:lnTo>
                <a:lnTo>
                  <a:pt x="2033438" y="177623"/>
                </a:lnTo>
                <a:lnTo>
                  <a:pt x="2014302" y="188468"/>
                </a:lnTo>
                <a:lnTo>
                  <a:pt x="1988527" y="192138"/>
                </a:lnTo>
                <a:lnTo>
                  <a:pt x="2127483" y="192138"/>
                </a:lnTo>
                <a:lnTo>
                  <a:pt x="2133728" y="179383"/>
                </a:lnTo>
                <a:lnTo>
                  <a:pt x="2140051" y="132257"/>
                </a:lnTo>
                <a:lnTo>
                  <a:pt x="2133728" y="87744"/>
                </a:lnTo>
                <a:lnTo>
                  <a:pt x="2129804" y="80187"/>
                </a:lnTo>
                <a:close/>
              </a:path>
              <a:path w="6626859" h="373380">
                <a:moveTo>
                  <a:pt x="2657094" y="4165"/>
                </a:moveTo>
                <a:lnTo>
                  <a:pt x="2561805" y="4165"/>
                </a:lnTo>
                <a:lnTo>
                  <a:pt x="2561805" y="369176"/>
                </a:lnTo>
                <a:lnTo>
                  <a:pt x="2811741" y="369176"/>
                </a:lnTo>
                <a:lnTo>
                  <a:pt x="2811741" y="287947"/>
                </a:lnTo>
                <a:lnTo>
                  <a:pt x="2657094" y="287947"/>
                </a:lnTo>
                <a:lnTo>
                  <a:pt x="2657094" y="4165"/>
                </a:lnTo>
                <a:close/>
              </a:path>
              <a:path w="6626859" h="373380">
                <a:moveTo>
                  <a:pt x="2864853" y="239521"/>
                </a:moveTo>
                <a:lnTo>
                  <a:pt x="2827883" y="313982"/>
                </a:lnTo>
                <a:lnTo>
                  <a:pt x="2864047" y="338251"/>
                </a:lnTo>
                <a:lnTo>
                  <a:pt x="2905532" y="356614"/>
                </a:lnTo>
                <a:lnTo>
                  <a:pt x="2950239" y="368240"/>
                </a:lnTo>
                <a:lnTo>
                  <a:pt x="2996069" y="372300"/>
                </a:lnTo>
                <a:lnTo>
                  <a:pt x="3042532" y="367751"/>
                </a:lnTo>
                <a:lnTo>
                  <a:pt x="3082847" y="354155"/>
                </a:lnTo>
                <a:lnTo>
                  <a:pt x="3114614" y="331585"/>
                </a:lnTo>
                <a:lnTo>
                  <a:pt x="3135434" y="300118"/>
                </a:lnTo>
                <a:lnTo>
                  <a:pt x="3136436" y="294716"/>
                </a:lnTo>
                <a:lnTo>
                  <a:pt x="2997111" y="294716"/>
                </a:lnTo>
                <a:lnTo>
                  <a:pt x="2965681" y="290631"/>
                </a:lnTo>
                <a:lnTo>
                  <a:pt x="2930786" y="279225"/>
                </a:lnTo>
                <a:lnTo>
                  <a:pt x="2895989" y="261765"/>
                </a:lnTo>
                <a:lnTo>
                  <a:pt x="2864853" y="239521"/>
                </a:lnTo>
                <a:close/>
              </a:path>
              <a:path w="6626859" h="373380">
                <a:moveTo>
                  <a:pt x="2996590" y="0"/>
                </a:moveTo>
                <a:lnTo>
                  <a:pt x="2936685" y="7818"/>
                </a:lnTo>
                <a:lnTo>
                  <a:pt x="2890693" y="30135"/>
                </a:lnTo>
                <a:lnTo>
                  <a:pt x="2861200" y="65242"/>
                </a:lnTo>
                <a:lnTo>
                  <a:pt x="2850794" y="111429"/>
                </a:lnTo>
                <a:lnTo>
                  <a:pt x="2859050" y="152564"/>
                </a:lnTo>
                <a:lnTo>
                  <a:pt x="2880816" y="181195"/>
                </a:lnTo>
                <a:lnTo>
                  <a:pt x="2911588" y="200442"/>
                </a:lnTo>
                <a:lnTo>
                  <a:pt x="2946863" y="213421"/>
                </a:lnTo>
                <a:lnTo>
                  <a:pt x="2982138" y="223253"/>
                </a:lnTo>
                <a:lnTo>
                  <a:pt x="3012911" y="233053"/>
                </a:lnTo>
                <a:lnTo>
                  <a:pt x="3034676" y="245942"/>
                </a:lnTo>
                <a:lnTo>
                  <a:pt x="3042932" y="265036"/>
                </a:lnTo>
                <a:lnTo>
                  <a:pt x="3039727" y="277801"/>
                </a:lnTo>
                <a:lnTo>
                  <a:pt x="3030566" y="287100"/>
                </a:lnTo>
                <a:lnTo>
                  <a:pt x="3016132" y="292787"/>
                </a:lnTo>
                <a:lnTo>
                  <a:pt x="2997111" y="294716"/>
                </a:lnTo>
                <a:lnTo>
                  <a:pt x="3136436" y="294716"/>
                </a:lnTo>
                <a:lnTo>
                  <a:pt x="3134651" y="217876"/>
                </a:lnTo>
                <a:lnTo>
                  <a:pt x="3082113" y="168336"/>
                </a:lnTo>
                <a:lnTo>
                  <a:pt x="3011562" y="144278"/>
                </a:lnTo>
                <a:lnTo>
                  <a:pt x="2980790" y="134177"/>
                </a:lnTo>
                <a:lnTo>
                  <a:pt x="2959024" y="121294"/>
                </a:lnTo>
                <a:lnTo>
                  <a:pt x="2950768" y="102577"/>
                </a:lnTo>
                <a:lnTo>
                  <a:pt x="2953486" y="91643"/>
                </a:lnTo>
                <a:lnTo>
                  <a:pt x="2961182" y="83832"/>
                </a:lnTo>
                <a:lnTo>
                  <a:pt x="2973175" y="79146"/>
                </a:lnTo>
                <a:lnTo>
                  <a:pt x="2988779" y="77584"/>
                </a:lnTo>
                <a:lnTo>
                  <a:pt x="3125041" y="77584"/>
                </a:lnTo>
                <a:lnTo>
                  <a:pt x="3142386" y="41135"/>
                </a:lnTo>
                <a:lnTo>
                  <a:pt x="3111111" y="24383"/>
                </a:lnTo>
                <a:lnTo>
                  <a:pt x="3075346" y="11390"/>
                </a:lnTo>
                <a:lnTo>
                  <a:pt x="3036651" y="2985"/>
                </a:lnTo>
                <a:lnTo>
                  <a:pt x="2996590" y="0"/>
                </a:lnTo>
                <a:close/>
              </a:path>
              <a:path w="6626859" h="373380">
                <a:moveTo>
                  <a:pt x="3125041" y="77584"/>
                </a:moveTo>
                <a:lnTo>
                  <a:pt x="2988779" y="77584"/>
                </a:lnTo>
                <a:lnTo>
                  <a:pt x="3014489" y="80610"/>
                </a:lnTo>
                <a:lnTo>
                  <a:pt x="3044494" y="88909"/>
                </a:lnTo>
                <a:lnTo>
                  <a:pt x="3076062" y="101308"/>
                </a:lnTo>
                <a:lnTo>
                  <a:pt x="3106458" y="116636"/>
                </a:lnTo>
                <a:lnTo>
                  <a:pt x="3125041" y="77584"/>
                </a:lnTo>
                <a:close/>
              </a:path>
              <a:path w="6626859" h="373380">
                <a:moveTo>
                  <a:pt x="3507905" y="4165"/>
                </a:moveTo>
                <a:lnTo>
                  <a:pt x="3347529" y="4165"/>
                </a:lnTo>
                <a:lnTo>
                  <a:pt x="3347529" y="369176"/>
                </a:lnTo>
                <a:lnTo>
                  <a:pt x="3442817" y="369176"/>
                </a:lnTo>
                <a:lnTo>
                  <a:pt x="3442817" y="268160"/>
                </a:lnTo>
                <a:lnTo>
                  <a:pt x="3507905" y="268160"/>
                </a:lnTo>
                <a:lnTo>
                  <a:pt x="3558967" y="262274"/>
                </a:lnTo>
                <a:lnTo>
                  <a:pt x="3599856" y="245066"/>
                </a:lnTo>
                <a:lnTo>
                  <a:pt x="3629898" y="217211"/>
                </a:lnTo>
                <a:lnTo>
                  <a:pt x="3642174" y="192138"/>
                </a:lnTo>
                <a:lnTo>
                  <a:pt x="3442817" y="192138"/>
                </a:lnTo>
                <a:lnTo>
                  <a:pt x="3442817" y="80187"/>
                </a:lnTo>
                <a:lnTo>
                  <a:pt x="3644495" y="80187"/>
                </a:lnTo>
                <a:lnTo>
                  <a:pt x="3629898" y="52078"/>
                </a:lnTo>
                <a:lnTo>
                  <a:pt x="3599856" y="25860"/>
                </a:lnTo>
                <a:lnTo>
                  <a:pt x="3558967" y="9689"/>
                </a:lnTo>
                <a:lnTo>
                  <a:pt x="3507905" y="4165"/>
                </a:lnTo>
                <a:close/>
              </a:path>
              <a:path w="6626859" h="373380">
                <a:moveTo>
                  <a:pt x="3644495" y="80187"/>
                </a:moveTo>
                <a:lnTo>
                  <a:pt x="3503218" y="80187"/>
                </a:lnTo>
                <a:lnTo>
                  <a:pt x="3528993" y="83759"/>
                </a:lnTo>
                <a:lnTo>
                  <a:pt x="3548129" y="94311"/>
                </a:lnTo>
                <a:lnTo>
                  <a:pt x="3560040" y="111600"/>
                </a:lnTo>
                <a:lnTo>
                  <a:pt x="3564140" y="135381"/>
                </a:lnTo>
                <a:lnTo>
                  <a:pt x="3560040" y="159846"/>
                </a:lnTo>
                <a:lnTo>
                  <a:pt x="3548129" y="177623"/>
                </a:lnTo>
                <a:lnTo>
                  <a:pt x="3528993" y="188468"/>
                </a:lnTo>
                <a:lnTo>
                  <a:pt x="3503218" y="192138"/>
                </a:lnTo>
                <a:lnTo>
                  <a:pt x="3642174" y="192138"/>
                </a:lnTo>
                <a:lnTo>
                  <a:pt x="3648419" y="179383"/>
                </a:lnTo>
                <a:lnTo>
                  <a:pt x="3654742" y="132257"/>
                </a:lnTo>
                <a:lnTo>
                  <a:pt x="3648419" y="87744"/>
                </a:lnTo>
                <a:lnTo>
                  <a:pt x="3644495" y="80187"/>
                </a:lnTo>
                <a:close/>
              </a:path>
              <a:path w="6626859" h="373380">
                <a:moveTo>
                  <a:pt x="3865626" y="4165"/>
                </a:moveTo>
                <a:lnTo>
                  <a:pt x="3701605" y="4165"/>
                </a:lnTo>
                <a:lnTo>
                  <a:pt x="3701605" y="369176"/>
                </a:lnTo>
                <a:lnTo>
                  <a:pt x="3796893" y="369176"/>
                </a:lnTo>
                <a:lnTo>
                  <a:pt x="3796893" y="268160"/>
                </a:lnTo>
                <a:lnTo>
                  <a:pt x="3964202" y="268160"/>
                </a:lnTo>
                <a:lnTo>
                  <a:pt x="3952582" y="249935"/>
                </a:lnTo>
                <a:lnTo>
                  <a:pt x="3980546" y="230084"/>
                </a:lnTo>
                <a:lnTo>
                  <a:pt x="4000942" y="203593"/>
                </a:lnTo>
                <a:lnTo>
                  <a:pt x="4005312" y="192138"/>
                </a:lnTo>
                <a:lnTo>
                  <a:pt x="3796893" y="192138"/>
                </a:lnTo>
                <a:lnTo>
                  <a:pt x="3796893" y="80187"/>
                </a:lnTo>
                <a:lnTo>
                  <a:pt x="4007106" y="80187"/>
                </a:lnTo>
                <a:lnTo>
                  <a:pt x="3992043" y="52078"/>
                </a:lnTo>
                <a:lnTo>
                  <a:pt x="3960984" y="25860"/>
                </a:lnTo>
                <a:lnTo>
                  <a:pt x="3918629" y="9689"/>
                </a:lnTo>
                <a:lnTo>
                  <a:pt x="3865626" y="4165"/>
                </a:lnTo>
                <a:close/>
              </a:path>
              <a:path w="6626859" h="373380">
                <a:moveTo>
                  <a:pt x="3964202" y="268160"/>
                </a:moveTo>
                <a:lnTo>
                  <a:pt x="3867708" y="268160"/>
                </a:lnTo>
                <a:lnTo>
                  <a:pt x="3920820" y="369176"/>
                </a:lnTo>
                <a:lnTo>
                  <a:pt x="4028605" y="369176"/>
                </a:lnTo>
                <a:lnTo>
                  <a:pt x="3964202" y="268160"/>
                </a:lnTo>
                <a:close/>
              </a:path>
              <a:path w="6626859" h="373380">
                <a:moveTo>
                  <a:pt x="4007106" y="80187"/>
                </a:moveTo>
                <a:lnTo>
                  <a:pt x="3866146" y="80187"/>
                </a:lnTo>
                <a:lnTo>
                  <a:pt x="3891921" y="83759"/>
                </a:lnTo>
                <a:lnTo>
                  <a:pt x="3911057" y="94311"/>
                </a:lnTo>
                <a:lnTo>
                  <a:pt x="3922968" y="111600"/>
                </a:lnTo>
                <a:lnTo>
                  <a:pt x="3927068" y="135381"/>
                </a:lnTo>
                <a:lnTo>
                  <a:pt x="3922968" y="159846"/>
                </a:lnTo>
                <a:lnTo>
                  <a:pt x="3911057" y="177623"/>
                </a:lnTo>
                <a:lnTo>
                  <a:pt x="3891921" y="188468"/>
                </a:lnTo>
                <a:lnTo>
                  <a:pt x="3866146" y="192138"/>
                </a:lnTo>
                <a:lnTo>
                  <a:pt x="4005312" y="192138"/>
                </a:lnTo>
                <a:lnTo>
                  <a:pt x="4013431" y="170854"/>
                </a:lnTo>
                <a:lnTo>
                  <a:pt x="4017670" y="132257"/>
                </a:lnTo>
                <a:lnTo>
                  <a:pt x="4011155" y="87744"/>
                </a:lnTo>
                <a:lnTo>
                  <a:pt x="4007106" y="80187"/>
                </a:lnTo>
                <a:close/>
              </a:path>
              <a:path w="6626859" h="373380">
                <a:moveTo>
                  <a:pt x="4252506" y="1562"/>
                </a:moveTo>
                <a:lnTo>
                  <a:pt x="4205996" y="6227"/>
                </a:lnTo>
                <a:lnTo>
                  <a:pt x="4163968" y="19627"/>
                </a:lnTo>
                <a:lnTo>
                  <a:pt x="4127396" y="40869"/>
                </a:lnTo>
                <a:lnTo>
                  <a:pt x="4097255" y="69061"/>
                </a:lnTo>
                <a:lnTo>
                  <a:pt x="4074519" y="103311"/>
                </a:lnTo>
                <a:lnTo>
                  <a:pt x="4060162" y="142724"/>
                </a:lnTo>
                <a:lnTo>
                  <a:pt x="4055160" y="186410"/>
                </a:lnTo>
                <a:lnTo>
                  <a:pt x="4060162" y="230375"/>
                </a:lnTo>
                <a:lnTo>
                  <a:pt x="4074519" y="270150"/>
                </a:lnTo>
                <a:lnTo>
                  <a:pt x="4097255" y="304797"/>
                </a:lnTo>
                <a:lnTo>
                  <a:pt x="4127396" y="333378"/>
                </a:lnTo>
                <a:lnTo>
                  <a:pt x="4163968" y="354954"/>
                </a:lnTo>
                <a:lnTo>
                  <a:pt x="4205996" y="368588"/>
                </a:lnTo>
                <a:lnTo>
                  <a:pt x="4252506" y="373341"/>
                </a:lnTo>
                <a:lnTo>
                  <a:pt x="4299015" y="368588"/>
                </a:lnTo>
                <a:lnTo>
                  <a:pt x="4341043" y="354954"/>
                </a:lnTo>
                <a:lnTo>
                  <a:pt x="4377615" y="333378"/>
                </a:lnTo>
                <a:lnTo>
                  <a:pt x="4407756" y="304797"/>
                </a:lnTo>
                <a:lnTo>
                  <a:pt x="4416080" y="292112"/>
                </a:lnTo>
                <a:lnTo>
                  <a:pt x="4253547" y="292112"/>
                </a:lnTo>
                <a:lnTo>
                  <a:pt x="4214999" y="284025"/>
                </a:lnTo>
                <a:lnTo>
                  <a:pt x="4182992" y="261781"/>
                </a:lnTo>
                <a:lnTo>
                  <a:pt x="4161139" y="228408"/>
                </a:lnTo>
                <a:lnTo>
                  <a:pt x="4153052" y="186931"/>
                </a:lnTo>
                <a:lnTo>
                  <a:pt x="4161066" y="145617"/>
                </a:lnTo>
                <a:lnTo>
                  <a:pt x="4182797" y="112601"/>
                </a:lnTo>
                <a:lnTo>
                  <a:pt x="4214779" y="90715"/>
                </a:lnTo>
                <a:lnTo>
                  <a:pt x="4253547" y="82791"/>
                </a:lnTo>
                <a:lnTo>
                  <a:pt x="4416723" y="82791"/>
                </a:lnTo>
                <a:lnTo>
                  <a:pt x="4407756" y="69280"/>
                </a:lnTo>
                <a:lnTo>
                  <a:pt x="4377615" y="41033"/>
                </a:lnTo>
                <a:lnTo>
                  <a:pt x="4341043" y="19718"/>
                </a:lnTo>
                <a:lnTo>
                  <a:pt x="4299015" y="6254"/>
                </a:lnTo>
                <a:lnTo>
                  <a:pt x="4252506" y="1562"/>
                </a:lnTo>
                <a:close/>
              </a:path>
              <a:path w="6626859" h="373380">
                <a:moveTo>
                  <a:pt x="4416723" y="82791"/>
                </a:moveTo>
                <a:lnTo>
                  <a:pt x="4253547" y="82791"/>
                </a:lnTo>
                <a:lnTo>
                  <a:pt x="4291989" y="90715"/>
                </a:lnTo>
                <a:lnTo>
                  <a:pt x="4323256" y="112601"/>
                </a:lnTo>
                <a:lnTo>
                  <a:pt x="4344271" y="145617"/>
                </a:lnTo>
                <a:lnTo>
                  <a:pt x="4351959" y="186931"/>
                </a:lnTo>
                <a:lnTo>
                  <a:pt x="4344271" y="228408"/>
                </a:lnTo>
                <a:lnTo>
                  <a:pt x="4323256" y="261781"/>
                </a:lnTo>
                <a:lnTo>
                  <a:pt x="4291989" y="284025"/>
                </a:lnTo>
                <a:lnTo>
                  <a:pt x="4253547" y="292112"/>
                </a:lnTo>
                <a:lnTo>
                  <a:pt x="4416080" y="292112"/>
                </a:lnTo>
                <a:lnTo>
                  <a:pt x="4430492" y="270150"/>
                </a:lnTo>
                <a:lnTo>
                  <a:pt x="4444849" y="230375"/>
                </a:lnTo>
                <a:lnTo>
                  <a:pt x="4449851" y="186410"/>
                </a:lnTo>
                <a:lnTo>
                  <a:pt x="4444849" y="142888"/>
                </a:lnTo>
                <a:lnTo>
                  <a:pt x="4430492" y="103538"/>
                </a:lnTo>
                <a:lnTo>
                  <a:pt x="4416723" y="82791"/>
                </a:lnTo>
                <a:close/>
              </a:path>
              <a:path w="6626859" h="373380">
                <a:moveTo>
                  <a:pt x="4670615" y="4165"/>
                </a:moveTo>
                <a:lnTo>
                  <a:pt x="4497222" y="4165"/>
                </a:lnTo>
                <a:lnTo>
                  <a:pt x="4497222" y="369176"/>
                </a:lnTo>
                <a:lnTo>
                  <a:pt x="4677384" y="369176"/>
                </a:lnTo>
                <a:lnTo>
                  <a:pt x="4735597" y="362098"/>
                </a:lnTo>
                <a:lnTo>
                  <a:pt x="4779897" y="341839"/>
                </a:lnTo>
                <a:lnTo>
                  <a:pt x="4808088" y="309865"/>
                </a:lnTo>
                <a:lnTo>
                  <a:pt x="4811513" y="295236"/>
                </a:lnTo>
                <a:lnTo>
                  <a:pt x="4592510" y="295236"/>
                </a:lnTo>
                <a:lnTo>
                  <a:pt x="4592510" y="218693"/>
                </a:lnTo>
                <a:lnTo>
                  <a:pt x="4803979" y="218693"/>
                </a:lnTo>
                <a:lnTo>
                  <a:pt x="4797861" y="207498"/>
                </a:lnTo>
                <a:lnTo>
                  <a:pt x="4774259" y="187240"/>
                </a:lnTo>
                <a:lnTo>
                  <a:pt x="4742992" y="175475"/>
                </a:lnTo>
                <a:lnTo>
                  <a:pt x="4769092" y="164061"/>
                </a:lnTo>
                <a:lnTo>
                  <a:pt x="4785389" y="149440"/>
                </a:lnTo>
                <a:lnTo>
                  <a:pt x="4592510" y="149440"/>
                </a:lnTo>
                <a:lnTo>
                  <a:pt x="4592510" y="78625"/>
                </a:lnTo>
                <a:lnTo>
                  <a:pt x="4801580" y="78625"/>
                </a:lnTo>
                <a:lnTo>
                  <a:pt x="4796486" y="58204"/>
                </a:lnTo>
                <a:lnTo>
                  <a:pt x="4769353" y="29159"/>
                </a:lnTo>
                <a:lnTo>
                  <a:pt x="4726696" y="10658"/>
                </a:lnTo>
                <a:lnTo>
                  <a:pt x="4670615" y="4165"/>
                </a:lnTo>
                <a:close/>
              </a:path>
              <a:path w="6626859" h="373380">
                <a:moveTo>
                  <a:pt x="4803979" y="218693"/>
                </a:moveTo>
                <a:lnTo>
                  <a:pt x="4665408" y="218693"/>
                </a:lnTo>
                <a:lnTo>
                  <a:pt x="4687928" y="221029"/>
                </a:lnTo>
                <a:lnTo>
                  <a:pt x="4704981" y="228392"/>
                </a:lnTo>
                <a:lnTo>
                  <a:pt x="4715786" y="240148"/>
                </a:lnTo>
                <a:lnTo>
                  <a:pt x="4719561" y="255663"/>
                </a:lnTo>
                <a:lnTo>
                  <a:pt x="4715786" y="272391"/>
                </a:lnTo>
                <a:lnTo>
                  <a:pt x="4704981" y="284822"/>
                </a:lnTo>
                <a:lnTo>
                  <a:pt x="4687928" y="292568"/>
                </a:lnTo>
                <a:lnTo>
                  <a:pt x="4665408" y="295236"/>
                </a:lnTo>
                <a:lnTo>
                  <a:pt x="4811513" y="295236"/>
                </a:lnTo>
                <a:lnTo>
                  <a:pt x="4817973" y="267639"/>
                </a:lnTo>
                <a:lnTo>
                  <a:pt x="4812774" y="234786"/>
                </a:lnTo>
                <a:lnTo>
                  <a:pt x="4803979" y="218693"/>
                </a:lnTo>
                <a:close/>
              </a:path>
              <a:path w="6626859" h="373380">
                <a:moveTo>
                  <a:pt x="4801580" y="78625"/>
                </a:moveTo>
                <a:lnTo>
                  <a:pt x="4665408" y="78625"/>
                </a:lnTo>
                <a:lnTo>
                  <a:pt x="4683283" y="80700"/>
                </a:lnTo>
                <a:lnTo>
                  <a:pt x="4696715" y="87412"/>
                </a:lnTo>
                <a:lnTo>
                  <a:pt x="4705168" y="98322"/>
                </a:lnTo>
                <a:lnTo>
                  <a:pt x="4708105" y="112991"/>
                </a:lnTo>
                <a:lnTo>
                  <a:pt x="4705168" y="128352"/>
                </a:lnTo>
                <a:lnTo>
                  <a:pt x="4696715" y="139807"/>
                </a:lnTo>
                <a:lnTo>
                  <a:pt x="4683283" y="146967"/>
                </a:lnTo>
                <a:lnTo>
                  <a:pt x="4665408" y="149440"/>
                </a:lnTo>
                <a:lnTo>
                  <a:pt x="4785389" y="149440"/>
                </a:lnTo>
                <a:lnTo>
                  <a:pt x="4788944" y="146251"/>
                </a:lnTo>
                <a:lnTo>
                  <a:pt x="4801571" y="123267"/>
                </a:lnTo>
                <a:lnTo>
                  <a:pt x="4805997" y="96329"/>
                </a:lnTo>
                <a:lnTo>
                  <a:pt x="4801580" y="78625"/>
                </a:lnTo>
                <a:close/>
              </a:path>
              <a:path w="6626859" h="373380">
                <a:moveTo>
                  <a:pt x="4965331" y="4165"/>
                </a:moveTo>
                <a:lnTo>
                  <a:pt x="4870043" y="4165"/>
                </a:lnTo>
                <a:lnTo>
                  <a:pt x="4870043" y="369176"/>
                </a:lnTo>
                <a:lnTo>
                  <a:pt x="5119979" y="369176"/>
                </a:lnTo>
                <a:lnTo>
                  <a:pt x="5119979" y="287947"/>
                </a:lnTo>
                <a:lnTo>
                  <a:pt x="4965331" y="287947"/>
                </a:lnTo>
                <a:lnTo>
                  <a:pt x="4965331" y="4165"/>
                </a:lnTo>
                <a:close/>
              </a:path>
              <a:path w="6626859" h="373380">
                <a:moveTo>
                  <a:pt x="5451132" y="4165"/>
                </a:moveTo>
                <a:lnTo>
                  <a:pt x="5163185" y="4165"/>
                </a:lnTo>
                <a:lnTo>
                  <a:pt x="5163185" y="369176"/>
                </a:lnTo>
                <a:lnTo>
                  <a:pt x="5456339" y="369176"/>
                </a:lnTo>
                <a:lnTo>
                  <a:pt x="5456339" y="293154"/>
                </a:lnTo>
                <a:lnTo>
                  <a:pt x="5258473" y="293154"/>
                </a:lnTo>
                <a:lnTo>
                  <a:pt x="5258473" y="224421"/>
                </a:lnTo>
                <a:lnTo>
                  <a:pt x="5432386" y="223900"/>
                </a:lnTo>
                <a:lnTo>
                  <a:pt x="5432386" y="148399"/>
                </a:lnTo>
                <a:lnTo>
                  <a:pt x="5258473" y="148399"/>
                </a:lnTo>
                <a:lnTo>
                  <a:pt x="5258473" y="80187"/>
                </a:lnTo>
                <a:lnTo>
                  <a:pt x="5451132" y="80187"/>
                </a:lnTo>
                <a:lnTo>
                  <a:pt x="5451132" y="4165"/>
                </a:lnTo>
                <a:close/>
              </a:path>
              <a:path w="6626859" h="373380">
                <a:moveTo>
                  <a:pt x="5618797" y="4165"/>
                </a:moveTo>
                <a:lnTo>
                  <a:pt x="5514657" y="4165"/>
                </a:lnTo>
                <a:lnTo>
                  <a:pt x="5514657" y="369176"/>
                </a:lnTo>
                <a:lnTo>
                  <a:pt x="5599531" y="369176"/>
                </a:lnTo>
                <a:lnTo>
                  <a:pt x="5599531" y="137985"/>
                </a:lnTo>
                <a:lnTo>
                  <a:pt x="5679654" y="137985"/>
                </a:lnTo>
                <a:lnTo>
                  <a:pt x="5618797" y="4165"/>
                </a:lnTo>
                <a:close/>
              </a:path>
              <a:path w="6626859" h="373380">
                <a:moveTo>
                  <a:pt x="5916637" y="137985"/>
                </a:moveTo>
                <a:lnTo>
                  <a:pt x="5831763" y="137985"/>
                </a:lnTo>
                <a:lnTo>
                  <a:pt x="5832284" y="369176"/>
                </a:lnTo>
                <a:lnTo>
                  <a:pt x="5916637" y="369176"/>
                </a:lnTo>
                <a:lnTo>
                  <a:pt x="5916637" y="137985"/>
                </a:lnTo>
                <a:close/>
              </a:path>
              <a:path w="6626859" h="373380">
                <a:moveTo>
                  <a:pt x="5679654" y="137985"/>
                </a:moveTo>
                <a:lnTo>
                  <a:pt x="5599531" y="137985"/>
                </a:lnTo>
                <a:lnTo>
                  <a:pt x="5684405" y="332727"/>
                </a:lnTo>
                <a:lnTo>
                  <a:pt x="5746889" y="332727"/>
                </a:lnTo>
                <a:lnTo>
                  <a:pt x="5797269" y="217131"/>
                </a:lnTo>
                <a:lnTo>
                  <a:pt x="5715647" y="217131"/>
                </a:lnTo>
                <a:lnTo>
                  <a:pt x="5679654" y="137985"/>
                </a:lnTo>
                <a:close/>
              </a:path>
              <a:path w="6626859" h="373380">
                <a:moveTo>
                  <a:pt x="5916637" y="4165"/>
                </a:moveTo>
                <a:lnTo>
                  <a:pt x="5812497" y="4165"/>
                </a:lnTo>
                <a:lnTo>
                  <a:pt x="5715647" y="217131"/>
                </a:lnTo>
                <a:lnTo>
                  <a:pt x="5797269" y="217131"/>
                </a:lnTo>
                <a:lnTo>
                  <a:pt x="5831763" y="137985"/>
                </a:lnTo>
                <a:lnTo>
                  <a:pt x="5916637" y="137985"/>
                </a:lnTo>
                <a:lnTo>
                  <a:pt x="5916637" y="4165"/>
                </a:lnTo>
                <a:close/>
              </a:path>
              <a:path w="6626859" h="373380">
                <a:moveTo>
                  <a:pt x="6275387" y="4165"/>
                </a:moveTo>
                <a:lnTo>
                  <a:pt x="5987440" y="4165"/>
                </a:lnTo>
                <a:lnTo>
                  <a:pt x="5987440" y="369176"/>
                </a:lnTo>
                <a:lnTo>
                  <a:pt x="6280594" y="369176"/>
                </a:lnTo>
                <a:lnTo>
                  <a:pt x="6280594" y="293154"/>
                </a:lnTo>
                <a:lnTo>
                  <a:pt x="6082728" y="293154"/>
                </a:lnTo>
                <a:lnTo>
                  <a:pt x="6082728" y="224421"/>
                </a:lnTo>
                <a:lnTo>
                  <a:pt x="6256642" y="223900"/>
                </a:lnTo>
                <a:lnTo>
                  <a:pt x="6256642" y="148399"/>
                </a:lnTo>
                <a:lnTo>
                  <a:pt x="6082728" y="148399"/>
                </a:lnTo>
                <a:lnTo>
                  <a:pt x="6082728" y="80187"/>
                </a:lnTo>
                <a:lnTo>
                  <a:pt x="6275387" y="80187"/>
                </a:lnTo>
                <a:lnTo>
                  <a:pt x="6275387" y="4165"/>
                </a:lnTo>
                <a:close/>
              </a:path>
              <a:path w="6626859" h="373380">
                <a:moveTo>
                  <a:pt x="6348806" y="239521"/>
                </a:moveTo>
                <a:lnTo>
                  <a:pt x="6311836" y="313982"/>
                </a:lnTo>
                <a:lnTo>
                  <a:pt x="6348000" y="338251"/>
                </a:lnTo>
                <a:lnTo>
                  <a:pt x="6389485" y="356614"/>
                </a:lnTo>
                <a:lnTo>
                  <a:pt x="6434192" y="368240"/>
                </a:lnTo>
                <a:lnTo>
                  <a:pt x="6480022" y="372300"/>
                </a:lnTo>
                <a:lnTo>
                  <a:pt x="6526485" y="367751"/>
                </a:lnTo>
                <a:lnTo>
                  <a:pt x="6566800" y="354155"/>
                </a:lnTo>
                <a:lnTo>
                  <a:pt x="6598567" y="331585"/>
                </a:lnTo>
                <a:lnTo>
                  <a:pt x="6619386" y="300118"/>
                </a:lnTo>
                <a:lnTo>
                  <a:pt x="6620389" y="294716"/>
                </a:lnTo>
                <a:lnTo>
                  <a:pt x="6481064" y="294716"/>
                </a:lnTo>
                <a:lnTo>
                  <a:pt x="6449634" y="290631"/>
                </a:lnTo>
                <a:lnTo>
                  <a:pt x="6414739" y="279225"/>
                </a:lnTo>
                <a:lnTo>
                  <a:pt x="6379942" y="261765"/>
                </a:lnTo>
                <a:lnTo>
                  <a:pt x="6348806" y="239521"/>
                </a:lnTo>
                <a:close/>
              </a:path>
              <a:path w="6626859" h="373380">
                <a:moveTo>
                  <a:pt x="6480543" y="0"/>
                </a:moveTo>
                <a:lnTo>
                  <a:pt x="6420638" y="7818"/>
                </a:lnTo>
                <a:lnTo>
                  <a:pt x="6374645" y="30135"/>
                </a:lnTo>
                <a:lnTo>
                  <a:pt x="6345153" y="65242"/>
                </a:lnTo>
                <a:lnTo>
                  <a:pt x="6334747" y="111429"/>
                </a:lnTo>
                <a:lnTo>
                  <a:pt x="6343003" y="152564"/>
                </a:lnTo>
                <a:lnTo>
                  <a:pt x="6364768" y="181195"/>
                </a:lnTo>
                <a:lnTo>
                  <a:pt x="6395541" y="200442"/>
                </a:lnTo>
                <a:lnTo>
                  <a:pt x="6430816" y="213421"/>
                </a:lnTo>
                <a:lnTo>
                  <a:pt x="6466091" y="223253"/>
                </a:lnTo>
                <a:lnTo>
                  <a:pt x="6496863" y="233053"/>
                </a:lnTo>
                <a:lnTo>
                  <a:pt x="6518629" y="245942"/>
                </a:lnTo>
                <a:lnTo>
                  <a:pt x="6526885" y="265036"/>
                </a:lnTo>
                <a:lnTo>
                  <a:pt x="6523680" y="277801"/>
                </a:lnTo>
                <a:lnTo>
                  <a:pt x="6514518" y="287100"/>
                </a:lnTo>
                <a:lnTo>
                  <a:pt x="6500085" y="292787"/>
                </a:lnTo>
                <a:lnTo>
                  <a:pt x="6481064" y="294716"/>
                </a:lnTo>
                <a:lnTo>
                  <a:pt x="6620389" y="294716"/>
                </a:lnTo>
                <a:lnTo>
                  <a:pt x="6618604" y="217876"/>
                </a:lnTo>
                <a:lnTo>
                  <a:pt x="6566066" y="168336"/>
                </a:lnTo>
                <a:lnTo>
                  <a:pt x="6495515" y="144278"/>
                </a:lnTo>
                <a:lnTo>
                  <a:pt x="6464743" y="134177"/>
                </a:lnTo>
                <a:lnTo>
                  <a:pt x="6442977" y="121294"/>
                </a:lnTo>
                <a:lnTo>
                  <a:pt x="6434721" y="102577"/>
                </a:lnTo>
                <a:lnTo>
                  <a:pt x="6437439" y="91643"/>
                </a:lnTo>
                <a:lnTo>
                  <a:pt x="6445135" y="83832"/>
                </a:lnTo>
                <a:lnTo>
                  <a:pt x="6457128" y="79146"/>
                </a:lnTo>
                <a:lnTo>
                  <a:pt x="6472732" y="77584"/>
                </a:lnTo>
                <a:lnTo>
                  <a:pt x="6608994" y="77584"/>
                </a:lnTo>
                <a:lnTo>
                  <a:pt x="6626339" y="41135"/>
                </a:lnTo>
                <a:lnTo>
                  <a:pt x="6595064" y="24383"/>
                </a:lnTo>
                <a:lnTo>
                  <a:pt x="6559299" y="11390"/>
                </a:lnTo>
                <a:lnTo>
                  <a:pt x="6520604" y="2985"/>
                </a:lnTo>
                <a:lnTo>
                  <a:pt x="6480543" y="0"/>
                </a:lnTo>
                <a:close/>
              </a:path>
              <a:path w="6626859" h="373380">
                <a:moveTo>
                  <a:pt x="6608994" y="77584"/>
                </a:moveTo>
                <a:lnTo>
                  <a:pt x="6472732" y="77584"/>
                </a:lnTo>
                <a:lnTo>
                  <a:pt x="6498442" y="80610"/>
                </a:lnTo>
                <a:lnTo>
                  <a:pt x="6528447" y="88909"/>
                </a:lnTo>
                <a:lnTo>
                  <a:pt x="6560015" y="101308"/>
                </a:lnTo>
                <a:lnTo>
                  <a:pt x="6590411" y="116636"/>
                </a:lnTo>
                <a:lnTo>
                  <a:pt x="6608994" y="77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651" y="266649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69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1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792" y="251218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70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70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70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3987" y="244805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544" y="229374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311" y="310984"/>
            <a:ext cx="215328" cy="2518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2873" y="295554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585" y="570623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8002" y="555205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4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4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4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0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246378"/>
            <a:ext cx="10692130" cy="313690"/>
          </a:xfrm>
          <a:custGeom>
            <a:avLst/>
            <a:gdLst/>
            <a:ahLst/>
            <a:cxnLst/>
            <a:rect l="l" t="t" r="r" b="b"/>
            <a:pathLst>
              <a:path w="10692130" h="313690">
                <a:moveTo>
                  <a:pt x="0" y="313626"/>
                </a:moveTo>
                <a:lnTo>
                  <a:pt x="10692003" y="313626"/>
                </a:lnTo>
                <a:lnTo>
                  <a:pt x="10692003" y="0"/>
                </a:lnTo>
                <a:lnTo>
                  <a:pt x="0" y="0"/>
                </a:lnTo>
                <a:lnTo>
                  <a:pt x="0" y="31362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3715" y="1758817"/>
            <a:ext cx="1310614" cy="1232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3698" y="3096425"/>
            <a:ext cx="1356614" cy="2712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0094" y="5925330"/>
            <a:ext cx="1430785" cy="10333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84998" y="3168010"/>
            <a:ext cx="2801175" cy="439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04" y="3168010"/>
            <a:ext cx="2846170" cy="4391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002" y="2816838"/>
            <a:ext cx="2846171" cy="474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4995" y="2816838"/>
            <a:ext cx="2846171" cy="4743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6996" y="2268004"/>
            <a:ext cx="2846184" cy="5030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7824" y="2268004"/>
            <a:ext cx="2846171" cy="503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0411" y="1890003"/>
            <a:ext cx="2846171" cy="5030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5425" y="1033106"/>
            <a:ext cx="8670759" cy="333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3696" y="478421"/>
            <a:ext cx="1550670" cy="372110"/>
          </a:xfrm>
          <a:custGeom>
            <a:avLst/>
            <a:gdLst/>
            <a:ahLst/>
            <a:cxnLst/>
            <a:rect l="l" t="t" r="r" b="b"/>
            <a:pathLst>
              <a:path w="1550670" h="372109">
                <a:moveTo>
                  <a:pt x="95288" y="2603"/>
                </a:moveTo>
                <a:lnTo>
                  <a:pt x="0" y="2603"/>
                </a:lnTo>
                <a:lnTo>
                  <a:pt x="0" y="214528"/>
                </a:lnTo>
                <a:lnTo>
                  <a:pt x="5375" y="259624"/>
                </a:lnTo>
                <a:lnTo>
                  <a:pt x="20962" y="298110"/>
                </a:lnTo>
                <a:lnTo>
                  <a:pt x="45951" y="329277"/>
                </a:lnTo>
                <a:lnTo>
                  <a:pt x="79532" y="352417"/>
                </a:lnTo>
                <a:lnTo>
                  <a:pt x="120894" y="366821"/>
                </a:lnTo>
                <a:lnTo>
                  <a:pt x="169227" y="371779"/>
                </a:lnTo>
                <a:lnTo>
                  <a:pt x="217225" y="366821"/>
                </a:lnTo>
                <a:lnTo>
                  <a:pt x="258151" y="352417"/>
                </a:lnTo>
                <a:lnTo>
                  <a:pt x="291266" y="329277"/>
                </a:lnTo>
                <a:lnTo>
                  <a:pt x="315833" y="298110"/>
                </a:lnTo>
                <a:lnTo>
                  <a:pt x="318835" y="290550"/>
                </a:lnTo>
                <a:lnTo>
                  <a:pt x="169748" y="290550"/>
                </a:lnTo>
                <a:lnTo>
                  <a:pt x="139881" y="285262"/>
                </a:lnTo>
                <a:lnTo>
                  <a:pt x="116311" y="270113"/>
                </a:lnTo>
                <a:lnTo>
                  <a:pt x="100844" y="246177"/>
                </a:lnTo>
                <a:lnTo>
                  <a:pt x="95288" y="214528"/>
                </a:lnTo>
                <a:lnTo>
                  <a:pt x="95288" y="2603"/>
                </a:lnTo>
                <a:close/>
              </a:path>
              <a:path w="1550670" h="372109">
                <a:moveTo>
                  <a:pt x="336372" y="2603"/>
                </a:moveTo>
                <a:lnTo>
                  <a:pt x="241084" y="2603"/>
                </a:lnTo>
                <a:lnTo>
                  <a:pt x="241084" y="214528"/>
                </a:lnTo>
                <a:lnTo>
                  <a:pt x="235868" y="246396"/>
                </a:lnTo>
                <a:lnTo>
                  <a:pt x="221232" y="270308"/>
                </a:lnTo>
                <a:lnTo>
                  <a:pt x="198687" y="285335"/>
                </a:lnTo>
                <a:lnTo>
                  <a:pt x="169748" y="290550"/>
                </a:lnTo>
                <a:lnTo>
                  <a:pt x="318835" y="290550"/>
                </a:lnTo>
                <a:lnTo>
                  <a:pt x="331114" y="259624"/>
                </a:lnTo>
                <a:lnTo>
                  <a:pt x="336372" y="214528"/>
                </a:lnTo>
                <a:lnTo>
                  <a:pt x="336372" y="2603"/>
                </a:lnTo>
                <a:close/>
              </a:path>
              <a:path w="1550670" h="372109">
                <a:moveTo>
                  <a:pt x="486854" y="2603"/>
                </a:moveTo>
                <a:lnTo>
                  <a:pt x="375945" y="2603"/>
                </a:lnTo>
                <a:lnTo>
                  <a:pt x="497268" y="181724"/>
                </a:lnTo>
                <a:lnTo>
                  <a:pt x="367614" y="367614"/>
                </a:lnTo>
                <a:lnTo>
                  <a:pt x="479043" y="367614"/>
                </a:lnTo>
                <a:lnTo>
                  <a:pt x="555066" y="254622"/>
                </a:lnTo>
                <a:lnTo>
                  <a:pt x="669194" y="254622"/>
                </a:lnTo>
                <a:lnTo>
                  <a:pt x="615988" y="177038"/>
                </a:lnTo>
                <a:lnTo>
                  <a:pt x="664818" y="106222"/>
                </a:lnTo>
                <a:lnTo>
                  <a:pt x="555066" y="106222"/>
                </a:lnTo>
                <a:lnTo>
                  <a:pt x="486854" y="2603"/>
                </a:lnTo>
                <a:close/>
              </a:path>
              <a:path w="1550670" h="372109">
                <a:moveTo>
                  <a:pt x="669194" y="254622"/>
                </a:moveTo>
                <a:lnTo>
                  <a:pt x="555066" y="254622"/>
                </a:lnTo>
                <a:lnTo>
                  <a:pt x="632650" y="367614"/>
                </a:lnTo>
                <a:lnTo>
                  <a:pt x="746683" y="367614"/>
                </a:lnTo>
                <a:lnTo>
                  <a:pt x="669194" y="254622"/>
                </a:lnTo>
                <a:close/>
              </a:path>
              <a:path w="1550670" h="372109">
                <a:moveTo>
                  <a:pt x="736269" y="2603"/>
                </a:moveTo>
                <a:lnTo>
                  <a:pt x="623798" y="2603"/>
                </a:lnTo>
                <a:lnTo>
                  <a:pt x="555066" y="106222"/>
                </a:lnTo>
                <a:lnTo>
                  <a:pt x="664818" y="106222"/>
                </a:lnTo>
                <a:lnTo>
                  <a:pt x="736269" y="2603"/>
                </a:lnTo>
                <a:close/>
              </a:path>
              <a:path w="1550670" h="372109">
                <a:moveTo>
                  <a:pt x="954443" y="0"/>
                </a:moveTo>
                <a:lnTo>
                  <a:pt x="907933" y="4665"/>
                </a:lnTo>
                <a:lnTo>
                  <a:pt x="865905" y="18065"/>
                </a:lnTo>
                <a:lnTo>
                  <a:pt x="829333" y="39307"/>
                </a:lnTo>
                <a:lnTo>
                  <a:pt x="799192" y="67499"/>
                </a:lnTo>
                <a:lnTo>
                  <a:pt x="776456" y="101749"/>
                </a:lnTo>
                <a:lnTo>
                  <a:pt x="762099" y="141162"/>
                </a:lnTo>
                <a:lnTo>
                  <a:pt x="757097" y="184848"/>
                </a:lnTo>
                <a:lnTo>
                  <a:pt x="762099" y="228813"/>
                </a:lnTo>
                <a:lnTo>
                  <a:pt x="776456" y="268588"/>
                </a:lnTo>
                <a:lnTo>
                  <a:pt x="799192" y="303235"/>
                </a:lnTo>
                <a:lnTo>
                  <a:pt x="829333" y="331816"/>
                </a:lnTo>
                <a:lnTo>
                  <a:pt x="865905" y="353392"/>
                </a:lnTo>
                <a:lnTo>
                  <a:pt x="907933" y="367026"/>
                </a:lnTo>
                <a:lnTo>
                  <a:pt x="954443" y="371779"/>
                </a:lnTo>
                <a:lnTo>
                  <a:pt x="1000952" y="367026"/>
                </a:lnTo>
                <a:lnTo>
                  <a:pt x="1042980" y="353392"/>
                </a:lnTo>
                <a:lnTo>
                  <a:pt x="1079552" y="331816"/>
                </a:lnTo>
                <a:lnTo>
                  <a:pt x="1109693" y="303235"/>
                </a:lnTo>
                <a:lnTo>
                  <a:pt x="1118017" y="290550"/>
                </a:lnTo>
                <a:lnTo>
                  <a:pt x="955484" y="290550"/>
                </a:lnTo>
                <a:lnTo>
                  <a:pt x="916936" y="282463"/>
                </a:lnTo>
                <a:lnTo>
                  <a:pt x="884929" y="260219"/>
                </a:lnTo>
                <a:lnTo>
                  <a:pt x="863076" y="226846"/>
                </a:lnTo>
                <a:lnTo>
                  <a:pt x="854989" y="185369"/>
                </a:lnTo>
                <a:lnTo>
                  <a:pt x="863003" y="144054"/>
                </a:lnTo>
                <a:lnTo>
                  <a:pt x="884734" y="111039"/>
                </a:lnTo>
                <a:lnTo>
                  <a:pt x="916716" y="89153"/>
                </a:lnTo>
                <a:lnTo>
                  <a:pt x="955484" y="81229"/>
                </a:lnTo>
                <a:lnTo>
                  <a:pt x="1118660" y="81229"/>
                </a:lnTo>
                <a:lnTo>
                  <a:pt x="1109693" y="67718"/>
                </a:lnTo>
                <a:lnTo>
                  <a:pt x="1079552" y="39471"/>
                </a:lnTo>
                <a:lnTo>
                  <a:pt x="1042980" y="18156"/>
                </a:lnTo>
                <a:lnTo>
                  <a:pt x="1000952" y="4692"/>
                </a:lnTo>
                <a:lnTo>
                  <a:pt x="954443" y="0"/>
                </a:lnTo>
                <a:close/>
              </a:path>
              <a:path w="1550670" h="372109">
                <a:moveTo>
                  <a:pt x="1118660" y="81229"/>
                </a:moveTo>
                <a:lnTo>
                  <a:pt x="955484" y="81229"/>
                </a:lnTo>
                <a:lnTo>
                  <a:pt x="993926" y="89153"/>
                </a:lnTo>
                <a:lnTo>
                  <a:pt x="1025193" y="111039"/>
                </a:lnTo>
                <a:lnTo>
                  <a:pt x="1046208" y="144054"/>
                </a:lnTo>
                <a:lnTo>
                  <a:pt x="1053896" y="185369"/>
                </a:lnTo>
                <a:lnTo>
                  <a:pt x="1046208" y="226846"/>
                </a:lnTo>
                <a:lnTo>
                  <a:pt x="1025193" y="260219"/>
                </a:lnTo>
                <a:lnTo>
                  <a:pt x="993926" y="282463"/>
                </a:lnTo>
                <a:lnTo>
                  <a:pt x="955484" y="290550"/>
                </a:lnTo>
                <a:lnTo>
                  <a:pt x="1118017" y="290550"/>
                </a:lnTo>
                <a:lnTo>
                  <a:pt x="1132429" y="268588"/>
                </a:lnTo>
                <a:lnTo>
                  <a:pt x="1146786" y="228813"/>
                </a:lnTo>
                <a:lnTo>
                  <a:pt x="1151788" y="184848"/>
                </a:lnTo>
                <a:lnTo>
                  <a:pt x="1146786" y="141326"/>
                </a:lnTo>
                <a:lnTo>
                  <a:pt x="1132429" y="101976"/>
                </a:lnTo>
                <a:lnTo>
                  <a:pt x="1118660" y="81229"/>
                </a:lnTo>
                <a:close/>
              </a:path>
              <a:path w="1550670" h="372109">
                <a:moveTo>
                  <a:pt x="1294447" y="2603"/>
                </a:moveTo>
                <a:lnTo>
                  <a:pt x="1199159" y="2603"/>
                </a:lnTo>
                <a:lnTo>
                  <a:pt x="1199159" y="367614"/>
                </a:lnTo>
                <a:lnTo>
                  <a:pt x="1294447" y="367614"/>
                </a:lnTo>
                <a:lnTo>
                  <a:pt x="1294447" y="278574"/>
                </a:lnTo>
                <a:lnTo>
                  <a:pt x="1341310" y="226504"/>
                </a:lnTo>
                <a:lnTo>
                  <a:pt x="1455351" y="226504"/>
                </a:lnTo>
                <a:lnTo>
                  <a:pt x="1407796" y="155689"/>
                </a:lnTo>
                <a:lnTo>
                  <a:pt x="1294447" y="155689"/>
                </a:lnTo>
                <a:lnTo>
                  <a:pt x="1294447" y="2603"/>
                </a:lnTo>
                <a:close/>
              </a:path>
              <a:path w="1550670" h="372109">
                <a:moveTo>
                  <a:pt x="1455351" y="226504"/>
                </a:moveTo>
                <a:lnTo>
                  <a:pt x="1341310" y="226504"/>
                </a:lnTo>
                <a:lnTo>
                  <a:pt x="1436077" y="367614"/>
                </a:lnTo>
                <a:lnTo>
                  <a:pt x="1550111" y="367614"/>
                </a:lnTo>
                <a:lnTo>
                  <a:pt x="1455351" y="226504"/>
                </a:lnTo>
                <a:close/>
              </a:path>
              <a:path w="1550670" h="372109">
                <a:moveTo>
                  <a:pt x="1541780" y="2603"/>
                </a:moveTo>
                <a:lnTo>
                  <a:pt x="1431391" y="2603"/>
                </a:lnTo>
                <a:lnTo>
                  <a:pt x="1294447" y="155689"/>
                </a:lnTo>
                <a:lnTo>
                  <a:pt x="1407796" y="155689"/>
                </a:lnTo>
                <a:lnTo>
                  <a:pt x="1406397" y="153606"/>
                </a:lnTo>
                <a:lnTo>
                  <a:pt x="1541780" y="2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651" y="266649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69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1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792" y="251218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70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70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70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987" y="244805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544" y="229374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311" y="310984"/>
            <a:ext cx="215328" cy="2518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873" y="295554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585" y="570623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002" y="555205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4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4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4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0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1233170"/>
          </a:xfrm>
          <a:custGeom>
            <a:avLst/>
            <a:gdLst/>
            <a:ahLst/>
            <a:cxnLst/>
            <a:rect l="l" t="t" r="r" b="b"/>
            <a:pathLst>
              <a:path w="10692130" h="1233170">
                <a:moveTo>
                  <a:pt x="0" y="1232865"/>
                </a:moveTo>
                <a:lnTo>
                  <a:pt x="10692003" y="1232865"/>
                </a:lnTo>
                <a:lnTo>
                  <a:pt x="10692003" y="0"/>
                </a:lnTo>
                <a:lnTo>
                  <a:pt x="0" y="0"/>
                </a:lnTo>
                <a:lnTo>
                  <a:pt x="0" y="1232865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8452" y="1586090"/>
            <a:ext cx="5383872" cy="362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941" y="6667924"/>
            <a:ext cx="2598420" cy="261620"/>
          </a:xfrm>
          <a:custGeom>
            <a:avLst/>
            <a:gdLst/>
            <a:ahLst/>
            <a:cxnLst/>
            <a:rect l="l" t="t" r="r" b="b"/>
            <a:pathLst>
              <a:path w="2598420" h="261620">
                <a:moveTo>
                  <a:pt x="14058" y="206082"/>
                </a:moveTo>
                <a:lnTo>
                  <a:pt x="15371" y="245109"/>
                </a:lnTo>
                <a:lnTo>
                  <a:pt x="53187" y="257925"/>
                </a:lnTo>
                <a:lnTo>
                  <a:pt x="73380" y="259575"/>
                </a:lnTo>
                <a:lnTo>
                  <a:pt x="99789" y="256365"/>
                </a:lnTo>
                <a:lnTo>
                  <a:pt x="122115" y="246502"/>
                </a:lnTo>
                <a:lnTo>
                  <a:pt x="137561" y="229630"/>
                </a:lnTo>
                <a:lnTo>
                  <a:pt x="137779" y="228714"/>
                </a:lnTo>
                <a:lnTo>
                  <a:pt x="75095" y="228714"/>
                </a:lnTo>
                <a:lnTo>
                  <a:pt x="59385" y="227155"/>
                </a:lnTo>
                <a:lnTo>
                  <a:pt x="43033" y="222670"/>
                </a:lnTo>
                <a:lnTo>
                  <a:pt x="27453" y="215550"/>
                </a:lnTo>
                <a:lnTo>
                  <a:pt x="14058" y="206082"/>
                </a:lnTo>
                <a:close/>
              </a:path>
              <a:path w="2598420" h="261620">
                <a:moveTo>
                  <a:pt x="76466" y="74066"/>
                </a:moveTo>
                <a:lnTo>
                  <a:pt x="51209" y="77109"/>
                </a:lnTo>
                <a:lnTo>
                  <a:pt x="29746" y="86582"/>
                </a:lnTo>
                <a:lnTo>
                  <a:pt x="14841" y="102998"/>
                </a:lnTo>
                <a:lnTo>
                  <a:pt x="9258" y="126873"/>
                </a:lnTo>
                <a:lnTo>
                  <a:pt x="24061" y="162250"/>
                </a:lnTo>
                <a:lnTo>
                  <a:pt x="56964" y="178693"/>
                </a:lnTo>
                <a:lnTo>
                  <a:pt x="89930" y="189800"/>
                </a:lnTo>
                <a:lnTo>
                  <a:pt x="104927" y="209169"/>
                </a:lnTo>
                <a:lnTo>
                  <a:pt x="102628" y="218009"/>
                </a:lnTo>
                <a:lnTo>
                  <a:pt x="96312" y="224085"/>
                </a:lnTo>
                <a:lnTo>
                  <a:pt x="86844" y="227589"/>
                </a:lnTo>
                <a:lnTo>
                  <a:pt x="75095" y="228714"/>
                </a:lnTo>
                <a:lnTo>
                  <a:pt x="137779" y="228714"/>
                </a:lnTo>
                <a:lnTo>
                  <a:pt x="143332" y="205397"/>
                </a:lnTo>
                <a:lnTo>
                  <a:pt x="128367" y="169451"/>
                </a:lnTo>
                <a:lnTo>
                  <a:pt x="95111" y="152376"/>
                </a:lnTo>
                <a:lnTo>
                  <a:pt x="61791" y="141408"/>
                </a:lnTo>
                <a:lnTo>
                  <a:pt x="46634" y="123786"/>
                </a:lnTo>
                <a:lnTo>
                  <a:pt x="48643" y="115450"/>
                </a:lnTo>
                <a:lnTo>
                  <a:pt x="54221" y="109813"/>
                </a:lnTo>
                <a:lnTo>
                  <a:pt x="62691" y="106620"/>
                </a:lnTo>
                <a:lnTo>
                  <a:pt x="73380" y="105613"/>
                </a:lnTo>
                <a:lnTo>
                  <a:pt x="133807" y="105613"/>
                </a:lnTo>
                <a:lnTo>
                  <a:pt x="140246" y="92583"/>
                </a:lnTo>
                <a:lnTo>
                  <a:pt x="126567" y="84771"/>
                </a:lnTo>
                <a:lnTo>
                  <a:pt x="110799" y="78952"/>
                </a:lnTo>
                <a:lnTo>
                  <a:pt x="93809" y="75320"/>
                </a:lnTo>
                <a:lnTo>
                  <a:pt x="76466" y="74066"/>
                </a:lnTo>
                <a:close/>
              </a:path>
              <a:path w="2598420" h="261620">
                <a:moveTo>
                  <a:pt x="133807" y="105613"/>
                </a:moveTo>
                <a:lnTo>
                  <a:pt x="73380" y="105613"/>
                </a:lnTo>
                <a:lnTo>
                  <a:pt x="86110" y="106732"/>
                </a:lnTo>
                <a:lnTo>
                  <a:pt x="99612" y="109942"/>
                </a:lnTo>
                <a:lnTo>
                  <a:pt x="113114" y="115016"/>
                </a:lnTo>
                <a:lnTo>
                  <a:pt x="125844" y="121729"/>
                </a:lnTo>
                <a:lnTo>
                  <a:pt x="133807" y="105613"/>
                </a:lnTo>
                <a:close/>
              </a:path>
              <a:path w="2598420" h="261620">
                <a:moveTo>
                  <a:pt x="258203" y="74409"/>
                </a:moveTo>
                <a:lnTo>
                  <a:pt x="220934" y="81310"/>
                </a:lnTo>
                <a:lnTo>
                  <a:pt x="191766" y="100298"/>
                </a:lnTo>
                <a:lnTo>
                  <a:pt x="172757" y="129573"/>
                </a:lnTo>
                <a:lnTo>
                  <a:pt x="165963" y="167335"/>
                </a:lnTo>
                <a:lnTo>
                  <a:pt x="172628" y="204893"/>
                </a:lnTo>
                <a:lnTo>
                  <a:pt x="191509" y="234029"/>
                </a:lnTo>
                <a:lnTo>
                  <a:pt x="220934" y="252878"/>
                </a:lnTo>
                <a:lnTo>
                  <a:pt x="259232" y="259575"/>
                </a:lnTo>
                <a:lnTo>
                  <a:pt x="281820" y="257501"/>
                </a:lnTo>
                <a:lnTo>
                  <a:pt x="302094" y="251474"/>
                </a:lnTo>
                <a:lnTo>
                  <a:pt x="319797" y="241782"/>
                </a:lnTo>
                <a:lnTo>
                  <a:pt x="334670" y="228714"/>
                </a:lnTo>
                <a:lnTo>
                  <a:pt x="333705" y="227685"/>
                </a:lnTo>
                <a:lnTo>
                  <a:pt x="262318" y="227685"/>
                </a:lnTo>
                <a:lnTo>
                  <a:pt x="242194" y="224513"/>
                </a:lnTo>
                <a:lnTo>
                  <a:pt x="225542" y="215426"/>
                </a:lnTo>
                <a:lnTo>
                  <a:pt x="213133" y="201067"/>
                </a:lnTo>
                <a:lnTo>
                  <a:pt x="205740" y="182079"/>
                </a:lnTo>
                <a:lnTo>
                  <a:pt x="343585" y="182079"/>
                </a:lnTo>
                <a:lnTo>
                  <a:pt x="342101" y="153276"/>
                </a:lnTo>
                <a:lnTo>
                  <a:pt x="205054" y="153276"/>
                </a:lnTo>
                <a:lnTo>
                  <a:pt x="211097" y="133586"/>
                </a:lnTo>
                <a:lnTo>
                  <a:pt x="222542" y="118686"/>
                </a:lnTo>
                <a:lnTo>
                  <a:pt x="238615" y="109251"/>
                </a:lnTo>
                <a:lnTo>
                  <a:pt x="258546" y="105956"/>
                </a:lnTo>
                <a:lnTo>
                  <a:pt x="327770" y="105956"/>
                </a:lnTo>
                <a:lnTo>
                  <a:pt x="326740" y="103555"/>
                </a:lnTo>
                <a:lnTo>
                  <a:pt x="299271" y="81974"/>
                </a:lnTo>
                <a:lnTo>
                  <a:pt x="258203" y="74409"/>
                </a:lnTo>
                <a:close/>
              </a:path>
              <a:path w="2598420" h="261620">
                <a:moveTo>
                  <a:pt x="313753" y="206425"/>
                </a:moveTo>
                <a:lnTo>
                  <a:pt x="302871" y="215534"/>
                </a:lnTo>
                <a:lnTo>
                  <a:pt x="290479" y="222199"/>
                </a:lnTo>
                <a:lnTo>
                  <a:pt x="276864" y="226292"/>
                </a:lnTo>
                <a:lnTo>
                  <a:pt x="262318" y="227685"/>
                </a:lnTo>
                <a:lnTo>
                  <a:pt x="333705" y="227685"/>
                </a:lnTo>
                <a:lnTo>
                  <a:pt x="313753" y="206425"/>
                </a:lnTo>
                <a:close/>
              </a:path>
              <a:path w="2598420" h="261620">
                <a:moveTo>
                  <a:pt x="327770" y="105956"/>
                </a:moveTo>
                <a:lnTo>
                  <a:pt x="258546" y="105956"/>
                </a:lnTo>
                <a:lnTo>
                  <a:pt x="278868" y="109202"/>
                </a:lnTo>
                <a:lnTo>
                  <a:pt x="294593" y="118557"/>
                </a:lnTo>
                <a:lnTo>
                  <a:pt x="304982" y="133441"/>
                </a:lnTo>
                <a:lnTo>
                  <a:pt x="309295" y="153276"/>
                </a:lnTo>
                <a:lnTo>
                  <a:pt x="342101" y="153276"/>
                </a:lnTo>
                <a:lnTo>
                  <a:pt x="341287" y="137481"/>
                </a:lnTo>
                <a:lnTo>
                  <a:pt x="327770" y="105956"/>
                </a:lnTo>
                <a:close/>
              </a:path>
              <a:path w="2598420" h="261620">
                <a:moveTo>
                  <a:pt x="424167" y="75780"/>
                </a:moveTo>
                <a:lnTo>
                  <a:pt x="384733" y="75780"/>
                </a:lnTo>
                <a:lnTo>
                  <a:pt x="384733" y="258203"/>
                </a:lnTo>
                <a:lnTo>
                  <a:pt x="424167" y="258203"/>
                </a:lnTo>
                <a:lnTo>
                  <a:pt x="424167" y="162877"/>
                </a:lnTo>
                <a:lnTo>
                  <a:pt x="430168" y="141494"/>
                </a:lnTo>
                <a:lnTo>
                  <a:pt x="443112" y="125029"/>
                </a:lnTo>
                <a:lnTo>
                  <a:pt x="462357" y="114801"/>
                </a:lnTo>
                <a:lnTo>
                  <a:pt x="487260" y="112128"/>
                </a:lnTo>
                <a:lnTo>
                  <a:pt x="424167" y="112128"/>
                </a:lnTo>
                <a:lnTo>
                  <a:pt x="424167" y="75780"/>
                </a:lnTo>
                <a:close/>
              </a:path>
              <a:path w="2598420" h="261620">
                <a:moveTo>
                  <a:pt x="487260" y="74409"/>
                </a:moveTo>
                <a:lnTo>
                  <a:pt x="466986" y="76831"/>
                </a:lnTo>
                <a:lnTo>
                  <a:pt x="449541" y="84010"/>
                </a:lnTo>
                <a:lnTo>
                  <a:pt x="435182" y="95819"/>
                </a:lnTo>
                <a:lnTo>
                  <a:pt x="424167" y="112128"/>
                </a:lnTo>
                <a:lnTo>
                  <a:pt x="487260" y="112128"/>
                </a:lnTo>
                <a:lnTo>
                  <a:pt x="487260" y="74409"/>
                </a:lnTo>
                <a:close/>
              </a:path>
              <a:path w="2598420" h="261620">
                <a:moveTo>
                  <a:pt x="761670" y="106299"/>
                </a:moveTo>
                <a:lnTo>
                  <a:pt x="688187" y="106299"/>
                </a:lnTo>
                <a:lnTo>
                  <a:pt x="707143" y="108801"/>
                </a:lnTo>
                <a:lnTo>
                  <a:pt x="720763" y="116028"/>
                </a:lnTo>
                <a:lnTo>
                  <a:pt x="728981" y="127564"/>
                </a:lnTo>
                <a:lnTo>
                  <a:pt x="731735" y="142989"/>
                </a:lnTo>
                <a:lnTo>
                  <a:pt x="731735" y="148475"/>
                </a:lnTo>
                <a:lnTo>
                  <a:pt x="676529" y="148475"/>
                </a:lnTo>
                <a:lnTo>
                  <a:pt x="647243" y="152515"/>
                </a:lnTo>
                <a:lnTo>
                  <a:pt x="625608" y="163563"/>
                </a:lnTo>
                <a:lnTo>
                  <a:pt x="612203" y="180783"/>
                </a:lnTo>
                <a:lnTo>
                  <a:pt x="607606" y="203339"/>
                </a:lnTo>
                <a:lnTo>
                  <a:pt x="612079" y="225778"/>
                </a:lnTo>
                <a:lnTo>
                  <a:pt x="624879" y="243716"/>
                </a:lnTo>
                <a:lnTo>
                  <a:pt x="645073" y="255610"/>
                </a:lnTo>
                <a:lnTo>
                  <a:pt x="671728" y="259918"/>
                </a:lnTo>
                <a:lnTo>
                  <a:pt x="690464" y="258434"/>
                </a:lnTo>
                <a:lnTo>
                  <a:pt x="706918" y="253960"/>
                </a:lnTo>
                <a:lnTo>
                  <a:pt x="720864" y="246464"/>
                </a:lnTo>
                <a:lnTo>
                  <a:pt x="732078" y="235915"/>
                </a:lnTo>
                <a:lnTo>
                  <a:pt x="770762" y="235915"/>
                </a:lnTo>
                <a:lnTo>
                  <a:pt x="770742" y="228714"/>
                </a:lnTo>
                <a:lnTo>
                  <a:pt x="679958" y="228714"/>
                </a:lnTo>
                <a:lnTo>
                  <a:pt x="665181" y="226796"/>
                </a:lnTo>
                <a:lnTo>
                  <a:pt x="654069" y="221341"/>
                </a:lnTo>
                <a:lnTo>
                  <a:pt x="647071" y="212801"/>
                </a:lnTo>
                <a:lnTo>
                  <a:pt x="644639" y="201625"/>
                </a:lnTo>
                <a:lnTo>
                  <a:pt x="646916" y="190443"/>
                </a:lnTo>
                <a:lnTo>
                  <a:pt x="653854" y="182894"/>
                </a:lnTo>
                <a:lnTo>
                  <a:pt x="665615" y="178624"/>
                </a:lnTo>
                <a:lnTo>
                  <a:pt x="682358" y="177279"/>
                </a:lnTo>
                <a:lnTo>
                  <a:pt x="770594" y="177279"/>
                </a:lnTo>
                <a:lnTo>
                  <a:pt x="770483" y="138531"/>
                </a:lnTo>
                <a:lnTo>
                  <a:pt x="765425" y="111587"/>
                </a:lnTo>
                <a:lnTo>
                  <a:pt x="761670" y="106299"/>
                </a:lnTo>
                <a:close/>
              </a:path>
              <a:path w="2598420" h="261620">
                <a:moveTo>
                  <a:pt x="770762" y="235915"/>
                </a:moveTo>
                <a:lnTo>
                  <a:pt x="732078" y="235915"/>
                </a:lnTo>
                <a:lnTo>
                  <a:pt x="732078" y="258203"/>
                </a:lnTo>
                <a:lnTo>
                  <a:pt x="770826" y="258203"/>
                </a:lnTo>
                <a:lnTo>
                  <a:pt x="770762" y="235915"/>
                </a:lnTo>
                <a:close/>
              </a:path>
              <a:path w="2598420" h="261620">
                <a:moveTo>
                  <a:pt x="770594" y="177279"/>
                </a:moveTo>
                <a:lnTo>
                  <a:pt x="731735" y="177279"/>
                </a:lnTo>
                <a:lnTo>
                  <a:pt x="731735" y="194081"/>
                </a:lnTo>
                <a:lnTo>
                  <a:pt x="726731" y="207883"/>
                </a:lnTo>
                <a:lnTo>
                  <a:pt x="715619" y="218855"/>
                </a:lnTo>
                <a:lnTo>
                  <a:pt x="699621" y="226099"/>
                </a:lnTo>
                <a:lnTo>
                  <a:pt x="679958" y="228714"/>
                </a:lnTo>
                <a:lnTo>
                  <a:pt x="770742" y="228714"/>
                </a:lnTo>
                <a:lnTo>
                  <a:pt x="770594" y="177279"/>
                </a:lnTo>
                <a:close/>
              </a:path>
              <a:path w="2598420" h="261620">
                <a:moveTo>
                  <a:pt x="696760" y="74409"/>
                </a:moveTo>
                <a:lnTo>
                  <a:pt x="673448" y="75877"/>
                </a:lnTo>
                <a:lnTo>
                  <a:pt x="654026" y="80238"/>
                </a:lnTo>
                <a:lnTo>
                  <a:pt x="636340" y="87428"/>
                </a:lnTo>
                <a:lnTo>
                  <a:pt x="618236" y="97383"/>
                </a:lnTo>
                <a:lnTo>
                  <a:pt x="634352" y="124815"/>
                </a:lnTo>
                <a:lnTo>
                  <a:pt x="647971" y="116714"/>
                </a:lnTo>
                <a:lnTo>
                  <a:pt x="661527" y="110928"/>
                </a:lnTo>
                <a:lnTo>
                  <a:pt x="674953" y="107456"/>
                </a:lnTo>
                <a:lnTo>
                  <a:pt x="688187" y="106299"/>
                </a:lnTo>
                <a:lnTo>
                  <a:pt x="761670" y="106299"/>
                </a:lnTo>
                <a:lnTo>
                  <a:pt x="751109" y="91425"/>
                </a:lnTo>
                <a:lnTo>
                  <a:pt x="728049" y="78786"/>
                </a:lnTo>
                <a:lnTo>
                  <a:pt x="696760" y="74409"/>
                </a:lnTo>
                <a:close/>
              </a:path>
              <a:path w="2598420" h="261620">
                <a:moveTo>
                  <a:pt x="863066" y="75780"/>
                </a:moveTo>
                <a:lnTo>
                  <a:pt x="823633" y="75780"/>
                </a:lnTo>
                <a:lnTo>
                  <a:pt x="823633" y="258203"/>
                </a:lnTo>
                <a:lnTo>
                  <a:pt x="863066" y="258203"/>
                </a:lnTo>
                <a:lnTo>
                  <a:pt x="863066" y="161163"/>
                </a:lnTo>
                <a:lnTo>
                  <a:pt x="868070" y="141435"/>
                </a:lnTo>
                <a:lnTo>
                  <a:pt x="878668" y="125758"/>
                </a:lnTo>
                <a:lnTo>
                  <a:pt x="894437" y="115348"/>
                </a:lnTo>
                <a:lnTo>
                  <a:pt x="914844" y="111442"/>
                </a:lnTo>
                <a:lnTo>
                  <a:pt x="991178" y="111442"/>
                </a:lnTo>
                <a:lnTo>
                  <a:pt x="990764" y="110756"/>
                </a:lnTo>
                <a:lnTo>
                  <a:pt x="863066" y="110756"/>
                </a:lnTo>
                <a:lnTo>
                  <a:pt x="863066" y="75780"/>
                </a:lnTo>
                <a:close/>
              </a:path>
              <a:path w="2598420" h="261620">
                <a:moveTo>
                  <a:pt x="991178" y="111442"/>
                </a:moveTo>
                <a:lnTo>
                  <a:pt x="914844" y="111442"/>
                </a:lnTo>
                <a:lnTo>
                  <a:pt x="933275" y="114496"/>
                </a:lnTo>
                <a:lnTo>
                  <a:pt x="947077" y="123272"/>
                </a:lnTo>
                <a:lnTo>
                  <a:pt x="955735" y="137192"/>
                </a:lnTo>
                <a:lnTo>
                  <a:pt x="958735" y="155676"/>
                </a:lnTo>
                <a:lnTo>
                  <a:pt x="958735" y="258203"/>
                </a:lnTo>
                <a:lnTo>
                  <a:pt x="998169" y="258203"/>
                </a:lnTo>
                <a:lnTo>
                  <a:pt x="998169" y="144703"/>
                </a:lnTo>
                <a:lnTo>
                  <a:pt x="993540" y="115348"/>
                </a:lnTo>
                <a:lnTo>
                  <a:pt x="991178" y="111442"/>
                </a:lnTo>
                <a:close/>
              </a:path>
              <a:path w="2598420" h="261620">
                <a:moveTo>
                  <a:pt x="930275" y="74409"/>
                </a:moveTo>
                <a:lnTo>
                  <a:pt x="908586" y="76520"/>
                </a:lnTo>
                <a:lnTo>
                  <a:pt x="889984" y="83067"/>
                </a:lnTo>
                <a:lnTo>
                  <a:pt x="874725" y="94372"/>
                </a:lnTo>
                <a:lnTo>
                  <a:pt x="863066" y="110756"/>
                </a:lnTo>
                <a:lnTo>
                  <a:pt x="990764" y="110756"/>
                </a:lnTo>
                <a:lnTo>
                  <a:pt x="980166" y="93225"/>
                </a:lnTo>
                <a:lnTo>
                  <a:pt x="958821" y="79268"/>
                </a:lnTo>
                <a:lnTo>
                  <a:pt x="930275" y="74409"/>
                </a:lnTo>
                <a:close/>
              </a:path>
              <a:path w="2598420" h="261620">
                <a:moveTo>
                  <a:pt x="1189952" y="106299"/>
                </a:moveTo>
                <a:lnTo>
                  <a:pt x="1116469" y="106299"/>
                </a:lnTo>
                <a:lnTo>
                  <a:pt x="1135425" y="108801"/>
                </a:lnTo>
                <a:lnTo>
                  <a:pt x="1149045" y="116028"/>
                </a:lnTo>
                <a:lnTo>
                  <a:pt x="1157264" y="127564"/>
                </a:lnTo>
                <a:lnTo>
                  <a:pt x="1160018" y="142989"/>
                </a:lnTo>
                <a:lnTo>
                  <a:pt x="1160018" y="148475"/>
                </a:lnTo>
                <a:lnTo>
                  <a:pt x="1104811" y="148475"/>
                </a:lnTo>
                <a:lnTo>
                  <a:pt x="1075525" y="152515"/>
                </a:lnTo>
                <a:lnTo>
                  <a:pt x="1053890" y="163563"/>
                </a:lnTo>
                <a:lnTo>
                  <a:pt x="1040485" y="180783"/>
                </a:lnTo>
                <a:lnTo>
                  <a:pt x="1035888" y="203339"/>
                </a:lnTo>
                <a:lnTo>
                  <a:pt x="1040361" y="225778"/>
                </a:lnTo>
                <a:lnTo>
                  <a:pt x="1053161" y="243716"/>
                </a:lnTo>
                <a:lnTo>
                  <a:pt x="1073355" y="255610"/>
                </a:lnTo>
                <a:lnTo>
                  <a:pt x="1100010" y="259918"/>
                </a:lnTo>
                <a:lnTo>
                  <a:pt x="1118746" y="258434"/>
                </a:lnTo>
                <a:lnTo>
                  <a:pt x="1135200" y="253960"/>
                </a:lnTo>
                <a:lnTo>
                  <a:pt x="1149146" y="246464"/>
                </a:lnTo>
                <a:lnTo>
                  <a:pt x="1160360" y="235915"/>
                </a:lnTo>
                <a:lnTo>
                  <a:pt x="1199044" y="235915"/>
                </a:lnTo>
                <a:lnTo>
                  <a:pt x="1199024" y="228714"/>
                </a:lnTo>
                <a:lnTo>
                  <a:pt x="1108240" y="228714"/>
                </a:lnTo>
                <a:lnTo>
                  <a:pt x="1093463" y="226796"/>
                </a:lnTo>
                <a:lnTo>
                  <a:pt x="1082351" y="221341"/>
                </a:lnTo>
                <a:lnTo>
                  <a:pt x="1075353" y="212801"/>
                </a:lnTo>
                <a:lnTo>
                  <a:pt x="1072921" y="201625"/>
                </a:lnTo>
                <a:lnTo>
                  <a:pt x="1075198" y="190443"/>
                </a:lnTo>
                <a:lnTo>
                  <a:pt x="1082136" y="182894"/>
                </a:lnTo>
                <a:lnTo>
                  <a:pt x="1093897" y="178624"/>
                </a:lnTo>
                <a:lnTo>
                  <a:pt x="1110640" y="177279"/>
                </a:lnTo>
                <a:lnTo>
                  <a:pt x="1198876" y="177279"/>
                </a:lnTo>
                <a:lnTo>
                  <a:pt x="1198765" y="138531"/>
                </a:lnTo>
                <a:lnTo>
                  <a:pt x="1193707" y="111587"/>
                </a:lnTo>
                <a:lnTo>
                  <a:pt x="1189952" y="106299"/>
                </a:lnTo>
                <a:close/>
              </a:path>
              <a:path w="2598420" h="261620">
                <a:moveTo>
                  <a:pt x="1199044" y="235915"/>
                </a:moveTo>
                <a:lnTo>
                  <a:pt x="1160360" y="235915"/>
                </a:lnTo>
                <a:lnTo>
                  <a:pt x="1160360" y="258203"/>
                </a:lnTo>
                <a:lnTo>
                  <a:pt x="1199108" y="258203"/>
                </a:lnTo>
                <a:lnTo>
                  <a:pt x="1199044" y="235915"/>
                </a:lnTo>
                <a:close/>
              </a:path>
              <a:path w="2598420" h="261620">
                <a:moveTo>
                  <a:pt x="1198876" y="177279"/>
                </a:moveTo>
                <a:lnTo>
                  <a:pt x="1160018" y="177279"/>
                </a:lnTo>
                <a:lnTo>
                  <a:pt x="1160018" y="194081"/>
                </a:lnTo>
                <a:lnTo>
                  <a:pt x="1155013" y="207883"/>
                </a:lnTo>
                <a:lnTo>
                  <a:pt x="1143901" y="218855"/>
                </a:lnTo>
                <a:lnTo>
                  <a:pt x="1127903" y="226099"/>
                </a:lnTo>
                <a:lnTo>
                  <a:pt x="1108240" y="228714"/>
                </a:lnTo>
                <a:lnTo>
                  <a:pt x="1199024" y="228714"/>
                </a:lnTo>
                <a:lnTo>
                  <a:pt x="1198876" y="177279"/>
                </a:lnTo>
                <a:close/>
              </a:path>
              <a:path w="2598420" h="261620">
                <a:moveTo>
                  <a:pt x="1125042" y="74409"/>
                </a:moveTo>
                <a:lnTo>
                  <a:pt x="1101730" y="75877"/>
                </a:lnTo>
                <a:lnTo>
                  <a:pt x="1082308" y="80238"/>
                </a:lnTo>
                <a:lnTo>
                  <a:pt x="1064622" y="87428"/>
                </a:lnTo>
                <a:lnTo>
                  <a:pt x="1046518" y="97383"/>
                </a:lnTo>
                <a:lnTo>
                  <a:pt x="1062634" y="124815"/>
                </a:lnTo>
                <a:lnTo>
                  <a:pt x="1076253" y="116714"/>
                </a:lnTo>
                <a:lnTo>
                  <a:pt x="1089809" y="110928"/>
                </a:lnTo>
                <a:lnTo>
                  <a:pt x="1103235" y="107456"/>
                </a:lnTo>
                <a:lnTo>
                  <a:pt x="1116469" y="106299"/>
                </a:lnTo>
                <a:lnTo>
                  <a:pt x="1189952" y="106299"/>
                </a:lnTo>
                <a:lnTo>
                  <a:pt x="1179391" y="91425"/>
                </a:lnTo>
                <a:lnTo>
                  <a:pt x="1156331" y="78786"/>
                </a:lnTo>
                <a:lnTo>
                  <a:pt x="1125042" y="74409"/>
                </a:lnTo>
                <a:close/>
              </a:path>
              <a:path w="2598420" h="261620">
                <a:moveTo>
                  <a:pt x="1293063" y="3771"/>
                </a:moveTo>
                <a:lnTo>
                  <a:pt x="1253629" y="3771"/>
                </a:lnTo>
                <a:lnTo>
                  <a:pt x="1253629" y="258203"/>
                </a:lnTo>
                <a:lnTo>
                  <a:pt x="1293063" y="258203"/>
                </a:lnTo>
                <a:lnTo>
                  <a:pt x="1293063" y="3771"/>
                </a:lnTo>
                <a:close/>
              </a:path>
              <a:path w="2598420" h="261620">
                <a:moveTo>
                  <a:pt x="1372616" y="0"/>
                </a:moveTo>
                <a:lnTo>
                  <a:pt x="1363529" y="1768"/>
                </a:lnTo>
                <a:lnTo>
                  <a:pt x="1356242" y="6686"/>
                </a:lnTo>
                <a:lnTo>
                  <a:pt x="1351399" y="14176"/>
                </a:lnTo>
                <a:lnTo>
                  <a:pt x="1349641" y="23660"/>
                </a:lnTo>
                <a:lnTo>
                  <a:pt x="1351399" y="32945"/>
                </a:lnTo>
                <a:lnTo>
                  <a:pt x="1356242" y="40333"/>
                </a:lnTo>
                <a:lnTo>
                  <a:pt x="1363529" y="45214"/>
                </a:lnTo>
                <a:lnTo>
                  <a:pt x="1372616" y="46977"/>
                </a:lnTo>
                <a:lnTo>
                  <a:pt x="1381702" y="45214"/>
                </a:lnTo>
                <a:lnTo>
                  <a:pt x="1388989" y="40333"/>
                </a:lnTo>
                <a:lnTo>
                  <a:pt x="1393832" y="32945"/>
                </a:lnTo>
                <a:lnTo>
                  <a:pt x="1395590" y="23660"/>
                </a:lnTo>
                <a:lnTo>
                  <a:pt x="1393832" y="14176"/>
                </a:lnTo>
                <a:lnTo>
                  <a:pt x="1388989" y="6686"/>
                </a:lnTo>
                <a:lnTo>
                  <a:pt x="1381702" y="1768"/>
                </a:lnTo>
                <a:lnTo>
                  <a:pt x="1372616" y="0"/>
                </a:lnTo>
                <a:close/>
              </a:path>
              <a:path w="2598420" h="261620">
                <a:moveTo>
                  <a:pt x="1392161" y="75780"/>
                </a:moveTo>
                <a:lnTo>
                  <a:pt x="1353070" y="75780"/>
                </a:lnTo>
                <a:lnTo>
                  <a:pt x="1353070" y="258203"/>
                </a:lnTo>
                <a:lnTo>
                  <a:pt x="1392161" y="258203"/>
                </a:lnTo>
                <a:lnTo>
                  <a:pt x="1392161" y="75780"/>
                </a:lnTo>
                <a:close/>
              </a:path>
              <a:path w="2598420" h="261620">
                <a:moveTo>
                  <a:pt x="1496745" y="112128"/>
                </a:moveTo>
                <a:lnTo>
                  <a:pt x="1457655" y="112128"/>
                </a:lnTo>
                <a:lnTo>
                  <a:pt x="1457655" y="206768"/>
                </a:lnTo>
                <a:lnTo>
                  <a:pt x="1461780" y="230841"/>
                </a:lnTo>
                <a:lnTo>
                  <a:pt x="1472914" y="247359"/>
                </a:lnTo>
                <a:lnTo>
                  <a:pt x="1489191" y="256869"/>
                </a:lnTo>
                <a:lnTo>
                  <a:pt x="1508747" y="259918"/>
                </a:lnTo>
                <a:lnTo>
                  <a:pt x="1520250" y="259034"/>
                </a:lnTo>
                <a:lnTo>
                  <a:pt x="1531593" y="256446"/>
                </a:lnTo>
                <a:lnTo>
                  <a:pt x="1542742" y="252251"/>
                </a:lnTo>
                <a:lnTo>
                  <a:pt x="1553667" y="246545"/>
                </a:lnTo>
                <a:lnTo>
                  <a:pt x="1546322" y="224256"/>
                </a:lnTo>
                <a:lnTo>
                  <a:pt x="1516291" y="224256"/>
                </a:lnTo>
                <a:lnTo>
                  <a:pt x="1508029" y="223051"/>
                </a:lnTo>
                <a:lnTo>
                  <a:pt x="1501889" y="218984"/>
                </a:lnTo>
                <a:lnTo>
                  <a:pt x="1498063" y="211381"/>
                </a:lnTo>
                <a:lnTo>
                  <a:pt x="1496745" y="199567"/>
                </a:lnTo>
                <a:lnTo>
                  <a:pt x="1496745" y="112128"/>
                </a:lnTo>
                <a:close/>
              </a:path>
              <a:path w="2598420" h="261620">
                <a:moveTo>
                  <a:pt x="1543723" y="216369"/>
                </a:moveTo>
                <a:lnTo>
                  <a:pt x="1536109" y="219772"/>
                </a:lnTo>
                <a:lnTo>
                  <a:pt x="1529106" y="222242"/>
                </a:lnTo>
                <a:lnTo>
                  <a:pt x="1522554" y="223747"/>
                </a:lnTo>
                <a:lnTo>
                  <a:pt x="1516291" y="224256"/>
                </a:lnTo>
                <a:lnTo>
                  <a:pt x="1546322" y="224256"/>
                </a:lnTo>
                <a:lnTo>
                  <a:pt x="1543723" y="216369"/>
                </a:lnTo>
                <a:close/>
              </a:path>
              <a:path w="2598420" h="261620">
                <a:moveTo>
                  <a:pt x="1550581" y="82638"/>
                </a:moveTo>
                <a:lnTo>
                  <a:pt x="1431937" y="82638"/>
                </a:lnTo>
                <a:lnTo>
                  <a:pt x="1431937" y="112128"/>
                </a:lnTo>
                <a:lnTo>
                  <a:pt x="1550581" y="112128"/>
                </a:lnTo>
                <a:lnTo>
                  <a:pt x="1550581" y="82638"/>
                </a:lnTo>
                <a:close/>
              </a:path>
              <a:path w="2598420" h="261620">
                <a:moveTo>
                  <a:pt x="1496745" y="32575"/>
                </a:moveTo>
                <a:lnTo>
                  <a:pt x="1457655" y="32575"/>
                </a:lnTo>
                <a:lnTo>
                  <a:pt x="1457655" y="82638"/>
                </a:lnTo>
                <a:lnTo>
                  <a:pt x="1496745" y="82638"/>
                </a:lnTo>
                <a:lnTo>
                  <a:pt x="1496745" y="32575"/>
                </a:lnTo>
                <a:close/>
              </a:path>
              <a:path w="2598420" h="261620">
                <a:moveTo>
                  <a:pt x="1579384" y="75780"/>
                </a:moveTo>
                <a:lnTo>
                  <a:pt x="1579384" y="108013"/>
                </a:lnTo>
                <a:lnTo>
                  <a:pt x="1680540" y="108013"/>
                </a:lnTo>
                <a:lnTo>
                  <a:pt x="1576298" y="231457"/>
                </a:lnTo>
                <a:lnTo>
                  <a:pt x="1576298" y="258203"/>
                </a:lnTo>
                <a:lnTo>
                  <a:pt x="1732318" y="258546"/>
                </a:lnTo>
                <a:lnTo>
                  <a:pt x="1732318" y="226314"/>
                </a:lnTo>
                <a:lnTo>
                  <a:pt x="1624990" y="225971"/>
                </a:lnTo>
                <a:lnTo>
                  <a:pt x="1729232" y="102527"/>
                </a:lnTo>
                <a:lnTo>
                  <a:pt x="1729232" y="76123"/>
                </a:lnTo>
                <a:lnTo>
                  <a:pt x="1579384" y="75780"/>
                </a:lnTo>
                <a:close/>
              </a:path>
              <a:path w="2598420" h="261620">
                <a:moveTo>
                  <a:pt x="1909700" y="106299"/>
                </a:moveTo>
                <a:lnTo>
                  <a:pt x="1836216" y="106299"/>
                </a:lnTo>
                <a:lnTo>
                  <a:pt x="1855172" y="108801"/>
                </a:lnTo>
                <a:lnTo>
                  <a:pt x="1868792" y="116028"/>
                </a:lnTo>
                <a:lnTo>
                  <a:pt x="1877011" y="127564"/>
                </a:lnTo>
                <a:lnTo>
                  <a:pt x="1879765" y="142989"/>
                </a:lnTo>
                <a:lnTo>
                  <a:pt x="1879765" y="148475"/>
                </a:lnTo>
                <a:lnTo>
                  <a:pt x="1824558" y="148475"/>
                </a:lnTo>
                <a:lnTo>
                  <a:pt x="1795272" y="152515"/>
                </a:lnTo>
                <a:lnTo>
                  <a:pt x="1773637" y="163563"/>
                </a:lnTo>
                <a:lnTo>
                  <a:pt x="1760232" y="180783"/>
                </a:lnTo>
                <a:lnTo>
                  <a:pt x="1755635" y="203339"/>
                </a:lnTo>
                <a:lnTo>
                  <a:pt x="1760109" y="225778"/>
                </a:lnTo>
                <a:lnTo>
                  <a:pt x="1772908" y="243716"/>
                </a:lnTo>
                <a:lnTo>
                  <a:pt x="1793102" y="255610"/>
                </a:lnTo>
                <a:lnTo>
                  <a:pt x="1819757" y="259918"/>
                </a:lnTo>
                <a:lnTo>
                  <a:pt x="1838493" y="258434"/>
                </a:lnTo>
                <a:lnTo>
                  <a:pt x="1854947" y="253960"/>
                </a:lnTo>
                <a:lnTo>
                  <a:pt x="1868894" y="246464"/>
                </a:lnTo>
                <a:lnTo>
                  <a:pt x="1880108" y="235915"/>
                </a:lnTo>
                <a:lnTo>
                  <a:pt x="1918791" y="235915"/>
                </a:lnTo>
                <a:lnTo>
                  <a:pt x="1918771" y="228714"/>
                </a:lnTo>
                <a:lnTo>
                  <a:pt x="1827987" y="228714"/>
                </a:lnTo>
                <a:lnTo>
                  <a:pt x="1813210" y="226796"/>
                </a:lnTo>
                <a:lnTo>
                  <a:pt x="1802098" y="221341"/>
                </a:lnTo>
                <a:lnTo>
                  <a:pt x="1795100" y="212801"/>
                </a:lnTo>
                <a:lnTo>
                  <a:pt x="1792668" y="201625"/>
                </a:lnTo>
                <a:lnTo>
                  <a:pt x="1794945" y="190443"/>
                </a:lnTo>
                <a:lnTo>
                  <a:pt x="1801883" y="182894"/>
                </a:lnTo>
                <a:lnTo>
                  <a:pt x="1813644" y="178624"/>
                </a:lnTo>
                <a:lnTo>
                  <a:pt x="1830387" y="177279"/>
                </a:lnTo>
                <a:lnTo>
                  <a:pt x="1918623" y="177279"/>
                </a:lnTo>
                <a:lnTo>
                  <a:pt x="1918512" y="138531"/>
                </a:lnTo>
                <a:lnTo>
                  <a:pt x="1913455" y="111587"/>
                </a:lnTo>
                <a:lnTo>
                  <a:pt x="1909700" y="106299"/>
                </a:lnTo>
                <a:close/>
              </a:path>
              <a:path w="2598420" h="261620">
                <a:moveTo>
                  <a:pt x="1918791" y="235915"/>
                </a:moveTo>
                <a:lnTo>
                  <a:pt x="1880108" y="235915"/>
                </a:lnTo>
                <a:lnTo>
                  <a:pt x="1880108" y="258203"/>
                </a:lnTo>
                <a:lnTo>
                  <a:pt x="1918855" y="258203"/>
                </a:lnTo>
                <a:lnTo>
                  <a:pt x="1918791" y="235915"/>
                </a:lnTo>
                <a:close/>
              </a:path>
              <a:path w="2598420" h="261620">
                <a:moveTo>
                  <a:pt x="1918623" y="177279"/>
                </a:moveTo>
                <a:lnTo>
                  <a:pt x="1879765" y="177279"/>
                </a:lnTo>
                <a:lnTo>
                  <a:pt x="1879765" y="194081"/>
                </a:lnTo>
                <a:lnTo>
                  <a:pt x="1874760" y="207883"/>
                </a:lnTo>
                <a:lnTo>
                  <a:pt x="1863648" y="218855"/>
                </a:lnTo>
                <a:lnTo>
                  <a:pt x="1847650" y="226099"/>
                </a:lnTo>
                <a:lnTo>
                  <a:pt x="1827987" y="228714"/>
                </a:lnTo>
                <a:lnTo>
                  <a:pt x="1918771" y="228714"/>
                </a:lnTo>
                <a:lnTo>
                  <a:pt x="1918623" y="177279"/>
                </a:lnTo>
                <a:close/>
              </a:path>
              <a:path w="2598420" h="261620">
                <a:moveTo>
                  <a:pt x="1844789" y="74409"/>
                </a:moveTo>
                <a:lnTo>
                  <a:pt x="1821477" y="75877"/>
                </a:lnTo>
                <a:lnTo>
                  <a:pt x="1802055" y="80238"/>
                </a:lnTo>
                <a:lnTo>
                  <a:pt x="1784369" y="87428"/>
                </a:lnTo>
                <a:lnTo>
                  <a:pt x="1766265" y="97383"/>
                </a:lnTo>
                <a:lnTo>
                  <a:pt x="1782381" y="124815"/>
                </a:lnTo>
                <a:lnTo>
                  <a:pt x="1796001" y="116714"/>
                </a:lnTo>
                <a:lnTo>
                  <a:pt x="1809556" y="110928"/>
                </a:lnTo>
                <a:lnTo>
                  <a:pt x="1822983" y="107456"/>
                </a:lnTo>
                <a:lnTo>
                  <a:pt x="1836216" y="106299"/>
                </a:lnTo>
                <a:lnTo>
                  <a:pt x="1909700" y="106299"/>
                </a:lnTo>
                <a:lnTo>
                  <a:pt x="1899138" y="91425"/>
                </a:lnTo>
                <a:lnTo>
                  <a:pt x="1876078" y="78786"/>
                </a:lnTo>
                <a:lnTo>
                  <a:pt x="1844789" y="74409"/>
                </a:lnTo>
                <a:close/>
              </a:path>
              <a:path w="2598420" h="261620">
                <a:moveTo>
                  <a:pt x="2041258" y="74066"/>
                </a:moveTo>
                <a:lnTo>
                  <a:pt x="2006003" y="80763"/>
                </a:lnTo>
                <a:lnTo>
                  <a:pt x="1978593" y="99612"/>
                </a:lnTo>
                <a:lnTo>
                  <a:pt x="1960826" y="128748"/>
                </a:lnTo>
                <a:lnTo>
                  <a:pt x="1954504" y="166306"/>
                </a:lnTo>
                <a:lnTo>
                  <a:pt x="1960789" y="204368"/>
                </a:lnTo>
                <a:lnTo>
                  <a:pt x="1978550" y="233943"/>
                </a:lnTo>
                <a:lnTo>
                  <a:pt x="2006148" y="253103"/>
                </a:lnTo>
                <a:lnTo>
                  <a:pt x="2041944" y="259918"/>
                </a:lnTo>
                <a:lnTo>
                  <a:pt x="2062427" y="257764"/>
                </a:lnTo>
                <a:lnTo>
                  <a:pt x="2080048" y="251431"/>
                </a:lnTo>
                <a:lnTo>
                  <a:pt x="2094648" y="241112"/>
                </a:lnTo>
                <a:lnTo>
                  <a:pt x="2106066" y="226999"/>
                </a:lnTo>
                <a:lnTo>
                  <a:pt x="2050173" y="226999"/>
                </a:lnTo>
                <a:lnTo>
                  <a:pt x="2027402" y="222601"/>
                </a:lnTo>
                <a:lnTo>
                  <a:pt x="2009711" y="210326"/>
                </a:lnTo>
                <a:lnTo>
                  <a:pt x="1998192" y="191557"/>
                </a:lnTo>
                <a:lnTo>
                  <a:pt x="1993938" y="167678"/>
                </a:lnTo>
                <a:lnTo>
                  <a:pt x="1998240" y="143546"/>
                </a:lnTo>
                <a:lnTo>
                  <a:pt x="2009840" y="124558"/>
                </a:lnTo>
                <a:lnTo>
                  <a:pt x="2027547" y="112128"/>
                </a:lnTo>
                <a:lnTo>
                  <a:pt x="2050173" y="107670"/>
                </a:lnTo>
                <a:lnTo>
                  <a:pt x="2145499" y="107670"/>
                </a:lnTo>
                <a:lnTo>
                  <a:pt x="2145499" y="107327"/>
                </a:lnTo>
                <a:lnTo>
                  <a:pt x="2106066" y="107327"/>
                </a:lnTo>
                <a:lnTo>
                  <a:pt x="2094445" y="93161"/>
                </a:lnTo>
                <a:lnTo>
                  <a:pt x="2079705" y="82724"/>
                </a:lnTo>
                <a:lnTo>
                  <a:pt x="2061944" y="76273"/>
                </a:lnTo>
                <a:lnTo>
                  <a:pt x="2041258" y="74066"/>
                </a:lnTo>
                <a:close/>
              </a:path>
              <a:path w="2598420" h="261620">
                <a:moveTo>
                  <a:pt x="2145499" y="107670"/>
                </a:moveTo>
                <a:lnTo>
                  <a:pt x="2050173" y="107670"/>
                </a:lnTo>
                <a:lnTo>
                  <a:pt x="2072794" y="112080"/>
                </a:lnTo>
                <a:lnTo>
                  <a:pt x="2090464" y="124429"/>
                </a:lnTo>
                <a:lnTo>
                  <a:pt x="2101962" y="143401"/>
                </a:lnTo>
                <a:lnTo>
                  <a:pt x="2106066" y="167678"/>
                </a:lnTo>
                <a:lnTo>
                  <a:pt x="2101962" y="191557"/>
                </a:lnTo>
                <a:lnTo>
                  <a:pt x="2090464" y="210326"/>
                </a:lnTo>
                <a:lnTo>
                  <a:pt x="2072794" y="222601"/>
                </a:lnTo>
                <a:lnTo>
                  <a:pt x="2050173" y="226999"/>
                </a:lnTo>
                <a:lnTo>
                  <a:pt x="2106066" y="226999"/>
                </a:lnTo>
                <a:lnTo>
                  <a:pt x="2106066" y="258203"/>
                </a:lnTo>
                <a:lnTo>
                  <a:pt x="2145499" y="258203"/>
                </a:lnTo>
                <a:lnTo>
                  <a:pt x="2145499" y="107670"/>
                </a:lnTo>
                <a:close/>
              </a:path>
              <a:path w="2598420" h="261620">
                <a:moveTo>
                  <a:pt x="2145499" y="3771"/>
                </a:moveTo>
                <a:lnTo>
                  <a:pt x="2106066" y="3771"/>
                </a:lnTo>
                <a:lnTo>
                  <a:pt x="2106066" y="107327"/>
                </a:lnTo>
                <a:lnTo>
                  <a:pt x="2145499" y="107327"/>
                </a:lnTo>
                <a:lnTo>
                  <a:pt x="2145499" y="3771"/>
                </a:lnTo>
                <a:close/>
              </a:path>
              <a:path w="2598420" h="261620">
                <a:moveTo>
                  <a:pt x="2280602" y="74409"/>
                </a:moveTo>
                <a:lnTo>
                  <a:pt x="2243333" y="81310"/>
                </a:lnTo>
                <a:lnTo>
                  <a:pt x="2214165" y="100298"/>
                </a:lnTo>
                <a:lnTo>
                  <a:pt x="2195156" y="129573"/>
                </a:lnTo>
                <a:lnTo>
                  <a:pt x="2188362" y="167335"/>
                </a:lnTo>
                <a:lnTo>
                  <a:pt x="2195027" y="204893"/>
                </a:lnTo>
                <a:lnTo>
                  <a:pt x="2213908" y="234029"/>
                </a:lnTo>
                <a:lnTo>
                  <a:pt x="2243333" y="252878"/>
                </a:lnTo>
                <a:lnTo>
                  <a:pt x="2281631" y="259575"/>
                </a:lnTo>
                <a:lnTo>
                  <a:pt x="2304219" y="257501"/>
                </a:lnTo>
                <a:lnTo>
                  <a:pt x="2324493" y="251474"/>
                </a:lnTo>
                <a:lnTo>
                  <a:pt x="2342195" y="241782"/>
                </a:lnTo>
                <a:lnTo>
                  <a:pt x="2357069" y="228714"/>
                </a:lnTo>
                <a:lnTo>
                  <a:pt x="2356103" y="227685"/>
                </a:lnTo>
                <a:lnTo>
                  <a:pt x="2284717" y="227685"/>
                </a:lnTo>
                <a:lnTo>
                  <a:pt x="2264593" y="224513"/>
                </a:lnTo>
                <a:lnTo>
                  <a:pt x="2247941" y="215426"/>
                </a:lnTo>
                <a:lnTo>
                  <a:pt x="2235532" y="201067"/>
                </a:lnTo>
                <a:lnTo>
                  <a:pt x="2228138" y="182079"/>
                </a:lnTo>
                <a:lnTo>
                  <a:pt x="2365984" y="182079"/>
                </a:lnTo>
                <a:lnTo>
                  <a:pt x="2364500" y="153276"/>
                </a:lnTo>
                <a:lnTo>
                  <a:pt x="2227453" y="153276"/>
                </a:lnTo>
                <a:lnTo>
                  <a:pt x="2233496" y="133586"/>
                </a:lnTo>
                <a:lnTo>
                  <a:pt x="2244940" y="118686"/>
                </a:lnTo>
                <a:lnTo>
                  <a:pt x="2261014" y="109251"/>
                </a:lnTo>
                <a:lnTo>
                  <a:pt x="2280945" y="105956"/>
                </a:lnTo>
                <a:lnTo>
                  <a:pt x="2350168" y="105956"/>
                </a:lnTo>
                <a:lnTo>
                  <a:pt x="2349139" y="103555"/>
                </a:lnTo>
                <a:lnTo>
                  <a:pt x="2321670" y="81974"/>
                </a:lnTo>
                <a:lnTo>
                  <a:pt x="2280602" y="74409"/>
                </a:lnTo>
                <a:close/>
              </a:path>
              <a:path w="2598420" h="261620">
                <a:moveTo>
                  <a:pt x="2336152" y="206425"/>
                </a:moveTo>
                <a:lnTo>
                  <a:pt x="2325270" y="215534"/>
                </a:lnTo>
                <a:lnTo>
                  <a:pt x="2312877" y="222199"/>
                </a:lnTo>
                <a:lnTo>
                  <a:pt x="2299263" y="226292"/>
                </a:lnTo>
                <a:lnTo>
                  <a:pt x="2284717" y="227685"/>
                </a:lnTo>
                <a:lnTo>
                  <a:pt x="2356103" y="227685"/>
                </a:lnTo>
                <a:lnTo>
                  <a:pt x="2336152" y="206425"/>
                </a:lnTo>
                <a:close/>
              </a:path>
              <a:path w="2598420" h="261620">
                <a:moveTo>
                  <a:pt x="2350168" y="105956"/>
                </a:moveTo>
                <a:lnTo>
                  <a:pt x="2280945" y="105956"/>
                </a:lnTo>
                <a:lnTo>
                  <a:pt x="2301267" y="109202"/>
                </a:lnTo>
                <a:lnTo>
                  <a:pt x="2316992" y="118557"/>
                </a:lnTo>
                <a:lnTo>
                  <a:pt x="2327381" y="133441"/>
                </a:lnTo>
                <a:lnTo>
                  <a:pt x="2331694" y="153276"/>
                </a:lnTo>
                <a:lnTo>
                  <a:pt x="2364500" y="153276"/>
                </a:lnTo>
                <a:lnTo>
                  <a:pt x="2363686" y="137481"/>
                </a:lnTo>
                <a:lnTo>
                  <a:pt x="2350168" y="105956"/>
                </a:lnTo>
                <a:close/>
              </a:path>
              <a:path w="2598420" h="261620">
                <a:moveTo>
                  <a:pt x="2399245" y="206082"/>
                </a:moveTo>
                <a:lnTo>
                  <a:pt x="2400558" y="245109"/>
                </a:lnTo>
                <a:lnTo>
                  <a:pt x="2438374" y="257925"/>
                </a:lnTo>
                <a:lnTo>
                  <a:pt x="2458567" y="259575"/>
                </a:lnTo>
                <a:lnTo>
                  <a:pt x="2484976" y="256365"/>
                </a:lnTo>
                <a:lnTo>
                  <a:pt x="2507302" y="246502"/>
                </a:lnTo>
                <a:lnTo>
                  <a:pt x="2522748" y="229630"/>
                </a:lnTo>
                <a:lnTo>
                  <a:pt x="2522966" y="228714"/>
                </a:lnTo>
                <a:lnTo>
                  <a:pt x="2460282" y="228714"/>
                </a:lnTo>
                <a:lnTo>
                  <a:pt x="2444572" y="227155"/>
                </a:lnTo>
                <a:lnTo>
                  <a:pt x="2428220" y="222670"/>
                </a:lnTo>
                <a:lnTo>
                  <a:pt x="2412640" y="215550"/>
                </a:lnTo>
                <a:lnTo>
                  <a:pt x="2399245" y="206082"/>
                </a:lnTo>
                <a:close/>
              </a:path>
              <a:path w="2598420" h="261620">
                <a:moveTo>
                  <a:pt x="2461653" y="74066"/>
                </a:moveTo>
                <a:lnTo>
                  <a:pt x="2436396" y="77109"/>
                </a:lnTo>
                <a:lnTo>
                  <a:pt x="2414933" y="86582"/>
                </a:lnTo>
                <a:lnTo>
                  <a:pt x="2400028" y="102998"/>
                </a:lnTo>
                <a:lnTo>
                  <a:pt x="2394445" y="126873"/>
                </a:lnTo>
                <a:lnTo>
                  <a:pt x="2409248" y="162250"/>
                </a:lnTo>
                <a:lnTo>
                  <a:pt x="2442151" y="178693"/>
                </a:lnTo>
                <a:lnTo>
                  <a:pt x="2475117" y="189800"/>
                </a:lnTo>
                <a:lnTo>
                  <a:pt x="2490114" y="209169"/>
                </a:lnTo>
                <a:lnTo>
                  <a:pt x="2487815" y="218009"/>
                </a:lnTo>
                <a:lnTo>
                  <a:pt x="2481499" y="224085"/>
                </a:lnTo>
                <a:lnTo>
                  <a:pt x="2472031" y="227589"/>
                </a:lnTo>
                <a:lnTo>
                  <a:pt x="2460282" y="228714"/>
                </a:lnTo>
                <a:lnTo>
                  <a:pt x="2522966" y="228714"/>
                </a:lnTo>
                <a:lnTo>
                  <a:pt x="2528519" y="205397"/>
                </a:lnTo>
                <a:lnTo>
                  <a:pt x="2513554" y="169451"/>
                </a:lnTo>
                <a:lnTo>
                  <a:pt x="2480298" y="152376"/>
                </a:lnTo>
                <a:lnTo>
                  <a:pt x="2446978" y="141408"/>
                </a:lnTo>
                <a:lnTo>
                  <a:pt x="2431821" y="123786"/>
                </a:lnTo>
                <a:lnTo>
                  <a:pt x="2433830" y="115450"/>
                </a:lnTo>
                <a:lnTo>
                  <a:pt x="2439408" y="109813"/>
                </a:lnTo>
                <a:lnTo>
                  <a:pt x="2447878" y="106620"/>
                </a:lnTo>
                <a:lnTo>
                  <a:pt x="2458567" y="105613"/>
                </a:lnTo>
                <a:lnTo>
                  <a:pt x="2518994" y="105613"/>
                </a:lnTo>
                <a:lnTo>
                  <a:pt x="2525433" y="92583"/>
                </a:lnTo>
                <a:lnTo>
                  <a:pt x="2511754" y="84771"/>
                </a:lnTo>
                <a:lnTo>
                  <a:pt x="2495986" y="78952"/>
                </a:lnTo>
                <a:lnTo>
                  <a:pt x="2478996" y="75320"/>
                </a:lnTo>
                <a:lnTo>
                  <a:pt x="2461653" y="74066"/>
                </a:lnTo>
                <a:close/>
              </a:path>
              <a:path w="2598420" h="261620">
                <a:moveTo>
                  <a:pt x="2518994" y="105613"/>
                </a:moveTo>
                <a:lnTo>
                  <a:pt x="2458567" y="105613"/>
                </a:lnTo>
                <a:lnTo>
                  <a:pt x="2471297" y="106732"/>
                </a:lnTo>
                <a:lnTo>
                  <a:pt x="2484799" y="109942"/>
                </a:lnTo>
                <a:lnTo>
                  <a:pt x="2498301" y="115016"/>
                </a:lnTo>
                <a:lnTo>
                  <a:pt x="2511031" y="121729"/>
                </a:lnTo>
                <a:lnTo>
                  <a:pt x="2518994" y="105613"/>
                </a:lnTo>
                <a:close/>
              </a:path>
              <a:path w="2598420" h="261620">
                <a:moveTo>
                  <a:pt x="2576525" y="216027"/>
                </a:moveTo>
                <a:lnTo>
                  <a:pt x="2567941" y="217677"/>
                </a:lnTo>
                <a:lnTo>
                  <a:pt x="2561094" y="222284"/>
                </a:lnTo>
                <a:lnTo>
                  <a:pt x="2556561" y="229335"/>
                </a:lnTo>
                <a:lnTo>
                  <a:pt x="2554922" y="238315"/>
                </a:lnTo>
                <a:lnTo>
                  <a:pt x="2556561" y="247547"/>
                </a:lnTo>
                <a:lnTo>
                  <a:pt x="2561094" y="254817"/>
                </a:lnTo>
                <a:lnTo>
                  <a:pt x="2567941" y="259580"/>
                </a:lnTo>
                <a:lnTo>
                  <a:pt x="2576525" y="261289"/>
                </a:lnTo>
                <a:lnTo>
                  <a:pt x="2585108" y="259580"/>
                </a:lnTo>
                <a:lnTo>
                  <a:pt x="2591955" y="254817"/>
                </a:lnTo>
                <a:lnTo>
                  <a:pt x="2596488" y="247547"/>
                </a:lnTo>
                <a:lnTo>
                  <a:pt x="2598127" y="238315"/>
                </a:lnTo>
                <a:lnTo>
                  <a:pt x="2596488" y="229335"/>
                </a:lnTo>
                <a:lnTo>
                  <a:pt x="2591955" y="222284"/>
                </a:lnTo>
                <a:lnTo>
                  <a:pt x="2585108" y="217677"/>
                </a:lnTo>
                <a:lnTo>
                  <a:pt x="2576525" y="216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3361" y="6303396"/>
            <a:ext cx="1644650" cy="321310"/>
          </a:xfrm>
          <a:custGeom>
            <a:avLst/>
            <a:gdLst/>
            <a:ahLst/>
            <a:cxnLst/>
            <a:rect l="l" t="t" r="r" b="b"/>
            <a:pathLst>
              <a:path w="1644650" h="321309">
                <a:moveTo>
                  <a:pt x="190995" y="103898"/>
                </a:moveTo>
                <a:lnTo>
                  <a:pt x="95669" y="103898"/>
                </a:lnTo>
                <a:lnTo>
                  <a:pt x="118289" y="108308"/>
                </a:lnTo>
                <a:lnTo>
                  <a:pt x="135959" y="120657"/>
                </a:lnTo>
                <a:lnTo>
                  <a:pt x="147457" y="139629"/>
                </a:lnTo>
                <a:lnTo>
                  <a:pt x="151561" y="163906"/>
                </a:lnTo>
                <a:lnTo>
                  <a:pt x="147457" y="187785"/>
                </a:lnTo>
                <a:lnTo>
                  <a:pt x="135959" y="206554"/>
                </a:lnTo>
                <a:lnTo>
                  <a:pt x="118289" y="218829"/>
                </a:lnTo>
                <a:lnTo>
                  <a:pt x="95669" y="223227"/>
                </a:lnTo>
                <a:lnTo>
                  <a:pt x="151561" y="223227"/>
                </a:lnTo>
                <a:lnTo>
                  <a:pt x="151561" y="320954"/>
                </a:lnTo>
                <a:lnTo>
                  <a:pt x="190995" y="320954"/>
                </a:lnTo>
                <a:lnTo>
                  <a:pt x="190995" y="103898"/>
                </a:lnTo>
                <a:close/>
              </a:path>
              <a:path w="1644650" h="321309">
                <a:moveTo>
                  <a:pt x="86753" y="70294"/>
                </a:moveTo>
                <a:lnTo>
                  <a:pt x="51499" y="76991"/>
                </a:lnTo>
                <a:lnTo>
                  <a:pt x="24088" y="95840"/>
                </a:lnTo>
                <a:lnTo>
                  <a:pt x="6322" y="124976"/>
                </a:lnTo>
                <a:lnTo>
                  <a:pt x="0" y="162534"/>
                </a:lnTo>
                <a:lnTo>
                  <a:pt x="6284" y="200596"/>
                </a:lnTo>
                <a:lnTo>
                  <a:pt x="24045" y="230171"/>
                </a:lnTo>
                <a:lnTo>
                  <a:pt x="51643" y="249331"/>
                </a:lnTo>
                <a:lnTo>
                  <a:pt x="87439" y="256146"/>
                </a:lnTo>
                <a:lnTo>
                  <a:pt x="107922" y="253992"/>
                </a:lnTo>
                <a:lnTo>
                  <a:pt x="125544" y="247659"/>
                </a:lnTo>
                <a:lnTo>
                  <a:pt x="140144" y="237340"/>
                </a:lnTo>
                <a:lnTo>
                  <a:pt x="151561" y="223227"/>
                </a:lnTo>
                <a:lnTo>
                  <a:pt x="95669" y="223227"/>
                </a:lnTo>
                <a:lnTo>
                  <a:pt x="72898" y="218829"/>
                </a:lnTo>
                <a:lnTo>
                  <a:pt x="55206" y="206554"/>
                </a:lnTo>
                <a:lnTo>
                  <a:pt x="43687" y="187785"/>
                </a:lnTo>
                <a:lnTo>
                  <a:pt x="39433" y="163906"/>
                </a:lnTo>
                <a:lnTo>
                  <a:pt x="43735" y="139774"/>
                </a:lnTo>
                <a:lnTo>
                  <a:pt x="55335" y="120786"/>
                </a:lnTo>
                <a:lnTo>
                  <a:pt x="73043" y="108356"/>
                </a:lnTo>
                <a:lnTo>
                  <a:pt x="95669" y="103898"/>
                </a:lnTo>
                <a:lnTo>
                  <a:pt x="190995" y="103898"/>
                </a:lnTo>
                <a:lnTo>
                  <a:pt x="190995" y="103555"/>
                </a:lnTo>
                <a:lnTo>
                  <a:pt x="151561" y="103555"/>
                </a:lnTo>
                <a:lnTo>
                  <a:pt x="139940" y="89389"/>
                </a:lnTo>
                <a:lnTo>
                  <a:pt x="125201" y="78952"/>
                </a:lnTo>
                <a:lnTo>
                  <a:pt x="107440" y="72501"/>
                </a:lnTo>
                <a:lnTo>
                  <a:pt x="86753" y="70294"/>
                </a:lnTo>
                <a:close/>
              </a:path>
              <a:path w="1644650" h="321309">
                <a:moveTo>
                  <a:pt x="190995" y="72009"/>
                </a:moveTo>
                <a:lnTo>
                  <a:pt x="151561" y="72009"/>
                </a:lnTo>
                <a:lnTo>
                  <a:pt x="151561" y="103555"/>
                </a:lnTo>
                <a:lnTo>
                  <a:pt x="190995" y="103555"/>
                </a:lnTo>
                <a:lnTo>
                  <a:pt x="190995" y="72009"/>
                </a:lnTo>
                <a:close/>
              </a:path>
              <a:path w="1644650" h="321309">
                <a:moveTo>
                  <a:pt x="284606" y="72009"/>
                </a:moveTo>
                <a:lnTo>
                  <a:pt x="245173" y="72009"/>
                </a:lnTo>
                <a:lnTo>
                  <a:pt x="245173" y="185508"/>
                </a:lnTo>
                <a:lnTo>
                  <a:pt x="249738" y="214864"/>
                </a:lnTo>
                <a:lnTo>
                  <a:pt x="262918" y="236986"/>
                </a:lnTo>
                <a:lnTo>
                  <a:pt x="283942" y="250943"/>
                </a:lnTo>
                <a:lnTo>
                  <a:pt x="312038" y="255803"/>
                </a:lnTo>
                <a:lnTo>
                  <a:pt x="333068" y="253440"/>
                </a:lnTo>
                <a:lnTo>
                  <a:pt x="351172" y="246673"/>
                </a:lnTo>
                <a:lnTo>
                  <a:pt x="365997" y="235213"/>
                </a:lnTo>
                <a:lnTo>
                  <a:pt x="377189" y="218770"/>
                </a:lnTo>
                <a:lnTo>
                  <a:pt x="327126" y="218770"/>
                </a:lnTo>
                <a:lnTo>
                  <a:pt x="309344" y="215716"/>
                </a:lnTo>
                <a:lnTo>
                  <a:pt x="295965" y="206940"/>
                </a:lnTo>
                <a:lnTo>
                  <a:pt x="287537" y="193020"/>
                </a:lnTo>
                <a:lnTo>
                  <a:pt x="284606" y="174536"/>
                </a:lnTo>
                <a:lnTo>
                  <a:pt x="284606" y="72009"/>
                </a:lnTo>
                <a:close/>
              </a:path>
              <a:path w="1644650" h="321309">
                <a:moveTo>
                  <a:pt x="416623" y="72009"/>
                </a:moveTo>
                <a:lnTo>
                  <a:pt x="377189" y="72009"/>
                </a:lnTo>
                <a:lnTo>
                  <a:pt x="377189" y="161848"/>
                </a:lnTo>
                <a:lnTo>
                  <a:pt x="373803" y="184099"/>
                </a:lnTo>
                <a:lnTo>
                  <a:pt x="363988" y="202010"/>
                </a:lnTo>
                <a:lnTo>
                  <a:pt x="348257" y="214071"/>
                </a:lnTo>
                <a:lnTo>
                  <a:pt x="327126" y="218770"/>
                </a:lnTo>
                <a:lnTo>
                  <a:pt x="377189" y="218770"/>
                </a:lnTo>
                <a:lnTo>
                  <a:pt x="377189" y="254431"/>
                </a:lnTo>
                <a:lnTo>
                  <a:pt x="416623" y="254431"/>
                </a:lnTo>
                <a:lnTo>
                  <a:pt x="416623" y="72009"/>
                </a:lnTo>
                <a:close/>
              </a:path>
              <a:path w="1644650" h="321309">
                <a:moveTo>
                  <a:pt x="550011" y="70637"/>
                </a:moveTo>
                <a:lnTo>
                  <a:pt x="512742" y="77538"/>
                </a:lnTo>
                <a:lnTo>
                  <a:pt x="483574" y="96526"/>
                </a:lnTo>
                <a:lnTo>
                  <a:pt x="464565" y="125801"/>
                </a:lnTo>
                <a:lnTo>
                  <a:pt x="457771" y="163563"/>
                </a:lnTo>
                <a:lnTo>
                  <a:pt x="464436" y="201121"/>
                </a:lnTo>
                <a:lnTo>
                  <a:pt x="483317" y="230257"/>
                </a:lnTo>
                <a:lnTo>
                  <a:pt x="512742" y="249106"/>
                </a:lnTo>
                <a:lnTo>
                  <a:pt x="551040" y="255803"/>
                </a:lnTo>
                <a:lnTo>
                  <a:pt x="573628" y="253729"/>
                </a:lnTo>
                <a:lnTo>
                  <a:pt x="593902" y="247702"/>
                </a:lnTo>
                <a:lnTo>
                  <a:pt x="611605" y="238010"/>
                </a:lnTo>
                <a:lnTo>
                  <a:pt x="626478" y="224942"/>
                </a:lnTo>
                <a:lnTo>
                  <a:pt x="625512" y="223913"/>
                </a:lnTo>
                <a:lnTo>
                  <a:pt x="554126" y="223913"/>
                </a:lnTo>
                <a:lnTo>
                  <a:pt x="534002" y="220741"/>
                </a:lnTo>
                <a:lnTo>
                  <a:pt x="517350" y="211655"/>
                </a:lnTo>
                <a:lnTo>
                  <a:pt x="504941" y="197296"/>
                </a:lnTo>
                <a:lnTo>
                  <a:pt x="497547" y="178308"/>
                </a:lnTo>
                <a:lnTo>
                  <a:pt x="635393" y="178308"/>
                </a:lnTo>
                <a:lnTo>
                  <a:pt x="633909" y="149504"/>
                </a:lnTo>
                <a:lnTo>
                  <a:pt x="496862" y="149504"/>
                </a:lnTo>
                <a:lnTo>
                  <a:pt x="502905" y="129814"/>
                </a:lnTo>
                <a:lnTo>
                  <a:pt x="514350" y="114914"/>
                </a:lnTo>
                <a:lnTo>
                  <a:pt x="530423" y="105479"/>
                </a:lnTo>
                <a:lnTo>
                  <a:pt x="550354" y="102184"/>
                </a:lnTo>
                <a:lnTo>
                  <a:pt x="619577" y="102184"/>
                </a:lnTo>
                <a:lnTo>
                  <a:pt x="618548" y="99783"/>
                </a:lnTo>
                <a:lnTo>
                  <a:pt x="591079" y="78202"/>
                </a:lnTo>
                <a:lnTo>
                  <a:pt x="550011" y="70637"/>
                </a:lnTo>
                <a:close/>
              </a:path>
              <a:path w="1644650" h="321309">
                <a:moveTo>
                  <a:pt x="605561" y="202653"/>
                </a:moveTo>
                <a:lnTo>
                  <a:pt x="594679" y="211762"/>
                </a:lnTo>
                <a:lnTo>
                  <a:pt x="582287" y="218427"/>
                </a:lnTo>
                <a:lnTo>
                  <a:pt x="568672" y="222520"/>
                </a:lnTo>
                <a:lnTo>
                  <a:pt x="554126" y="223913"/>
                </a:lnTo>
                <a:lnTo>
                  <a:pt x="625512" y="223913"/>
                </a:lnTo>
                <a:lnTo>
                  <a:pt x="605561" y="202653"/>
                </a:lnTo>
                <a:close/>
              </a:path>
              <a:path w="1644650" h="321309">
                <a:moveTo>
                  <a:pt x="619577" y="102184"/>
                </a:moveTo>
                <a:lnTo>
                  <a:pt x="550354" y="102184"/>
                </a:lnTo>
                <a:lnTo>
                  <a:pt x="570676" y="105431"/>
                </a:lnTo>
                <a:lnTo>
                  <a:pt x="586401" y="114785"/>
                </a:lnTo>
                <a:lnTo>
                  <a:pt x="596790" y="129669"/>
                </a:lnTo>
                <a:lnTo>
                  <a:pt x="601103" y="149504"/>
                </a:lnTo>
                <a:lnTo>
                  <a:pt x="633909" y="149504"/>
                </a:lnTo>
                <a:lnTo>
                  <a:pt x="633095" y="133709"/>
                </a:lnTo>
                <a:lnTo>
                  <a:pt x="619577" y="102184"/>
                </a:lnTo>
                <a:close/>
              </a:path>
              <a:path w="1644650" h="321309">
                <a:moveTo>
                  <a:pt x="791743" y="72009"/>
                </a:moveTo>
                <a:lnTo>
                  <a:pt x="750595" y="72009"/>
                </a:lnTo>
                <a:lnTo>
                  <a:pt x="821232" y="254431"/>
                </a:lnTo>
                <a:lnTo>
                  <a:pt x="862037" y="254431"/>
                </a:lnTo>
                <a:lnTo>
                  <a:pt x="876896" y="215684"/>
                </a:lnTo>
                <a:lnTo>
                  <a:pt x="842492" y="215684"/>
                </a:lnTo>
                <a:lnTo>
                  <a:pt x="791743" y="72009"/>
                </a:lnTo>
                <a:close/>
              </a:path>
              <a:path w="1644650" h="321309">
                <a:moveTo>
                  <a:pt x="931989" y="72009"/>
                </a:moveTo>
                <a:lnTo>
                  <a:pt x="892556" y="72009"/>
                </a:lnTo>
                <a:lnTo>
                  <a:pt x="842492" y="215684"/>
                </a:lnTo>
                <a:lnTo>
                  <a:pt x="876896" y="215684"/>
                </a:lnTo>
                <a:lnTo>
                  <a:pt x="931989" y="72009"/>
                </a:lnTo>
                <a:close/>
              </a:path>
              <a:path w="1644650" h="321309">
                <a:moveTo>
                  <a:pt x="1030757" y="70637"/>
                </a:moveTo>
                <a:lnTo>
                  <a:pt x="991991" y="77334"/>
                </a:lnTo>
                <a:lnTo>
                  <a:pt x="961871" y="96183"/>
                </a:lnTo>
                <a:lnTo>
                  <a:pt x="942358" y="125319"/>
                </a:lnTo>
                <a:lnTo>
                  <a:pt x="935418" y="162877"/>
                </a:lnTo>
                <a:lnTo>
                  <a:pt x="942358" y="200687"/>
                </a:lnTo>
                <a:lnTo>
                  <a:pt x="961871" y="230043"/>
                </a:lnTo>
                <a:lnTo>
                  <a:pt x="991991" y="249047"/>
                </a:lnTo>
                <a:lnTo>
                  <a:pt x="1030757" y="255803"/>
                </a:lnTo>
                <a:lnTo>
                  <a:pt x="1069320" y="249047"/>
                </a:lnTo>
                <a:lnTo>
                  <a:pt x="1099331" y="230043"/>
                </a:lnTo>
                <a:lnTo>
                  <a:pt x="1104077" y="222885"/>
                </a:lnTo>
                <a:lnTo>
                  <a:pt x="1030757" y="222885"/>
                </a:lnTo>
                <a:lnTo>
                  <a:pt x="1008131" y="218582"/>
                </a:lnTo>
                <a:lnTo>
                  <a:pt x="990461" y="206468"/>
                </a:lnTo>
                <a:lnTo>
                  <a:pt x="978966" y="187732"/>
                </a:lnTo>
                <a:lnTo>
                  <a:pt x="974864" y="163563"/>
                </a:lnTo>
                <a:lnTo>
                  <a:pt x="978966" y="139538"/>
                </a:lnTo>
                <a:lnTo>
                  <a:pt x="990461" y="120786"/>
                </a:lnTo>
                <a:lnTo>
                  <a:pt x="1008131" y="108592"/>
                </a:lnTo>
                <a:lnTo>
                  <a:pt x="1030757" y="104241"/>
                </a:lnTo>
                <a:lnTo>
                  <a:pt x="1104714" y="104241"/>
                </a:lnTo>
                <a:lnTo>
                  <a:pt x="1099331" y="96183"/>
                </a:lnTo>
                <a:lnTo>
                  <a:pt x="1069320" y="77334"/>
                </a:lnTo>
                <a:lnTo>
                  <a:pt x="1030757" y="70637"/>
                </a:lnTo>
                <a:close/>
              </a:path>
              <a:path w="1644650" h="321309">
                <a:moveTo>
                  <a:pt x="1104714" y="104241"/>
                </a:moveTo>
                <a:lnTo>
                  <a:pt x="1030757" y="104241"/>
                </a:lnTo>
                <a:lnTo>
                  <a:pt x="1053174" y="108592"/>
                </a:lnTo>
                <a:lnTo>
                  <a:pt x="1070743" y="120786"/>
                </a:lnTo>
                <a:lnTo>
                  <a:pt x="1082206" y="139538"/>
                </a:lnTo>
                <a:lnTo>
                  <a:pt x="1086307" y="163563"/>
                </a:lnTo>
                <a:lnTo>
                  <a:pt x="1082206" y="187732"/>
                </a:lnTo>
                <a:lnTo>
                  <a:pt x="1070743" y="206468"/>
                </a:lnTo>
                <a:lnTo>
                  <a:pt x="1053174" y="218582"/>
                </a:lnTo>
                <a:lnTo>
                  <a:pt x="1030757" y="222885"/>
                </a:lnTo>
                <a:lnTo>
                  <a:pt x="1104077" y="222885"/>
                </a:lnTo>
                <a:lnTo>
                  <a:pt x="1118796" y="200687"/>
                </a:lnTo>
                <a:lnTo>
                  <a:pt x="1125728" y="162877"/>
                </a:lnTo>
                <a:lnTo>
                  <a:pt x="1118796" y="125319"/>
                </a:lnTo>
                <a:lnTo>
                  <a:pt x="1104714" y="104241"/>
                </a:lnTo>
                <a:close/>
              </a:path>
              <a:path w="1644650" h="321309">
                <a:moveTo>
                  <a:pt x="1208024" y="0"/>
                </a:moveTo>
                <a:lnTo>
                  <a:pt x="1168590" y="0"/>
                </a:lnTo>
                <a:lnTo>
                  <a:pt x="1168590" y="254431"/>
                </a:lnTo>
                <a:lnTo>
                  <a:pt x="1208024" y="254431"/>
                </a:lnTo>
                <a:lnTo>
                  <a:pt x="1208024" y="0"/>
                </a:lnTo>
                <a:close/>
              </a:path>
              <a:path w="1644650" h="321309">
                <a:moveTo>
                  <a:pt x="1343126" y="70637"/>
                </a:moveTo>
                <a:lnTo>
                  <a:pt x="1305857" y="77538"/>
                </a:lnTo>
                <a:lnTo>
                  <a:pt x="1276689" y="96526"/>
                </a:lnTo>
                <a:lnTo>
                  <a:pt x="1257680" y="125801"/>
                </a:lnTo>
                <a:lnTo>
                  <a:pt x="1250886" y="163563"/>
                </a:lnTo>
                <a:lnTo>
                  <a:pt x="1257551" y="201121"/>
                </a:lnTo>
                <a:lnTo>
                  <a:pt x="1276432" y="230257"/>
                </a:lnTo>
                <a:lnTo>
                  <a:pt x="1305857" y="249106"/>
                </a:lnTo>
                <a:lnTo>
                  <a:pt x="1344155" y="255803"/>
                </a:lnTo>
                <a:lnTo>
                  <a:pt x="1366743" y="253729"/>
                </a:lnTo>
                <a:lnTo>
                  <a:pt x="1387017" y="247702"/>
                </a:lnTo>
                <a:lnTo>
                  <a:pt x="1404720" y="238010"/>
                </a:lnTo>
                <a:lnTo>
                  <a:pt x="1419593" y="224942"/>
                </a:lnTo>
                <a:lnTo>
                  <a:pt x="1418627" y="223913"/>
                </a:lnTo>
                <a:lnTo>
                  <a:pt x="1347241" y="223913"/>
                </a:lnTo>
                <a:lnTo>
                  <a:pt x="1327117" y="220741"/>
                </a:lnTo>
                <a:lnTo>
                  <a:pt x="1310465" y="211655"/>
                </a:lnTo>
                <a:lnTo>
                  <a:pt x="1298056" y="197296"/>
                </a:lnTo>
                <a:lnTo>
                  <a:pt x="1290662" y="178308"/>
                </a:lnTo>
                <a:lnTo>
                  <a:pt x="1428508" y="178308"/>
                </a:lnTo>
                <a:lnTo>
                  <a:pt x="1427024" y="149504"/>
                </a:lnTo>
                <a:lnTo>
                  <a:pt x="1289977" y="149504"/>
                </a:lnTo>
                <a:lnTo>
                  <a:pt x="1296020" y="129814"/>
                </a:lnTo>
                <a:lnTo>
                  <a:pt x="1307465" y="114914"/>
                </a:lnTo>
                <a:lnTo>
                  <a:pt x="1323538" y="105479"/>
                </a:lnTo>
                <a:lnTo>
                  <a:pt x="1343469" y="102184"/>
                </a:lnTo>
                <a:lnTo>
                  <a:pt x="1412692" y="102184"/>
                </a:lnTo>
                <a:lnTo>
                  <a:pt x="1411663" y="99783"/>
                </a:lnTo>
                <a:lnTo>
                  <a:pt x="1384194" y="78202"/>
                </a:lnTo>
                <a:lnTo>
                  <a:pt x="1343126" y="70637"/>
                </a:lnTo>
                <a:close/>
              </a:path>
              <a:path w="1644650" h="321309">
                <a:moveTo>
                  <a:pt x="1398676" y="202653"/>
                </a:moveTo>
                <a:lnTo>
                  <a:pt x="1387794" y="211762"/>
                </a:lnTo>
                <a:lnTo>
                  <a:pt x="1375402" y="218427"/>
                </a:lnTo>
                <a:lnTo>
                  <a:pt x="1361787" y="222520"/>
                </a:lnTo>
                <a:lnTo>
                  <a:pt x="1347241" y="223913"/>
                </a:lnTo>
                <a:lnTo>
                  <a:pt x="1418627" y="223913"/>
                </a:lnTo>
                <a:lnTo>
                  <a:pt x="1398676" y="202653"/>
                </a:lnTo>
                <a:close/>
              </a:path>
              <a:path w="1644650" h="321309">
                <a:moveTo>
                  <a:pt x="1412692" y="102184"/>
                </a:moveTo>
                <a:lnTo>
                  <a:pt x="1343469" y="102184"/>
                </a:lnTo>
                <a:lnTo>
                  <a:pt x="1363791" y="105431"/>
                </a:lnTo>
                <a:lnTo>
                  <a:pt x="1379516" y="114785"/>
                </a:lnTo>
                <a:lnTo>
                  <a:pt x="1389905" y="129669"/>
                </a:lnTo>
                <a:lnTo>
                  <a:pt x="1394218" y="149504"/>
                </a:lnTo>
                <a:lnTo>
                  <a:pt x="1427024" y="149504"/>
                </a:lnTo>
                <a:lnTo>
                  <a:pt x="1426210" y="133709"/>
                </a:lnTo>
                <a:lnTo>
                  <a:pt x="1412692" y="102184"/>
                </a:lnTo>
                <a:close/>
              </a:path>
              <a:path w="1644650" h="321309">
                <a:moveTo>
                  <a:pt x="1509090" y="72009"/>
                </a:moveTo>
                <a:lnTo>
                  <a:pt x="1469656" y="72009"/>
                </a:lnTo>
                <a:lnTo>
                  <a:pt x="1469656" y="254431"/>
                </a:lnTo>
                <a:lnTo>
                  <a:pt x="1509090" y="254431"/>
                </a:lnTo>
                <a:lnTo>
                  <a:pt x="1509090" y="157391"/>
                </a:lnTo>
                <a:lnTo>
                  <a:pt x="1514094" y="137663"/>
                </a:lnTo>
                <a:lnTo>
                  <a:pt x="1524692" y="121986"/>
                </a:lnTo>
                <a:lnTo>
                  <a:pt x="1540461" y="111576"/>
                </a:lnTo>
                <a:lnTo>
                  <a:pt x="1560868" y="107670"/>
                </a:lnTo>
                <a:lnTo>
                  <a:pt x="1637202" y="107670"/>
                </a:lnTo>
                <a:lnTo>
                  <a:pt x="1636787" y="106984"/>
                </a:lnTo>
                <a:lnTo>
                  <a:pt x="1509090" y="106984"/>
                </a:lnTo>
                <a:lnTo>
                  <a:pt x="1509090" y="72009"/>
                </a:lnTo>
                <a:close/>
              </a:path>
              <a:path w="1644650" h="321309">
                <a:moveTo>
                  <a:pt x="1637202" y="107670"/>
                </a:moveTo>
                <a:lnTo>
                  <a:pt x="1560868" y="107670"/>
                </a:lnTo>
                <a:lnTo>
                  <a:pt x="1579298" y="110724"/>
                </a:lnTo>
                <a:lnTo>
                  <a:pt x="1593100" y="119500"/>
                </a:lnTo>
                <a:lnTo>
                  <a:pt x="1601758" y="133420"/>
                </a:lnTo>
                <a:lnTo>
                  <a:pt x="1604759" y="151904"/>
                </a:lnTo>
                <a:lnTo>
                  <a:pt x="1604759" y="254431"/>
                </a:lnTo>
                <a:lnTo>
                  <a:pt x="1644192" y="254431"/>
                </a:lnTo>
                <a:lnTo>
                  <a:pt x="1644192" y="140931"/>
                </a:lnTo>
                <a:lnTo>
                  <a:pt x="1639563" y="111576"/>
                </a:lnTo>
                <a:lnTo>
                  <a:pt x="1637202" y="107670"/>
                </a:lnTo>
                <a:close/>
              </a:path>
              <a:path w="1644650" h="321309">
                <a:moveTo>
                  <a:pt x="1576298" y="70637"/>
                </a:moveTo>
                <a:lnTo>
                  <a:pt x="1554610" y="72748"/>
                </a:lnTo>
                <a:lnTo>
                  <a:pt x="1536007" y="79295"/>
                </a:lnTo>
                <a:lnTo>
                  <a:pt x="1520748" y="90600"/>
                </a:lnTo>
                <a:lnTo>
                  <a:pt x="1509090" y="106984"/>
                </a:lnTo>
                <a:lnTo>
                  <a:pt x="1636787" y="106984"/>
                </a:lnTo>
                <a:lnTo>
                  <a:pt x="1626190" y="89454"/>
                </a:lnTo>
                <a:lnTo>
                  <a:pt x="1604845" y="75496"/>
                </a:lnTo>
                <a:lnTo>
                  <a:pt x="1576298" y="706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2686" y="5964415"/>
            <a:ext cx="1757680" cy="227329"/>
          </a:xfrm>
          <a:custGeom>
            <a:avLst/>
            <a:gdLst/>
            <a:ahLst/>
            <a:cxnLst/>
            <a:rect l="l" t="t" r="r" b="b"/>
            <a:pathLst>
              <a:path w="1757680" h="227329">
                <a:moveTo>
                  <a:pt x="175577" y="2540"/>
                </a:moveTo>
                <a:lnTo>
                  <a:pt x="0" y="2540"/>
                </a:lnTo>
                <a:lnTo>
                  <a:pt x="0" y="225107"/>
                </a:lnTo>
                <a:lnTo>
                  <a:pt x="178752" y="225107"/>
                </a:lnTo>
                <a:lnTo>
                  <a:pt x="178752" y="178752"/>
                </a:lnTo>
                <a:lnTo>
                  <a:pt x="58102" y="178752"/>
                </a:lnTo>
                <a:lnTo>
                  <a:pt x="58102" y="136842"/>
                </a:lnTo>
                <a:lnTo>
                  <a:pt x="164147" y="136525"/>
                </a:lnTo>
                <a:lnTo>
                  <a:pt x="164147" y="90487"/>
                </a:lnTo>
                <a:lnTo>
                  <a:pt x="58102" y="90487"/>
                </a:lnTo>
                <a:lnTo>
                  <a:pt x="58102" y="48895"/>
                </a:lnTo>
                <a:lnTo>
                  <a:pt x="175577" y="48895"/>
                </a:lnTo>
                <a:lnTo>
                  <a:pt x="175577" y="2540"/>
                </a:lnTo>
                <a:close/>
              </a:path>
              <a:path w="1757680" h="227329">
                <a:moveTo>
                  <a:pt x="277812" y="2540"/>
                </a:moveTo>
                <a:lnTo>
                  <a:pt x="214312" y="2540"/>
                </a:lnTo>
                <a:lnTo>
                  <a:pt x="214312" y="225107"/>
                </a:lnTo>
                <a:lnTo>
                  <a:pt x="266065" y="225107"/>
                </a:lnTo>
                <a:lnTo>
                  <a:pt x="266065" y="84137"/>
                </a:lnTo>
                <a:lnTo>
                  <a:pt x="314920" y="84137"/>
                </a:lnTo>
                <a:lnTo>
                  <a:pt x="277812" y="2540"/>
                </a:lnTo>
                <a:close/>
              </a:path>
              <a:path w="1757680" h="227329">
                <a:moveTo>
                  <a:pt x="459422" y="84137"/>
                </a:moveTo>
                <a:lnTo>
                  <a:pt x="407670" y="84137"/>
                </a:lnTo>
                <a:lnTo>
                  <a:pt x="407987" y="225107"/>
                </a:lnTo>
                <a:lnTo>
                  <a:pt x="459422" y="225107"/>
                </a:lnTo>
                <a:lnTo>
                  <a:pt x="459422" y="84137"/>
                </a:lnTo>
                <a:close/>
              </a:path>
              <a:path w="1757680" h="227329">
                <a:moveTo>
                  <a:pt x="314920" y="84137"/>
                </a:moveTo>
                <a:lnTo>
                  <a:pt x="266065" y="84137"/>
                </a:lnTo>
                <a:lnTo>
                  <a:pt x="317817" y="202882"/>
                </a:lnTo>
                <a:lnTo>
                  <a:pt x="355917" y="202882"/>
                </a:lnTo>
                <a:lnTo>
                  <a:pt x="386636" y="132397"/>
                </a:lnTo>
                <a:lnTo>
                  <a:pt x="336867" y="132397"/>
                </a:lnTo>
                <a:lnTo>
                  <a:pt x="314920" y="84137"/>
                </a:lnTo>
                <a:close/>
              </a:path>
              <a:path w="1757680" h="227329">
                <a:moveTo>
                  <a:pt x="459422" y="2540"/>
                </a:moveTo>
                <a:lnTo>
                  <a:pt x="395922" y="2540"/>
                </a:lnTo>
                <a:lnTo>
                  <a:pt x="336867" y="132397"/>
                </a:lnTo>
                <a:lnTo>
                  <a:pt x="386636" y="132397"/>
                </a:lnTo>
                <a:lnTo>
                  <a:pt x="407670" y="84137"/>
                </a:lnTo>
                <a:lnTo>
                  <a:pt x="459422" y="84137"/>
                </a:lnTo>
                <a:lnTo>
                  <a:pt x="459422" y="2540"/>
                </a:lnTo>
                <a:close/>
              </a:path>
              <a:path w="1757680" h="227329">
                <a:moveTo>
                  <a:pt x="600379" y="2540"/>
                </a:moveTo>
                <a:lnTo>
                  <a:pt x="502589" y="2540"/>
                </a:lnTo>
                <a:lnTo>
                  <a:pt x="502589" y="225107"/>
                </a:lnTo>
                <a:lnTo>
                  <a:pt x="560692" y="225107"/>
                </a:lnTo>
                <a:lnTo>
                  <a:pt x="560692" y="163512"/>
                </a:lnTo>
                <a:lnTo>
                  <a:pt x="600379" y="163512"/>
                </a:lnTo>
                <a:lnTo>
                  <a:pt x="638345" y="157931"/>
                </a:lnTo>
                <a:lnTo>
                  <a:pt x="666459" y="141724"/>
                </a:lnTo>
                <a:lnTo>
                  <a:pt x="682935" y="117157"/>
                </a:lnTo>
                <a:lnTo>
                  <a:pt x="560692" y="117157"/>
                </a:lnTo>
                <a:lnTo>
                  <a:pt x="560692" y="48895"/>
                </a:lnTo>
                <a:lnTo>
                  <a:pt x="684161" y="48895"/>
                </a:lnTo>
                <a:lnTo>
                  <a:pt x="683917" y="47545"/>
                </a:lnTo>
                <a:lnTo>
                  <a:pt x="666459" y="23018"/>
                </a:lnTo>
                <a:lnTo>
                  <a:pt x="638345" y="7778"/>
                </a:lnTo>
                <a:lnTo>
                  <a:pt x="600379" y="2540"/>
                </a:lnTo>
                <a:close/>
              </a:path>
              <a:path w="1757680" h="227329">
                <a:moveTo>
                  <a:pt x="684161" y="48895"/>
                </a:moveTo>
                <a:lnTo>
                  <a:pt x="597522" y="48895"/>
                </a:lnTo>
                <a:lnTo>
                  <a:pt x="613238" y="51072"/>
                </a:lnTo>
                <a:lnTo>
                  <a:pt x="624906" y="57507"/>
                </a:lnTo>
                <a:lnTo>
                  <a:pt x="632169" y="68049"/>
                </a:lnTo>
                <a:lnTo>
                  <a:pt x="634669" y="82550"/>
                </a:lnTo>
                <a:lnTo>
                  <a:pt x="632169" y="97467"/>
                </a:lnTo>
                <a:lnTo>
                  <a:pt x="624906" y="108307"/>
                </a:lnTo>
                <a:lnTo>
                  <a:pt x="613238" y="114920"/>
                </a:lnTo>
                <a:lnTo>
                  <a:pt x="597522" y="117157"/>
                </a:lnTo>
                <a:lnTo>
                  <a:pt x="682935" y="117157"/>
                </a:lnTo>
                <a:lnTo>
                  <a:pt x="683917" y="115694"/>
                </a:lnTo>
                <a:lnTo>
                  <a:pt x="689914" y="80645"/>
                </a:lnTo>
                <a:lnTo>
                  <a:pt x="684161" y="48895"/>
                </a:lnTo>
                <a:close/>
              </a:path>
              <a:path w="1757680" h="227329">
                <a:moveTo>
                  <a:pt x="818502" y="2540"/>
                </a:moveTo>
                <a:lnTo>
                  <a:pt x="718489" y="2540"/>
                </a:lnTo>
                <a:lnTo>
                  <a:pt x="718489" y="225107"/>
                </a:lnTo>
                <a:lnTo>
                  <a:pt x="776592" y="225107"/>
                </a:lnTo>
                <a:lnTo>
                  <a:pt x="776592" y="163512"/>
                </a:lnTo>
                <a:lnTo>
                  <a:pt x="878609" y="163512"/>
                </a:lnTo>
                <a:lnTo>
                  <a:pt x="871524" y="152400"/>
                </a:lnTo>
                <a:lnTo>
                  <a:pt x="888575" y="140295"/>
                </a:lnTo>
                <a:lnTo>
                  <a:pt x="901012" y="124142"/>
                </a:lnTo>
                <a:lnTo>
                  <a:pt x="903677" y="117157"/>
                </a:lnTo>
                <a:lnTo>
                  <a:pt x="776592" y="117157"/>
                </a:lnTo>
                <a:lnTo>
                  <a:pt x="776592" y="48895"/>
                </a:lnTo>
                <a:lnTo>
                  <a:pt x="905282" y="48895"/>
                </a:lnTo>
                <a:lnTo>
                  <a:pt x="905030" y="47545"/>
                </a:lnTo>
                <a:lnTo>
                  <a:pt x="887002" y="23018"/>
                </a:lnTo>
                <a:lnTo>
                  <a:pt x="857902" y="7778"/>
                </a:lnTo>
                <a:lnTo>
                  <a:pt x="818502" y="2540"/>
                </a:lnTo>
                <a:close/>
              </a:path>
              <a:path w="1757680" h="227329">
                <a:moveTo>
                  <a:pt x="878609" y="163512"/>
                </a:moveTo>
                <a:lnTo>
                  <a:pt x="819772" y="163512"/>
                </a:lnTo>
                <a:lnTo>
                  <a:pt x="852157" y="225107"/>
                </a:lnTo>
                <a:lnTo>
                  <a:pt x="917879" y="225107"/>
                </a:lnTo>
                <a:lnTo>
                  <a:pt x="878609" y="163512"/>
                </a:lnTo>
                <a:close/>
              </a:path>
              <a:path w="1757680" h="227329">
                <a:moveTo>
                  <a:pt x="905282" y="48895"/>
                </a:moveTo>
                <a:lnTo>
                  <a:pt x="818819" y="48895"/>
                </a:lnTo>
                <a:lnTo>
                  <a:pt x="834536" y="51072"/>
                </a:lnTo>
                <a:lnTo>
                  <a:pt x="846204" y="57507"/>
                </a:lnTo>
                <a:lnTo>
                  <a:pt x="853466" y="68049"/>
                </a:lnTo>
                <a:lnTo>
                  <a:pt x="855967" y="82550"/>
                </a:lnTo>
                <a:lnTo>
                  <a:pt x="853466" y="97467"/>
                </a:lnTo>
                <a:lnTo>
                  <a:pt x="846204" y="108307"/>
                </a:lnTo>
                <a:lnTo>
                  <a:pt x="834536" y="114920"/>
                </a:lnTo>
                <a:lnTo>
                  <a:pt x="818819" y="117157"/>
                </a:lnTo>
                <a:lnTo>
                  <a:pt x="903677" y="117157"/>
                </a:lnTo>
                <a:lnTo>
                  <a:pt x="908627" y="104179"/>
                </a:lnTo>
                <a:lnTo>
                  <a:pt x="911212" y="80645"/>
                </a:lnTo>
                <a:lnTo>
                  <a:pt x="905282" y="48895"/>
                </a:lnTo>
                <a:close/>
              </a:path>
              <a:path w="1757680" h="227329">
                <a:moveTo>
                  <a:pt x="1123937" y="2540"/>
                </a:moveTo>
                <a:lnTo>
                  <a:pt x="948359" y="2540"/>
                </a:lnTo>
                <a:lnTo>
                  <a:pt x="948359" y="225107"/>
                </a:lnTo>
                <a:lnTo>
                  <a:pt x="1127112" y="225107"/>
                </a:lnTo>
                <a:lnTo>
                  <a:pt x="1127112" y="178752"/>
                </a:lnTo>
                <a:lnTo>
                  <a:pt x="1006462" y="178752"/>
                </a:lnTo>
                <a:lnTo>
                  <a:pt x="1006462" y="136842"/>
                </a:lnTo>
                <a:lnTo>
                  <a:pt x="1112507" y="136525"/>
                </a:lnTo>
                <a:lnTo>
                  <a:pt x="1112507" y="90487"/>
                </a:lnTo>
                <a:lnTo>
                  <a:pt x="1006462" y="90487"/>
                </a:lnTo>
                <a:lnTo>
                  <a:pt x="1006462" y="48895"/>
                </a:lnTo>
                <a:lnTo>
                  <a:pt x="1123937" y="48895"/>
                </a:lnTo>
                <a:lnTo>
                  <a:pt x="1123937" y="2540"/>
                </a:lnTo>
                <a:close/>
              </a:path>
              <a:path w="1757680" h="227329">
                <a:moveTo>
                  <a:pt x="1168704" y="146050"/>
                </a:moveTo>
                <a:lnTo>
                  <a:pt x="1146162" y="191452"/>
                </a:lnTo>
                <a:lnTo>
                  <a:pt x="1168213" y="206250"/>
                </a:lnTo>
                <a:lnTo>
                  <a:pt x="1193509" y="217447"/>
                </a:lnTo>
                <a:lnTo>
                  <a:pt x="1220769" y="224536"/>
                </a:lnTo>
                <a:lnTo>
                  <a:pt x="1248714" y="227012"/>
                </a:lnTo>
                <a:lnTo>
                  <a:pt x="1283600" y="222681"/>
                </a:lnTo>
                <a:lnTo>
                  <a:pt x="1312056" y="209748"/>
                </a:lnTo>
                <a:lnTo>
                  <a:pt x="1331225" y="188302"/>
                </a:lnTo>
                <a:lnTo>
                  <a:pt x="1333246" y="179705"/>
                </a:lnTo>
                <a:lnTo>
                  <a:pt x="1249349" y="179705"/>
                </a:lnTo>
                <a:lnTo>
                  <a:pt x="1230185" y="177214"/>
                </a:lnTo>
                <a:lnTo>
                  <a:pt x="1208908" y="170259"/>
                </a:lnTo>
                <a:lnTo>
                  <a:pt x="1187690" y="159613"/>
                </a:lnTo>
                <a:lnTo>
                  <a:pt x="1168704" y="146050"/>
                </a:lnTo>
                <a:close/>
              </a:path>
              <a:path w="1757680" h="227329">
                <a:moveTo>
                  <a:pt x="1249032" y="0"/>
                </a:moveTo>
                <a:lnTo>
                  <a:pt x="1212504" y="4767"/>
                </a:lnTo>
                <a:lnTo>
                  <a:pt x="1184460" y="18375"/>
                </a:lnTo>
                <a:lnTo>
                  <a:pt x="1166477" y="39781"/>
                </a:lnTo>
                <a:lnTo>
                  <a:pt x="1160132" y="67945"/>
                </a:lnTo>
                <a:lnTo>
                  <a:pt x="1172316" y="104294"/>
                </a:lnTo>
                <a:lnTo>
                  <a:pt x="1201371" y="124048"/>
                </a:lnTo>
                <a:lnTo>
                  <a:pt x="1236050" y="134993"/>
                </a:lnTo>
                <a:lnTo>
                  <a:pt x="1265105" y="144917"/>
                </a:lnTo>
                <a:lnTo>
                  <a:pt x="1277289" y="161607"/>
                </a:lnTo>
                <a:lnTo>
                  <a:pt x="1275335" y="169391"/>
                </a:lnTo>
                <a:lnTo>
                  <a:pt x="1269749" y="175061"/>
                </a:lnTo>
                <a:lnTo>
                  <a:pt x="1260948" y="178529"/>
                </a:lnTo>
                <a:lnTo>
                  <a:pt x="1249349" y="179705"/>
                </a:lnTo>
                <a:lnTo>
                  <a:pt x="1333246" y="179705"/>
                </a:lnTo>
                <a:lnTo>
                  <a:pt x="1338249" y="158432"/>
                </a:lnTo>
                <a:lnTo>
                  <a:pt x="1326065" y="121272"/>
                </a:lnTo>
                <a:lnTo>
                  <a:pt x="1297010" y="100723"/>
                </a:lnTo>
                <a:lnTo>
                  <a:pt x="1262331" y="89166"/>
                </a:lnTo>
                <a:lnTo>
                  <a:pt x="1233276" y="78981"/>
                </a:lnTo>
                <a:lnTo>
                  <a:pt x="1221092" y="62547"/>
                </a:lnTo>
                <a:lnTo>
                  <a:pt x="1222749" y="55880"/>
                </a:lnTo>
                <a:lnTo>
                  <a:pt x="1227442" y="51117"/>
                </a:lnTo>
                <a:lnTo>
                  <a:pt x="1234754" y="48260"/>
                </a:lnTo>
                <a:lnTo>
                  <a:pt x="1244269" y="47307"/>
                </a:lnTo>
                <a:lnTo>
                  <a:pt x="1327356" y="47307"/>
                </a:lnTo>
                <a:lnTo>
                  <a:pt x="1337932" y="25082"/>
                </a:lnTo>
                <a:lnTo>
                  <a:pt x="1318862" y="14867"/>
                </a:lnTo>
                <a:lnTo>
                  <a:pt x="1297054" y="6945"/>
                </a:lnTo>
                <a:lnTo>
                  <a:pt x="1273459" y="1820"/>
                </a:lnTo>
                <a:lnTo>
                  <a:pt x="1249032" y="0"/>
                </a:lnTo>
                <a:close/>
              </a:path>
              <a:path w="1757680" h="227329">
                <a:moveTo>
                  <a:pt x="1327356" y="47307"/>
                </a:moveTo>
                <a:lnTo>
                  <a:pt x="1244269" y="47307"/>
                </a:lnTo>
                <a:lnTo>
                  <a:pt x="1259946" y="49152"/>
                </a:lnTo>
                <a:lnTo>
                  <a:pt x="1278242" y="54213"/>
                </a:lnTo>
                <a:lnTo>
                  <a:pt x="1297490" y="61773"/>
                </a:lnTo>
                <a:lnTo>
                  <a:pt x="1316024" y="71120"/>
                </a:lnTo>
                <a:lnTo>
                  <a:pt x="1327356" y="47307"/>
                </a:lnTo>
                <a:close/>
              </a:path>
              <a:path w="1757680" h="227329">
                <a:moveTo>
                  <a:pt x="1543354" y="2540"/>
                </a:moveTo>
                <a:lnTo>
                  <a:pt x="1367777" y="2540"/>
                </a:lnTo>
                <a:lnTo>
                  <a:pt x="1367777" y="225107"/>
                </a:lnTo>
                <a:lnTo>
                  <a:pt x="1546529" y="225107"/>
                </a:lnTo>
                <a:lnTo>
                  <a:pt x="1546529" y="178752"/>
                </a:lnTo>
                <a:lnTo>
                  <a:pt x="1425879" y="178752"/>
                </a:lnTo>
                <a:lnTo>
                  <a:pt x="1425879" y="136842"/>
                </a:lnTo>
                <a:lnTo>
                  <a:pt x="1531924" y="136525"/>
                </a:lnTo>
                <a:lnTo>
                  <a:pt x="1531924" y="90487"/>
                </a:lnTo>
                <a:lnTo>
                  <a:pt x="1425879" y="90487"/>
                </a:lnTo>
                <a:lnTo>
                  <a:pt x="1425879" y="48895"/>
                </a:lnTo>
                <a:lnTo>
                  <a:pt x="1543354" y="48895"/>
                </a:lnTo>
                <a:lnTo>
                  <a:pt x="1543354" y="2540"/>
                </a:lnTo>
                <a:close/>
              </a:path>
              <a:path w="1757680" h="227329">
                <a:moveTo>
                  <a:pt x="1588122" y="146050"/>
                </a:moveTo>
                <a:lnTo>
                  <a:pt x="1565579" y="191452"/>
                </a:lnTo>
                <a:lnTo>
                  <a:pt x="1587631" y="206250"/>
                </a:lnTo>
                <a:lnTo>
                  <a:pt x="1612926" y="217447"/>
                </a:lnTo>
                <a:lnTo>
                  <a:pt x="1640187" y="224536"/>
                </a:lnTo>
                <a:lnTo>
                  <a:pt x="1668132" y="227012"/>
                </a:lnTo>
                <a:lnTo>
                  <a:pt x="1703017" y="222681"/>
                </a:lnTo>
                <a:lnTo>
                  <a:pt x="1731473" y="209748"/>
                </a:lnTo>
                <a:lnTo>
                  <a:pt x="1750642" y="188302"/>
                </a:lnTo>
                <a:lnTo>
                  <a:pt x="1752664" y="179705"/>
                </a:lnTo>
                <a:lnTo>
                  <a:pt x="1668767" y="179705"/>
                </a:lnTo>
                <a:lnTo>
                  <a:pt x="1649603" y="177214"/>
                </a:lnTo>
                <a:lnTo>
                  <a:pt x="1628325" y="170259"/>
                </a:lnTo>
                <a:lnTo>
                  <a:pt x="1607107" y="159613"/>
                </a:lnTo>
                <a:lnTo>
                  <a:pt x="1588122" y="146050"/>
                </a:lnTo>
                <a:close/>
              </a:path>
              <a:path w="1757680" h="227329">
                <a:moveTo>
                  <a:pt x="1668449" y="0"/>
                </a:moveTo>
                <a:lnTo>
                  <a:pt x="1631922" y="4767"/>
                </a:lnTo>
                <a:lnTo>
                  <a:pt x="1603878" y="18375"/>
                </a:lnTo>
                <a:lnTo>
                  <a:pt x="1585894" y="39781"/>
                </a:lnTo>
                <a:lnTo>
                  <a:pt x="1579549" y="67945"/>
                </a:lnTo>
                <a:lnTo>
                  <a:pt x="1591734" y="104294"/>
                </a:lnTo>
                <a:lnTo>
                  <a:pt x="1620789" y="124048"/>
                </a:lnTo>
                <a:lnTo>
                  <a:pt x="1655467" y="134993"/>
                </a:lnTo>
                <a:lnTo>
                  <a:pt x="1684522" y="144917"/>
                </a:lnTo>
                <a:lnTo>
                  <a:pt x="1696707" y="161607"/>
                </a:lnTo>
                <a:lnTo>
                  <a:pt x="1694752" y="169391"/>
                </a:lnTo>
                <a:lnTo>
                  <a:pt x="1689166" y="175061"/>
                </a:lnTo>
                <a:lnTo>
                  <a:pt x="1680365" y="178529"/>
                </a:lnTo>
                <a:lnTo>
                  <a:pt x="1668767" y="179705"/>
                </a:lnTo>
                <a:lnTo>
                  <a:pt x="1752664" y="179705"/>
                </a:lnTo>
                <a:lnTo>
                  <a:pt x="1757667" y="158432"/>
                </a:lnTo>
                <a:lnTo>
                  <a:pt x="1745482" y="121272"/>
                </a:lnTo>
                <a:lnTo>
                  <a:pt x="1716427" y="100723"/>
                </a:lnTo>
                <a:lnTo>
                  <a:pt x="1681749" y="89166"/>
                </a:lnTo>
                <a:lnTo>
                  <a:pt x="1652694" y="78981"/>
                </a:lnTo>
                <a:lnTo>
                  <a:pt x="1640509" y="62547"/>
                </a:lnTo>
                <a:lnTo>
                  <a:pt x="1642166" y="55880"/>
                </a:lnTo>
                <a:lnTo>
                  <a:pt x="1646859" y="51117"/>
                </a:lnTo>
                <a:lnTo>
                  <a:pt x="1654172" y="48260"/>
                </a:lnTo>
                <a:lnTo>
                  <a:pt x="1663687" y="47307"/>
                </a:lnTo>
                <a:lnTo>
                  <a:pt x="1746773" y="47307"/>
                </a:lnTo>
                <a:lnTo>
                  <a:pt x="1757349" y="25082"/>
                </a:lnTo>
                <a:lnTo>
                  <a:pt x="1738279" y="14867"/>
                </a:lnTo>
                <a:lnTo>
                  <a:pt x="1716471" y="6945"/>
                </a:lnTo>
                <a:lnTo>
                  <a:pt x="1692877" y="1820"/>
                </a:lnTo>
                <a:lnTo>
                  <a:pt x="1668449" y="0"/>
                </a:lnTo>
                <a:close/>
              </a:path>
              <a:path w="1757680" h="227329">
                <a:moveTo>
                  <a:pt x="1746773" y="47307"/>
                </a:moveTo>
                <a:lnTo>
                  <a:pt x="1663687" y="47307"/>
                </a:lnTo>
                <a:lnTo>
                  <a:pt x="1679363" y="49152"/>
                </a:lnTo>
                <a:lnTo>
                  <a:pt x="1697659" y="54213"/>
                </a:lnTo>
                <a:lnTo>
                  <a:pt x="1716908" y="61773"/>
                </a:lnTo>
                <a:lnTo>
                  <a:pt x="1735442" y="71120"/>
                </a:lnTo>
                <a:lnTo>
                  <a:pt x="1746773" y="47307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149" y="5935090"/>
            <a:ext cx="422909" cy="255904"/>
          </a:xfrm>
          <a:custGeom>
            <a:avLst/>
            <a:gdLst/>
            <a:ahLst/>
            <a:cxnLst/>
            <a:rect l="l" t="t" r="r" b="b"/>
            <a:pathLst>
              <a:path w="422909" h="255904">
                <a:moveTo>
                  <a:pt x="39433" y="0"/>
                </a:moveTo>
                <a:lnTo>
                  <a:pt x="0" y="0"/>
                </a:lnTo>
                <a:lnTo>
                  <a:pt x="0" y="254431"/>
                </a:lnTo>
                <a:lnTo>
                  <a:pt x="39433" y="254431"/>
                </a:lnTo>
                <a:lnTo>
                  <a:pt x="39433" y="0"/>
                </a:lnTo>
                <a:close/>
              </a:path>
              <a:path w="422909" h="255904">
                <a:moveTo>
                  <a:pt x="174536" y="70637"/>
                </a:moveTo>
                <a:lnTo>
                  <a:pt x="137267" y="77538"/>
                </a:lnTo>
                <a:lnTo>
                  <a:pt x="108099" y="96526"/>
                </a:lnTo>
                <a:lnTo>
                  <a:pt x="89089" y="125801"/>
                </a:lnTo>
                <a:lnTo>
                  <a:pt x="82295" y="163563"/>
                </a:lnTo>
                <a:lnTo>
                  <a:pt x="88961" y="201121"/>
                </a:lnTo>
                <a:lnTo>
                  <a:pt x="107842" y="230257"/>
                </a:lnTo>
                <a:lnTo>
                  <a:pt x="137267" y="249106"/>
                </a:lnTo>
                <a:lnTo>
                  <a:pt x="175564" y="255803"/>
                </a:lnTo>
                <a:lnTo>
                  <a:pt x="198153" y="253729"/>
                </a:lnTo>
                <a:lnTo>
                  <a:pt x="218427" y="247702"/>
                </a:lnTo>
                <a:lnTo>
                  <a:pt x="236129" y="238010"/>
                </a:lnTo>
                <a:lnTo>
                  <a:pt x="251002" y="224942"/>
                </a:lnTo>
                <a:lnTo>
                  <a:pt x="250037" y="223913"/>
                </a:lnTo>
                <a:lnTo>
                  <a:pt x="178650" y="223913"/>
                </a:lnTo>
                <a:lnTo>
                  <a:pt x="158526" y="220741"/>
                </a:lnTo>
                <a:lnTo>
                  <a:pt x="141874" y="211655"/>
                </a:lnTo>
                <a:lnTo>
                  <a:pt x="129466" y="197296"/>
                </a:lnTo>
                <a:lnTo>
                  <a:pt x="122072" y="178308"/>
                </a:lnTo>
                <a:lnTo>
                  <a:pt x="259918" y="178308"/>
                </a:lnTo>
                <a:lnTo>
                  <a:pt x="258433" y="149504"/>
                </a:lnTo>
                <a:lnTo>
                  <a:pt x="121386" y="149504"/>
                </a:lnTo>
                <a:lnTo>
                  <a:pt x="127430" y="129814"/>
                </a:lnTo>
                <a:lnTo>
                  <a:pt x="138874" y="114914"/>
                </a:lnTo>
                <a:lnTo>
                  <a:pt x="154947" y="105479"/>
                </a:lnTo>
                <a:lnTo>
                  <a:pt x="174879" y="102184"/>
                </a:lnTo>
                <a:lnTo>
                  <a:pt x="244102" y="102184"/>
                </a:lnTo>
                <a:lnTo>
                  <a:pt x="243073" y="99783"/>
                </a:lnTo>
                <a:lnTo>
                  <a:pt x="215603" y="78202"/>
                </a:lnTo>
                <a:lnTo>
                  <a:pt x="174536" y="70637"/>
                </a:lnTo>
                <a:close/>
              </a:path>
              <a:path w="422909" h="255904">
                <a:moveTo>
                  <a:pt x="230085" y="202653"/>
                </a:moveTo>
                <a:lnTo>
                  <a:pt x="219204" y="211762"/>
                </a:lnTo>
                <a:lnTo>
                  <a:pt x="206811" y="218427"/>
                </a:lnTo>
                <a:lnTo>
                  <a:pt x="193197" y="222520"/>
                </a:lnTo>
                <a:lnTo>
                  <a:pt x="178650" y="223913"/>
                </a:lnTo>
                <a:lnTo>
                  <a:pt x="250037" y="223913"/>
                </a:lnTo>
                <a:lnTo>
                  <a:pt x="230085" y="202653"/>
                </a:lnTo>
                <a:close/>
              </a:path>
              <a:path w="422909" h="255904">
                <a:moveTo>
                  <a:pt x="244102" y="102184"/>
                </a:moveTo>
                <a:lnTo>
                  <a:pt x="174879" y="102184"/>
                </a:lnTo>
                <a:lnTo>
                  <a:pt x="195201" y="105431"/>
                </a:lnTo>
                <a:lnTo>
                  <a:pt x="210926" y="114785"/>
                </a:lnTo>
                <a:lnTo>
                  <a:pt x="221315" y="129669"/>
                </a:lnTo>
                <a:lnTo>
                  <a:pt x="225628" y="149504"/>
                </a:lnTo>
                <a:lnTo>
                  <a:pt x="258433" y="149504"/>
                </a:lnTo>
                <a:lnTo>
                  <a:pt x="257619" y="133709"/>
                </a:lnTo>
                <a:lnTo>
                  <a:pt x="244102" y="102184"/>
                </a:lnTo>
                <a:close/>
              </a:path>
              <a:path w="422909" h="255904">
                <a:moveTo>
                  <a:pt x="293179" y="202311"/>
                </a:moveTo>
                <a:lnTo>
                  <a:pt x="294492" y="241337"/>
                </a:lnTo>
                <a:lnTo>
                  <a:pt x="332307" y="254153"/>
                </a:lnTo>
                <a:lnTo>
                  <a:pt x="352501" y="255803"/>
                </a:lnTo>
                <a:lnTo>
                  <a:pt x="378909" y="252594"/>
                </a:lnTo>
                <a:lnTo>
                  <a:pt x="401235" y="242730"/>
                </a:lnTo>
                <a:lnTo>
                  <a:pt x="416682" y="225858"/>
                </a:lnTo>
                <a:lnTo>
                  <a:pt x="416900" y="224942"/>
                </a:lnTo>
                <a:lnTo>
                  <a:pt x="354215" y="224942"/>
                </a:lnTo>
                <a:lnTo>
                  <a:pt x="338506" y="223383"/>
                </a:lnTo>
                <a:lnTo>
                  <a:pt x="322154" y="218898"/>
                </a:lnTo>
                <a:lnTo>
                  <a:pt x="306574" y="211778"/>
                </a:lnTo>
                <a:lnTo>
                  <a:pt x="293179" y="202311"/>
                </a:lnTo>
                <a:close/>
              </a:path>
              <a:path w="422909" h="255904">
                <a:moveTo>
                  <a:pt x="355587" y="70294"/>
                </a:moveTo>
                <a:lnTo>
                  <a:pt x="330330" y="73337"/>
                </a:lnTo>
                <a:lnTo>
                  <a:pt x="308867" y="82810"/>
                </a:lnTo>
                <a:lnTo>
                  <a:pt x="293961" y="99226"/>
                </a:lnTo>
                <a:lnTo>
                  <a:pt x="288378" y="123101"/>
                </a:lnTo>
                <a:lnTo>
                  <a:pt x="303182" y="158478"/>
                </a:lnTo>
                <a:lnTo>
                  <a:pt x="336084" y="174921"/>
                </a:lnTo>
                <a:lnTo>
                  <a:pt x="369051" y="186028"/>
                </a:lnTo>
                <a:lnTo>
                  <a:pt x="384048" y="205397"/>
                </a:lnTo>
                <a:lnTo>
                  <a:pt x="381749" y="214237"/>
                </a:lnTo>
                <a:lnTo>
                  <a:pt x="375432" y="220313"/>
                </a:lnTo>
                <a:lnTo>
                  <a:pt x="365965" y="223817"/>
                </a:lnTo>
                <a:lnTo>
                  <a:pt x="354215" y="224942"/>
                </a:lnTo>
                <a:lnTo>
                  <a:pt x="416900" y="224942"/>
                </a:lnTo>
                <a:lnTo>
                  <a:pt x="422452" y="201625"/>
                </a:lnTo>
                <a:lnTo>
                  <a:pt x="407488" y="165679"/>
                </a:lnTo>
                <a:lnTo>
                  <a:pt x="374232" y="148604"/>
                </a:lnTo>
                <a:lnTo>
                  <a:pt x="340912" y="137636"/>
                </a:lnTo>
                <a:lnTo>
                  <a:pt x="325755" y="120015"/>
                </a:lnTo>
                <a:lnTo>
                  <a:pt x="327764" y="111678"/>
                </a:lnTo>
                <a:lnTo>
                  <a:pt x="333341" y="106041"/>
                </a:lnTo>
                <a:lnTo>
                  <a:pt x="341812" y="102848"/>
                </a:lnTo>
                <a:lnTo>
                  <a:pt x="352501" y="101841"/>
                </a:lnTo>
                <a:lnTo>
                  <a:pt x="412928" y="101841"/>
                </a:lnTo>
                <a:lnTo>
                  <a:pt x="419366" y="88811"/>
                </a:lnTo>
                <a:lnTo>
                  <a:pt x="405688" y="80999"/>
                </a:lnTo>
                <a:lnTo>
                  <a:pt x="389920" y="75180"/>
                </a:lnTo>
                <a:lnTo>
                  <a:pt x="372930" y="71548"/>
                </a:lnTo>
                <a:lnTo>
                  <a:pt x="355587" y="70294"/>
                </a:lnTo>
                <a:close/>
              </a:path>
              <a:path w="422909" h="255904">
                <a:moveTo>
                  <a:pt x="412928" y="101841"/>
                </a:moveTo>
                <a:lnTo>
                  <a:pt x="352501" y="101841"/>
                </a:lnTo>
                <a:lnTo>
                  <a:pt x="365231" y="102961"/>
                </a:lnTo>
                <a:lnTo>
                  <a:pt x="378733" y="106170"/>
                </a:lnTo>
                <a:lnTo>
                  <a:pt x="392234" y="111244"/>
                </a:lnTo>
                <a:lnTo>
                  <a:pt x="404964" y="117957"/>
                </a:lnTo>
                <a:lnTo>
                  <a:pt x="412928" y="1018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291" y="5563018"/>
            <a:ext cx="1948814" cy="325755"/>
          </a:xfrm>
          <a:custGeom>
            <a:avLst/>
            <a:gdLst/>
            <a:ahLst/>
            <a:cxnLst/>
            <a:rect l="l" t="t" r="r" b="b"/>
            <a:pathLst>
              <a:path w="1948814" h="325754">
                <a:moveTo>
                  <a:pt x="92240" y="74409"/>
                </a:moveTo>
                <a:lnTo>
                  <a:pt x="54971" y="81310"/>
                </a:lnTo>
                <a:lnTo>
                  <a:pt x="25803" y="100298"/>
                </a:lnTo>
                <a:lnTo>
                  <a:pt x="6793" y="129573"/>
                </a:lnTo>
                <a:lnTo>
                  <a:pt x="0" y="167335"/>
                </a:lnTo>
                <a:lnTo>
                  <a:pt x="6665" y="204893"/>
                </a:lnTo>
                <a:lnTo>
                  <a:pt x="25546" y="234029"/>
                </a:lnTo>
                <a:lnTo>
                  <a:pt x="54971" y="252878"/>
                </a:lnTo>
                <a:lnTo>
                  <a:pt x="93268" y="259575"/>
                </a:lnTo>
                <a:lnTo>
                  <a:pt x="115857" y="257501"/>
                </a:lnTo>
                <a:lnTo>
                  <a:pt x="136131" y="251474"/>
                </a:lnTo>
                <a:lnTo>
                  <a:pt x="153833" y="241782"/>
                </a:lnTo>
                <a:lnTo>
                  <a:pt x="168706" y="228714"/>
                </a:lnTo>
                <a:lnTo>
                  <a:pt x="167741" y="227685"/>
                </a:lnTo>
                <a:lnTo>
                  <a:pt x="96354" y="227685"/>
                </a:lnTo>
                <a:lnTo>
                  <a:pt x="76230" y="224513"/>
                </a:lnTo>
                <a:lnTo>
                  <a:pt x="59578" y="215426"/>
                </a:lnTo>
                <a:lnTo>
                  <a:pt x="47170" y="201067"/>
                </a:lnTo>
                <a:lnTo>
                  <a:pt x="39776" y="182079"/>
                </a:lnTo>
                <a:lnTo>
                  <a:pt x="177622" y="182079"/>
                </a:lnTo>
                <a:lnTo>
                  <a:pt x="176137" y="153276"/>
                </a:lnTo>
                <a:lnTo>
                  <a:pt x="39090" y="153276"/>
                </a:lnTo>
                <a:lnTo>
                  <a:pt x="45134" y="133586"/>
                </a:lnTo>
                <a:lnTo>
                  <a:pt x="56578" y="118686"/>
                </a:lnTo>
                <a:lnTo>
                  <a:pt x="72651" y="109251"/>
                </a:lnTo>
                <a:lnTo>
                  <a:pt x="92583" y="105956"/>
                </a:lnTo>
                <a:lnTo>
                  <a:pt x="161806" y="105956"/>
                </a:lnTo>
                <a:lnTo>
                  <a:pt x="160777" y="103555"/>
                </a:lnTo>
                <a:lnTo>
                  <a:pt x="133307" y="81974"/>
                </a:lnTo>
                <a:lnTo>
                  <a:pt x="92240" y="74409"/>
                </a:lnTo>
                <a:close/>
              </a:path>
              <a:path w="1948814" h="325754">
                <a:moveTo>
                  <a:pt x="147789" y="206425"/>
                </a:moveTo>
                <a:lnTo>
                  <a:pt x="136908" y="215534"/>
                </a:lnTo>
                <a:lnTo>
                  <a:pt x="124515" y="222199"/>
                </a:lnTo>
                <a:lnTo>
                  <a:pt x="110901" y="226292"/>
                </a:lnTo>
                <a:lnTo>
                  <a:pt x="96354" y="227685"/>
                </a:lnTo>
                <a:lnTo>
                  <a:pt x="167741" y="227685"/>
                </a:lnTo>
                <a:lnTo>
                  <a:pt x="147789" y="206425"/>
                </a:lnTo>
                <a:close/>
              </a:path>
              <a:path w="1948814" h="325754">
                <a:moveTo>
                  <a:pt x="161806" y="105956"/>
                </a:moveTo>
                <a:lnTo>
                  <a:pt x="92583" y="105956"/>
                </a:lnTo>
                <a:lnTo>
                  <a:pt x="112905" y="109202"/>
                </a:lnTo>
                <a:lnTo>
                  <a:pt x="128630" y="118557"/>
                </a:lnTo>
                <a:lnTo>
                  <a:pt x="139019" y="133441"/>
                </a:lnTo>
                <a:lnTo>
                  <a:pt x="143332" y="153276"/>
                </a:lnTo>
                <a:lnTo>
                  <a:pt x="176137" y="153276"/>
                </a:lnTo>
                <a:lnTo>
                  <a:pt x="175323" y="137481"/>
                </a:lnTo>
                <a:lnTo>
                  <a:pt x="161806" y="105956"/>
                </a:lnTo>
                <a:close/>
              </a:path>
              <a:path w="1948814" h="325754">
                <a:moveTo>
                  <a:pt x="210883" y="206082"/>
                </a:moveTo>
                <a:lnTo>
                  <a:pt x="212196" y="245109"/>
                </a:lnTo>
                <a:lnTo>
                  <a:pt x="250011" y="257925"/>
                </a:lnTo>
                <a:lnTo>
                  <a:pt x="270205" y="259575"/>
                </a:lnTo>
                <a:lnTo>
                  <a:pt x="296613" y="256365"/>
                </a:lnTo>
                <a:lnTo>
                  <a:pt x="318939" y="246502"/>
                </a:lnTo>
                <a:lnTo>
                  <a:pt x="334386" y="229630"/>
                </a:lnTo>
                <a:lnTo>
                  <a:pt x="334604" y="228714"/>
                </a:lnTo>
                <a:lnTo>
                  <a:pt x="271919" y="228714"/>
                </a:lnTo>
                <a:lnTo>
                  <a:pt x="256210" y="227155"/>
                </a:lnTo>
                <a:lnTo>
                  <a:pt x="239858" y="222670"/>
                </a:lnTo>
                <a:lnTo>
                  <a:pt x="224278" y="215550"/>
                </a:lnTo>
                <a:lnTo>
                  <a:pt x="210883" y="206082"/>
                </a:lnTo>
                <a:close/>
              </a:path>
              <a:path w="1948814" h="325754">
                <a:moveTo>
                  <a:pt x="273291" y="74066"/>
                </a:moveTo>
                <a:lnTo>
                  <a:pt x="248034" y="77109"/>
                </a:lnTo>
                <a:lnTo>
                  <a:pt x="226571" y="86582"/>
                </a:lnTo>
                <a:lnTo>
                  <a:pt x="211665" y="102998"/>
                </a:lnTo>
                <a:lnTo>
                  <a:pt x="206082" y="126873"/>
                </a:lnTo>
                <a:lnTo>
                  <a:pt x="220886" y="162250"/>
                </a:lnTo>
                <a:lnTo>
                  <a:pt x="253788" y="178693"/>
                </a:lnTo>
                <a:lnTo>
                  <a:pt x="286755" y="189800"/>
                </a:lnTo>
                <a:lnTo>
                  <a:pt x="301752" y="209169"/>
                </a:lnTo>
                <a:lnTo>
                  <a:pt x="299453" y="218009"/>
                </a:lnTo>
                <a:lnTo>
                  <a:pt x="293136" y="224085"/>
                </a:lnTo>
                <a:lnTo>
                  <a:pt x="283669" y="227589"/>
                </a:lnTo>
                <a:lnTo>
                  <a:pt x="271919" y="228714"/>
                </a:lnTo>
                <a:lnTo>
                  <a:pt x="334604" y="228714"/>
                </a:lnTo>
                <a:lnTo>
                  <a:pt x="340156" y="205397"/>
                </a:lnTo>
                <a:lnTo>
                  <a:pt x="325192" y="169451"/>
                </a:lnTo>
                <a:lnTo>
                  <a:pt x="291936" y="152376"/>
                </a:lnTo>
                <a:lnTo>
                  <a:pt x="258616" y="141408"/>
                </a:lnTo>
                <a:lnTo>
                  <a:pt x="243459" y="123786"/>
                </a:lnTo>
                <a:lnTo>
                  <a:pt x="245468" y="115450"/>
                </a:lnTo>
                <a:lnTo>
                  <a:pt x="251045" y="109813"/>
                </a:lnTo>
                <a:lnTo>
                  <a:pt x="259516" y="106620"/>
                </a:lnTo>
                <a:lnTo>
                  <a:pt x="270205" y="105613"/>
                </a:lnTo>
                <a:lnTo>
                  <a:pt x="330632" y="105613"/>
                </a:lnTo>
                <a:lnTo>
                  <a:pt x="337070" y="92583"/>
                </a:lnTo>
                <a:lnTo>
                  <a:pt x="323392" y="84771"/>
                </a:lnTo>
                <a:lnTo>
                  <a:pt x="307624" y="78952"/>
                </a:lnTo>
                <a:lnTo>
                  <a:pt x="290634" y="75320"/>
                </a:lnTo>
                <a:lnTo>
                  <a:pt x="273291" y="74066"/>
                </a:lnTo>
                <a:close/>
              </a:path>
              <a:path w="1948814" h="325754">
                <a:moveTo>
                  <a:pt x="330632" y="105613"/>
                </a:moveTo>
                <a:lnTo>
                  <a:pt x="270205" y="105613"/>
                </a:lnTo>
                <a:lnTo>
                  <a:pt x="282935" y="106732"/>
                </a:lnTo>
                <a:lnTo>
                  <a:pt x="296437" y="109942"/>
                </a:lnTo>
                <a:lnTo>
                  <a:pt x="309938" y="115016"/>
                </a:lnTo>
                <a:lnTo>
                  <a:pt x="322668" y="121729"/>
                </a:lnTo>
                <a:lnTo>
                  <a:pt x="330632" y="105613"/>
                </a:lnTo>
                <a:close/>
              </a:path>
              <a:path w="1948814" h="325754">
                <a:moveTo>
                  <a:pt x="522224" y="75780"/>
                </a:moveTo>
                <a:lnTo>
                  <a:pt x="482790" y="75780"/>
                </a:lnTo>
                <a:lnTo>
                  <a:pt x="482790" y="258203"/>
                </a:lnTo>
                <a:lnTo>
                  <a:pt x="522224" y="258203"/>
                </a:lnTo>
                <a:lnTo>
                  <a:pt x="522224" y="162877"/>
                </a:lnTo>
                <a:lnTo>
                  <a:pt x="528224" y="141494"/>
                </a:lnTo>
                <a:lnTo>
                  <a:pt x="541169" y="125029"/>
                </a:lnTo>
                <a:lnTo>
                  <a:pt x="560414" y="114801"/>
                </a:lnTo>
                <a:lnTo>
                  <a:pt x="585317" y="112128"/>
                </a:lnTo>
                <a:lnTo>
                  <a:pt x="522224" y="112128"/>
                </a:lnTo>
                <a:lnTo>
                  <a:pt x="522224" y="75780"/>
                </a:lnTo>
                <a:close/>
              </a:path>
              <a:path w="1948814" h="325754">
                <a:moveTo>
                  <a:pt x="585317" y="74409"/>
                </a:moveTo>
                <a:lnTo>
                  <a:pt x="565043" y="76831"/>
                </a:lnTo>
                <a:lnTo>
                  <a:pt x="547598" y="84010"/>
                </a:lnTo>
                <a:lnTo>
                  <a:pt x="533239" y="95819"/>
                </a:lnTo>
                <a:lnTo>
                  <a:pt x="522224" y="112128"/>
                </a:lnTo>
                <a:lnTo>
                  <a:pt x="585317" y="112128"/>
                </a:lnTo>
                <a:lnTo>
                  <a:pt x="585317" y="74409"/>
                </a:lnTo>
                <a:close/>
              </a:path>
              <a:path w="1948814" h="325754">
                <a:moveTo>
                  <a:pt x="692988" y="74409"/>
                </a:moveTo>
                <a:lnTo>
                  <a:pt x="655719" y="81310"/>
                </a:lnTo>
                <a:lnTo>
                  <a:pt x="626551" y="100298"/>
                </a:lnTo>
                <a:lnTo>
                  <a:pt x="607541" y="129573"/>
                </a:lnTo>
                <a:lnTo>
                  <a:pt x="600748" y="167335"/>
                </a:lnTo>
                <a:lnTo>
                  <a:pt x="607413" y="204893"/>
                </a:lnTo>
                <a:lnTo>
                  <a:pt x="626294" y="234029"/>
                </a:lnTo>
                <a:lnTo>
                  <a:pt x="655719" y="252878"/>
                </a:lnTo>
                <a:lnTo>
                  <a:pt x="694016" y="259575"/>
                </a:lnTo>
                <a:lnTo>
                  <a:pt x="716605" y="257501"/>
                </a:lnTo>
                <a:lnTo>
                  <a:pt x="736879" y="251474"/>
                </a:lnTo>
                <a:lnTo>
                  <a:pt x="754581" y="241782"/>
                </a:lnTo>
                <a:lnTo>
                  <a:pt x="769454" y="228714"/>
                </a:lnTo>
                <a:lnTo>
                  <a:pt x="768489" y="227685"/>
                </a:lnTo>
                <a:lnTo>
                  <a:pt x="697103" y="227685"/>
                </a:lnTo>
                <a:lnTo>
                  <a:pt x="676979" y="224513"/>
                </a:lnTo>
                <a:lnTo>
                  <a:pt x="660326" y="215426"/>
                </a:lnTo>
                <a:lnTo>
                  <a:pt x="647918" y="201067"/>
                </a:lnTo>
                <a:lnTo>
                  <a:pt x="640524" y="182079"/>
                </a:lnTo>
                <a:lnTo>
                  <a:pt x="778370" y="182079"/>
                </a:lnTo>
                <a:lnTo>
                  <a:pt x="776885" y="153276"/>
                </a:lnTo>
                <a:lnTo>
                  <a:pt x="639838" y="153276"/>
                </a:lnTo>
                <a:lnTo>
                  <a:pt x="645882" y="133586"/>
                </a:lnTo>
                <a:lnTo>
                  <a:pt x="657326" y="118686"/>
                </a:lnTo>
                <a:lnTo>
                  <a:pt x="673400" y="109251"/>
                </a:lnTo>
                <a:lnTo>
                  <a:pt x="693331" y="105956"/>
                </a:lnTo>
                <a:lnTo>
                  <a:pt x="762554" y="105956"/>
                </a:lnTo>
                <a:lnTo>
                  <a:pt x="761525" y="103555"/>
                </a:lnTo>
                <a:lnTo>
                  <a:pt x="734055" y="81974"/>
                </a:lnTo>
                <a:lnTo>
                  <a:pt x="692988" y="74409"/>
                </a:lnTo>
                <a:close/>
              </a:path>
              <a:path w="1948814" h="325754">
                <a:moveTo>
                  <a:pt x="748538" y="206425"/>
                </a:moveTo>
                <a:lnTo>
                  <a:pt x="737656" y="215534"/>
                </a:lnTo>
                <a:lnTo>
                  <a:pt x="725263" y="222199"/>
                </a:lnTo>
                <a:lnTo>
                  <a:pt x="711649" y="226292"/>
                </a:lnTo>
                <a:lnTo>
                  <a:pt x="697103" y="227685"/>
                </a:lnTo>
                <a:lnTo>
                  <a:pt x="768489" y="227685"/>
                </a:lnTo>
                <a:lnTo>
                  <a:pt x="748538" y="206425"/>
                </a:lnTo>
                <a:close/>
              </a:path>
              <a:path w="1948814" h="325754">
                <a:moveTo>
                  <a:pt x="762554" y="105956"/>
                </a:moveTo>
                <a:lnTo>
                  <a:pt x="693331" y="105956"/>
                </a:lnTo>
                <a:lnTo>
                  <a:pt x="713653" y="109202"/>
                </a:lnTo>
                <a:lnTo>
                  <a:pt x="729378" y="118557"/>
                </a:lnTo>
                <a:lnTo>
                  <a:pt x="739767" y="133441"/>
                </a:lnTo>
                <a:lnTo>
                  <a:pt x="744080" y="153276"/>
                </a:lnTo>
                <a:lnTo>
                  <a:pt x="776885" y="153276"/>
                </a:lnTo>
                <a:lnTo>
                  <a:pt x="776071" y="137481"/>
                </a:lnTo>
                <a:lnTo>
                  <a:pt x="762554" y="105956"/>
                </a:lnTo>
                <a:close/>
              </a:path>
              <a:path w="1948814" h="325754">
                <a:moveTo>
                  <a:pt x="830491" y="273291"/>
                </a:moveTo>
                <a:lnTo>
                  <a:pt x="830930" y="311867"/>
                </a:lnTo>
                <a:lnTo>
                  <a:pt x="868756" y="324126"/>
                </a:lnTo>
                <a:lnTo>
                  <a:pt x="889469" y="325755"/>
                </a:lnTo>
                <a:lnTo>
                  <a:pt x="928415" y="319791"/>
                </a:lnTo>
                <a:lnTo>
                  <a:pt x="958264" y="302737"/>
                </a:lnTo>
                <a:lnTo>
                  <a:pt x="965057" y="293179"/>
                </a:lnTo>
                <a:lnTo>
                  <a:pt x="887755" y="293179"/>
                </a:lnTo>
                <a:lnTo>
                  <a:pt x="871815" y="291856"/>
                </a:lnTo>
                <a:lnTo>
                  <a:pt x="857194" y="287993"/>
                </a:lnTo>
                <a:lnTo>
                  <a:pt x="843537" y="281751"/>
                </a:lnTo>
                <a:lnTo>
                  <a:pt x="830491" y="273291"/>
                </a:lnTo>
                <a:close/>
              </a:path>
              <a:path w="1948814" h="325754">
                <a:moveTo>
                  <a:pt x="984110" y="106299"/>
                </a:moveTo>
                <a:lnTo>
                  <a:pt x="892556" y="106299"/>
                </a:lnTo>
                <a:lnTo>
                  <a:pt x="913772" y="110403"/>
                </a:lnTo>
                <a:lnTo>
                  <a:pt x="930360" y="121900"/>
                </a:lnTo>
                <a:lnTo>
                  <a:pt x="941162" y="139571"/>
                </a:lnTo>
                <a:lnTo>
                  <a:pt x="945019" y="162191"/>
                </a:lnTo>
                <a:lnTo>
                  <a:pt x="941162" y="184865"/>
                </a:lnTo>
                <a:lnTo>
                  <a:pt x="930360" y="202653"/>
                </a:lnTo>
                <a:lnTo>
                  <a:pt x="913772" y="214269"/>
                </a:lnTo>
                <a:lnTo>
                  <a:pt x="892556" y="218427"/>
                </a:lnTo>
                <a:lnTo>
                  <a:pt x="945019" y="218427"/>
                </a:lnTo>
                <a:lnTo>
                  <a:pt x="945019" y="241401"/>
                </a:lnTo>
                <a:lnTo>
                  <a:pt x="940942" y="262800"/>
                </a:lnTo>
                <a:lnTo>
                  <a:pt x="929374" y="279120"/>
                </a:lnTo>
                <a:lnTo>
                  <a:pt x="911313" y="289525"/>
                </a:lnTo>
                <a:lnTo>
                  <a:pt x="887755" y="293179"/>
                </a:lnTo>
                <a:lnTo>
                  <a:pt x="965057" y="293179"/>
                </a:lnTo>
                <a:lnTo>
                  <a:pt x="977375" y="275846"/>
                </a:lnTo>
                <a:lnTo>
                  <a:pt x="984110" y="240372"/>
                </a:lnTo>
                <a:lnTo>
                  <a:pt x="984110" y="106299"/>
                </a:lnTo>
                <a:close/>
              </a:path>
              <a:path w="1948814" h="325754">
                <a:moveTo>
                  <a:pt x="883297" y="74409"/>
                </a:moveTo>
                <a:lnTo>
                  <a:pt x="850256" y="80876"/>
                </a:lnTo>
                <a:lnTo>
                  <a:pt x="824704" y="98626"/>
                </a:lnTo>
                <a:lnTo>
                  <a:pt x="808218" y="125956"/>
                </a:lnTo>
                <a:lnTo>
                  <a:pt x="802373" y="161163"/>
                </a:lnTo>
                <a:lnTo>
                  <a:pt x="808288" y="197065"/>
                </a:lnTo>
                <a:lnTo>
                  <a:pt x="825004" y="224899"/>
                </a:lnTo>
                <a:lnTo>
                  <a:pt x="850979" y="242896"/>
                </a:lnTo>
                <a:lnTo>
                  <a:pt x="884669" y="249288"/>
                </a:lnTo>
                <a:lnTo>
                  <a:pt x="903935" y="247263"/>
                </a:lnTo>
                <a:lnTo>
                  <a:pt x="920502" y="241315"/>
                </a:lnTo>
                <a:lnTo>
                  <a:pt x="934239" y="231639"/>
                </a:lnTo>
                <a:lnTo>
                  <a:pt x="945019" y="218427"/>
                </a:lnTo>
                <a:lnTo>
                  <a:pt x="892556" y="218427"/>
                </a:lnTo>
                <a:lnTo>
                  <a:pt x="870990" y="214269"/>
                </a:lnTo>
                <a:lnTo>
                  <a:pt x="854279" y="202653"/>
                </a:lnTo>
                <a:lnTo>
                  <a:pt x="843419" y="184865"/>
                </a:lnTo>
                <a:lnTo>
                  <a:pt x="839406" y="162191"/>
                </a:lnTo>
                <a:lnTo>
                  <a:pt x="843467" y="139715"/>
                </a:lnTo>
                <a:lnTo>
                  <a:pt x="854408" y="122029"/>
                </a:lnTo>
                <a:lnTo>
                  <a:pt x="871135" y="110451"/>
                </a:lnTo>
                <a:lnTo>
                  <a:pt x="892556" y="106299"/>
                </a:lnTo>
                <a:lnTo>
                  <a:pt x="984110" y="106299"/>
                </a:lnTo>
                <a:lnTo>
                  <a:pt x="984110" y="105270"/>
                </a:lnTo>
                <a:lnTo>
                  <a:pt x="945019" y="105270"/>
                </a:lnTo>
                <a:lnTo>
                  <a:pt x="933977" y="92009"/>
                </a:lnTo>
                <a:lnTo>
                  <a:pt x="919945" y="82253"/>
                </a:lnTo>
                <a:lnTo>
                  <a:pt x="903019" y="76289"/>
                </a:lnTo>
                <a:lnTo>
                  <a:pt x="883297" y="74409"/>
                </a:lnTo>
                <a:close/>
              </a:path>
              <a:path w="1948814" h="325754">
                <a:moveTo>
                  <a:pt x="984110" y="75780"/>
                </a:moveTo>
                <a:lnTo>
                  <a:pt x="945019" y="75780"/>
                </a:lnTo>
                <a:lnTo>
                  <a:pt x="945019" y="105270"/>
                </a:lnTo>
                <a:lnTo>
                  <a:pt x="984110" y="105270"/>
                </a:lnTo>
                <a:lnTo>
                  <a:pt x="984110" y="75780"/>
                </a:lnTo>
                <a:close/>
              </a:path>
              <a:path w="1948814" h="325754">
                <a:moveTo>
                  <a:pt x="1058519" y="0"/>
                </a:moveTo>
                <a:lnTo>
                  <a:pt x="1049432" y="1768"/>
                </a:lnTo>
                <a:lnTo>
                  <a:pt x="1042146" y="6686"/>
                </a:lnTo>
                <a:lnTo>
                  <a:pt x="1037302" y="14176"/>
                </a:lnTo>
                <a:lnTo>
                  <a:pt x="1035545" y="23660"/>
                </a:lnTo>
                <a:lnTo>
                  <a:pt x="1037302" y="32945"/>
                </a:lnTo>
                <a:lnTo>
                  <a:pt x="1042146" y="40333"/>
                </a:lnTo>
                <a:lnTo>
                  <a:pt x="1049432" y="45214"/>
                </a:lnTo>
                <a:lnTo>
                  <a:pt x="1058519" y="46977"/>
                </a:lnTo>
                <a:lnTo>
                  <a:pt x="1067606" y="45214"/>
                </a:lnTo>
                <a:lnTo>
                  <a:pt x="1074893" y="40333"/>
                </a:lnTo>
                <a:lnTo>
                  <a:pt x="1079736" y="32945"/>
                </a:lnTo>
                <a:lnTo>
                  <a:pt x="1081493" y="23660"/>
                </a:lnTo>
                <a:lnTo>
                  <a:pt x="1079736" y="14176"/>
                </a:lnTo>
                <a:lnTo>
                  <a:pt x="1074893" y="6686"/>
                </a:lnTo>
                <a:lnTo>
                  <a:pt x="1067606" y="1768"/>
                </a:lnTo>
                <a:lnTo>
                  <a:pt x="1058519" y="0"/>
                </a:lnTo>
                <a:close/>
              </a:path>
              <a:path w="1948814" h="325754">
                <a:moveTo>
                  <a:pt x="1078064" y="75780"/>
                </a:moveTo>
                <a:lnTo>
                  <a:pt x="1038974" y="75780"/>
                </a:lnTo>
                <a:lnTo>
                  <a:pt x="1038974" y="258203"/>
                </a:lnTo>
                <a:lnTo>
                  <a:pt x="1078064" y="258203"/>
                </a:lnTo>
                <a:lnTo>
                  <a:pt x="1078064" y="75780"/>
                </a:lnTo>
                <a:close/>
              </a:path>
              <a:path w="1948814" h="325754">
                <a:moveTo>
                  <a:pt x="1128471" y="206082"/>
                </a:moveTo>
                <a:lnTo>
                  <a:pt x="1129783" y="245109"/>
                </a:lnTo>
                <a:lnTo>
                  <a:pt x="1167599" y="257925"/>
                </a:lnTo>
                <a:lnTo>
                  <a:pt x="1187792" y="259575"/>
                </a:lnTo>
                <a:lnTo>
                  <a:pt x="1214201" y="256365"/>
                </a:lnTo>
                <a:lnTo>
                  <a:pt x="1236527" y="246502"/>
                </a:lnTo>
                <a:lnTo>
                  <a:pt x="1251974" y="229630"/>
                </a:lnTo>
                <a:lnTo>
                  <a:pt x="1252192" y="228714"/>
                </a:lnTo>
                <a:lnTo>
                  <a:pt x="1189507" y="228714"/>
                </a:lnTo>
                <a:lnTo>
                  <a:pt x="1173798" y="227155"/>
                </a:lnTo>
                <a:lnTo>
                  <a:pt x="1157446" y="222670"/>
                </a:lnTo>
                <a:lnTo>
                  <a:pt x="1141865" y="215550"/>
                </a:lnTo>
                <a:lnTo>
                  <a:pt x="1128471" y="206082"/>
                </a:lnTo>
                <a:close/>
              </a:path>
              <a:path w="1948814" h="325754">
                <a:moveTo>
                  <a:pt x="1190879" y="74066"/>
                </a:moveTo>
                <a:lnTo>
                  <a:pt x="1165622" y="77109"/>
                </a:lnTo>
                <a:lnTo>
                  <a:pt x="1144158" y="86582"/>
                </a:lnTo>
                <a:lnTo>
                  <a:pt x="1129253" y="102998"/>
                </a:lnTo>
                <a:lnTo>
                  <a:pt x="1123670" y="126873"/>
                </a:lnTo>
                <a:lnTo>
                  <a:pt x="1138474" y="162250"/>
                </a:lnTo>
                <a:lnTo>
                  <a:pt x="1171376" y="178693"/>
                </a:lnTo>
                <a:lnTo>
                  <a:pt x="1204343" y="189800"/>
                </a:lnTo>
                <a:lnTo>
                  <a:pt x="1219339" y="209169"/>
                </a:lnTo>
                <a:lnTo>
                  <a:pt x="1217041" y="218009"/>
                </a:lnTo>
                <a:lnTo>
                  <a:pt x="1210724" y="224085"/>
                </a:lnTo>
                <a:lnTo>
                  <a:pt x="1201257" y="227589"/>
                </a:lnTo>
                <a:lnTo>
                  <a:pt x="1189507" y="228714"/>
                </a:lnTo>
                <a:lnTo>
                  <a:pt x="1252192" y="228714"/>
                </a:lnTo>
                <a:lnTo>
                  <a:pt x="1257744" y="205397"/>
                </a:lnTo>
                <a:lnTo>
                  <a:pt x="1242780" y="169451"/>
                </a:lnTo>
                <a:lnTo>
                  <a:pt x="1209524" y="152376"/>
                </a:lnTo>
                <a:lnTo>
                  <a:pt x="1176203" y="141408"/>
                </a:lnTo>
                <a:lnTo>
                  <a:pt x="1161046" y="123786"/>
                </a:lnTo>
                <a:lnTo>
                  <a:pt x="1163055" y="115450"/>
                </a:lnTo>
                <a:lnTo>
                  <a:pt x="1168633" y="109813"/>
                </a:lnTo>
                <a:lnTo>
                  <a:pt x="1177104" y="106620"/>
                </a:lnTo>
                <a:lnTo>
                  <a:pt x="1187792" y="105613"/>
                </a:lnTo>
                <a:lnTo>
                  <a:pt x="1248219" y="105613"/>
                </a:lnTo>
                <a:lnTo>
                  <a:pt x="1254658" y="92583"/>
                </a:lnTo>
                <a:lnTo>
                  <a:pt x="1240979" y="84771"/>
                </a:lnTo>
                <a:lnTo>
                  <a:pt x="1225211" y="78952"/>
                </a:lnTo>
                <a:lnTo>
                  <a:pt x="1208222" y="75320"/>
                </a:lnTo>
                <a:lnTo>
                  <a:pt x="1190879" y="74066"/>
                </a:lnTo>
                <a:close/>
              </a:path>
              <a:path w="1948814" h="325754">
                <a:moveTo>
                  <a:pt x="1248219" y="105613"/>
                </a:moveTo>
                <a:lnTo>
                  <a:pt x="1187792" y="105613"/>
                </a:lnTo>
                <a:lnTo>
                  <a:pt x="1200523" y="106732"/>
                </a:lnTo>
                <a:lnTo>
                  <a:pt x="1214024" y="109942"/>
                </a:lnTo>
                <a:lnTo>
                  <a:pt x="1227526" y="115016"/>
                </a:lnTo>
                <a:lnTo>
                  <a:pt x="1240256" y="121729"/>
                </a:lnTo>
                <a:lnTo>
                  <a:pt x="1248219" y="105613"/>
                </a:lnTo>
                <a:close/>
              </a:path>
              <a:path w="1948814" h="325754">
                <a:moveTo>
                  <a:pt x="1343812" y="112128"/>
                </a:moveTo>
                <a:lnTo>
                  <a:pt x="1304721" y="112128"/>
                </a:lnTo>
                <a:lnTo>
                  <a:pt x="1304721" y="206768"/>
                </a:lnTo>
                <a:lnTo>
                  <a:pt x="1308847" y="230841"/>
                </a:lnTo>
                <a:lnTo>
                  <a:pt x="1319980" y="247359"/>
                </a:lnTo>
                <a:lnTo>
                  <a:pt x="1336257" y="256869"/>
                </a:lnTo>
                <a:lnTo>
                  <a:pt x="1355813" y="259918"/>
                </a:lnTo>
                <a:lnTo>
                  <a:pt x="1367317" y="259034"/>
                </a:lnTo>
                <a:lnTo>
                  <a:pt x="1378659" y="256446"/>
                </a:lnTo>
                <a:lnTo>
                  <a:pt x="1389809" y="252251"/>
                </a:lnTo>
                <a:lnTo>
                  <a:pt x="1400733" y="246545"/>
                </a:lnTo>
                <a:lnTo>
                  <a:pt x="1393388" y="224256"/>
                </a:lnTo>
                <a:lnTo>
                  <a:pt x="1363357" y="224256"/>
                </a:lnTo>
                <a:lnTo>
                  <a:pt x="1355095" y="223051"/>
                </a:lnTo>
                <a:lnTo>
                  <a:pt x="1348955" y="218984"/>
                </a:lnTo>
                <a:lnTo>
                  <a:pt x="1345130" y="211381"/>
                </a:lnTo>
                <a:lnTo>
                  <a:pt x="1343812" y="199567"/>
                </a:lnTo>
                <a:lnTo>
                  <a:pt x="1343812" y="112128"/>
                </a:lnTo>
                <a:close/>
              </a:path>
              <a:path w="1948814" h="325754">
                <a:moveTo>
                  <a:pt x="1390789" y="216369"/>
                </a:moveTo>
                <a:lnTo>
                  <a:pt x="1383176" y="219772"/>
                </a:lnTo>
                <a:lnTo>
                  <a:pt x="1376173" y="222242"/>
                </a:lnTo>
                <a:lnTo>
                  <a:pt x="1369620" y="223747"/>
                </a:lnTo>
                <a:lnTo>
                  <a:pt x="1363357" y="224256"/>
                </a:lnTo>
                <a:lnTo>
                  <a:pt x="1393388" y="224256"/>
                </a:lnTo>
                <a:lnTo>
                  <a:pt x="1390789" y="216369"/>
                </a:lnTo>
                <a:close/>
              </a:path>
              <a:path w="1948814" h="325754">
                <a:moveTo>
                  <a:pt x="1397647" y="82638"/>
                </a:moveTo>
                <a:lnTo>
                  <a:pt x="1279004" y="82638"/>
                </a:lnTo>
                <a:lnTo>
                  <a:pt x="1279004" y="112128"/>
                </a:lnTo>
                <a:lnTo>
                  <a:pt x="1397647" y="112128"/>
                </a:lnTo>
                <a:lnTo>
                  <a:pt x="1397647" y="82638"/>
                </a:lnTo>
                <a:close/>
              </a:path>
              <a:path w="1948814" h="325754">
                <a:moveTo>
                  <a:pt x="1343812" y="32575"/>
                </a:moveTo>
                <a:lnTo>
                  <a:pt x="1304721" y="32575"/>
                </a:lnTo>
                <a:lnTo>
                  <a:pt x="1304721" y="82638"/>
                </a:lnTo>
                <a:lnTo>
                  <a:pt x="1343812" y="82638"/>
                </a:lnTo>
                <a:lnTo>
                  <a:pt x="1343812" y="32575"/>
                </a:lnTo>
                <a:close/>
              </a:path>
              <a:path w="1948814" h="325754">
                <a:moveTo>
                  <a:pt x="1476514" y="75780"/>
                </a:moveTo>
                <a:lnTo>
                  <a:pt x="1437081" y="75780"/>
                </a:lnTo>
                <a:lnTo>
                  <a:pt x="1437081" y="258203"/>
                </a:lnTo>
                <a:lnTo>
                  <a:pt x="1476514" y="258203"/>
                </a:lnTo>
                <a:lnTo>
                  <a:pt x="1476514" y="162877"/>
                </a:lnTo>
                <a:lnTo>
                  <a:pt x="1482515" y="141494"/>
                </a:lnTo>
                <a:lnTo>
                  <a:pt x="1495459" y="125029"/>
                </a:lnTo>
                <a:lnTo>
                  <a:pt x="1514705" y="114801"/>
                </a:lnTo>
                <a:lnTo>
                  <a:pt x="1539608" y="112128"/>
                </a:lnTo>
                <a:lnTo>
                  <a:pt x="1476514" y="112128"/>
                </a:lnTo>
                <a:lnTo>
                  <a:pt x="1476514" y="75780"/>
                </a:lnTo>
                <a:close/>
              </a:path>
              <a:path w="1948814" h="325754">
                <a:moveTo>
                  <a:pt x="1539608" y="74409"/>
                </a:moveTo>
                <a:lnTo>
                  <a:pt x="1519334" y="76831"/>
                </a:lnTo>
                <a:lnTo>
                  <a:pt x="1501889" y="84010"/>
                </a:lnTo>
                <a:lnTo>
                  <a:pt x="1487530" y="95819"/>
                </a:lnTo>
                <a:lnTo>
                  <a:pt x="1476514" y="112128"/>
                </a:lnTo>
                <a:lnTo>
                  <a:pt x="1539608" y="112128"/>
                </a:lnTo>
                <a:lnTo>
                  <a:pt x="1539608" y="74409"/>
                </a:lnTo>
                <a:close/>
              </a:path>
              <a:path w="1948814" h="325754">
                <a:moveTo>
                  <a:pt x="1647266" y="74409"/>
                </a:moveTo>
                <a:lnTo>
                  <a:pt x="1609997" y="81310"/>
                </a:lnTo>
                <a:lnTo>
                  <a:pt x="1580829" y="100298"/>
                </a:lnTo>
                <a:lnTo>
                  <a:pt x="1561819" y="129573"/>
                </a:lnTo>
                <a:lnTo>
                  <a:pt x="1555026" y="167335"/>
                </a:lnTo>
                <a:lnTo>
                  <a:pt x="1561691" y="204893"/>
                </a:lnTo>
                <a:lnTo>
                  <a:pt x="1580572" y="234029"/>
                </a:lnTo>
                <a:lnTo>
                  <a:pt x="1609997" y="252878"/>
                </a:lnTo>
                <a:lnTo>
                  <a:pt x="1648294" y="259575"/>
                </a:lnTo>
                <a:lnTo>
                  <a:pt x="1670883" y="257501"/>
                </a:lnTo>
                <a:lnTo>
                  <a:pt x="1691157" y="251474"/>
                </a:lnTo>
                <a:lnTo>
                  <a:pt x="1708859" y="241782"/>
                </a:lnTo>
                <a:lnTo>
                  <a:pt x="1723732" y="228714"/>
                </a:lnTo>
                <a:lnTo>
                  <a:pt x="1722767" y="227685"/>
                </a:lnTo>
                <a:lnTo>
                  <a:pt x="1651381" y="227685"/>
                </a:lnTo>
                <a:lnTo>
                  <a:pt x="1631257" y="224513"/>
                </a:lnTo>
                <a:lnTo>
                  <a:pt x="1614604" y="215426"/>
                </a:lnTo>
                <a:lnTo>
                  <a:pt x="1602196" y="201067"/>
                </a:lnTo>
                <a:lnTo>
                  <a:pt x="1594802" y="182079"/>
                </a:lnTo>
                <a:lnTo>
                  <a:pt x="1732648" y="182079"/>
                </a:lnTo>
                <a:lnTo>
                  <a:pt x="1731163" y="153276"/>
                </a:lnTo>
                <a:lnTo>
                  <a:pt x="1594116" y="153276"/>
                </a:lnTo>
                <a:lnTo>
                  <a:pt x="1600160" y="133586"/>
                </a:lnTo>
                <a:lnTo>
                  <a:pt x="1611604" y="118686"/>
                </a:lnTo>
                <a:lnTo>
                  <a:pt x="1627678" y="109251"/>
                </a:lnTo>
                <a:lnTo>
                  <a:pt x="1647609" y="105956"/>
                </a:lnTo>
                <a:lnTo>
                  <a:pt x="1716832" y="105956"/>
                </a:lnTo>
                <a:lnTo>
                  <a:pt x="1715803" y="103555"/>
                </a:lnTo>
                <a:lnTo>
                  <a:pt x="1688333" y="81974"/>
                </a:lnTo>
                <a:lnTo>
                  <a:pt x="1647266" y="74409"/>
                </a:lnTo>
                <a:close/>
              </a:path>
              <a:path w="1948814" h="325754">
                <a:moveTo>
                  <a:pt x="1702815" y="206425"/>
                </a:moveTo>
                <a:lnTo>
                  <a:pt x="1691934" y="215534"/>
                </a:lnTo>
                <a:lnTo>
                  <a:pt x="1679541" y="222199"/>
                </a:lnTo>
                <a:lnTo>
                  <a:pt x="1665927" y="226292"/>
                </a:lnTo>
                <a:lnTo>
                  <a:pt x="1651381" y="227685"/>
                </a:lnTo>
                <a:lnTo>
                  <a:pt x="1722767" y="227685"/>
                </a:lnTo>
                <a:lnTo>
                  <a:pt x="1702815" y="206425"/>
                </a:lnTo>
                <a:close/>
              </a:path>
              <a:path w="1948814" h="325754">
                <a:moveTo>
                  <a:pt x="1716832" y="105956"/>
                </a:moveTo>
                <a:lnTo>
                  <a:pt x="1647609" y="105956"/>
                </a:lnTo>
                <a:lnTo>
                  <a:pt x="1667931" y="109202"/>
                </a:lnTo>
                <a:lnTo>
                  <a:pt x="1683656" y="118557"/>
                </a:lnTo>
                <a:lnTo>
                  <a:pt x="1694045" y="133441"/>
                </a:lnTo>
                <a:lnTo>
                  <a:pt x="1698358" y="153276"/>
                </a:lnTo>
                <a:lnTo>
                  <a:pt x="1731163" y="153276"/>
                </a:lnTo>
                <a:lnTo>
                  <a:pt x="1730349" y="137481"/>
                </a:lnTo>
                <a:lnTo>
                  <a:pt x="1716832" y="105956"/>
                </a:lnTo>
                <a:close/>
              </a:path>
              <a:path w="1948814" h="325754">
                <a:moveTo>
                  <a:pt x="1813229" y="75780"/>
                </a:moveTo>
                <a:lnTo>
                  <a:pt x="1773796" y="75780"/>
                </a:lnTo>
                <a:lnTo>
                  <a:pt x="1773796" y="258203"/>
                </a:lnTo>
                <a:lnTo>
                  <a:pt x="1813229" y="258203"/>
                </a:lnTo>
                <a:lnTo>
                  <a:pt x="1813229" y="161163"/>
                </a:lnTo>
                <a:lnTo>
                  <a:pt x="1818233" y="141435"/>
                </a:lnTo>
                <a:lnTo>
                  <a:pt x="1828831" y="125758"/>
                </a:lnTo>
                <a:lnTo>
                  <a:pt x="1844600" y="115348"/>
                </a:lnTo>
                <a:lnTo>
                  <a:pt x="1865007" y="111442"/>
                </a:lnTo>
                <a:lnTo>
                  <a:pt x="1941342" y="111442"/>
                </a:lnTo>
                <a:lnTo>
                  <a:pt x="1940927" y="110756"/>
                </a:lnTo>
                <a:lnTo>
                  <a:pt x="1813229" y="110756"/>
                </a:lnTo>
                <a:lnTo>
                  <a:pt x="1813229" y="75780"/>
                </a:lnTo>
                <a:close/>
              </a:path>
              <a:path w="1948814" h="325754">
                <a:moveTo>
                  <a:pt x="1941342" y="111442"/>
                </a:moveTo>
                <a:lnTo>
                  <a:pt x="1865007" y="111442"/>
                </a:lnTo>
                <a:lnTo>
                  <a:pt x="1883438" y="114496"/>
                </a:lnTo>
                <a:lnTo>
                  <a:pt x="1897240" y="123272"/>
                </a:lnTo>
                <a:lnTo>
                  <a:pt x="1905898" y="137192"/>
                </a:lnTo>
                <a:lnTo>
                  <a:pt x="1908898" y="155676"/>
                </a:lnTo>
                <a:lnTo>
                  <a:pt x="1908898" y="258203"/>
                </a:lnTo>
                <a:lnTo>
                  <a:pt x="1948332" y="258203"/>
                </a:lnTo>
                <a:lnTo>
                  <a:pt x="1948332" y="144703"/>
                </a:lnTo>
                <a:lnTo>
                  <a:pt x="1943703" y="115348"/>
                </a:lnTo>
                <a:lnTo>
                  <a:pt x="1941342" y="111442"/>
                </a:lnTo>
                <a:close/>
              </a:path>
              <a:path w="1948814" h="325754">
                <a:moveTo>
                  <a:pt x="1880438" y="74409"/>
                </a:moveTo>
                <a:lnTo>
                  <a:pt x="1858749" y="76520"/>
                </a:lnTo>
                <a:lnTo>
                  <a:pt x="1840147" y="83067"/>
                </a:lnTo>
                <a:lnTo>
                  <a:pt x="1824888" y="94372"/>
                </a:lnTo>
                <a:lnTo>
                  <a:pt x="1813229" y="110756"/>
                </a:lnTo>
                <a:lnTo>
                  <a:pt x="1940927" y="110756"/>
                </a:lnTo>
                <a:lnTo>
                  <a:pt x="1930330" y="93225"/>
                </a:lnTo>
                <a:lnTo>
                  <a:pt x="1908984" y="79268"/>
                </a:lnTo>
                <a:lnTo>
                  <a:pt x="1880438" y="744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004" y="5198490"/>
            <a:ext cx="2466975" cy="256540"/>
          </a:xfrm>
          <a:custGeom>
            <a:avLst/>
            <a:gdLst/>
            <a:ahLst/>
            <a:cxnLst/>
            <a:rect l="l" t="t" r="r" b="b"/>
            <a:pathLst>
              <a:path w="2466975" h="256539">
                <a:moveTo>
                  <a:pt x="95669" y="14401"/>
                </a:moveTo>
                <a:lnTo>
                  <a:pt x="0" y="14401"/>
                </a:lnTo>
                <a:lnTo>
                  <a:pt x="0" y="254431"/>
                </a:lnTo>
                <a:lnTo>
                  <a:pt x="40462" y="254431"/>
                </a:lnTo>
                <a:lnTo>
                  <a:pt x="40462" y="182079"/>
                </a:lnTo>
                <a:lnTo>
                  <a:pt x="95669" y="182079"/>
                </a:lnTo>
                <a:lnTo>
                  <a:pt x="135970" y="176304"/>
                </a:lnTo>
                <a:lnTo>
                  <a:pt x="165792" y="159534"/>
                </a:lnTo>
                <a:lnTo>
                  <a:pt x="175277" y="145732"/>
                </a:lnTo>
                <a:lnTo>
                  <a:pt x="40462" y="145732"/>
                </a:lnTo>
                <a:lnTo>
                  <a:pt x="40462" y="50749"/>
                </a:lnTo>
                <a:lnTo>
                  <a:pt x="176521" y="50749"/>
                </a:lnTo>
                <a:lnTo>
                  <a:pt x="165792" y="35833"/>
                </a:lnTo>
                <a:lnTo>
                  <a:pt x="135970" y="19877"/>
                </a:lnTo>
                <a:lnTo>
                  <a:pt x="95669" y="14401"/>
                </a:lnTo>
                <a:close/>
              </a:path>
              <a:path w="2466975" h="256539">
                <a:moveTo>
                  <a:pt x="176521" y="50749"/>
                </a:moveTo>
                <a:lnTo>
                  <a:pt x="93954" y="50749"/>
                </a:lnTo>
                <a:lnTo>
                  <a:pt x="118632" y="53599"/>
                </a:lnTo>
                <a:lnTo>
                  <a:pt x="136817" y="62236"/>
                </a:lnTo>
                <a:lnTo>
                  <a:pt x="148057" y="76788"/>
                </a:lnTo>
                <a:lnTo>
                  <a:pt x="151904" y="97383"/>
                </a:lnTo>
                <a:lnTo>
                  <a:pt x="148057" y="118680"/>
                </a:lnTo>
                <a:lnTo>
                  <a:pt x="136817" y="133773"/>
                </a:lnTo>
                <a:lnTo>
                  <a:pt x="118632" y="142758"/>
                </a:lnTo>
                <a:lnTo>
                  <a:pt x="93954" y="145732"/>
                </a:lnTo>
                <a:lnTo>
                  <a:pt x="175277" y="145732"/>
                </a:lnTo>
                <a:lnTo>
                  <a:pt x="184298" y="132605"/>
                </a:lnTo>
                <a:lnTo>
                  <a:pt x="190652" y="96354"/>
                </a:lnTo>
                <a:lnTo>
                  <a:pt x="184298" y="61561"/>
                </a:lnTo>
                <a:lnTo>
                  <a:pt x="176521" y="50749"/>
                </a:lnTo>
                <a:close/>
              </a:path>
              <a:path w="2466975" h="256539">
                <a:moveTo>
                  <a:pt x="303466" y="70637"/>
                </a:moveTo>
                <a:lnTo>
                  <a:pt x="266197" y="77538"/>
                </a:lnTo>
                <a:lnTo>
                  <a:pt x="237029" y="96526"/>
                </a:lnTo>
                <a:lnTo>
                  <a:pt x="218020" y="125801"/>
                </a:lnTo>
                <a:lnTo>
                  <a:pt x="211226" y="163563"/>
                </a:lnTo>
                <a:lnTo>
                  <a:pt x="217891" y="201121"/>
                </a:lnTo>
                <a:lnTo>
                  <a:pt x="236772" y="230257"/>
                </a:lnTo>
                <a:lnTo>
                  <a:pt x="266197" y="249106"/>
                </a:lnTo>
                <a:lnTo>
                  <a:pt x="304495" y="255803"/>
                </a:lnTo>
                <a:lnTo>
                  <a:pt x="327083" y="253729"/>
                </a:lnTo>
                <a:lnTo>
                  <a:pt x="347357" y="247702"/>
                </a:lnTo>
                <a:lnTo>
                  <a:pt x="365059" y="238010"/>
                </a:lnTo>
                <a:lnTo>
                  <a:pt x="379933" y="224942"/>
                </a:lnTo>
                <a:lnTo>
                  <a:pt x="378967" y="223913"/>
                </a:lnTo>
                <a:lnTo>
                  <a:pt x="307581" y="223913"/>
                </a:lnTo>
                <a:lnTo>
                  <a:pt x="287457" y="220741"/>
                </a:lnTo>
                <a:lnTo>
                  <a:pt x="270805" y="211655"/>
                </a:lnTo>
                <a:lnTo>
                  <a:pt x="258396" y="197296"/>
                </a:lnTo>
                <a:lnTo>
                  <a:pt x="251002" y="178308"/>
                </a:lnTo>
                <a:lnTo>
                  <a:pt x="388848" y="178308"/>
                </a:lnTo>
                <a:lnTo>
                  <a:pt x="387364" y="149504"/>
                </a:lnTo>
                <a:lnTo>
                  <a:pt x="250317" y="149504"/>
                </a:lnTo>
                <a:lnTo>
                  <a:pt x="256360" y="129814"/>
                </a:lnTo>
                <a:lnTo>
                  <a:pt x="267804" y="114914"/>
                </a:lnTo>
                <a:lnTo>
                  <a:pt x="283878" y="105479"/>
                </a:lnTo>
                <a:lnTo>
                  <a:pt x="303809" y="102184"/>
                </a:lnTo>
                <a:lnTo>
                  <a:pt x="373032" y="102184"/>
                </a:lnTo>
                <a:lnTo>
                  <a:pt x="372003" y="99783"/>
                </a:lnTo>
                <a:lnTo>
                  <a:pt x="344534" y="78202"/>
                </a:lnTo>
                <a:lnTo>
                  <a:pt x="303466" y="70637"/>
                </a:lnTo>
                <a:close/>
              </a:path>
              <a:path w="2466975" h="256539">
                <a:moveTo>
                  <a:pt x="359016" y="202653"/>
                </a:moveTo>
                <a:lnTo>
                  <a:pt x="348134" y="211762"/>
                </a:lnTo>
                <a:lnTo>
                  <a:pt x="335741" y="218427"/>
                </a:lnTo>
                <a:lnTo>
                  <a:pt x="322127" y="222520"/>
                </a:lnTo>
                <a:lnTo>
                  <a:pt x="307581" y="223913"/>
                </a:lnTo>
                <a:lnTo>
                  <a:pt x="378967" y="223913"/>
                </a:lnTo>
                <a:lnTo>
                  <a:pt x="359016" y="202653"/>
                </a:lnTo>
                <a:close/>
              </a:path>
              <a:path w="2466975" h="256539">
                <a:moveTo>
                  <a:pt x="373032" y="102184"/>
                </a:moveTo>
                <a:lnTo>
                  <a:pt x="303809" y="102184"/>
                </a:lnTo>
                <a:lnTo>
                  <a:pt x="324131" y="105431"/>
                </a:lnTo>
                <a:lnTo>
                  <a:pt x="339856" y="114785"/>
                </a:lnTo>
                <a:lnTo>
                  <a:pt x="350245" y="129669"/>
                </a:lnTo>
                <a:lnTo>
                  <a:pt x="354558" y="149504"/>
                </a:lnTo>
                <a:lnTo>
                  <a:pt x="387364" y="149504"/>
                </a:lnTo>
                <a:lnTo>
                  <a:pt x="386550" y="133709"/>
                </a:lnTo>
                <a:lnTo>
                  <a:pt x="373032" y="102184"/>
                </a:lnTo>
                <a:close/>
              </a:path>
              <a:path w="2466975" h="256539">
                <a:moveTo>
                  <a:pt x="469430" y="72009"/>
                </a:moveTo>
                <a:lnTo>
                  <a:pt x="429996" y="72009"/>
                </a:lnTo>
                <a:lnTo>
                  <a:pt x="429996" y="254431"/>
                </a:lnTo>
                <a:lnTo>
                  <a:pt x="469430" y="254431"/>
                </a:lnTo>
                <a:lnTo>
                  <a:pt x="469430" y="159105"/>
                </a:lnTo>
                <a:lnTo>
                  <a:pt x="475430" y="137722"/>
                </a:lnTo>
                <a:lnTo>
                  <a:pt x="488375" y="121258"/>
                </a:lnTo>
                <a:lnTo>
                  <a:pt x="507620" y="111029"/>
                </a:lnTo>
                <a:lnTo>
                  <a:pt x="532523" y="108356"/>
                </a:lnTo>
                <a:lnTo>
                  <a:pt x="469430" y="108356"/>
                </a:lnTo>
                <a:lnTo>
                  <a:pt x="469430" y="72009"/>
                </a:lnTo>
                <a:close/>
              </a:path>
              <a:path w="2466975" h="256539">
                <a:moveTo>
                  <a:pt x="532523" y="70637"/>
                </a:moveTo>
                <a:lnTo>
                  <a:pt x="512249" y="73059"/>
                </a:lnTo>
                <a:lnTo>
                  <a:pt x="494804" y="80238"/>
                </a:lnTo>
                <a:lnTo>
                  <a:pt x="480445" y="92047"/>
                </a:lnTo>
                <a:lnTo>
                  <a:pt x="469430" y="108356"/>
                </a:lnTo>
                <a:lnTo>
                  <a:pt x="532523" y="108356"/>
                </a:lnTo>
                <a:lnTo>
                  <a:pt x="532523" y="70637"/>
                </a:lnTo>
                <a:close/>
              </a:path>
              <a:path w="2466975" h="256539">
                <a:moveTo>
                  <a:pt x="701560" y="72009"/>
                </a:moveTo>
                <a:lnTo>
                  <a:pt x="662127" y="72009"/>
                </a:lnTo>
                <a:lnTo>
                  <a:pt x="662127" y="185508"/>
                </a:lnTo>
                <a:lnTo>
                  <a:pt x="666692" y="214864"/>
                </a:lnTo>
                <a:lnTo>
                  <a:pt x="679872" y="236986"/>
                </a:lnTo>
                <a:lnTo>
                  <a:pt x="700896" y="250943"/>
                </a:lnTo>
                <a:lnTo>
                  <a:pt x="728992" y="255803"/>
                </a:lnTo>
                <a:lnTo>
                  <a:pt x="750022" y="253440"/>
                </a:lnTo>
                <a:lnTo>
                  <a:pt x="768126" y="246673"/>
                </a:lnTo>
                <a:lnTo>
                  <a:pt x="782951" y="235213"/>
                </a:lnTo>
                <a:lnTo>
                  <a:pt x="794143" y="218770"/>
                </a:lnTo>
                <a:lnTo>
                  <a:pt x="744080" y="218770"/>
                </a:lnTo>
                <a:lnTo>
                  <a:pt x="726297" y="215716"/>
                </a:lnTo>
                <a:lnTo>
                  <a:pt x="712919" y="206940"/>
                </a:lnTo>
                <a:lnTo>
                  <a:pt x="704491" y="193020"/>
                </a:lnTo>
                <a:lnTo>
                  <a:pt x="701560" y="174536"/>
                </a:lnTo>
                <a:lnTo>
                  <a:pt x="701560" y="72009"/>
                </a:lnTo>
                <a:close/>
              </a:path>
              <a:path w="2466975" h="256539">
                <a:moveTo>
                  <a:pt x="833577" y="72009"/>
                </a:moveTo>
                <a:lnTo>
                  <a:pt x="794143" y="72009"/>
                </a:lnTo>
                <a:lnTo>
                  <a:pt x="794143" y="161848"/>
                </a:lnTo>
                <a:lnTo>
                  <a:pt x="790757" y="184099"/>
                </a:lnTo>
                <a:lnTo>
                  <a:pt x="780942" y="202010"/>
                </a:lnTo>
                <a:lnTo>
                  <a:pt x="765211" y="214071"/>
                </a:lnTo>
                <a:lnTo>
                  <a:pt x="744080" y="218770"/>
                </a:lnTo>
                <a:lnTo>
                  <a:pt x="794143" y="218770"/>
                </a:lnTo>
                <a:lnTo>
                  <a:pt x="794143" y="254431"/>
                </a:lnTo>
                <a:lnTo>
                  <a:pt x="833577" y="254431"/>
                </a:lnTo>
                <a:lnTo>
                  <a:pt x="833577" y="72009"/>
                </a:lnTo>
                <a:close/>
              </a:path>
              <a:path w="2466975" h="256539">
                <a:moveTo>
                  <a:pt x="931303" y="72009"/>
                </a:moveTo>
                <a:lnTo>
                  <a:pt x="891870" y="72009"/>
                </a:lnTo>
                <a:lnTo>
                  <a:pt x="891870" y="254431"/>
                </a:lnTo>
                <a:lnTo>
                  <a:pt x="931303" y="254431"/>
                </a:lnTo>
                <a:lnTo>
                  <a:pt x="931303" y="157391"/>
                </a:lnTo>
                <a:lnTo>
                  <a:pt x="936307" y="137663"/>
                </a:lnTo>
                <a:lnTo>
                  <a:pt x="946905" y="121986"/>
                </a:lnTo>
                <a:lnTo>
                  <a:pt x="962674" y="111576"/>
                </a:lnTo>
                <a:lnTo>
                  <a:pt x="983081" y="107670"/>
                </a:lnTo>
                <a:lnTo>
                  <a:pt x="1059416" y="107670"/>
                </a:lnTo>
                <a:lnTo>
                  <a:pt x="1059001" y="106984"/>
                </a:lnTo>
                <a:lnTo>
                  <a:pt x="931303" y="106984"/>
                </a:lnTo>
                <a:lnTo>
                  <a:pt x="931303" y="72009"/>
                </a:lnTo>
                <a:close/>
              </a:path>
              <a:path w="2466975" h="256539">
                <a:moveTo>
                  <a:pt x="1059416" y="107670"/>
                </a:moveTo>
                <a:lnTo>
                  <a:pt x="983081" y="107670"/>
                </a:lnTo>
                <a:lnTo>
                  <a:pt x="1001512" y="110724"/>
                </a:lnTo>
                <a:lnTo>
                  <a:pt x="1015314" y="119500"/>
                </a:lnTo>
                <a:lnTo>
                  <a:pt x="1023972" y="133420"/>
                </a:lnTo>
                <a:lnTo>
                  <a:pt x="1026972" y="151904"/>
                </a:lnTo>
                <a:lnTo>
                  <a:pt x="1026972" y="254431"/>
                </a:lnTo>
                <a:lnTo>
                  <a:pt x="1066406" y="254431"/>
                </a:lnTo>
                <a:lnTo>
                  <a:pt x="1066406" y="140931"/>
                </a:lnTo>
                <a:lnTo>
                  <a:pt x="1061777" y="111576"/>
                </a:lnTo>
                <a:lnTo>
                  <a:pt x="1059416" y="107670"/>
                </a:lnTo>
                <a:close/>
              </a:path>
              <a:path w="2466975" h="256539">
                <a:moveTo>
                  <a:pt x="998512" y="70637"/>
                </a:moveTo>
                <a:lnTo>
                  <a:pt x="976823" y="72748"/>
                </a:lnTo>
                <a:lnTo>
                  <a:pt x="958221" y="79295"/>
                </a:lnTo>
                <a:lnTo>
                  <a:pt x="942962" y="90600"/>
                </a:lnTo>
                <a:lnTo>
                  <a:pt x="931303" y="106984"/>
                </a:lnTo>
                <a:lnTo>
                  <a:pt x="1059001" y="106984"/>
                </a:lnTo>
                <a:lnTo>
                  <a:pt x="1048404" y="89454"/>
                </a:lnTo>
                <a:lnTo>
                  <a:pt x="1027058" y="75496"/>
                </a:lnTo>
                <a:lnTo>
                  <a:pt x="998512" y="70637"/>
                </a:lnTo>
                <a:close/>
              </a:path>
              <a:path w="2466975" h="256539">
                <a:moveTo>
                  <a:pt x="1258190" y="102527"/>
                </a:moveTo>
                <a:lnTo>
                  <a:pt x="1184706" y="102527"/>
                </a:lnTo>
                <a:lnTo>
                  <a:pt x="1203662" y="105029"/>
                </a:lnTo>
                <a:lnTo>
                  <a:pt x="1217282" y="112256"/>
                </a:lnTo>
                <a:lnTo>
                  <a:pt x="1225501" y="123792"/>
                </a:lnTo>
                <a:lnTo>
                  <a:pt x="1228255" y="139217"/>
                </a:lnTo>
                <a:lnTo>
                  <a:pt x="1228255" y="144703"/>
                </a:lnTo>
                <a:lnTo>
                  <a:pt x="1173048" y="144703"/>
                </a:lnTo>
                <a:lnTo>
                  <a:pt x="1143762" y="148743"/>
                </a:lnTo>
                <a:lnTo>
                  <a:pt x="1122127" y="159791"/>
                </a:lnTo>
                <a:lnTo>
                  <a:pt x="1108722" y="177011"/>
                </a:lnTo>
                <a:lnTo>
                  <a:pt x="1104125" y="199567"/>
                </a:lnTo>
                <a:lnTo>
                  <a:pt x="1108599" y="222006"/>
                </a:lnTo>
                <a:lnTo>
                  <a:pt x="1121398" y="239944"/>
                </a:lnTo>
                <a:lnTo>
                  <a:pt x="1141592" y="251838"/>
                </a:lnTo>
                <a:lnTo>
                  <a:pt x="1168247" y="256146"/>
                </a:lnTo>
                <a:lnTo>
                  <a:pt x="1186983" y="254662"/>
                </a:lnTo>
                <a:lnTo>
                  <a:pt x="1203437" y="250188"/>
                </a:lnTo>
                <a:lnTo>
                  <a:pt x="1217384" y="242692"/>
                </a:lnTo>
                <a:lnTo>
                  <a:pt x="1228598" y="232143"/>
                </a:lnTo>
                <a:lnTo>
                  <a:pt x="1267281" y="232143"/>
                </a:lnTo>
                <a:lnTo>
                  <a:pt x="1267261" y="224942"/>
                </a:lnTo>
                <a:lnTo>
                  <a:pt x="1176477" y="224942"/>
                </a:lnTo>
                <a:lnTo>
                  <a:pt x="1161700" y="223024"/>
                </a:lnTo>
                <a:lnTo>
                  <a:pt x="1150588" y="217570"/>
                </a:lnTo>
                <a:lnTo>
                  <a:pt x="1143590" y="209029"/>
                </a:lnTo>
                <a:lnTo>
                  <a:pt x="1141158" y="197853"/>
                </a:lnTo>
                <a:lnTo>
                  <a:pt x="1143435" y="186671"/>
                </a:lnTo>
                <a:lnTo>
                  <a:pt x="1150373" y="179122"/>
                </a:lnTo>
                <a:lnTo>
                  <a:pt x="1162134" y="174852"/>
                </a:lnTo>
                <a:lnTo>
                  <a:pt x="1178877" y="173507"/>
                </a:lnTo>
                <a:lnTo>
                  <a:pt x="1267113" y="173507"/>
                </a:lnTo>
                <a:lnTo>
                  <a:pt x="1267002" y="134759"/>
                </a:lnTo>
                <a:lnTo>
                  <a:pt x="1261945" y="107815"/>
                </a:lnTo>
                <a:lnTo>
                  <a:pt x="1258190" y="102527"/>
                </a:lnTo>
                <a:close/>
              </a:path>
              <a:path w="2466975" h="256539">
                <a:moveTo>
                  <a:pt x="1267281" y="232143"/>
                </a:moveTo>
                <a:lnTo>
                  <a:pt x="1228598" y="232143"/>
                </a:lnTo>
                <a:lnTo>
                  <a:pt x="1228598" y="254431"/>
                </a:lnTo>
                <a:lnTo>
                  <a:pt x="1267345" y="254431"/>
                </a:lnTo>
                <a:lnTo>
                  <a:pt x="1267281" y="232143"/>
                </a:lnTo>
                <a:close/>
              </a:path>
              <a:path w="2466975" h="256539">
                <a:moveTo>
                  <a:pt x="1267113" y="173507"/>
                </a:moveTo>
                <a:lnTo>
                  <a:pt x="1228255" y="173507"/>
                </a:lnTo>
                <a:lnTo>
                  <a:pt x="1228255" y="190309"/>
                </a:lnTo>
                <a:lnTo>
                  <a:pt x="1223250" y="204111"/>
                </a:lnTo>
                <a:lnTo>
                  <a:pt x="1212138" y="215084"/>
                </a:lnTo>
                <a:lnTo>
                  <a:pt x="1196140" y="222327"/>
                </a:lnTo>
                <a:lnTo>
                  <a:pt x="1176477" y="224942"/>
                </a:lnTo>
                <a:lnTo>
                  <a:pt x="1267261" y="224942"/>
                </a:lnTo>
                <a:lnTo>
                  <a:pt x="1267113" y="173507"/>
                </a:lnTo>
                <a:close/>
              </a:path>
              <a:path w="2466975" h="256539">
                <a:moveTo>
                  <a:pt x="1193279" y="70637"/>
                </a:moveTo>
                <a:lnTo>
                  <a:pt x="1169967" y="72105"/>
                </a:lnTo>
                <a:lnTo>
                  <a:pt x="1150545" y="76466"/>
                </a:lnTo>
                <a:lnTo>
                  <a:pt x="1132859" y="83656"/>
                </a:lnTo>
                <a:lnTo>
                  <a:pt x="1114755" y="93611"/>
                </a:lnTo>
                <a:lnTo>
                  <a:pt x="1130871" y="121043"/>
                </a:lnTo>
                <a:lnTo>
                  <a:pt x="1144491" y="112942"/>
                </a:lnTo>
                <a:lnTo>
                  <a:pt x="1158046" y="107156"/>
                </a:lnTo>
                <a:lnTo>
                  <a:pt x="1171473" y="103684"/>
                </a:lnTo>
                <a:lnTo>
                  <a:pt x="1184706" y="102527"/>
                </a:lnTo>
                <a:lnTo>
                  <a:pt x="1258190" y="102527"/>
                </a:lnTo>
                <a:lnTo>
                  <a:pt x="1247628" y="87653"/>
                </a:lnTo>
                <a:lnTo>
                  <a:pt x="1224568" y="75014"/>
                </a:lnTo>
                <a:lnTo>
                  <a:pt x="1193279" y="70637"/>
                </a:lnTo>
                <a:close/>
              </a:path>
              <a:path w="2466975" h="256539">
                <a:moveTo>
                  <a:pt x="1595852" y="222885"/>
                </a:moveTo>
                <a:lnTo>
                  <a:pt x="1464170" y="222885"/>
                </a:lnTo>
                <a:lnTo>
                  <a:pt x="1475786" y="236997"/>
                </a:lnTo>
                <a:lnTo>
                  <a:pt x="1490487" y="247316"/>
                </a:lnTo>
                <a:lnTo>
                  <a:pt x="1508147" y="253649"/>
                </a:lnTo>
                <a:lnTo>
                  <a:pt x="1528635" y="255803"/>
                </a:lnTo>
                <a:lnTo>
                  <a:pt x="1564125" y="249111"/>
                </a:lnTo>
                <a:lnTo>
                  <a:pt x="1591386" y="230300"/>
                </a:lnTo>
                <a:lnTo>
                  <a:pt x="1595852" y="222885"/>
                </a:lnTo>
                <a:close/>
              </a:path>
              <a:path w="2466975" h="256539">
                <a:moveTo>
                  <a:pt x="1464170" y="0"/>
                </a:moveTo>
                <a:lnTo>
                  <a:pt x="1424736" y="0"/>
                </a:lnTo>
                <a:lnTo>
                  <a:pt x="1424736" y="254431"/>
                </a:lnTo>
                <a:lnTo>
                  <a:pt x="1464170" y="254431"/>
                </a:lnTo>
                <a:lnTo>
                  <a:pt x="1464170" y="222885"/>
                </a:lnTo>
                <a:lnTo>
                  <a:pt x="1595852" y="222885"/>
                </a:lnTo>
                <a:lnTo>
                  <a:pt x="1596265" y="222199"/>
                </a:lnTo>
                <a:lnTo>
                  <a:pt x="1519720" y="222199"/>
                </a:lnTo>
                <a:lnTo>
                  <a:pt x="1497297" y="217843"/>
                </a:lnTo>
                <a:lnTo>
                  <a:pt x="1479729" y="205611"/>
                </a:lnTo>
                <a:lnTo>
                  <a:pt x="1468269" y="186757"/>
                </a:lnTo>
                <a:lnTo>
                  <a:pt x="1464170" y="162534"/>
                </a:lnTo>
                <a:lnTo>
                  <a:pt x="1468269" y="138853"/>
                </a:lnTo>
                <a:lnTo>
                  <a:pt x="1479729" y="120186"/>
                </a:lnTo>
                <a:lnTo>
                  <a:pt x="1497297" y="107949"/>
                </a:lnTo>
                <a:lnTo>
                  <a:pt x="1519720" y="103555"/>
                </a:lnTo>
                <a:lnTo>
                  <a:pt x="1464170" y="103555"/>
                </a:lnTo>
                <a:lnTo>
                  <a:pt x="1464170" y="0"/>
                </a:lnTo>
                <a:close/>
              </a:path>
              <a:path w="2466975" h="256539">
                <a:moveTo>
                  <a:pt x="1527949" y="70637"/>
                </a:moveTo>
                <a:lnTo>
                  <a:pt x="1507857" y="72791"/>
                </a:lnTo>
                <a:lnTo>
                  <a:pt x="1490402" y="79124"/>
                </a:lnTo>
                <a:lnTo>
                  <a:pt x="1475775" y="89443"/>
                </a:lnTo>
                <a:lnTo>
                  <a:pt x="1464170" y="103555"/>
                </a:lnTo>
                <a:lnTo>
                  <a:pt x="1519720" y="103555"/>
                </a:lnTo>
                <a:lnTo>
                  <a:pt x="1542142" y="107997"/>
                </a:lnTo>
                <a:lnTo>
                  <a:pt x="1559710" y="120315"/>
                </a:lnTo>
                <a:lnTo>
                  <a:pt x="1571171" y="138997"/>
                </a:lnTo>
                <a:lnTo>
                  <a:pt x="1575269" y="162534"/>
                </a:lnTo>
                <a:lnTo>
                  <a:pt x="1571171" y="186612"/>
                </a:lnTo>
                <a:lnTo>
                  <a:pt x="1559710" y="205482"/>
                </a:lnTo>
                <a:lnTo>
                  <a:pt x="1542142" y="217795"/>
                </a:lnTo>
                <a:lnTo>
                  <a:pt x="1519720" y="222199"/>
                </a:lnTo>
                <a:lnTo>
                  <a:pt x="1596265" y="222199"/>
                </a:lnTo>
                <a:lnTo>
                  <a:pt x="1608874" y="201266"/>
                </a:lnTo>
                <a:lnTo>
                  <a:pt x="1615046" y="163906"/>
                </a:lnTo>
                <a:lnTo>
                  <a:pt x="1608718" y="125897"/>
                </a:lnTo>
                <a:lnTo>
                  <a:pt x="1590914" y="96440"/>
                </a:lnTo>
                <a:lnTo>
                  <a:pt x="1563402" y="77398"/>
                </a:lnTo>
                <a:lnTo>
                  <a:pt x="1527949" y="70637"/>
                </a:lnTo>
                <a:close/>
              </a:path>
              <a:path w="2466975" h="256539">
                <a:moveTo>
                  <a:pt x="1795171" y="102527"/>
                </a:moveTo>
                <a:lnTo>
                  <a:pt x="1721688" y="102527"/>
                </a:lnTo>
                <a:lnTo>
                  <a:pt x="1740644" y="105029"/>
                </a:lnTo>
                <a:lnTo>
                  <a:pt x="1754263" y="112256"/>
                </a:lnTo>
                <a:lnTo>
                  <a:pt x="1762482" y="123792"/>
                </a:lnTo>
                <a:lnTo>
                  <a:pt x="1765236" y="139217"/>
                </a:lnTo>
                <a:lnTo>
                  <a:pt x="1765236" y="144703"/>
                </a:lnTo>
                <a:lnTo>
                  <a:pt x="1710029" y="144703"/>
                </a:lnTo>
                <a:lnTo>
                  <a:pt x="1680743" y="148743"/>
                </a:lnTo>
                <a:lnTo>
                  <a:pt x="1659108" y="159791"/>
                </a:lnTo>
                <a:lnTo>
                  <a:pt x="1645703" y="177011"/>
                </a:lnTo>
                <a:lnTo>
                  <a:pt x="1641106" y="199567"/>
                </a:lnTo>
                <a:lnTo>
                  <a:pt x="1645580" y="222006"/>
                </a:lnTo>
                <a:lnTo>
                  <a:pt x="1658380" y="239944"/>
                </a:lnTo>
                <a:lnTo>
                  <a:pt x="1678573" y="251838"/>
                </a:lnTo>
                <a:lnTo>
                  <a:pt x="1705228" y="256146"/>
                </a:lnTo>
                <a:lnTo>
                  <a:pt x="1723965" y="254662"/>
                </a:lnTo>
                <a:lnTo>
                  <a:pt x="1740419" y="250188"/>
                </a:lnTo>
                <a:lnTo>
                  <a:pt x="1754365" y="242692"/>
                </a:lnTo>
                <a:lnTo>
                  <a:pt x="1765579" y="232143"/>
                </a:lnTo>
                <a:lnTo>
                  <a:pt x="1804263" y="232143"/>
                </a:lnTo>
                <a:lnTo>
                  <a:pt x="1804242" y="224942"/>
                </a:lnTo>
                <a:lnTo>
                  <a:pt x="1713458" y="224942"/>
                </a:lnTo>
                <a:lnTo>
                  <a:pt x="1698681" y="223024"/>
                </a:lnTo>
                <a:lnTo>
                  <a:pt x="1687569" y="217570"/>
                </a:lnTo>
                <a:lnTo>
                  <a:pt x="1680572" y="209029"/>
                </a:lnTo>
                <a:lnTo>
                  <a:pt x="1678139" y="197853"/>
                </a:lnTo>
                <a:lnTo>
                  <a:pt x="1680416" y="186671"/>
                </a:lnTo>
                <a:lnTo>
                  <a:pt x="1687355" y="179122"/>
                </a:lnTo>
                <a:lnTo>
                  <a:pt x="1699115" y="174852"/>
                </a:lnTo>
                <a:lnTo>
                  <a:pt x="1715858" y="173507"/>
                </a:lnTo>
                <a:lnTo>
                  <a:pt x="1804095" y="173507"/>
                </a:lnTo>
                <a:lnTo>
                  <a:pt x="1803984" y="134759"/>
                </a:lnTo>
                <a:lnTo>
                  <a:pt x="1798926" y="107815"/>
                </a:lnTo>
                <a:lnTo>
                  <a:pt x="1795171" y="102527"/>
                </a:lnTo>
                <a:close/>
              </a:path>
              <a:path w="2466975" h="256539">
                <a:moveTo>
                  <a:pt x="1804263" y="232143"/>
                </a:moveTo>
                <a:lnTo>
                  <a:pt x="1765579" y="232143"/>
                </a:lnTo>
                <a:lnTo>
                  <a:pt x="1765579" y="254431"/>
                </a:lnTo>
                <a:lnTo>
                  <a:pt x="1804327" y="254431"/>
                </a:lnTo>
                <a:lnTo>
                  <a:pt x="1804263" y="232143"/>
                </a:lnTo>
                <a:close/>
              </a:path>
              <a:path w="2466975" h="256539">
                <a:moveTo>
                  <a:pt x="1804095" y="173507"/>
                </a:moveTo>
                <a:lnTo>
                  <a:pt x="1765236" y="173507"/>
                </a:lnTo>
                <a:lnTo>
                  <a:pt x="1765236" y="190309"/>
                </a:lnTo>
                <a:lnTo>
                  <a:pt x="1760226" y="204111"/>
                </a:lnTo>
                <a:lnTo>
                  <a:pt x="1749115" y="215084"/>
                </a:lnTo>
                <a:lnTo>
                  <a:pt x="1733119" y="222327"/>
                </a:lnTo>
                <a:lnTo>
                  <a:pt x="1713458" y="224942"/>
                </a:lnTo>
                <a:lnTo>
                  <a:pt x="1804242" y="224942"/>
                </a:lnTo>
                <a:lnTo>
                  <a:pt x="1804095" y="173507"/>
                </a:lnTo>
                <a:close/>
              </a:path>
              <a:path w="2466975" h="256539">
                <a:moveTo>
                  <a:pt x="1730260" y="70637"/>
                </a:moveTo>
                <a:lnTo>
                  <a:pt x="1706943" y="72105"/>
                </a:lnTo>
                <a:lnTo>
                  <a:pt x="1687522" y="76466"/>
                </a:lnTo>
                <a:lnTo>
                  <a:pt x="1669838" y="83656"/>
                </a:lnTo>
                <a:lnTo>
                  <a:pt x="1651736" y="93611"/>
                </a:lnTo>
                <a:lnTo>
                  <a:pt x="1667852" y="121043"/>
                </a:lnTo>
                <a:lnTo>
                  <a:pt x="1681472" y="112942"/>
                </a:lnTo>
                <a:lnTo>
                  <a:pt x="1695027" y="107156"/>
                </a:lnTo>
                <a:lnTo>
                  <a:pt x="1708454" y="103684"/>
                </a:lnTo>
                <a:lnTo>
                  <a:pt x="1721688" y="102527"/>
                </a:lnTo>
                <a:lnTo>
                  <a:pt x="1795171" y="102527"/>
                </a:lnTo>
                <a:lnTo>
                  <a:pt x="1784610" y="87653"/>
                </a:lnTo>
                <a:lnTo>
                  <a:pt x="1761550" y="75014"/>
                </a:lnTo>
                <a:lnTo>
                  <a:pt x="1730260" y="70637"/>
                </a:lnTo>
                <a:close/>
              </a:path>
              <a:path w="2466975" h="256539">
                <a:moveTo>
                  <a:pt x="1896554" y="72009"/>
                </a:moveTo>
                <a:lnTo>
                  <a:pt x="1857121" y="72009"/>
                </a:lnTo>
                <a:lnTo>
                  <a:pt x="1857121" y="254431"/>
                </a:lnTo>
                <a:lnTo>
                  <a:pt x="1896554" y="254431"/>
                </a:lnTo>
                <a:lnTo>
                  <a:pt x="1896554" y="157391"/>
                </a:lnTo>
                <a:lnTo>
                  <a:pt x="1901558" y="137663"/>
                </a:lnTo>
                <a:lnTo>
                  <a:pt x="1912156" y="121986"/>
                </a:lnTo>
                <a:lnTo>
                  <a:pt x="1927925" y="111576"/>
                </a:lnTo>
                <a:lnTo>
                  <a:pt x="1948332" y="107670"/>
                </a:lnTo>
                <a:lnTo>
                  <a:pt x="2024666" y="107670"/>
                </a:lnTo>
                <a:lnTo>
                  <a:pt x="2024252" y="106984"/>
                </a:lnTo>
                <a:lnTo>
                  <a:pt x="1896554" y="106984"/>
                </a:lnTo>
                <a:lnTo>
                  <a:pt x="1896554" y="72009"/>
                </a:lnTo>
                <a:close/>
              </a:path>
              <a:path w="2466975" h="256539">
                <a:moveTo>
                  <a:pt x="2024666" y="107670"/>
                </a:moveTo>
                <a:lnTo>
                  <a:pt x="1948332" y="107670"/>
                </a:lnTo>
                <a:lnTo>
                  <a:pt x="1966763" y="110724"/>
                </a:lnTo>
                <a:lnTo>
                  <a:pt x="1980564" y="119500"/>
                </a:lnTo>
                <a:lnTo>
                  <a:pt x="1989223" y="133420"/>
                </a:lnTo>
                <a:lnTo>
                  <a:pt x="1992223" y="151904"/>
                </a:lnTo>
                <a:lnTo>
                  <a:pt x="1992223" y="254431"/>
                </a:lnTo>
                <a:lnTo>
                  <a:pt x="2031657" y="254431"/>
                </a:lnTo>
                <a:lnTo>
                  <a:pt x="2031657" y="140931"/>
                </a:lnTo>
                <a:lnTo>
                  <a:pt x="2027027" y="111576"/>
                </a:lnTo>
                <a:lnTo>
                  <a:pt x="2024666" y="107670"/>
                </a:lnTo>
                <a:close/>
              </a:path>
              <a:path w="2466975" h="256539">
                <a:moveTo>
                  <a:pt x="1963762" y="70637"/>
                </a:moveTo>
                <a:lnTo>
                  <a:pt x="1942074" y="72748"/>
                </a:lnTo>
                <a:lnTo>
                  <a:pt x="1923472" y="79295"/>
                </a:lnTo>
                <a:lnTo>
                  <a:pt x="1908213" y="90600"/>
                </a:lnTo>
                <a:lnTo>
                  <a:pt x="1896554" y="106984"/>
                </a:lnTo>
                <a:lnTo>
                  <a:pt x="2024252" y="106984"/>
                </a:lnTo>
                <a:lnTo>
                  <a:pt x="2013654" y="89454"/>
                </a:lnTo>
                <a:lnTo>
                  <a:pt x="1992309" y="75496"/>
                </a:lnTo>
                <a:lnTo>
                  <a:pt x="1963762" y="70637"/>
                </a:lnTo>
                <a:close/>
              </a:path>
              <a:path w="2466975" h="256539">
                <a:moveTo>
                  <a:pt x="2154072" y="70294"/>
                </a:moveTo>
                <a:lnTo>
                  <a:pt x="2118817" y="76991"/>
                </a:lnTo>
                <a:lnTo>
                  <a:pt x="2091407" y="95840"/>
                </a:lnTo>
                <a:lnTo>
                  <a:pt x="2073640" y="124976"/>
                </a:lnTo>
                <a:lnTo>
                  <a:pt x="2067318" y="162534"/>
                </a:lnTo>
                <a:lnTo>
                  <a:pt x="2073603" y="200596"/>
                </a:lnTo>
                <a:lnTo>
                  <a:pt x="2091364" y="230171"/>
                </a:lnTo>
                <a:lnTo>
                  <a:pt x="2118962" y="249331"/>
                </a:lnTo>
                <a:lnTo>
                  <a:pt x="2154758" y="256146"/>
                </a:lnTo>
                <a:lnTo>
                  <a:pt x="2175241" y="253992"/>
                </a:lnTo>
                <a:lnTo>
                  <a:pt x="2192862" y="247659"/>
                </a:lnTo>
                <a:lnTo>
                  <a:pt x="2207463" y="237340"/>
                </a:lnTo>
                <a:lnTo>
                  <a:pt x="2218880" y="223227"/>
                </a:lnTo>
                <a:lnTo>
                  <a:pt x="2162987" y="223227"/>
                </a:lnTo>
                <a:lnTo>
                  <a:pt x="2140217" y="218829"/>
                </a:lnTo>
                <a:lnTo>
                  <a:pt x="2122525" y="206554"/>
                </a:lnTo>
                <a:lnTo>
                  <a:pt x="2111006" y="187785"/>
                </a:lnTo>
                <a:lnTo>
                  <a:pt x="2106752" y="163906"/>
                </a:lnTo>
                <a:lnTo>
                  <a:pt x="2111054" y="139774"/>
                </a:lnTo>
                <a:lnTo>
                  <a:pt x="2122654" y="120786"/>
                </a:lnTo>
                <a:lnTo>
                  <a:pt x="2140361" y="108356"/>
                </a:lnTo>
                <a:lnTo>
                  <a:pt x="2162987" y="103898"/>
                </a:lnTo>
                <a:lnTo>
                  <a:pt x="2258314" y="103898"/>
                </a:lnTo>
                <a:lnTo>
                  <a:pt x="2258314" y="103555"/>
                </a:lnTo>
                <a:lnTo>
                  <a:pt x="2218880" y="103555"/>
                </a:lnTo>
                <a:lnTo>
                  <a:pt x="2207259" y="89389"/>
                </a:lnTo>
                <a:lnTo>
                  <a:pt x="2192520" y="78952"/>
                </a:lnTo>
                <a:lnTo>
                  <a:pt x="2174758" y="72501"/>
                </a:lnTo>
                <a:lnTo>
                  <a:pt x="2154072" y="70294"/>
                </a:lnTo>
                <a:close/>
              </a:path>
              <a:path w="2466975" h="256539">
                <a:moveTo>
                  <a:pt x="2258314" y="103898"/>
                </a:moveTo>
                <a:lnTo>
                  <a:pt x="2162987" y="103898"/>
                </a:lnTo>
                <a:lnTo>
                  <a:pt x="2185608" y="108308"/>
                </a:lnTo>
                <a:lnTo>
                  <a:pt x="2203278" y="120657"/>
                </a:lnTo>
                <a:lnTo>
                  <a:pt x="2214776" y="139629"/>
                </a:lnTo>
                <a:lnTo>
                  <a:pt x="2218880" y="163906"/>
                </a:lnTo>
                <a:lnTo>
                  <a:pt x="2214776" y="187785"/>
                </a:lnTo>
                <a:lnTo>
                  <a:pt x="2203278" y="206554"/>
                </a:lnTo>
                <a:lnTo>
                  <a:pt x="2185608" y="218829"/>
                </a:lnTo>
                <a:lnTo>
                  <a:pt x="2162987" y="223227"/>
                </a:lnTo>
                <a:lnTo>
                  <a:pt x="2218880" y="223227"/>
                </a:lnTo>
                <a:lnTo>
                  <a:pt x="2218880" y="254431"/>
                </a:lnTo>
                <a:lnTo>
                  <a:pt x="2258314" y="254431"/>
                </a:lnTo>
                <a:lnTo>
                  <a:pt x="2258314" y="103898"/>
                </a:lnTo>
                <a:close/>
              </a:path>
              <a:path w="2466975" h="256539">
                <a:moveTo>
                  <a:pt x="2258314" y="0"/>
                </a:moveTo>
                <a:lnTo>
                  <a:pt x="2218880" y="0"/>
                </a:lnTo>
                <a:lnTo>
                  <a:pt x="2218880" y="103555"/>
                </a:lnTo>
                <a:lnTo>
                  <a:pt x="2258314" y="103555"/>
                </a:lnTo>
                <a:lnTo>
                  <a:pt x="2258314" y="0"/>
                </a:lnTo>
                <a:close/>
              </a:path>
              <a:path w="2466975" h="256539">
                <a:moveTo>
                  <a:pt x="2457298" y="102527"/>
                </a:moveTo>
                <a:lnTo>
                  <a:pt x="2383815" y="102527"/>
                </a:lnTo>
                <a:lnTo>
                  <a:pt x="2402771" y="105029"/>
                </a:lnTo>
                <a:lnTo>
                  <a:pt x="2416390" y="112256"/>
                </a:lnTo>
                <a:lnTo>
                  <a:pt x="2424609" y="123792"/>
                </a:lnTo>
                <a:lnTo>
                  <a:pt x="2427363" y="139217"/>
                </a:lnTo>
                <a:lnTo>
                  <a:pt x="2427363" y="144703"/>
                </a:lnTo>
                <a:lnTo>
                  <a:pt x="2372156" y="144703"/>
                </a:lnTo>
                <a:lnTo>
                  <a:pt x="2342870" y="148743"/>
                </a:lnTo>
                <a:lnTo>
                  <a:pt x="2321236" y="159791"/>
                </a:lnTo>
                <a:lnTo>
                  <a:pt x="2307830" y="177011"/>
                </a:lnTo>
                <a:lnTo>
                  <a:pt x="2303233" y="199567"/>
                </a:lnTo>
                <a:lnTo>
                  <a:pt x="2307707" y="222006"/>
                </a:lnTo>
                <a:lnTo>
                  <a:pt x="2320507" y="239944"/>
                </a:lnTo>
                <a:lnTo>
                  <a:pt x="2340701" y="251838"/>
                </a:lnTo>
                <a:lnTo>
                  <a:pt x="2367356" y="256146"/>
                </a:lnTo>
                <a:lnTo>
                  <a:pt x="2386092" y="254662"/>
                </a:lnTo>
                <a:lnTo>
                  <a:pt x="2402546" y="250188"/>
                </a:lnTo>
                <a:lnTo>
                  <a:pt x="2416492" y="242692"/>
                </a:lnTo>
                <a:lnTo>
                  <a:pt x="2427706" y="232143"/>
                </a:lnTo>
                <a:lnTo>
                  <a:pt x="2466390" y="232143"/>
                </a:lnTo>
                <a:lnTo>
                  <a:pt x="2466369" y="224942"/>
                </a:lnTo>
                <a:lnTo>
                  <a:pt x="2375585" y="224942"/>
                </a:lnTo>
                <a:lnTo>
                  <a:pt x="2360808" y="223024"/>
                </a:lnTo>
                <a:lnTo>
                  <a:pt x="2349696" y="217570"/>
                </a:lnTo>
                <a:lnTo>
                  <a:pt x="2342699" y="209029"/>
                </a:lnTo>
                <a:lnTo>
                  <a:pt x="2340267" y="197853"/>
                </a:lnTo>
                <a:lnTo>
                  <a:pt x="2342544" y="186671"/>
                </a:lnTo>
                <a:lnTo>
                  <a:pt x="2349482" y="179122"/>
                </a:lnTo>
                <a:lnTo>
                  <a:pt x="2361242" y="174852"/>
                </a:lnTo>
                <a:lnTo>
                  <a:pt x="2377986" y="173507"/>
                </a:lnTo>
                <a:lnTo>
                  <a:pt x="2466222" y="173507"/>
                </a:lnTo>
                <a:lnTo>
                  <a:pt x="2466111" y="134759"/>
                </a:lnTo>
                <a:lnTo>
                  <a:pt x="2461053" y="107815"/>
                </a:lnTo>
                <a:lnTo>
                  <a:pt x="2457298" y="102527"/>
                </a:lnTo>
                <a:close/>
              </a:path>
              <a:path w="2466975" h="256539">
                <a:moveTo>
                  <a:pt x="2466390" y="232143"/>
                </a:moveTo>
                <a:lnTo>
                  <a:pt x="2427706" y="232143"/>
                </a:lnTo>
                <a:lnTo>
                  <a:pt x="2427706" y="254431"/>
                </a:lnTo>
                <a:lnTo>
                  <a:pt x="2466454" y="254431"/>
                </a:lnTo>
                <a:lnTo>
                  <a:pt x="2466390" y="232143"/>
                </a:lnTo>
                <a:close/>
              </a:path>
              <a:path w="2466975" h="256539">
                <a:moveTo>
                  <a:pt x="2466222" y="173507"/>
                </a:moveTo>
                <a:lnTo>
                  <a:pt x="2427363" y="173507"/>
                </a:lnTo>
                <a:lnTo>
                  <a:pt x="2427363" y="190309"/>
                </a:lnTo>
                <a:lnTo>
                  <a:pt x="2422359" y="204111"/>
                </a:lnTo>
                <a:lnTo>
                  <a:pt x="2411247" y="215084"/>
                </a:lnTo>
                <a:lnTo>
                  <a:pt x="2395248" y="222327"/>
                </a:lnTo>
                <a:lnTo>
                  <a:pt x="2375585" y="224942"/>
                </a:lnTo>
                <a:lnTo>
                  <a:pt x="2466369" y="224942"/>
                </a:lnTo>
                <a:lnTo>
                  <a:pt x="2466222" y="173507"/>
                </a:lnTo>
                <a:close/>
              </a:path>
              <a:path w="2466975" h="256539">
                <a:moveTo>
                  <a:pt x="2392387" y="70637"/>
                </a:moveTo>
                <a:lnTo>
                  <a:pt x="2369076" y="72105"/>
                </a:lnTo>
                <a:lnTo>
                  <a:pt x="2349653" y="76466"/>
                </a:lnTo>
                <a:lnTo>
                  <a:pt x="2331967" y="83656"/>
                </a:lnTo>
                <a:lnTo>
                  <a:pt x="2313863" y="93611"/>
                </a:lnTo>
                <a:lnTo>
                  <a:pt x="2329980" y="121043"/>
                </a:lnTo>
                <a:lnTo>
                  <a:pt x="2343599" y="112942"/>
                </a:lnTo>
                <a:lnTo>
                  <a:pt x="2357154" y="107156"/>
                </a:lnTo>
                <a:lnTo>
                  <a:pt x="2370581" y="103684"/>
                </a:lnTo>
                <a:lnTo>
                  <a:pt x="2383815" y="102527"/>
                </a:lnTo>
                <a:lnTo>
                  <a:pt x="2457298" y="102527"/>
                </a:lnTo>
                <a:lnTo>
                  <a:pt x="2446737" y="87653"/>
                </a:lnTo>
                <a:lnTo>
                  <a:pt x="2423677" y="75014"/>
                </a:lnTo>
                <a:lnTo>
                  <a:pt x="2392387" y="706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4386" y="6667924"/>
            <a:ext cx="2477770" cy="261620"/>
          </a:xfrm>
          <a:custGeom>
            <a:avLst/>
            <a:gdLst/>
            <a:ahLst/>
            <a:cxnLst/>
            <a:rect l="l" t="t" r="r" b="b"/>
            <a:pathLst>
              <a:path w="2477770" h="261620">
                <a:moveTo>
                  <a:pt x="39433" y="75780"/>
                </a:moveTo>
                <a:lnTo>
                  <a:pt x="0" y="75780"/>
                </a:lnTo>
                <a:lnTo>
                  <a:pt x="0" y="189280"/>
                </a:lnTo>
                <a:lnTo>
                  <a:pt x="4564" y="218636"/>
                </a:lnTo>
                <a:lnTo>
                  <a:pt x="17745" y="240758"/>
                </a:lnTo>
                <a:lnTo>
                  <a:pt x="38769" y="254715"/>
                </a:lnTo>
                <a:lnTo>
                  <a:pt x="66865" y="259575"/>
                </a:lnTo>
                <a:lnTo>
                  <a:pt x="87894" y="257212"/>
                </a:lnTo>
                <a:lnTo>
                  <a:pt x="105998" y="250445"/>
                </a:lnTo>
                <a:lnTo>
                  <a:pt x="120824" y="238985"/>
                </a:lnTo>
                <a:lnTo>
                  <a:pt x="132016" y="222542"/>
                </a:lnTo>
                <a:lnTo>
                  <a:pt x="81953" y="222542"/>
                </a:lnTo>
                <a:lnTo>
                  <a:pt x="64170" y="219488"/>
                </a:lnTo>
                <a:lnTo>
                  <a:pt x="50792" y="210712"/>
                </a:lnTo>
                <a:lnTo>
                  <a:pt x="42364" y="196792"/>
                </a:lnTo>
                <a:lnTo>
                  <a:pt x="39433" y="178308"/>
                </a:lnTo>
                <a:lnTo>
                  <a:pt x="39433" y="75780"/>
                </a:lnTo>
                <a:close/>
              </a:path>
              <a:path w="2477770" h="261620">
                <a:moveTo>
                  <a:pt x="171449" y="75780"/>
                </a:moveTo>
                <a:lnTo>
                  <a:pt x="132016" y="75780"/>
                </a:lnTo>
                <a:lnTo>
                  <a:pt x="132016" y="165620"/>
                </a:lnTo>
                <a:lnTo>
                  <a:pt x="128630" y="187871"/>
                </a:lnTo>
                <a:lnTo>
                  <a:pt x="118814" y="205782"/>
                </a:lnTo>
                <a:lnTo>
                  <a:pt x="103084" y="217843"/>
                </a:lnTo>
                <a:lnTo>
                  <a:pt x="81953" y="222542"/>
                </a:lnTo>
                <a:lnTo>
                  <a:pt x="132016" y="222542"/>
                </a:lnTo>
                <a:lnTo>
                  <a:pt x="132016" y="258203"/>
                </a:lnTo>
                <a:lnTo>
                  <a:pt x="171449" y="258203"/>
                </a:lnTo>
                <a:lnTo>
                  <a:pt x="171449" y="75780"/>
                </a:lnTo>
                <a:close/>
              </a:path>
              <a:path w="2477770" h="261620">
                <a:moveTo>
                  <a:pt x="221856" y="206082"/>
                </a:moveTo>
                <a:lnTo>
                  <a:pt x="223168" y="245109"/>
                </a:lnTo>
                <a:lnTo>
                  <a:pt x="260984" y="257925"/>
                </a:lnTo>
                <a:lnTo>
                  <a:pt x="281177" y="259575"/>
                </a:lnTo>
                <a:lnTo>
                  <a:pt x="307586" y="256365"/>
                </a:lnTo>
                <a:lnTo>
                  <a:pt x="329912" y="246502"/>
                </a:lnTo>
                <a:lnTo>
                  <a:pt x="345359" y="229630"/>
                </a:lnTo>
                <a:lnTo>
                  <a:pt x="345577" y="228714"/>
                </a:lnTo>
                <a:lnTo>
                  <a:pt x="282892" y="228714"/>
                </a:lnTo>
                <a:lnTo>
                  <a:pt x="267183" y="227155"/>
                </a:lnTo>
                <a:lnTo>
                  <a:pt x="250831" y="222670"/>
                </a:lnTo>
                <a:lnTo>
                  <a:pt x="235250" y="215550"/>
                </a:lnTo>
                <a:lnTo>
                  <a:pt x="221856" y="206082"/>
                </a:lnTo>
                <a:close/>
              </a:path>
              <a:path w="2477770" h="261620">
                <a:moveTo>
                  <a:pt x="284264" y="74066"/>
                </a:moveTo>
                <a:lnTo>
                  <a:pt x="259007" y="77109"/>
                </a:lnTo>
                <a:lnTo>
                  <a:pt x="237543" y="86582"/>
                </a:lnTo>
                <a:lnTo>
                  <a:pt x="222638" y="102998"/>
                </a:lnTo>
                <a:lnTo>
                  <a:pt x="217055" y="126873"/>
                </a:lnTo>
                <a:lnTo>
                  <a:pt x="231859" y="162250"/>
                </a:lnTo>
                <a:lnTo>
                  <a:pt x="264761" y="178693"/>
                </a:lnTo>
                <a:lnTo>
                  <a:pt x="297728" y="189800"/>
                </a:lnTo>
                <a:lnTo>
                  <a:pt x="312724" y="209169"/>
                </a:lnTo>
                <a:lnTo>
                  <a:pt x="310426" y="218009"/>
                </a:lnTo>
                <a:lnTo>
                  <a:pt x="304109" y="224085"/>
                </a:lnTo>
                <a:lnTo>
                  <a:pt x="294642" y="227589"/>
                </a:lnTo>
                <a:lnTo>
                  <a:pt x="282892" y="228714"/>
                </a:lnTo>
                <a:lnTo>
                  <a:pt x="345577" y="228714"/>
                </a:lnTo>
                <a:lnTo>
                  <a:pt x="351129" y="205397"/>
                </a:lnTo>
                <a:lnTo>
                  <a:pt x="336165" y="169451"/>
                </a:lnTo>
                <a:lnTo>
                  <a:pt x="302909" y="152376"/>
                </a:lnTo>
                <a:lnTo>
                  <a:pt x="269589" y="141408"/>
                </a:lnTo>
                <a:lnTo>
                  <a:pt x="254431" y="123786"/>
                </a:lnTo>
                <a:lnTo>
                  <a:pt x="256440" y="115450"/>
                </a:lnTo>
                <a:lnTo>
                  <a:pt x="262018" y="109813"/>
                </a:lnTo>
                <a:lnTo>
                  <a:pt x="270489" y="106620"/>
                </a:lnTo>
                <a:lnTo>
                  <a:pt x="281177" y="105613"/>
                </a:lnTo>
                <a:lnTo>
                  <a:pt x="341605" y="105613"/>
                </a:lnTo>
                <a:lnTo>
                  <a:pt x="348043" y="92583"/>
                </a:lnTo>
                <a:lnTo>
                  <a:pt x="334365" y="84771"/>
                </a:lnTo>
                <a:lnTo>
                  <a:pt x="318596" y="78952"/>
                </a:lnTo>
                <a:lnTo>
                  <a:pt x="301607" y="75320"/>
                </a:lnTo>
                <a:lnTo>
                  <a:pt x="284264" y="74066"/>
                </a:lnTo>
                <a:close/>
              </a:path>
              <a:path w="2477770" h="261620">
                <a:moveTo>
                  <a:pt x="341605" y="105613"/>
                </a:moveTo>
                <a:lnTo>
                  <a:pt x="281177" y="105613"/>
                </a:lnTo>
                <a:lnTo>
                  <a:pt x="293908" y="106732"/>
                </a:lnTo>
                <a:lnTo>
                  <a:pt x="307409" y="109942"/>
                </a:lnTo>
                <a:lnTo>
                  <a:pt x="320911" y="115016"/>
                </a:lnTo>
                <a:lnTo>
                  <a:pt x="333641" y="121729"/>
                </a:lnTo>
                <a:lnTo>
                  <a:pt x="341605" y="105613"/>
                </a:lnTo>
                <a:close/>
              </a:path>
              <a:path w="2477770" h="261620">
                <a:moveTo>
                  <a:pt x="424510" y="75780"/>
                </a:moveTo>
                <a:lnTo>
                  <a:pt x="385076" y="75780"/>
                </a:lnTo>
                <a:lnTo>
                  <a:pt x="385076" y="189280"/>
                </a:lnTo>
                <a:lnTo>
                  <a:pt x="389641" y="218636"/>
                </a:lnTo>
                <a:lnTo>
                  <a:pt x="402821" y="240758"/>
                </a:lnTo>
                <a:lnTo>
                  <a:pt x="423845" y="254715"/>
                </a:lnTo>
                <a:lnTo>
                  <a:pt x="451942" y="259575"/>
                </a:lnTo>
                <a:lnTo>
                  <a:pt x="472971" y="257212"/>
                </a:lnTo>
                <a:lnTo>
                  <a:pt x="491075" y="250445"/>
                </a:lnTo>
                <a:lnTo>
                  <a:pt x="505900" y="238985"/>
                </a:lnTo>
                <a:lnTo>
                  <a:pt x="517093" y="222542"/>
                </a:lnTo>
                <a:lnTo>
                  <a:pt x="467029" y="222542"/>
                </a:lnTo>
                <a:lnTo>
                  <a:pt x="449247" y="219488"/>
                </a:lnTo>
                <a:lnTo>
                  <a:pt x="435868" y="210712"/>
                </a:lnTo>
                <a:lnTo>
                  <a:pt x="427440" y="196792"/>
                </a:lnTo>
                <a:lnTo>
                  <a:pt x="424510" y="178308"/>
                </a:lnTo>
                <a:lnTo>
                  <a:pt x="424510" y="75780"/>
                </a:lnTo>
                <a:close/>
              </a:path>
              <a:path w="2477770" h="261620">
                <a:moveTo>
                  <a:pt x="556526" y="75780"/>
                </a:moveTo>
                <a:lnTo>
                  <a:pt x="517093" y="75780"/>
                </a:lnTo>
                <a:lnTo>
                  <a:pt x="517093" y="165620"/>
                </a:lnTo>
                <a:lnTo>
                  <a:pt x="513707" y="187871"/>
                </a:lnTo>
                <a:lnTo>
                  <a:pt x="503891" y="205782"/>
                </a:lnTo>
                <a:lnTo>
                  <a:pt x="488161" y="217843"/>
                </a:lnTo>
                <a:lnTo>
                  <a:pt x="467029" y="222542"/>
                </a:lnTo>
                <a:lnTo>
                  <a:pt x="517093" y="222542"/>
                </a:lnTo>
                <a:lnTo>
                  <a:pt x="517093" y="258203"/>
                </a:lnTo>
                <a:lnTo>
                  <a:pt x="556526" y="258203"/>
                </a:lnTo>
                <a:lnTo>
                  <a:pt x="556526" y="75780"/>
                </a:lnTo>
                <a:close/>
              </a:path>
              <a:path w="2477770" h="261620">
                <a:moveTo>
                  <a:pt x="753796" y="106299"/>
                </a:moveTo>
                <a:lnTo>
                  <a:pt x="680313" y="106299"/>
                </a:lnTo>
                <a:lnTo>
                  <a:pt x="699269" y="108801"/>
                </a:lnTo>
                <a:lnTo>
                  <a:pt x="712889" y="116028"/>
                </a:lnTo>
                <a:lnTo>
                  <a:pt x="721107" y="127564"/>
                </a:lnTo>
                <a:lnTo>
                  <a:pt x="723861" y="142989"/>
                </a:lnTo>
                <a:lnTo>
                  <a:pt x="723861" y="148475"/>
                </a:lnTo>
                <a:lnTo>
                  <a:pt x="668654" y="148475"/>
                </a:lnTo>
                <a:lnTo>
                  <a:pt x="639369" y="152515"/>
                </a:lnTo>
                <a:lnTo>
                  <a:pt x="617734" y="163563"/>
                </a:lnTo>
                <a:lnTo>
                  <a:pt x="604329" y="180783"/>
                </a:lnTo>
                <a:lnTo>
                  <a:pt x="599732" y="203339"/>
                </a:lnTo>
                <a:lnTo>
                  <a:pt x="604205" y="225778"/>
                </a:lnTo>
                <a:lnTo>
                  <a:pt x="617005" y="243716"/>
                </a:lnTo>
                <a:lnTo>
                  <a:pt x="637199" y="255610"/>
                </a:lnTo>
                <a:lnTo>
                  <a:pt x="663854" y="259918"/>
                </a:lnTo>
                <a:lnTo>
                  <a:pt x="682590" y="258434"/>
                </a:lnTo>
                <a:lnTo>
                  <a:pt x="699044" y="253960"/>
                </a:lnTo>
                <a:lnTo>
                  <a:pt x="712990" y="246464"/>
                </a:lnTo>
                <a:lnTo>
                  <a:pt x="724204" y="235915"/>
                </a:lnTo>
                <a:lnTo>
                  <a:pt x="762888" y="235915"/>
                </a:lnTo>
                <a:lnTo>
                  <a:pt x="762868" y="228714"/>
                </a:lnTo>
                <a:lnTo>
                  <a:pt x="672083" y="228714"/>
                </a:lnTo>
                <a:lnTo>
                  <a:pt x="657307" y="226796"/>
                </a:lnTo>
                <a:lnTo>
                  <a:pt x="646195" y="221341"/>
                </a:lnTo>
                <a:lnTo>
                  <a:pt x="639197" y="212801"/>
                </a:lnTo>
                <a:lnTo>
                  <a:pt x="636765" y="201625"/>
                </a:lnTo>
                <a:lnTo>
                  <a:pt x="639042" y="190443"/>
                </a:lnTo>
                <a:lnTo>
                  <a:pt x="645980" y="182894"/>
                </a:lnTo>
                <a:lnTo>
                  <a:pt x="657741" y="178624"/>
                </a:lnTo>
                <a:lnTo>
                  <a:pt x="674484" y="177279"/>
                </a:lnTo>
                <a:lnTo>
                  <a:pt x="762720" y="177279"/>
                </a:lnTo>
                <a:lnTo>
                  <a:pt x="762609" y="138531"/>
                </a:lnTo>
                <a:lnTo>
                  <a:pt x="757551" y="111587"/>
                </a:lnTo>
                <a:lnTo>
                  <a:pt x="753796" y="106299"/>
                </a:lnTo>
                <a:close/>
              </a:path>
              <a:path w="2477770" h="261620">
                <a:moveTo>
                  <a:pt x="762888" y="235915"/>
                </a:moveTo>
                <a:lnTo>
                  <a:pt x="724204" y="235915"/>
                </a:lnTo>
                <a:lnTo>
                  <a:pt x="724204" y="258203"/>
                </a:lnTo>
                <a:lnTo>
                  <a:pt x="762952" y="258203"/>
                </a:lnTo>
                <a:lnTo>
                  <a:pt x="762888" y="235915"/>
                </a:lnTo>
                <a:close/>
              </a:path>
              <a:path w="2477770" h="261620">
                <a:moveTo>
                  <a:pt x="762720" y="177279"/>
                </a:moveTo>
                <a:lnTo>
                  <a:pt x="723861" y="177279"/>
                </a:lnTo>
                <a:lnTo>
                  <a:pt x="723861" y="194081"/>
                </a:lnTo>
                <a:lnTo>
                  <a:pt x="718857" y="207883"/>
                </a:lnTo>
                <a:lnTo>
                  <a:pt x="707745" y="218855"/>
                </a:lnTo>
                <a:lnTo>
                  <a:pt x="691747" y="226099"/>
                </a:lnTo>
                <a:lnTo>
                  <a:pt x="672083" y="228714"/>
                </a:lnTo>
                <a:lnTo>
                  <a:pt x="762868" y="228714"/>
                </a:lnTo>
                <a:lnTo>
                  <a:pt x="762720" y="177279"/>
                </a:lnTo>
                <a:close/>
              </a:path>
              <a:path w="2477770" h="261620">
                <a:moveTo>
                  <a:pt x="688886" y="74409"/>
                </a:moveTo>
                <a:lnTo>
                  <a:pt x="665574" y="75877"/>
                </a:lnTo>
                <a:lnTo>
                  <a:pt x="646152" y="80238"/>
                </a:lnTo>
                <a:lnTo>
                  <a:pt x="628466" y="87428"/>
                </a:lnTo>
                <a:lnTo>
                  <a:pt x="610361" y="97383"/>
                </a:lnTo>
                <a:lnTo>
                  <a:pt x="626478" y="124815"/>
                </a:lnTo>
                <a:lnTo>
                  <a:pt x="640097" y="116714"/>
                </a:lnTo>
                <a:lnTo>
                  <a:pt x="653653" y="110928"/>
                </a:lnTo>
                <a:lnTo>
                  <a:pt x="667079" y="107456"/>
                </a:lnTo>
                <a:lnTo>
                  <a:pt x="680313" y="106299"/>
                </a:lnTo>
                <a:lnTo>
                  <a:pt x="753796" y="106299"/>
                </a:lnTo>
                <a:lnTo>
                  <a:pt x="743235" y="91425"/>
                </a:lnTo>
                <a:lnTo>
                  <a:pt x="720175" y="78786"/>
                </a:lnTo>
                <a:lnTo>
                  <a:pt x="688886" y="74409"/>
                </a:lnTo>
                <a:close/>
              </a:path>
              <a:path w="2477770" h="261620">
                <a:moveTo>
                  <a:pt x="855192" y="75780"/>
                </a:moveTo>
                <a:lnTo>
                  <a:pt x="815759" y="75780"/>
                </a:lnTo>
                <a:lnTo>
                  <a:pt x="815759" y="258203"/>
                </a:lnTo>
                <a:lnTo>
                  <a:pt x="855192" y="258203"/>
                </a:lnTo>
                <a:lnTo>
                  <a:pt x="855192" y="162877"/>
                </a:lnTo>
                <a:lnTo>
                  <a:pt x="861193" y="141494"/>
                </a:lnTo>
                <a:lnTo>
                  <a:pt x="874137" y="125029"/>
                </a:lnTo>
                <a:lnTo>
                  <a:pt x="893383" y="114801"/>
                </a:lnTo>
                <a:lnTo>
                  <a:pt x="918286" y="112128"/>
                </a:lnTo>
                <a:lnTo>
                  <a:pt x="855192" y="112128"/>
                </a:lnTo>
                <a:lnTo>
                  <a:pt x="855192" y="75780"/>
                </a:lnTo>
                <a:close/>
              </a:path>
              <a:path w="2477770" h="261620">
                <a:moveTo>
                  <a:pt x="918286" y="74409"/>
                </a:moveTo>
                <a:lnTo>
                  <a:pt x="898012" y="76831"/>
                </a:lnTo>
                <a:lnTo>
                  <a:pt x="880567" y="84010"/>
                </a:lnTo>
                <a:lnTo>
                  <a:pt x="866208" y="95819"/>
                </a:lnTo>
                <a:lnTo>
                  <a:pt x="855192" y="112128"/>
                </a:lnTo>
                <a:lnTo>
                  <a:pt x="918286" y="112128"/>
                </a:lnTo>
                <a:lnTo>
                  <a:pt x="918286" y="74409"/>
                </a:lnTo>
                <a:close/>
              </a:path>
              <a:path w="2477770" h="261620">
                <a:moveTo>
                  <a:pt x="970394" y="0"/>
                </a:moveTo>
                <a:lnTo>
                  <a:pt x="961309" y="1768"/>
                </a:lnTo>
                <a:lnTo>
                  <a:pt x="954027" y="6686"/>
                </a:lnTo>
                <a:lnTo>
                  <a:pt x="949188" y="14176"/>
                </a:lnTo>
                <a:lnTo>
                  <a:pt x="947432" y="23660"/>
                </a:lnTo>
                <a:lnTo>
                  <a:pt x="949188" y="32945"/>
                </a:lnTo>
                <a:lnTo>
                  <a:pt x="954027" y="40333"/>
                </a:lnTo>
                <a:lnTo>
                  <a:pt x="961309" y="45214"/>
                </a:lnTo>
                <a:lnTo>
                  <a:pt x="970394" y="46977"/>
                </a:lnTo>
                <a:lnTo>
                  <a:pt x="979481" y="45214"/>
                </a:lnTo>
                <a:lnTo>
                  <a:pt x="986767" y="40333"/>
                </a:lnTo>
                <a:lnTo>
                  <a:pt x="991611" y="32945"/>
                </a:lnTo>
                <a:lnTo>
                  <a:pt x="993368" y="23660"/>
                </a:lnTo>
                <a:lnTo>
                  <a:pt x="991611" y="14176"/>
                </a:lnTo>
                <a:lnTo>
                  <a:pt x="986767" y="6686"/>
                </a:lnTo>
                <a:lnTo>
                  <a:pt x="979481" y="1768"/>
                </a:lnTo>
                <a:lnTo>
                  <a:pt x="970394" y="0"/>
                </a:lnTo>
                <a:close/>
              </a:path>
              <a:path w="2477770" h="261620">
                <a:moveTo>
                  <a:pt x="989952" y="75780"/>
                </a:moveTo>
                <a:lnTo>
                  <a:pt x="950861" y="75780"/>
                </a:lnTo>
                <a:lnTo>
                  <a:pt x="950861" y="258203"/>
                </a:lnTo>
                <a:lnTo>
                  <a:pt x="989952" y="258203"/>
                </a:lnTo>
                <a:lnTo>
                  <a:pt x="989952" y="75780"/>
                </a:lnTo>
                <a:close/>
              </a:path>
              <a:path w="2477770" h="261620">
                <a:moveTo>
                  <a:pt x="1040345" y="206082"/>
                </a:moveTo>
                <a:lnTo>
                  <a:pt x="1041658" y="245109"/>
                </a:lnTo>
                <a:lnTo>
                  <a:pt x="1079474" y="257925"/>
                </a:lnTo>
                <a:lnTo>
                  <a:pt x="1099667" y="259575"/>
                </a:lnTo>
                <a:lnTo>
                  <a:pt x="1126076" y="256365"/>
                </a:lnTo>
                <a:lnTo>
                  <a:pt x="1148402" y="246502"/>
                </a:lnTo>
                <a:lnTo>
                  <a:pt x="1163848" y="229630"/>
                </a:lnTo>
                <a:lnTo>
                  <a:pt x="1164066" y="228714"/>
                </a:lnTo>
                <a:lnTo>
                  <a:pt x="1101382" y="228714"/>
                </a:lnTo>
                <a:lnTo>
                  <a:pt x="1085672" y="227155"/>
                </a:lnTo>
                <a:lnTo>
                  <a:pt x="1069320" y="222670"/>
                </a:lnTo>
                <a:lnTo>
                  <a:pt x="1053740" y="215550"/>
                </a:lnTo>
                <a:lnTo>
                  <a:pt x="1040345" y="206082"/>
                </a:lnTo>
                <a:close/>
              </a:path>
              <a:path w="2477770" h="261620">
                <a:moveTo>
                  <a:pt x="1102753" y="74066"/>
                </a:moveTo>
                <a:lnTo>
                  <a:pt x="1077496" y="77109"/>
                </a:lnTo>
                <a:lnTo>
                  <a:pt x="1056033" y="86582"/>
                </a:lnTo>
                <a:lnTo>
                  <a:pt x="1041128" y="102998"/>
                </a:lnTo>
                <a:lnTo>
                  <a:pt x="1035545" y="126873"/>
                </a:lnTo>
                <a:lnTo>
                  <a:pt x="1050348" y="162250"/>
                </a:lnTo>
                <a:lnTo>
                  <a:pt x="1083251" y="178693"/>
                </a:lnTo>
                <a:lnTo>
                  <a:pt x="1116217" y="189800"/>
                </a:lnTo>
                <a:lnTo>
                  <a:pt x="1131214" y="209169"/>
                </a:lnTo>
                <a:lnTo>
                  <a:pt x="1128915" y="218009"/>
                </a:lnTo>
                <a:lnTo>
                  <a:pt x="1122599" y="224085"/>
                </a:lnTo>
                <a:lnTo>
                  <a:pt x="1113131" y="227589"/>
                </a:lnTo>
                <a:lnTo>
                  <a:pt x="1101382" y="228714"/>
                </a:lnTo>
                <a:lnTo>
                  <a:pt x="1164066" y="228714"/>
                </a:lnTo>
                <a:lnTo>
                  <a:pt x="1169619" y="205397"/>
                </a:lnTo>
                <a:lnTo>
                  <a:pt x="1154654" y="169451"/>
                </a:lnTo>
                <a:lnTo>
                  <a:pt x="1121398" y="152376"/>
                </a:lnTo>
                <a:lnTo>
                  <a:pt x="1088078" y="141408"/>
                </a:lnTo>
                <a:lnTo>
                  <a:pt x="1072921" y="123786"/>
                </a:lnTo>
                <a:lnTo>
                  <a:pt x="1074930" y="115450"/>
                </a:lnTo>
                <a:lnTo>
                  <a:pt x="1080508" y="109813"/>
                </a:lnTo>
                <a:lnTo>
                  <a:pt x="1088978" y="106620"/>
                </a:lnTo>
                <a:lnTo>
                  <a:pt x="1099667" y="105613"/>
                </a:lnTo>
                <a:lnTo>
                  <a:pt x="1160094" y="105613"/>
                </a:lnTo>
                <a:lnTo>
                  <a:pt x="1166533" y="92583"/>
                </a:lnTo>
                <a:lnTo>
                  <a:pt x="1152854" y="84771"/>
                </a:lnTo>
                <a:lnTo>
                  <a:pt x="1137086" y="78952"/>
                </a:lnTo>
                <a:lnTo>
                  <a:pt x="1120096" y="75320"/>
                </a:lnTo>
                <a:lnTo>
                  <a:pt x="1102753" y="74066"/>
                </a:lnTo>
                <a:close/>
              </a:path>
              <a:path w="2477770" h="261620">
                <a:moveTo>
                  <a:pt x="1160094" y="105613"/>
                </a:moveTo>
                <a:lnTo>
                  <a:pt x="1099667" y="105613"/>
                </a:lnTo>
                <a:lnTo>
                  <a:pt x="1112397" y="106732"/>
                </a:lnTo>
                <a:lnTo>
                  <a:pt x="1125899" y="109942"/>
                </a:lnTo>
                <a:lnTo>
                  <a:pt x="1139401" y="115016"/>
                </a:lnTo>
                <a:lnTo>
                  <a:pt x="1152131" y="121729"/>
                </a:lnTo>
                <a:lnTo>
                  <a:pt x="1160094" y="105613"/>
                </a:lnTo>
                <a:close/>
              </a:path>
              <a:path w="2477770" h="261620">
                <a:moveTo>
                  <a:pt x="1358557" y="112128"/>
                </a:moveTo>
                <a:lnTo>
                  <a:pt x="1319466" y="112128"/>
                </a:lnTo>
                <a:lnTo>
                  <a:pt x="1319466" y="206768"/>
                </a:lnTo>
                <a:lnTo>
                  <a:pt x="1323592" y="230841"/>
                </a:lnTo>
                <a:lnTo>
                  <a:pt x="1334725" y="247359"/>
                </a:lnTo>
                <a:lnTo>
                  <a:pt x="1351002" y="256869"/>
                </a:lnTo>
                <a:lnTo>
                  <a:pt x="1370558" y="259918"/>
                </a:lnTo>
                <a:lnTo>
                  <a:pt x="1382061" y="259034"/>
                </a:lnTo>
                <a:lnTo>
                  <a:pt x="1393404" y="256446"/>
                </a:lnTo>
                <a:lnTo>
                  <a:pt x="1404553" y="252251"/>
                </a:lnTo>
                <a:lnTo>
                  <a:pt x="1415478" y="246545"/>
                </a:lnTo>
                <a:lnTo>
                  <a:pt x="1408133" y="224256"/>
                </a:lnTo>
                <a:lnTo>
                  <a:pt x="1378102" y="224256"/>
                </a:lnTo>
                <a:lnTo>
                  <a:pt x="1369840" y="223051"/>
                </a:lnTo>
                <a:lnTo>
                  <a:pt x="1363700" y="218984"/>
                </a:lnTo>
                <a:lnTo>
                  <a:pt x="1359875" y="211381"/>
                </a:lnTo>
                <a:lnTo>
                  <a:pt x="1358557" y="199567"/>
                </a:lnTo>
                <a:lnTo>
                  <a:pt x="1358557" y="112128"/>
                </a:lnTo>
                <a:close/>
              </a:path>
              <a:path w="2477770" h="261620">
                <a:moveTo>
                  <a:pt x="1405534" y="216369"/>
                </a:moveTo>
                <a:lnTo>
                  <a:pt x="1397920" y="219772"/>
                </a:lnTo>
                <a:lnTo>
                  <a:pt x="1390918" y="222242"/>
                </a:lnTo>
                <a:lnTo>
                  <a:pt x="1384365" y="223747"/>
                </a:lnTo>
                <a:lnTo>
                  <a:pt x="1378102" y="224256"/>
                </a:lnTo>
                <a:lnTo>
                  <a:pt x="1408133" y="224256"/>
                </a:lnTo>
                <a:lnTo>
                  <a:pt x="1405534" y="216369"/>
                </a:lnTo>
                <a:close/>
              </a:path>
              <a:path w="2477770" h="261620">
                <a:moveTo>
                  <a:pt x="1412392" y="82638"/>
                </a:moveTo>
                <a:lnTo>
                  <a:pt x="1293748" y="82638"/>
                </a:lnTo>
                <a:lnTo>
                  <a:pt x="1293748" y="112128"/>
                </a:lnTo>
                <a:lnTo>
                  <a:pt x="1412392" y="112128"/>
                </a:lnTo>
                <a:lnTo>
                  <a:pt x="1412392" y="82638"/>
                </a:lnTo>
                <a:close/>
              </a:path>
              <a:path w="2477770" h="261620">
                <a:moveTo>
                  <a:pt x="1358557" y="32575"/>
                </a:moveTo>
                <a:lnTo>
                  <a:pt x="1319466" y="32575"/>
                </a:lnTo>
                <a:lnTo>
                  <a:pt x="1319466" y="82638"/>
                </a:lnTo>
                <a:lnTo>
                  <a:pt x="1358557" y="82638"/>
                </a:lnTo>
                <a:lnTo>
                  <a:pt x="1358557" y="32575"/>
                </a:lnTo>
                <a:close/>
              </a:path>
              <a:path w="2477770" h="261620">
                <a:moveTo>
                  <a:pt x="1524863" y="74409"/>
                </a:moveTo>
                <a:lnTo>
                  <a:pt x="1487594" y="81310"/>
                </a:lnTo>
                <a:lnTo>
                  <a:pt x="1458426" y="100298"/>
                </a:lnTo>
                <a:lnTo>
                  <a:pt x="1439417" y="129573"/>
                </a:lnTo>
                <a:lnTo>
                  <a:pt x="1432623" y="167335"/>
                </a:lnTo>
                <a:lnTo>
                  <a:pt x="1439288" y="204893"/>
                </a:lnTo>
                <a:lnTo>
                  <a:pt x="1458169" y="234029"/>
                </a:lnTo>
                <a:lnTo>
                  <a:pt x="1487594" y="252878"/>
                </a:lnTo>
                <a:lnTo>
                  <a:pt x="1525892" y="259575"/>
                </a:lnTo>
                <a:lnTo>
                  <a:pt x="1548480" y="257501"/>
                </a:lnTo>
                <a:lnTo>
                  <a:pt x="1568754" y="251474"/>
                </a:lnTo>
                <a:lnTo>
                  <a:pt x="1586457" y="241782"/>
                </a:lnTo>
                <a:lnTo>
                  <a:pt x="1601330" y="228714"/>
                </a:lnTo>
                <a:lnTo>
                  <a:pt x="1600364" y="227685"/>
                </a:lnTo>
                <a:lnTo>
                  <a:pt x="1528978" y="227685"/>
                </a:lnTo>
                <a:lnTo>
                  <a:pt x="1508854" y="224513"/>
                </a:lnTo>
                <a:lnTo>
                  <a:pt x="1492202" y="215426"/>
                </a:lnTo>
                <a:lnTo>
                  <a:pt x="1479793" y="201067"/>
                </a:lnTo>
                <a:lnTo>
                  <a:pt x="1472399" y="182079"/>
                </a:lnTo>
                <a:lnTo>
                  <a:pt x="1610245" y="182079"/>
                </a:lnTo>
                <a:lnTo>
                  <a:pt x="1608761" y="153276"/>
                </a:lnTo>
                <a:lnTo>
                  <a:pt x="1471714" y="153276"/>
                </a:lnTo>
                <a:lnTo>
                  <a:pt x="1477757" y="133586"/>
                </a:lnTo>
                <a:lnTo>
                  <a:pt x="1489202" y="118686"/>
                </a:lnTo>
                <a:lnTo>
                  <a:pt x="1505275" y="109251"/>
                </a:lnTo>
                <a:lnTo>
                  <a:pt x="1525206" y="105956"/>
                </a:lnTo>
                <a:lnTo>
                  <a:pt x="1594429" y="105956"/>
                </a:lnTo>
                <a:lnTo>
                  <a:pt x="1593400" y="103555"/>
                </a:lnTo>
                <a:lnTo>
                  <a:pt x="1565931" y="81974"/>
                </a:lnTo>
                <a:lnTo>
                  <a:pt x="1524863" y="74409"/>
                </a:lnTo>
                <a:close/>
              </a:path>
              <a:path w="2477770" h="261620">
                <a:moveTo>
                  <a:pt x="1580413" y="206425"/>
                </a:moveTo>
                <a:lnTo>
                  <a:pt x="1569531" y="215534"/>
                </a:lnTo>
                <a:lnTo>
                  <a:pt x="1557139" y="222199"/>
                </a:lnTo>
                <a:lnTo>
                  <a:pt x="1543524" y="226292"/>
                </a:lnTo>
                <a:lnTo>
                  <a:pt x="1528978" y="227685"/>
                </a:lnTo>
                <a:lnTo>
                  <a:pt x="1600364" y="227685"/>
                </a:lnTo>
                <a:lnTo>
                  <a:pt x="1580413" y="206425"/>
                </a:lnTo>
                <a:close/>
              </a:path>
              <a:path w="2477770" h="261620">
                <a:moveTo>
                  <a:pt x="1594429" y="105956"/>
                </a:moveTo>
                <a:lnTo>
                  <a:pt x="1525206" y="105956"/>
                </a:lnTo>
                <a:lnTo>
                  <a:pt x="1545528" y="109202"/>
                </a:lnTo>
                <a:lnTo>
                  <a:pt x="1561253" y="118557"/>
                </a:lnTo>
                <a:lnTo>
                  <a:pt x="1571642" y="133441"/>
                </a:lnTo>
                <a:lnTo>
                  <a:pt x="1575955" y="153276"/>
                </a:lnTo>
                <a:lnTo>
                  <a:pt x="1608761" y="153276"/>
                </a:lnTo>
                <a:lnTo>
                  <a:pt x="1607947" y="137481"/>
                </a:lnTo>
                <a:lnTo>
                  <a:pt x="1594429" y="105956"/>
                </a:lnTo>
                <a:close/>
              </a:path>
              <a:path w="2477770" h="261620">
                <a:moveTo>
                  <a:pt x="1643506" y="206082"/>
                </a:moveTo>
                <a:lnTo>
                  <a:pt x="1644819" y="245109"/>
                </a:lnTo>
                <a:lnTo>
                  <a:pt x="1682635" y="257925"/>
                </a:lnTo>
                <a:lnTo>
                  <a:pt x="1702828" y="259575"/>
                </a:lnTo>
                <a:lnTo>
                  <a:pt x="1729237" y="256365"/>
                </a:lnTo>
                <a:lnTo>
                  <a:pt x="1751563" y="246502"/>
                </a:lnTo>
                <a:lnTo>
                  <a:pt x="1767009" y="229630"/>
                </a:lnTo>
                <a:lnTo>
                  <a:pt x="1767228" y="228714"/>
                </a:lnTo>
                <a:lnTo>
                  <a:pt x="1704543" y="228714"/>
                </a:lnTo>
                <a:lnTo>
                  <a:pt x="1688834" y="227155"/>
                </a:lnTo>
                <a:lnTo>
                  <a:pt x="1672482" y="222670"/>
                </a:lnTo>
                <a:lnTo>
                  <a:pt x="1656901" y="215550"/>
                </a:lnTo>
                <a:lnTo>
                  <a:pt x="1643506" y="206082"/>
                </a:lnTo>
                <a:close/>
              </a:path>
              <a:path w="2477770" h="261620">
                <a:moveTo>
                  <a:pt x="1705914" y="74066"/>
                </a:moveTo>
                <a:lnTo>
                  <a:pt x="1680658" y="77109"/>
                </a:lnTo>
                <a:lnTo>
                  <a:pt x="1659194" y="86582"/>
                </a:lnTo>
                <a:lnTo>
                  <a:pt x="1644289" y="102998"/>
                </a:lnTo>
                <a:lnTo>
                  <a:pt x="1638706" y="126873"/>
                </a:lnTo>
                <a:lnTo>
                  <a:pt x="1653510" y="162250"/>
                </a:lnTo>
                <a:lnTo>
                  <a:pt x="1686412" y="178693"/>
                </a:lnTo>
                <a:lnTo>
                  <a:pt x="1719378" y="189800"/>
                </a:lnTo>
                <a:lnTo>
                  <a:pt x="1734375" y="209169"/>
                </a:lnTo>
                <a:lnTo>
                  <a:pt x="1732076" y="218009"/>
                </a:lnTo>
                <a:lnTo>
                  <a:pt x="1725760" y="224085"/>
                </a:lnTo>
                <a:lnTo>
                  <a:pt x="1716292" y="227589"/>
                </a:lnTo>
                <a:lnTo>
                  <a:pt x="1704543" y="228714"/>
                </a:lnTo>
                <a:lnTo>
                  <a:pt x="1767228" y="228714"/>
                </a:lnTo>
                <a:lnTo>
                  <a:pt x="1772780" y="205397"/>
                </a:lnTo>
                <a:lnTo>
                  <a:pt x="1757815" y="169451"/>
                </a:lnTo>
                <a:lnTo>
                  <a:pt x="1724559" y="152376"/>
                </a:lnTo>
                <a:lnTo>
                  <a:pt x="1691239" y="141408"/>
                </a:lnTo>
                <a:lnTo>
                  <a:pt x="1676082" y="123786"/>
                </a:lnTo>
                <a:lnTo>
                  <a:pt x="1678091" y="115450"/>
                </a:lnTo>
                <a:lnTo>
                  <a:pt x="1683669" y="109813"/>
                </a:lnTo>
                <a:lnTo>
                  <a:pt x="1692139" y="106620"/>
                </a:lnTo>
                <a:lnTo>
                  <a:pt x="1702828" y="105613"/>
                </a:lnTo>
                <a:lnTo>
                  <a:pt x="1763255" y="105613"/>
                </a:lnTo>
                <a:lnTo>
                  <a:pt x="1769694" y="92583"/>
                </a:lnTo>
                <a:lnTo>
                  <a:pt x="1756015" y="84771"/>
                </a:lnTo>
                <a:lnTo>
                  <a:pt x="1740247" y="78952"/>
                </a:lnTo>
                <a:lnTo>
                  <a:pt x="1723258" y="75320"/>
                </a:lnTo>
                <a:lnTo>
                  <a:pt x="1705914" y="74066"/>
                </a:lnTo>
                <a:close/>
              </a:path>
              <a:path w="2477770" h="261620">
                <a:moveTo>
                  <a:pt x="1763255" y="105613"/>
                </a:moveTo>
                <a:lnTo>
                  <a:pt x="1702828" y="105613"/>
                </a:lnTo>
                <a:lnTo>
                  <a:pt x="1715558" y="106732"/>
                </a:lnTo>
                <a:lnTo>
                  <a:pt x="1729060" y="109942"/>
                </a:lnTo>
                <a:lnTo>
                  <a:pt x="1742562" y="115016"/>
                </a:lnTo>
                <a:lnTo>
                  <a:pt x="1755292" y="121729"/>
                </a:lnTo>
                <a:lnTo>
                  <a:pt x="1763255" y="105613"/>
                </a:lnTo>
                <a:close/>
              </a:path>
              <a:path w="2477770" h="261620">
                <a:moveTo>
                  <a:pt x="1858835" y="112128"/>
                </a:moveTo>
                <a:lnTo>
                  <a:pt x="1819744" y="112128"/>
                </a:lnTo>
                <a:lnTo>
                  <a:pt x="1819744" y="206768"/>
                </a:lnTo>
                <a:lnTo>
                  <a:pt x="1823870" y="230841"/>
                </a:lnTo>
                <a:lnTo>
                  <a:pt x="1835003" y="247359"/>
                </a:lnTo>
                <a:lnTo>
                  <a:pt x="1851280" y="256869"/>
                </a:lnTo>
                <a:lnTo>
                  <a:pt x="1870836" y="259918"/>
                </a:lnTo>
                <a:lnTo>
                  <a:pt x="1882340" y="259034"/>
                </a:lnTo>
                <a:lnTo>
                  <a:pt x="1893682" y="256446"/>
                </a:lnTo>
                <a:lnTo>
                  <a:pt x="1904832" y="252251"/>
                </a:lnTo>
                <a:lnTo>
                  <a:pt x="1915756" y="246545"/>
                </a:lnTo>
                <a:lnTo>
                  <a:pt x="1908411" y="224256"/>
                </a:lnTo>
                <a:lnTo>
                  <a:pt x="1878380" y="224256"/>
                </a:lnTo>
                <a:lnTo>
                  <a:pt x="1870119" y="223051"/>
                </a:lnTo>
                <a:lnTo>
                  <a:pt x="1863978" y="218984"/>
                </a:lnTo>
                <a:lnTo>
                  <a:pt x="1860153" y="211381"/>
                </a:lnTo>
                <a:lnTo>
                  <a:pt x="1858835" y="199567"/>
                </a:lnTo>
                <a:lnTo>
                  <a:pt x="1858835" y="112128"/>
                </a:lnTo>
                <a:close/>
              </a:path>
              <a:path w="2477770" h="261620">
                <a:moveTo>
                  <a:pt x="1905812" y="216369"/>
                </a:moveTo>
                <a:lnTo>
                  <a:pt x="1898199" y="219772"/>
                </a:lnTo>
                <a:lnTo>
                  <a:pt x="1891196" y="222242"/>
                </a:lnTo>
                <a:lnTo>
                  <a:pt x="1884644" y="223747"/>
                </a:lnTo>
                <a:lnTo>
                  <a:pt x="1878380" y="224256"/>
                </a:lnTo>
                <a:lnTo>
                  <a:pt x="1908411" y="224256"/>
                </a:lnTo>
                <a:lnTo>
                  <a:pt x="1905812" y="216369"/>
                </a:lnTo>
                <a:close/>
              </a:path>
              <a:path w="2477770" h="261620">
                <a:moveTo>
                  <a:pt x="1912670" y="82638"/>
                </a:moveTo>
                <a:lnTo>
                  <a:pt x="1794027" y="82638"/>
                </a:lnTo>
                <a:lnTo>
                  <a:pt x="1794027" y="112128"/>
                </a:lnTo>
                <a:lnTo>
                  <a:pt x="1912670" y="112128"/>
                </a:lnTo>
                <a:lnTo>
                  <a:pt x="1912670" y="82638"/>
                </a:lnTo>
                <a:close/>
              </a:path>
              <a:path w="2477770" h="261620">
                <a:moveTo>
                  <a:pt x="1858835" y="32575"/>
                </a:moveTo>
                <a:lnTo>
                  <a:pt x="1819744" y="32575"/>
                </a:lnTo>
                <a:lnTo>
                  <a:pt x="1819744" y="82638"/>
                </a:lnTo>
                <a:lnTo>
                  <a:pt x="1858835" y="82638"/>
                </a:lnTo>
                <a:lnTo>
                  <a:pt x="1858835" y="32575"/>
                </a:lnTo>
                <a:close/>
              </a:path>
              <a:path w="2477770" h="261620">
                <a:moveTo>
                  <a:pt x="2025141" y="74409"/>
                </a:moveTo>
                <a:lnTo>
                  <a:pt x="1987873" y="81310"/>
                </a:lnTo>
                <a:lnTo>
                  <a:pt x="1958705" y="100298"/>
                </a:lnTo>
                <a:lnTo>
                  <a:pt x="1939695" y="129573"/>
                </a:lnTo>
                <a:lnTo>
                  <a:pt x="1932901" y="167335"/>
                </a:lnTo>
                <a:lnTo>
                  <a:pt x="1939567" y="204893"/>
                </a:lnTo>
                <a:lnTo>
                  <a:pt x="1958447" y="234029"/>
                </a:lnTo>
                <a:lnTo>
                  <a:pt x="1987873" y="252878"/>
                </a:lnTo>
                <a:lnTo>
                  <a:pt x="2026170" y="259575"/>
                </a:lnTo>
                <a:lnTo>
                  <a:pt x="2048759" y="257501"/>
                </a:lnTo>
                <a:lnTo>
                  <a:pt x="2069033" y="251474"/>
                </a:lnTo>
                <a:lnTo>
                  <a:pt x="2086735" y="241782"/>
                </a:lnTo>
                <a:lnTo>
                  <a:pt x="2101608" y="228714"/>
                </a:lnTo>
                <a:lnTo>
                  <a:pt x="2100643" y="227685"/>
                </a:lnTo>
                <a:lnTo>
                  <a:pt x="2029256" y="227685"/>
                </a:lnTo>
                <a:lnTo>
                  <a:pt x="2009132" y="224513"/>
                </a:lnTo>
                <a:lnTo>
                  <a:pt x="1992480" y="215426"/>
                </a:lnTo>
                <a:lnTo>
                  <a:pt x="1980072" y="201067"/>
                </a:lnTo>
                <a:lnTo>
                  <a:pt x="1972678" y="182079"/>
                </a:lnTo>
                <a:lnTo>
                  <a:pt x="2110524" y="182079"/>
                </a:lnTo>
                <a:lnTo>
                  <a:pt x="2109039" y="153276"/>
                </a:lnTo>
                <a:lnTo>
                  <a:pt x="1971992" y="153276"/>
                </a:lnTo>
                <a:lnTo>
                  <a:pt x="1978036" y="133586"/>
                </a:lnTo>
                <a:lnTo>
                  <a:pt x="1989480" y="118686"/>
                </a:lnTo>
                <a:lnTo>
                  <a:pt x="2005553" y="109251"/>
                </a:lnTo>
                <a:lnTo>
                  <a:pt x="2025484" y="105956"/>
                </a:lnTo>
                <a:lnTo>
                  <a:pt x="2094708" y="105956"/>
                </a:lnTo>
                <a:lnTo>
                  <a:pt x="2093679" y="103555"/>
                </a:lnTo>
                <a:lnTo>
                  <a:pt x="2066209" y="81974"/>
                </a:lnTo>
                <a:lnTo>
                  <a:pt x="2025141" y="74409"/>
                </a:lnTo>
                <a:close/>
              </a:path>
              <a:path w="2477770" h="261620">
                <a:moveTo>
                  <a:pt x="2080691" y="206425"/>
                </a:moveTo>
                <a:lnTo>
                  <a:pt x="2069810" y="215534"/>
                </a:lnTo>
                <a:lnTo>
                  <a:pt x="2057417" y="222199"/>
                </a:lnTo>
                <a:lnTo>
                  <a:pt x="2043803" y="226292"/>
                </a:lnTo>
                <a:lnTo>
                  <a:pt x="2029256" y="227685"/>
                </a:lnTo>
                <a:lnTo>
                  <a:pt x="2100643" y="227685"/>
                </a:lnTo>
                <a:lnTo>
                  <a:pt x="2080691" y="206425"/>
                </a:lnTo>
                <a:close/>
              </a:path>
              <a:path w="2477770" h="261620">
                <a:moveTo>
                  <a:pt x="2094708" y="105956"/>
                </a:moveTo>
                <a:lnTo>
                  <a:pt x="2025484" y="105956"/>
                </a:lnTo>
                <a:lnTo>
                  <a:pt x="2045807" y="109202"/>
                </a:lnTo>
                <a:lnTo>
                  <a:pt x="2061532" y="118557"/>
                </a:lnTo>
                <a:lnTo>
                  <a:pt x="2071921" y="133441"/>
                </a:lnTo>
                <a:lnTo>
                  <a:pt x="2076234" y="153276"/>
                </a:lnTo>
                <a:lnTo>
                  <a:pt x="2109039" y="153276"/>
                </a:lnTo>
                <a:lnTo>
                  <a:pt x="2108225" y="137481"/>
                </a:lnTo>
                <a:lnTo>
                  <a:pt x="2094708" y="105956"/>
                </a:lnTo>
                <a:close/>
              </a:path>
              <a:path w="2477770" h="261620">
                <a:moveTo>
                  <a:pt x="2191105" y="75780"/>
                </a:moveTo>
                <a:lnTo>
                  <a:pt x="2151672" y="75780"/>
                </a:lnTo>
                <a:lnTo>
                  <a:pt x="2151672" y="258203"/>
                </a:lnTo>
                <a:lnTo>
                  <a:pt x="2191105" y="258203"/>
                </a:lnTo>
                <a:lnTo>
                  <a:pt x="2191105" y="162877"/>
                </a:lnTo>
                <a:lnTo>
                  <a:pt x="2197106" y="141494"/>
                </a:lnTo>
                <a:lnTo>
                  <a:pt x="2210050" y="125029"/>
                </a:lnTo>
                <a:lnTo>
                  <a:pt x="2229296" y="114801"/>
                </a:lnTo>
                <a:lnTo>
                  <a:pt x="2254199" y="112128"/>
                </a:lnTo>
                <a:lnTo>
                  <a:pt x="2191105" y="112128"/>
                </a:lnTo>
                <a:lnTo>
                  <a:pt x="2191105" y="75780"/>
                </a:lnTo>
                <a:close/>
              </a:path>
              <a:path w="2477770" h="261620">
                <a:moveTo>
                  <a:pt x="2254199" y="74409"/>
                </a:moveTo>
                <a:lnTo>
                  <a:pt x="2233925" y="76831"/>
                </a:lnTo>
                <a:lnTo>
                  <a:pt x="2216480" y="84010"/>
                </a:lnTo>
                <a:lnTo>
                  <a:pt x="2202121" y="95819"/>
                </a:lnTo>
                <a:lnTo>
                  <a:pt x="2191105" y="112128"/>
                </a:lnTo>
                <a:lnTo>
                  <a:pt x="2254199" y="112128"/>
                </a:lnTo>
                <a:lnTo>
                  <a:pt x="2254199" y="74409"/>
                </a:lnTo>
                <a:close/>
              </a:path>
              <a:path w="2477770" h="261620">
                <a:moveTo>
                  <a:pt x="2278887" y="206082"/>
                </a:moveTo>
                <a:lnTo>
                  <a:pt x="2280200" y="245109"/>
                </a:lnTo>
                <a:lnTo>
                  <a:pt x="2318016" y="257925"/>
                </a:lnTo>
                <a:lnTo>
                  <a:pt x="2338209" y="259575"/>
                </a:lnTo>
                <a:lnTo>
                  <a:pt x="2364618" y="256365"/>
                </a:lnTo>
                <a:lnTo>
                  <a:pt x="2386944" y="246502"/>
                </a:lnTo>
                <a:lnTo>
                  <a:pt x="2402390" y="229630"/>
                </a:lnTo>
                <a:lnTo>
                  <a:pt x="2402609" y="228714"/>
                </a:lnTo>
                <a:lnTo>
                  <a:pt x="2339924" y="228714"/>
                </a:lnTo>
                <a:lnTo>
                  <a:pt x="2324215" y="227155"/>
                </a:lnTo>
                <a:lnTo>
                  <a:pt x="2307863" y="222670"/>
                </a:lnTo>
                <a:lnTo>
                  <a:pt x="2292282" y="215550"/>
                </a:lnTo>
                <a:lnTo>
                  <a:pt x="2278887" y="206082"/>
                </a:lnTo>
                <a:close/>
              </a:path>
              <a:path w="2477770" h="261620">
                <a:moveTo>
                  <a:pt x="2341295" y="74066"/>
                </a:moveTo>
                <a:lnTo>
                  <a:pt x="2316039" y="77109"/>
                </a:lnTo>
                <a:lnTo>
                  <a:pt x="2294575" y="86582"/>
                </a:lnTo>
                <a:lnTo>
                  <a:pt x="2279670" y="102998"/>
                </a:lnTo>
                <a:lnTo>
                  <a:pt x="2274087" y="126873"/>
                </a:lnTo>
                <a:lnTo>
                  <a:pt x="2288891" y="162250"/>
                </a:lnTo>
                <a:lnTo>
                  <a:pt x="2321793" y="178693"/>
                </a:lnTo>
                <a:lnTo>
                  <a:pt x="2354759" y="189800"/>
                </a:lnTo>
                <a:lnTo>
                  <a:pt x="2369756" y="209169"/>
                </a:lnTo>
                <a:lnTo>
                  <a:pt x="2367457" y="218009"/>
                </a:lnTo>
                <a:lnTo>
                  <a:pt x="2361141" y="224085"/>
                </a:lnTo>
                <a:lnTo>
                  <a:pt x="2351673" y="227589"/>
                </a:lnTo>
                <a:lnTo>
                  <a:pt x="2339924" y="228714"/>
                </a:lnTo>
                <a:lnTo>
                  <a:pt x="2402609" y="228714"/>
                </a:lnTo>
                <a:lnTo>
                  <a:pt x="2408161" y="205397"/>
                </a:lnTo>
                <a:lnTo>
                  <a:pt x="2393196" y="169451"/>
                </a:lnTo>
                <a:lnTo>
                  <a:pt x="2359940" y="152376"/>
                </a:lnTo>
                <a:lnTo>
                  <a:pt x="2326620" y="141408"/>
                </a:lnTo>
                <a:lnTo>
                  <a:pt x="2311463" y="123786"/>
                </a:lnTo>
                <a:lnTo>
                  <a:pt x="2313472" y="115450"/>
                </a:lnTo>
                <a:lnTo>
                  <a:pt x="2319050" y="109813"/>
                </a:lnTo>
                <a:lnTo>
                  <a:pt x="2327520" y="106620"/>
                </a:lnTo>
                <a:lnTo>
                  <a:pt x="2338209" y="105613"/>
                </a:lnTo>
                <a:lnTo>
                  <a:pt x="2398636" y="105613"/>
                </a:lnTo>
                <a:lnTo>
                  <a:pt x="2405075" y="92583"/>
                </a:lnTo>
                <a:lnTo>
                  <a:pt x="2391396" y="84771"/>
                </a:lnTo>
                <a:lnTo>
                  <a:pt x="2375628" y="78952"/>
                </a:lnTo>
                <a:lnTo>
                  <a:pt x="2358639" y="75320"/>
                </a:lnTo>
                <a:lnTo>
                  <a:pt x="2341295" y="74066"/>
                </a:lnTo>
                <a:close/>
              </a:path>
              <a:path w="2477770" h="261620">
                <a:moveTo>
                  <a:pt x="2398636" y="105613"/>
                </a:moveTo>
                <a:lnTo>
                  <a:pt x="2338209" y="105613"/>
                </a:lnTo>
                <a:lnTo>
                  <a:pt x="2350939" y="106732"/>
                </a:lnTo>
                <a:lnTo>
                  <a:pt x="2364441" y="109942"/>
                </a:lnTo>
                <a:lnTo>
                  <a:pt x="2377943" y="115016"/>
                </a:lnTo>
                <a:lnTo>
                  <a:pt x="2390673" y="121729"/>
                </a:lnTo>
                <a:lnTo>
                  <a:pt x="2398636" y="105613"/>
                </a:lnTo>
                <a:close/>
              </a:path>
              <a:path w="2477770" h="261620">
                <a:moveTo>
                  <a:pt x="2456167" y="216027"/>
                </a:moveTo>
                <a:lnTo>
                  <a:pt x="2447584" y="217677"/>
                </a:lnTo>
                <a:lnTo>
                  <a:pt x="2440736" y="222284"/>
                </a:lnTo>
                <a:lnTo>
                  <a:pt x="2436204" y="229335"/>
                </a:lnTo>
                <a:lnTo>
                  <a:pt x="2434564" y="238315"/>
                </a:lnTo>
                <a:lnTo>
                  <a:pt x="2436204" y="247547"/>
                </a:lnTo>
                <a:lnTo>
                  <a:pt x="2440736" y="254817"/>
                </a:lnTo>
                <a:lnTo>
                  <a:pt x="2447584" y="259580"/>
                </a:lnTo>
                <a:lnTo>
                  <a:pt x="2456167" y="261289"/>
                </a:lnTo>
                <a:lnTo>
                  <a:pt x="2464750" y="259580"/>
                </a:lnTo>
                <a:lnTo>
                  <a:pt x="2471597" y="254817"/>
                </a:lnTo>
                <a:lnTo>
                  <a:pt x="2476130" y="247547"/>
                </a:lnTo>
                <a:lnTo>
                  <a:pt x="2477770" y="238315"/>
                </a:lnTo>
                <a:lnTo>
                  <a:pt x="2476130" y="229335"/>
                </a:lnTo>
                <a:lnTo>
                  <a:pt x="2471597" y="222284"/>
                </a:lnTo>
                <a:lnTo>
                  <a:pt x="2464750" y="217677"/>
                </a:lnTo>
                <a:lnTo>
                  <a:pt x="2456167" y="216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1193" y="6303396"/>
            <a:ext cx="2265680" cy="321310"/>
          </a:xfrm>
          <a:custGeom>
            <a:avLst/>
            <a:gdLst/>
            <a:ahLst/>
            <a:cxnLst/>
            <a:rect l="l" t="t" r="r" b="b"/>
            <a:pathLst>
              <a:path w="2265679" h="321309">
                <a:moveTo>
                  <a:pt x="190995" y="103898"/>
                </a:moveTo>
                <a:lnTo>
                  <a:pt x="95669" y="103898"/>
                </a:lnTo>
                <a:lnTo>
                  <a:pt x="118289" y="108308"/>
                </a:lnTo>
                <a:lnTo>
                  <a:pt x="135959" y="120657"/>
                </a:lnTo>
                <a:lnTo>
                  <a:pt x="147457" y="139629"/>
                </a:lnTo>
                <a:lnTo>
                  <a:pt x="151561" y="163906"/>
                </a:lnTo>
                <a:lnTo>
                  <a:pt x="147457" y="187785"/>
                </a:lnTo>
                <a:lnTo>
                  <a:pt x="135959" y="206554"/>
                </a:lnTo>
                <a:lnTo>
                  <a:pt x="118289" y="218829"/>
                </a:lnTo>
                <a:lnTo>
                  <a:pt x="95669" y="223227"/>
                </a:lnTo>
                <a:lnTo>
                  <a:pt x="151561" y="223227"/>
                </a:lnTo>
                <a:lnTo>
                  <a:pt x="151561" y="320954"/>
                </a:lnTo>
                <a:lnTo>
                  <a:pt x="190995" y="320954"/>
                </a:lnTo>
                <a:lnTo>
                  <a:pt x="190995" y="103898"/>
                </a:lnTo>
                <a:close/>
              </a:path>
              <a:path w="2265679" h="321309">
                <a:moveTo>
                  <a:pt x="86753" y="70294"/>
                </a:moveTo>
                <a:lnTo>
                  <a:pt x="51499" y="76991"/>
                </a:lnTo>
                <a:lnTo>
                  <a:pt x="24088" y="95840"/>
                </a:lnTo>
                <a:lnTo>
                  <a:pt x="6322" y="124976"/>
                </a:lnTo>
                <a:lnTo>
                  <a:pt x="0" y="162534"/>
                </a:lnTo>
                <a:lnTo>
                  <a:pt x="6284" y="200596"/>
                </a:lnTo>
                <a:lnTo>
                  <a:pt x="24045" y="230171"/>
                </a:lnTo>
                <a:lnTo>
                  <a:pt x="51643" y="249331"/>
                </a:lnTo>
                <a:lnTo>
                  <a:pt x="87439" y="256146"/>
                </a:lnTo>
                <a:lnTo>
                  <a:pt x="107922" y="253992"/>
                </a:lnTo>
                <a:lnTo>
                  <a:pt x="125544" y="247659"/>
                </a:lnTo>
                <a:lnTo>
                  <a:pt x="140144" y="237340"/>
                </a:lnTo>
                <a:lnTo>
                  <a:pt x="151561" y="223227"/>
                </a:lnTo>
                <a:lnTo>
                  <a:pt x="95669" y="223227"/>
                </a:lnTo>
                <a:lnTo>
                  <a:pt x="72898" y="218829"/>
                </a:lnTo>
                <a:lnTo>
                  <a:pt x="55206" y="206554"/>
                </a:lnTo>
                <a:lnTo>
                  <a:pt x="43687" y="187785"/>
                </a:lnTo>
                <a:lnTo>
                  <a:pt x="39433" y="163906"/>
                </a:lnTo>
                <a:lnTo>
                  <a:pt x="43735" y="139774"/>
                </a:lnTo>
                <a:lnTo>
                  <a:pt x="55335" y="120786"/>
                </a:lnTo>
                <a:lnTo>
                  <a:pt x="73043" y="108356"/>
                </a:lnTo>
                <a:lnTo>
                  <a:pt x="95669" y="103898"/>
                </a:lnTo>
                <a:lnTo>
                  <a:pt x="190995" y="103898"/>
                </a:lnTo>
                <a:lnTo>
                  <a:pt x="190995" y="103555"/>
                </a:lnTo>
                <a:lnTo>
                  <a:pt x="151561" y="103555"/>
                </a:lnTo>
                <a:lnTo>
                  <a:pt x="139940" y="89389"/>
                </a:lnTo>
                <a:lnTo>
                  <a:pt x="125201" y="78952"/>
                </a:lnTo>
                <a:lnTo>
                  <a:pt x="107440" y="72501"/>
                </a:lnTo>
                <a:lnTo>
                  <a:pt x="86753" y="70294"/>
                </a:lnTo>
                <a:close/>
              </a:path>
              <a:path w="2265679" h="321309">
                <a:moveTo>
                  <a:pt x="190995" y="72009"/>
                </a:moveTo>
                <a:lnTo>
                  <a:pt x="151561" y="72009"/>
                </a:lnTo>
                <a:lnTo>
                  <a:pt x="151561" y="103555"/>
                </a:lnTo>
                <a:lnTo>
                  <a:pt x="190995" y="103555"/>
                </a:lnTo>
                <a:lnTo>
                  <a:pt x="190995" y="72009"/>
                </a:lnTo>
                <a:close/>
              </a:path>
              <a:path w="2265679" h="321309">
                <a:moveTo>
                  <a:pt x="284606" y="72009"/>
                </a:moveTo>
                <a:lnTo>
                  <a:pt x="245173" y="72009"/>
                </a:lnTo>
                <a:lnTo>
                  <a:pt x="245173" y="185508"/>
                </a:lnTo>
                <a:lnTo>
                  <a:pt x="249738" y="214864"/>
                </a:lnTo>
                <a:lnTo>
                  <a:pt x="262918" y="236986"/>
                </a:lnTo>
                <a:lnTo>
                  <a:pt x="283942" y="250943"/>
                </a:lnTo>
                <a:lnTo>
                  <a:pt x="312038" y="255803"/>
                </a:lnTo>
                <a:lnTo>
                  <a:pt x="333068" y="253440"/>
                </a:lnTo>
                <a:lnTo>
                  <a:pt x="351172" y="246673"/>
                </a:lnTo>
                <a:lnTo>
                  <a:pt x="365997" y="235213"/>
                </a:lnTo>
                <a:lnTo>
                  <a:pt x="377189" y="218770"/>
                </a:lnTo>
                <a:lnTo>
                  <a:pt x="327126" y="218770"/>
                </a:lnTo>
                <a:lnTo>
                  <a:pt x="309344" y="215716"/>
                </a:lnTo>
                <a:lnTo>
                  <a:pt x="295965" y="206940"/>
                </a:lnTo>
                <a:lnTo>
                  <a:pt x="287537" y="193020"/>
                </a:lnTo>
                <a:lnTo>
                  <a:pt x="284606" y="174536"/>
                </a:lnTo>
                <a:lnTo>
                  <a:pt x="284606" y="72009"/>
                </a:lnTo>
                <a:close/>
              </a:path>
              <a:path w="2265679" h="321309">
                <a:moveTo>
                  <a:pt x="416623" y="72009"/>
                </a:moveTo>
                <a:lnTo>
                  <a:pt x="377189" y="72009"/>
                </a:lnTo>
                <a:lnTo>
                  <a:pt x="377189" y="161848"/>
                </a:lnTo>
                <a:lnTo>
                  <a:pt x="373803" y="184099"/>
                </a:lnTo>
                <a:lnTo>
                  <a:pt x="363988" y="202010"/>
                </a:lnTo>
                <a:lnTo>
                  <a:pt x="348257" y="214071"/>
                </a:lnTo>
                <a:lnTo>
                  <a:pt x="327126" y="218770"/>
                </a:lnTo>
                <a:lnTo>
                  <a:pt x="377189" y="218770"/>
                </a:lnTo>
                <a:lnTo>
                  <a:pt x="377189" y="254431"/>
                </a:lnTo>
                <a:lnTo>
                  <a:pt x="416623" y="254431"/>
                </a:lnTo>
                <a:lnTo>
                  <a:pt x="416623" y="72009"/>
                </a:lnTo>
                <a:close/>
              </a:path>
              <a:path w="2265679" h="321309">
                <a:moveTo>
                  <a:pt x="550011" y="70637"/>
                </a:moveTo>
                <a:lnTo>
                  <a:pt x="512742" y="77538"/>
                </a:lnTo>
                <a:lnTo>
                  <a:pt x="483574" y="96526"/>
                </a:lnTo>
                <a:lnTo>
                  <a:pt x="464565" y="125801"/>
                </a:lnTo>
                <a:lnTo>
                  <a:pt x="457771" y="163563"/>
                </a:lnTo>
                <a:lnTo>
                  <a:pt x="464436" y="201121"/>
                </a:lnTo>
                <a:lnTo>
                  <a:pt x="483317" y="230257"/>
                </a:lnTo>
                <a:lnTo>
                  <a:pt x="512742" y="249106"/>
                </a:lnTo>
                <a:lnTo>
                  <a:pt x="551040" y="255803"/>
                </a:lnTo>
                <a:lnTo>
                  <a:pt x="573628" y="253729"/>
                </a:lnTo>
                <a:lnTo>
                  <a:pt x="593902" y="247702"/>
                </a:lnTo>
                <a:lnTo>
                  <a:pt x="611605" y="238010"/>
                </a:lnTo>
                <a:lnTo>
                  <a:pt x="626478" y="224942"/>
                </a:lnTo>
                <a:lnTo>
                  <a:pt x="625512" y="223913"/>
                </a:lnTo>
                <a:lnTo>
                  <a:pt x="554126" y="223913"/>
                </a:lnTo>
                <a:lnTo>
                  <a:pt x="534002" y="220741"/>
                </a:lnTo>
                <a:lnTo>
                  <a:pt x="517350" y="211655"/>
                </a:lnTo>
                <a:lnTo>
                  <a:pt x="504941" y="197296"/>
                </a:lnTo>
                <a:lnTo>
                  <a:pt x="497547" y="178308"/>
                </a:lnTo>
                <a:lnTo>
                  <a:pt x="635393" y="178308"/>
                </a:lnTo>
                <a:lnTo>
                  <a:pt x="633909" y="149504"/>
                </a:lnTo>
                <a:lnTo>
                  <a:pt x="496862" y="149504"/>
                </a:lnTo>
                <a:lnTo>
                  <a:pt x="502905" y="129814"/>
                </a:lnTo>
                <a:lnTo>
                  <a:pt x="514349" y="114914"/>
                </a:lnTo>
                <a:lnTo>
                  <a:pt x="530423" y="105479"/>
                </a:lnTo>
                <a:lnTo>
                  <a:pt x="550354" y="102184"/>
                </a:lnTo>
                <a:lnTo>
                  <a:pt x="619577" y="102184"/>
                </a:lnTo>
                <a:lnTo>
                  <a:pt x="618548" y="99783"/>
                </a:lnTo>
                <a:lnTo>
                  <a:pt x="591079" y="78202"/>
                </a:lnTo>
                <a:lnTo>
                  <a:pt x="550011" y="70637"/>
                </a:lnTo>
                <a:close/>
              </a:path>
              <a:path w="2265679" h="321309">
                <a:moveTo>
                  <a:pt x="605561" y="202653"/>
                </a:moveTo>
                <a:lnTo>
                  <a:pt x="594679" y="211762"/>
                </a:lnTo>
                <a:lnTo>
                  <a:pt x="582287" y="218427"/>
                </a:lnTo>
                <a:lnTo>
                  <a:pt x="568672" y="222520"/>
                </a:lnTo>
                <a:lnTo>
                  <a:pt x="554126" y="223913"/>
                </a:lnTo>
                <a:lnTo>
                  <a:pt x="625512" y="223913"/>
                </a:lnTo>
                <a:lnTo>
                  <a:pt x="605561" y="202653"/>
                </a:lnTo>
                <a:close/>
              </a:path>
              <a:path w="2265679" h="321309">
                <a:moveTo>
                  <a:pt x="619577" y="102184"/>
                </a:moveTo>
                <a:lnTo>
                  <a:pt x="550354" y="102184"/>
                </a:lnTo>
                <a:lnTo>
                  <a:pt x="570676" y="105431"/>
                </a:lnTo>
                <a:lnTo>
                  <a:pt x="586401" y="114785"/>
                </a:lnTo>
                <a:lnTo>
                  <a:pt x="596790" y="129669"/>
                </a:lnTo>
                <a:lnTo>
                  <a:pt x="601103" y="149504"/>
                </a:lnTo>
                <a:lnTo>
                  <a:pt x="633909" y="149504"/>
                </a:lnTo>
                <a:lnTo>
                  <a:pt x="633095" y="133709"/>
                </a:lnTo>
                <a:lnTo>
                  <a:pt x="619577" y="102184"/>
                </a:lnTo>
                <a:close/>
              </a:path>
              <a:path w="2265679" h="321309">
                <a:moveTo>
                  <a:pt x="791743" y="72009"/>
                </a:moveTo>
                <a:lnTo>
                  <a:pt x="750595" y="72009"/>
                </a:lnTo>
                <a:lnTo>
                  <a:pt x="821232" y="254431"/>
                </a:lnTo>
                <a:lnTo>
                  <a:pt x="862037" y="254431"/>
                </a:lnTo>
                <a:lnTo>
                  <a:pt x="876896" y="215684"/>
                </a:lnTo>
                <a:lnTo>
                  <a:pt x="842492" y="215684"/>
                </a:lnTo>
                <a:lnTo>
                  <a:pt x="791743" y="72009"/>
                </a:lnTo>
                <a:close/>
              </a:path>
              <a:path w="2265679" h="321309">
                <a:moveTo>
                  <a:pt x="931989" y="72009"/>
                </a:moveTo>
                <a:lnTo>
                  <a:pt x="892555" y="72009"/>
                </a:lnTo>
                <a:lnTo>
                  <a:pt x="842492" y="215684"/>
                </a:lnTo>
                <a:lnTo>
                  <a:pt x="876896" y="215684"/>
                </a:lnTo>
                <a:lnTo>
                  <a:pt x="931989" y="72009"/>
                </a:lnTo>
                <a:close/>
              </a:path>
              <a:path w="2265679" h="321309">
                <a:moveTo>
                  <a:pt x="1030744" y="70637"/>
                </a:moveTo>
                <a:lnTo>
                  <a:pt x="991980" y="77334"/>
                </a:lnTo>
                <a:lnTo>
                  <a:pt x="961864" y="96183"/>
                </a:lnTo>
                <a:lnTo>
                  <a:pt x="942356" y="125319"/>
                </a:lnTo>
                <a:lnTo>
                  <a:pt x="935418" y="162877"/>
                </a:lnTo>
                <a:lnTo>
                  <a:pt x="942356" y="200687"/>
                </a:lnTo>
                <a:lnTo>
                  <a:pt x="961864" y="230043"/>
                </a:lnTo>
                <a:lnTo>
                  <a:pt x="991980" y="249047"/>
                </a:lnTo>
                <a:lnTo>
                  <a:pt x="1030744" y="255803"/>
                </a:lnTo>
                <a:lnTo>
                  <a:pt x="1069315" y="249047"/>
                </a:lnTo>
                <a:lnTo>
                  <a:pt x="1099329" y="230043"/>
                </a:lnTo>
                <a:lnTo>
                  <a:pt x="1104076" y="222885"/>
                </a:lnTo>
                <a:lnTo>
                  <a:pt x="1030744" y="222885"/>
                </a:lnTo>
                <a:lnTo>
                  <a:pt x="1008124" y="218582"/>
                </a:lnTo>
                <a:lnTo>
                  <a:pt x="990453" y="206468"/>
                </a:lnTo>
                <a:lnTo>
                  <a:pt x="978956" y="187732"/>
                </a:lnTo>
                <a:lnTo>
                  <a:pt x="974851" y="163563"/>
                </a:lnTo>
                <a:lnTo>
                  <a:pt x="978956" y="139538"/>
                </a:lnTo>
                <a:lnTo>
                  <a:pt x="990453" y="120786"/>
                </a:lnTo>
                <a:lnTo>
                  <a:pt x="1008124" y="108592"/>
                </a:lnTo>
                <a:lnTo>
                  <a:pt x="1030744" y="104241"/>
                </a:lnTo>
                <a:lnTo>
                  <a:pt x="1104713" y="104241"/>
                </a:lnTo>
                <a:lnTo>
                  <a:pt x="1099329" y="96183"/>
                </a:lnTo>
                <a:lnTo>
                  <a:pt x="1069315" y="77334"/>
                </a:lnTo>
                <a:lnTo>
                  <a:pt x="1030744" y="70637"/>
                </a:lnTo>
                <a:close/>
              </a:path>
              <a:path w="2265679" h="321309">
                <a:moveTo>
                  <a:pt x="1104713" y="104241"/>
                </a:moveTo>
                <a:lnTo>
                  <a:pt x="1030744" y="104241"/>
                </a:lnTo>
                <a:lnTo>
                  <a:pt x="1053169" y="108592"/>
                </a:lnTo>
                <a:lnTo>
                  <a:pt x="1070741" y="120786"/>
                </a:lnTo>
                <a:lnTo>
                  <a:pt x="1082206" y="139538"/>
                </a:lnTo>
                <a:lnTo>
                  <a:pt x="1086307" y="163563"/>
                </a:lnTo>
                <a:lnTo>
                  <a:pt x="1082206" y="187732"/>
                </a:lnTo>
                <a:lnTo>
                  <a:pt x="1070741" y="206468"/>
                </a:lnTo>
                <a:lnTo>
                  <a:pt x="1053169" y="218582"/>
                </a:lnTo>
                <a:lnTo>
                  <a:pt x="1030744" y="222885"/>
                </a:lnTo>
                <a:lnTo>
                  <a:pt x="1104076" y="222885"/>
                </a:lnTo>
                <a:lnTo>
                  <a:pt x="1118796" y="200687"/>
                </a:lnTo>
                <a:lnTo>
                  <a:pt x="1125727" y="162877"/>
                </a:lnTo>
                <a:lnTo>
                  <a:pt x="1118796" y="125319"/>
                </a:lnTo>
                <a:lnTo>
                  <a:pt x="1104713" y="104241"/>
                </a:lnTo>
                <a:close/>
              </a:path>
              <a:path w="2265679" h="321309">
                <a:moveTo>
                  <a:pt x="1208023" y="0"/>
                </a:moveTo>
                <a:lnTo>
                  <a:pt x="1168590" y="0"/>
                </a:lnTo>
                <a:lnTo>
                  <a:pt x="1168590" y="254431"/>
                </a:lnTo>
                <a:lnTo>
                  <a:pt x="1208023" y="254431"/>
                </a:lnTo>
                <a:lnTo>
                  <a:pt x="1208023" y="0"/>
                </a:lnTo>
                <a:close/>
              </a:path>
              <a:path w="2265679" h="321309">
                <a:moveTo>
                  <a:pt x="1343126" y="70637"/>
                </a:moveTo>
                <a:lnTo>
                  <a:pt x="1305857" y="77538"/>
                </a:lnTo>
                <a:lnTo>
                  <a:pt x="1276689" y="96526"/>
                </a:lnTo>
                <a:lnTo>
                  <a:pt x="1257680" y="125801"/>
                </a:lnTo>
                <a:lnTo>
                  <a:pt x="1250886" y="163563"/>
                </a:lnTo>
                <a:lnTo>
                  <a:pt x="1257551" y="201121"/>
                </a:lnTo>
                <a:lnTo>
                  <a:pt x="1276432" y="230257"/>
                </a:lnTo>
                <a:lnTo>
                  <a:pt x="1305857" y="249106"/>
                </a:lnTo>
                <a:lnTo>
                  <a:pt x="1344155" y="255803"/>
                </a:lnTo>
                <a:lnTo>
                  <a:pt x="1366743" y="253729"/>
                </a:lnTo>
                <a:lnTo>
                  <a:pt x="1387017" y="247702"/>
                </a:lnTo>
                <a:lnTo>
                  <a:pt x="1404720" y="238010"/>
                </a:lnTo>
                <a:lnTo>
                  <a:pt x="1419593" y="224942"/>
                </a:lnTo>
                <a:lnTo>
                  <a:pt x="1418627" y="223913"/>
                </a:lnTo>
                <a:lnTo>
                  <a:pt x="1347241" y="223913"/>
                </a:lnTo>
                <a:lnTo>
                  <a:pt x="1327117" y="220741"/>
                </a:lnTo>
                <a:lnTo>
                  <a:pt x="1310465" y="211655"/>
                </a:lnTo>
                <a:lnTo>
                  <a:pt x="1298056" y="197296"/>
                </a:lnTo>
                <a:lnTo>
                  <a:pt x="1290662" y="178308"/>
                </a:lnTo>
                <a:lnTo>
                  <a:pt x="1428508" y="178308"/>
                </a:lnTo>
                <a:lnTo>
                  <a:pt x="1427024" y="149504"/>
                </a:lnTo>
                <a:lnTo>
                  <a:pt x="1289977" y="149504"/>
                </a:lnTo>
                <a:lnTo>
                  <a:pt x="1296020" y="129814"/>
                </a:lnTo>
                <a:lnTo>
                  <a:pt x="1307464" y="114914"/>
                </a:lnTo>
                <a:lnTo>
                  <a:pt x="1323538" y="105479"/>
                </a:lnTo>
                <a:lnTo>
                  <a:pt x="1343469" y="102184"/>
                </a:lnTo>
                <a:lnTo>
                  <a:pt x="1412692" y="102184"/>
                </a:lnTo>
                <a:lnTo>
                  <a:pt x="1411663" y="99783"/>
                </a:lnTo>
                <a:lnTo>
                  <a:pt x="1384194" y="78202"/>
                </a:lnTo>
                <a:lnTo>
                  <a:pt x="1343126" y="70637"/>
                </a:lnTo>
                <a:close/>
              </a:path>
              <a:path w="2265679" h="321309">
                <a:moveTo>
                  <a:pt x="1398676" y="202653"/>
                </a:moveTo>
                <a:lnTo>
                  <a:pt x="1387794" y="211762"/>
                </a:lnTo>
                <a:lnTo>
                  <a:pt x="1375402" y="218427"/>
                </a:lnTo>
                <a:lnTo>
                  <a:pt x="1361787" y="222520"/>
                </a:lnTo>
                <a:lnTo>
                  <a:pt x="1347241" y="223913"/>
                </a:lnTo>
                <a:lnTo>
                  <a:pt x="1418627" y="223913"/>
                </a:lnTo>
                <a:lnTo>
                  <a:pt x="1398676" y="202653"/>
                </a:lnTo>
                <a:close/>
              </a:path>
              <a:path w="2265679" h="321309">
                <a:moveTo>
                  <a:pt x="1412692" y="102184"/>
                </a:moveTo>
                <a:lnTo>
                  <a:pt x="1343469" y="102184"/>
                </a:lnTo>
                <a:lnTo>
                  <a:pt x="1363791" y="105431"/>
                </a:lnTo>
                <a:lnTo>
                  <a:pt x="1379516" y="114785"/>
                </a:lnTo>
                <a:lnTo>
                  <a:pt x="1389905" y="129669"/>
                </a:lnTo>
                <a:lnTo>
                  <a:pt x="1394218" y="149504"/>
                </a:lnTo>
                <a:lnTo>
                  <a:pt x="1427024" y="149504"/>
                </a:lnTo>
                <a:lnTo>
                  <a:pt x="1426210" y="133709"/>
                </a:lnTo>
                <a:lnTo>
                  <a:pt x="1412692" y="102184"/>
                </a:lnTo>
                <a:close/>
              </a:path>
              <a:path w="2265679" h="321309">
                <a:moveTo>
                  <a:pt x="1509090" y="72009"/>
                </a:moveTo>
                <a:lnTo>
                  <a:pt x="1469656" y="72009"/>
                </a:lnTo>
                <a:lnTo>
                  <a:pt x="1469656" y="254431"/>
                </a:lnTo>
                <a:lnTo>
                  <a:pt x="1509090" y="254431"/>
                </a:lnTo>
                <a:lnTo>
                  <a:pt x="1509090" y="157391"/>
                </a:lnTo>
                <a:lnTo>
                  <a:pt x="1514094" y="137663"/>
                </a:lnTo>
                <a:lnTo>
                  <a:pt x="1524692" y="121986"/>
                </a:lnTo>
                <a:lnTo>
                  <a:pt x="1540461" y="111576"/>
                </a:lnTo>
                <a:lnTo>
                  <a:pt x="1560868" y="107670"/>
                </a:lnTo>
                <a:lnTo>
                  <a:pt x="1637202" y="107670"/>
                </a:lnTo>
                <a:lnTo>
                  <a:pt x="1636787" y="106984"/>
                </a:lnTo>
                <a:lnTo>
                  <a:pt x="1509090" y="106984"/>
                </a:lnTo>
                <a:lnTo>
                  <a:pt x="1509090" y="72009"/>
                </a:lnTo>
                <a:close/>
              </a:path>
              <a:path w="2265679" h="321309">
                <a:moveTo>
                  <a:pt x="1637202" y="107670"/>
                </a:moveTo>
                <a:lnTo>
                  <a:pt x="1560868" y="107670"/>
                </a:lnTo>
                <a:lnTo>
                  <a:pt x="1579298" y="110724"/>
                </a:lnTo>
                <a:lnTo>
                  <a:pt x="1593100" y="119500"/>
                </a:lnTo>
                <a:lnTo>
                  <a:pt x="1601758" y="133420"/>
                </a:lnTo>
                <a:lnTo>
                  <a:pt x="1604759" y="151904"/>
                </a:lnTo>
                <a:lnTo>
                  <a:pt x="1604759" y="254431"/>
                </a:lnTo>
                <a:lnTo>
                  <a:pt x="1644192" y="254431"/>
                </a:lnTo>
                <a:lnTo>
                  <a:pt x="1644192" y="140931"/>
                </a:lnTo>
                <a:lnTo>
                  <a:pt x="1639563" y="111576"/>
                </a:lnTo>
                <a:lnTo>
                  <a:pt x="1637202" y="107670"/>
                </a:lnTo>
                <a:close/>
              </a:path>
              <a:path w="2265679" h="321309">
                <a:moveTo>
                  <a:pt x="1576298" y="70637"/>
                </a:moveTo>
                <a:lnTo>
                  <a:pt x="1554610" y="72748"/>
                </a:lnTo>
                <a:lnTo>
                  <a:pt x="1536007" y="79295"/>
                </a:lnTo>
                <a:lnTo>
                  <a:pt x="1520748" y="90600"/>
                </a:lnTo>
                <a:lnTo>
                  <a:pt x="1509090" y="106984"/>
                </a:lnTo>
                <a:lnTo>
                  <a:pt x="1636787" y="106984"/>
                </a:lnTo>
                <a:lnTo>
                  <a:pt x="1626190" y="89454"/>
                </a:lnTo>
                <a:lnTo>
                  <a:pt x="1604845" y="75496"/>
                </a:lnTo>
                <a:lnTo>
                  <a:pt x="1576298" y="70637"/>
                </a:lnTo>
                <a:close/>
              </a:path>
              <a:path w="2265679" h="321309">
                <a:moveTo>
                  <a:pt x="1791982" y="202311"/>
                </a:moveTo>
                <a:lnTo>
                  <a:pt x="1793295" y="241337"/>
                </a:lnTo>
                <a:lnTo>
                  <a:pt x="1831110" y="254153"/>
                </a:lnTo>
                <a:lnTo>
                  <a:pt x="1851304" y="255803"/>
                </a:lnTo>
                <a:lnTo>
                  <a:pt x="1877713" y="252594"/>
                </a:lnTo>
                <a:lnTo>
                  <a:pt x="1900039" y="242730"/>
                </a:lnTo>
                <a:lnTo>
                  <a:pt x="1915485" y="225858"/>
                </a:lnTo>
                <a:lnTo>
                  <a:pt x="1915703" y="224942"/>
                </a:lnTo>
                <a:lnTo>
                  <a:pt x="1853018" y="224942"/>
                </a:lnTo>
                <a:lnTo>
                  <a:pt x="1837309" y="223383"/>
                </a:lnTo>
                <a:lnTo>
                  <a:pt x="1820957" y="218898"/>
                </a:lnTo>
                <a:lnTo>
                  <a:pt x="1805377" y="211778"/>
                </a:lnTo>
                <a:lnTo>
                  <a:pt x="1791982" y="202311"/>
                </a:lnTo>
                <a:close/>
              </a:path>
              <a:path w="2265679" h="321309">
                <a:moveTo>
                  <a:pt x="1854390" y="70294"/>
                </a:moveTo>
                <a:lnTo>
                  <a:pt x="1829133" y="73337"/>
                </a:lnTo>
                <a:lnTo>
                  <a:pt x="1807670" y="82810"/>
                </a:lnTo>
                <a:lnTo>
                  <a:pt x="1792764" y="99226"/>
                </a:lnTo>
                <a:lnTo>
                  <a:pt x="1787182" y="123101"/>
                </a:lnTo>
                <a:lnTo>
                  <a:pt x="1801985" y="158478"/>
                </a:lnTo>
                <a:lnTo>
                  <a:pt x="1834888" y="174921"/>
                </a:lnTo>
                <a:lnTo>
                  <a:pt x="1867854" y="186028"/>
                </a:lnTo>
                <a:lnTo>
                  <a:pt x="1882851" y="205397"/>
                </a:lnTo>
                <a:lnTo>
                  <a:pt x="1880552" y="214237"/>
                </a:lnTo>
                <a:lnTo>
                  <a:pt x="1874235" y="220313"/>
                </a:lnTo>
                <a:lnTo>
                  <a:pt x="1864768" y="223817"/>
                </a:lnTo>
                <a:lnTo>
                  <a:pt x="1853018" y="224942"/>
                </a:lnTo>
                <a:lnTo>
                  <a:pt x="1915703" y="224942"/>
                </a:lnTo>
                <a:lnTo>
                  <a:pt x="1921255" y="201625"/>
                </a:lnTo>
                <a:lnTo>
                  <a:pt x="1906291" y="165679"/>
                </a:lnTo>
                <a:lnTo>
                  <a:pt x="1873035" y="148604"/>
                </a:lnTo>
                <a:lnTo>
                  <a:pt x="1839715" y="137636"/>
                </a:lnTo>
                <a:lnTo>
                  <a:pt x="1824558" y="120015"/>
                </a:lnTo>
                <a:lnTo>
                  <a:pt x="1826567" y="111678"/>
                </a:lnTo>
                <a:lnTo>
                  <a:pt x="1832144" y="106041"/>
                </a:lnTo>
                <a:lnTo>
                  <a:pt x="1840615" y="102848"/>
                </a:lnTo>
                <a:lnTo>
                  <a:pt x="1851304" y="101841"/>
                </a:lnTo>
                <a:lnTo>
                  <a:pt x="1911731" y="101841"/>
                </a:lnTo>
                <a:lnTo>
                  <a:pt x="1918169" y="88811"/>
                </a:lnTo>
                <a:lnTo>
                  <a:pt x="1904491" y="80999"/>
                </a:lnTo>
                <a:lnTo>
                  <a:pt x="1888723" y="75180"/>
                </a:lnTo>
                <a:lnTo>
                  <a:pt x="1871733" y="71548"/>
                </a:lnTo>
                <a:lnTo>
                  <a:pt x="1854390" y="70294"/>
                </a:lnTo>
                <a:close/>
              </a:path>
              <a:path w="2265679" h="321309">
                <a:moveTo>
                  <a:pt x="1911731" y="101841"/>
                </a:moveTo>
                <a:lnTo>
                  <a:pt x="1851304" y="101841"/>
                </a:lnTo>
                <a:lnTo>
                  <a:pt x="1864034" y="102961"/>
                </a:lnTo>
                <a:lnTo>
                  <a:pt x="1877536" y="106170"/>
                </a:lnTo>
                <a:lnTo>
                  <a:pt x="1891037" y="111244"/>
                </a:lnTo>
                <a:lnTo>
                  <a:pt x="1903768" y="117957"/>
                </a:lnTo>
                <a:lnTo>
                  <a:pt x="1911731" y="101841"/>
                </a:lnTo>
                <a:close/>
              </a:path>
              <a:path w="2265679" h="321309">
                <a:moveTo>
                  <a:pt x="2036127" y="70637"/>
                </a:moveTo>
                <a:lnTo>
                  <a:pt x="1998858" y="77538"/>
                </a:lnTo>
                <a:lnTo>
                  <a:pt x="1969690" y="96526"/>
                </a:lnTo>
                <a:lnTo>
                  <a:pt x="1950681" y="125801"/>
                </a:lnTo>
                <a:lnTo>
                  <a:pt x="1943887" y="163563"/>
                </a:lnTo>
                <a:lnTo>
                  <a:pt x="1950552" y="201121"/>
                </a:lnTo>
                <a:lnTo>
                  <a:pt x="1969431" y="230257"/>
                </a:lnTo>
                <a:lnTo>
                  <a:pt x="1998853" y="249106"/>
                </a:lnTo>
                <a:lnTo>
                  <a:pt x="2037143" y="255803"/>
                </a:lnTo>
                <a:lnTo>
                  <a:pt x="2059739" y="253729"/>
                </a:lnTo>
                <a:lnTo>
                  <a:pt x="2080015" y="247702"/>
                </a:lnTo>
                <a:lnTo>
                  <a:pt x="2097715" y="238010"/>
                </a:lnTo>
                <a:lnTo>
                  <a:pt x="2112581" y="224942"/>
                </a:lnTo>
                <a:lnTo>
                  <a:pt x="2111616" y="223913"/>
                </a:lnTo>
                <a:lnTo>
                  <a:pt x="2040229" y="223913"/>
                </a:lnTo>
                <a:lnTo>
                  <a:pt x="2020111" y="220741"/>
                </a:lnTo>
                <a:lnTo>
                  <a:pt x="2003459" y="211655"/>
                </a:lnTo>
                <a:lnTo>
                  <a:pt x="1991052" y="197296"/>
                </a:lnTo>
                <a:lnTo>
                  <a:pt x="1983663" y="178308"/>
                </a:lnTo>
                <a:lnTo>
                  <a:pt x="2121509" y="178308"/>
                </a:lnTo>
                <a:lnTo>
                  <a:pt x="2120025" y="149504"/>
                </a:lnTo>
                <a:lnTo>
                  <a:pt x="1982977" y="149504"/>
                </a:lnTo>
                <a:lnTo>
                  <a:pt x="1989021" y="129814"/>
                </a:lnTo>
                <a:lnTo>
                  <a:pt x="2000464" y="114914"/>
                </a:lnTo>
                <a:lnTo>
                  <a:pt x="2016533" y="105479"/>
                </a:lnTo>
                <a:lnTo>
                  <a:pt x="2036457" y="102184"/>
                </a:lnTo>
                <a:lnTo>
                  <a:pt x="2105693" y="102184"/>
                </a:lnTo>
                <a:lnTo>
                  <a:pt x="2104664" y="99783"/>
                </a:lnTo>
                <a:lnTo>
                  <a:pt x="2077195" y="78202"/>
                </a:lnTo>
                <a:lnTo>
                  <a:pt x="2036127" y="70637"/>
                </a:lnTo>
                <a:close/>
              </a:path>
              <a:path w="2265679" h="321309">
                <a:moveTo>
                  <a:pt x="2091677" y="202653"/>
                </a:moveTo>
                <a:lnTo>
                  <a:pt x="2080795" y="211762"/>
                </a:lnTo>
                <a:lnTo>
                  <a:pt x="2068401" y="218427"/>
                </a:lnTo>
                <a:lnTo>
                  <a:pt x="2054783" y="222520"/>
                </a:lnTo>
                <a:lnTo>
                  <a:pt x="2040229" y="223913"/>
                </a:lnTo>
                <a:lnTo>
                  <a:pt x="2111616" y="223913"/>
                </a:lnTo>
                <a:lnTo>
                  <a:pt x="2091677" y="202653"/>
                </a:lnTo>
                <a:close/>
              </a:path>
              <a:path w="2265679" h="321309">
                <a:moveTo>
                  <a:pt x="2105693" y="102184"/>
                </a:moveTo>
                <a:lnTo>
                  <a:pt x="2036457" y="102184"/>
                </a:lnTo>
                <a:lnTo>
                  <a:pt x="2056781" y="105431"/>
                </a:lnTo>
                <a:lnTo>
                  <a:pt x="2072511" y="114785"/>
                </a:lnTo>
                <a:lnTo>
                  <a:pt x="2082904" y="129669"/>
                </a:lnTo>
                <a:lnTo>
                  <a:pt x="2087219" y="149504"/>
                </a:lnTo>
                <a:lnTo>
                  <a:pt x="2120025" y="149504"/>
                </a:lnTo>
                <a:lnTo>
                  <a:pt x="2119211" y="133709"/>
                </a:lnTo>
                <a:lnTo>
                  <a:pt x="2105693" y="102184"/>
                </a:lnTo>
                <a:close/>
              </a:path>
              <a:path w="2265679" h="321309">
                <a:moveTo>
                  <a:pt x="2202078" y="72009"/>
                </a:moveTo>
                <a:lnTo>
                  <a:pt x="2162644" y="72009"/>
                </a:lnTo>
                <a:lnTo>
                  <a:pt x="2162644" y="254431"/>
                </a:lnTo>
                <a:lnTo>
                  <a:pt x="2202078" y="254431"/>
                </a:lnTo>
                <a:lnTo>
                  <a:pt x="2202078" y="159105"/>
                </a:lnTo>
                <a:lnTo>
                  <a:pt x="2208079" y="137722"/>
                </a:lnTo>
                <a:lnTo>
                  <a:pt x="2221023" y="121258"/>
                </a:lnTo>
                <a:lnTo>
                  <a:pt x="2240268" y="111029"/>
                </a:lnTo>
                <a:lnTo>
                  <a:pt x="2265171" y="108356"/>
                </a:lnTo>
                <a:lnTo>
                  <a:pt x="2202078" y="108356"/>
                </a:lnTo>
                <a:lnTo>
                  <a:pt x="2202078" y="72009"/>
                </a:lnTo>
                <a:close/>
              </a:path>
              <a:path w="2265679" h="321309">
                <a:moveTo>
                  <a:pt x="2265171" y="70637"/>
                </a:moveTo>
                <a:lnTo>
                  <a:pt x="2244898" y="73059"/>
                </a:lnTo>
                <a:lnTo>
                  <a:pt x="2227452" y="80238"/>
                </a:lnTo>
                <a:lnTo>
                  <a:pt x="2213094" y="92047"/>
                </a:lnTo>
                <a:lnTo>
                  <a:pt x="2202078" y="108356"/>
                </a:lnTo>
                <a:lnTo>
                  <a:pt x="2265171" y="108356"/>
                </a:lnTo>
                <a:lnTo>
                  <a:pt x="2265171" y="706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9787" y="5964415"/>
            <a:ext cx="1760220" cy="227965"/>
          </a:xfrm>
          <a:custGeom>
            <a:avLst/>
            <a:gdLst/>
            <a:ahLst/>
            <a:cxnLst/>
            <a:rect l="l" t="t" r="r" b="b"/>
            <a:pathLst>
              <a:path w="1760220" h="227964">
                <a:moveTo>
                  <a:pt x="97790" y="2540"/>
                </a:moveTo>
                <a:lnTo>
                  <a:pt x="0" y="2540"/>
                </a:lnTo>
                <a:lnTo>
                  <a:pt x="0" y="225107"/>
                </a:lnTo>
                <a:lnTo>
                  <a:pt x="58102" y="225107"/>
                </a:lnTo>
                <a:lnTo>
                  <a:pt x="58102" y="163512"/>
                </a:lnTo>
                <a:lnTo>
                  <a:pt x="97790" y="163512"/>
                </a:lnTo>
                <a:lnTo>
                  <a:pt x="135756" y="157931"/>
                </a:lnTo>
                <a:lnTo>
                  <a:pt x="163869" y="141724"/>
                </a:lnTo>
                <a:lnTo>
                  <a:pt x="180345" y="117157"/>
                </a:lnTo>
                <a:lnTo>
                  <a:pt x="58102" y="117157"/>
                </a:lnTo>
                <a:lnTo>
                  <a:pt x="58102" y="48895"/>
                </a:lnTo>
                <a:lnTo>
                  <a:pt x="181571" y="48895"/>
                </a:lnTo>
                <a:lnTo>
                  <a:pt x="181327" y="47545"/>
                </a:lnTo>
                <a:lnTo>
                  <a:pt x="163869" y="23018"/>
                </a:lnTo>
                <a:lnTo>
                  <a:pt x="135756" y="7778"/>
                </a:lnTo>
                <a:lnTo>
                  <a:pt x="97790" y="2540"/>
                </a:lnTo>
                <a:close/>
              </a:path>
              <a:path w="1760220" h="227964">
                <a:moveTo>
                  <a:pt x="181571" y="48895"/>
                </a:moveTo>
                <a:lnTo>
                  <a:pt x="94932" y="48895"/>
                </a:lnTo>
                <a:lnTo>
                  <a:pt x="110648" y="51072"/>
                </a:lnTo>
                <a:lnTo>
                  <a:pt x="122316" y="57507"/>
                </a:lnTo>
                <a:lnTo>
                  <a:pt x="129579" y="68049"/>
                </a:lnTo>
                <a:lnTo>
                  <a:pt x="132080" y="82550"/>
                </a:lnTo>
                <a:lnTo>
                  <a:pt x="129579" y="97467"/>
                </a:lnTo>
                <a:lnTo>
                  <a:pt x="122316" y="108307"/>
                </a:lnTo>
                <a:lnTo>
                  <a:pt x="110648" y="114920"/>
                </a:lnTo>
                <a:lnTo>
                  <a:pt x="94932" y="117157"/>
                </a:lnTo>
                <a:lnTo>
                  <a:pt x="180345" y="117157"/>
                </a:lnTo>
                <a:lnTo>
                  <a:pt x="181327" y="115694"/>
                </a:lnTo>
                <a:lnTo>
                  <a:pt x="187325" y="80645"/>
                </a:lnTo>
                <a:lnTo>
                  <a:pt x="181571" y="48895"/>
                </a:lnTo>
                <a:close/>
              </a:path>
              <a:path w="1760220" h="227964">
                <a:moveTo>
                  <a:pt x="391477" y="2540"/>
                </a:moveTo>
                <a:lnTo>
                  <a:pt x="215900" y="2540"/>
                </a:lnTo>
                <a:lnTo>
                  <a:pt x="215900" y="225107"/>
                </a:lnTo>
                <a:lnTo>
                  <a:pt x="394652" y="225107"/>
                </a:lnTo>
                <a:lnTo>
                  <a:pt x="394652" y="178752"/>
                </a:lnTo>
                <a:lnTo>
                  <a:pt x="274002" y="178752"/>
                </a:lnTo>
                <a:lnTo>
                  <a:pt x="274002" y="136842"/>
                </a:lnTo>
                <a:lnTo>
                  <a:pt x="380047" y="136525"/>
                </a:lnTo>
                <a:lnTo>
                  <a:pt x="380047" y="90487"/>
                </a:lnTo>
                <a:lnTo>
                  <a:pt x="274002" y="90487"/>
                </a:lnTo>
                <a:lnTo>
                  <a:pt x="274002" y="48895"/>
                </a:lnTo>
                <a:lnTo>
                  <a:pt x="391477" y="48895"/>
                </a:lnTo>
                <a:lnTo>
                  <a:pt x="391477" y="2540"/>
                </a:lnTo>
                <a:close/>
              </a:path>
              <a:path w="1760220" h="227964">
                <a:moveTo>
                  <a:pt x="530212" y="2540"/>
                </a:moveTo>
                <a:lnTo>
                  <a:pt x="430199" y="2540"/>
                </a:lnTo>
                <a:lnTo>
                  <a:pt x="430199" y="225107"/>
                </a:lnTo>
                <a:lnTo>
                  <a:pt x="488315" y="225107"/>
                </a:lnTo>
                <a:lnTo>
                  <a:pt x="488315" y="163512"/>
                </a:lnTo>
                <a:lnTo>
                  <a:pt x="590332" y="163512"/>
                </a:lnTo>
                <a:lnTo>
                  <a:pt x="583247" y="152400"/>
                </a:lnTo>
                <a:lnTo>
                  <a:pt x="600298" y="140295"/>
                </a:lnTo>
                <a:lnTo>
                  <a:pt x="612735" y="124142"/>
                </a:lnTo>
                <a:lnTo>
                  <a:pt x="615399" y="117157"/>
                </a:lnTo>
                <a:lnTo>
                  <a:pt x="488315" y="117157"/>
                </a:lnTo>
                <a:lnTo>
                  <a:pt x="488315" y="48895"/>
                </a:lnTo>
                <a:lnTo>
                  <a:pt x="617005" y="48895"/>
                </a:lnTo>
                <a:lnTo>
                  <a:pt x="616753" y="47545"/>
                </a:lnTo>
                <a:lnTo>
                  <a:pt x="598724" y="23018"/>
                </a:lnTo>
                <a:lnTo>
                  <a:pt x="569619" y="7778"/>
                </a:lnTo>
                <a:lnTo>
                  <a:pt x="530212" y="2540"/>
                </a:lnTo>
                <a:close/>
              </a:path>
              <a:path w="1760220" h="227964">
                <a:moveTo>
                  <a:pt x="590332" y="163512"/>
                </a:moveTo>
                <a:lnTo>
                  <a:pt x="531495" y="163512"/>
                </a:lnTo>
                <a:lnTo>
                  <a:pt x="563880" y="225107"/>
                </a:lnTo>
                <a:lnTo>
                  <a:pt x="629602" y="225107"/>
                </a:lnTo>
                <a:lnTo>
                  <a:pt x="590332" y="163512"/>
                </a:lnTo>
                <a:close/>
              </a:path>
              <a:path w="1760220" h="227964">
                <a:moveTo>
                  <a:pt x="617005" y="48895"/>
                </a:moveTo>
                <a:lnTo>
                  <a:pt x="530542" y="48895"/>
                </a:lnTo>
                <a:lnTo>
                  <a:pt x="546253" y="51072"/>
                </a:lnTo>
                <a:lnTo>
                  <a:pt x="557922" y="57507"/>
                </a:lnTo>
                <a:lnTo>
                  <a:pt x="565187" y="68049"/>
                </a:lnTo>
                <a:lnTo>
                  <a:pt x="567690" y="82550"/>
                </a:lnTo>
                <a:lnTo>
                  <a:pt x="565187" y="97467"/>
                </a:lnTo>
                <a:lnTo>
                  <a:pt x="557922" y="108307"/>
                </a:lnTo>
                <a:lnTo>
                  <a:pt x="546253" y="114920"/>
                </a:lnTo>
                <a:lnTo>
                  <a:pt x="530542" y="117157"/>
                </a:lnTo>
                <a:lnTo>
                  <a:pt x="615399" y="117157"/>
                </a:lnTo>
                <a:lnTo>
                  <a:pt x="620350" y="104179"/>
                </a:lnTo>
                <a:lnTo>
                  <a:pt x="622935" y="80645"/>
                </a:lnTo>
                <a:lnTo>
                  <a:pt x="617005" y="48895"/>
                </a:lnTo>
                <a:close/>
              </a:path>
              <a:path w="1760220" h="227964">
                <a:moveTo>
                  <a:pt x="666115" y="146050"/>
                </a:moveTo>
                <a:lnTo>
                  <a:pt x="643559" y="191452"/>
                </a:lnTo>
                <a:lnTo>
                  <a:pt x="665618" y="206250"/>
                </a:lnTo>
                <a:lnTo>
                  <a:pt x="690916" y="217447"/>
                </a:lnTo>
                <a:lnTo>
                  <a:pt x="718174" y="224536"/>
                </a:lnTo>
                <a:lnTo>
                  <a:pt x="746112" y="227012"/>
                </a:lnTo>
                <a:lnTo>
                  <a:pt x="781002" y="222681"/>
                </a:lnTo>
                <a:lnTo>
                  <a:pt x="809458" y="209748"/>
                </a:lnTo>
                <a:lnTo>
                  <a:pt x="828624" y="188302"/>
                </a:lnTo>
                <a:lnTo>
                  <a:pt x="830645" y="179705"/>
                </a:lnTo>
                <a:lnTo>
                  <a:pt x="746747" y="179705"/>
                </a:lnTo>
                <a:lnTo>
                  <a:pt x="727583" y="177214"/>
                </a:lnTo>
                <a:lnTo>
                  <a:pt x="706307" y="170259"/>
                </a:lnTo>
                <a:lnTo>
                  <a:pt x="685093" y="159613"/>
                </a:lnTo>
                <a:lnTo>
                  <a:pt x="666115" y="146050"/>
                </a:lnTo>
                <a:close/>
              </a:path>
              <a:path w="1760220" h="227964">
                <a:moveTo>
                  <a:pt x="746442" y="0"/>
                </a:moveTo>
                <a:lnTo>
                  <a:pt x="709909" y="4767"/>
                </a:lnTo>
                <a:lnTo>
                  <a:pt x="681866" y="18375"/>
                </a:lnTo>
                <a:lnTo>
                  <a:pt x="663885" y="39781"/>
                </a:lnTo>
                <a:lnTo>
                  <a:pt x="657542" y="67945"/>
                </a:lnTo>
                <a:lnTo>
                  <a:pt x="669725" y="104294"/>
                </a:lnTo>
                <a:lnTo>
                  <a:pt x="698777" y="124048"/>
                </a:lnTo>
                <a:lnTo>
                  <a:pt x="733452" y="134993"/>
                </a:lnTo>
                <a:lnTo>
                  <a:pt x="762504" y="144917"/>
                </a:lnTo>
                <a:lnTo>
                  <a:pt x="774687" y="161607"/>
                </a:lnTo>
                <a:lnTo>
                  <a:pt x="772734" y="169391"/>
                </a:lnTo>
                <a:lnTo>
                  <a:pt x="767151" y="175061"/>
                </a:lnTo>
                <a:lnTo>
                  <a:pt x="758351" y="178529"/>
                </a:lnTo>
                <a:lnTo>
                  <a:pt x="746747" y="179705"/>
                </a:lnTo>
                <a:lnTo>
                  <a:pt x="830645" y="179705"/>
                </a:lnTo>
                <a:lnTo>
                  <a:pt x="835647" y="158432"/>
                </a:lnTo>
                <a:lnTo>
                  <a:pt x="823464" y="121272"/>
                </a:lnTo>
                <a:lnTo>
                  <a:pt x="794412" y="100723"/>
                </a:lnTo>
                <a:lnTo>
                  <a:pt x="759737" y="89166"/>
                </a:lnTo>
                <a:lnTo>
                  <a:pt x="730685" y="78981"/>
                </a:lnTo>
                <a:lnTo>
                  <a:pt x="718502" y="62547"/>
                </a:lnTo>
                <a:lnTo>
                  <a:pt x="720157" y="55880"/>
                </a:lnTo>
                <a:lnTo>
                  <a:pt x="724847" y="51117"/>
                </a:lnTo>
                <a:lnTo>
                  <a:pt x="732159" y="48260"/>
                </a:lnTo>
                <a:lnTo>
                  <a:pt x="741680" y="47307"/>
                </a:lnTo>
                <a:lnTo>
                  <a:pt x="824760" y="47307"/>
                </a:lnTo>
                <a:lnTo>
                  <a:pt x="835342" y="25082"/>
                </a:lnTo>
                <a:lnTo>
                  <a:pt x="816270" y="14867"/>
                </a:lnTo>
                <a:lnTo>
                  <a:pt x="794459" y="6945"/>
                </a:lnTo>
                <a:lnTo>
                  <a:pt x="770864" y="1820"/>
                </a:lnTo>
                <a:lnTo>
                  <a:pt x="746442" y="0"/>
                </a:lnTo>
                <a:close/>
              </a:path>
              <a:path w="1760220" h="227964">
                <a:moveTo>
                  <a:pt x="824760" y="47307"/>
                </a:moveTo>
                <a:lnTo>
                  <a:pt x="741680" y="47307"/>
                </a:lnTo>
                <a:lnTo>
                  <a:pt x="757351" y="49152"/>
                </a:lnTo>
                <a:lnTo>
                  <a:pt x="775646" y="54213"/>
                </a:lnTo>
                <a:lnTo>
                  <a:pt x="794893" y="61773"/>
                </a:lnTo>
                <a:lnTo>
                  <a:pt x="813422" y="71120"/>
                </a:lnTo>
                <a:lnTo>
                  <a:pt x="824760" y="47307"/>
                </a:lnTo>
                <a:close/>
              </a:path>
              <a:path w="1760220" h="227964">
                <a:moveTo>
                  <a:pt x="971219" y="952"/>
                </a:moveTo>
                <a:lnTo>
                  <a:pt x="923351" y="9455"/>
                </a:lnTo>
                <a:lnTo>
                  <a:pt x="885216" y="33020"/>
                </a:lnTo>
                <a:lnTo>
                  <a:pt x="860049" y="68659"/>
                </a:lnTo>
                <a:lnTo>
                  <a:pt x="850887" y="113665"/>
                </a:lnTo>
                <a:lnTo>
                  <a:pt x="860000" y="158933"/>
                </a:lnTo>
                <a:lnTo>
                  <a:pt x="885216" y="195064"/>
                </a:lnTo>
                <a:lnTo>
                  <a:pt x="923351" y="218990"/>
                </a:lnTo>
                <a:lnTo>
                  <a:pt x="971219" y="227647"/>
                </a:lnTo>
                <a:lnTo>
                  <a:pt x="1019087" y="218990"/>
                </a:lnTo>
                <a:lnTo>
                  <a:pt x="1057222" y="195064"/>
                </a:lnTo>
                <a:lnTo>
                  <a:pt x="1069050" y="178117"/>
                </a:lnTo>
                <a:lnTo>
                  <a:pt x="971854" y="178117"/>
                </a:lnTo>
                <a:lnTo>
                  <a:pt x="948349" y="173186"/>
                </a:lnTo>
                <a:lnTo>
                  <a:pt x="928833" y="159623"/>
                </a:lnTo>
                <a:lnTo>
                  <a:pt x="915508" y="139273"/>
                </a:lnTo>
                <a:lnTo>
                  <a:pt x="910577" y="113982"/>
                </a:lnTo>
                <a:lnTo>
                  <a:pt x="915463" y="88790"/>
                </a:lnTo>
                <a:lnTo>
                  <a:pt x="928714" y="68659"/>
                </a:lnTo>
                <a:lnTo>
                  <a:pt x="948215" y="55314"/>
                </a:lnTo>
                <a:lnTo>
                  <a:pt x="971854" y="50482"/>
                </a:lnTo>
                <a:lnTo>
                  <a:pt x="1069464" y="50482"/>
                </a:lnTo>
                <a:lnTo>
                  <a:pt x="1057222" y="33139"/>
                </a:lnTo>
                <a:lnTo>
                  <a:pt x="1019087" y="9500"/>
                </a:lnTo>
                <a:lnTo>
                  <a:pt x="971219" y="952"/>
                </a:lnTo>
                <a:close/>
              </a:path>
              <a:path w="1760220" h="227964">
                <a:moveTo>
                  <a:pt x="1069464" y="50482"/>
                </a:moveTo>
                <a:lnTo>
                  <a:pt x="971854" y="50482"/>
                </a:lnTo>
                <a:lnTo>
                  <a:pt x="995295" y="55314"/>
                </a:lnTo>
                <a:lnTo>
                  <a:pt x="1014360" y="68659"/>
                </a:lnTo>
                <a:lnTo>
                  <a:pt x="1027174" y="88790"/>
                </a:lnTo>
                <a:lnTo>
                  <a:pt x="1031862" y="113982"/>
                </a:lnTo>
                <a:lnTo>
                  <a:pt x="1027174" y="139273"/>
                </a:lnTo>
                <a:lnTo>
                  <a:pt x="1014360" y="159623"/>
                </a:lnTo>
                <a:lnTo>
                  <a:pt x="995295" y="173186"/>
                </a:lnTo>
                <a:lnTo>
                  <a:pt x="971854" y="178117"/>
                </a:lnTo>
                <a:lnTo>
                  <a:pt x="1069050" y="178117"/>
                </a:lnTo>
                <a:lnTo>
                  <a:pt x="1082439" y="158933"/>
                </a:lnTo>
                <a:lnTo>
                  <a:pt x="1091552" y="113665"/>
                </a:lnTo>
                <a:lnTo>
                  <a:pt x="1082439" y="68862"/>
                </a:lnTo>
                <a:lnTo>
                  <a:pt x="1069464" y="50482"/>
                </a:lnTo>
                <a:close/>
              </a:path>
              <a:path w="1760220" h="227964">
                <a:moveTo>
                  <a:pt x="1171562" y="2540"/>
                </a:moveTo>
                <a:lnTo>
                  <a:pt x="1120444" y="2540"/>
                </a:lnTo>
                <a:lnTo>
                  <a:pt x="1120444" y="225107"/>
                </a:lnTo>
                <a:lnTo>
                  <a:pt x="1174737" y="225107"/>
                </a:lnTo>
                <a:lnTo>
                  <a:pt x="1174737" y="91757"/>
                </a:lnTo>
                <a:lnTo>
                  <a:pt x="1238792" y="91757"/>
                </a:lnTo>
                <a:lnTo>
                  <a:pt x="1171562" y="2540"/>
                </a:lnTo>
                <a:close/>
              </a:path>
              <a:path w="1760220" h="227964">
                <a:moveTo>
                  <a:pt x="1238792" y="91757"/>
                </a:moveTo>
                <a:lnTo>
                  <a:pt x="1174737" y="91757"/>
                </a:lnTo>
                <a:lnTo>
                  <a:pt x="1275702" y="225107"/>
                </a:lnTo>
                <a:lnTo>
                  <a:pt x="1326502" y="225107"/>
                </a:lnTo>
                <a:lnTo>
                  <a:pt x="1326502" y="136525"/>
                </a:lnTo>
                <a:lnTo>
                  <a:pt x="1272527" y="136525"/>
                </a:lnTo>
                <a:lnTo>
                  <a:pt x="1238792" y="91757"/>
                </a:lnTo>
                <a:close/>
              </a:path>
              <a:path w="1760220" h="227964">
                <a:moveTo>
                  <a:pt x="1326502" y="2540"/>
                </a:moveTo>
                <a:lnTo>
                  <a:pt x="1272527" y="2540"/>
                </a:lnTo>
                <a:lnTo>
                  <a:pt x="1272527" y="136525"/>
                </a:lnTo>
                <a:lnTo>
                  <a:pt x="1326502" y="136525"/>
                </a:lnTo>
                <a:lnTo>
                  <a:pt x="1326502" y="2540"/>
                </a:lnTo>
                <a:close/>
              </a:path>
              <a:path w="1760220" h="227964">
                <a:moveTo>
                  <a:pt x="1545577" y="2540"/>
                </a:moveTo>
                <a:lnTo>
                  <a:pt x="1369999" y="2540"/>
                </a:lnTo>
                <a:lnTo>
                  <a:pt x="1369999" y="225107"/>
                </a:lnTo>
                <a:lnTo>
                  <a:pt x="1548752" y="225107"/>
                </a:lnTo>
                <a:lnTo>
                  <a:pt x="1548752" y="178752"/>
                </a:lnTo>
                <a:lnTo>
                  <a:pt x="1428102" y="178752"/>
                </a:lnTo>
                <a:lnTo>
                  <a:pt x="1428102" y="136842"/>
                </a:lnTo>
                <a:lnTo>
                  <a:pt x="1534147" y="136525"/>
                </a:lnTo>
                <a:lnTo>
                  <a:pt x="1534147" y="90487"/>
                </a:lnTo>
                <a:lnTo>
                  <a:pt x="1428102" y="90487"/>
                </a:lnTo>
                <a:lnTo>
                  <a:pt x="1428102" y="48895"/>
                </a:lnTo>
                <a:lnTo>
                  <a:pt x="1545577" y="48895"/>
                </a:lnTo>
                <a:lnTo>
                  <a:pt x="1545577" y="2540"/>
                </a:lnTo>
                <a:close/>
              </a:path>
              <a:path w="1760220" h="227964">
                <a:moveTo>
                  <a:pt x="1590344" y="146050"/>
                </a:moveTo>
                <a:lnTo>
                  <a:pt x="1567802" y="191452"/>
                </a:lnTo>
                <a:lnTo>
                  <a:pt x="1589853" y="206250"/>
                </a:lnTo>
                <a:lnTo>
                  <a:pt x="1615149" y="217447"/>
                </a:lnTo>
                <a:lnTo>
                  <a:pt x="1642409" y="224536"/>
                </a:lnTo>
                <a:lnTo>
                  <a:pt x="1670354" y="227012"/>
                </a:lnTo>
                <a:lnTo>
                  <a:pt x="1705240" y="222681"/>
                </a:lnTo>
                <a:lnTo>
                  <a:pt x="1733696" y="209748"/>
                </a:lnTo>
                <a:lnTo>
                  <a:pt x="1752865" y="188302"/>
                </a:lnTo>
                <a:lnTo>
                  <a:pt x="1754886" y="179705"/>
                </a:lnTo>
                <a:lnTo>
                  <a:pt x="1670989" y="179705"/>
                </a:lnTo>
                <a:lnTo>
                  <a:pt x="1651825" y="177214"/>
                </a:lnTo>
                <a:lnTo>
                  <a:pt x="1630548" y="170259"/>
                </a:lnTo>
                <a:lnTo>
                  <a:pt x="1609330" y="159613"/>
                </a:lnTo>
                <a:lnTo>
                  <a:pt x="1590344" y="146050"/>
                </a:lnTo>
                <a:close/>
              </a:path>
              <a:path w="1760220" h="227964">
                <a:moveTo>
                  <a:pt x="1670672" y="0"/>
                </a:moveTo>
                <a:lnTo>
                  <a:pt x="1634144" y="4767"/>
                </a:lnTo>
                <a:lnTo>
                  <a:pt x="1606100" y="18375"/>
                </a:lnTo>
                <a:lnTo>
                  <a:pt x="1588117" y="39781"/>
                </a:lnTo>
                <a:lnTo>
                  <a:pt x="1581772" y="67945"/>
                </a:lnTo>
                <a:lnTo>
                  <a:pt x="1593956" y="104294"/>
                </a:lnTo>
                <a:lnTo>
                  <a:pt x="1623011" y="124048"/>
                </a:lnTo>
                <a:lnTo>
                  <a:pt x="1657690" y="134993"/>
                </a:lnTo>
                <a:lnTo>
                  <a:pt x="1686745" y="144917"/>
                </a:lnTo>
                <a:lnTo>
                  <a:pt x="1698929" y="161607"/>
                </a:lnTo>
                <a:lnTo>
                  <a:pt x="1696975" y="169391"/>
                </a:lnTo>
                <a:lnTo>
                  <a:pt x="1691389" y="175061"/>
                </a:lnTo>
                <a:lnTo>
                  <a:pt x="1682588" y="178529"/>
                </a:lnTo>
                <a:lnTo>
                  <a:pt x="1670989" y="179705"/>
                </a:lnTo>
                <a:lnTo>
                  <a:pt x="1754886" y="179705"/>
                </a:lnTo>
                <a:lnTo>
                  <a:pt x="1759889" y="158432"/>
                </a:lnTo>
                <a:lnTo>
                  <a:pt x="1747705" y="121272"/>
                </a:lnTo>
                <a:lnTo>
                  <a:pt x="1718650" y="100723"/>
                </a:lnTo>
                <a:lnTo>
                  <a:pt x="1683971" y="89166"/>
                </a:lnTo>
                <a:lnTo>
                  <a:pt x="1654916" y="78981"/>
                </a:lnTo>
                <a:lnTo>
                  <a:pt x="1642732" y="62547"/>
                </a:lnTo>
                <a:lnTo>
                  <a:pt x="1644389" y="55880"/>
                </a:lnTo>
                <a:lnTo>
                  <a:pt x="1649082" y="51117"/>
                </a:lnTo>
                <a:lnTo>
                  <a:pt x="1656394" y="48260"/>
                </a:lnTo>
                <a:lnTo>
                  <a:pt x="1665909" y="47307"/>
                </a:lnTo>
                <a:lnTo>
                  <a:pt x="1748996" y="47307"/>
                </a:lnTo>
                <a:lnTo>
                  <a:pt x="1759572" y="25082"/>
                </a:lnTo>
                <a:lnTo>
                  <a:pt x="1740502" y="14867"/>
                </a:lnTo>
                <a:lnTo>
                  <a:pt x="1718694" y="6945"/>
                </a:lnTo>
                <a:lnTo>
                  <a:pt x="1695099" y="1820"/>
                </a:lnTo>
                <a:lnTo>
                  <a:pt x="1670672" y="0"/>
                </a:lnTo>
                <a:close/>
              </a:path>
              <a:path w="1760220" h="227964">
                <a:moveTo>
                  <a:pt x="1748996" y="47307"/>
                </a:moveTo>
                <a:lnTo>
                  <a:pt x="1665909" y="47307"/>
                </a:lnTo>
                <a:lnTo>
                  <a:pt x="1681586" y="49152"/>
                </a:lnTo>
                <a:lnTo>
                  <a:pt x="1699882" y="54213"/>
                </a:lnTo>
                <a:lnTo>
                  <a:pt x="1719130" y="61773"/>
                </a:lnTo>
                <a:lnTo>
                  <a:pt x="1737664" y="71120"/>
                </a:lnTo>
                <a:lnTo>
                  <a:pt x="1748996" y="47307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02257" y="5935090"/>
            <a:ext cx="422909" cy="255904"/>
          </a:xfrm>
          <a:custGeom>
            <a:avLst/>
            <a:gdLst/>
            <a:ahLst/>
            <a:cxnLst/>
            <a:rect l="l" t="t" r="r" b="b"/>
            <a:pathLst>
              <a:path w="422909" h="255904">
                <a:moveTo>
                  <a:pt x="39433" y="0"/>
                </a:moveTo>
                <a:lnTo>
                  <a:pt x="0" y="0"/>
                </a:lnTo>
                <a:lnTo>
                  <a:pt x="0" y="254431"/>
                </a:lnTo>
                <a:lnTo>
                  <a:pt x="39433" y="254431"/>
                </a:lnTo>
                <a:lnTo>
                  <a:pt x="39433" y="0"/>
                </a:lnTo>
                <a:close/>
              </a:path>
              <a:path w="422909" h="255904">
                <a:moveTo>
                  <a:pt x="174536" y="70637"/>
                </a:moveTo>
                <a:lnTo>
                  <a:pt x="137267" y="77538"/>
                </a:lnTo>
                <a:lnTo>
                  <a:pt x="108099" y="96526"/>
                </a:lnTo>
                <a:lnTo>
                  <a:pt x="89089" y="125801"/>
                </a:lnTo>
                <a:lnTo>
                  <a:pt x="82296" y="163563"/>
                </a:lnTo>
                <a:lnTo>
                  <a:pt x="88961" y="201121"/>
                </a:lnTo>
                <a:lnTo>
                  <a:pt x="107842" y="230257"/>
                </a:lnTo>
                <a:lnTo>
                  <a:pt x="137267" y="249106"/>
                </a:lnTo>
                <a:lnTo>
                  <a:pt x="175564" y="255803"/>
                </a:lnTo>
                <a:lnTo>
                  <a:pt x="198153" y="253729"/>
                </a:lnTo>
                <a:lnTo>
                  <a:pt x="218427" y="247702"/>
                </a:lnTo>
                <a:lnTo>
                  <a:pt x="236129" y="238010"/>
                </a:lnTo>
                <a:lnTo>
                  <a:pt x="251002" y="224942"/>
                </a:lnTo>
                <a:lnTo>
                  <a:pt x="250037" y="223913"/>
                </a:lnTo>
                <a:lnTo>
                  <a:pt x="178650" y="223913"/>
                </a:lnTo>
                <a:lnTo>
                  <a:pt x="158526" y="220741"/>
                </a:lnTo>
                <a:lnTo>
                  <a:pt x="141874" y="211655"/>
                </a:lnTo>
                <a:lnTo>
                  <a:pt x="129466" y="197296"/>
                </a:lnTo>
                <a:lnTo>
                  <a:pt x="122072" y="178308"/>
                </a:lnTo>
                <a:lnTo>
                  <a:pt x="259918" y="178308"/>
                </a:lnTo>
                <a:lnTo>
                  <a:pt x="258433" y="149504"/>
                </a:lnTo>
                <a:lnTo>
                  <a:pt x="121386" y="149504"/>
                </a:lnTo>
                <a:lnTo>
                  <a:pt x="127430" y="129814"/>
                </a:lnTo>
                <a:lnTo>
                  <a:pt x="138874" y="114914"/>
                </a:lnTo>
                <a:lnTo>
                  <a:pt x="154947" y="105479"/>
                </a:lnTo>
                <a:lnTo>
                  <a:pt x="174878" y="102184"/>
                </a:lnTo>
                <a:lnTo>
                  <a:pt x="244102" y="102184"/>
                </a:lnTo>
                <a:lnTo>
                  <a:pt x="243073" y="99783"/>
                </a:lnTo>
                <a:lnTo>
                  <a:pt x="215603" y="78202"/>
                </a:lnTo>
                <a:lnTo>
                  <a:pt x="174536" y="70637"/>
                </a:lnTo>
                <a:close/>
              </a:path>
              <a:path w="422909" h="255904">
                <a:moveTo>
                  <a:pt x="230085" y="202653"/>
                </a:moveTo>
                <a:lnTo>
                  <a:pt x="219204" y="211762"/>
                </a:lnTo>
                <a:lnTo>
                  <a:pt x="206811" y="218427"/>
                </a:lnTo>
                <a:lnTo>
                  <a:pt x="193197" y="222520"/>
                </a:lnTo>
                <a:lnTo>
                  <a:pt x="178650" y="223913"/>
                </a:lnTo>
                <a:lnTo>
                  <a:pt x="250037" y="223913"/>
                </a:lnTo>
                <a:lnTo>
                  <a:pt x="230085" y="202653"/>
                </a:lnTo>
                <a:close/>
              </a:path>
              <a:path w="422909" h="255904">
                <a:moveTo>
                  <a:pt x="244102" y="102184"/>
                </a:moveTo>
                <a:lnTo>
                  <a:pt x="174878" y="102184"/>
                </a:lnTo>
                <a:lnTo>
                  <a:pt x="195201" y="105431"/>
                </a:lnTo>
                <a:lnTo>
                  <a:pt x="210926" y="114785"/>
                </a:lnTo>
                <a:lnTo>
                  <a:pt x="221315" y="129669"/>
                </a:lnTo>
                <a:lnTo>
                  <a:pt x="225628" y="149504"/>
                </a:lnTo>
                <a:lnTo>
                  <a:pt x="258433" y="149504"/>
                </a:lnTo>
                <a:lnTo>
                  <a:pt x="257619" y="133709"/>
                </a:lnTo>
                <a:lnTo>
                  <a:pt x="244102" y="102184"/>
                </a:lnTo>
                <a:close/>
              </a:path>
              <a:path w="422909" h="255904">
                <a:moveTo>
                  <a:pt x="293179" y="202311"/>
                </a:moveTo>
                <a:lnTo>
                  <a:pt x="294492" y="241337"/>
                </a:lnTo>
                <a:lnTo>
                  <a:pt x="332307" y="254153"/>
                </a:lnTo>
                <a:lnTo>
                  <a:pt x="352501" y="255803"/>
                </a:lnTo>
                <a:lnTo>
                  <a:pt x="378909" y="252594"/>
                </a:lnTo>
                <a:lnTo>
                  <a:pt x="401235" y="242730"/>
                </a:lnTo>
                <a:lnTo>
                  <a:pt x="416682" y="225858"/>
                </a:lnTo>
                <a:lnTo>
                  <a:pt x="416900" y="224942"/>
                </a:lnTo>
                <a:lnTo>
                  <a:pt x="354215" y="224942"/>
                </a:lnTo>
                <a:lnTo>
                  <a:pt x="338506" y="223383"/>
                </a:lnTo>
                <a:lnTo>
                  <a:pt x="322154" y="218898"/>
                </a:lnTo>
                <a:lnTo>
                  <a:pt x="306574" y="211778"/>
                </a:lnTo>
                <a:lnTo>
                  <a:pt x="293179" y="202311"/>
                </a:lnTo>
                <a:close/>
              </a:path>
              <a:path w="422909" h="255904">
                <a:moveTo>
                  <a:pt x="355587" y="70294"/>
                </a:moveTo>
                <a:lnTo>
                  <a:pt x="330330" y="73337"/>
                </a:lnTo>
                <a:lnTo>
                  <a:pt x="308867" y="82810"/>
                </a:lnTo>
                <a:lnTo>
                  <a:pt x="293961" y="99226"/>
                </a:lnTo>
                <a:lnTo>
                  <a:pt x="288378" y="123101"/>
                </a:lnTo>
                <a:lnTo>
                  <a:pt x="303182" y="158478"/>
                </a:lnTo>
                <a:lnTo>
                  <a:pt x="336084" y="174921"/>
                </a:lnTo>
                <a:lnTo>
                  <a:pt x="369051" y="186028"/>
                </a:lnTo>
                <a:lnTo>
                  <a:pt x="384048" y="205397"/>
                </a:lnTo>
                <a:lnTo>
                  <a:pt x="381749" y="214237"/>
                </a:lnTo>
                <a:lnTo>
                  <a:pt x="375432" y="220313"/>
                </a:lnTo>
                <a:lnTo>
                  <a:pt x="365965" y="223817"/>
                </a:lnTo>
                <a:lnTo>
                  <a:pt x="354215" y="224942"/>
                </a:lnTo>
                <a:lnTo>
                  <a:pt x="416900" y="224942"/>
                </a:lnTo>
                <a:lnTo>
                  <a:pt x="422452" y="201625"/>
                </a:lnTo>
                <a:lnTo>
                  <a:pt x="407488" y="165679"/>
                </a:lnTo>
                <a:lnTo>
                  <a:pt x="374232" y="148604"/>
                </a:lnTo>
                <a:lnTo>
                  <a:pt x="340912" y="137636"/>
                </a:lnTo>
                <a:lnTo>
                  <a:pt x="325754" y="120015"/>
                </a:lnTo>
                <a:lnTo>
                  <a:pt x="327764" y="111678"/>
                </a:lnTo>
                <a:lnTo>
                  <a:pt x="333341" y="106041"/>
                </a:lnTo>
                <a:lnTo>
                  <a:pt x="341812" y="102848"/>
                </a:lnTo>
                <a:lnTo>
                  <a:pt x="352501" y="101841"/>
                </a:lnTo>
                <a:lnTo>
                  <a:pt x="412928" y="101841"/>
                </a:lnTo>
                <a:lnTo>
                  <a:pt x="419366" y="88811"/>
                </a:lnTo>
                <a:lnTo>
                  <a:pt x="405688" y="80999"/>
                </a:lnTo>
                <a:lnTo>
                  <a:pt x="389920" y="75180"/>
                </a:lnTo>
                <a:lnTo>
                  <a:pt x="372930" y="71548"/>
                </a:lnTo>
                <a:lnTo>
                  <a:pt x="355587" y="70294"/>
                </a:lnTo>
                <a:close/>
              </a:path>
              <a:path w="422909" h="255904">
                <a:moveTo>
                  <a:pt x="412928" y="101841"/>
                </a:moveTo>
                <a:lnTo>
                  <a:pt x="352501" y="101841"/>
                </a:lnTo>
                <a:lnTo>
                  <a:pt x="365231" y="102961"/>
                </a:lnTo>
                <a:lnTo>
                  <a:pt x="378733" y="106170"/>
                </a:lnTo>
                <a:lnTo>
                  <a:pt x="392234" y="111244"/>
                </a:lnTo>
                <a:lnTo>
                  <a:pt x="404964" y="117957"/>
                </a:lnTo>
                <a:lnTo>
                  <a:pt x="412928" y="1018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9503" y="5563018"/>
            <a:ext cx="1948814" cy="325755"/>
          </a:xfrm>
          <a:custGeom>
            <a:avLst/>
            <a:gdLst/>
            <a:ahLst/>
            <a:cxnLst/>
            <a:rect l="l" t="t" r="r" b="b"/>
            <a:pathLst>
              <a:path w="1948815" h="325754">
                <a:moveTo>
                  <a:pt x="92240" y="74409"/>
                </a:moveTo>
                <a:lnTo>
                  <a:pt x="54971" y="81310"/>
                </a:lnTo>
                <a:lnTo>
                  <a:pt x="25803" y="100298"/>
                </a:lnTo>
                <a:lnTo>
                  <a:pt x="6793" y="129573"/>
                </a:lnTo>
                <a:lnTo>
                  <a:pt x="0" y="167335"/>
                </a:lnTo>
                <a:lnTo>
                  <a:pt x="6665" y="204893"/>
                </a:lnTo>
                <a:lnTo>
                  <a:pt x="25546" y="234029"/>
                </a:lnTo>
                <a:lnTo>
                  <a:pt x="54971" y="252878"/>
                </a:lnTo>
                <a:lnTo>
                  <a:pt x="93268" y="259575"/>
                </a:lnTo>
                <a:lnTo>
                  <a:pt x="115857" y="257501"/>
                </a:lnTo>
                <a:lnTo>
                  <a:pt x="136131" y="251474"/>
                </a:lnTo>
                <a:lnTo>
                  <a:pt x="153833" y="241782"/>
                </a:lnTo>
                <a:lnTo>
                  <a:pt x="168706" y="228714"/>
                </a:lnTo>
                <a:lnTo>
                  <a:pt x="167741" y="227685"/>
                </a:lnTo>
                <a:lnTo>
                  <a:pt x="96354" y="227685"/>
                </a:lnTo>
                <a:lnTo>
                  <a:pt x="76230" y="224513"/>
                </a:lnTo>
                <a:lnTo>
                  <a:pt x="59578" y="215426"/>
                </a:lnTo>
                <a:lnTo>
                  <a:pt x="47170" y="201067"/>
                </a:lnTo>
                <a:lnTo>
                  <a:pt x="39776" y="182079"/>
                </a:lnTo>
                <a:lnTo>
                  <a:pt x="177622" y="182079"/>
                </a:lnTo>
                <a:lnTo>
                  <a:pt x="176137" y="153276"/>
                </a:lnTo>
                <a:lnTo>
                  <a:pt x="39090" y="153276"/>
                </a:lnTo>
                <a:lnTo>
                  <a:pt x="45134" y="133586"/>
                </a:lnTo>
                <a:lnTo>
                  <a:pt x="56578" y="118686"/>
                </a:lnTo>
                <a:lnTo>
                  <a:pt x="72651" y="109251"/>
                </a:lnTo>
                <a:lnTo>
                  <a:pt x="92583" y="105956"/>
                </a:lnTo>
                <a:lnTo>
                  <a:pt x="161806" y="105956"/>
                </a:lnTo>
                <a:lnTo>
                  <a:pt x="160777" y="103555"/>
                </a:lnTo>
                <a:lnTo>
                  <a:pt x="133307" y="81974"/>
                </a:lnTo>
                <a:lnTo>
                  <a:pt x="92240" y="74409"/>
                </a:lnTo>
                <a:close/>
              </a:path>
              <a:path w="1948815" h="325754">
                <a:moveTo>
                  <a:pt x="147789" y="206425"/>
                </a:moveTo>
                <a:lnTo>
                  <a:pt x="136908" y="215534"/>
                </a:lnTo>
                <a:lnTo>
                  <a:pt x="124515" y="222199"/>
                </a:lnTo>
                <a:lnTo>
                  <a:pt x="110901" y="226292"/>
                </a:lnTo>
                <a:lnTo>
                  <a:pt x="96354" y="227685"/>
                </a:lnTo>
                <a:lnTo>
                  <a:pt x="167741" y="227685"/>
                </a:lnTo>
                <a:lnTo>
                  <a:pt x="147789" y="206425"/>
                </a:lnTo>
                <a:close/>
              </a:path>
              <a:path w="1948815" h="325754">
                <a:moveTo>
                  <a:pt x="161806" y="105956"/>
                </a:moveTo>
                <a:lnTo>
                  <a:pt x="92583" y="105956"/>
                </a:lnTo>
                <a:lnTo>
                  <a:pt x="112905" y="109202"/>
                </a:lnTo>
                <a:lnTo>
                  <a:pt x="128630" y="118557"/>
                </a:lnTo>
                <a:lnTo>
                  <a:pt x="139019" y="133441"/>
                </a:lnTo>
                <a:lnTo>
                  <a:pt x="143332" y="153276"/>
                </a:lnTo>
                <a:lnTo>
                  <a:pt x="176137" y="153276"/>
                </a:lnTo>
                <a:lnTo>
                  <a:pt x="175323" y="137481"/>
                </a:lnTo>
                <a:lnTo>
                  <a:pt x="161806" y="105956"/>
                </a:lnTo>
                <a:close/>
              </a:path>
              <a:path w="1948815" h="325754">
                <a:moveTo>
                  <a:pt x="210883" y="206082"/>
                </a:moveTo>
                <a:lnTo>
                  <a:pt x="212196" y="245109"/>
                </a:lnTo>
                <a:lnTo>
                  <a:pt x="250011" y="257925"/>
                </a:lnTo>
                <a:lnTo>
                  <a:pt x="270205" y="259575"/>
                </a:lnTo>
                <a:lnTo>
                  <a:pt x="296613" y="256365"/>
                </a:lnTo>
                <a:lnTo>
                  <a:pt x="318939" y="246502"/>
                </a:lnTo>
                <a:lnTo>
                  <a:pt x="334386" y="229630"/>
                </a:lnTo>
                <a:lnTo>
                  <a:pt x="334604" y="228714"/>
                </a:lnTo>
                <a:lnTo>
                  <a:pt x="271919" y="228714"/>
                </a:lnTo>
                <a:lnTo>
                  <a:pt x="256210" y="227155"/>
                </a:lnTo>
                <a:lnTo>
                  <a:pt x="239858" y="222670"/>
                </a:lnTo>
                <a:lnTo>
                  <a:pt x="224278" y="215550"/>
                </a:lnTo>
                <a:lnTo>
                  <a:pt x="210883" y="206082"/>
                </a:lnTo>
                <a:close/>
              </a:path>
              <a:path w="1948815" h="325754">
                <a:moveTo>
                  <a:pt x="273291" y="74066"/>
                </a:moveTo>
                <a:lnTo>
                  <a:pt x="248034" y="77109"/>
                </a:lnTo>
                <a:lnTo>
                  <a:pt x="226571" y="86582"/>
                </a:lnTo>
                <a:lnTo>
                  <a:pt x="211665" y="102998"/>
                </a:lnTo>
                <a:lnTo>
                  <a:pt x="206082" y="126873"/>
                </a:lnTo>
                <a:lnTo>
                  <a:pt x="220886" y="162250"/>
                </a:lnTo>
                <a:lnTo>
                  <a:pt x="253788" y="178693"/>
                </a:lnTo>
                <a:lnTo>
                  <a:pt x="286755" y="189800"/>
                </a:lnTo>
                <a:lnTo>
                  <a:pt x="301752" y="209169"/>
                </a:lnTo>
                <a:lnTo>
                  <a:pt x="299453" y="218009"/>
                </a:lnTo>
                <a:lnTo>
                  <a:pt x="293136" y="224085"/>
                </a:lnTo>
                <a:lnTo>
                  <a:pt x="283669" y="227589"/>
                </a:lnTo>
                <a:lnTo>
                  <a:pt x="271919" y="228714"/>
                </a:lnTo>
                <a:lnTo>
                  <a:pt x="334604" y="228714"/>
                </a:lnTo>
                <a:lnTo>
                  <a:pt x="340156" y="205397"/>
                </a:lnTo>
                <a:lnTo>
                  <a:pt x="325192" y="169451"/>
                </a:lnTo>
                <a:lnTo>
                  <a:pt x="291936" y="152376"/>
                </a:lnTo>
                <a:lnTo>
                  <a:pt x="258616" y="141408"/>
                </a:lnTo>
                <a:lnTo>
                  <a:pt x="243459" y="123786"/>
                </a:lnTo>
                <a:lnTo>
                  <a:pt x="245468" y="115450"/>
                </a:lnTo>
                <a:lnTo>
                  <a:pt x="251045" y="109813"/>
                </a:lnTo>
                <a:lnTo>
                  <a:pt x="259516" y="106620"/>
                </a:lnTo>
                <a:lnTo>
                  <a:pt x="270205" y="105613"/>
                </a:lnTo>
                <a:lnTo>
                  <a:pt x="330632" y="105613"/>
                </a:lnTo>
                <a:lnTo>
                  <a:pt x="337070" y="92583"/>
                </a:lnTo>
                <a:lnTo>
                  <a:pt x="323392" y="84771"/>
                </a:lnTo>
                <a:lnTo>
                  <a:pt x="307624" y="78952"/>
                </a:lnTo>
                <a:lnTo>
                  <a:pt x="290634" y="75320"/>
                </a:lnTo>
                <a:lnTo>
                  <a:pt x="273291" y="74066"/>
                </a:lnTo>
                <a:close/>
              </a:path>
              <a:path w="1948815" h="325754">
                <a:moveTo>
                  <a:pt x="330632" y="105613"/>
                </a:moveTo>
                <a:lnTo>
                  <a:pt x="270205" y="105613"/>
                </a:lnTo>
                <a:lnTo>
                  <a:pt x="282935" y="106732"/>
                </a:lnTo>
                <a:lnTo>
                  <a:pt x="296437" y="109942"/>
                </a:lnTo>
                <a:lnTo>
                  <a:pt x="309938" y="115016"/>
                </a:lnTo>
                <a:lnTo>
                  <a:pt x="322668" y="121729"/>
                </a:lnTo>
                <a:lnTo>
                  <a:pt x="330632" y="105613"/>
                </a:lnTo>
                <a:close/>
              </a:path>
              <a:path w="1948815" h="325754">
                <a:moveTo>
                  <a:pt x="522224" y="75780"/>
                </a:moveTo>
                <a:lnTo>
                  <a:pt x="482790" y="75780"/>
                </a:lnTo>
                <a:lnTo>
                  <a:pt x="482790" y="258203"/>
                </a:lnTo>
                <a:lnTo>
                  <a:pt x="522224" y="258203"/>
                </a:lnTo>
                <a:lnTo>
                  <a:pt x="522224" y="162877"/>
                </a:lnTo>
                <a:lnTo>
                  <a:pt x="528224" y="141494"/>
                </a:lnTo>
                <a:lnTo>
                  <a:pt x="541169" y="125029"/>
                </a:lnTo>
                <a:lnTo>
                  <a:pt x="560414" y="114801"/>
                </a:lnTo>
                <a:lnTo>
                  <a:pt x="585317" y="112128"/>
                </a:lnTo>
                <a:lnTo>
                  <a:pt x="522224" y="112128"/>
                </a:lnTo>
                <a:lnTo>
                  <a:pt x="522224" y="75780"/>
                </a:lnTo>
                <a:close/>
              </a:path>
              <a:path w="1948815" h="325754">
                <a:moveTo>
                  <a:pt x="585317" y="74409"/>
                </a:moveTo>
                <a:lnTo>
                  <a:pt x="565043" y="76831"/>
                </a:lnTo>
                <a:lnTo>
                  <a:pt x="547598" y="84010"/>
                </a:lnTo>
                <a:lnTo>
                  <a:pt x="533239" y="95819"/>
                </a:lnTo>
                <a:lnTo>
                  <a:pt x="522224" y="112128"/>
                </a:lnTo>
                <a:lnTo>
                  <a:pt x="585317" y="112128"/>
                </a:lnTo>
                <a:lnTo>
                  <a:pt x="585317" y="74409"/>
                </a:lnTo>
                <a:close/>
              </a:path>
              <a:path w="1948815" h="325754">
                <a:moveTo>
                  <a:pt x="692988" y="74409"/>
                </a:moveTo>
                <a:lnTo>
                  <a:pt x="655719" y="81310"/>
                </a:lnTo>
                <a:lnTo>
                  <a:pt x="626551" y="100298"/>
                </a:lnTo>
                <a:lnTo>
                  <a:pt x="607541" y="129573"/>
                </a:lnTo>
                <a:lnTo>
                  <a:pt x="600748" y="167335"/>
                </a:lnTo>
                <a:lnTo>
                  <a:pt x="607413" y="204893"/>
                </a:lnTo>
                <a:lnTo>
                  <a:pt x="626294" y="234029"/>
                </a:lnTo>
                <a:lnTo>
                  <a:pt x="655719" y="252878"/>
                </a:lnTo>
                <a:lnTo>
                  <a:pt x="694016" y="259575"/>
                </a:lnTo>
                <a:lnTo>
                  <a:pt x="716605" y="257501"/>
                </a:lnTo>
                <a:lnTo>
                  <a:pt x="736879" y="251474"/>
                </a:lnTo>
                <a:lnTo>
                  <a:pt x="754581" y="241782"/>
                </a:lnTo>
                <a:lnTo>
                  <a:pt x="769454" y="228714"/>
                </a:lnTo>
                <a:lnTo>
                  <a:pt x="768489" y="227685"/>
                </a:lnTo>
                <a:lnTo>
                  <a:pt x="697103" y="227685"/>
                </a:lnTo>
                <a:lnTo>
                  <a:pt x="676979" y="224513"/>
                </a:lnTo>
                <a:lnTo>
                  <a:pt x="660326" y="215426"/>
                </a:lnTo>
                <a:lnTo>
                  <a:pt x="647918" y="201067"/>
                </a:lnTo>
                <a:lnTo>
                  <a:pt x="640524" y="182079"/>
                </a:lnTo>
                <a:lnTo>
                  <a:pt x="778370" y="182079"/>
                </a:lnTo>
                <a:lnTo>
                  <a:pt x="776885" y="153276"/>
                </a:lnTo>
                <a:lnTo>
                  <a:pt x="639838" y="153276"/>
                </a:lnTo>
                <a:lnTo>
                  <a:pt x="645882" y="133586"/>
                </a:lnTo>
                <a:lnTo>
                  <a:pt x="657326" y="118686"/>
                </a:lnTo>
                <a:lnTo>
                  <a:pt x="673400" y="109251"/>
                </a:lnTo>
                <a:lnTo>
                  <a:pt x="693331" y="105956"/>
                </a:lnTo>
                <a:lnTo>
                  <a:pt x="762554" y="105956"/>
                </a:lnTo>
                <a:lnTo>
                  <a:pt x="761525" y="103555"/>
                </a:lnTo>
                <a:lnTo>
                  <a:pt x="734055" y="81974"/>
                </a:lnTo>
                <a:lnTo>
                  <a:pt x="692988" y="74409"/>
                </a:lnTo>
                <a:close/>
              </a:path>
              <a:path w="1948815" h="325754">
                <a:moveTo>
                  <a:pt x="748538" y="206425"/>
                </a:moveTo>
                <a:lnTo>
                  <a:pt x="737656" y="215534"/>
                </a:lnTo>
                <a:lnTo>
                  <a:pt x="725263" y="222199"/>
                </a:lnTo>
                <a:lnTo>
                  <a:pt x="711649" y="226292"/>
                </a:lnTo>
                <a:lnTo>
                  <a:pt x="697103" y="227685"/>
                </a:lnTo>
                <a:lnTo>
                  <a:pt x="768489" y="227685"/>
                </a:lnTo>
                <a:lnTo>
                  <a:pt x="748538" y="206425"/>
                </a:lnTo>
                <a:close/>
              </a:path>
              <a:path w="1948815" h="325754">
                <a:moveTo>
                  <a:pt x="762554" y="105956"/>
                </a:moveTo>
                <a:lnTo>
                  <a:pt x="693331" y="105956"/>
                </a:lnTo>
                <a:lnTo>
                  <a:pt x="713653" y="109202"/>
                </a:lnTo>
                <a:lnTo>
                  <a:pt x="729378" y="118557"/>
                </a:lnTo>
                <a:lnTo>
                  <a:pt x="739767" y="133441"/>
                </a:lnTo>
                <a:lnTo>
                  <a:pt x="744080" y="153276"/>
                </a:lnTo>
                <a:lnTo>
                  <a:pt x="776885" y="153276"/>
                </a:lnTo>
                <a:lnTo>
                  <a:pt x="776071" y="137481"/>
                </a:lnTo>
                <a:lnTo>
                  <a:pt x="762554" y="105956"/>
                </a:lnTo>
                <a:close/>
              </a:path>
              <a:path w="1948815" h="325754">
                <a:moveTo>
                  <a:pt x="830491" y="273291"/>
                </a:moveTo>
                <a:lnTo>
                  <a:pt x="830930" y="311867"/>
                </a:lnTo>
                <a:lnTo>
                  <a:pt x="868756" y="324126"/>
                </a:lnTo>
                <a:lnTo>
                  <a:pt x="889469" y="325755"/>
                </a:lnTo>
                <a:lnTo>
                  <a:pt x="928415" y="319791"/>
                </a:lnTo>
                <a:lnTo>
                  <a:pt x="958264" y="302737"/>
                </a:lnTo>
                <a:lnTo>
                  <a:pt x="965057" y="293179"/>
                </a:lnTo>
                <a:lnTo>
                  <a:pt x="887755" y="293179"/>
                </a:lnTo>
                <a:lnTo>
                  <a:pt x="871815" y="291856"/>
                </a:lnTo>
                <a:lnTo>
                  <a:pt x="857194" y="287993"/>
                </a:lnTo>
                <a:lnTo>
                  <a:pt x="843537" y="281751"/>
                </a:lnTo>
                <a:lnTo>
                  <a:pt x="830491" y="273291"/>
                </a:lnTo>
                <a:close/>
              </a:path>
              <a:path w="1948815" h="325754">
                <a:moveTo>
                  <a:pt x="984110" y="106299"/>
                </a:moveTo>
                <a:lnTo>
                  <a:pt x="892556" y="106299"/>
                </a:lnTo>
                <a:lnTo>
                  <a:pt x="913772" y="110403"/>
                </a:lnTo>
                <a:lnTo>
                  <a:pt x="930360" y="121900"/>
                </a:lnTo>
                <a:lnTo>
                  <a:pt x="941162" y="139571"/>
                </a:lnTo>
                <a:lnTo>
                  <a:pt x="945019" y="162191"/>
                </a:lnTo>
                <a:lnTo>
                  <a:pt x="941162" y="184865"/>
                </a:lnTo>
                <a:lnTo>
                  <a:pt x="930360" y="202653"/>
                </a:lnTo>
                <a:lnTo>
                  <a:pt x="913772" y="214269"/>
                </a:lnTo>
                <a:lnTo>
                  <a:pt x="892556" y="218427"/>
                </a:lnTo>
                <a:lnTo>
                  <a:pt x="945019" y="218427"/>
                </a:lnTo>
                <a:lnTo>
                  <a:pt x="945019" y="241401"/>
                </a:lnTo>
                <a:lnTo>
                  <a:pt x="940942" y="262800"/>
                </a:lnTo>
                <a:lnTo>
                  <a:pt x="929374" y="279120"/>
                </a:lnTo>
                <a:lnTo>
                  <a:pt x="911313" y="289525"/>
                </a:lnTo>
                <a:lnTo>
                  <a:pt x="887755" y="293179"/>
                </a:lnTo>
                <a:lnTo>
                  <a:pt x="965057" y="293179"/>
                </a:lnTo>
                <a:lnTo>
                  <a:pt x="977375" y="275846"/>
                </a:lnTo>
                <a:lnTo>
                  <a:pt x="984110" y="240372"/>
                </a:lnTo>
                <a:lnTo>
                  <a:pt x="984110" y="106299"/>
                </a:lnTo>
                <a:close/>
              </a:path>
              <a:path w="1948815" h="325754">
                <a:moveTo>
                  <a:pt x="883297" y="74409"/>
                </a:moveTo>
                <a:lnTo>
                  <a:pt x="850256" y="80876"/>
                </a:lnTo>
                <a:lnTo>
                  <a:pt x="824704" y="98626"/>
                </a:lnTo>
                <a:lnTo>
                  <a:pt x="808218" y="125956"/>
                </a:lnTo>
                <a:lnTo>
                  <a:pt x="802373" y="161163"/>
                </a:lnTo>
                <a:lnTo>
                  <a:pt x="808288" y="197065"/>
                </a:lnTo>
                <a:lnTo>
                  <a:pt x="825004" y="224899"/>
                </a:lnTo>
                <a:lnTo>
                  <a:pt x="850979" y="242896"/>
                </a:lnTo>
                <a:lnTo>
                  <a:pt x="884669" y="249288"/>
                </a:lnTo>
                <a:lnTo>
                  <a:pt x="903935" y="247263"/>
                </a:lnTo>
                <a:lnTo>
                  <a:pt x="920502" y="241315"/>
                </a:lnTo>
                <a:lnTo>
                  <a:pt x="934239" y="231639"/>
                </a:lnTo>
                <a:lnTo>
                  <a:pt x="945019" y="218427"/>
                </a:lnTo>
                <a:lnTo>
                  <a:pt x="892556" y="218427"/>
                </a:lnTo>
                <a:lnTo>
                  <a:pt x="870990" y="214269"/>
                </a:lnTo>
                <a:lnTo>
                  <a:pt x="854279" y="202653"/>
                </a:lnTo>
                <a:lnTo>
                  <a:pt x="843419" y="184865"/>
                </a:lnTo>
                <a:lnTo>
                  <a:pt x="839406" y="162191"/>
                </a:lnTo>
                <a:lnTo>
                  <a:pt x="843467" y="139715"/>
                </a:lnTo>
                <a:lnTo>
                  <a:pt x="854408" y="122029"/>
                </a:lnTo>
                <a:lnTo>
                  <a:pt x="871135" y="110451"/>
                </a:lnTo>
                <a:lnTo>
                  <a:pt x="892556" y="106299"/>
                </a:lnTo>
                <a:lnTo>
                  <a:pt x="984110" y="106299"/>
                </a:lnTo>
                <a:lnTo>
                  <a:pt x="984110" y="105270"/>
                </a:lnTo>
                <a:lnTo>
                  <a:pt x="945019" y="105270"/>
                </a:lnTo>
                <a:lnTo>
                  <a:pt x="933977" y="92009"/>
                </a:lnTo>
                <a:lnTo>
                  <a:pt x="919945" y="82253"/>
                </a:lnTo>
                <a:lnTo>
                  <a:pt x="903019" y="76289"/>
                </a:lnTo>
                <a:lnTo>
                  <a:pt x="883297" y="74409"/>
                </a:lnTo>
                <a:close/>
              </a:path>
              <a:path w="1948815" h="325754">
                <a:moveTo>
                  <a:pt x="984110" y="75780"/>
                </a:moveTo>
                <a:lnTo>
                  <a:pt x="945019" y="75780"/>
                </a:lnTo>
                <a:lnTo>
                  <a:pt x="945019" y="105270"/>
                </a:lnTo>
                <a:lnTo>
                  <a:pt x="984110" y="105270"/>
                </a:lnTo>
                <a:lnTo>
                  <a:pt x="984110" y="75780"/>
                </a:lnTo>
                <a:close/>
              </a:path>
              <a:path w="1948815" h="325754">
                <a:moveTo>
                  <a:pt x="1058519" y="0"/>
                </a:moveTo>
                <a:lnTo>
                  <a:pt x="1049432" y="1768"/>
                </a:lnTo>
                <a:lnTo>
                  <a:pt x="1042146" y="6686"/>
                </a:lnTo>
                <a:lnTo>
                  <a:pt x="1037302" y="14176"/>
                </a:lnTo>
                <a:lnTo>
                  <a:pt x="1035545" y="23660"/>
                </a:lnTo>
                <a:lnTo>
                  <a:pt x="1037302" y="32945"/>
                </a:lnTo>
                <a:lnTo>
                  <a:pt x="1042146" y="40333"/>
                </a:lnTo>
                <a:lnTo>
                  <a:pt x="1049432" y="45214"/>
                </a:lnTo>
                <a:lnTo>
                  <a:pt x="1058519" y="46977"/>
                </a:lnTo>
                <a:lnTo>
                  <a:pt x="1067606" y="45214"/>
                </a:lnTo>
                <a:lnTo>
                  <a:pt x="1074893" y="40333"/>
                </a:lnTo>
                <a:lnTo>
                  <a:pt x="1079736" y="32945"/>
                </a:lnTo>
                <a:lnTo>
                  <a:pt x="1081493" y="23660"/>
                </a:lnTo>
                <a:lnTo>
                  <a:pt x="1079736" y="14176"/>
                </a:lnTo>
                <a:lnTo>
                  <a:pt x="1074893" y="6686"/>
                </a:lnTo>
                <a:lnTo>
                  <a:pt x="1067606" y="1768"/>
                </a:lnTo>
                <a:lnTo>
                  <a:pt x="1058519" y="0"/>
                </a:lnTo>
                <a:close/>
              </a:path>
              <a:path w="1948815" h="325754">
                <a:moveTo>
                  <a:pt x="1078064" y="75780"/>
                </a:moveTo>
                <a:lnTo>
                  <a:pt x="1038974" y="75780"/>
                </a:lnTo>
                <a:lnTo>
                  <a:pt x="1038974" y="258203"/>
                </a:lnTo>
                <a:lnTo>
                  <a:pt x="1078064" y="258203"/>
                </a:lnTo>
                <a:lnTo>
                  <a:pt x="1078064" y="75780"/>
                </a:lnTo>
                <a:close/>
              </a:path>
              <a:path w="1948815" h="325754">
                <a:moveTo>
                  <a:pt x="1128471" y="206082"/>
                </a:moveTo>
                <a:lnTo>
                  <a:pt x="1129783" y="245109"/>
                </a:lnTo>
                <a:lnTo>
                  <a:pt x="1167599" y="257925"/>
                </a:lnTo>
                <a:lnTo>
                  <a:pt x="1187792" y="259575"/>
                </a:lnTo>
                <a:lnTo>
                  <a:pt x="1214201" y="256365"/>
                </a:lnTo>
                <a:lnTo>
                  <a:pt x="1236527" y="246502"/>
                </a:lnTo>
                <a:lnTo>
                  <a:pt x="1251974" y="229630"/>
                </a:lnTo>
                <a:lnTo>
                  <a:pt x="1252192" y="228714"/>
                </a:lnTo>
                <a:lnTo>
                  <a:pt x="1189507" y="228714"/>
                </a:lnTo>
                <a:lnTo>
                  <a:pt x="1173798" y="227155"/>
                </a:lnTo>
                <a:lnTo>
                  <a:pt x="1157446" y="222670"/>
                </a:lnTo>
                <a:lnTo>
                  <a:pt x="1141865" y="215550"/>
                </a:lnTo>
                <a:lnTo>
                  <a:pt x="1128471" y="206082"/>
                </a:lnTo>
                <a:close/>
              </a:path>
              <a:path w="1948815" h="325754">
                <a:moveTo>
                  <a:pt x="1190879" y="74066"/>
                </a:moveTo>
                <a:lnTo>
                  <a:pt x="1165622" y="77109"/>
                </a:lnTo>
                <a:lnTo>
                  <a:pt x="1144158" y="86582"/>
                </a:lnTo>
                <a:lnTo>
                  <a:pt x="1129253" y="102998"/>
                </a:lnTo>
                <a:lnTo>
                  <a:pt x="1123670" y="126873"/>
                </a:lnTo>
                <a:lnTo>
                  <a:pt x="1138474" y="162250"/>
                </a:lnTo>
                <a:lnTo>
                  <a:pt x="1171376" y="178693"/>
                </a:lnTo>
                <a:lnTo>
                  <a:pt x="1204343" y="189800"/>
                </a:lnTo>
                <a:lnTo>
                  <a:pt x="1219339" y="209169"/>
                </a:lnTo>
                <a:lnTo>
                  <a:pt x="1217041" y="218009"/>
                </a:lnTo>
                <a:lnTo>
                  <a:pt x="1210724" y="224085"/>
                </a:lnTo>
                <a:lnTo>
                  <a:pt x="1201257" y="227589"/>
                </a:lnTo>
                <a:lnTo>
                  <a:pt x="1189507" y="228714"/>
                </a:lnTo>
                <a:lnTo>
                  <a:pt x="1252192" y="228714"/>
                </a:lnTo>
                <a:lnTo>
                  <a:pt x="1257744" y="205397"/>
                </a:lnTo>
                <a:lnTo>
                  <a:pt x="1242780" y="169451"/>
                </a:lnTo>
                <a:lnTo>
                  <a:pt x="1209524" y="152376"/>
                </a:lnTo>
                <a:lnTo>
                  <a:pt x="1176203" y="141408"/>
                </a:lnTo>
                <a:lnTo>
                  <a:pt x="1161046" y="123786"/>
                </a:lnTo>
                <a:lnTo>
                  <a:pt x="1163055" y="115450"/>
                </a:lnTo>
                <a:lnTo>
                  <a:pt x="1168633" y="109813"/>
                </a:lnTo>
                <a:lnTo>
                  <a:pt x="1177104" y="106620"/>
                </a:lnTo>
                <a:lnTo>
                  <a:pt x="1187792" y="105613"/>
                </a:lnTo>
                <a:lnTo>
                  <a:pt x="1248219" y="105613"/>
                </a:lnTo>
                <a:lnTo>
                  <a:pt x="1254658" y="92583"/>
                </a:lnTo>
                <a:lnTo>
                  <a:pt x="1240979" y="84771"/>
                </a:lnTo>
                <a:lnTo>
                  <a:pt x="1225211" y="78952"/>
                </a:lnTo>
                <a:lnTo>
                  <a:pt x="1208222" y="75320"/>
                </a:lnTo>
                <a:lnTo>
                  <a:pt x="1190879" y="74066"/>
                </a:lnTo>
                <a:close/>
              </a:path>
              <a:path w="1948815" h="325754">
                <a:moveTo>
                  <a:pt x="1248219" y="105613"/>
                </a:moveTo>
                <a:lnTo>
                  <a:pt x="1187792" y="105613"/>
                </a:lnTo>
                <a:lnTo>
                  <a:pt x="1200523" y="106732"/>
                </a:lnTo>
                <a:lnTo>
                  <a:pt x="1214024" y="109942"/>
                </a:lnTo>
                <a:lnTo>
                  <a:pt x="1227526" y="115016"/>
                </a:lnTo>
                <a:lnTo>
                  <a:pt x="1240256" y="121729"/>
                </a:lnTo>
                <a:lnTo>
                  <a:pt x="1248219" y="105613"/>
                </a:lnTo>
                <a:close/>
              </a:path>
              <a:path w="1948815" h="325754">
                <a:moveTo>
                  <a:pt x="1343812" y="112128"/>
                </a:moveTo>
                <a:lnTo>
                  <a:pt x="1304721" y="112128"/>
                </a:lnTo>
                <a:lnTo>
                  <a:pt x="1304721" y="206768"/>
                </a:lnTo>
                <a:lnTo>
                  <a:pt x="1308847" y="230841"/>
                </a:lnTo>
                <a:lnTo>
                  <a:pt x="1319980" y="247359"/>
                </a:lnTo>
                <a:lnTo>
                  <a:pt x="1336257" y="256869"/>
                </a:lnTo>
                <a:lnTo>
                  <a:pt x="1355813" y="259918"/>
                </a:lnTo>
                <a:lnTo>
                  <a:pt x="1367317" y="259034"/>
                </a:lnTo>
                <a:lnTo>
                  <a:pt x="1378659" y="256446"/>
                </a:lnTo>
                <a:lnTo>
                  <a:pt x="1389809" y="252251"/>
                </a:lnTo>
                <a:lnTo>
                  <a:pt x="1400733" y="246545"/>
                </a:lnTo>
                <a:lnTo>
                  <a:pt x="1393388" y="224256"/>
                </a:lnTo>
                <a:lnTo>
                  <a:pt x="1363357" y="224256"/>
                </a:lnTo>
                <a:lnTo>
                  <a:pt x="1355095" y="223051"/>
                </a:lnTo>
                <a:lnTo>
                  <a:pt x="1348955" y="218984"/>
                </a:lnTo>
                <a:lnTo>
                  <a:pt x="1345130" y="211381"/>
                </a:lnTo>
                <a:lnTo>
                  <a:pt x="1343812" y="199567"/>
                </a:lnTo>
                <a:lnTo>
                  <a:pt x="1343812" y="112128"/>
                </a:lnTo>
                <a:close/>
              </a:path>
              <a:path w="1948815" h="325754">
                <a:moveTo>
                  <a:pt x="1390789" y="216369"/>
                </a:moveTo>
                <a:lnTo>
                  <a:pt x="1383176" y="219772"/>
                </a:lnTo>
                <a:lnTo>
                  <a:pt x="1376173" y="222242"/>
                </a:lnTo>
                <a:lnTo>
                  <a:pt x="1369620" y="223747"/>
                </a:lnTo>
                <a:lnTo>
                  <a:pt x="1363357" y="224256"/>
                </a:lnTo>
                <a:lnTo>
                  <a:pt x="1393388" y="224256"/>
                </a:lnTo>
                <a:lnTo>
                  <a:pt x="1390789" y="216369"/>
                </a:lnTo>
                <a:close/>
              </a:path>
              <a:path w="1948815" h="325754">
                <a:moveTo>
                  <a:pt x="1397647" y="82638"/>
                </a:moveTo>
                <a:lnTo>
                  <a:pt x="1279004" y="82638"/>
                </a:lnTo>
                <a:lnTo>
                  <a:pt x="1279004" y="112128"/>
                </a:lnTo>
                <a:lnTo>
                  <a:pt x="1397647" y="112128"/>
                </a:lnTo>
                <a:lnTo>
                  <a:pt x="1397647" y="82638"/>
                </a:lnTo>
                <a:close/>
              </a:path>
              <a:path w="1948815" h="325754">
                <a:moveTo>
                  <a:pt x="1343812" y="32575"/>
                </a:moveTo>
                <a:lnTo>
                  <a:pt x="1304721" y="32575"/>
                </a:lnTo>
                <a:lnTo>
                  <a:pt x="1304721" y="82638"/>
                </a:lnTo>
                <a:lnTo>
                  <a:pt x="1343812" y="82638"/>
                </a:lnTo>
                <a:lnTo>
                  <a:pt x="1343812" y="32575"/>
                </a:lnTo>
                <a:close/>
              </a:path>
              <a:path w="1948815" h="325754">
                <a:moveTo>
                  <a:pt x="1476502" y="75780"/>
                </a:moveTo>
                <a:lnTo>
                  <a:pt x="1437081" y="75780"/>
                </a:lnTo>
                <a:lnTo>
                  <a:pt x="1437081" y="258203"/>
                </a:lnTo>
                <a:lnTo>
                  <a:pt x="1476502" y="258203"/>
                </a:lnTo>
                <a:lnTo>
                  <a:pt x="1476502" y="162877"/>
                </a:lnTo>
                <a:lnTo>
                  <a:pt x="1482504" y="141494"/>
                </a:lnTo>
                <a:lnTo>
                  <a:pt x="1495453" y="125029"/>
                </a:lnTo>
                <a:lnTo>
                  <a:pt x="1514703" y="114801"/>
                </a:lnTo>
                <a:lnTo>
                  <a:pt x="1539608" y="112128"/>
                </a:lnTo>
                <a:lnTo>
                  <a:pt x="1476502" y="112128"/>
                </a:lnTo>
                <a:lnTo>
                  <a:pt x="1476502" y="75780"/>
                </a:lnTo>
                <a:close/>
              </a:path>
              <a:path w="1948815" h="325754">
                <a:moveTo>
                  <a:pt x="1539608" y="74409"/>
                </a:moveTo>
                <a:lnTo>
                  <a:pt x="1519332" y="76831"/>
                </a:lnTo>
                <a:lnTo>
                  <a:pt x="1501882" y="84010"/>
                </a:lnTo>
                <a:lnTo>
                  <a:pt x="1487519" y="95819"/>
                </a:lnTo>
                <a:lnTo>
                  <a:pt x="1476502" y="112128"/>
                </a:lnTo>
                <a:lnTo>
                  <a:pt x="1539608" y="112128"/>
                </a:lnTo>
                <a:lnTo>
                  <a:pt x="1539608" y="74409"/>
                </a:lnTo>
                <a:close/>
              </a:path>
              <a:path w="1948815" h="325754">
                <a:moveTo>
                  <a:pt x="1647266" y="74409"/>
                </a:moveTo>
                <a:lnTo>
                  <a:pt x="1609997" y="81310"/>
                </a:lnTo>
                <a:lnTo>
                  <a:pt x="1580829" y="100298"/>
                </a:lnTo>
                <a:lnTo>
                  <a:pt x="1561819" y="129573"/>
                </a:lnTo>
                <a:lnTo>
                  <a:pt x="1555026" y="167335"/>
                </a:lnTo>
                <a:lnTo>
                  <a:pt x="1561691" y="204893"/>
                </a:lnTo>
                <a:lnTo>
                  <a:pt x="1580572" y="234029"/>
                </a:lnTo>
                <a:lnTo>
                  <a:pt x="1609997" y="252878"/>
                </a:lnTo>
                <a:lnTo>
                  <a:pt x="1648294" y="259575"/>
                </a:lnTo>
                <a:lnTo>
                  <a:pt x="1670883" y="257501"/>
                </a:lnTo>
                <a:lnTo>
                  <a:pt x="1691157" y="251474"/>
                </a:lnTo>
                <a:lnTo>
                  <a:pt x="1708859" y="241782"/>
                </a:lnTo>
                <a:lnTo>
                  <a:pt x="1723732" y="228714"/>
                </a:lnTo>
                <a:lnTo>
                  <a:pt x="1722767" y="227685"/>
                </a:lnTo>
                <a:lnTo>
                  <a:pt x="1651381" y="227685"/>
                </a:lnTo>
                <a:lnTo>
                  <a:pt x="1631257" y="224513"/>
                </a:lnTo>
                <a:lnTo>
                  <a:pt x="1614604" y="215426"/>
                </a:lnTo>
                <a:lnTo>
                  <a:pt x="1602196" y="201067"/>
                </a:lnTo>
                <a:lnTo>
                  <a:pt x="1594802" y="182079"/>
                </a:lnTo>
                <a:lnTo>
                  <a:pt x="1732648" y="182079"/>
                </a:lnTo>
                <a:lnTo>
                  <a:pt x="1731163" y="153276"/>
                </a:lnTo>
                <a:lnTo>
                  <a:pt x="1594116" y="153276"/>
                </a:lnTo>
                <a:lnTo>
                  <a:pt x="1600160" y="133586"/>
                </a:lnTo>
                <a:lnTo>
                  <a:pt x="1611604" y="118686"/>
                </a:lnTo>
                <a:lnTo>
                  <a:pt x="1627678" y="109251"/>
                </a:lnTo>
                <a:lnTo>
                  <a:pt x="1647609" y="105956"/>
                </a:lnTo>
                <a:lnTo>
                  <a:pt x="1716832" y="105956"/>
                </a:lnTo>
                <a:lnTo>
                  <a:pt x="1715803" y="103555"/>
                </a:lnTo>
                <a:lnTo>
                  <a:pt x="1688333" y="81974"/>
                </a:lnTo>
                <a:lnTo>
                  <a:pt x="1647266" y="74409"/>
                </a:lnTo>
                <a:close/>
              </a:path>
              <a:path w="1948815" h="325754">
                <a:moveTo>
                  <a:pt x="1702816" y="206425"/>
                </a:moveTo>
                <a:lnTo>
                  <a:pt x="1691934" y="215534"/>
                </a:lnTo>
                <a:lnTo>
                  <a:pt x="1679541" y="222199"/>
                </a:lnTo>
                <a:lnTo>
                  <a:pt x="1665927" y="226292"/>
                </a:lnTo>
                <a:lnTo>
                  <a:pt x="1651381" y="227685"/>
                </a:lnTo>
                <a:lnTo>
                  <a:pt x="1722767" y="227685"/>
                </a:lnTo>
                <a:lnTo>
                  <a:pt x="1702816" y="206425"/>
                </a:lnTo>
                <a:close/>
              </a:path>
              <a:path w="1948815" h="325754">
                <a:moveTo>
                  <a:pt x="1716832" y="105956"/>
                </a:moveTo>
                <a:lnTo>
                  <a:pt x="1647609" y="105956"/>
                </a:lnTo>
                <a:lnTo>
                  <a:pt x="1667931" y="109202"/>
                </a:lnTo>
                <a:lnTo>
                  <a:pt x="1683656" y="118557"/>
                </a:lnTo>
                <a:lnTo>
                  <a:pt x="1694045" y="133441"/>
                </a:lnTo>
                <a:lnTo>
                  <a:pt x="1698358" y="153276"/>
                </a:lnTo>
                <a:lnTo>
                  <a:pt x="1731163" y="153276"/>
                </a:lnTo>
                <a:lnTo>
                  <a:pt x="1730349" y="137481"/>
                </a:lnTo>
                <a:lnTo>
                  <a:pt x="1716832" y="105956"/>
                </a:lnTo>
                <a:close/>
              </a:path>
              <a:path w="1948815" h="325754">
                <a:moveTo>
                  <a:pt x="1813229" y="75780"/>
                </a:moveTo>
                <a:lnTo>
                  <a:pt x="1773796" y="75780"/>
                </a:lnTo>
                <a:lnTo>
                  <a:pt x="1773796" y="258203"/>
                </a:lnTo>
                <a:lnTo>
                  <a:pt x="1813229" y="258203"/>
                </a:lnTo>
                <a:lnTo>
                  <a:pt x="1813229" y="161163"/>
                </a:lnTo>
                <a:lnTo>
                  <a:pt x="1818233" y="141435"/>
                </a:lnTo>
                <a:lnTo>
                  <a:pt x="1828831" y="125758"/>
                </a:lnTo>
                <a:lnTo>
                  <a:pt x="1844600" y="115348"/>
                </a:lnTo>
                <a:lnTo>
                  <a:pt x="1865007" y="111442"/>
                </a:lnTo>
                <a:lnTo>
                  <a:pt x="1941342" y="111442"/>
                </a:lnTo>
                <a:lnTo>
                  <a:pt x="1940927" y="110756"/>
                </a:lnTo>
                <a:lnTo>
                  <a:pt x="1813229" y="110756"/>
                </a:lnTo>
                <a:lnTo>
                  <a:pt x="1813229" y="75780"/>
                </a:lnTo>
                <a:close/>
              </a:path>
              <a:path w="1948815" h="325754">
                <a:moveTo>
                  <a:pt x="1941342" y="111442"/>
                </a:moveTo>
                <a:lnTo>
                  <a:pt x="1865007" y="111442"/>
                </a:lnTo>
                <a:lnTo>
                  <a:pt x="1883438" y="114496"/>
                </a:lnTo>
                <a:lnTo>
                  <a:pt x="1897240" y="123272"/>
                </a:lnTo>
                <a:lnTo>
                  <a:pt x="1905898" y="137192"/>
                </a:lnTo>
                <a:lnTo>
                  <a:pt x="1908898" y="155676"/>
                </a:lnTo>
                <a:lnTo>
                  <a:pt x="1908898" y="258203"/>
                </a:lnTo>
                <a:lnTo>
                  <a:pt x="1948332" y="258203"/>
                </a:lnTo>
                <a:lnTo>
                  <a:pt x="1948332" y="144703"/>
                </a:lnTo>
                <a:lnTo>
                  <a:pt x="1943703" y="115348"/>
                </a:lnTo>
                <a:lnTo>
                  <a:pt x="1941342" y="111442"/>
                </a:lnTo>
                <a:close/>
              </a:path>
              <a:path w="1948815" h="325754">
                <a:moveTo>
                  <a:pt x="1880438" y="74409"/>
                </a:moveTo>
                <a:lnTo>
                  <a:pt x="1858749" y="76520"/>
                </a:lnTo>
                <a:lnTo>
                  <a:pt x="1840147" y="83067"/>
                </a:lnTo>
                <a:lnTo>
                  <a:pt x="1824888" y="94372"/>
                </a:lnTo>
                <a:lnTo>
                  <a:pt x="1813229" y="110756"/>
                </a:lnTo>
                <a:lnTo>
                  <a:pt x="1940927" y="110756"/>
                </a:lnTo>
                <a:lnTo>
                  <a:pt x="1930330" y="93225"/>
                </a:lnTo>
                <a:lnTo>
                  <a:pt x="1908984" y="79268"/>
                </a:lnTo>
                <a:lnTo>
                  <a:pt x="1880438" y="744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60612" y="5198490"/>
            <a:ext cx="1386205" cy="256540"/>
          </a:xfrm>
          <a:custGeom>
            <a:avLst/>
            <a:gdLst/>
            <a:ahLst/>
            <a:cxnLst/>
            <a:rect l="l" t="t" r="r" b="b"/>
            <a:pathLst>
              <a:path w="1386204" h="256539">
                <a:moveTo>
                  <a:pt x="95669" y="14401"/>
                </a:moveTo>
                <a:lnTo>
                  <a:pt x="0" y="14401"/>
                </a:lnTo>
                <a:lnTo>
                  <a:pt x="0" y="254431"/>
                </a:lnTo>
                <a:lnTo>
                  <a:pt x="40462" y="254431"/>
                </a:lnTo>
                <a:lnTo>
                  <a:pt x="40462" y="182079"/>
                </a:lnTo>
                <a:lnTo>
                  <a:pt x="95669" y="182079"/>
                </a:lnTo>
                <a:lnTo>
                  <a:pt x="135970" y="176304"/>
                </a:lnTo>
                <a:lnTo>
                  <a:pt x="165792" y="159534"/>
                </a:lnTo>
                <a:lnTo>
                  <a:pt x="175277" y="145732"/>
                </a:lnTo>
                <a:lnTo>
                  <a:pt x="40462" y="145732"/>
                </a:lnTo>
                <a:lnTo>
                  <a:pt x="40462" y="50749"/>
                </a:lnTo>
                <a:lnTo>
                  <a:pt x="176521" y="50749"/>
                </a:lnTo>
                <a:lnTo>
                  <a:pt x="165792" y="35833"/>
                </a:lnTo>
                <a:lnTo>
                  <a:pt x="135970" y="19877"/>
                </a:lnTo>
                <a:lnTo>
                  <a:pt x="95669" y="14401"/>
                </a:lnTo>
                <a:close/>
              </a:path>
              <a:path w="1386204" h="256539">
                <a:moveTo>
                  <a:pt x="176521" y="50749"/>
                </a:moveTo>
                <a:lnTo>
                  <a:pt x="93954" y="50749"/>
                </a:lnTo>
                <a:lnTo>
                  <a:pt x="118632" y="53599"/>
                </a:lnTo>
                <a:lnTo>
                  <a:pt x="136817" y="62236"/>
                </a:lnTo>
                <a:lnTo>
                  <a:pt x="148057" y="76788"/>
                </a:lnTo>
                <a:lnTo>
                  <a:pt x="151904" y="97383"/>
                </a:lnTo>
                <a:lnTo>
                  <a:pt x="148057" y="118680"/>
                </a:lnTo>
                <a:lnTo>
                  <a:pt x="136817" y="133773"/>
                </a:lnTo>
                <a:lnTo>
                  <a:pt x="118632" y="142758"/>
                </a:lnTo>
                <a:lnTo>
                  <a:pt x="93954" y="145732"/>
                </a:lnTo>
                <a:lnTo>
                  <a:pt x="175277" y="145732"/>
                </a:lnTo>
                <a:lnTo>
                  <a:pt x="184298" y="132605"/>
                </a:lnTo>
                <a:lnTo>
                  <a:pt x="190652" y="96354"/>
                </a:lnTo>
                <a:lnTo>
                  <a:pt x="184298" y="61561"/>
                </a:lnTo>
                <a:lnTo>
                  <a:pt x="176521" y="50749"/>
                </a:lnTo>
                <a:close/>
              </a:path>
              <a:path w="1386204" h="256539">
                <a:moveTo>
                  <a:pt x="303466" y="70637"/>
                </a:moveTo>
                <a:lnTo>
                  <a:pt x="266197" y="77538"/>
                </a:lnTo>
                <a:lnTo>
                  <a:pt x="237029" y="96526"/>
                </a:lnTo>
                <a:lnTo>
                  <a:pt x="218020" y="125801"/>
                </a:lnTo>
                <a:lnTo>
                  <a:pt x="211226" y="163563"/>
                </a:lnTo>
                <a:lnTo>
                  <a:pt x="217891" y="201121"/>
                </a:lnTo>
                <a:lnTo>
                  <a:pt x="236772" y="230257"/>
                </a:lnTo>
                <a:lnTo>
                  <a:pt x="266197" y="249106"/>
                </a:lnTo>
                <a:lnTo>
                  <a:pt x="304495" y="255803"/>
                </a:lnTo>
                <a:lnTo>
                  <a:pt x="327083" y="253729"/>
                </a:lnTo>
                <a:lnTo>
                  <a:pt x="347357" y="247702"/>
                </a:lnTo>
                <a:lnTo>
                  <a:pt x="365059" y="238010"/>
                </a:lnTo>
                <a:lnTo>
                  <a:pt x="379933" y="224942"/>
                </a:lnTo>
                <a:lnTo>
                  <a:pt x="378967" y="223913"/>
                </a:lnTo>
                <a:lnTo>
                  <a:pt x="307581" y="223913"/>
                </a:lnTo>
                <a:lnTo>
                  <a:pt x="287457" y="220741"/>
                </a:lnTo>
                <a:lnTo>
                  <a:pt x="270805" y="211655"/>
                </a:lnTo>
                <a:lnTo>
                  <a:pt x="258396" y="197296"/>
                </a:lnTo>
                <a:lnTo>
                  <a:pt x="251002" y="178308"/>
                </a:lnTo>
                <a:lnTo>
                  <a:pt x="388848" y="178308"/>
                </a:lnTo>
                <a:lnTo>
                  <a:pt x="387364" y="149504"/>
                </a:lnTo>
                <a:lnTo>
                  <a:pt x="250317" y="149504"/>
                </a:lnTo>
                <a:lnTo>
                  <a:pt x="256360" y="129814"/>
                </a:lnTo>
                <a:lnTo>
                  <a:pt x="267804" y="114914"/>
                </a:lnTo>
                <a:lnTo>
                  <a:pt x="283878" y="105479"/>
                </a:lnTo>
                <a:lnTo>
                  <a:pt x="303809" y="102184"/>
                </a:lnTo>
                <a:lnTo>
                  <a:pt x="373032" y="102184"/>
                </a:lnTo>
                <a:lnTo>
                  <a:pt x="372003" y="99783"/>
                </a:lnTo>
                <a:lnTo>
                  <a:pt x="344534" y="78202"/>
                </a:lnTo>
                <a:lnTo>
                  <a:pt x="303466" y="70637"/>
                </a:lnTo>
                <a:close/>
              </a:path>
              <a:path w="1386204" h="256539">
                <a:moveTo>
                  <a:pt x="359016" y="202653"/>
                </a:moveTo>
                <a:lnTo>
                  <a:pt x="348134" y="211762"/>
                </a:lnTo>
                <a:lnTo>
                  <a:pt x="335741" y="218427"/>
                </a:lnTo>
                <a:lnTo>
                  <a:pt x="322127" y="222520"/>
                </a:lnTo>
                <a:lnTo>
                  <a:pt x="307581" y="223913"/>
                </a:lnTo>
                <a:lnTo>
                  <a:pt x="378967" y="223913"/>
                </a:lnTo>
                <a:lnTo>
                  <a:pt x="359016" y="202653"/>
                </a:lnTo>
                <a:close/>
              </a:path>
              <a:path w="1386204" h="256539">
                <a:moveTo>
                  <a:pt x="373032" y="102184"/>
                </a:moveTo>
                <a:lnTo>
                  <a:pt x="303809" y="102184"/>
                </a:lnTo>
                <a:lnTo>
                  <a:pt x="324131" y="105431"/>
                </a:lnTo>
                <a:lnTo>
                  <a:pt x="339856" y="114785"/>
                </a:lnTo>
                <a:lnTo>
                  <a:pt x="350245" y="129669"/>
                </a:lnTo>
                <a:lnTo>
                  <a:pt x="354558" y="149504"/>
                </a:lnTo>
                <a:lnTo>
                  <a:pt x="387364" y="149504"/>
                </a:lnTo>
                <a:lnTo>
                  <a:pt x="386550" y="133709"/>
                </a:lnTo>
                <a:lnTo>
                  <a:pt x="373032" y="102184"/>
                </a:lnTo>
                <a:close/>
              </a:path>
              <a:path w="1386204" h="256539">
                <a:moveTo>
                  <a:pt x="469430" y="72009"/>
                </a:moveTo>
                <a:lnTo>
                  <a:pt x="429996" y="72009"/>
                </a:lnTo>
                <a:lnTo>
                  <a:pt x="429996" y="254431"/>
                </a:lnTo>
                <a:lnTo>
                  <a:pt x="469430" y="254431"/>
                </a:lnTo>
                <a:lnTo>
                  <a:pt x="469430" y="159105"/>
                </a:lnTo>
                <a:lnTo>
                  <a:pt x="475430" y="137722"/>
                </a:lnTo>
                <a:lnTo>
                  <a:pt x="488375" y="121258"/>
                </a:lnTo>
                <a:lnTo>
                  <a:pt x="507620" y="111029"/>
                </a:lnTo>
                <a:lnTo>
                  <a:pt x="532523" y="108356"/>
                </a:lnTo>
                <a:lnTo>
                  <a:pt x="469430" y="108356"/>
                </a:lnTo>
                <a:lnTo>
                  <a:pt x="469430" y="72009"/>
                </a:lnTo>
                <a:close/>
              </a:path>
              <a:path w="1386204" h="256539">
                <a:moveTo>
                  <a:pt x="532523" y="70637"/>
                </a:moveTo>
                <a:lnTo>
                  <a:pt x="512249" y="73059"/>
                </a:lnTo>
                <a:lnTo>
                  <a:pt x="494804" y="80238"/>
                </a:lnTo>
                <a:lnTo>
                  <a:pt x="480445" y="92047"/>
                </a:lnTo>
                <a:lnTo>
                  <a:pt x="469430" y="108356"/>
                </a:lnTo>
                <a:lnTo>
                  <a:pt x="532523" y="108356"/>
                </a:lnTo>
                <a:lnTo>
                  <a:pt x="532523" y="70637"/>
                </a:lnTo>
                <a:close/>
              </a:path>
              <a:path w="1386204" h="256539">
                <a:moveTo>
                  <a:pt x="806933" y="102527"/>
                </a:moveTo>
                <a:lnTo>
                  <a:pt x="733450" y="102527"/>
                </a:lnTo>
                <a:lnTo>
                  <a:pt x="752406" y="105029"/>
                </a:lnTo>
                <a:lnTo>
                  <a:pt x="766025" y="112256"/>
                </a:lnTo>
                <a:lnTo>
                  <a:pt x="774244" y="123792"/>
                </a:lnTo>
                <a:lnTo>
                  <a:pt x="776998" y="139217"/>
                </a:lnTo>
                <a:lnTo>
                  <a:pt x="776998" y="144703"/>
                </a:lnTo>
                <a:lnTo>
                  <a:pt x="721791" y="144703"/>
                </a:lnTo>
                <a:lnTo>
                  <a:pt x="692505" y="148743"/>
                </a:lnTo>
                <a:lnTo>
                  <a:pt x="670871" y="159791"/>
                </a:lnTo>
                <a:lnTo>
                  <a:pt x="657465" y="177011"/>
                </a:lnTo>
                <a:lnTo>
                  <a:pt x="652868" y="199567"/>
                </a:lnTo>
                <a:lnTo>
                  <a:pt x="657342" y="222006"/>
                </a:lnTo>
                <a:lnTo>
                  <a:pt x="670142" y="239944"/>
                </a:lnTo>
                <a:lnTo>
                  <a:pt x="690336" y="251838"/>
                </a:lnTo>
                <a:lnTo>
                  <a:pt x="716991" y="256146"/>
                </a:lnTo>
                <a:lnTo>
                  <a:pt x="735727" y="254662"/>
                </a:lnTo>
                <a:lnTo>
                  <a:pt x="752181" y="250188"/>
                </a:lnTo>
                <a:lnTo>
                  <a:pt x="766127" y="242692"/>
                </a:lnTo>
                <a:lnTo>
                  <a:pt x="777341" y="232143"/>
                </a:lnTo>
                <a:lnTo>
                  <a:pt x="816025" y="232143"/>
                </a:lnTo>
                <a:lnTo>
                  <a:pt x="816004" y="224942"/>
                </a:lnTo>
                <a:lnTo>
                  <a:pt x="725220" y="224942"/>
                </a:lnTo>
                <a:lnTo>
                  <a:pt x="710443" y="223024"/>
                </a:lnTo>
                <a:lnTo>
                  <a:pt x="699331" y="217570"/>
                </a:lnTo>
                <a:lnTo>
                  <a:pt x="692334" y="209029"/>
                </a:lnTo>
                <a:lnTo>
                  <a:pt x="689902" y="197853"/>
                </a:lnTo>
                <a:lnTo>
                  <a:pt x="692179" y="186671"/>
                </a:lnTo>
                <a:lnTo>
                  <a:pt x="699117" y="179122"/>
                </a:lnTo>
                <a:lnTo>
                  <a:pt x="710877" y="174852"/>
                </a:lnTo>
                <a:lnTo>
                  <a:pt x="727621" y="173507"/>
                </a:lnTo>
                <a:lnTo>
                  <a:pt x="815857" y="173507"/>
                </a:lnTo>
                <a:lnTo>
                  <a:pt x="815746" y="134759"/>
                </a:lnTo>
                <a:lnTo>
                  <a:pt x="810688" y="107815"/>
                </a:lnTo>
                <a:lnTo>
                  <a:pt x="806933" y="102527"/>
                </a:lnTo>
                <a:close/>
              </a:path>
              <a:path w="1386204" h="256539">
                <a:moveTo>
                  <a:pt x="816025" y="232143"/>
                </a:moveTo>
                <a:lnTo>
                  <a:pt x="777341" y="232143"/>
                </a:lnTo>
                <a:lnTo>
                  <a:pt x="777341" y="254431"/>
                </a:lnTo>
                <a:lnTo>
                  <a:pt x="816089" y="254431"/>
                </a:lnTo>
                <a:lnTo>
                  <a:pt x="816025" y="232143"/>
                </a:lnTo>
                <a:close/>
              </a:path>
              <a:path w="1386204" h="256539">
                <a:moveTo>
                  <a:pt x="815857" y="173507"/>
                </a:moveTo>
                <a:lnTo>
                  <a:pt x="776998" y="173507"/>
                </a:lnTo>
                <a:lnTo>
                  <a:pt x="776998" y="190309"/>
                </a:lnTo>
                <a:lnTo>
                  <a:pt x="771994" y="204111"/>
                </a:lnTo>
                <a:lnTo>
                  <a:pt x="760882" y="215084"/>
                </a:lnTo>
                <a:lnTo>
                  <a:pt x="744883" y="222327"/>
                </a:lnTo>
                <a:lnTo>
                  <a:pt x="725220" y="224942"/>
                </a:lnTo>
                <a:lnTo>
                  <a:pt x="816004" y="224942"/>
                </a:lnTo>
                <a:lnTo>
                  <a:pt x="815857" y="173507"/>
                </a:lnTo>
                <a:close/>
              </a:path>
              <a:path w="1386204" h="256539">
                <a:moveTo>
                  <a:pt x="742022" y="70637"/>
                </a:moveTo>
                <a:lnTo>
                  <a:pt x="718711" y="72105"/>
                </a:lnTo>
                <a:lnTo>
                  <a:pt x="699288" y="76466"/>
                </a:lnTo>
                <a:lnTo>
                  <a:pt x="681602" y="83656"/>
                </a:lnTo>
                <a:lnTo>
                  <a:pt x="663498" y="93611"/>
                </a:lnTo>
                <a:lnTo>
                  <a:pt x="679615" y="121043"/>
                </a:lnTo>
                <a:lnTo>
                  <a:pt x="693234" y="112942"/>
                </a:lnTo>
                <a:lnTo>
                  <a:pt x="706789" y="107156"/>
                </a:lnTo>
                <a:lnTo>
                  <a:pt x="720216" y="103684"/>
                </a:lnTo>
                <a:lnTo>
                  <a:pt x="733450" y="102527"/>
                </a:lnTo>
                <a:lnTo>
                  <a:pt x="806933" y="102527"/>
                </a:lnTo>
                <a:lnTo>
                  <a:pt x="796372" y="87653"/>
                </a:lnTo>
                <a:lnTo>
                  <a:pt x="773312" y="75014"/>
                </a:lnTo>
                <a:lnTo>
                  <a:pt x="742022" y="70637"/>
                </a:lnTo>
                <a:close/>
              </a:path>
              <a:path w="1386204" h="256539">
                <a:moveTo>
                  <a:pt x="910043" y="0"/>
                </a:moveTo>
                <a:lnTo>
                  <a:pt x="870610" y="0"/>
                </a:lnTo>
                <a:lnTo>
                  <a:pt x="870610" y="254431"/>
                </a:lnTo>
                <a:lnTo>
                  <a:pt x="910043" y="254431"/>
                </a:lnTo>
                <a:lnTo>
                  <a:pt x="910043" y="0"/>
                </a:lnTo>
                <a:close/>
              </a:path>
              <a:path w="1386204" h="256539">
                <a:moveTo>
                  <a:pt x="1016342" y="108356"/>
                </a:moveTo>
                <a:lnTo>
                  <a:pt x="977252" y="108356"/>
                </a:lnTo>
                <a:lnTo>
                  <a:pt x="977252" y="202996"/>
                </a:lnTo>
                <a:lnTo>
                  <a:pt x="981377" y="227069"/>
                </a:lnTo>
                <a:lnTo>
                  <a:pt x="992511" y="243587"/>
                </a:lnTo>
                <a:lnTo>
                  <a:pt x="1008788" y="253097"/>
                </a:lnTo>
                <a:lnTo>
                  <a:pt x="1028344" y="256146"/>
                </a:lnTo>
                <a:lnTo>
                  <a:pt x="1039847" y="255262"/>
                </a:lnTo>
                <a:lnTo>
                  <a:pt x="1051190" y="252674"/>
                </a:lnTo>
                <a:lnTo>
                  <a:pt x="1062339" y="248479"/>
                </a:lnTo>
                <a:lnTo>
                  <a:pt x="1073264" y="242773"/>
                </a:lnTo>
                <a:lnTo>
                  <a:pt x="1065919" y="220484"/>
                </a:lnTo>
                <a:lnTo>
                  <a:pt x="1035888" y="220484"/>
                </a:lnTo>
                <a:lnTo>
                  <a:pt x="1027626" y="219279"/>
                </a:lnTo>
                <a:lnTo>
                  <a:pt x="1021486" y="215212"/>
                </a:lnTo>
                <a:lnTo>
                  <a:pt x="1017660" y="207609"/>
                </a:lnTo>
                <a:lnTo>
                  <a:pt x="1016342" y="195795"/>
                </a:lnTo>
                <a:lnTo>
                  <a:pt x="1016342" y="108356"/>
                </a:lnTo>
                <a:close/>
              </a:path>
              <a:path w="1386204" h="256539">
                <a:moveTo>
                  <a:pt x="1063320" y="212598"/>
                </a:moveTo>
                <a:lnTo>
                  <a:pt x="1055706" y="216000"/>
                </a:lnTo>
                <a:lnTo>
                  <a:pt x="1048704" y="218470"/>
                </a:lnTo>
                <a:lnTo>
                  <a:pt x="1042151" y="219975"/>
                </a:lnTo>
                <a:lnTo>
                  <a:pt x="1035888" y="220484"/>
                </a:lnTo>
                <a:lnTo>
                  <a:pt x="1065919" y="220484"/>
                </a:lnTo>
                <a:lnTo>
                  <a:pt x="1063320" y="212598"/>
                </a:lnTo>
                <a:close/>
              </a:path>
              <a:path w="1386204" h="256539">
                <a:moveTo>
                  <a:pt x="1070178" y="78867"/>
                </a:moveTo>
                <a:lnTo>
                  <a:pt x="951534" y="78867"/>
                </a:lnTo>
                <a:lnTo>
                  <a:pt x="951534" y="108356"/>
                </a:lnTo>
                <a:lnTo>
                  <a:pt x="1070178" y="108356"/>
                </a:lnTo>
                <a:lnTo>
                  <a:pt x="1070178" y="78867"/>
                </a:lnTo>
                <a:close/>
              </a:path>
              <a:path w="1386204" h="256539">
                <a:moveTo>
                  <a:pt x="1016342" y="28803"/>
                </a:moveTo>
                <a:lnTo>
                  <a:pt x="977252" y="28803"/>
                </a:lnTo>
                <a:lnTo>
                  <a:pt x="977252" y="78867"/>
                </a:lnTo>
                <a:lnTo>
                  <a:pt x="1016342" y="78867"/>
                </a:lnTo>
                <a:lnTo>
                  <a:pt x="1016342" y="28803"/>
                </a:lnTo>
                <a:close/>
              </a:path>
              <a:path w="1386204" h="256539">
                <a:moveTo>
                  <a:pt x="1149045" y="72009"/>
                </a:moveTo>
                <a:lnTo>
                  <a:pt x="1109611" y="72009"/>
                </a:lnTo>
                <a:lnTo>
                  <a:pt x="1109611" y="254431"/>
                </a:lnTo>
                <a:lnTo>
                  <a:pt x="1149045" y="254431"/>
                </a:lnTo>
                <a:lnTo>
                  <a:pt x="1149045" y="159105"/>
                </a:lnTo>
                <a:lnTo>
                  <a:pt x="1155045" y="137722"/>
                </a:lnTo>
                <a:lnTo>
                  <a:pt x="1167990" y="121258"/>
                </a:lnTo>
                <a:lnTo>
                  <a:pt x="1187235" y="111029"/>
                </a:lnTo>
                <a:lnTo>
                  <a:pt x="1212138" y="108356"/>
                </a:lnTo>
                <a:lnTo>
                  <a:pt x="1149045" y="108356"/>
                </a:lnTo>
                <a:lnTo>
                  <a:pt x="1149045" y="72009"/>
                </a:lnTo>
                <a:close/>
              </a:path>
              <a:path w="1386204" h="256539">
                <a:moveTo>
                  <a:pt x="1212138" y="70637"/>
                </a:moveTo>
                <a:lnTo>
                  <a:pt x="1191864" y="73059"/>
                </a:lnTo>
                <a:lnTo>
                  <a:pt x="1174419" y="80238"/>
                </a:lnTo>
                <a:lnTo>
                  <a:pt x="1160060" y="92047"/>
                </a:lnTo>
                <a:lnTo>
                  <a:pt x="1149045" y="108356"/>
                </a:lnTo>
                <a:lnTo>
                  <a:pt x="1212138" y="108356"/>
                </a:lnTo>
                <a:lnTo>
                  <a:pt x="1212138" y="70637"/>
                </a:lnTo>
                <a:close/>
              </a:path>
              <a:path w="1386204" h="256539">
                <a:moveTo>
                  <a:pt x="1376490" y="102527"/>
                </a:moveTo>
                <a:lnTo>
                  <a:pt x="1303007" y="102527"/>
                </a:lnTo>
                <a:lnTo>
                  <a:pt x="1321963" y="105029"/>
                </a:lnTo>
                <a:lnTo>
                  <a:pt x="1335582" y="112256"/>
                </a:lnTo>
                <a:lnTo>
                  <a:pt x="1343801" y="123792"/>
                </a:lnTo>
                <a:lnTo>
                  <a:pt x="1346555" y="139217"/>
                </a:lnTo>
                <a:lnTo>
                  <a:pt x="1346555" y="144703"/>
                </a:lnTo>
                <a:lnTo>
                  <a:pt x="1291348" y="144703"/>
                </a:lnTo>
                <a:lnTo>
                  <a:pt x="1262062" y="148743"/>
                </a:lnTo>
                <a:lnTo>
                  <a:pt x="1240428" y="159791"/>
                </a:lnTo>
                <a:lnTo>
                  <a:pt x="1227022" y="177011"/>
                </a:lnTo>
                <a:lnTo>
                  <a:pt x="1222425" y="199567"/>
                </a:lnTo>
                <a:lnTo>
                  <a:pt x="1226899" y="222006"/>
                </a:lnTo>
                <a:lnTo>
                  <a:pt x="1239699" y="239944"/>
                </a:lnTo>
                <a:lnTo>
                  <a:pt x="1259892" y="251838"/>
                </a:lnTo>
                <a:lnTo>
                  <a:pt x="1286548" y="256146"/>
                </a:lnTo>
                <a:lnTo>
                  <a:pt x="1305284" y="254662"/>
                </a:lnTo>
                <a:lnTo>
                  <a:pt x="1321738" y="250188"/>
                </a:lnTo>
                <a:lnTo>
                  <a:pt x="1335684" y="242692"/>
                </a:lnTo>
                <a:lnTo>
                  <a:pt x="1346898" y="232143"/>
                </a:lnTo>
                <a:lnTo>
                  <a:pt x="1385582" y="232143"/>
                </a:lnTo>
                <a:lnTo>
                  <a:pt x="1385561" y="224942"/>
                </a:lnTo>
                <a:lnTo>
                  <a:pt x="1294777" y="224942"/>
                </a:lnTo>
                <a:lnTo>
                  <a:pt x="1280000" y="223024"/>
                </a:lnTo>
                <a:lnTo>
                  <a:pt x="1268888" y="217570"/>
                </a:lnTo>
                <a:lnTo>
                  <a:pt x="1261891" y="209029"/>
                </a:lnTo>
                <a:lnTo>
                  <a:pt x="1259459" y="197853"/>
                </a:lnTo>
                <a:lnTo>
                  <a:pt x="1261736" y="186671"/>
                </a:lnTo>
                <a:lnTo>
                  <a:pt x="1268674" y="179122"/>
                </a:lnTo>
                <a:lnTo>
                  <a:pt x="1280434" y="174852"/>
                </a:lnTo>
                <a:lnTo>
                  <a:pt x="1297178" y="173507"/>
                </a:lnTo>
                <a:lnTo>
                  <a:pt x="1385414" y="173507"/>
                </a:lnTo>
                <a:lnTo>
                  <a:pt x="1385303" y="134759"/>
                </a:lnTo>
                <a:lnTo>
                  <a:pt x="1380245" y="107815"/>
                </a:lnTo>
                <a:lnTo>
                  <a:pt x="1376490" y="102527"/>
                </a:lnTo>
                <a:close/>
              </a:path>
              <a:path w="1386204" h="256539">
                <a:moveTo>
                  <a:pt x="1385582" y="232143"/>
                </a:moveTo>
                <a:lnTo>
                  <a:pt x="1346898" y="232143"/>
                </a:lnTo>
                <a:lnTo>
                  <a:pt x="1346898" y="254431"/>
                </a:lnTo>
                <a:lnTo>
                  <a:pt x="1385646" y="254431"/>
                </a:lnTo>
                <a:lnTo>
                  <a:pt x="1385582" y="232143"/>
                </a:lnTo>
                <a:close/>
              </a:path>
              <a:path w="1386204" h="256539">
                <a:moveTo>
                  <a:pt x="1385414" y="173507"/>
                </a:moveTo>
                <a:lnTo>
                  <a:pt x="1346555" y="173507"/>
                </a:lnTo>
                <a:lnTo>
                  <a:pt x="1346555" y="190309"/>
                </a:lnTo>
                <a:lnTo>
                  <a:pt x="1341551" y="204111"/>
                </a:lnTo>
                <a:lnTo>
                  <a:pt x="1330439" y="215084"/>
                </a:lnTo>
                <a:lnTo>
                  <a:pt x="1314440" y="222327"/>
                </a:lnTo>
                <a:lnTo>
                  <a:pt x="1294777" y="224942"/>
                </a:lnTo>
                <a:lnTo>
                  <a:pt x="1385561" y="224942"/>
                </a:lnTo>
                <a:lnTo>
                  <a:pt x="1385414" y="173507"/>
                </a:lnTo>
                <a:close/>
              </a:path>
              <a:path w="1386204" h="256539">
                <a:moveTo>
                  <a:pt x="1311579" y="70637"/>
                </a:moveTo>
                <a:lnTo>
                  <a:pt x="1288267" y="72105"/>
                </a:lnTo>
                <a:lnTo>
                  <a:pt x="1268845" y="76466"/>
                </a:lnTo>
                <a:lnTo>
                  <a:pt x="1251159" y="83656"/>
                </a:lnTo>
                <a:lnTo>
                  <a:pt x="1233055" y="93611"/>
                </a:lnTo>
                <a:lnTo>
                  <a:pt x="1249172" y="121043"/>
                </a:lnTo>
                <a:lnTo>
                  <a:pt x="1262791" y="112942"/>
                </a:lnTo>
                <a:lnTo>
                  <a:pt x="1276346" y="107156"/>
                </a:lnTo>
                <a:lnTo>
                  <a:pt x="1289773" y="103684"/>
                </a:lnTo>
                <a:lnTo>
                  <a:pt x="1303007" y="102527"/>
                </a:lnTo>
                <a:lnTo>
                  <a:pt x="1376490" y="102527"/>
                </a:lnTo>
                <a:lnTo>
                  <a:pt x="1365929" y="87653"/>
                </a:lnTo>
                <a:lnTo>
                  <a:pt x="1342869" y="75014"/>
                </a:lnTo>
                <a:lnTo>
                  <a:pt x="1311579" y="706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2003" y="4648834"/>
            <a:ext cx="438784" cy="301625"/>
          </a:xfrm>
          <a:custGeom>
            <a:avLst/>
            <a:gdLst/>
            <a:ahLst/>
            <a:cxnLst/>
            <a:rect l="l" t="t" r="r" b="b"/>
            <a:pathLst>
              <a:path w="438785" h="301625">
                <a:moveTo>
                  <a:pt x="0" y="301167"/>
                </a:moveTo>
                <a:lnTo>
                  <a:pt x="438645" y="0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2472" y="4536008"/>
            <a:ext cx="353060" cy="296545"/>
          </a:xfrm>
          <a:custGeom>
            <a:avLst/>
            <a:gdLst/>
            <a:ahLst/>
            <a:cxnLst/>
            <a:rect l="l" t="t" r="r" b="b"/>
            <a:pathLst>
              <a:path w="353060" h="296545">
                <a:moveTo>
                  <a:pt x="352526" y="0"/>
                </a:moveTo>
                <a:lnTo>
                  <a:pt x="0" y="91008"/>
                </a:lnTo>
                <a:lnTo>
                  <a:pt x="140944" y="296291"/>
                </a:lnTo>
                <a:lnTo>
                  <a:pt x="352526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18386" y="4671352"/>
            <a:ext cx="330835" cy="306070"/>
          </a:xfrm>
          <a:custGeom>
            <a:avLst/>
            <a:gdLst/>
            <a:ahLst/>
            <a:cxnLst/>
            <a:rect l="l" t="t" r="r" b="b"/>
            <a:pathLst>
              <a:path w="330834" h="306070">
                <a:moveTo>
                  <a:pt x="330619" y="305663"/>
                </a:moveTo>
                <a:lnTo>
                  <a:pt x="0" y="0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72005" y="4536008"/>
            <a:ext cx="335915" cy="323850"/>
          </a:xfrm>
          <a:custGeom>
            <a:avLst/>
            <a:gdLst/>
            <a:ahLst/>
            <a:cxnLst/>
            <a:rect l="l" t="t" r="r" b="b"/>
            <a:pathLst>
              <a:path w="335915" h="323850">
                <a:moveTo>
                  <a:pt x="0" y="0"/>
                </a:moveTo>
                <a:lnTo>
                  <a:pt x="166700" y="323672"/>
                </a:lnTo>
                <a:lnTo>
                  <a:pt x="335737" y="140843"/>
                </a:lnTo>
                <a:lnTo>
                  <a:pt x="0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6001" y="2246807"/>
            <a:ext cx="0" cy="367665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639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1503" y="2471661"/>
            <a:ext cx="249554" cy="342265"/>
          </a:xfrm>
          <a:custGeom>
            <a:avLst/>
            <a:gdLst/>
            <a:ahLst/>
            <a:cxnLst/>
            <a:rect l="l" t="t" r="r" b="b"/>
            <a:pathLst>
              <a:path w="249554" h="342264">
                <a:moveTo>
                  <a:pt x="248996" y="0"/>
                </a:moveTo>
                <a:lnTo>
                  <a:pt x="0" y="0"/>
                </a:lnTo>
                <a:lnTo>
                  <a:pt x="124498" y="342138"/>
                </a:lnTo>
                <a:lnTo>
                  <a:pt x="248996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246378"/>
            <a:ext cx="10692130" cy="313690"/>
          </a:xfrm>
          <a:custGeom>
            <a:avLst/>
            <a:gdLst/>
            <a:ahLst/>
            <a:cxnLst/>
            <a:rect l="l" t="t" r="r" b="b"/>
            <a:pathLst>
              <a:path w="10692130" h="313690">
                <a:moveTo>
                  <a:pt x="0" y="313626"/>
                </a:moveTo>
                <a:lnTo>
                  <a:pt x="10692003" y="313626"/>
                </a:lnTo>
                <a:lnTo>
                  <a:pt x="10692003" y="0"/>
                </a:lnTo>
                <a:lnTo>
                  <a:pt x="0" y="0"/>
                </a:lnTo>
                <a:lnTo>
                  <a:pt x="0" y="31362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7651" y="266649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69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1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792" y="251218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70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70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70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987" y="244805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8544" y="229374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8311" y="310984"/>
            <a:ext cx="215328" cy="251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2873" y="295554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585" y="570623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002" y="555205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4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4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4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0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63198" y="3029380"/>
            <a:ext cx="1971081" cy="1664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78305" y="2758871"/>
            <a:ext cx="1181564" cy="1909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53005" y="2858808"/>
            <a:ext cx="1535125" cy="1715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5307" y="464781"/>
            <a:ext cx="4500880" cy="372110"/>
          </a:xfrm>
          <a:custGeom>
            <a:avLst/>
            <a:gdLst/>
            <a:ahLst/>
            <a:cxnLst/>
            <a:rect l="l" t="t" r="r" b="b"/>
            <a:pathLst>
              <a:path w="4500880" h="372109">
                <a:moveTo>
                  <a:pt x="195262" y="0"/>
                </a:moveTo>
                <a:lnTo>
                  <a:pt x="149360" y="4690"/>
                </a:lnTo>
                <a:lnTo>
                  <a:pt x="107821" y="18144"/>
                </a:lnTo>
                <a:lnTo>
                  <a:pt x="71628" y="39430"/>
                </a:lnTo>
                <a:lnTo>
                  <a:pt x="41766" y="67621"/>
                </a:lnTo>
                <a:lnTo>
                  <a:pt x="19218" y="101786"/>
                </a:lnTo>
                <a:lnTo>
                  <a:pt x="4968" y="140998"/>
                </a:lnTo>
                <a:lnTo>
                  <a:pt x="0" y="184327"/>
                </a:lnTo>
                <a:lnTo>
                  <a:pt x="4848" y="228485"/>
                </a:lnTo>
                <a:lnTo>
                  <a:pt x="18769" y="268398"/>
                </a:lnTo>
                <a:lnTo>
                  <a:pt x="40824" y="303138"/>
                </a:lnTo>
                <a:lnTo>
                  <a:pt x="70074" y="331775"/>
                </a:lnTo>
                <a:lnTo>
                  <a:pt x="105582" y="353380"/>
                </a:lnTo>
                <a:lnTo>
                  <a:pt x="146409" y="367025"/>
                </a:lnTo>
                <a:lnTo>
                  <a:pt x="191617" y="371779"/>
                </a:lnTo>
                <a:lnTo>
                  <a:pt x="232647" y="366987"/>
                </a:lnTo>
                <a:lnTo>
                  <a:pt x="273042" y="353360"/>
                </a:lnTo>
                <a:lnTo>
                  <a:pt x="310605" y="332019"/>
                </a:lnTo>
                <a:lnTo>
                  <a:pt x="343141" y="304088"/>
                </a:lnTo>
                <a:lnTo>
                  <a:pt x="327153" y="286905"/>
                </a:lnTo>
                <a:lnTo>
                  <a:pt x="196824" y="286905"/>
                </a:lnTo>
                <a:lnTo>
                  <a:pt x="157641" y="278989"/>
                </a:lnTo>
                <a:lnTo>
                  <a:pt x="126269" y="257160"/>
                </a:lnTo>
                <a:lnTo>
                  <a:pt x="105441" y="224299"/>
                </a:lnTo>
                <a:lnTo>
                  <a:pt x="97891" y="183286"/>
                </a:lnTo>
                <a:lnTo>
                  <a:pt x="105441" y="142655"/>
                </a:lnTo>
                <a:lnTo>
                  <a:pt x="126269" y="110128"/>
                </a:lnTo>
                <a:lnTo>
                  <a:pt x="157641" y="88535"/>
                </a:lnTo>
                <a:lnTo>
                  <a:pt x="196824" y="80708"/>
                </a:lnTo>
                <a:lnTo>
                  <a:pt x="327409" y="80708"/>
                </a:lnTo>
                <a:lnTo>
                  <a:pt x="342620" y="62483"/>
                </a:lnTo>
                <a:lnTo>
                  <a:pt x="311834" y="36465"/>
                </a:lnTo>
                <a:lnTo>
                  <a:pt x="275580" y="16792"/>
                </a:lnTo>
                <a:lnTo>
                  <a:pt x="236007" y="4344"/>
                </a:lnTo>
                <a:lnTo>
                  <a:pt x="195262" y="0"/>
                </a:lnTo>
                <a:close/>
              </a:path>
              <a:path w="4500880" h="372109">
                <a:moveTo>
                  <a:pt x="287426" y="244208"/>
                </a:moveTo>
                <a:lnTo>
                  <a:pt x="266752" y="261863"/>
                </a:lnTo>
                <a:lnTo>
                  <a:pt x="243882" y="275320"/>
                </a:lnTo>
                <a:lnTo>
                  <a:pt x="220134" y="283895"/>
                </a:lnTo>
                <a:lnTo>
                  <a:pt x="196824" y="286905"/>
                </a:lnTo>
                <a:lnTo>
                  <a:pt x="327153" y="286905"/>
                </a:lnTo>
                <a:lnTo>
                  <a:pt x="287426" y="244208"/>
                </a:lnTo>
                <a:close/>
              </a:path>
              <a:path w="4500880" h="372109">
                <a:moveTo>
                  <a:pt x="327409" y="80708"/>
                </a:moveTo>
                <a:lnTo>
                  <a:pt x="196824" y="80708"/>
                </a:lnTo>
                <a:lnTo>
                  <a:pt x="221012" y="84093"/>
                </a:lnTo>
                <a:lnTo>
                  <a:pt x="245054" y="93725"/>
                </a:lnTo>
                <a:lnTo>
                  <a:pt x="267631" y="108826"/>
                </a:lnTo>
                <a:lnTo>
                  <a:pt x="287426" y="128612"/>
                </a:lnTo>
                <a:lnTo>
                  <a:pt x="327409" y="80708"/>
                </a:lnTo>
                <a:close/>
              </a:path>
              <a:path w="4500880" h="372109">
                <a:moveTo>
                  <a:pt x="551421" y="0"/>
                </a:moveTo>
                <a:lnTo>
                  <a:pt x="504912" y="4665"/>
                </a:lnTo>
                <a:lnTo>
                  <a:pt x="462884" y="18065"/>
                </a:lnTo>
                <a:lnTo>
                  <a:pt x="426312" y="39307"/>
                </a:lnTo>
                <a:lnTo>
                  <a:pt x="396170" y="67499"/>
                </a:lnTo>
                <a:lnTo>
                  <a:pt x="373434" y="101749"/>
                </a:lnTo>
                <a:lnTo>
                  <a:pt x="359078" y="141162"/>
                </a:lnTo>
                <a:lnTo>
                  <a:pt x="354076" y="184848"/>
                </a:lnTo>
                <a:lnTo>
                  <a:pt x="359078" y="228813"/>
                </a:lnTo>
                <a:lnTo>
                  <a:pt x="373434" y="268588"/>
                </a:lnTo>
                <a:lnTo>
                  <a:pt x="396170" y="303235"/>
                </a:lnTo>
                <a:lnTo>
                  <a:pt x="426312" y="331816"/>
                </a:lnTo>
                <a:lnTo>
                  <a:pt x="462884" y="353392"/>
                </a:lnTo>
                <a:lnTo>
                  <a:pt x="504912" y="367026"/>
                </a:lnTo>
                <a:lnTo>
                  <a:pt x="551421" y="371779"/>
                </a:lnTo>
                <a:lnTo>
                  <a:pt x="597930" y="367026"/>
                </a:lnTo>
                <a:lnTo>
                  <a:pt x="639958" y="353392"/>
                </a:lnTo>
                <a:lnTo>
                  <a:pt x="676530" y="331816"/>
                </a:lnTo>
                <a:lnTo>
                  <a:pt x="706671" y="303235"/>
                </a:lnTo>
                <a:lnTo>
                  <a:pt x="714996" y="290550"/>
                </a:lnTo>
                <a:lnTo>
                  <a:pt x="552462" y="290550"/>
                </a:lnTo>
                <a:lnTo>
                  <a:pt x="513914" y="282463"/>
                </a:lnTo>
                <a:lnTo>
                  <a:pt x="481907" y="260219"/>
                </a:lnTo>
                <a:lnTo>
                  <a:pt x="460054" y="226846"/>
                </a:lnTo>
                <a:lnTo>
                  <a:pt x="451967" y="185369"/>
                </a:lnTo>
                <a:lnTo>
                  <a:pt x="459981" y="144054"/>
                </a:lnTo>
                <a:lnTo>
                  <a:pt x="481712" y="111039"/>
                </a:lnTo>
                <a:lnTo>
                  <a:pt x="513694" y="89153"/>
                </a:lnTo>
                <a:lnTo>
                  <a:pt x="552462" y="81229"/>
                </a:lnTo>
                <a:lnTo>
                  <a:pt x="715638" y="81229"/>
                </a:lnTo>
                <a:lnTo>
                  <a:pt x="706671" y="67718"/>
                </a:lnTo>
                <a:lnTo>
                  <a:pt x="676530" y="39471"/>
                </a:lnTo>
                <a:lnTo>
                  <a:pt x="639958" y="18156"/>
                </a:lnTo>
                <a:lnTo>
                  <a:pt x="597930" y="4692"/>
                </a:lnTo>
                <a:lnTo>
                  <a:pt x="551421" y="0"/>
                </a:lnTo>
                <a:close/>
              </a:path>
              <a:path w="4500880" h="372109">
                <a:moveTo>
                  <a:pt x="715638" y="81229"/>
                </a:moveTo>
                <a:lnTo>
                  <a:pt x="552462" y="81229"/>
                </a:lnTo>
                <a:lnTo>
                  <a:pt x="590905" y="89153"/>
                </a:lnTo>
                <a:lnTo>
                  <a:pt x="622171" y="111039"/>
                </a:lnTo>
                <a:lnTo>
                  <a:pt x="643186" y="144054"/>
                </a:lnTo>
                <a:lnTo>
                  <a:pt x="650875" y="185369"/>
                </a:lnTo>
                <a:lnTo>
                  <a:pt x="643186" y="226846"/>
                </a:lnTo>
                <a:lnTo>
                  <a:pt x="622171" y="260219"/>
                </a:lnTo>
                <a:lnTo>
                  <a:pt x="590905" y="282463"/>
                </a:lnTo>
                <a:lnTo>
                  <a:pt x="552462" y="290550"/>
                </a:lnTo>
                <a:lnTo>
                  <a:pt x="714996" y="290550"/>
                </a:lnTo>
                <a:lnTo>
                  <a:pt x="729408" y="268588"/>
                </a:lnTo>
                <a:lnTo>
                  <a:pt x="743764" y="228813"/>
                </a:lnTo>
                <a:lnTo>
                  <a:pt x="748766" y="184848"/>
                </a:lnTo>
                <a:lnTo>
                  <a:pt x="743764" y="141326"/>
                </a:lnTo>
                <a:lnTo>
                  <a:pt x="729408" y="101976"/>
                </a:lnTo>
                <a:lnTo>
                  <a:pt x="715638" y="81229"/>
                </a:lnTo>
                <a:close/>
              </a:path>
              <a:path w="4500880" h="372109">
                <a:moveTo>
                  <a:pt x="900277" y="2603"/>
                </a:moveTo>
                <a:lnTo>
                  <a:pt x="796137" y="2603"/>
                </a:lnTo>
                <a:lnTo>
                  <a:pt x="796137" y="367614"/>
                </a:lnTo>
                <a:lnTo>
                  <a:pt x="881011" y="367614"/>
                </a:lnTo>
                <a:lnTo>
                  <a:pt x="881011" y="136423"/>
                </a:lnTo>
                <a:lnTo>
                  <a:pt x="961134" y="136423"/>
                </a:lnTo>
                <a:lnTo>
                  <a:pt x="900277" y="2603"/>
                </a:lnTo>
                <a:close/>
              </a:path>
              <a:path w="4500880" h="372109">
                <a:moveTo>
                  <a:pt x="1198118" y="136423"/>
                </a:moveTo>
                <a:lnTo>
                  <a:pt x="1113243" y="136423"/>
                </a:lnTo>
                <a:lnTo>
                  <a:pt x="1113764" y="367614"/>
                </a:lnTo>
                <a:lnTo>
                  <a:pt x="1198118" y="367614"/>
                </a:lnTo>
                <a:lnTo>
                  <a:pt x="1198118" y="136423"/>
                </a:lnTo>
                <a:close/>
              </a:path>
              <a:path w="4500880" h="372109">
                <a:moveTo>
                  <a:pt x="961134" y="136423"/>
                </a:moveTo>
                <a:lnTo>
                  <a:pt x="881011" y="136423"/>
                </a:lnTo>
                <a:lnTo>
                  <a:pt x="965885" y="331165"/>
                </a:lnTo>
                <a:lnTo>
                  <a:pt x="1028369" y="331165"/>
                </a:lnTo>
                <a:lnTo>
                  <a:pt x="1078749" y="215569"/>
                </a:lnTo>
                <a:lnTo>
                  <a:pt x="997127" y="215569"/>
                </a:lnTo>
                <a:lnTo>
                  <a:pt x="961134" y="136423"/>
                </a:lnTo>
                <a:close/>
              </a:path>
              <a:path w="4500880" h="372109">
                <a:moveTo>
                  <a:pt x="1198118" y="2603"/>
                </a:moveTo>
                <a:lnTo>
                  <a:pt x="1093978" y="2603"/>
                </a:lnTo>
                <a:lnTo>
                  <a:pt x="997127" y="215569"/>
                </a:lnTo>
                <a:lnTo>
                  <a:pt x="1078749" y="215569"/>
                </a:lnTo>
                <a:lnTo>
                  <a:pt x="1113243" y="136423"/>
                </a:lnTo>
                <a:lnTo>
                  <a:pt x="1198118" y="136423"/>
                </a:lnTo>
                <a:lnTo>
                  <a:pt x="1198118" y="2603"/>
                </a:lnTo>
                <a:close/>
              </a:path>
              <a:path w="4500880" h="372109">
                <a:moveTo>
                  <a:pt x="1697977" y="2603"/>
                </a:moveTo>
                <a:lnTo>
                  <a:pt x="1425130" y="2603"/>
                </a:lnTo>
                <a:lnTo>
                  <a:pt x="1425130" y="367614"/>
                </a:lnTo>
                <a:lnTo>
                  <a:pt x="1520418" y="367614"/>
                </a:lnTo>
                <a:lnTo>
                  <a:pt x="1520418" y="235877"/>
                </a:lnTo>
                <a:lnTo>
                  <a:pt x="1683918" y="235877"/>
                </a:lnTo>
                <a:lnTo>
                  <a:pt x="1683918" y="159854"/>
                </a:lnTo>
                <a:lnTo>
                  <a:pt x="1520418" y="159854"/>
                </a:lnTo>
                <a:lnTo>
                  <a:pt x="1520418" y="78625"/>
                </a:lnTo>
                <a:lnTo>
                  <a:pt x="1697456" y="78625"/>
                </a:lnTo>
                <a:lnTo>
                  <a:pt x="1697977" y="2603"/>
                </a:lnTo>
                <a:close/>
              </a:path>
              <a:path w="4500880" h="372109">
                <a:moveTo>
                  <a:pt x="1830235" y="2603"/>
                </a:moveTo>
                <a:lnTo>
                  <a:pt x="1734947" y="2603"/>
                </a:lnTo>
                <a:lnTo>
                  <a:pt x="1734947" y="214528"/>
                </a:lnTo>
                <a:lnTo>
                  <a:pt x="1740322" y="259624"/>
                </a:lnTo>
                <a:lnTo>
                  <a:pt x="1755909" y="298110"/>
                </a:lnTo>
                <a:lnTo>
                  <a:pt x="1780898" y="329277"/>
                </a:lnTo>
                <a:lnTo>
                  <a:pt x="1814479" y="352417"/>
                </a:lnTo>
                <a:lnTo>
                  <a:pt x="1855841" y="366821"/>
                </a:lnTo>
                <a:lnTo>
                  <a:pt x="1904174" y="371779"/>
                </a:lnTo>
                <a:lnTo>
                  <a:pt x="1952172" y="366821"/>
                </a:lnTo>
                <a:lnTo>
                  <a:pt x="1993098" y="352417"/>
                </a:lnTo>
                <a:lnTo>
                  <a:pt x="2026213" y="329277"/>
                </a:lnTo>
                <a:lnTo>
                  <a:pt x="2050780" y="298110"/>
                </a:lnTo>
                <a:lnTo>
                  <a:pt x="2053782" y="290550"/>
                </a:lnTo>
                <a:lnTo>
                  <a:pt x="1904695" y="290550"/>
                </a:lnTo>
                <a:lnTo>
                  <a:pt x="1874828" y="285262"/>
                </a:lnTo>
                <a:lnTo>
                  <a:pt x="1851258" y="270113"/>
                </a:lnTo>
                <a:lnTo>
                  <a:pt x="1835791" y="246177"/>
                </a:lnTo>
                <a:lnTo>
                  <a:pt x="1830235" y="214528"/>
                </a:lnTo>
                <a:lnTo>
                  <a:pt x="1830235" y="2603"/>
                </a:lnTo>
                <a:close/>
              </a:path>
              <a:path w="4500880" h="372109">
                <a:moveTo>
                  <a:pt x="2071319" y="2603"/>
                </a:moveTo>
                <a:lnTo>
                  <a:pt x="1976031" y="2603"/>
                </a:lnTo>
                <a:lnTo>
                  <a:pt x="1976031" y="214528"/>
                </a:lnTo>
                <a:lnTo>
                  <a:pt x="1970815" y="246396"/>
                </a:lnTo>
                <a:lnTo>
                  <a:pt x="1956179" y="270308"/>
                </a:lnTo>
                <a:lnTo>
                  <a:pt x="1933634" y="285335"/>
                </a:lnTo>
                <a:lnTo>
                  <a:pt x="1904695" y="290550"/>
                </a:lnTo>
                <a:lnTo>
                  <a:pt x="2053782" y="290550"/>
                </a:lnTo>
                <a:lnTo>
                  <a:pt x="2066061" y="259624"/>
                </a:lnTo>
                <a:lnTo>
                  <a:pt x="2071319" y="214528"/>
                </a:lnTo>
                <a:lnTo>
                  <a:pt x="2071319" y="2603"/>
                </a:lnTo>
                <a:close/>
              </a:path>
              <a:path w="4500880" h="372109">
                <a:moveTo>
                  <a:pt x="2219718" y="2603"/>
                </a:moveTo>
                <a:lnTo>
                  <a:pt x="2135886" y="2603"/>
                </a:lnTo>
                <a:lnTo>
                  <a:pt x="2135886" y="367614"/>
                </a:lnTo>
                <a:lnTo>
                  <a:pt x="2224925" y="367614"/>
                </a:lnTo>
                <a:lnTo>
                  <a:pt x="2224925" y="148920"/>
                </a:lnTo>
                <a:lnTo>
                  <a:pt x="2329976" y="148920"/>
                </a:lnTo>
                <a:lnTo>
                  <a:pt x="2219718" y="2603"/>
                </a:lnTo>
                <a:close/>
              </a:path>
              <a:path w="4500880" h="372109">
                <a:moveTo>
                  <a:pt x="2329976" y="148920"/>
                </a:moveTo>
                <a:lnTo>
                  <a:pt x="2224925" y="148920"/>
                </a:lnTo>
                <a:lnTo>
                  <a:pt x="2390508" y="367614"/>
                </a:lnTo>
                <a:lnTo>
                  <a:pt x="2473820" y="367614"/>
                </a:lnTo>
                <a:lnTo>
                  <a:pt x="2473820" y="222338"/>
                </a:lnTo>
                <a:lnTo>
                  <a:pt x="2385301" y="222338"/>
                </a:lnTo>
                <a:lnTo>
                  <a:pt x="2329976" y="148920"/>
                </a:lnTo>
                <a:close/>
              </a:path>
              <a:path w="4500880" h="372109">
                <a:moveTo>
                  <a:pt x="2473820" y="2603"/>
                </a:moveTo>
                <a:lnTo>
                  <a:pt x="2385301" y="2603"/>
                </a:lnTo>
                <a:lnTo>
                  <a:pt x="2385301" y="222338"/>
                </a:lnTo>
                <a:lnTo>
                  <a:pt x="2473820" y="222338"/>
                </a:lnTo>
                <a:lnTo>
                  <a:pt x="2473820" y="2603"/>
                </a:lnTo>
                <a:close/>
              </a:path>
              <a:path w="4500880" h="372109">
                <a:moveTo>
                  <a:pt x="2716987" y="0"/>
                </a:moveTo>
                <a:lnTo>
                  <a:pt x="2671085" y="4690"/>
                </a:lnTo>
                <a:lnTo>
                  <a:pt x="2629546" y="18144"/>
                </a:lnTo>
                <a:lnTo>
                  <a:pt x="2593353" y="39430"/>
                </a:lnTo>
                <a:lnTo>
                  <a:pt x="2563491" y="67621"/>
                </a:lnTo>
                <a:lnTo>
                  <a:pt x="2540943" y="101786"/>
                </a:lnTo>
                <a:lnTo>
                  <a:pt x="2526693" y="140998"/>
                </a:lnTo>
                <a:lnTo>
                  <a:pt x="2521724" y="184327"/>
                </a:lnTo>
                <a:lnTo>
                  <a:pt x="2526573" y="228485"/>
                </a:lnTo>
                <a:lnTo>
                  <a:pt x="2540494" y="268398"/>
                </a:lnTo>
                <a:lnTo>
                  <a:pt x="2562548" y="303138"/>
                </a:lnTo>
                <a:lnTo>
                  <a:pt x="2591799" y="331775"/>
                </a:lnTo>
                <a:lnTo>
                  <a:pt x="2627306" y="353380"/>
                </a:lnTo>
                <a:lnTo>
                  <a:pt x="2668134" y="367025"/>
                </a:lnTo>
                <a:lnTo>
                  <a:pt x="2713342" y="371779"/>
                </a:lnTo>
                <a:lnTo>
                  <a:pt x="2754371" y="366987"/>
                </a:lnTo>
                <a:lnTo>
                  <a:pt x="2794766" y="353360"/>
                </a:lnTo>
                <a:lnTo>
                  <a:pt x="2832330" y="332019"/>
                </a:lnTo>
                <a:lnTo>
                  <a:pt x="2864866" y="304088"/>
                </a:lnTo>
                <a:lnTo>
                  <a:pt x="2848878" y="286905"/>
                </a:lnTo>
                <a:lnTo>
                  <a:pt x="2718549" y="286905"/>
                </a:lnTo>
                <a:lnTo>
                  <a:pt x="2679366" y="278989"/>
                </a:lnTo>
                <a:lnTo>
                  <a:pt x="2647994" y="257160"/>
                </a:lnTo>
                <a:lnTo>
                  <a:pt x="2627166" y="224299"/>
                </a:lnTo>
                <a:lnTo>
                  <a:pt x="2619616" y="183286"/>
                </a:lnTo>
                <a:lnTo>
                  <a:pt x="2627166" y="142655"/>
                </a:lnTo>
                <a:lnTo>
                  <a:pt x="2647994" y="110128"/>
                </a:lnTo>
                <a:lnTo>
                  <a:pt x="2679366" y="88535"/>
                </a:lnTo>
                <a:lnTo>
                  <a:pt x="2718549" y="80708"/>
                </a:lnTo>
                <a:lnTo>
                  <a:pt x="2849134" y="80708"/>
                </a:lnTo>
                <a:lnTo>
                  <a:pt x="2864345" y="62483"/>
                </a:lnTo>
                <a:lnTo>
                  <a:pt x="2833558" y="36465"/>
                </a:lnTo>
                <a:lnTo>
                  <a:pt x="2797305" y="16792"/>
                </a:lnTo>
                <a:lnTo>
                  <a:pt x="2757731" y="4344"/>
                </a:lnTo>
                <a:lnTo>
                  <a:pt x="2716987" y="0"/>
                </a:lnTo>
                <a:close/>
              </a:path>
              <a:path w="4500880" h="372109">
                <a:moveTo>
                  <a:pt x="2809151" y="244208"/>
                </a:moveTo>
                <a:lnTo>
                  <a:pt x="2788477" y="261863"/>
                </a:lnTo>
                <a:lnTo>
                  <a:pt x="2765607" y="275320"/>
                </a:lnTo>
                <a:lnTo>
                  <a:pt x="2741858" y="283895"/>
                </a:lnTo>
                <a:lnTo>
                  <a:pt x="2718549" y="286905"/>
                </a:lnTo>
                <a:lnTo>
                  <a:pt x="2848878" y="286905"/>
                </a:lnTo>
                <a:lnTo>
                  <a:pt x="2809151" y="244208"/>
                </a:lnTo>
                <a:close/>
              </a:path>
              <a:path w="4500880" h="372109">
                <a:moveTo>
                  <a:pt x="2849134" y="80708"/>
                </a:moveTo>
                <a:lnTo>
                  <a:pt x="2718549" y="80708"/>
                </a:lnTo>
                <a:lnTo>
                  <a:pt x="2742737" y="84093"/>
                </a:lnTo>
                <a:lnTo>
                  <a:pt x="2766779" y="93725"/>
                </a:lnTo>
                <a:lnTo>
                  <a:pt x="2789356" y="108826"/>
                </a:lnTo>
                <a:lnTo>
                  <a:pt x="2809151" y="128612"/>
                </a:lnTo>
                <a:lnTo>
                  <a:pt x="2849134" y="80708"/>
                </a:lnTo>
                <a:close/>
              </a:path>
              <a:path w="4500880" h="372109">
                <a:moveTo>
                  <a:pt x="3000756" y="2603"/>
                </a:moveTo>
                <a:lnTo>
                  <a:pt x="2905467" y="2603"/>
                </a:lnTo>
                <a:lnTo>
                  <a:pt x="2905467" y="367614"/>
                </a:lnTo>
                <a:lnTo>
                  <a:pt x="3000756" y="367614"/>
                </a:lnTo>
                <a:lnTo>
                  <a:pt x="3000756" y="2603"/>
                </a:lnTo>
                <a:close/>
              </a:path>
              <a:path w="4500880" h="372109">
                <a:moveTo>
                  <a:pt x="3245472" y="0"/>
                </a:moveTo>
                <a:lnTo>
                  <a:pt x="3198963" y="4665"/>
                </a:lnTo>
                <a:lnTo>
                  <a:pt x="3156935" y="18065"/>
                </a:lnTo>
                <a:lnTo>
                  <a:pt x="3120363" y="39307"/>
                </a:lnTo>
                <a:lnTo>
                  <a:pt x="3090221" y="67499"/>
                </a:lnTo>
                <a:lnTo>
                  <a:pt x="3067485" y="101749"/>
                </a:lnTo>
                <a:lnTo>
                  <a:pt x="3053129" y="141162"/>
                </a:lnTo>
                <a:lnTo>
                  <a:pt x="3048127" y="184848"/>
                </a:lnTo>
                <a:lnTo>
                  <a:pt x="3053129" y="228813"/>
                </a:lnTo>
                <a:lnTo>
                  <a:pt x="3067485" y="268588"/>
                </a:lnTo>
                <a:lnTo>
                  <a:pt x="3090221" y="303235"/>
                </a:lnTo>
                <a:lnTo>
                  <a:pt x="3120363" y="331816"/>
                </a:lnTo>
                <a:lnTo>
                  <a:pt x="3156935" y="353392"/>
                </a:lnTo>
                <a:lnTo>
                  <a:pt x="3198963" y="367026"/>
                </a:lnTo>
                <a:lnTo>
                  <a:pt x="3245472" y="371779"/>
                </a:lnTo>
                <a:lnTo>
                  <a:pt x="3291981" y="367026"/>
                </a:lnTo>
                <a:lnTo>
                  <a:pt x="3334009" y="353392"/>
                </a:lnTo>
                <a:lnTo>
                  <a:pt x="3370581" y="331816"/>
                </a:lnTo>
                <a:lnTo>
                  <a:pt x="3400722" y="303235"/>
                </a:lnTo>
                <a:lnTo>
                  <a:pt x="3409047" y="290550"/>
                </a:lnTo>
                <a:lnTo>
                  <a:pt x="3246513" y="290550"/>
                </a:lnTo>
                <a:lnTo>
                  <a:pt x="3207965" y="282463"/>
                </a:lnTo>
                <a:lnTo>
                  <a:pt x="3175958" y="260219"/>
                </a:lnTo>
                <a:lnTo>
                  <a:pt x="3154105" y="226846"/>
                </a:lnTo>
                <a:lnTo>
                  <a:pt x="3146018" y="185369"/>
                </a:lnTo>
                <a:lnTo>
                  <a:pt x="3154032" y="144054"/>
                </a:lnTo>
                <a:lnTo>
                  <a:pt x="3175763" y="111039"/>
                </a:lnTo>
                <a:lnTo>
                  <a:pt x="3207745" y="89153"/>
                </a:lnTo>
                <a:lnTo>
                  <a:pt x="3246513" y="81229"/>
                </a:lnTo>
                <a:lnTo>
                  <a:pt x="3409689" y="81229"/>
                </a:lnTo>
                <a:lnTo>
                  <a:pt x="3400722" y="67718"/>
                </a:lnTo>
                <a:lnTo>
                  <a:pt x="3370581" y="39471"/>
                </a:lnTo>
                <a:lnTo>
                  <a:pt x="3334009" y="18156"/>
                </a:lnTo>
                <a:lnTo>
                  <a:pt x="3291981" y="4692"/>
                </a:lnTo>
                <a:lnTo>
                  <a:pt x="3245472" y="0"/>
                </a:lnTo>
                <a:close/>
              </a:path>
              <a:path w="4500880" h="372109">
                <a:moveTo>
                  <a:pt x="3409689" y="81229"/>
                </a:moveTo>
                <a:lnTo>
                  <a:pt x="3246513" y="81229"/>
                </a:lnTo>
                <a:lnTo>
                  <a:pt x="3284956" y="89153"/>
                </a:lnTo>
                <a:lnTo>
                  <a:pt x="3316222" y="111039"/>
                </a:lnTo>
                <a:lnTo>
                  <a:pt x="3337237" y="144054"/>
                </a:lnTo>
                <a:lnTo>
                  <a:pt x="3344926" y="185369"/>
                </a:lnTo>
                <a:lnTo>
                  <a:pt x="3337237" y="226846"/>
                </a:lnTo>
                <a:lnTo>
                  <a:pt x="3316222" y="260219"/>
                </a:lnTo>
                <a:lnTo>
                  <a:pt x="3284956" y="282463"/>
                </a:lnTo>
                <a:lnTo>
                  <a:pt x="3246513" y="290550"/>
                </a:lnTo>
                <a:lnTo>
                  <a:pt x="3409047" y="290550"/>
                </a:lnTo>
                <a:lnTo>
                  <a:pt x="3423459" y="268588"/>
                </a:lnTo>
                <a:lnTo>
                  <a:pt x="3437815" y="228813"/>
                </a:lnTo>
                <a:lnTo>
                  <a:pt x="3442817" y="184848"/>
                </a:lnTo>
                <a:lnTo>
                  <a:pt x="3437815" y="141326"/>
                </a:lnTo>
                <a:lnTo>
                  <a:pt x="3423459" y="101976"/>
                </a:lnTo>
                <a:lnTo>
                  <a:pt x="3409689" y="81229"/>
                </a:lnTo>
                <a:close/>
              </a:path>
              <a:path w="4500880" h="372109">
                <a:moveTo>
                  <a:pt x="3574034" y="2603"/>
                </a:moveTo>
                <a:lnTo>
                  <a:pt x="3490201" y="2603"/>
                </a:lnTo>
                <a:lnTo>
                  <a:pt x="3490201" y="367614"/>
                </a:lnTo>
                <a:lnTo>
                  <a:pt x="3579241" y="367614"/>
                </a:lnTo>
                <a:lnTo>
                  <a:pt x="3579241" y="148920"/>
                </a:lnTo>
                <a:lnTo>
                  <a:pt x="3684291" y="148920"/>
                </a:lnTo>
                <a:lnTo>
                  <a:pt x="3574034" y="2603"/>
                </a:lnTo>
                <a:close/>
              </a:path>
              <a:path w="4500880" h="372109">
                <a:moveTo>
                  <a:pt x="3684291" y="148920"/>
                </a:moveTo>
                <a:lnTo>
                  <a:pt x="3579241" y="148920"/>
                </a:lnTo>
                <a:lnTo>
                  <a:pt x="3744823" y="367614"/>
                </a:lnTo>
                <a:lnTo>
                  <a:pt x="3828135" y="367614"/>
                </a:lnTo>
                <a:lnTo>
                  <a:pt x="3828135" y="222338"/>
                </a:lnTo>
                <a:lnTo>
                  <a:pt x="3739616" y="222338"/>
                </a:lnTo>
                <a:lnTo>
                  <a:pt x="3684291" y="148920"/>
                </a:lnTo>
                <a:close/>
              </a:path>
              <a:path w="4500880" h="372109">
                <a:moveTo>
                  <a:pt x="3828135" y="2603"/>
                </a:moveTo>
                <a:lnTo>
                  <a:pt x="3739616" y="2603"/>
                </a:lnTo>
                <a:lnTo>
                  <a:pt x="3739616" y="222338"/>
                </a:lnTo>
                <a:lnTo>
                  <a:pt x="3828135" y="222338"/>
                </a:lnTo>
                <a:lnTo>
                  <a:pt x="3828135" y="2603"/>
                </a:lnTo>
                <a:close/>
              </a:path>
              <a:path w="4500880" h="372109">
                <a:moveTo>
                  <a:pt x="4384751" y="281698"/>
                </a:moveTo>
                <a:lnTo>
                  <a:pt x="4366852" y="284961"/>
                </a:lnTo>
                <a:lnTo>
                  <a:pt x="4352858" y="294130"/>
                </a:lnTo>
                <a:lnTo>
                  <a:pt x="4343746" y="308278"/>
                </a:lnTo>
                <a:lnTo>
                  <a:pt x="4340491" y="326478"/>
                </a:lnTo>
                <a:lnTo>
                  <a:pt x="4343746" y="344760"/>
                </a:lnTo>
                <a:lnTo>
                  <a:pt x="4352858" y="359087"/>
                </a:lnTo>
                <a:lnTo>
                  <a:pt x="4366852" y="368435"/>
                </a:lnTo>
                <a:lnTo>
                  <a:pt x="4384751" y="371779"/>
                </a:lnTo>
                <a:lnTo>
                  <a:pt x="4402731" y="368435"/>
                </a:lnTo>
                <a:lnTo>
                  <a:pt x="4416904" y="359087"/>
                </a:lnTo>
                <a:lnTo>
                  <a:pt x="4426195" y="344760"/>
                </a:lnTo>
                <a:lnTo>
                  <a:pt x="4429531" y="326478"/>
                </a:lnTo>
                <a:lnTo>
                  <a:pt x="4426195" y="308278"/>
                </a:lnTo>
                <a:lnTo>
                  <a:pt x="4416904" y="294130"/>
                </a:lnTo>
                <a:lnTo>
                  <a:pt x="4402731" y="284961"/>
                </a:lnTo>
                <a:lnTo>
                  <a:pt x="4384751" y="281698"/>
                </a:lnTo>
                <a:close/>
              </a:path>
              <a:path w="4500880" h="372109">
                <a:moveTo>
                  <a:pt x="4116082" y="2603"/>
                </a:moveTo>
                <a:lnTo>
                  <a:pt x="4018191" y="2603"/>
                </a:lnTo>
                <a:lnTo>
                  <a:pt x="3861460" y="367614"/>
                </a:lnTo>
                <a:lnTo>
                  <a:pt x="3959352" y="367614"/>
                </a:lnTo>
                <a:lnTo>
                  <a:pt x="3984866" y="303047"/>
                </a:lnTo>
                <a:lnTo>
                  <a:pt x="4242089" y="303047"/>
                </a:lnTo>
                <a:lnTo>
                  <a:pt x="4211515" y="230149"/>
                </a:lnTo>
                <a:lnTo>
                  <a:pt x="4013504" y="230149"/>
                </a:lnTo>
                <a:lnTo>
                  <a:pt x="4064533" y="99974"/>
                </a:lnTo>
                <a:lnTo>
                  <a:pt x="4156920" y="99974"/>
                </a:lnTo>
                <a:lnTo>
                  <a:pt x="4116082" y="2603"/>
                </a:lnTo>
                <a:close/>
              </a:path>
              <a:path w="4500880" h="372109">
                <a:moveTo>
                  <a:pt x="4242089" y="303047"/>
                </a:moveTo>
                <a:lnTo>
                  <a:pt x="4142638" y="303047"/>
                </a:lnTo>
                <a:lnTo>
                  <a:pt x="4167632" y="367614"/>
                </a:lnTo>
                <a:lnTo>
                  <a:pt x="4269168" y="367614"/>
                </a:lnTo>
                <a:lnTo>
                  <a:pt x="4242089" y="303047"/>
                </a:lnTo>
                <a:close/>
              </a:path>
              <a:path w="4500880" h="372109">
                <a:moveTo>
                  <a:pt x="4497502" y="75501"/>
                </a:moveTo>
                <a:lnTo>
                  <a:pt x="4379023" y="75501"/>
                </a:lnTo>
                <a:lnTo>
                  <a:pt x="4394384" y="77389"/>
                </a:lnTo>
                <a:lnTo>
                  <a:pt x="4405839" y="83181"/>
                </a:lnTo>
                <a:lnTo>
                  <a:pt x="4412999" y="93075"/>
                </a:lnTo>
                <a:lnTo>
                  <a:pt x="4415472" y="107264"/>
                </a:lnTo>
                <a:lnTo>
                  <a:pt x="4405465" y="138148"/>
                </a:lnTo>
                <a:lnTo>
                  <a:pt x="4383449" y="163369"/>
                </a:lnTo>
                <a:lnTo>
                  <a:pt x="4361433" y="194253"/>
                </a:lnTo>
                <a:lnTo>
                  <a:pt x="4351426" y="242125"/>
                </a:lnTo>
                <a:lnTo>
                  <a:pt x="4420679" y="242125"/>
                </a:lnTo>
                <a:lnTo>
                  <a:pt x="4433208" y="204049"/>
                </a:lnTo>
                <a:lnTo>
                  <a:pt x="4460773" y="173783"/>
                </a:lnTo>
                <a:lnTo>
                  <a:pt x="4488337" y="140198"/>
                </a:lnTo>
                <a:lnTo>
                  <a:pt x="4500867" y="92163"/>
                </a:lnTo>
                <a:lnTo>
                  <a:pt x="4497502" y="75501"/>
                </a:lnTo>
                <a:close/>
              </a:path>
              <a:path w="4500880" h="372109">
                <a:moveTo>
                  <a:pt x="4156920" y="99974"/>
                </a:moveTo>
                <a:lnTo>
                  <a:pt x="4064533" y="99974"/>
                </a:lnTo>
                <a:lnTo>
                  <a:pt x="4114520" y="230149"/>
                </a:lnTo>
                <a:lnTo>
                  <a:pt x="4211515" y="230149"/>
                </a:lnTo>
                <a:lnTo>
                  <a:pt x="4156920" y="99974"/>
                </a:lnTo>
                <a:close/>
              </a:path>
              <a:path w="4500880" h="372109">
                <a:moveTo>
                  <a:pt x="4387875" y="1041"/>
                </a:moveTo>
                <a:lnTo>
                  <a:pt x="4337823" y="9152"/>
                </a:lnTo>
                <a:lnTo>
                  <a:pt x="4300267" y="32739"/>
                </a:lnTo>
                <a:lnTo>
                  <a:pt x="4276575" y="70676"/>
                </a:lnTo>
                <a:lnTo>
                  <a:pt x="4268114" y="121843"/>
                </a:lnTo>
                <a:lnTo>
                  <a:pt x="4339450" y="121843"/>
                </a:lnTo>
                <a:lnTo>
                  <a:pt x="4342265" y="101422"/>
                </a:lnTo>
                <a:lnTo>
                  <a:pt x="4349864" y="86956"/>
                </a:lnTo>
                <a:lnTo>
                  <a:pt x="4362149" y="78349"/>
                </a:lnTo>
                <a:lnTo>
                  <a:pt x="4379023" y="75501"/>
                </a:lnTo>
                <a:lnTo>
                  <a:pt x="4497502" y="75501"/>
                </a:lnTo>
                <a:lnTo>
                  <a:pt x="4493024" y="53322"/>
                </a:lnTo>
                <a:lnTo>
                  <a:pt x="4470536" y="24733"/>
                </a:lnTo>
                <a:lnTo>
                  <a:pt x="4434966" y="7078"/>
                </a:lnTo>
                <a:lnTo>
                  <a:pt x="4387875" y="1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1065" y="2576512"/>
            <a:ext cx="484505" cy="718185"/>
          </a:xfrm>
          <a:custGeom>
            <a:avLst/>
            <a:gdLst/>
            <a:ahLst/>
            <a:cxnLst/>
            <a:rect l="l" t="t" r="r" b="b"/>
            <a:pathLst>
              <a:path w="484504" h="718185">
                <a:moveTo>
                  <a:pt x="484174" y="0"/>
                </a:moveTo>
                <a:lnTo>
                  <a:pt x="0" y="717816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9584" y="3106343"/>
            <a:ext cx="294640" cy="353695"/>
          </a:xfrm>
          <a:custGeom>
            <a:avLst/>
            <a:gdLst/>
            <a:ahLst/>
            <a:cxnLst/>
            <a:rect l="l" t="t" r="r" b="b"/>
            <a:pathLst>
              <a:path w="294639" h="353695">
                <a:moveTo>
                  <a:pt x="88099" y="0"/>
                </a:moveTo>
                <a:lnTo>
                  <a:pt x="0" y="353263"/>
                </a:lnTo>
                <a:lnTo>
                  <a:pt x="294538" y="139242"/>
                </a:lnTo>
                <a:lnTo>
                  <a:pt x="88099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6810" y="2549169"/>
            <a:ext cx="407034" cy="764540"/>
          </a:xfrm>
          <a:custGeom>
            <a:avLst/>
            <a:gdLst/>
            <a:ahLst/>
            <a:cxnLst/>
            <a:rect l="l" t="t" r="r" b="b"/>
            <a:pathLst>
              <a:path w="407034" h="764539">
                <a:moveTo>
                  <a:pt x="0" y="0"/>
                </a:moveTo>
                <a:lnTo>
                  <a:pt x="406488" y="764501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6351" y="3129152"/>
            <a:ext cx="271145" cy="360680"/>
          </a:xfrm>
          <a:custGeom>
            <a:avLst/>
            <a:gdLst/>
            <a:ahLst/>
            <a:cxnLst/>
            <a:rect l="l" t="t" r="r" b="b"/>
            <a:pathLst>
              <a:path w="271145" h="360679">
                <a:moveTo>
                  <a:pt x="219849" y="0"/>
                </a:moveTo>
                <a:lnTo>
                  <a:pt x="0" y="116903"/>
                </a:lnTo>
                <a:lnTo>
                  <a:pt x="270548" y="360540"/>
                </a:lnTo>
                <a:lnTo>
                  <a:pt x="219849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0387" y="4263034"/>
            <a:ext cx="1819877" cy="148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711" y="3652024"/>
            <a:ext cx="3126915" cy="2915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63198" y="4182617"/>
            <a:ext cx="1971081" cy="1664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0431" y="2074341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59" h="50800">
                <a:moveTo>
                  <a:pt x="24002" y="0"/>
                </a:moveTo>
                <a:lnTo>
                  <a:pt x="14466" y="1833"/>
                </a:lnTo>
                <a:lnTo>
                  <a:pt x="6857" y="6953"/>
                </a:lnTo>
                <a:lnTo>
                  <a:pt x="1821" y="14787"/>
                </a:lnTo>
                <a:lnTo>
                  <a:pt x="0" y="24765"/>
                </a:lnTo>
                <a:lnTo>
                  <a:pt x="1821" y="35022"/>
                </a:lnTo>
                <a:lnTo>
                  <a:pt x="6857" y="43100"/>
                </a:lnTo>
                <a:lnTo>
                  <a:pt x="14466" y="48392"/>
                </a:lnTo>
                <a:lnTo>
                  <a:pt x="24002" y="50292"/>
                </a:lnTo>
                <a:lnTo>
                  <a:pt x="33539" y="48392"/>
                </a:lnTo>
                <a:lnTo>
                  <a:pt x="41147" y="43100"/>
                </a:lnTo>
                <a:lnTo>
                  <a:pt x="46184" y="35022"/>
                </a:lnTo>
                <a:lnTo>
                  <a:pt x="48005" y="24765"/>
                </a:lnTo>
                <a:lnTo>
                  <a:pt x="46184" y="14787"/>
                </a:lnTo>
                <a:lnTo>
                  <a:pt x="41147" y="6953"/>
                </a:lnTo>
                <a:lnTo>
                  <a:pt x="33539" y="1833"/>
                </a:lnTo>
                <a:lnTo>
                  <a:pt x="24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0682" y="1869795"/>
            <a:ext cx="3500754" cy="254000"/>
          </a:xfrm>
          <a:custGeom>
            <a:avLst/>
            <a:gdLst/>
            <a:ahLst/>
            <a:cxnLst/>
            <a:rect l="l" t="t" r="r" b="b"/>
            <a:pathLst>
              <a:path w="3500754" h="254000">
                <a:moveTo>
                  <a:pt x="131927" y="50139"/>
                </a:moveTo>
                <a:lnTo>
                  <a:pt x="75742" y="50139"/>
                </a:lnTo>
                <a:lnTo>
                  <a:pt x="75742" y="251409"/>
                </a:lnTo>
                <a:lnTo>
                  <a:pt x="131927" y="251409"/>
                </a:lnTo>
                <a:lnTo>
                  <a:pt x="131927" y="50139"/>
                </a:lnTo>
                <a:close/>
              </a:path>
              <a:path w="3500754" h="254000">
                <a:moveTo>
                  <a:pt x="208026" y="2489"/>
                </a:moveTo>
                <a:lnTo>
                  <a:pt x="0" y="2489"/>
                </a:lnTo>
                <a:lnTo>
                  <a:pt x="0" y="50139"/>
                </a:lnTo>
                <a:lnTo>
                  <a:pt x="208026" y="50139"/>
                </a:lnTo>
                <a:lnTo>
                  <a:pt x="208026" y="2489"/>
                </a:lnTo>
                <a:close/>
              </a:path>
              <a:path w="3500754" h="254000">
                <a:moveTo>
                  <a:pt x="294436" y="2489"/>
                </a:moveTo>
                <a:lnTo>
                  <a:pt x="238252" y="2489"/>
                </a:lnTo>
                <a:lnTo>
                  <a:pt x="238252" y="251409"/>
                </a:lnTo>
                <a:lnTo>
                  <a:pt x="294436" y="251409"/>
                </a:lnTo>
                <a:lnTo>
                  <a:pt x="294436" y="2489"/>
                </a:lnTo>
                <a:close/>
              </a:path>
              <a:path w="3500754" h="254000">
                <a:moveTo>
                  <a:pt x="455168" y="2489"/>
                </a:moveTo>
                <a:lnTo>
                  <a:pt x="349554" y="2489"/>
                </a:lnTo>
                <a:lnTo>
                  <a:pt x="349554" y="251409"/>
                </a:lnTo>
                <a:lnTo>
                  <a:pt x="405739" y="251409"/>
                </a:lnTo>
                <a:lnTo>
                  <a:pt x="405739" y="180289"/>
                </a:lnTo>
                <a:lnTo>
                  <a:pt x="455168" y="180289"/>
                </a:lnTo>
                <a:lnTo>
                  <a:pt x="497428" y="174160"/>
                </a:lnTo>
                <a:lnTo>
                  <a:pt x="528688" y="156330"/>
                </a:lnTo>
                <a:lnTo>
                  <a:pt x="544216" y="133350"/>
                </a:lnTo>
                <a:lnTo>
                  <a:pt x="405739" y="133350"/>
                </a:lnTo>
                <a:lnTo>
                  <a:pt x="405739" y="49072"/>
                </a:lnTo>
                <a:lnTo>
                  <a:pt x="545882" y="49072"/>
                </a:lnTo>
                <a:lnTo>
                  <a:pt x="528688" y="25025"/>
                </a:lnTo>
                <a:lnTo>
                  <a:pt x="497428" y="8239"/>
                </a:lnTo>
                <a:lnTo>
                  <a:pt x="455168" y="2489"/>
                </a:lnTo>
                <a:close/>
              </a:path>
              <a:path w="3500754" h="254000">
                <a:moveTo>
                  <a:pt x="545882" y="49072"/>
                </a:moveTo>
                <a:lnTo>
                  <a:pt x="452323" y="49072"/>
                </a:lnTo>
                <a:lnTo>
                  <a:pt x="473192" y="51673"/>
                </a:lnTo>
                <a:lnTo>
                  <a:pt x="488594" y="59474"/>
                </a:lnTo>
                <a:lnTo>
                  <a:pt x="498128" y="72475"/>
                </a:lnTo>
                <a:lnTo>
                  <a:pt x="501395" y="90678"/>
                </a:lnTo>
                <a:lnTo>
                  <a:pt x="498128" y="109347"/>
                </a:lnTo>
                <a:lnTo>
                  <a:pt x="488594" y="122682"/>
                </a:lnTo>
                <a:lnTo>
                  <a:pt x="473192" y="130683"/>
                </a:lnTo>
                <a:lnTo>
                  <a:pt x="452323" y="133350"/>
                </a:lnTo>
                <a:lnTo>
                  <a:pt x="544216" y="133350"/>
                </a:lnTo>
                <a:lnTo>
                  <a:pt x="548079" y="127632"/>
                </a:lnTo>
                <a:lnTo>
                  <a:pt x="554736" y="88900"/>
                </a:lnTo>
                <a:lnTo>
                  <a:pt x="548079" y="52145"/>
                </a:lnTo>
                <a:lnTo>
                  <a:pt x="545882" y="49072"/>
                </a:lnTo>
                <a:close/>
              </a:path>
              <a:path w="3500754" h="254000">
                <a:moveTo>
                  <a:pt x="642200" y="2489"/>
                </a:moveTo>
                <a:lnTo>
                  <a:pt x="586016" y="2489"/>
                </a:lnTo>
                <a:lnTo>
                  <a:pt x="586016" y="147218"/>
                </a:lnTo>
                <a:lnTo>
                  <a:pt x="593983" y="191640"/>
                </a:lnTo>
                <a:lnTo>
                  <a:pt x="616686" y="225228"/>
                </a:lnTo>
                <a:lnTo>
                  <a:pt x="652324" y="246480"/>
                </a:lnTo>
                <a:lnTo>
                  <a:pt x="699096" y="253898"/>
                </a:lnTo>
                <a:lnTo>
                  <a:pt x="745497" y="246480"/>
                </a:lnTo>
                <a:lnTo>
                  <a:pt x="780662" y="225228"/>
                </a:lnTo>
                <a:lnTo>
                  <a:pt x="794206" y="204825"/>
                </a:lnTo>
                <a:lnTo>
                  <a:pt x="699096" y="204825"/>
                </a:lnTo>
                <a:lnTo>
                  <a:pt x="676105" y="200875"/>
                </a:lnTo>
                <a:lnTo>
                  <a:pt x="658114" y="189490"/>
                </a:lnTo>
                <a:lnTo>
                  <a:pt x="646390" y="171371"/>
                </a:lnTo>
                <a:lnTo>
                  <a:pt x="642200" y="147218"/>
                </a:lnTo>
                <a:lnTo>
                  <a:pt x="642200" y="2489"/>
                </a:lnTo>
                <a:close/>
              </a:path>
              <a:path w="3500754" h="254000">
                <a:moveTo>
                  <a:pt x="810755" y="2489"/>
                </a:moveTo>
                <a:lnTo>
                  <a:pt x="754570" y="2489"/>
                </a:lnTo>
                <a:lnTo>
                  <a:pt x="754570" y="147218"/>
                </a:lnTo>
                <a:lnTo>
                  <a:pt x="750603" y="171371"/>
                </a:lnTo>
                <a:lnTo>
                  <a:pt x="739368" y="189490"/>
                </a:lnTo>
                <a:lnTo>
                  <a:pt x="721866" y="200875"/>
                </a:lnTo>
                <a:lnTo>
                  <a:pt x="699096" y="204825"/>
                </a:lnTo>
                <a:lnTo>
                  <a:pt x="794206" y="204825"/>
                </a:lnTo>
                <a:lnTo>
                  <a:pt x="802959" y="191640"/>
                </a:lnTo>
                <a:lnTo>
                  <a:pt x="810755" y="147218"/>
                </a:lnTo>
                <a:lnTo>
                  <a:pt x="810755" y="2489"/>
                </a:lnTo>
                <a:close/>
              </a:path>
              <a:path w="3500754" h="254000">
                <a:moveTo>
                  <a:pt x="863028" y="167843"/>
                </a:moveTo>
                <a:lnTo>
                  <a:pt x="840625" y="213715"/>
                </a:lnTo>
                <a:lnTo>
                  <a:pt x="890765" y="242385"/>
                </a:lnTo>
                <a:lnTo>
                  <a:pt x="950506" y="253187"/>
                </a:lnTo>
                <a:lnTo>
                  <a:pt x="988983" y="248314"/>
                </a:lnTo>
                <a:lnTo>
                  <a:pt x="1019892" y="233940"/>
                </a:lnTo>
                <a:lnTo>
                  <a:pt x="1040467" y="210431"/>
                </a:lnTo>
                <a:lnTo>
                  <a:pt x="1041683" y="205181"/>
                </a:lnTo>
                <a:lnTo>
                  <a:pt x="951217" y="205181"/>
                </a:lnTo>
                <a:lnTo>
                  <a:pt x="929936" y="202547"/>
                </a:lnTo>
                <a:lnTo>
                  <a:pt x="906856" y="195046"/>
                </a:lnTo>
                <a:lnTo>
                  <a:pt x="883908" y="183278"/>
                </a:lnTo>
                <a:lnTo>
                  <a:pt x="863028" y="167843"/>
                </a:lnTo>
                <a:close/>
              </a:path>
              <a:path w="3500754" h="254000">
                <a:moveTo>
                  <a:pt x="951928" y="0"/>
                </a:moveTo>
                <a:lnTo>
                  <a:pt x="912568" y="5150"/>
                </a:lnTo>
                <a:lnTo>
                  <a:pt x="882142" y="19869"/>
                </a:lnTo>
                <a:lnTo>
                  <a:pt x="862517" y="43055"/>
                </a:lnTo>
                <a:lnTo>
                  <a:pt x="855560" y="73609"/>
                </a:lnTo>
                <a:lnTo>
                  <a:pt x="869355" y="114173"/>
                </a:lnTo>
                <a:lnTo>
                  <a:pt x="902249" y="136115"/>
                </a:lnTo>
                <a:lnTo>
                  <a:pt x="941510" y="148549"/>
                </a:lnTo>
                <a:lnTo>
                  <a:pt x="974405" y="160591"/>
                </a:lnTo>
                <a:lnTo>
                  <a:pt x="988199" y="181356"/>
                </a:lnTo>
                <a:lnTo>
                  <a:pt x="985671" y="191529"/>
                </a:lnTo>
                <a:lnTo>
                  <a:pt x="978376" y="199002"/>
                </a:lnTo>
                <a:lnTo>
                  <a:pt x="966747" y="203608"/>
                </a:lnTo>
                <a:lnTo>
                  <a:pt x="951217" y="205181"/>
                </a:lnTo>
                <a:lnTo>
                  <a:pt x="1041683" y="205181"/>
                </a:lnTo>
                <a:lnTo>
                  <a:pt x="1047940" y="178155"/>
                </a:lnTo>
                <a:lnTo>
                  <a:pt x="1034319" y="136721"/>
                </a:lnTo>
                <a:lnTo>
                  <a:pt x="1001530" y="113976"/>
                </a:lnTo>
                <a:lnTo>
                  <a:pt x="962323" y="100961"/>
                </a:lnTo>
                <a:lnTo>
                  <a:pt x="929448" y="88715"/>
                </a:lnTo>
                <a:lnTo>
                  <a:pt x="915657" y="68275"/>
                </a:lnTo>
                <a:lnTo>
                  <a:pt x="917952" y="59407"/>
                </a:lnTo>
                <a:lnTo>
                  <a:pt x="924413" y="53073"/>
                </a:lnTo>
                <a:lnTo>
                  <a:pt x="934409" y="49272"/>
                </a:lnTo>
                <a:lnTo>
                  <a:pt x="947305" y="48006"/>
                </a:lnTo>
                <a:lnTo>
                  <a:pt x="1036748" y="48006"/>
                </a:lnTo>
                <a:lnTo>
                  <a:pt x="1046518" y="27025"/>
                </a:lnTo>
                <a:lnTo>
                  <a:pt x="1026137" y="15901"/>
                </a:lnTo>
                <a:lnTo>
                  <a:pt x="1002957" y="7378"/>
                </a:lnTo>
                <a:lnTo>
                  <a:pt x="977909" y="1922"/>
                </a:lnTo>
                <a:lnTo>
                  <a:pt x="951928" y="0"/>
                </a:lnTo>
                <a:close/>
              </a:path>
              <a:path w="3500754" h="254000">
                <a:moveTo>
                  <a:pt x="1036748" y="48006"/>
                </a:moveTo>
                <a:lnTo>
                  <a:pt x="947305" y="48006"/>
                </a:lnTo>
                <a:lnTo>
                  <a:pt x="964118" y="49806"/>
                </a:lnTo>
                <a:lnTo>
                  <a:pt x="983665" y="54940"/>
                </a:lnTo>
                <a:lnTo>
                  <a:pt x="1004412" y="63007"/>
                </a:lnTo>
                <a:lnTo>
                  <a:pt x="1024826" y="73609"/>
                </a:lnTo>
                <a:lnTo>
                  <a:pt x="1036748" y="48006"/>
                </a:lnTo>
                <a:close/>
              </a:path>
              <a:path w="3500754" h="254000">
                <a:moveTo>
                  <a:pt x="1299705" y="2489"/>
                </a:moveTo>
                <a:lnTo>
                  <a:pt x="1194092" y="2489"/>
                </a:lnTo>
                <a:lnTo>
                  <a:pt x="1194092" y="251409"/>
                </a:lnTo>
                <a:lnTo>
                  <a:pt x="1297571" y="251409"/>
                </a:lnTo>
                <a:lnTo>
                  <a:pt x="1351506" y="242263"/>
                </a:lnTo>
                <a:lnTo>
                  <a:pt x="1393539" y="216649"/>
                </a:lnTo>
                <a:lnTo>
                  <a:pt x="1402235" y="204114"/>
                </a:lnTo>
                <a:lnTo>
                  <a:pt x="1250276" y="204114"/>
                </a:lnTo>
                <a:lnTo>
                  <a:pt x="1250276" y="49784"/>
                </a:lnTo>
                <a:lnTo>
                  <a:pt x="1402735" y="49784"/>
                </a:lnTo>
                <a:lnTo>
                  <a:pt x="1394072" y="37115"/>
                </a:lnTo>
                <a:lnTo>
                  <a:pt x="1352706" y="11584"/>
                </a:lnTo>
                <a:lnTo>
                  <a:pt x="1299705" y="2489"/>
                </a:lnTo>
                <a:close/>
              </a:path>
              <a:path w="3500754" h="254000">
                <a:moveTo>
                  <a:pt x="1402735" y="49784"/>
                </a:moveTo>
                <a:lnTo>
                  <a:pt x="1298638" y="49784"/>
                </a:lnTo>
                <a:lnTo>
                  <a:pt x="1328308" y="55445"/>
                </a:lnTo>
                <a:lnTo>
                  <a:pt x="1351978" y="71342"/>
                </a:lnTo>
                <a:lnTo>
                  <a:pt x="1367647" y="95839"/>
                </a:lnTo>
                <a:lnTo>
                  <a:pt x="1373314" y="127304"/>
                </a:lnTo>
                <a:lnTo>
                  <a:pt x="1367886" y="158508"/>
                </a:lnTo>
                <a:lnTo>
                  <a:pt x="1352823" y="182778"/>
                </a:lnTo>
                <a:lnTo>
                  <a:pt x="1329959" y="198513"/>
                </a:lnTo>
                <a:lnTo>
                  <a:pt x="1301127" y="204114"/>
                </a:lnTo>
                <a:lnTo>
                  <a:pt x="1402235" y="204114"/>
                </a:lnTo>
                <a:lnTo>
                  <a:pt x="1420837" y="177299"/>
                </a:lnTo>
                <a:lnTo>
                  <a:pt x="1430566" y="126949"/>
                </a:lnTo>
                <a:lnTo>
                  <a:pt x="1420970" y="76448"/>
                </a:lnTo>
                <a:lnTo>
                  <a:pt x="1402735" y="49784"/>
                </a:lnTo>
                <a:close/>
              </a:path>
              <a:path w="3500754" h="254000">
                <a:moveTo>
                  <a:pt x="1482128" y="2133"/>
                </a:moveTo>
                <a:lnTo>
                  <a:pt x="1471248" y="4167"/>
                </a:lnTo>
                <a:lnTo>
                  <a:pt x="1462570" y="9867"/>
                </a:lnTo>
                <a:lnTo>
                  <a:pt x="1456824" y="18635"/>
                </a:lnTo>
                <a:lnTo>
                  <a:pt x="1454746" y="29870"/>
                </a:lnTo>
                <a:lnTo>
                  <a:pt x="1454746" y="38760"/>
                </a:lnTo>
                <a:lnTo>
                  <a:pt x="1458302" y="46583"/>
                </a:lnTo>
                <a:lnTo>
                  <a:pt x="1465770" y="51917"/>
                </a:lnTo>
                <a:lnTo>
                  <a:pt x="1450835" y="87833"/>
                </a:lnTo>
                <a:lnTo>
                  <a:pt x="1477505" y="87833"/>
                </a:lnTo>
                <a:lnTo>
                  <a:pt x="1501330" y="51917"/>
                </a:lnTo>
                <a:lnTo>
                  <a:pt x="1505953" y="45516"/>
                </a:lnTo>
                <a:lnTo>
                  <a:pt x="1508798" y="38404"/>
                </a:lnTo>
                <a:lnTo>
                  <a:pt x="1508798" y="29870"/>
                </a:lnTo>
                <a:lnTo>
                  <a:pt x="1506631" y="18035"/>
                </a:lnTo>
                <a:lnTo>
                  <a:pt x="1500797" y="9334"/>
                </a:lnTo>
                <a:lnTo>
                  <a:pt x="1492296" y="3967"/>
                </a:lnTo>
                <a:lnTo>
                  <a:pt x="1482128" y="2133"/>
                </a:lnTo>
                <a:close/>
              </a:path>
              <a:path w="3500754" h="254000">
                <a:moveTo>
                  <a:pt x="1739582" y="2489"/>
                </a:moveTo>
                <a:lnTo>
                  <a:pt x="1550047" y="2489"/>
                </a:lnTo>
                <a:lnTo>
                  <a:pt x="1550047" y="251409"/>
                </a:lnTo>
                <a:lnTo>
                  <a:pt x="1743494" y="251409"/>
                </a:lnTo>
                <a:lnTo>
                  <a:pt x="1743494" y="204825"/>
                </a:lnTo>
                <a:lnTo>
                  <a:pt x="1606232" y="204825"/>
                </a:lnTo>
                <a:lnTo>
                  <a:pt x="1606232" y="149707"/>
                </a:lnTo>
                <a:lnTo>
                  <a:pt x="1726069" y="149707"/>
                </a:lnTo>
                <a:lnTo>
                  <a:pt x="1726069" y="103124"/>
                </a:lnTo>
                <a:lnTo>
                  <a:pt x="1606232" y="103124"/>
                </a:lnTo>
                <a:lnTo>
                  <a:pt x="1606232" y="49072"/>
                </a:lnTo>
                <a:lnTo>
                  <a:pt x="1739582" y="49072"/>
                </a:lnTo>
                <a:lnTo>
                  <a:pt x="1739582" y="2489"/>
                </a:lnTo>
                <a:close/>
              </a:path>
              <a:path w="3500754" h="254000">
                <a:moveTo>
                  <a:pt x="1850517" y="2489"/>
                </a:moveTo>
                <a:lnTo>
                  <a:pt x="1787588" y="2489"/>
                </a:lnTo>
                <a:lnTo>
                  <a:pt x="1787588" y="251409"/>
                </a:lnTo>
                <a:lnTo>
                  <a:pt x="1838439" y="251409"/>
                </a:lnTo>
                <a:lnTo>
                  <a:pt x="1838439" y="83566"/>
                </a:lnTo>
                <a:lnTo>
                  <a:pt x="1889167" y="83566"/>
                </a:lnTo>
                <a:lnTo>
                  <a:pt x="1850517" y="2489"/>
                </a:lnTo>
                <a:close/>
              </a:path>
              <a:path w="3500754" h="254000">
                <a:moveTo>
                  <a:pt x="2057844" y="83566"/>
                </a:moveTo>
                <a:lnTo>
                  <a:pt x="2007349" y="83566"/>
                </a:lnTo>
                <a:lnTo>
                  <a:pt x="2007349" y="251409"/>
                </a:lnTo>
                <a:lnTo>
                  <a:pt x="2057844" y="251409"/>
                </a:lnTo>
                <a:lnTo>
                  <a:pt x="2057844" y="83566"/>
                </a:lnTo>
                <a:close/>
              </a:path>
              <a:path w="3500754" h="254000">
                <a:moveTo>
                  <a:pt x="1889167" y="83566"/>
                </a:moveTo>
                <a:lnTo>
                  <a:pt x="1838439" y="83566"/>
                </a:lnTo>
                <a:lnTo>
                  <a:pt x="1904580" y="226161"/>
                </a:lnTo>
                <a:lnTo>
                  <a:pt x="1941195" y="226161"/>
                </a:lnTo>
                <a:lnTo>
                  <a:pt x="1974354" y="154686"/>
                </a:lnTo>
                <a:lnTo>
                  <a:pt x="1923072" y="154686"/>
                </a:lnTo>
                <a:lnTo>
                  <a:pt x="1889167" y="83566"/>
                </a:lnTo>
                <a:close/>
              </a:path>
              <a:path w="3500754" h="254000">
                <a:moveTo>
                  <a:pt x="2057844" y="2489"/>
                </a:moveTo>
                <a:lnTo>
                  <a:pt x="1995246" y="2489"/>
                </a:lnTo>
                <a:lnTo>
                  <a:pt x="1923072" y="154686"/>
                </a:lnTo>
                <a:lnTo>
                  <a:pt x="1974354" y="154686"/>
                </a:lnTo>
                <a:lnTo>
                  <a:pt x="2007349" y="83566"/>
                </a:lnTo>
                <a:lnTo>
                  <a:pt x="2057844" y="83566"/>
                </a:lnTo>
                <a:lnTo>
                  <a:pt x="2057844" y="2489"/>
                </a:lnTo>
                <a:close/>
              </a:path>
              <a:path w="3500754" h="254000">
                <a:moveTo>
                  <a:pt x="2218563" y="2489"/>
                </a:moveTo>
                <a:lnTo>
                  <a:pt x="2112949" y="2489"/>
                </a:lnTo>
                <a:lnTo>
                  <a:pt x="2112949" y="251409"/>
                </a:lnTo>
                <a:lnTo>
                  <a:pt x="2169134" y="251409"/>
                </a:lnTo>
                <a:lnTo>
                  <a:pt x="2169134" y="180289"/>
                </a:lnTo>
                <a:lnTo>
                  <a:pt x="2218563" y="180289"/>
                </a:lnTo>
                <a:lnTo>
                  <a:pt x="2260823" y="174160"/>
                </a:lnTo>
                <a:lnTo>
                  <a:pt x="2292083" y="156330"/>
                </a:lnTo>
                <a:lnTo>
                  <a:pt x="2307611" y="133350"/>
                </a:lnTo>
                <a:lnTo>
                  <a:pt x="2169134" y="133350"/>
                </a:lnTo>
                <a:lnTo>
                  <a:pt x="2169134" y="49072"/>
                </a:lnTo>
                <a:lnTo>
                  <a:pt x="2309277" y="49072"/>
                </a:lnTo>
                <a:lnTo>
                  <a:pt x="2292083" y="25025"/>
                </a:lnTo>
                <a:lnTo>
                  <a:pt x="2260823" y="8239"/>
                </a:lnTo>
                <a:lnTo>
                  <a:pt x="2218563" y="2489"/>
                </a:lnTo>
                <a:close/>
              </a:path>
              <a:path w="3500754" h="254000">
                <a:moveTo>
                  <a:pt x="2309277" y="49072"/>
                </a:moveTo>
                <a:lnTo>
                  <a:pt x="2215718" y="49072"/>
                </a:lnTo>
                <a:lnTo>
                  <a:pt x="2236587" y="51673"/>
                </a:lnTo>
                <a:lnTo>
                  <a:pt x="2251989" y="59474"/>
                </a:lnTo>
                <a:lnTo>
                  <a:pt x="2261523" y="72475"/>
                </a:lnTo>
                <a:lnTo>
                  <a:pt x="2264791" y="90678"/>
                </a:lnTo>
                <a:lnTo>
                  <a:pt x="2261523" y="109347"/>
                </a:lnTo>
                <a:lnTo>
                  <a:pt x="2251989" y="122682"/>
                </a:lnTo>
                <a:lnTo>
                  <a:pt x="2236587" y="130683"/>
                </a:lnTo>
                <a:lnTo>
                  <a:pt x="2215718" y="133350"/>
                </a:lnTo>
                <a:lnTo>
                  <a:pt x="2307611" y="133350"/>
                </a:lnTo>
                <a:lnTo>
                  <a:pt x="2311474" y="127632"/>
                </a:lnTo>
                <a:lnTo>
                  <a:pt x="2318131" y="88900"/>
                </a:lnTo>
                <a:lnTo>
                  <a:pt x="2311474" y="52145"/>
                </a:lnTo>
                <a:lnTo>
                  <a:pt x="2309277" y="49072"/>
                </a:lnTo>
                <a:close/>
              </a:path>
              <a:path w="3500754" h="254000">
                <a:moveTo>
                  <a:pt x="2462149" y="2489"/>
                </a:moveTo>
                <a:lnTo>
                  <a:pt x="2354046" y="2489"/>
                </a:lnTo>
                <a:lnTo>
                  <a:pt x="2354046" y="251409"/>
                </a:lnTo>
                <a:lnTo>
                  <a:pt x="2410231" y="251409"/>
                </a:lnTo>
                <a:lnTo>
                  <a:pt x="2410231" y="180289"/>
                </a:lnTo>
                <a:lnTo>
                  <a:pt x="2524733" y="180289"/>
                </a:lnTo>
                <a:lnTo>
                  <a:pt x="2517622" y="169265"/>
                </a:lnTo>
                <a:lnTo>
                  <a:pt x="2537652" y="156108"/>
                </a:lnTo>
                <a:lnTo>
                  <a:pt x="2552249" y="138150"/>
                </a:lnTo>
                <a:lnTo>
                  <a:pt x="2554154" y="133350"/>
                </a:lnTo>
                <a:lnTo>
                  <a:pt x="2410231" y="133350"/>
                </a:lnTo>
                <a:lnTo>
                  <a:pt x="2410231" y="49072"/>
                </a:lnTo>
                <a:lnTo>
                  <a:pt x="2555164" y="49072"/>
                </a:lnTo>
                <a:lnTo>
                  <a:pt x="2537580" y="25025"/>
                </a:lnTo>
                <a:lnTo>
                  <a:pt x="2505548" y="8239"/>
                </a:lnTo>
                <a:lnTo>
                  <a:pt x="2462149" y="2489"/>
                </a:lnTo>
                <a:close/>
              </a:path>
              <a:path w="3500754" h="254000">
                <a:moveTo>
                  <a:pt x="2524733" y="180289"/>
                </a:moveTo>
                <a:lnTo>
                  <a:pt x="2467483" y="180289"/>
                </a:lnTo>
                <a:lnTo>
                  <a:pt x="2506954" y="251409"/>
                </a:lnTo>
                <a:lnTo>
                  <a:pt x="2570607" y="251409"/>
                </a:lnTo>
                <a:lnTo>
                  <a:pt x="2524733" y="180289"/>
                </a:lnTo>
                <a:close/>
              </a:path>
              <a:path w="3500754" h="254000">
                <a:moveTo>
                  <a:pt x="2555164" y="49072"/>
                </a:moveTo>
                <a:lnTo>
                  <a:pt x="2462149" y="49072"/>
                </a:lnTo>
                <a:lnTo>
                  <a:pt x="2482812" y="51673"/>
                </a:lnTo>
                <a:lnTo>
                  <a:pt x="2498109" y="59474"/>
                </a:lnTo>
                <a:lnTo>
                  <a:pt x="2507604" y="72475"/>
                </a:lnTo>
                <a:lnTo>
                  <a:pt x="2510866" y="90678"/>
                </a:lnTo>
                <a:lnTo>
                  <a:pt x="2507604" y="109347"/>
                </a:lnTo>
                <a:lnTo>
                  <a:pt x="2498109" y="122682"/>
                </a:lnTo>
                <a:lnTo>
                  <a:pt x="2482812" y="130683"/>
                </a:lnTo>
                <a:lnTo>
                  <a:pt x="2462149" y="133350"/>
                </a:lnTo>
                <a:lnTo>
                  <a:pt x="2554154" y="133350"/>
                </a:lnTo>
                <a:lnTo>
                  <a:pt x="2561178" y="115658"/>
                </a:lnTo>
                <a:lnTo>
                  <a:pt x="2564206" y="88900"/>
                </a:lnTo>
                <a:lnTo>
                  <a:pt x="2557410" y="52145"/>
                </a:lnTo>
                <a:lnTo>
                  <a:pt x="2555164" y="49072"/>
                </a:lnTo>
                <a:close/>
              </a:path>
              <a:path w="3500754" h="254000">
                <a:moveTo>
                  <a:pt x="2801035" y="2489"/>
                </a:moveTo>
                <a:lnTo>
                  <a:pt x="2611501" y="2489"/>
                </a:lnTo>
                <a:lnTo>
                  <a:pt x="2611501" y="251409"/>
                </a:lnTo>
                <a:lnTo>
                  <a:pt x="2804947" y="251409"/>
                </a:lnTo>
                <a:lnTo>
                  <a:pt x="2804947" y="204825"/>
                </a:lnTo>
                <a:lnTo>
                  <a:pt x="2667685" y="204825"/>
                </a:lnTo>
                <a:lnTo>
                  <a:pt x="2667685" y="149707"/>
                </a:lnTo>
                <a:lnTo>
                  <a:pt x="2787523" y="149707"/>
                </a:lnTo>
                <a:lnTo>
                  <a:pt x="2787523" y="103124"/>
                </a:lnTo>
                <a:lnTo>
                  <a:pt x="2667685" y="103124"/>
                </a:lnTo>
                <a:lnTo>
                  <a:pt x="2667685" y="49072"/>
                </a:lnTo>
                <a:lnTo>
                  <a:pt x="2801035" y="49072"/>
                </a:lnTo>
                <a:lnTo>
                  <a:pt x="2801035" y="2489"/>
                </a:lnTo>
                <a:close/>
              </a:path>
              <a:path w="3500754" h="254000">
                <a:moveTo>
                  <a:pt x="2851175" y="167843"/>
                </a:moveTo>
                <a:lnTo>
                  <a:pt x="2828772" y="213715"/>
                </a:lnTo>
                <a:lnTo>
                  <a:pt x="2878912" y="242385"/>
                </a:lnTo>
                <a:lnTo>
                  <a:pt x="2938653" y="253187"/>
                </a:lnTo>
                <a:lnTo>
                  <a:pt x="2977130" y="248314"/>
                </a:lnTo>
                <a:lnTo>
                  <a:pt x="3008039" y="233940"/>
                </a:lnTo>
                <a:lnTo>
                  <a:pt x="3028614" y="210431"/>
                </a:lnTo>
                <a:lnTo>
                  <a:pt x="3029829" y="205181"/>
                </a:lnTo>
                <a:lnTo>
                  <a:pt x="2939364" y="205181"/>
                </a:lnTo>
                <a:lnTo>
                  <a:pt x="2918083" y="202547"/>
                </a:lnTo>
                <a:lnTo>
                  <a:pt x="2895003" y="195046"/>
                </a:lnTo>
                <a:lnTo>
                  <a:pt x="2872055" y="183278"/>
                </a:lnTo>
                <a:lnTo>
                  <a:pt x="2851175" y="167843"/>
                </a:lnTo>
                <a:close/>
              </a:path>
              <a:path w="3500754" h="254000">
                <a:moveTo>
                  <a:pt x="2940075" y="0"/>
                </a:moveTo>
                <a:lnTo>
                  <a:pt x="2900714" y="5150"/>
                </a:lnTo>
                <a:lnTo>
                  <a:pt x="2870288" y="19869"/>
                </a:lnTo>
                <a:lnTo>
                  <a:pt x="2850664" y="43055"/>
                </a:lnTo>
                <a:lnTo>
                  <a:pt x="2843707" y="73609"/>
                </a:lnTo>
                <a:lnTo>
                  <a:pt x="2857502" y="114173"/>
                </a:lnTo>
                <a:lnTo>
                  <a:pt x="2890396" y="136115"/>
                </a:lnTo>
                <a:lnTo>
                  <a:pt x="2929657" y="148549"/>
                </a:lnTo>
                <a:lnTo>
                  <a:pt x="2962552" y="160591"/>
                </a:lnTo>
                <a:lnTo>
                  <a:pt x="2976346" y="181356"/>
                </a:lnTo>
                <a:lnTo>
                  <a:pt x="2973818" y="191529"/>
                </a:lnTo>
                <a:lnTo>
                  <a:pt x="2966523" y="199002"/>
                </a:lnTo>
                <a:lnTo>
                  <a:pt x="2954893" y="203608"/>
                </a:lnTo>
                <a:lnTo>
                  <a:pt x="2939364" y="205181"/>
                </a:lnTo>
                <a:lnTo>
                  <a:pt x="3029829" y="205181"/>
                </a:lnTo>
                <a:lnTo>
                  <a:pt x="3036087" y="178155"/>
                </a:lnTo>
                <a:lnTo>
                  <a:pt x="3022466" y="136721"/>
                </a:lnTo>
                <a:lnTo>
                  <a:pt x="2989677" y="113976"/>
                </a:lnTo>
                <a:lnTo>
                  <a:pt x="2950470" y="100961"/>
                </a:lnTo>
                <a:lnTo>
                  <a:pt x="2917595" y="88715"/>
                </a:lnTo>
                <a:lnTo>
                  <a:pt x="2903804" y="68275"/>
                </a:lnTo>
                <a:lnTo>
                  <a:pt x="2906098" y="59407"/>
                </a:lnTo>
                <a:lnTo>
                  <a:pt x="2912560" y="53073"/>
                </a:lnTo>
                <a:lnTo>
                  <a:pt x="2922556" y="49272"/>
                </a:lnTo>
                <a:lnTo>
                  <a:pt x="2935452" y="48006"/>
                </a:lnTo>
                <a:lnTo>
                  <a:pt x="3024895" y="48006"/>
                </a:lnTo>
                <a:lnTo>
                  <a:pt x="3034665" y="27025"/>
                </a:lnTo>
                <a:lnTo>
                  <a:pt x="3014284" y="15901"/>
                </a:lnTo>
                <a:lnTo>
                  <a:pt x="2991104" y="7378"/>
                </a:lnTo>
                <a:lnTo>
                  <a:pt x="2966056" y="1922"/>
                </a:lnTo>
                <a:lnTo>
                  <a:pt x="2940075" y="0"/>
                </a:lnTo>
                <a:close/>
              </a:path>
              <a:path w="3500754" h="254000">
                <a:moveTo>
                  <a:pt x="3024895" y="48006"/>
                </a:moveTo>
                <a:lnTo>
                  <a:pt x="2935452" y="48006"/>
                </a:lnTo>
                <a:lnTo>
                  <a:pt x="2952265" y="49806"/>
                </a:lnTo>
                <a:lnTo>
                  <a:pt x="2971812" y="54940"/>
                </a:lnTo>
                <a:lnTo>
                  <a:pt x="2992559" y="63007"/>
                </a:lnTo>
                <a:lnTo>
                  <a:pt x="3012973" y="73609"/>
                </a:lnTo>
                <a:lnTo>
                  <a:pt x="3024895" y="48006"/>
                </a:lnTo>
                <a:close/>
              </a:path>
              <a:path w="3500754" h="254000">
                <a:moveTo>
                  <a:pt x="3265093" y="2489"/>
                </a:moveTo>
                <a:lnTo>
                  <a:pt x="3075559" y="2489"/>
                </a:lnTo>
                <a:lnTo>
                  <a:pt x="3075559" y="251409"/>
                </a:lnTo>
                <a:lnTo>
                  <a:pt x="3269005" y="251409"/>
                </a:lnTo>
                <a:lnTo>
                  <a:pt x="3269005" y="204825"/>
                </a:lnTo>
                <a:lnTo>
                  <a:pt x="3131743" y="204825"/>
                </a:lnTo>
                <a:lnTo>
                  <a:pt x="3131743" y="149707"/>
                </a:lnTo>
                <a:lnTo>
                  <a:pt x="3251580" y="149707"/>
                </a:lnTo>
                <a:lnTo>
                  <a:pt x="3251580" y="103124"/>
                </a:lnTo>
                <a:lnTo>
                  <a:pt x="3131743" y="103124"/>
                </a:lnTo>
                <a:lnTo>
                  <a:pt x="3131743" y="49072"/>
                </a:lnTo>
                <a:lnTo>
                  <a:pt x="3265093" y="49072"/>
                </a:lnTo>
                <a:lnTo>
                  <a:pt x="3265093" y="2489"/>
                </a:lnTo>
                <a:close/>
              </a:path>
              <a:path w="3500754" h="254000">
                <a:moveTo>
                  <a:pt x="3315233" y="167843"/>
                </a:moveTo>
                <a:lnTo>
                  <a:pt x="3292830" y="213715"/>
                </a:lnTo>
                <a:lnTo>
                  <a:pt x="3342970" y="242385"/>
                </a:lnTo>
                <a:lnTo>
                  <a:pt x="3402711" y="253187"/>
                </a:lnTo>
                <a:lnTo>
                  <a:pt x="3441188" y="248314"/>
                </a:lnTo>
                <a:lnTo>
                  <a:pt x="3472097" y="233940"/>
                </a:lnTo>
                <a:lnTo>
                  <a:pt x="3492672" y="210431"/>
                </a:lnTo>
                <a:lnTo>
                  <a:pt x="3493887" y="205181"/>
                </a:lnTo>
                <a:lnTo>
                  <a:pt x="3403422" y="205181"/>
                </a:lnTo>
                <a:lnTo>
                  <a:pt x="3382141" y="202547"/>
                </a:lnTo>
                <a:lnTo>
                  <a:pt x="3359061" y="195046"/>
                </a:lnTo>
                <a:lnTo>
                  <a:pt x="3336113" y="183278"/>
                </a:lnTo>
                <a:lnTo>
                  <a:pt x="3315233" y="167843"/>
                </a:lnTo>
                <a:close/>
              </a:path>
              <a:path w="3500754" h="254000">
                <a:moveTo>
                  <a:pt x="3404133" y="0"/>
                </a:moveTo>
                <a:lnTo>
                  <a:pt x="3364772" y="5150"/>
                </a:lnTo>
                <a:lnTo>
                  <a:pt x="3334346" y="19869"/>
                </a:lnTo>
                <a:lnTo>
                  <a:pt x="3314722" y="43055"/>
                </a:lnTo>
                <a:lnTo>
                  <a:pt x="3307765" y="73609"/>
                </a:lnTo>
                <a:lnTo>
                  <a:pt x="3321560" y="114173"/>
                </a:lnTo>
                <a:lnTo>
                  <a:pt x="3354454" y="136115"/>
                </a:lnTo>
                <a:lnTo>
                  <a:pt x="3393715" y="148549"/>
                </a:lnTo>
                <a:lnTo>
                  <a:pt x="3426610" y="160591"/>
                </a:lnTo>
                <a:lnTo>
                  <a:pt x="3440404" y="181356"/>
                </a:lnTo>
                <a:lnTo>
                  <a:pt x="3437876" y="191529"/>
                </a:lnTo>
                <a:lnTo>
                  <a:pt x="3430581" y="199002"/>
                </a:lnTo>
                <a:lnTo>
                  <a:pt x="3418951" y="203608"/>
                </a:lnTo>
                <a:lnTo>
                  <a:pt x="3403422" y="205181"/>
                </a:lnTo>
                <a:lnTo>
                  <a:pt x="3493887" y="205181"/>
                </a:lnTo>
                <a:lnTo>
                  <a:pt x="3500145" y="178155"/>
                </a:lnTo>
                <a:lnTo>
                  <a:pt x="3486524" y="136721"/>
                </a:lnTo>
                <a:lnTo>
                  <a:pt x="3453735" y="113976"/>
                </a:lnTo>
                <a:lnTo>
                  <a:pt x="3414528" y="100961"/>
                </a:lnTo>
                <a:lnTo>
                  <a:pt x="3381653" y="88715"/>
                </a:lnTo>
                <a:lnTo>
                  <a:pt x="3367862" y="68275"/>
                </a:lnTo>
                <a:lnTo>
                  <a:pt x="3370156" y="59407"/>
                </a:lnTo>
                <a:lnTo>
                  <a:pt x="3376618" y="53073"/>
                </a:lnTo>
                <a:lnTo>
                  <a:pt x="3386614" y="49272"/>
                </a:lnTo>
                <a:lnTo>
                  <a:pt x="3399510" y="48006"/>
                </a:lnTo>
                <a:lnTo>
                  <a:pt x="3488953" y="48006"/>
                </a:lnTo>
                <a:lnTo>
                  <a:pt x="3498723" y="27025"/>
                </a:lnTo>
                <a:lnTo>
                  <a:pt x="3478342" y="15901"/>
                </a:lnTo>
                <a:lnTo>
                  <a:pt x="3455162" y="7378"/>
                </a:lnTo>
                <a:lnTo>
                  <a:pt x="3430114" y="1922"/>
                </a:lnTo>
                <a:lnTo>
                  <a:pt x="3404133" y="0"/>
                </a:lnTo>
                <a:close/>
              </a:path>
              <a:path w="3500754" h="254000">
                <a:moveTo>
                  <a:pt x="3488953" y="48006"/>
                </a:moveTo>
                <a:lnTo>
                  <a:pt x="3399510" y="48006"/>
                </a:lnTo>
                <a:lnTo>
                  <a:pt x="3416323" y="49806"/>
                </a:lnTo>
                <a:lnTo>
                  <a:pt x="3435870" y="54940"/>
                </a:lnTo>
                <a:lnTo>
                  <a:pt x="3456617" y="63007"/>
                </a:lnTo>
                <a:lnTo>
                  <a:pt x="3477031" y="73609"/>
                </a:lnTo>
                <a:lnTo>
                  <a:pt x="3488953" y="4800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7850" y="1832787"/>
            <a:ext cx="3887685" cy="290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10906" y="1312087"/>
            <a:ext cx="1318260" cy="362585"/>
          </a:xfrm>
          <a:custGeom>
            <a:avLst/>
            <a:gdLst/>
            <a:ahLst/>
            <a:cxnLst/>
            <a:rect l="l" t="t" r="r" b="b"/>
            <a:pathLst>
              <a:path w="1318259" h="362585">
                <a:moveTo>
                  <a:pt x="43814" y="85724"/>
                </a:moveTo>
                <a:lnTo>
                  <a:pt x="0" y="85724"/>
                </a:lnTo>
                <a:lnTo>
                  <a:pt x="0" y="362330"/>
                </a:lnTo>
                <a:lnTo>
                  <a:pt x="43814" y="362330"/>
                </a:lnTo>
                <a:lnTo>
                  <a:pt x="43814" y="253364"/>
                </a:lnTo>
                <a:lnTo>
                  <a:pt x="190128" y="253364"/>
                </a:lnTo>
                <a:lnTo>
                  <a:pt x="190587" y="252602"/>
                </a:lnTo>
                <a:lnTo>
                  <a:pt x="105536" y="252602"/>
                </a:lnTo>
                <a:lnTo>
                  <a:pt x="80623" y="247763"/>
                </a:lnTo>
                <a:lnTo>
                  <a:pt x="61102" y="234172"/>
                </a:lnTo>
                <a:lnTo>
                  <a:pt x="48369" y="213223"/>
                </a:lnTo>
                <a:lnTo>
                  <a:pt x="43814" y="186308"/>
                </a:lnTo>
                <a:lnTo>
                  <a:pt x="48369" y="159996"/>
                </a:lnTo>
                <a:lnTo>
                  <a:pt x="61102" y="139255"/>
                </a:lnTo>
                <a:lnTo>
                  <a:pt x="80623" y="125658"/>
                </a:lnTo>
                <a:lnTo>
                  <a:pt x="105536" y="120776"/>
                </a:lnTo>
                <a:lnTo>
                  <a:pt x="43814" y="120776"/>
                </a:lnTo>
                <a:lnTo>
                  <a:pt x="43814" y="85724"/>
                </a:lnTo>
                <a:close/>
              </a:path>
              <a:path w="1318259" h="362585">
                <a:moveTo>
                  <a:pt x="190128" y="253364"/>
                </a:moveTo>
                <a:lnTo>
                  <a:pt x="43814" y="253364"/>
                </a:lnTo>
                <a:lnTo>
                  <a:pt x="56721" y="269045"/>
                </a:lnTo>
                <a:lnTo>
                  <a:pt x="73056" y="280511"/>
                </a:lnTo>
                <a:lnTo>
                  <a:pt x="92678" y="287547"/>
                </a:lnTo>
                <a:lnTo>
                  <a:pt x="115442" y="289940"/>
                </a:lnTo>
                <a:lnTo>
                  <a:pt x="154876" y="282505"/>
                </a:lnTo>
                <a:lnTo>
                  <a:pt x="185165" y="261604"/>
                </a:lnTo>
                <a:lnTo>
                  <a:pt x="190128" y="253364"/>
                </a:lnTo>
                <a:close/>
              </a:path>
              <a:path w="1318259" h="362585">
                <a:moveTo>
                  <a:pt x="114680" y="84200"/>
                </a:moveTo>
                <a:lnTo>
                  <a:pt x="92356" y="86594"/>
                </a:lnTo>
                <a:lnTo>
                  <a:pt x="72961" y="93630"/>
                </a:lnTo>
                <a:lnTo>
                  <a:pt x="56709" y="105096"/>
                </a:lnTo>
                <a:lnTo>
                  <a:pt x="43814" y="120776"/>
                </a:lnTo>
                <a:lnTo>
                  <a:pt x="105536" y="120776"/>
                </a:lnTo>
                <a:lnTo>
                  <a:pt x="130450" y="125712"/>
                </a:lnTo>
                <a:lnTo>
                  <a:pt x="149971" y="139398"/>
                </a:lnTo>
                <a:lnTo>
                  <a:pt x="162704" y="160156"/>
                </a:lnTo>
                <a:lnTo>
                  <a:pt x="167258" y="186308"/>
                </a:lnTo>
                <a:lnTo>
                  <a:pt x="162704" y="213062"/>
                </a:lnTo>
                <a:lnTo>
                  <a:pt x="149971" y="234029"/>
                </a:lnTo>
                <a:lnTo>
                  <a:pt x="130450" y="247709"/>
                </a:lnTo>
                <a:lnTo>
                  <a:pt x="105536" y="252602"/>
                </a:lnTo>
                <a:lnTo>
                  <a:pt x="190587" y="252602"/>
                </a:lnTo>
                <a:lnTo>
                  <a:pt x="204596" y="229344"/>
                </a:lnTo>
                <a:lnTo>
                  <a:pt x="211454" y="187832"/>
                </a:lnTo>
                <a:lnTo>
                  <a:pt x="204424" y="145601"/>
                </a:lnTo>
                <a:lnTo>
                  <a:pt x="184642" y="112871"/>
                </a:lnTo>
                <a:lnTo>
                  <a:pt x="154072" y="91713"/>
                </a:lnTo>
                <a:lnTo>
                  <a:pt x="114680" y="84200"/>
                </a:lnTo>
                <a:close/>
              </a:path>
              <a:path w="1318259" h="362585">
                <a:moveTo>
                  <a:pt x="340613" y="84200"/>
                </a:moveTo>
                <a:lnTo>
                  <a:pt x="299204" y="91868"/>
                </a:lnTo>
                <a:lnTo>
                  <a:pt x="266795" y="112966"/>
                </a:lnTo>
                <a:lnTo>
                  <a:pt x="245673" y="145494"/>
                </a:lnTo>
                <a:lnTo>
                  <a:pt x="238124" y="187451"/>
                </a:lnTo>
                <a:lnTo>
                  <a:pt x="245530" y="229183"/>
                </a:lnTo>
                <a:lnTo>
                  <a:pt x="266509" y="261556"/>
                </a:lnTo>
                <a:lnTo>
                  <a:pt x="299204" y="282499"/>
                </a:lnTo>
                <a:lnTo>
                  <a:pt x="341756" y="289940"/>
                </a:lnTo>
                <a:lnTo>
                  <a:pt x="366855" y="287637"/>
                </a:lnTo>
                <a:lnTo>
                  <a:pt x="389381" y="280939"/>
                </a:lnTo>
                <a:lnTo>
                  <a:pt x="409051" y="270170"/>
                </a:lnTo>
                <a:lnTo>
                  <a:pt x="425576" y="255650"/>
                </a:lnTo>
                <a:lnTo>
                  <a:pt x="424504" y="254507"/>
                </a:lnTo>
                <a:lnTo>
                  <a:pt x="345185" y="254507"/>
                </a:lnTo>
                <a:lnTo>
                  <a:pt x="322826" y="250983"/>
                </a:lnTo>
                <a:lnTo>
                  <a:pt x="304323" y="240887"/>
                </a:lnTo>
                <a:lnTo>
                  <a:pt x="290536" y="224932"/>
                </a:lnTo>
                <a:lnTo>
                  <a:pt x="282320" y="203834"/>
                </a:lnTo>
                <a:lnTo>
                  <a:pt x="435482" y="203834"/>
                </a:lnTo>
                <a:lnTo>
                  <a:pt x="433833" y="171830"/>
                </a:lnTo>
                <a:lnTo>
                  <a:pt x="281558" y="171830"/>
                </a:lnTo>
                <a:lnTo>
                  <a:pt x="288274" y="149953"/>
                </a:lnTo>
                <a:lnTo>
                  <a:pt x="300989" y="133397"/>
                </a:lnTo>
                <a:lnTo>
                  <a:pt x="318849" y="122914"/>
                </a:lnTo>
                <a:lnTo>
                  <a:pt x="340994" y="119252"/>
                </a:lnTo>
                <a:lnTo>
                  <a:pt x="417909" y="119252"/>
                </a:lnTo>
                <a:lnTo>
                  <a:pt x="416766" y="116585"/>
                </a:lnTo>
                <a:lnTo>
                  <a:pt x="386244" y="92606"/>
                </a:lnTo>
                <a:lnTo>
                  <a:pt x="340613" y="84200"/>
                </a:lnTo>
                <a:close/>
              </a:path>
              <a:path w="1318259" h="362585">
                <a:moveTo>
                  <a:pt x="402335" y="230885"/>
                </a:moveTo>
                <a:lnTo>
                  <a:pt x="390245" y="241006"/>
                </a:lnTo>
                <a:lnTo>
                  <a:pt x="376475" y="248411"/>
                </a:lnTo>
                <a:lnTo>
                  <a:pt x="361348" y="252960"/>
                </a:lnTo>
                <a:lnTo>
                  <a:pt x="345185" y="254507"/>
                </a:lnTo>
                <a:lnTo>
                  <a:pt x="424504" y="254507"/>
                </a:lnTo>
                <a:lnTo>
                  <a:pt x="402335" y="230885"/>
                </a:lnTo>
                <a:close/>
              </a:path>
              <a:path w="1318259" h="362585">
                <a:moveTo>
                  <a:pt x="417909" y="119252"/>
                </a:moveTo>
                <a:lnTo>
                  <a:pt x="340994" y="119252"/>
                </a:lnTo>
                <a:lnTo>
                  <a:pt x="363575" y="122860"/>
                </a:lnTo>
                <a:lnTo>
                  <a:pt x="381047" y="133254"/>
                </a:lnTo>
                <a:lnTo>
                  <a:pt x="392590" y="149792"/>
                </a:lnTo>
                <a:lnTo>
                  <a:pt x="397382" y="171830"/>
                </a:lnTo>
                <a:lnTo>
                  <a:pt x="433833" y="171830"/>
                </a:lnTo>
                <a:lnTo>
                  <a:pt x="432929" y="154281"/>
                </a:lnTo>
                <a:lnTo>
                  <a:pt x="417909" y="119252"/>
                </a:lnTo>
                <a:close/>
              </a:path>
              <a:path w="1318259" h="362585">
                <a:moveTo>
                  <a:pt x="525017" y="85724"/>
                </a:moveTo>
                <a:lnTo>
                  <a:pt x="481202" y="85724"/>
                </a:lnTo>
                <a:lnTo>
                  <a:pt x="481202" y="288416"/>
                </a:lnTo>
                <a:lnTo>
                  <a:pt x="525017" y="288416"/>
                </a:lnTo>
                <a:lnTo>
                  <a:pt x="525017" y="182498"/>
                </a:lnTo>
                <a:lnTo>
                  <a:pt x="531685" y="158740"/>
                </a:lnTo>
                <a:lnTo>
                  <a:pt x="546068" y="140446"/>
                </a:lnTo>
                <a:lnTo>
                  <a:pt x="567451" y="129081"/>
                </a:lnTo>
                <a:lnTo>
                  <a:pt x="595121" y="126110"/>
                </a:lnTo>
                <a:lnTo>
                  <a:pt x="525017" y="126110"/>
                </a:lnTo>
                <a:lnTo>
                  <a:pt x="525017" y="85724"/>
                </a:lnTo>
                <a:close/>
              </a:path>
              <a:path w="1318259" h="362585">
                <a:moveTo>
                  <a:pt x="595121" y="84200"/>
                </a:moveTo>
                <a:lnTo>
                  <a:pt x="572595" y="86891"/>
                </a:lnTo>
                <a:lnTo>
                  <a:pt x="553211" y="94868"/>
                </a:lnTo>
                <a:lnTo>
                  <a:pt x="537257" y="107989"/>
                </a:lnTo>
                <a:lnTo>
                  <a:pt x="525017" y="126110"/>
                </a:lnTo>
                <a:lnTo>
                  <a:pt x="595121" y="126110"/>
                </a:lnTo>
                <a:lnTo>
                  <a:pt x="595121" y="84200"/>
                </a:lnTo>
                <a:close/>
              </a:path>
              <a:path w="1318259" h="362585">
                <a:moveTo>
                  <a:pt x="824483" y="121157"/>
                </a:moveTo>
                <a:lnTo>
                  <a:pt x="718565" y="121157"/>
                </a:lnTo>
                <a:lnTo>
                  <a:pt x="743700" y="126057"/>
                </a:lnTo>
                <a:lnTo>
                  <a:pt x="763333" y="139779"/>
                </a:lnTo>
                <a:lnTo>
                  <a:pt x="776108" y="160859"/>
                </a:lnTo>
                <a:lnTo>
                  <a:pt x="780668" y="187832"/>
                </a:lnTo>
                <a:lnTo>
                  <a:pt x="776108" y="214366"/>
                </a:lnTo>
                <a:lnTo>
                  <a:pt x="763333" y="235219"/>
                </a:lnTo>
                <a:lnTo>
                  <a:pt x="743700" y="248858"/>
                </a:lnTo>
                <a:lnTo>
                  <a:pt x="718565" y="253745"/>
                </a:lnTo>
                <a:lnTo>
                  <a:pt x="780668" y="253745"/>
                </a:lnTo>
                <a:lnTo>
                  <a:pt x="780668" y="362330"/>
                </a:lnTo>
                <a:lnTo>
                  <a:pt x="824483" y="362330"/>
                </a:lnTo>
                <a:lnTo>
                  <a:pt x="824483" y="121157"/>
                </a:lnTo>
                <a:close/>
              </a:path>
              <a:path w="1318259" h="362585">
                <a:moveTo>
                  <a:pt x="708659" y="83819"/>
                </a:moveTo>
                <a:lnTo>
                  <a:pt x="669488" y="91261"/>
                </a:lnTo>
                <a:lnTo>
                  <a:pt x="639032" y="112204"/>
                </a:lnTo>
                <a:lnTo>
                  <a:pt x="619291" y="144577"/>
                </a:lnTo>
                <a:lnTo>
                  <a:pt x="612266" y="186308"/>
                </a:lnTo>
                <a:lnTo>
                  <a:pt x="619250" y="228599"/>
                </a:lnTo>
                <a:lnTo>
                  <a:pt x="638984" y="261461"/>
                </a:lnTo>
                <a:lnTo>
                  <a:pt x="669649" y="282749"/>
                </a:lnTo>
                <a:lnTo>
                  <a:pt x="709421" y="290321"/>
                </a:lnTo>
                <a:lnTo>
                  <a:pt x="732180" y="287928"/>
                </a:lnTo>
                <a:lnTo>
                  <a:pt x="751760" y="280892"/>
                </a:lnTo>
                <a:lnTo>
                  <a:pt x="767982" y="269426"/>
                </a:lnTo>
                <a:lnTo>
                  <a:pt x="780668" y="253745"/>
                </a:lnTo>
                <a:lnTo>
                  <a:pt x="718565" y="253745"/>
                </a:lnTo>
                <a:lnTo>
                  <a:pt x="693265" y="248858"/>
                </a:lnTo>
                <a:lnTo>
                  <a:pt x="673607" y="235219"/>
                </a:lnTo>
                <a:lnTo>
                  <a:pt x="660808" y="214366"/>
                </a:lnTo>
                <a:lnTo>
                  <a:pt x="656081" y="187832"/>
                </a:lnTo>
                <a:lnTo>
                  <a:pt x="660862" y="161020"/>
                </a:lnTo>
                <a:lnTo>
                  <a:pt x="673750" y="139922"/>
                </a:lnTo>
                <a:lnTo>
                  <a:pt x="693425" y="126110"/>
                </a:lnTo>
                <a:lnTo>
                  <a:pt x="718565" y="121157"/>
                </a:lnTo>
                <a:lnTo>
                  <a:pt x="824483" y="121157"/>
                </a:lnTo>
                <a:lnTo>
                  <a:pt x="824483" y="120776"/>
                </a:lnTo>
                <a:lnTo>
                  <a:pt x="780668" y="120776"/>
                </a:lnTo>
                <a:lnTo>
                  <a:pt x="767756" y="105036"/>
                </a:lnTo>
                <a:lnTo>
                  <a:pt x="751379" y="93440"/>
                </a:lnTo>
                <a:lnTo>
                  <a:pt x="731645" y="86272"/>
                </a:lnTo>
                <a:lnTo>
                  <a:pt x="708659" y="83819"/>
                </a:lnTo>
                <a:close/>
              </a:path>
              <a:path w="1318259" h="362585">
                <a:moveTo>
                  <a:pt x="824483" y="85724"/>
                </a:moveTo>
                <a:lnTo>
                  <a:pt x="780668" y="85724"/>
                </a:lnTo>
                <a:lnTo>
                  <a:pt x="780668" y="120776"/>
                </a:lnTo>
                <a:lnTo>
                  <a:pt x="824483" y="120776"/>
                </a:lnTo>
                <a:lnTo>
                  <a:pt x="824483" y="85724"/>
                </a:lnTo>
                <a:close/>
              </a:path>
              <a:path w="1318259" h="362585">
                <a:moveTo>
                  <a:pt x="928484" y="85724"/>
                </a:moveTo>
                <a:lnTo>
                  <a:pt x="884669" y="85724"/>
                </a:lnTo>
                <a:lnTo>
                  <a:pt x="884669" y="211835"/>
                </a:lnTo>
                <a:lnTo>
                  <a:pt x="889741" y="244453"/>
                </a:lnTo>
                <a:lnTo>
                  <a:pt x="904386" y="269033"/>
                </a:lnTo>
                <a:lnTo>
                  <a:pt x="927746" y="284541"/>
                </a:lnTo>
                <a:lnTo>
                  <a:pt x="958964" y="289940"/>
                </a:lnTo>
                <a:lnTo>
                  <a:pt x="982330" y="287315"/>
                </a:lnTo>
                <a:lnTo>
                  <a:pt x="1002445" y="279796"/>
                </a:lnTo>
                <a:lnTo>
                  <a:pt x="1018918" y="267063"/>
                </a:lnTo>
                <a:lnTo>
                  <a:pt x="1031354" y="248792"/>
                </a:lnTo>
                <a:lnTo>
                  <a:pt x="975728" y="248792"/>
                </a:lnTo>
                <a:lnTo>
                  <a:pt x="955969" y="245399"/>
                </a:lnTo>
                <a:lnTo>
                  <a:pt x="941104" y="235648"/>
                </a:lnTo>
                <a:lnTo>
                  <a:pt x="931740" y="220182"/>
                </a:lnTo>
                <a:lnTo>
                  <a:pt x="928484" y="199643"/>
                </a:lnTo>
                <a:lnTo>
                  <a:pt x="928484" y="85724"/>
                </a:lnTo>
                <a:close/>
              </a:path>
              <a:path w="1318259" h="362585">
                <a:moveTo>
                  <a:pt x="1075169" y="85724"/>
                </a:moveTo>
                <a:lnTo>
                  <a:pt x="1031354" y="85724"/>
                </a:lnTo>
                <a:lnTo>
                  <a:pt x="1031354" y="185546"/>
                </a:lnTo>
                <a:lnTo>
                  <a:pt x="1027591" y="210270"/>
                </a:lnTo>
                <a:lnTo>
                  <a:pt x="1016685" y="230171"/>
                </a:lnTo>
                <a:lnTo>
                  <a:pt x="999207" y="243572"/>
                </a:lnTo>
                <a:lnTo>
                  <a:pt x="975728" y="248792"/>
                </a:lnTo>
                <a:lnTo>
                  <a:pt x="1031354" y="248792"/>
                </a:lnTo>
                <a:lnTo>
                  <a:pt x="1031354" y="288416"/>
                </a:lnTo>
                <a:lnTo>
                  <a:pt x="1075169" y="288416"/>
                </a:lnTo>
                <a:lnTo>
                  <a:pt x="1075169" y="85724"/>
                </a:lnTo>
                <a:close/>
              </a:path>
              <a:path w="1318259" h="362585">
                <a:moveTo>
                  <a:pt x="1204709" y="0"/>
                </a:moveTo>
                <a:lnTo>
                  <a:pt x="1159751" y="19049"/>
                </a:lnTo>
                <a:lnTo>
                  <a:pt x="1206233" y="56387"/>
                </a:lnTo>
                <a:lnTo>
                  <a:pt x="1245095" y="56387"/>
                </a:lnTo>
                <a:lnTo>
                  <a:pt x="1204709" y="0"/>
                </a:lnTo>
                <a:close/>
              </a:path>
              <a:path w="1318259" h="362585">
                <a:moveTo>
                  <a:pt x="1223378" y="84200"/>
                </a:moveTo>
                <a:lnTo>
                  <a:pt x="1181968" y="91868"/>
                </a:lnTo>
                <a:lnTo>
                  <a:pt x="1149559" y="112966"/>
                </a:lnTo>
                <a:lnTo>
                  <a:pt x="1128437" y="145494"/>
                </a:lnTo>
                <a:lnTo>
                  <a:pt x="1120889" y="187451"/>
                </a:lnTo>
                <a:lnTo>
                  <a:pt x="1128294" y="229183"/>
                </a:lnTo>
                <a:lnTo>
                  <a:pt x="1149273" y="261556"/>
                </a:lnTo>
                <a:lnTo>
                  <a:pt x="1181968" y="282499"/>
                </a:lnTo>
                <a:lnTo>
                  <a:pt x="1224521" y="289940"/>
                </a:lnTo>
                <a:lnTo>
                  <a:pt x="1249619" y="287637"/>
                </a:lnTo>
                <a:lnTo>
                  <a:pt x="1272146" y="280939"/>
                </a:lnTo>
                <a:lnTo>
                  <a:pt x="1291815" y="270170"/>
                </a:lnTo>
                <a:lnTo>
                  <a:pt x="1308341" y="255650"/>
                </a:lnTo>
                <a:lnTo>
                  <a:pt x="1307268" y="254507"/>
                </a:lnTo>
                <a:lnTo>
                  <a:pt x="1227950" y="254507"/>
                </a:lnTo>
                <a:lnTo>
                  <a:pt x="1205590" y="250983"/>
                </a:lnTo>
                <a:lnTo>
                  <a:pt x="1187088" y="240887"/>
                </a:lnTo>
                <a:lnTo>
                  <a:pt x="1173300" y="224932"/>
                </a:lnTo>
                <a:lnTo>
                  <a:pt x="1165085" y="203834"/>
                </a:lnTo>
                <a:lnTo>
                  <a:pt x="1318247" y="203834"/>
                </a:lnTo>
                <a:lnTo>
                  <a:pt x="1316597" y="171830"/>
                </a:lnTo>
                <a:lnTo>
                  <a:pt x="1164323" y="171830"/>
                </a:lnTo>
                <a:lnTo>
                  <a:pt x="1171038" y="149953"/>
                </a:lnTo>
                <a:lnTo>
                  <a:pt x="1183754" y="133397"/>
                </a:lnTo>
                <a:lnTo>
                  <a:pt x="1201613" y="122914"/>
                </a:lnTo>
                <a:lnTo>
                  <a:pt x="1223759" y="119252"/>
                </a:lnTo>
                <a:lnTo>
                  <a:pt x="1300674" y="119252"/>
                </a:lnTo>
                <a:lnTo>
                  <a:pt x="1299530" y="116585"/>
                </a:lnTo>
                <a:lnTo>
                  <a:pt x="1269009" y="92606"/>
                </a:lnTo>
                <a:lnTo>
                  <a:pt x="1223378" y="84200"/>
                </a:lnTo>
                <a:close/>
              </a:path>
              <a:path w="1318259" h="362585">
                <a:moveTo>
                  <a:pt x="1285100" y="230885"/>
                </a:moveTo>
                <a:lnTo>
                  <a:pt x="1273009" y="241006"/>
                </a:lnTo>
                <a:lnTo>
                  <a:pt x="1259239" y="248411"/>
                </a:lnTo>
                <a:lnTo>
                  <a:pt x="1244113" y="252960"/>
                </a:lnTo>
                <a:lnTo>
                  <a:pt x="1227950" y="254507"/>
                </a:lnTo>
                <a:lnTo>
                  <a:pt x="1307268" y="254507"/>
                </a:lnTo>
                <a:lnTo>
                  <a:pt x="1285100" y="230885"/>
                </a:lnTo>
                <a:close/>
              </a:path>
              <a:path w="1318259" h="362585">
                <a:moveTo>
                  <a:pt x="1300674" y="119252"/>
                </a:moveTo>
                <a:lnTo>
                  <a:pt x="1223759" y="119252"/>
                </a:lnTo>
                <a:lnTo>
                  <a:pt x="1246339" y="122860"/>
                </a:lnTo>
                <a:lnTo>
                  <a:pt x="1263811" y="133254"/>
                </a:lnTo>
                <a:lnTo>
                  <a:pt x="1275355" y="149792"/>
                </a:lnTo>
                <a:lnTo>
                  <a:pt x="1280147" y="171830"/>
                </a:lnTo>
                <a:lnTo>
                  <a:pt x="1316597" y="171830"/>
                </a:lnTo>
                <a:lnTo>
                  <a:pt x="1315693" y="154281"/>
                </a:lnTo>
                <a:lnTo>
                  <a:pt x="1300674" y="1192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4583" y="1349095"/>
            <a:ext cx="3136265" cy="254000"/>
          </a:xfrm>
          <a:custGeom>
            <a:avLst/>
            <a:gdLst/>
            <a:ahLst/>
            <a:cxnLst/>
            <a:rect l="l" t="t" r="r" b="b"/>
            <a:pathLst>
              <a:path w="3136265" h="254000">
                <a:moveTo>
                  <a:pt x="131927" y="50139"/>
                </a:moveTo>
                <a:lnTo>
                  <a:pt x="75742" y="50139"/>
                </a:lnTo>
                <a:lnTo>
                  <a:pt x="75742" y="251409"/>
                </a:lnTo>
                <a:lnTo>
                  <a:pt x="131927" y="251409"/>
                </a:lnTo>
                <a:lnTo>
                  <a:pt x="131927" y="50139"/>
                </a:lnTo>
                <a:close/>
              </a:path>
              <a:path w="3136265" h="254000">
                <a:moveTo>
                  <a:pt x="208026" y="2489"/>
                </a:moveTo>
                <a:lnTo>
                  <a:pt x="0" y="2489"/>
                </a:lnTo>
                <a:lnTo>
                  <a:pt x="0" y="50139"/>
                </a:lnTo>
                <a:lnTo>
                  <a:pt x="208026" y="50139"/>
                </a:lnTo>
                <a:lnTo>
                  <a:pt x="208026" y="2489"/>
                </a:lnTo>
                <a:close/>
              </a:path>
              <a:path w="3136265" h="254000">
                <a:moveTo>
                  <a:pt x="294436" y="2489"/>
                </a:moveTo>
                <a:lnTo>
                  <a:pt x="238252" y="2489"/>
                </a:lnTo>
                <a:lnTo>
                  <a:pt x="238252" y="251409"/>
                </a:lnTo>
                <a:lnTo>
                  <a:pt x="294436" y="251409"/>
                </a:lnTo>
                <a:lnTo>
                  <a:pt x="294436" y="2489"/>
                </a:lnTo>
                <a:close/>
              </a:path>
              <a:path w="3136265" h="254000">
                <a:moveTo>
                  <a:pt x="455168" y="2489"/>
                </a:moveTo>
                <a:lnTo>
                  <a:pt x="349554" y="2489"/>
                </a:lnTo>
                <a:lnTo>
                  <a:pt x="349554" y="251409"/>
                </a:lnTo>
                <a:lnTo>
                  <a:pt x="405739" y="251409"/>
                </a:lnTo>
                <a:lnTo>
                  <a:pt x="405739" y="180289"/>
                </a:lnTo>
                <a:lnTo>
                  <a:pt x="455168" y="180289"/>
                </a:lnTo>
                <a:lnTo>
                  <a:pt x="497428" y="174160"/>
                </a:lnTo>
                <a:lnTo>
                  <a:pt x="528688" y="156330"/>
                </a:lnTo>
                <a:lnTo>
                  <a:pt x="544216" y="133350"/>
                </a:lnTo>
                <a:lnTo>
                  <a:pt x="405739" y="133350"/>
                </a:lnTo>
                <a:lnTo>
                  <a:pt x="405739" y="49072"/>
                </a:lnTo>
                <a:lnTo>
                  <a:pt x="545882" y="49072"/>
                </a:lnTo>
                <a:lnTo>
                  <a:pt x="528688" y="25025"/>
                </a:lnTo>
                <a:lnTo>
                  <a:pt x="497428" y="8239"/>
                </a:lnTo>
                <a:lnTo>
                  <a:pt x="455168" y="2489"/>
                </a:lnTo>
                <a:close/>
              </a:path>
              <a:path w="3136265" h="254000">
                <a:moveTo>
                  <a:pt x="545882" y="49072"/>
                </a:moveTo>
                <a:lnTo>
                  <a:pt x="452323" y="49072"/>
                </a:lnTo>
                <a:lnTo>
                  <a:pt x="473192" y="51673"/>
                </a:lnTo>
                <a:lnTo>
                  <a:pt x="488594" y="59474"/>
                </a:lnTo>
                <a:lnTo>
                  <a:pt x="498128" y="72475"/>
                </a:lnTo>
                <a:lnTo>
                  <a:pt x="501395" y="90678"/>
                </a:lnTo>
                <a:lnTo>
                  <a:pt x="498128" y="109347"/>
                </a:lnTo>
                <a:lnTo>
                  <a:pt x="488594" y="122682"/>
                </a:lnTo>
                <a:lnTo>
                  <a:pt x="473192" y="130683"/>
                </a:lnTo>
                <a:lnTo>
                  <a:pt x="452323" y="133350"/>
                </a:lnTo>
                <a:lnTo>
                  <a:pt x="544216" y="133350"/>
                </a:lnTo>
                <a:lnTo>
                  <a:pt x="548079" y="127632"/>
                </a:lnTo>
                <a:lnTo>
                  <a:pt x="554736" y="88900"/>
                </a:lnTo>
                <a:lnTo>
                  <a:pt x="548079" y="52145"/>
                </a:lnTo>
                <a:lnTo>
                  <a:pt x="545882" y="49072"/>
                </a:lnTo>
                <a:close/>
              </a:path>
              <a:path w="3136265" h="254000">
                <a:moveTo>
                  <a:pt x="642200" y="2489"/>
                </a:moveTo>
                <a:lnTo>
                  <a:pt x="586016" y="2489"/>
                </a:lnTo>
                <a:lnTo>
                  <a:pt x="586016" y="147218"/>
                </a:lnTo>
                <a:lnTo>
                  <a:pt x="593983" y="191640"/>
                </a:lnTo>
                <a:lnTo>
                  <a:pt x="616686" y="225228"/>
                </a:lnTo>
                <a:lnTo>
                  <a:pt x="652324" y="246480"/>
                </a:lnTo>
                <a:lnTo>
                  <a:pt x="699096" y="253898"/>
                </a:lnTo>
                <a:lnTo>
                  <a:pt x="745497" y="246480"/>
                </a:lnTo>
                <a:lnTo>
                  <a:pt x="780662" y="225228"/>
                </a:lnTo>
                <a:lnTo>
                  <a:pt x="794206" y="204825"/>
                </a:lnTo>
                <a:lnTo>
                  <a:pt x="699096" y="204825"/>
                </a:lnTo>
                <a:lnTo>
                  <a:pt x="676105" y="200875"/>
                </a:lnTo>
                <a:lnTo>
                  <a:pt x="658114" y="189490"/>
                </a:lnTo>
                <a:lnTo>
                  <a:pt x="646390" y="171371"/>
                </a:lnTo>
                <a:lnTo>
                  <a:pt x="642200" y="147218"/>
                </a:lnTo>
                <a:lnTo>
                  <a:pt x="642200" y="2489"/>
                </a:lnTo>
                <a:close/>
              </a:path>
              <a:path w="3136265" h="254000">
                <a:moveTo>
                  <a:pt x="810755" y="2489"/>
                </a:moveTo>
                <a:lnTo>
                  <a:pt x="754570" y="2489"/>
                </a:lnTo>
                <a:lnTo>
                  <a:pt x="754570" y="147218"/>
                </a:lnTo>
                <a:lnTo>
                  <a:pt x="750603" y="171371"/>
                </a:lnTo>
                <a:lnTo>
                  <a:pt x="739368" y="189490"/>
                </a:lnTo>
                <a:lnTo>
                  <a:pt x="721866" y="200875"/>
                </a:lnTo>
                <a:lnTo>
                  <a:pt x="699096" y="204825"/>
                </a:lnTo>
                <a:lnTo>
                  <a:pt x="794206" y="204825"/>
                </a:lnTo>
                <a:lnTo>
                  <a:pt x="802959" y="191640"/>
                </a:lnTo>
                <a:lnTo>
                  <a:pt x="810755" y="147218"/>
                </a:lnTo>
                <a:lnTo>
                  <a:pt x="810755" y="2489"/>
                </a:lnTo>
                <a:close/>
              </a:path>
              <a:path w="3136265" h="254000">
                <a:moveTo>
                  <a:pt x="863028" y="167843"/>
                </a:moveTo>
                <a:lnTo>
                  <a:pt x="840625" y="213715"/>
                </a:lnTo>
                <a:lnTo>
                  <a:pt x="890765" y="242385"/>
                </a:lnTo>
                <a:lnTo>
                  <a:pt x="950506" y="253187"/>
                </a:lnTo>
                <a:lnTo>
                  <a:pt x="988983" y="248314"/>
                </a:lnTo>
                <a:lnTo>
                  <a:pt x="1019892" y="233940"/>
                </a:lnTo>
                <a:lnTo>
                  <a:pt x="1040467" y="210431"/>
                </a:lnTo>
                <a:lnTo>
                  <a:pt x="1041683" y="205181"/>
                </a:lnTo>
                <a:lnTo>
                  <a:pt x="951217" y="205181"/>
                </a:lnTo>
                <a:lnTo>
                  <a:pt x="929936" y="202547"/>
                </a:lnTo>
                <a:lnTo>
                  <a:pt x="906856" y="195046"/>
                </a:lnTo>
                <a:lnTo>
                  <a:pt x="883908" y="183278"/>
                </a:lnTo>
                <a:lnTo>
                  <a:pt x="863028" y="167843"/>
                </a:lnTo>
                <a:close/>
              </a:path>
              <a:path w="3136265" h="254000">
                <a:moveTo>
                  <a:pt x="951928" y="0"/>
                </a:moveTo>
                <a:lnTo>
                  <a:pt x="912568" y="5150"/>
                </a:lnTo>
                <a:lnTo>
                  <a:pt x="882142" y="19869"/>
                </a:lnTo>
                <a:lnTo>
                  <a:pt x="862517" y="43055"/>
                </a:lnTo>
                <a:lnTo>
                  <a:pt x="855560" y="73609"/>
                </a:lnTo>
                <a:lnTo>
                  <a:pt x="869355" y="114173"/>
                </a:lnTo>
                <a:lnTo>
                  <a:pt x="902249" y="136115"/>
                </a:lnTo>
                <a:lnTo>
                  <a:pt x="941510" y="148549"/>
                </a:lnTo>
                <a:lnTo>
                  <a:pt x="974405" y="160591"/>
                </a:lnTo>
                <a:lnTo>
                  <a:pt x="988199" y="181356"/>
                </a:lnTo>
                <a:lnTo>
                  <a:pt x="985671" y="191529"/>
                </a:lnTo>
                <a:lnTo>
                  <a:pt x="978376" y="199002"/>
                </a:lnTo>
                <a:lnTo>
                  <a:pt x="966747" y="203608"/>
                </a:lnTo>
                <a:lnTo>
                  <a:pt x="951217" y="205181"/>
                </a:lnTo>
                <a:lnTo>
                  <a:pt x="1041683" y="205181"/>
                </a:lnTo>
                <a:lnTo>
                  <a:pt x="1047940" y="178155"/>
                </a:lnTo>
                <a:lnTo>
                  <a:pt x="1034319" y="136721"/>
                </a:lnTo>
                <a:lnTo>
                  <a:pt x="1001530" y="113976"/>
                </a:lnTo>
                <a:lnTo>
                  <a:pt x="962323" y="100961"/>
                </a:lnTo>
                <a:lnTo>
                  <a:pt x="929448" y="88715"/>
                </a:lnTo>
                <a:lnTo>
                  <a:pt x="915657" y="68275"/>
                </a:lnTo>
                <a:lnTo>
                  <a:pt x="917952" y="59407"/>
                </a:lnTo>
                <a:lnTo>
                  <a:pt x="924413" y="53073"/>
                </a:lnTo>
                <a:lnTo>
                  <a:pt x="934409" y="49272"/>
                </a:lnTo>
                <a:lnTo>
                  <a:pt x="947305" y="48006"/>
                </a:lnTo>
                <a:lnTo>
                  <a:pt x="1036748" y="48006"/>
                </a:lnTo>
                <a:lnTo>
                  <a:pt x="1046518" y="27025"/>
                </a:lnTo>
                <a:lnTo>
                  <a:pt x="1026137" y="15901"/>
                </a:lnTo>
                <a:lnTo>
                  <a:pt x="1002957" y="7378"/>
                </a:lnTo>
                <a:lnTo>
                  <a:pt x="977909" y="1922"/>
                </a:lnTo>
                <a:lnTo>
                  <a:pt x="951928" y="0"/>
                </a:lnTo>
                <a:close/>
              </a:path>
              <a:path w="3136265" h="254000">
                <a:moveTo>
                  <a:pt x="1036748" y="48006"/>
                </a:moveTo>
                <a:lnTo>
                  <a:pt x="947305" y="48006"/>
                </a:lnTo>
                <a:lnTo>
                  <a:pt x="964118" y="49806"/>
                </a:lnTo>
                <a:lnTo>
                  <a:pt x="983665" y="54940"/>
                </a:lnTo>
                <a:lnTo>
                  <a:pt x="1004412" y="63007"/>
                </a:lnTo>
                <a:lnTo>
                  <a:pt x="1024826" y="73609"/>
                </a:lnTo>
                <a:lnTo>
                  <a:pt x="1036748" y="48006"/>
                </a:lnTo>
                <a:close/>
              </a:path>
              <a:path w="3136265" h="254000">
                <a:moveTo>
                  <a:pt x="1299705" y="2489"/>
                </a:moveTo>
                <a:lnTo>
                  <a:pt x="1194092" y="2489"/>
                </a:lnTo>
                <a:lnTo>
                  <a:pt x="1194092" y="251409"/>
                </a:lnTo>
                <a:lnTo>
                  <a:pt x="1297571" y="251409"/>
                </a:lnTo>
                <a:lnTo>
                  <a:pt x="1351506" y="242263"/>
                </a:lnTo>
                <a:lnTo>
                  <a:pt x="1393539" y="216649"/>
                </a:lnTo>
                <a:lnTo>
                  <a:pt x="1402235" y="204114"/>
                </a:lnTo>
                <a:lnTo>
                  <a:pt x="1250276" y="204114"/>
                </a:lnTo>
                <a:lnTo>
                  <a:pt x="1250276" y="49784"/>
                </a:lnTo>
                <a:lnTo>
                  <a:pt x="1402735" y="49784"/>
                </a:lnTo>
                <a:lnTo>
                  <a:pt x="1394072" y="37115"/>
                </a:lnTo>
                <a:lnTo>
                  <a:pt x="1352706" y="11584"/>
                </a:lnTo>
                <a:lnTo>
                  <a:pt x="1299705" y="2489"/>
                </a:lnTo>
                <a:close/>
              </a:path>
              <a:path w="3136265" h="254000">
                <a:moveTo>
                  <a:pt x="1402735" y="49784"/>
                </a:moveTo>
                <a:lnTo>
                  <a:pt x="1298638" y="49784"/>
                </a:lnTo>
                <a:lnTo>
                  <a:pt x="1328308" y="55445"/>
                </a:lnTo>
                <a:lnTo>
                  <a:pt x="1351978" y="71342"/>
                </a:lnTo>
                <a:lnTo>
                  <a:pt x="1367647" y="95839"/>
                </a:lnTo>
                <a:lnTo>
                  <a:pt x="1373314" y="127304"/>
                </a:lnTo>
                <a:lnTo>
                  <a:pt x="1367886" y="158508"/>
                </a:lnTo>
                <a:lnTo>
                  <a:pt x="1352823" y="182778"/>
                </a:lnTo>
                <a:lnTo>
                  <a:pt x="1329959" y="198513"/>
                </a:lnTo>
                <a:lnTo>
                  <a:pt x="1301127" y="204114"/>
                </a:lnTo>
                <a:lnTo>
                  <a:pt x="1402235" y="204114"/>
                </a:lnTo>
                <a:lnTo>
                  <a:pt x="1420837" y="177299"/>
                </a:lnTo>
                <a:lnTo>
                  <a:pt x="1430566" y="126949"/>
                </a:lnTo>
                <a:lnTo>
                  <a:pt x="1420970" y="76448"/>
                </a:lnTo>
                <a:lnTo>
                  <a:pt x="1402735" y="49784"/>
                </a:lnTo>
                <a:close/>
              </a:path>
              <a:path w="3136265" h="254000">
                <a:moveTo>
                  <a:pt x="1482128" y="2133"/>
                </a:moveTo>
                <a:lnTo>
                  <a:pt x="1471248" y="4167"/>
                </a:lnTo>
                <a:lnTo>
                  <a:pt x="1462570" y="9867"/>
                </a:lnTo>
                <a:lnTo>
                  <a:pt x="1456824" y="18635"/>
                </a:lnTo>
                <a:lnTo>
                  <a:pt x="1454746" y="29870"/>
                </a:lnTo>
                <a:lnTo>
                  <a:pt x="1454746" y="38760"/>
                </a:lnTo>
                <a:lnTo>
                  <a:pt x="1458302" y="46583"/>
                </a:lnTo>
                <a:lnTo>
                  <a:pt x="1465770" y="51917"/>
                </a:lnTo>
                <a:lnTo>
                  <a:pt x="1450835" y="87833"/>
                </a:lnTo>
                <a:lnTo>
                  <a:pt x="1477505" y="87833"/>
                </a:lnTo>
                <a:lnTo>
                  <a:pt x="1501330" y="51917"/>
                </a:lnTo>
                <a:lnTo>
                  <a:pt x="1505953" y="45516"/>
                </a:lnTo>
                <a:lnTo>
                  <a:pt x="1508798" y="38404"/>
                </a:lnTo>
                <a:lnTo>
                  <a:pt x="1508798" y="29870"/>
                </a:lnTo>
                <a:lnTo>
                  <a:pt x="1506631" y="18035"/>
                </a:lnTo>
                <a:lnTo>
                  <a:pt x="1500797" y="9334"/>
                </a:lnTo>
                <a:lnTo>
                  <a:pt x="1492296" y="3967"/>
                </a:lnTo>
                <a:lnTo>
                  <a:pt x="1482128" y="2133"/>
                </a:lnTo>
                <a:close/>
              </a:path>
              <a:path w="3136265" h="254000">
                <a:moveTo>
                  <a:pt x="1601609" y="2489"/>
                </a:moveTo>
                <a:lnTo>
                  <a:pt x="1545424" y="2489"/>
                </a:lnTo>
                <a:lnTo>
                  <a:pt x="1545424" y="147218"/>
                </a:lnTo>
                <a:lnTo>
                  <a:pt x="1553392" y="191640"/>
                </a:lnTo>
                <a:lnTo>
                  <a:pt x="1576095" y="225228"/>
                </a:lnTo>
                <a:lnTo>
                  <a:pt x="1611733" y="246480"/>
                </a:lnTo>
                <a:lnTo>
                  <a:pt x="1658505" y="253898"/>
                </a:lnTo>
                <a:lnTo>
                  <a:pt x="1704905" y="246480"/>
                </a:lnTo>
                <a:lnTo>
                  <a:pt x="1740071" y="225228"/>
                </a:lnTo>
                <a:lnTo>
                  <a:pt x="1753615" y="204825"/>
                </a:lnTo>
                <a:lnTo>
                  <a:pt x="1658505" y="204825"/>
                </a:lnTo>
                <a:lnTo>
                  <a:pt x="1635513" y="200875"/>
                </a:lnTo>
                <a:lnTo>
                  <a:pt x="1617522" y="189490"/>
                </a:lnTo>
                <a:lnTo>
                  <a:pt x="1605799" y="171371"/>
                </a:lnTo>
                <a:lnTo>
                  <a:pt x="1601609" y="147218"/>
                </a:lnTo>
                <a:lnTo>
                  <a:pt x="1601609" y="2489"/>
                </a:lnTo>
                <a:close/>
              </a:path>
              <a:path w="3136265" h="254000">
                <a:moveTo>
                  <a:pt x="1770164" y="2489"/>
                </a:moveTo>
                <a:lnTo>
                  <a:pt x="1713979" y="2489"/>
                </a:lnTo>
                <a:lnTo>
                  <a:pt x="1713979" y="147218"/>
                </a:lnTo>
                <a:lnTo>
                  <a:pt x="1710012" y="171371"/>
                </a:lnTo>
                <a:lnTo>
                  <a:pt x="1698777" y="189490"/>
                </a:lnTo>
                <a:lnTo>
                  <a:pt x="1681275" y="200875"/>
                </a:lnTo>
                <a:lnTo>
                  <a:pt x="1658505" y="204825"/>
                </a:lnTo>
                <a:lnTo>
                  <a:pt x="1753615" y="204825"/>
                </a:lnTo>
                <a:lnTo>
                  <a:pt x="1762368" y="191640"/>
                </a:lnTo>
                <a:lnTo>
                  <a:pt x="1770164" y="147218"/>
                </a:lnTo>
                <a:lnTo>
                  <a:pt x="1770164" y="2489"/>
                </a:lnTo>
                <a:close/>
              </a:path>
              <a:path w="3136265" h="254000">
                <a:moveTo>
                  <a:pt x="1822424" y="167843"/>
                </a:moveTo>
                <a:lnTo>
                  <a:pt x="1800021" y="213715"/>
                </a:lnTo>
                <a:lnTo>
                  <a:pt x="1850161" y="242385"/>
                </a:lnTo>
                <a:lnTo>
                  <a:pt x="1909902" y="253187"/>
                </a:lnTo>
                <a:lnTo>
                  <a:pt x="1948379" y="248314"/>
                </a:lnTo>
                <a:lnTo>
                  <a:pt x="1979288" y="233940"/>
                </a:lnTo>
                <a:lnTo>
                  <a:pt x="1999863" y="210431"/>
                </a:lnTo>
                <a:lnTo>
                  <a:pt x="2001079" y="205181"/>
                </a:lnTo>
                <a:lnTo>
                  <a:pt x="1910613" y="205181"/>
                </a:lnTo>
                <a:lnTo>
                  <a:pt x="1889332" y="202547"/>
                </a:lnTo>
                <a:lnTo>
                  <a:pt x="1866252" y="195046"/>
                </a:lnTo>
                <a:lnTo>
                  <a:pt x="1843304" y="183278"/>
                </a:lnTo>
                <a:lnTo>
                  <a:pt x="1822424" y="167843"/>
                </a:lnTo>
                <a:close/>
              </a:path>
              <a:path w="3136265" h="254000">
                <a:moveTo>
                  <a:pt x="1911324" y="0"/>
                </a:moveTo>
                <a:lnTo>
                  <a:pt x="1871964" y="5150"/>
                </a:lnTo>
                <a:lnTo>
                  <a:pt x="1841538" y="19869"/>
                </a:lnTo>
                <a:lnTo>
                  <a:pt x="1821913" y="43055"/>
                </a:lnTo>
                <a:lnTo>
                  <a:pt x="1814957" y="73609"/>
                </a:lnTo>
                <a:lnTo>
                  <a:pt x="1828751" y="114173"/>
                </a:lnTo>
                <a:lnTo>
                  <a:pt x="1861645" y="136115"/>
                </a:lnTo>
                <a:lnTo>
                  <a:pt x="1900906" y="148549"/>
                </a:lnTo>
                <a:lnTo>
                  <a:pt x="1933801" y="160591"/>
                </a:lnTo>
                <a:lnTo>
                  <a:pt x="1947595" y="181356"/>
                </a:lnTo>
                <a:lnTo>
                  <a:pt x="1945067" y="191529"/>
                </a:lnTo>
                <a:lnTo>
                  <a:pt x="1937772" y="199002"/>
                </a:lnTo>
                <a:lnTo>
                  <a:pt x="1926143" y="203608"/>
                </a:lnTo>
                <a:lnTo>
                  <a:pt x="1910613" y="205181"/>
                </a:lnTo>
                <a:lnTo>
                  <a:pt x="2001079" y="205181"/>
                </a:lnTo>
                <a:lnTo>
                  <a:pt x="2007336" y="178155"/>
                </a:lnTo>
                <a:lnTo>
                  <a:pt x="1993715" y="136721"/>
                </a:lnTo>
                <a:lnTo>
                  <a:pt x="1960926" y="113976"/>
                </a:lnTo>
                <a:lnTo>
                  <a:pt x="1921719" y="100961"/>
                </a:lnTo>
                <a:lnTo>
                  <a:pt x="1888844" y="88715"/>
                </a:lnTo>
                <a:lnTo>
                  <a:pt x="1875053" y="68275"/>
                </a:lnTo>
                <a:lnTo>
                  <a:pt x="1877348" y="59407"/>
                </a:lnTo>
                <a:lnTo>
                  <a:pt x="1883810" y="53073"/>
                </a:lnTo>
                <a:lnTo>
                  <a:pt x="1893805" y="49272"/>
                </a:lnTo>
                <a:lnTo>
                  <a:pt x="1906701" y="48006"/>
                </a:lnTo>
                <a:lnTo>
                  <a:pt x="1996144" y="48006"/>
                </a:lnTo>
                <a:lnTo>
                  <a:pt x="2005914" y="27025"/>
                </a:lnTo>
                <a:lnTo>
                  <a:pt x="1985533" y="15901"/>
                </a:lnTo>
                <a:lnTo>
                  <a:pt x="1962353" y="7378"/>
                </a:lnTo>
                <a:lnTo>
                  <a:pt x="1937305" y="1922"/>
                </a:lnTo>
                <a:lnTo>
                  <a:pt x="1911324" y="0"/>
                </a:lnTo>
                <a:close/>
              </a:path>
              <a:path w="3136265" h="254000">
                <a:moveTo>
                  <a:pt x="1996144" y="48006"/>
                </a:moveTo>
                <a:lnTo>
                  <a:pt x="1906701" y="48006"/>
                </a:lnTo>
                <a:lnTo>
                  <a:pt x="1923515" y="49806"/>
                </a:lnTo>
                <a:lnTo>
                  <a:pt x="1943061" y="54940"/>
                </a:lnTo>
                <a:lnTo>
                  <a:pt x="1963808" y="63007"/>
                </a:lnTo>
                <a:lnTo>
                  <a:pt x="1984222" y="73609"/>
                </a:lnTo>
                <a:lnTo>
                  <a:pt x="1996144" y="48006"/>
                </a:lnTo>
                <a:close/>
              </a:path>
              <a:path w="3136265" h="254000">
                <a:moveTo>
                  <a:pt x="2098370" y="2489"/>
                </a:moveTo>
                <a:lnTo>
                  <a:pt x="2042185" y="2489"/>
                </a:lnTo>
                <a:lnTo>
                  <a:pt x="2042185" y="147218"/>
                </a:lnTo>
                <a:lnTo>
                  <a:pt x="2050153" y="191640"/>
                </a:lnTo>
                <a:lnTo>
                  <a:pt x="2072855" y="225228"/>
                </a:lnTo>
                <a:lnTo>
                  <a:pt x="2108493" y="246480"/>
                </a:lnTo>
                <a:lnTo>
                  <a:pt x="2155266" y="253898"/>
                </a:lnTo>
                <a:lnTo>
                  <a:pt x="2201666" y="246480"/>
                </a:lnTo>
                <a:lnTo>
                  <a:pt x="2236831" y="225228"/>
                </a:lnTo>
                <a:lnTo>
                  <a:pt x="2250376" y="204825"/>
                </a:lnTo>
                <a:lnTo>
                  <a:pt x="2155266" y="204825"/>
                </a:lnTo>
                <a:lnTo>
                  <a:pt x="2132274" y="200875"/>
                </a:lnTo>
                <a:lnTo>
                  <a:pt x="2114283" y="189490"/>
                </a:lnTo>
                <a:lnTo>
                  <a:pt x="2102559" y="171371"/>
                </a:lnTo>
                <a:lnTo>
                  <a:pt x="2098370" y="147218"/>
                </a:lnTo>
                <a:lnTo>
                  <a:pt x="2098370" y="2489"/>
                </a:lnTo>
                <a:close/>
              </a:path>
              <a:path w="3136265" h="254000">
                <a:moveTo>
                  <a:pt x="2266924" y="2489"/>
                </a:moveTo>
                <a:lnTo>
                  <a:pt x="2210739" y="2489"/>
                </a:lnTo>
                <a:lnTo>
                  <a:pt x="2210739" y="147218"/>
                </a:lnTo>
                <a:lnTo>
                  <a:pt x="2206772" y="171371"/>
                </a:lnTo>
                <a:lnTo>
                  <a:pt x="2195537" y="189490"/>
                </a:lnTo>
                <a:lnTo>
                  <a:pt x="2178035" y="200875"/>
                </a:lnTo>
                <a:lnTo>
                  <a:pt x="2155266" y="204825"/>
                </a:lnTo>
                <a:lnTo>
                  <a:pt x="2250376" y="204825"/>
                </a:lnTo>
                <a:lnTo>
                  <a:pt x="2259129" y="191640"/>
                </a:lnTo>
                <a:lnTo>
                  <a:pt x="2266924" y="147218"/>
                </a:lnTo>
                <a:lnTo>
                  <a:pt x="2266924" y="2489"/>
                </a:lnTo>
                <a:close/>
              </a:path>
              <a:path w="3136265" h="254000">
                <a:moveTo>
                  <a:pt x="2447569" y="2489"/>
                </a:moveTo>
                <a:lnTo>
                  <a:pt x="2389606" y="2489"/>
                </a:lnTo>
                <a:lnTo>
                  <a:pt x="2281504" y="251409"/>
                </a:lnTo>
                <a:lnTo>
                  <a:pt x="2339467" y="251409"/>
                </a:lnTo>
                <a:lnTo>
                  <a:pt x="2359025" y="203047"/>
                </a:lnTo>
                <a:lnTo>
                  <a:pt x="2533236" y="203047"/>
                </a:lnTo>
                <a:lnTo>
                  <a:pt x="2513946" y="157886"/>
                </a:lnTo>
                <a:lnTo>
                  <a:pt x="2377516" y="157886"/>
                </a:lnTo>
                <a:lnTo>
                  <a:pt x="2416987" y="61163"/>
                </a:lnTo>
                <a:lnTo>
                  <a:pt x="2472631" y="61163"/>
                </a:lnTo>
                <a:lnTo>
                  <a:pt x="2447569" y="2489"/>
                </a:lnTo>
                <a:close/>
              </a:path>
              <a:path w="3136265" h="254000">
                <a:moveTo>
                  <a:pt x="2533236" y="203047"/>
                </a:moveTo>
                <a:lnTo>
                  <a:pt x="2474239" y="203047"/>
                </a:lnTo>
                <a:lnTo>
                  <a:pt x="2493797" y="251409"/>
                </a:lnTo>
                <a:lnTo>
                  <a:pt x="2553893" y="251409"/>
                </a:lnTo>
                <a:lnTo>
                  <a:pt x="2533236" y="203047"/>
                </a:lnTo>
                <a:close/>
              </a:path>
              <a:path w="3136265" h="254000">
                <a:moveTo>
                  <a:pt x="2472631" y="61163"/>
                </a:moveTo>
                <a:lnTo>
                  <a:pt x="2416987" y="61163"/>
                </a:lnTo>
                <a:lnTo>
                  <a:pt x="2456103" y="157886"/>
                </a:lnTo>
                <a:lnTo>
                  <a:pt x="2513946" y="157886"/>
                </a:lnTo>
                <a:lnTo>
                  <a:pt x="2472631" y="61163"/>
                </a:lnTo>
                <a:close/>
              </a:path>
              <a:path w="3136265" h="254000">
                <a:moveTo>
                  <a:pt x="2687955" y="2489"/>
                </a:moveTo>
                <a:lnTo>
                  <a:pt x="2579852" y="2489"/>
                </a:lnTo>
                <a:lnTo>
                  <a:pt x="2579852" y="251409"/>
                </a:lnTo>
                <a:lnTo>
                  <a:pt x="2636037" y="251409"/>
                </a:lnTo>
                <a:lnTo>
                  <a:pt x="2636037" y="180289"/>
                </a:lnTo>
                <a:lnTo>
                  <a:pt x="2750539" y="180289"/>
                </a:lnTo>
                <a:lnTo>
                  <a:pt x="2743428" y="169265"/>
                </a:lnTo>
                <a:lnTo>
                  <a:pt x="2763458" y="156108"/>
                </a:lnTo>
                <a:lnTo>
                  <a:pt x="2778055" y="138150"/>
                </a:lnTo>
                <a:lnTo>
                  <a:pt x="2779960" y="133350"/>
                </a:lnTo>
                <a:lnTo>
                  <a:pt x="2636037" y="133350"/>
                </a:lnTo>
                <a:lnTo>
                  <a:pt x="2636037" y="49072"/>
                </a:lnTo>
                <a:lnTo>
                  <a:pt x="2780970" y="49072"/>
                </a:lnTo>
                <a:lnTo>
                  <a:pt x="2763386" y="25025"/>
                </a:lnTo>
                <a:lnTo>
                  <a:pt x="2731354" y="8239"/>
                </a:lnTo>
                <a:lnTo>
                  <a:pt x="2687955" y="2489"/>
                </a:lnTo>
                <a:close/>
              </a:path>
              <a:path w="3136265" h="254000">
                <a:moveTo>
                  <a:pt x="2750539" y="180289"/>
                </a:moveTo>
                <a:lnTo>
                  <a:pt x="2693289" y="180289"/>
                </a:lnTo>
                <a:lnTo>
                  <a:pt x="2732760" y="251409"/>
                </a:lnTo>
                <a:lnTo>
                  <a:pt x="2796413" y="251409"/>
                </a:lnTo>
                <a:lnTo>
                  <a:pt x="2750539" y="180289"/>
                </a:lnTo>
                <a:close/>
              </a:path>
              <a:path w="3136265" h="254000">
                <a:moveTo>
                  <a:pt x="2780970" y="49072"/>
                </a:moveTo>
                <a:lnTo>
                  <a:pt x="2687955" y="49072"/>
                </a:lnTo>
                <a:lnTo>
                  <a:pt x="2708618" y="51673"/>
                </a:lnTo>
                <a:lnTo>
                  <a:pt x="2723915" y="59474"/>
                </a:lnTo>
                <a:lnTo>
                  <a:pt x="2733410" y="72475"/>
                </a:lnTo>
                <a:lnTo>
                  <a:pt x="2736672" y="90678"/>
                </a:lnTo>
                <a:lnTo>
                  <a:pt x="2733410" y="109347"/>
                </a:lnTo>
                <a:lnTo>
                  <a:pt x="2723915" y="122682"/>
                </a:lnTo>
                <a:lnTo>
                  <a:pt x="2708618" y="130683"/>
                </a:lnTo>
                <a:lnTo>
                  <a:pt x="2687955" y="133350"/>
                </a:lnTo>
                <a:lnTo>
                  <a:pt x="2779960" y="133350"/>
                </a:lnTo>
                <a:lnTo>
                  <a:pt x="2786984" y="115658"/>
                </a:lnTo>
                <a:lnTo>
                  <a:pt x="2790012" y="88900"/>
                </a:lnTo>
                <a:lnTo>
                  <a:pt x="2783216" y="52145"/>
                </a:lnTo>
                <a:lnTo>
                  <a:pt x="2780970" y="49072"/>
                </a:lnTo>
                <a:close/>
              </a:path>
              <a:path w="3136265" h="254000">
                <a:moveTo>
                  <a:pt x="2893491" y="2489"/>
                </a:moveTo>
                <a:lnTo>
                  <a:pt x="2837307" y="2489"/>
                </a:lnTo>
                <a:lnTo>
                  <a:pt x="2837307" y="251409"/>
                </a:lnTo>
                <a:lnTo>
                  <a:pt x="2893491" y="251409"/>
                </a:lnTo>
                <a:lnTo>
                  <a:pt x="2893491" y="2489"/>
                </a:lnTo>
                <a:close/>
              </a:path>
              <a:path w="3136265" h="254000">
                <a:moveTo>
                  <a:pt x="2950743" y="167843"/>
                </a:moveTo>
                <a:lnTo>
                  <a:pt x="2928340" y="213715"/>
                </a:lnTo>
                <a:lnTo>
                  <a:pt x="2978480" y="242385"/>
                </a:lnTo>
                <a:lnTo>
                  <a:pt x="3038221" y="253187"/>
                </a:lnTo>
                <a:lnTo>
                  <a:pt x="3076698" y="248314"/>
                </a:lnTo>
                <a:lnTo>
                  <a:pt x="3107607" y="233940"/>
                </a:lnTo>
                <a:lnTo>
                  <a:pt x="3128182" y="210431"/>
                </a:lnTo>
                <a:lnTo>
                  <a:pt x="3129397" y="205181"/>
                </a:lnTo>
                <a:lnTo>
                  <a:pt x="3038932" y="205181"/>
                </a:lnTo>
                <a:lnTo>
                  <a:pt x="3017651" y="202547"/>
                </a:lnTo>
                <a:lnTo>
                  <a:pt x="2994571" y="195046"/>
                </a:lnTo>
                <a:lnTo>
                  <a:pt x="2971623" y="183278"/>
                </a:lnTo>
                <a:lnTo>
                  <a:pt x="2950743" y="167843"/>
                </a:lnTo>
                <a:close/>
              </a:path>
              <a:path w="3136265" h="254000">
                <a:moveTo>
                  <a:pt x="3039643" y="0"/>
                </a:moveTo>
                <a:lnTo>
                  <a:pt x="3000282" y="5150"/>
                </a:lnTo>
                <a:lnTo>
                  <a:pt x="2969856" y="19869"/>
                </a:lnTo>
                <a:lnTo>
                  <a:pt x="2950232" y="43055"/>
                </a:lnTo>
                <a:lnTo>
                  <a:pt x="2943275" y="73609"/>
                </a:lnTo>
                <a:lnTo>
                  <a:pt x="2957070" y="114173"/>
                </a:lnTo>
                <a:lnTo>
                  <a:pt x="2989964" y="136115"/>
                </a:lnTo>
                <a:lnTo>
                  <a:pt x="3029225" y="148549"/>
                </a:lnTo>
                <a:lnTo>
                  <a:pt x="3062120" y="160591"/>
                </a:lnTo>
                <a:lnTo>
                  <a:pt x="3075914" y="181356"/>
                </a:lnTo>
                <a:lnTo>
                  <a:pt x="3073386" y="191529"/>
                </a:lnTo>
                <a:lnTo>
                  <a:pt x="3066091" y="199002"/>
                </a:lnTo>
                <a:lnTo>
                  <a:pt x="3054461" y="203608"/>
                </a:lnTo>
                <a:lnTo>
                  <a:pt x="3038932" y="205181"/>
                </a:lnTo>
                <a:lnTo>
                  <a:pt x="3129397" y="205181"/>
                </a:lnTo>
                <a:lnTo>
                  <a:pt x="3135655" y="178155"/>
                </a:lnTo>
                <a:lnTo>
                  <a:pt x="3122034" y="136721"/>
                </a:lnTo>
                <a:lnTo>
                  <a:pt x="3089245" y="113976"/>
                </a:lnTo>
                <a:lnTo>
                  <a:pt x="3050038" y="100961"/>
                </a:lnTo>
                <a:lnTo>
                  <a:pt x="3017163" y="88715"/>
                </a:lnTo>
                <a:lnTo>
                  <a:pt x="3003372" y="68275"/>
                </a:lnTo>
                <a:lnTo>
                  <a:pt x="3005666" y="59407"/>
                </a:lnTo>
                <a:lnTo>
                  <a:pt x="3012128" y="53073"/>
                </a:lnTo>
                <a:lnTo>
                  <a:pt x="3022124" y="49272"/>
                </a:lnTo>
                <a:lnTo>
                  <a:pt x="3035020" y="48006"/>
                </a:lnTo>
                <a:lnTo>
                  <a:pt x="3124463" y="48006"/>
                </a:lnTo>
                <a:lnTo>
                  <a:pt x="3134233" y="27025"/>
                </a:lnTo>
                <a:lnTo>
                  <a:pt x="3113852" y="15901"/>
                </a:lnTo>
                <a:lnTo>
                  <a:pt x="3090672" y="7378"/>
                </a:lnTo>
                <a:lnTo>
                  <a:pt x="3065624" y="1922"/>
                </a:lnTo>
                <a:lnTo>
                  <a:pt x="3039643" y="0"/>
                </a:lnTo>
                <a:close/>
              </a:path>
              <a:path w="3136265" h="254000">
                <a:moveTo>
                  <a:pt x="3124463" y="48006"/>
                </a:moveTo>
                <a:lnTo>
                  <a:pt x="3035020" y="48006"/>
                </a:lnTo>
                <a:lnTo>
                  <a:pt x="3051833" y="49806"/>
                </a:lnTo>
                <a:lnTo>
                  <a:pt x="3071380" y="54940"/>
                </a:lnTo>
                <a:lnTo>
                  <a:pt x="3092127" y="63007"/>
                </a:lnTo>
                <a:lnTo>
                  <a:pt x="3112541" y="73609"/>
                </a:lnTo>
                <a:lnTo>
                  <a:pt x="3124463" y="4800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2849" y="1313611"/>
            <a:ext cx="2626995" cy="361950"/>
          </a:xfrm>
          <a:custGeom>
            <a:avLst/>
            <a:gdLst/>
            <a:ahLst/>
            <a:cxnLst/>
            <a:rect l="l" t="t" r="r" b="b"/>
            <a:pathLst>
              <a:path w="2626995" h="361950">
                <a:moveTo>
                  <a:pt x="212216" y="119633"/>
                </a:moveTo>
                <a:lnTo>
                  <a:pt x="106298" y="119633"/>
                </a:lnTo>
                <a:lnTo>
                  <a:pt x="131433" y="124533"/>
                </a:lnTo>
                <a:lnTo>
                  <a:pt x="151066" y="138255"/>
                </a:lnTo>
                <a:lnTo>
                  <a:pt x="163841" y="159335"/>
                </a:lnTo>
                <a:lnTo>
                  <a:pt x="168401" y="186308"/>
                </a:lnTo>
                <a:lnTo>
                  <a:pt x="163841" y="212842"/>
                </a:lnTo>
                <a:lnTo>
                  <a:pt x="151066" y="233695"/>
                </a:lnTo>
                <a:lnTo>
                  <a:pt x="131433" y="247334"/>
                </a:lnTo>
                <a:lnTo>
                  <a:pt x="106298" y="252221"/>
                </a:lnTo>
                <a:lnTo>
                  <a:pt x="168401" y="252221"/>
                </a:lnTo>
                <a:lnTo>
                  <a:pt x="168401" y="360806"/>
                </a:lnTo>
                <a:lnTo>
                  <a:pt x="212216" y="360806"/>
                </a:lnTo>
                <a:lnTo>
                  <a:pt x="212216" y="119633"/>
                </a:lnTo>
                <a:close/>
              </a:path>
              <a:path w="2626995" h="361950">
                <a:moveTo>
                  <a:pt x="96392" y="82295"/>
                </a:moveTo>
                <a:lnTo>
                  <a:pt x="57221" y="89737"/>
                </a:lnTo>
                <a:lnTo>
                  <a:pt x="26765" y="110680"/>
                </a:lnTo>
                <a:lnTo>
                  <a:pt x="7024" y="143053"/>
                </a:lnTo>
                <a:lnTo>
                  <a:pt x="0" y="184784"/>
                </a:lnTo>
                <a:lnTo>
                  <a:pt x="6983" y="227075"/>
                </a:lnTo>
                <a:lnTo>
                  <a:pt x="26717" y="259937"/>
                </a:lnTo>
                <a:lnTo>
                  <a:pt x="57382" y="281225"/>
                </a:lnTo>
                <a:lnTo>
                  <a:pt x="97154" y="288797"/>
                </a:lnTo>
                <a:lnTo>
                  <a:pt x="119913" y="286404"/>
                </a:lnTo>
                <a:lnTo>
                  <a:pt x="139493" y="279368"/>
                </a:lnTo>
                <a:lnTo>
                  <a:pt x="155715" y="267902"/>
                </a:lnTo>
                <a:lnTo>
                  <a:pt x="168401" y="252221"/>
                </a:lnTo>
                <a:lnTo>
                  <a:pt x="106298" y="252221"/>
                </a:lnTo>
                <a:lnTo>
                  <a:pt x="80998" y="247334"/>
                </a:lnTo>
                <a:lnTo>
                  <a:pt x="61340" y="233695"/>
                </a:lnTo>
                <a:lnTo>
                  <a:pt x="48541" y="212842"/>
                </a:lnTo>
                <a:lnTo>
                  <a:pt x="43814" y="186308"/>
                </a:lnTo>
                <a:lnTo>
                  <a:pt x="48595" y="159496"/>
                </a:lnTo>
                <a:lnTo>
                  <a:pt x="61483" y="138398"/>
                </a:lnTo>
                <a:lnTo>
                  <a:pt x="81158" y="124586"/>
                </a:lnTo>
                <a:lnTo>
                  <a:pt x="106298" y="119633"/>
                </a:lnTo>
                <a:lnTo>
                  <a:pt x="212216" y="119633"/>
                </a:lnTo>
                <a:lnTo>
                  <a:pt x="212216" y="119252"/>
                </a:lnTo>
                <a:lnTo>
                  <a:pt x="168401" y="119252"/>
                </a:lnTo>
                <a:lnTo>
                  <a:pt x="155489" y="103512"/>
                </a:lnTo>
                <a:lnTo>
                  <a:pt x="139112" y="91916"/>
                </a:lnTo>
                <a:lnTo>
                  <a:pt x="119378" y="84748"/>
                </a:lnTo>
                <a:lnTo>
                  <a:pt x="96392" y="82295"/>
                </a:lnTo>
                <a:close/>
              </a:path>
              <a:path w="2626995" h="361950">
                <a:moveTo>
                  <a:pt x="212216" y="84200"/>
                </a:moveTo>
                <a:lnTo>
                  <a:pt x="168401" y="84200"/>
                </a:lnTo>
                <a:lnTo>
                  <a:pt x="168401" y="119252"/>
                </a:lnTo>
                <a:lnTo>
                  <a:pt x="212216" y="119252"/>
                </a:lnTo>
                <a:lnTo>
                  <a:pt x="212216" y="84200"/>
                </a:lnTo>
                <a:close/>
              </a:path>
              <a:path w="2626995" h="361950">
                <a:moveTo>
                  <a:pt x="316229" y="84200"/>
                </a:moveTo>
                <a:lnTo>
                  <a:pt x="272414" y="84200"/>
                </a:lnTo>
                <a:lnTo>
                  <a:pt x="272414" y="210311"/>
                </a:lnTo>
                <a:lnTo>
                  <a:pt x="277487" y="242929"/>
                </a:lnTo>
                <a:lnTo>
                  <a:pt x="292131" y="267509"/>
                </a:lnTo>
                <a:lnTo>
                  <a:pt x="315491" y="283017"/>
                </a:lnTo>
                <a:lnTo>
                  <a:pt x="346709" y="288416"/>
                </a:lnTo>
                <a:lnTo>
                  <a:pt x="370076" y="285791"/>
                </a:lnTo>
                <a:lnTo>
                  <a:pt x="390191" y="278272"/>
                </a:lnTo>
                <a:lnTo>
                  <a:pt x="406663" y="265539"/>
                </a:lnTo>
                <a:lnTo>
                  <a:pt x="419099" y="247268"/>
                </a:lnTo>
                <a:lnTo>
                  <a:pt x="363473" y="247268"/>
                </a:lnTo>
                <a:lnTo>
                  <a:pt x="343715" y="243875"/>
                </a:lnTo>
                <a:lnTo>
                  <a:pt x="328850" y="234124"/>
                </a:lnTo>
                <a:lnTo>
                  <a:pt x="319486" y="218658"/>
                </a:lnTo>
                <a:lnTo>
                  <a:pt x="316229" y="198119"/>
                </a:lnTo>
                <a:lnTo>
                  <a:pt x="316229" y="84200"/>
                </a:lnTo>
                <a:close/>
              </a:path>
              <a:path w="2626995" h="361950">
                <a:moveTo>
                  <a:pt x="462914" y="84200"/>
                </a:moveTo>
                <a:lnTo>
                  <a:pt x="419099" y="84200"/>
                </a:lnTo>
                <a:lnTo>
                  <a:pt x="419099" y="184022"/>
                </a:lnTo>
                <a:lnTo>
                  <a:pt x="415337" y="208746"/>
                </a:lnTo>
                <a:lnTo>
                  <a:pt x="404431" y="228647"/>
                </a:lnTo>
                <a:lnTo>
                  <a:pt x="386953" y="242048"/>
                </a:lnTo>
                <a:lnTo>
                  <a:pt x="363473" y="247268"/>
                </a:lnTo>
                <a:lnTo>
                  <a:pt x="419099" y="247268"/>
                </a:lnTo>
                <a:lnTo>
                  <a:pt x="419099" y="286892"/>
                </a:lnTo>
                <a:lnTo>
                  <a:pt x="462914" y="286892"/>
                </a:lnTo>
                <a:lnTo>
                  <a:pt x="462914" y="84200"/>
                </a:lnTo>
                <a:close/>
              </a:path>
              <a:path w="2626995" h="361950">
                <a:moveTo>
                  <a:pt x="611123" y="82676"/>
                </a:moveTo>
                <a:lnTo>
                  <a:pt x="569714" y="90344"/>
                </a:lnTo>
                <a:lnTo>
                  <a:pt x="537305" y="111442"/>
                </a:lnTo>
                <a:lnTo>
                  <a:pt x="516183" y="143970"/>
                </a:lnTo>
                <a:lnTo>
                  <a:pt x="508634" y="185927"/>
                </a:lnTo>
                <a:lnTo>
                  <a:pt x="516040" y="227659"/>
                </a:lnTo>
                <a:lnTo>
                  <a:pt x="537019" y="260032"/>
                </a:lnTo>
                <a:lnTo>
                  <a:pt x="569714" y="280975"/>
                </a:lnTo>
                <a:lnTo>
                  <a:pt x="612266" y="288416"/>
                </a:lnTo>
                <a:lnTo>
                  <a:pt x="637365" y="286113"/>
                </a:lnTo>
                <a:lnTo>
                  <a:pt x="659891" y="279415"/>
                </a:lnTo>
                <a:lnTo>
                  <a:pt x="679561" y="268646"/>
                </a:lnTo>
                <a:lnTo>
                  <a:pt x="696086" y="254126"/>
                </a:lnTo>
                <a:lnTo>
                  <a:pt x="695014" y="252983"/>
                </a:lnTo>
                <a:lnTo>
                  <a:pt x="615695" y="252983"/>
                </a:lnTo>
                <a:lnTo>
                  <a:pt x="593336" y="249459"/>
                </a:lnTo>
                <a:lnTo>
                  <a:pt x="574833" y="239363"/>
                </a:lnTo>
                <a:lnTo>
                  <a:pt x="561046" y="223408"/>
                </a:lnTo>
                <a:lnTo>
                  <a:pt x="552830" y="202310"/>
                </a:lnTo>
                <a:lnTo>
                  <a:pt x="705992" y="202310"/>
                </a:lnTo>
                <a:lnTo>
                  <a:pt x="704343" y="170306"/>
                </a:lnTo>
                <a:lnTo>
                  <a:pt x="552068" y="170306"/>
                </a:lnTo>
                <a:lnTo>
                  <a:pt x="558784" y="148429"/>
                </a:lnTo>
                <a:lnTo>
                  <a:pt x="571499" y="131873"/>
                </a:lnTo>
                <a:lnTo>
                  <a:pt x="589359" y="121390"/>
                </a:lnTo>
                <a:lnTo>
                  <a:pt x="611504" y="117728"/>
                </a:lnTo>
                <a:lnTo>
                  <a:pt x="688419" y="117728"/>
                </a:lnTo>
                <a:lnTo>
                  <a:pt x="687276" y="115061"/>
                </a:lnTo>
                <a:lnTo>
                  <a:pt x="656754" y="91082"/>
                </a:lnTo>
                <a:lnTo>
                  <a:pt x="611123" y="82676"/>
                </a:lnTo>
                <a:close/>
              </a:path>
              <a:path w="2626995" h="361950">
                <a:moveTo>
                  <a:pt x="672845" y="229361"/>
                </a:moveTo>
                <a:lnTo>
                  <a:pt x="660755" y="239482"/>
                </a:lnTo>
                <a:lnTo>
                  <a:pt x="646985" y="246887"/>
                </a:lnTo>
                <a:lnTo>
                  <a:pt x="631858" y="251436"/>
                </a:lnTo>
                <a:lnTo>
                  <a:pt x="615695" y="252983"/>
                </a:lnTo>
                <a:lnTo>
                  <a:pt x="695014" y="252983"/>
                </a:lnTo>
                <a:lnTo>
                  <a:pt x="672845" y="229361"/>
                </a:lnTo>
                <a:close/>
              </a:path>
              <a:path w="2626995" h="361950">
                <a:moveTo>
                  <a:pt x="688419" y="117728"/>
                </a:moveTo>
                <a:lnTo>
                  <a:pt x="611504" y="117728"/>
                </a:lnTo>
                <a:lnTo>
                  <a:pt x="634085" y="121336"/>
                </a:lnTo>
                <a:lnTo>
                  <a:pt x="651557" y="131730"/>
                </a:lnTo>
                <a:lnTo>
                  <a:pt x="663100" y="148268"/>
                </a:lnTo>
                <a:lnTo>
                  <a:pt x="667892" y="170306"/>
                </a:lnTo>
                <a:lnTo>
                  <a:pt x="704343" y="170306"/>
                </a:lnTo>
                <a:lnTo>
                  <a:pt x="703439" y="152757"/>
                </a:lnTo>
                <a:lnTo>
                  <a:pt x="688419" y="117728"/>
                </a:lnTo>
                <a:close/>
              </a:path>
              <a:path w="2626995" h="361950">
                <a:moveTo>
                  <a:pt x="857237" y="228980"/>
                </a:moveTo>
                <a:lnTo>
                  <a:pt x="858695" y="272343"/>
                </a:lnTo>
                <a:lnTo>
                  <a:pt x="900712" y="286583"/>
                </a:lnTo>
                <a:lnTo>
                  <a:pt x="923150" y="288416"/>
                </a:lnTo>
                <a:lnTo>
                  <a:pt x="952493" y="284851"/>
                </a:lnTo>
                <a:lnTo>
                  <a:pt x="977299" y="273891"/>
                </a:lnTo>
                <a:lnTo>
                  <a:pt x="994462" y="255144"/>
                </a:lnTo>
                <a:lnTo>
                  <a:pt x="994705" y="254126"/>
                </a:lnTo>
                <a:lnTo>
                  <a:pt x="925055" y="254126"/>
                </a:lnTo>
                <a:lnTo>
                  <a:pt x="907600" y="252394"/>
                </a:lnTo>
                <a:lnTo>
                  <a:pt x="889431" y="247411"/>
                </a:lnTo>
                <a:lnTo>
                  <a:pt x="872120" y="239500"/>
                </a:lnTo>
                <a:lnTo>
                  <a:pt x="857237" y="228980"/>
                </a:lnTo>
                <a:close/>
              </a:path>
              <a:path w="2626995" h="361950">
                <a:moveTo>
                  <a:pt x="926579" y="82295"/>
                </a:moveTo>
                <a:lnTo>
                  <a:pt x="898516" y="85677"/>
                </a:lnTo>
                <a:lnTo>
                  <a:pt x="874668" y="96202"/>
                </a:lnTo>
                <a:lnTo>
                  <a:pt x="858106" y="114442"/>
                </a:lnTo>
                <a:lnTo>
                  <a:pt x="851903" y="140969"/>
                </a:lnTo>
                <a:lnTo>
                  <a:pt x="868351" y="180278"/>
                </a:lnTo>
                <a:lnTo>
                  <a:pt x="904909" y="198548"/>
                </a:lnTo>
                <a:lnTo>
                  <a:pt x="941539" y="210889"/>
                </a:lnTo>
                <a:lnTo>
                  <a:pt x="958202" y="232409"/>
                </a:lnTo>
                <a:lnTo>
                  <a:pt x="955648" y="242232"/>
                </a:lnTo>
                <a:lnTo>
                  <a:pt x="948629" y="248983"/>
                </a:lnTo>
                <a:lnTo>
                  <a:pt x="938110" y="252876"/>
                </a:lnTo>
                <a:lnTo>
                  <a:pt x="925055" y="254126"/>
                </a:lnTo>
                <a:lnTo>
                  <a:pt x="994705" y="254126"/>
                </a:lnTo>
                <a:lnTo>
                  <a:pt x="1000874" y="228218"/>
                </a:lnTo>
                <a:lnTo>
                  <a:pt x="984247" y="188279"/>
                </a:lnTo>
                <a:lnTo>
                  <a:pt x="947296" y="169306"/>
                </a:lnTo>
                <a:lnTo>
                  <a:pt x="910273" y="157120"/>
                </a:lnTo>
                <a:lnTo>
                  <a:pt x="893432" y="137540"/>
                </a:lnTo>
                <a:lnTo>
                  <a:pt x="895664" y="128277"/>
                </a:lnTo>
                <a:lnTo>
                  <a:pt x="901861" y="122015"/>
                </a:lnTo>
                <a:lnTo>
                  <a:pt x="911273" y="118467"/>
                </a:lnTo>
                <a:lnTo>
                  <a:pt x="923150" y="117347"/>
                </a:lnTo>
                <a:lnTo>
                  <a:pt x="990291" y="117347"/>
                </a:lnTo>
                <a:lnTo>
                  <a:pt x="997445" y="102869"/>
                </a:lnTo>
                <a:lnTo>
                  <a:pt x="982246" y="94190"/>
                </a:lnTo>
                <a:lnTo>
                  <a:pt x="964726" y="87725"/>
                </a:lnTo>
                <a:lnTo>
                  <a:pt x="945849" y="83689"/>
                </a:lnTo>
                <a:lnTo>
                  <a:pt x="926579" y="82295"/>
                </a:lnTo>
                <a:close/>
              </a:path>
              <a:path w="2626995" h="361950">
                <a:moveTo>
                  <a:pt x="990291" y="117347"/>
                </a:moveTo>
                <a:lnTo>
                  <a:pt x="923150" y="117347"/>
                </a:lnTo>
                <a:lnTo>
                  <a:pt x="937294" y="118592"/>
                </a:lnTo>
                <a:lnTo>
                  <a:pt x="952296" y="122158"/>
                </a:lnTo>
                <a:lnTo>
                  <a:pt x="967298" y="127795"/>
                </a:lnTo>
                <a:lnTo>
                  <a:pt x="981443" y="135254"/>
                </a:lnTo>
                <a:lnTo>
                  <a:pt x="990291" y="117347"/>
                </a:lnTo>
                <a:close/>
              </a:path>
              <a:path w="2626995" h="361950">
                <a:moveTo>
                  <a:pt x="1066787" y="0"/>
                </a:moveTo>
                <a:lnTo>
                  <a:pt x="1056690" y="1964"/>
                </a:lnTo>
                <a:lnTo>
                  <a:pt x="1048594" y="7429"/>
                </a:lnTo>
                <a:lnTo>
                  <a:pt x="1043212" y="15751"/>
                </a:lnTo>
                <a:lnTo>
                  <a:pt x="1041260" y="26288"/>
                </a:lnTo>
                <a:lnTo>
                  <a:pt x="1043212" y="36605"/>
                </a:lnTo>
                <a:lnTo>
                  <a:pt x="1048594" y="44815"/>
                </a:lnTo>
                <a:lnTo>
                  <a:pt x="1056690" y="50238"/>
                </a:lnTo>
                <a:lnTo>
                  <a:pt x="1066787" y="52196"/>
                </a:lnTo>
                <a:lnTo>
                  <a:pt x="1076883" y="50238"/>
                </a:lnTo>
                <a:lnTo>
                  <a:pt x="1084980" y="44815"/>
                </a:lnTo>
                <a:lnTo>
                  <a:pt x="1090361" y="36605"/>
                </a:lnTo>
                <a:lnTo>
                  <a:pt x="1092314" y="26288"/>
                </a:lnTo>
                <a:lnTo>
                  <a:pt x="1090361" y="15751"/>
                </a:lnTo>
                <a:lnTo>
                  <a:pt x="1084980" y="7429"/>
                </a:lnTo>
                <a:lnTo>
                  <a:pt x="1076883" y="1964"/>
                </a:lnTo>
                <a:lnTo>
                  <a:pt x="1066787" y="0"/>
                </a:lnTo>
                <a:close/>
              </a:path>
              <a:path w="2626995" h="361950">
                <a:moveTo>
                  <a:pt x="1088504" y="84200"/>
                </a:moveTo>
                <a:lnTo>
                  <a:pt x="1045070" y="84200"/>
                </a:lnTo>
                <a:lnTo>
                  <a:pt x="1045070" y="286892"/>
                </a:lnTo>
                <a:lnTo>
                  <a:pt x="1088504" y="286892"/>
                </a:lnTo>
                <a:lnTo>
                  <a:pt x="1088504" y="84200"/>
                </a:lnTo>
                <a:close/>
              </a:path>
              <a:path w="2626995" h="361950">
                <a:moveTo>
                  <a:pt x="1165466" y="303656"/>
                </a:moveTo>
                <a:lnTo>
                  <a:pt x="1165954" y="346519"/>
                </a:lnTo>
                <a:lnTo>
                  <a:pt x="1207983" y="360140"/>
                </a:lnTo>
                <a:lnTo>
                  <a:pt x="1230998" y="361949"/>
                </a:lnTo>
                <a:lnTo>
                  <a:pt x="1274271" y="355324"/>
                </a:lnTo>
                <a:lnTo>
                  <a:pt x="1307436" y="336375"/>
                </a:lnTo>
                <a:lnTo>
                  <a:pt x="1314984" y="325754"/>
                </a:lnTo>
                <a:lnTo>
                  <a:pt x="1229093" y="325754"/>
                </a:lnTo>
                <a:lnTo>
                  <a:pt x="1211382" y="324284"/>
                </a:lnTo>
                <a:lnTo>
                  <a:pt x="1195136" y="319992"/>
                </a:lnTo>
                <a:lnTo>
                  <a:pt x="1179962" y="313056"/>
                </a:lnTo>
                <a:lnTo>
                  <a:pt x="1165466" y="303656"/>
                </a:lnTo>
                <a:close/>
              </a:path>
              <a:path w="2626995" h="361950">
                <a:moveTo>
                  <a:pt x="1336154" y="118109"/>
                </a:moveTo>
                <a:lnTo>
                  <a:pt x="1234427" y="118109"/>
                </a:lnTo>
                <a:lnTo>
                  <a:pt x="1258001" y="122670"/>
                </a:lnTo>
                <a:lnTo>
                  <a:pt x="1276432" y="135445"/>
                </a:lnTo>
                <a:lnTo>
                  <a:pt x="1288434" y="155078"/>
                </a:lnTo>
                <a:lnTo>
                  <a:pt x="1292720" y="180212"/>
                </a:lnTo>
                <a:lnTo>
                  <a:pt x="1288434" y="205406"/>
                </a:lnTo>
                <a:lnTo>
                  <a:pt x="1276432" y="225170"/>
                </a:lnTo>
                <a:lnTo>
                  <a:pt x="1258001" y="238077"/>
                </a:lnTo>
                <a:lnTo>
                  <a:pt x="1234427" y="242696"/>
                </a:lnTo>
                <a:lnTo>
                  <a:pt x="1292720" y="242696"/>
                </a:lnTo>
                <a:lnTo>
                  <a:pt x="1292720" y="268223"/>
                </a:lnTo>
                <a:lnTo>
                  <a:pt x="1288189" y="292000"/>
                </a:lnTo>
                <a:lnTo>
                  <a:pt x="1275337" y="310134"/>
                </a:lnTo>
                <a:lnTo>
                  <a:pt x="1255269" y="321694"/>
                </a:lnTo>
                <a:lnTo>
                  <a:pt x="1229093" y="325754"/>
                </a:lnTo>
                <a:lnTo>
                  <a:pt x="1314984" y="325754"/>
                </a:lnTo>
                <a:lnTo>
                  <a:pt x="1328671" y="306496"/>
                </a:lnTo>
                <a:lnTo>
                  <a:pt x="1336154" y="267080"/>
                </a:lnTo>
                <a:lnTo>
                  <a:pt x="1336154" y="118109"/>
                </a:lnTo>
                <a:close/>
              </a:path>
              <a:path w="2626995" h="361950">
                <a:moveTo>
                  <a:pt x="1224140" y="82676"/>
                </a:moveTo>
                <a:lnTo>
                  <a:pt x="1187427" y="89862"/>
                </a:lnTo>
                <a:lnTo>
                  <a:pt x="1159036" y="109585"/>
                </a:lnTo>
                <a:lnTo>
                  <a:pt x="1140719" y="139952"/>
                </a:lnTo>
                <a:lnTo>
                  <a:pt x="1134224" y="179069"/>
                </a:lnTo>
                <a:lnTo>
                  <a:pt x="1140796" y="218961"/>
                </a:lnTo>
                <a:lnTo>
                  <a:pt x="1159370" y="249888"/>
                </a:lnTo>
                <a:lnTo>
                  <a:pt x="1188231" y="269884"/>
                </a:lnTo>
                <a:lnTo>
                  <a:pt x="1225664" y="276986"/>
                </a:lnTo>
                <a:lnTo>
                  <a:pt x="1247071" y="274736"/>
                </a:lnTo>
                <a:lnTo>
                  <a:pt x="1265478" y="268128"/>
                </a:lnTo>
                <a:lnTo>
                  <a:pt x="1280742" y="257377"/>
                </a:lnTo>
                <a:lnTo>
                  <a:pt x="1292720" y="242696"/>
                </a:lnTo>
                <a:lnTo>
                  <a:pt x="1234427" y="242696"/>
                </a:lnTo>
                <a:lnTo>
                  <a:pt x="1210465" y="238077"/>
                </a:lnTo>
                <a:lnTo>
                  <a:pt x="1191898" y="225170"/>
                </a:lnTo>
                <a:lnTo>
                  <a:pt x="1179831" y="205406"/>
                </a:lnTo>
                <a:lnTo>
                  <a:pt x="1175372" y="180212"/>
                </a:lnTo>
                <a:lnTo>
                  <a:pt x="1179884" y="155239"/>
                </a:lnTo>
                <a:lnTo>
                  <a:pt x="1192041" y="135588"/>
                </a:lnTo>
                <a:lnTo>
                  <a:pt x="1210626" y="122723"/>
                </a:lnTo>
                <a:lnTo>
                  <a:pt x="1234427" y="118109"/>
                </a:lnTo>
                <a:lnTo>
                  <a:pt x="1336154" y="118109"/>
                </a:lnTo>
                <a:lnTo>
                  <a:pt x="1336154" y="116966"/>
                </a:lnTo>
                <a:lnTo>
                  <a:pt x="1292720" y="116966"/>
                </a:lnTo>
                <a:lnTo>
                  <a:pt x="1280450" y="102233"/>
                </a:lnTo>
                <a:lnTo>
                  <a:pt x="1264859" y="91392"/>
                </a:lnTo>
                <a:lnTo>
                  <a:pt x="1246053" y="84766"/>
                </a:lnTo>
                <a:lnTo>
                  <a:pt x="1224140" y="82676"/>
                </a:lnTo>
                <a:close/>
              </a:path>
              <a:path w="2626995" h="361950">
                <a:moveTo>
                  <a:pt x="1336154" y="84200"/>
                </a:moveTo>
                <a:lnTo>
                  <a:pt x="1292720" y="84200"/>
                </a:lnTo>
                <a:lnTo>
                  <a:pt x="1292720" y="116966"/>
                </a:lnTo>
                <a:lnTo>
                  <a:pt x="1336154" y="116966"/>
                </a:lnTo>
                <a:lnTo>
                  <a:pt x="1336154" y="84200"/>
                </a:lnTo>
                <a:close/>
              </a:path>
              <a:path w="2626995" h="361950">
                <a:moveTo>
                  <a:pt x="1434452" y="84200"/>
                </a:moveTo>
                <a:lnTo>
                  <a:pt x="1390637" y="84200"/>
                </a:lnTo>
                <a:lnTo>
                  <a:pt x="1390637" y="210311"/>
                </a:lnTo>
                <a:lnTo>
                  <a:pt x="1395709" y="242929"/>
                </a:lnTo>
                <a:lnTo>
                  <a:pt x="1410354" y="267509"/>
                </a:lnTo>
                <a:lnTo>
                  <a:pt x="1433714" y="283017"/>
                </a:lnTo>
                <a:lnTo>
                  <a:pt x="1464932" y="288416"/>
                </a:lnTo>
                <a:lnTo>
                  <a:pt x="1488298" y="285791"/>
                </a:lnTo>
                <a:lnTo>
                  <a:pt x="1508413" y="278272"/>
                </a:lnTo>
                <a:lnTo>
                  <a:pt x="1524886" y="265539"/>
                </a:lnTo>
                <a:lnTo>
                  <a:pt x="1537322" y="247268"/>
                </a:lnTo>
                <a:lnTo>
                  <a:pt x="1481696" y="247268"/>
                </a:lnTo>
                <a:lnTo>
                  <a:pt x="1461937" y="243875"/>
                </a:lnTo>
                <a:lnTo>
                  <a:pt x="1447072" y="234124"/>
                </a:lnTo>
                <a:lnTo>
                  <a:pt x="1437708" y="218658"/>
                </a:lnTo>
                <a:lnTo>
                  <a:pt x="1434452" y="198119"/>
                </a:lnTo>
                <a:lnTo>
                  <a:pt x="1434452" y="84200"/>
                </a:lnTo>
                <a:close/>
              </a:path>
              <a:path w="2626995" h="361950">
                <a:moveTo>
                  <a:pt x="1581137" y="84200"/>
                </a:moveTo>
                <a:lnTo>
                  <a:pt x="1537322" y="84200"/>
                </a:lnTo>
                <a:lnTo>
                  <a:pt x="1537322" y="184022"/>
                </a:lnTo>
                <a:lnTo>
                  <a:pt x="1533559" y="208746"/>
                </a:lnTo>
                <a:lnTo>
                  <a:pt x="1522653" y="228647"/>
                </a:lnTo>
                <a:lnTo>
                  <a:pt x="1505175" y="242048"/>
                </a:lnTo>
                <a:lnTo>
                  <a:pt x="1481696" y="247268"/>
                </a:lnTo>
                <a:lnTo>
                  <a:pt x="1537322" y="247268"/>
                </a:lnTo>
                <a:lnTo>
                  <a:pt x="1537322" y="286892"/>
                </a:lnTo>
                <a:lnTo>
                  <a:pt x="1581137" y="286892"/>
                </a:lnTo>
                <a:lnTo>
                  <a:pt x="1581137" y="84200"/>
                </a:lnTo>
                <a:close/>
              </a:path>
              <a:path w="2626995" h="361950">
                <a:moveTo>
                  <a:pt x="1667624" y="0"/>
                </a:moveTo>
                <a:lnTo>
                  <a:pt x="1657527" y="1964"/>
                </a:lnTo>
                <a:lnTo>
                  <a:pt x="1649431" y="7429"/>
                </a:lnTo>
                <a:lnTo>
                  <a:pt x="1644049" y="15751"/>
                </a:lnTo>
                <a:lnTo>
                  <a:pt x="1642097" y="26288"/>
                </a:lnTo>
                <a:lnTo>
                  <a:pt x="1644049" y="36605"/>
                </a:lnTo>
                <a:lnTo>
                  <a:pt x="1649431" y="44815"/>
                </a:lnTo>
                <a:lnTo>
                  <a:pt x="1657527" y="50238"/>
                </a:lnTo>
                <a:lnTo>
                  <a:pt x="1667624" y="52196"/>
                </a:lnTo>
                <a:lnTo>
                  <a:pt x="1677720" y="50238"/>
                </a:lnTo>
                <a:lnTo>
                  <a:pt x="1685817" y="44815"/>
                </a:lnTo>
                <a:lnTo>
                  <a:pt x="1691198" y="36605"/>
                </a:lnTo>
                <a:lnTo>
                  <a:pt x="1693151" y="26288"/>
                </a:lnTo>
                <a:lnTo>
                  <a:pt x="1691198" y="15751"/>
                </a:lnTo>
                <a:lnTo>
                  <a:pt x="1685817" y="7429"/>
                </a:lnTo>
                <a:lnTo>
                  <a:pt x="1677720" y="1964"/>
                </a:lnTo>
                <a:lnTo>
                  <a:pt x="1667624" y="0"/>
                </a:lnTo>
                <a:close/>
              </a:path>
              <a:path w="2626995" h="361950">
                <a:moveTo>
                  <a:pt x="1689341" y="84200"/>
                </a:moveTo>
                <a:lnTo>
                  <a:pt x="1645907" y="84200"/>
                </a:lnTo>
                <a:lnTo>
                  <a:pt x="1645907" y="286892"/>
                </a:lnTo>
                <a:lnTo>
                  <a:pt x="1689341" y="286892"/>
                </a:lnTo>
                <a:lnTo>
                  <a:pt x="1689341" y="84200"/>
                </a:lnTo>
                <a:close/>
              </a:path>
              <a:path w="2626995" h="361950">
                <a:moveTo>
                  <a:pt x="1797926" y="84200"/>
                </a:moveTo>
                <a:lnTo>
                  <a:pt x="1754111" y="84200"/>
                </a:lnTo>
                <a:lnTo>
                  <a:pt x="1754111" y="286892"/>
                </a:lnTo>
                <a:lnTo>
                  <a:pt x="1797926" y="286892"/>
                </a:lnTo>
                <a:lnTo>
                  <a:pt x="1797926" y="179069"/>
                </a:lnTo>
                <a:lnTo>
                  <a:pt x="1803486" y="157150"/>
                </a:lnTo>
                <a:lnTo>
                  <a:pt x="1815261" y="139731"/>
                </a:lnTo>
                <a:lnTo>
                  <a:pt x="1832783" y="128164"/>
                </a:lnTo>
                <a:lnTo>
                  <a:pt x="1855457" y="123824"/>
                </a:lnTo>
                <a:lnTo>
                  <a:pt x="1940273" y="123824"/>
                </a:lnTo>
                <a:lnTo>
                  <a:pt x="1939812" y="123062"/>
                </a:lnTo>
                <a:lnTo>
                  <a:pt x="1797926" y="123062"/>
                </a:lnTo>
                <a:lnTo>
                  <a:pt x="1797926" y="84200"/>
                </a:lnTo>
                <a:close/>
              </a:path>
              <a:path w="2626995" h="361950">
                <a:moveTo>
                  <a:pt x="1940273" y="123824"/>
                </a:moveTo>
                <a:lnTo>
                  <a:pt x="1855457" y="123824"/>
                </a:lnTo>
                <a:lnTo>
                  <a:pt x="1875936" y="127218"/>
                </a:lnTo>
                <a:lnTo>
                  <a:pt x="1891271" y="136969"/>
                </a:lnTo>
                <a:lnTo>
                  <a:pt x="1900891" y="152435"/>
                </a:lnTo>
                <a:lnTo>
                  <a:pt x="1904225" y="172973"/>
                </a:lnTo>
                <a:lnTo>
                  <a:pt x="1904225" y="286892"/>
                </a:lnTo>
                <a:lnTo>
                  <a:pt x="1948040" y="286892"/>
                </a:lnTo>
                <a:lnTo>
                  <a:pt x="1948040" y="160781"/>
                </a:lnTo>
                <a:lnTo>
                  <a:pt x="1942896" y="128164"/>
                </a:lnTo>
                <a:lnTo>
                  <a:pt x="1940273" y="123824"/>
                </a:lnTo>
                <a:close/>
              </a:path>
              <a:path w="2626995" h="361950">
                <a:moveTo>
                  <a:pt x="1872602" y="82676"/>
                </a:moveTo>
                <a:lnTo>
                  <a:pt x="1848504" y="85022"/>
                </a:lnTo>
                <a:lnTo>
                  <a:pt x="1827834" y="92297"/>
                </a:lnTo>
                <a:lnTo>
                  <a:pt x="1810880" y="104858"/>
                </a:lnTo>
                <a:lnTo>
                  <a:pt x="1797926" y="123062"/>
                </a:lnTo>
                <a:lnTo>
                  <a:pt x="1939812" y="123062"/>
                </a:lnTo>
                <a:lnTo>
                  <a:pt x="1928037" y="103584"/>
                </a:lnTo>
                <a:lnTo>
                  <a:pt x="1904320" y="88076"/>
                </a:lnTo>
                <a:lnTo>
                  <a:pt x="1872602" y="82676"/>
                </a:lnTo>
                <a:close/>
              </a:path>
              <a:path w="2626995" h="361950">
                <a:moveTo>
                  <a:pt x="2172436" y="124586"/>
                </a:moveTo>
                <a:lnTo>
                  <a:pt x="2129002" y="124586"/>
                </a:lnTo>
                <a:lnTo>
                  <a:pt x="2129002" y="229742"/>
                </a:lnTo>
                <a:lnTo>
                  <a:pt x="2133586" y="256490"/>
                </a:lnTo>
                <a:lnTo>
                  <a:pt x="2145957" y="274843"/>
                </a:lnTo>
                <a:lnTo>
                  <a:pt x="2164042" y="285410"/>
                </a:lnTo>
                <a:lnTo>
                  <a:pt x="2185771" y="288797"/>
                </a:lnTo>
                <a:lnTo>
                  <a:pt x="2198552" y="287815"/>
                </a:lnTo>
                <a:lnTo>
                  <a:pt x="2211155" y="284940"/>
                </a:lnTo>
                <a:lnTo>
                  <a:pt x="2223544" y="280279"/>
                </a:lnTo>
                <a:lnTo>
                  <a:pt x="2235682" y="273938"/>
                </a:lnTo>
                <a:lnTo>
                  <a:pt x="2227521" y="249173"/>
                </a:lnTo>
                <a:lnTo>
                  <a:pt x="2194153" y="249173"/>
                </a:lnTo>
                <a:lnTo>
                  <a:pt x="2184973" y="247834"/>
                </a:lnTo>
                <a:lnTo>
                  <a:pt x="2178151" y="243316"/>
                </a:lnTo>
                <a:lnTo>
                  <a:pt x="2173901" y="234868"/>
                </a:lnTo>
                <a:lnTo>
                  <a:pt x="2172436" y="221741"/>
                </a:lnTo>
                <a:lnTo>
                  <a:pt x="2172436" y="124586"/>
                </a:lnTo>
                <a:close/>
              </a:path>
              <a:path w="2626995" h="361950">
                <a:moveTo>
                  <a:pt x="2224633" y="240410"/>
                </a:moveTo>
                <a:lnTo>
                  <a:pt x="2216174" y="244191"/>
                </a:lnTo>
                <a:lnTo>
                  <a:pt x="2208393" y="246935"/>
                </a:lnTo>
                <a:lnTo>
                  <a:pt x="2201112" y="248608"/>
                </a:lnTo>
                <a:lnTo>
                  <a:pt x="2194153" y="249173"/>
                </a:lnTo>
                <a:lnTo>
                  <a:pt x="2227521" y="249173"/>
                </a:lnTo>
                <a:lnTo>
                  <a:pt x="2224633" y="240410"/>
                </a:lnTo>
                <a:close/>
              </a:path>
              <a:path w="2626995" h="361950">
                <a:moveTo>
                  <a:pt x="2232253" y="91820"/>
                </a:moveTo>
                <a:lnTo>
                  <a:pt x="2100427" y="91820"/>
                </a:lnTo>
                <a:lnTo>
                  <a:pt x="2100427" y="124586"/>
                </a:lnTo>
                <a:lnTo>
                  <a:pt x="2232253" y="124586"/>
                </a:lnTo>
                <a:lnTo>
                  <a:pt x="2232253" y="91820"/>
                </a:lnTo>
                <a:close/>
              </a:path>
              <a:path w="2626995" h="361950">
                <a:moveTo>
                  <a:pt x="2172436" y="36194"/>
                </a:moveTo>
                <a:lnTo>
                  <a:pt x="2129002" y="36194"/>
                </a:lnTo>
                <a:lnTo>
                  <a:pt x="2129002" y="91820"/>
                </a:lnTo>
                <a:lnTo>
                  <a:pt x="2172436" y="91820"/>
                </a:lnTo>
                <a:lnTo>
                  <a:pt x="2172436" y="36194"/>
                </a:lnTo>
                <a:close/>
              </a:path>
              <a:path w="2626995" h="361950">
                <a:moveTo>
                  <a:pt x="2360650" y="82676"/>
                </a:moveTo>
                <a:lnTo>
                  <a:pt x="2317579" y="90118"/>
                </a:lnTo>
                <a:lnTo>
                  <a:pt x="2284117" y="111061"/>
                </a:lnTo>
                <a:lnTo>
                  <a:pt x="2262441" y="143434"/>
                </a:lnTo>
                <a:lnTo>
                  <a:pt x="2254732" y="185165"/>
                </a:lnTo>
                <a:lnTo>
                  <a:pt x="2262441" y="227177"/>
                </a:lnTo>
                <a:lnTo>
                  <a:pt x="2284117" y="259794"/>
                </a:lnTo>
                <a:lnTo>
                  <a:pt x="2317579" y="280910"/>
                </a:lnTo>
                <a:lnTo>
                  <a:pt x="2360650" y="288416"/>
                </a:lnTo>
                <a:lnTo>
                  <a:pt x="2403501" y="280910"/>
                </a:lnTo>
                <a:lnTo>
                  <a:pt x="2436850" y="259794"/>
                </a:lnTo>
                <a:lnTo>
                  <a:pt x="2442125" y="251840"/>
                </a:lnTo>
                <a:lnTo>
                  <a:pt x="2360650" y="251840"/>
                </a:lnTo>
                <a:lnTo>
                  <a:pt x="2335516" y="247060"/>
                </a:lnTo>
                <a:lnTo>
                  <a:pt x="2315883" y="233600"/>
                </a:lnTo>
                <a:lnTo>
                  <a:pt x="2303107" y="212782"/>
                </a:lnTo>
                <a:lnTo>
                  <a:pt x="2298547" y="185927"/>
                </a:lnTo>
                <a:lnTo>
                  <a:pt x="2303107" y="159234"/>
                </a:lnTo>
                <a:lnTo>
                  <a:pt x="2315883" y="138398"/>
                </a:lnTo>
                <a:lnTo>
                  <a:pt x="2335516" y="124848"/>
                </a:lnTo>
                <a:lnTo>
                  <a:pt x="2360650" y="120014"/>
                </a:lnTo>
                <a:lnTo>
                  <a:pt x="2442833" y="120014"/>
                </a:lnTo>
                <a:lnTo>
                  <a:pt x="2436850" y="111061"/>
                </a:lnTo>
                <a:lnTo>
                  <a:pt x="2403501" y="90118"/>
                </a:lnTo>
                <a:lnTo>
                  <a:pt x="2360650" y="82676"/>
                </a:lnTo>
                <a:close/>
              </a:path>
              <a:path w="2626995" h="361950">
                <a:moveTo>
                  <a:pt x="2442833" y="120014"/>
                </a:moveTo>
                <a:lnTo>
                  <a:pt x="2360650" y="120014"/>
                </a:lnTo>
                <a:lnTo>
                  <a:pt x="2385564" y="124848"/>
                </a:lnTo>
                <a:lnTo>
                  <a:pt x="2405084" y="138398"/>
                </a:lnTo>
                <a:lnTo>
                  <a:pt x="2417818" y="159234"/>
                </a:lnTo>
                <a:lnTo>
                  <a:pt x="2422372" y="185927"/>
                </a:lnTo>
                <a:lnTo>
                  <a:pt x="2417818" y="212782"/>
                </a:lnTo>
                <a:lnTo>
                  <a:pt x="2405084" y="233600"/>
                </a:lnTo>
                <a:lnTo>
                  <a:pt x="2385564" y="247060"/>
                </a:lnTo>
                <a:lnTo>
                  <a:pt x="2360650" y="251840"/>
                </a:lnTo>
                <a:lnTo>
                  <a:pt x="2442125" y="251840"/>
                </a:lnTo>
                <a:lnTo>
                  <a:pt x="2458484" y="227177"/>
                </a:lnTo>
                <a:lnTo>
                  <a:pt x="2466187" y="185165"/>
                </a:lnTo>
                <a:lnTo>
                  <a:pt x="2458484" y="143434"/>
                </a:lnTo>
                <a:lnTo>
                  <a:pt x="2442833" y="120014"/>
                </a:lnTo>
                <a:close/>
              </a:path>
              <a:path w="2626995" h="361950">
                <a:moveTo>
                  <a:pt x="2563342" y="124586"/>
                </a:moveTo>
                <a:lnTo>
                  <a:pt x="2519908" y="124586"/>
                </a:lnTo>
                <a:lnTo>
                  <a:pt x="2519908" y="229742"/>
                </a:lnTo>
                <a:lnTo>
                  <a:pt x="2524492" y="256490"/>
                </a:lnTo>
                <a:lnTo>
                  <a:pt x="2536863" y="274843"/>
                </a:lnTo>
                <a:lnTo>
                  <a:pt x="2554948" y="285410"/>
                </a:lnTo>
                <a:lnTo>
                  <a:pt x="2576677" y="288797"/>
                </a:lnTo>
                <a:lnTo>
                  <a:pt x="2589458" y="287815"/>
                </a:lnTo>
                <a:lnTo>
                  <a:pt x="2602061" y="284940"/>
                </a:lnTo>
                <a:lnTo>
                  <a:pt x="2614450" y="280279"/>
                </a:lnTo>
                <a:lnTo>
                  <a:pt x="2626588" y="273938"/>
                </a:lnTo>
                <a:lnTo>
                  <a:pt x="2618427" y="249173"/>
                </a:lnTo>
                <a:lnTo>
                  <a:pt x="2585059" y="249173"/>
                </a:lnTo>
                <a:lnTo>
                  <a:pt x="2575879" y="247834"/>
                </a:lnTo>
                <a:lnTo>
                  <a:pt x="2569057" y="243316"/>
                </a:lnTo>
                <a:lnTo>
                  <a:pt x="2564807" y="234868"/>
                </a:lnTo>
                <a:lnTo>
                  <a:pt x="2563342" y="221741"/>
                </a:lnTo>
                <a:lnTo>
                  <a:pt x="2563342" y="124586"/>
                </a:lnTo>
                <a:close/>
              </a:path>
              <a:path w="2626995" h="361950">
                <a:moveTo>
                  <a:pt x="2615539" y="240410"/>
                </a:moveTo>
                <a:lnTo>
                  <a:pt x="2607080" y="244191"/>
                </a:lnTo>
                <a:lnTo>
                  <a:pt x="2599299" y="246935"/>
                </a:lnTo>
                <a:lnTo>
                  <a:pt x="2592018" y="248608"/>
                </a:lnTo>
                <a:lnTo>
                  <a:pt x="2585059" y="249173"/>
                </a:lnTo>
                <a:lnTo>
                  <a:pt x="2618427" y="249173"/>
                </a:lnTo>
                <a:lnTo>
                  <a:pt x="2615539" y="240410"/>
                </a:lnTo>
                <a:close/>
              </a:path>
              <a:path w="2626995" h="361950">
                <a:moveTo>
                  <a:pt x="2623159" y="91820"/>
                </a:moveTo>
                <a:lnTo>
                  <a:pt x="2491333" y="91820"/>
                </a:lnTo>
                <a:lnTo>
                  <a:pt x="2491333" y="124586"/>
                </a:lnTo>
                <a:lnTo>
                  <a:pt x="2623159" y="124586"/>
                </a:lnTo>
                <a:lnTo>
                  <a:pt x="2623159" y="91820"/>
                </a:lnTo>
                <a:close/>
              </a:path>
              <a:path w="2626995" h="361950">
                <a:moveTo>
                  <a:pt x="2563342" y="36194"/>
                </a:moveTo>
                <a:lnTo>
                  <a:pt x="2519908" y="36194"/>
                </a:lnTo>
                <a:lnTo>
                  <a:pt x="2519908" y="91820"/>
                </a:lnTo>
                <a:lnTo>
                  <a:pt x="2563342" y="91820"/>
                </a:lnTo>
                <a:lnTo>
                  <a:pt x="2563342" y="361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39958" y="727379"/>
            <a:ext cx="2439670" cy="426720"/>
          </a:xfrm>
          <a:custGeom>
            <a:avLst/>
            <a:gdLst/>
            <a:ahLst/>
            <a:cxnLst/>
            <a:rect l="l" t="t" r="r" b="b"/>
            <a:pathLst>
              <a:path w="2439670" h="426719">
                <a:moveTo>
                  <a:pt x="113537" y="0"/>
                </a:moveTo>
                <a:lnTo>
                  <a:pt x="73151" y="56388"/>
                </a:lnTo>
                <a:lnTo>
                  <a:pt x="112013" y="56388"/>
                </a:lnTo>
                <a:lnTo>
                  <a:pt x="158495" y="19050"/>
                </a:lnTo>
                <a:lnTo>
                  <a:pt x="113537" y="0"/>
                </a:lnTo>
                <a:close/>
              </a:path>
              <a:path w="2439670" h="426719">
                <a:moveTo>
                  <a:pt x="190499" y="85725"/>
                </a:moveTo>
                <a:lnTo>
                  <a:pt x="0" y="85725"/>
                </a:lnTo>
                <a:lnTo>
                  <a:pt x="0" y="352425"/>
                </a:lnTo>
                <a:lnTo>
                  <a:pt x="195071" y="352425"/>
                </a:lnTo>
                <a:lnTo>
                  <a:pt x="195071" y="312039"/>
                </a:lnTo>
                <a:lnTo>
                  <a:pt x="44957" y="312039"/>
                </a:lnTo>
                <a:lnTo>
                  <a:pt x="44957" y="238506"/>
                </a:lnTo>
                <a:lnTo>
                  <a:pt x="175259" y="238506"/>
                </a:lnTo>
                <a:lnTo>
                  <a:pt x="175259" y="198501"/>
                </a:lnTo>
                <a:lnTo>
                  <a:pt x="44957" y="198501"/>
                </a:lnTo>
                <a:lnTo>
                  <a:pt x="44957" y="126111"/>
                </a:lnTo>
                <a:lnTo>
                  <a:pt x="190499" y="126111"/>
                </a:lnTo>
                <a:lnTo>
                  <a:pt x="190499" y="85725"/>
                </a:lnTo>
                <a:close/>
              </a:path>
              <a:path w="2439670" h="426719">
                <a:moveTo>
                  <a:pt x="238505" y="294513"/>
                </a:moveTo>
                <a:lnTo>
                  <a:pt x="239964" y="337875"/>
                </a:lnTo>
                <a:lnTo>
                  <a:pt x="281981" y="352115"/>
                </a:lnTo>
                <a:lnTo>
                  <a:pt x="304419" y="353949"/>
                </a:lnTo>
                <a:lnTo>
                  <a:pt x="333761" y="350383"/>
                </a:lnTo>
                <a:lnTo>
                  <a:pt x="358568" y="339423"/>
                </a:lnTo>
                <a:lnTo>
                  <a:pt x="375731" y="320676"/>
                </a:lnTo>
                <a:lnTo>
                  <a:pt x="375973" y="319659"/>
                </a:lnTo>
                <a:lnTo>
                  <a:pt x="306323" y="319659"/>
                </a:lnTo>
                <a:lnTo>
                  <a:pt x="288869" y="317926"/>
                </a:lnTo>
                <a:lnTo>
                  <a:pt x="270700" y="312943"/>
                </a:lnTo>
                <a:lnTo>
                  <a:pt x="253388" y="305032"/>
                </a:lnTo>
                <a:lnTo>
                  <a:pt x="238505" y="294513"/>
                </a:lnTo>
                <a:close/>
              </a:path>
              <a:path w="2439670" h="426719">
                <a:moveTo>
                  <a:pt x="307848" y="147828"/>
                </a:moveTo>
                <a:lnTo>
                  <a:pt x="279784" y="151209"/>
                </a:lnTo>
                <a:lnTo>
                  <a:pt x="255936" y="161734"/>
                </a:lnTo>
                <a:lnTo>
                  <a:pt x="239375" y="179974"/>
                </a:lnTo>
                <a:lnTo>
                  <a:pt x="233172" y="206502"/>
                </a:lnTo>
                <a:lnTo>
                  <a:pt x="249620" y="245810"/>
                </a:lnTo>
                <a:lnTo>
                  <a:pt x="286178" y="264080"/>
                </a:lnTo>
                <a:lnTo>
                  <a:pt x="322808" y="276421"/>
                </a:lnTo>
                <a:lnTo>
                  <a:pt x="339470" y="297942"/>
                </a:lnTo>
                <a:lnTo>
                  <a:pt x="336917" y="307764"/>
                </a:lnTo>
                <a:lnTo>
                  <a:pt x="329898" y="314515"/>
                </a:lnTo>
                <a:lnTo>
                  <a:pt x="319379" y="318408"/>
                </a:lnTo>
                <a:lnTo>
                  <a:pt x="306323" y="319659"/>
                </a:lnTo>
                <a:lnTo>
                  <a:pt x="375973" y="319659"/>
                </a:lnTo>
                <a:lnTo>
                  <a:pt x="382142" y="293751"/>
                </a:lnTo>
                <a:lnTo>
                  <a:pt x="365515" y="253811"/>
                </a:lnTo>
                <a:lnTo>
                  <a:pt x="328564" y="234838"/>
                </a:lnTo>
                <a:lnTo>
                  <a:pt x="291542" y="222652"/>
                </a:lnTo>
                <a:lnTo>
                  <a:pt x="274700" y="203073"/>
                </a:lnTo>
                <a:lnTo>
                  <a:pt x="276933" y="193809"/>
                </a:lnTo>
                <a:lnTo>
                  <a:pt x="283130" y="187547"/>
                </a:lnTo>
                <a:lnTo>
                  <a:pt x="292542" y="183999"/>
                </a:lnTo>
                <a:lnTo>
                  <a:pt x="304419" y="182880"/>
                </a:lnTo>
                <a:lnTo>
                  <a:pt x="371560" y="182880"/>
                </a:lnTo>
                <a:lnTo>
                  <a:pt x="378713" y="168402"/>
                </a:lnTo>
                <a:lnTo>
                  <a:pt x="363515" y="159722"/>
                </a:lnTo>
                <a:lnTo>
                  <a:pt x="345995" y="153257"/>
                </a:lnTo>
                <a:lnTo>
                  <a:pt x="327118" y="149221"/>
                </a:lnTo>
                <a:lnTo>
                  <a:pt x="307848" y="147828"/>
                </a:lnTo>
                <a:close/>
              </a:path>
              <a:path w="2439670" h="426719">
                <a:moveTo>
                  <a:pt x="371560" y="182880"/>
                </a:moveTo>
                <a:lnTo>
                  <a:pt x="304419" y="182880"/>
                </a:lnTo>
                <a:lnTo>
                  <a:pt x="318563" y="184124"/>
                </a:lnTo>
                <a:lnTo>
                  <a:pt x="333565" y="187690"/>
                </a:lnTo>
                <a:lnTo>
                  <a:pt x="348567" y="193327"/>
                </a:lnTo>
                <a:lnTo>
                  <a:pt x="362712" y="200787"/>
                </a:lnTo>
                <a:lnTo>
                  <a:pt x="371560" y="182880"/>
                </a:lnTo>
                <a:close/>
              </a:path>
              <a:path w="2439670" h="426719">
                <a:moveTo>
                  <a:pt x="562343" y="65532"/>
                </a:moveTo>
                <a:lnTo>
                  <a:pt x="552246" y="67496"/>
                </a:lnTo>
                <a:lnTo>
                  <a:pt x="544150" y="72961"/>
                </a:lnTo>
                <a:lnTo>
                  <a:pt x="538768" y="81283"/>
                </a:lnTo>
                <a:lnTo>
                  <a:pt x="536816" y="91821"/>
                </a:lnTo>
                <a:lnTo>
                  <a:pt x="538768" y="102137"/>
                </a:lnTo>
                <a:lnTo>
                  <a:pt x="544150" y="110347"/>
                </a:lnTo>
                <a:lnTo>
                  <a:pt x="552246" y="115770"/>
                </a:lnTo>
                <a:lnTo>
                  <a:pt x="562343" y="117729"/>
                </a:lnTo>
                <a:lnTo>
                  <a:pt x="572439" y="115770"/>
                </a:lnTo>
                <a:lnTo>
                  <a:pt x="580536" y="110347"/>
                </a:lnTo>
                <a:lnTo>
                  <a:pt x="585917" y="102137"/>
                </a:lnTo>
                <a:lnTo>
                  <a:pt x="587870" y="91821"/>
                </a:lnTo>
                <a:lnTo>
                  <a:pt x="585917" y="81283"/>
                </a:lnTo>
                <a:lnTo>
                  <a:pt x="580536" y="72961"/>
                </a:lnTo>
                <a:lnTo>
                  <a:pt x="572439" y="67496"/>
                </a:lnTo>
                <a:lnTo>
                  <a:pt x="562343" y="65532"/>
                </a:lnTo>
                <a:close/>
              </a:path>
              <a:path w="2439670" h="426719">
                <a:moveTo>
                  <a:pt x="584060" y="149733"/>
                </a:moveTo>
                <a:lnTo>
                  <a:pt x="540626" y="149733"/>
                </a:lnTo>
                <a:lnTo>
                  <a:pt x="540626" y="352425"/>
                </a:lnTo>
                <a:lnTo>
                  <a:pt x="584060" y="352425"/>
                </a:lnTo>
                <a:lnTo>
                  <a:pt x="584060" y="149733"/>
                </a:lnTo>
                <a:close/>
              </a:path>
              <a:path w="2439670" h="426719">
                <a:moveTo>
                  <a:pt x="692264" y="149733"/>
                </a:moveTo>
                <a:lnTo>
                  <a:pt x="648830" y="149733"/>
                </a:lnTo>
                <a:lnTo>
                  <a:pt x="648830" y="352425"/>
                </a:lnTo>
                <a:lnTo>
                  <a:pt x="692264" y="352425"/>
                </a:lnTo>
                <a:lnTo>
                  <a:pt x="692264" y="252222"/>
                </a:lnTo>
                <a:lnTo>
                  <a:pt x="696145" y="227552"/>
                </a:lnTo>
                <a:lnTo>
                  <a:pt x="707313" y="207740"/>
                </a:lnTo>
                <a:lnTo>
                  <a:pt x="725054" y="194357"/>
                </a:lnTo>
                <a:lnTo>
                  <a:pt x="748652" y="188976"/>
                </a:lnTo>
                <a:lnTo>
                  <a:pt x="692264" y="188976"/>
                </a:lnTo>
                <a:lnTo>
                  <a:pt x="692264" y="149733"/>
                </a:lnTo>
                <a:close/>
              </a:path>
              <a:path w="2439670" h="426719">
                <a:moveTo>
                  <a:pt x="765797" y="148209"/>
                </a:moveTo>
                <a:lnTo>
                  <a:pt x="742145" y="150560"/>
                </a:lnTo>
                <a:lnTo>
                  <a:pt x="721744" y="157876"/>
                </a:lnTo>
                <a:lnTo>
                  <a:pt x="704986" y="170551"/>
                </a:lnTo>
                <a:lnTo>
                  <a:pt x="692264" y="188976"/>
                </a:lnTo>
                <a:lnTo>
                  <a:pt x="748652" y="188976"/>
                </a:lnTo>
                <a:lnTo>
                  <a:pt x="768630" y="192375"/>
                </a:lnTo>
                <a:lnTo>
                  <a:pt x="783609" y="202168"/>
                </a:lnTo>
                <a:lnTo>
                  <a:pt x="793014" y="217747"/>
                </a:lnTo>
                <a:lnTo>
                  <a:pt x="796277" y="238506"/>
                </a:lnTo>
                <a:lnTo>
                  <a:pt x="796277" y="352425"/>
                </a:lnTo>
                <a:lnTo>
                  <a:pt x="840092" y="352425"/>
                </a:lnTo>
                <a:lnTo>
                  <a:pt x="840092" y="252222"/>
                </a:lnTo>
                <a:lnTo>
                  <a:pt x="843908" y="227552"/>
                </a:lnTo>
                <a:lnTo>
                  <a:pt x="854903" y="207740"/>
                </a:lnTo>
                <a:lnTo>
                  <a:pt x="868975" y="196977"/>
                </a:lnTo>
                <a:lnTo>
                  <a:pt x="836282" y="196977"/>
                </a:lnTo>
                <a:lnTo>
                  <a:pt x="826340" y="176337"/>
                </a:lnTo>
                <a:lnTo>
                  <a:pt x="811041" y="161020"/>
                </a:lnTo>
                <a:lnTo>
                  <a:pt x="790740" y="151489"/>
                </a:lnTo>
                <a:lnTo>
                  <a:pt x="765797" y="148209"/>
                </a:lnTo>
                <a:close/>
              </a:path>
              <a:path w="2439670" h="426719">
                <a:moveTo>
                  <a:pt x="979654" y="188976"/>
                </a:moveTo>
                <a:lnTo>
                  <a:pt x="895718" y="188976"/>
                </a:lnTo>
                <a:lnTo>
                  <a:pt x="915756" y="192375"/>
                </a:lnTo>
                <a:lnTo>
                  <a:pt x="930865" y="202168"/>
                </a:lnTo>
                <a:lnTo>
                  <a:pt x="940402" y="217747"/>
                </a:lnTo>
                <a:lnTo>
                  <a:pt x="943724" y="238506"/>
                </a:lnTo>
                <a:lnTo>
                  <a:pt x="943724" y="352425"/>
                </a:lnTo>
                <a:lnTo>
                  <a:pt x="987539" y="352425"/>
                </a:lnTo>
                <a:lnTo>
                  <a:pt x="987539" y="226314"/>
                </a:lnTo>
                <a:lnTo>
                  <a:pt x="982467" y="193696"/>
                </a:lnTo>
                <a:lnTo>
                  <a:pt x="979654" y="188976"/>
                </a:lnTo>
                <a:close/>
              </a:path>
              <a:path w="2439670" h="426719">
                <a:moveTo>
                  <a:pt x="913244" y="148209"/>
                </a:moveTo>
                <a:lnTo>
                  <a:pt x="887449" y="151060"/>
                </a:lnTo>
                <a:lnTo>
                  <a:pt x="865762" y="159877"/>
                </a:lnTo>
                <a:lnTo>
                  <a:pt x="848575" y="175051"/>
                </a:lnTo>
                <a:lnTo>
                  <a:pt x="836282" y="196977"/>
                </a:lnTo>
                <a:lnTo>
                  <a:pt x="868975" y="196977"/>
                </a:lnTo>
                <a:lnTo>
                  <a:pt x="872399" y="194357"/>
                </a:lnTo>
                <a:lnTo>
                  <a:pt x="895718" y="188976"/>
                </a:lnTo>
                <a:lnTo>
                  <a:pt x="979654" y="188976"/>
                </a:lnTo>
                <a:lnTo>
                  <a:pt x="967822" y="169116"/>
                </a:lnTo>
                <a:lnTo>
                  <a:pt x="944462" y="153608"/>
                </a:lnTo>
                <a:lnTo>
                  <a:pt x="913244" y="148209"/>
                </a:lnTo>
                <a:close/>
              </a:path>
              <a:path w="2439670" h="426719">
                <a:moveTo>
                  <a:pt x="1091933" y="149733"/>
                </a:moveTo>
                <a:lnTo>
                  <a:pt x="1048118" y="149733"/>
                </a:lnTo>
                <a:lnTo>
                  <a:pt x="1048118" y="426339"/>
                </a:lnTo>
                <a:lnTo>
                  <a:pt x="1091933" y="426339"/>
                </a:lnTo>
                <a:lnTo>
                  <a:pt x="1091933" y="317373"/>
                </a:lnTo>
                <a:lnTo>
                  <a:pt x="1238246" y="317373"/>
                </a:lnTo>
                <a:lnTo>
                  <a:pt x="1238705" y="316611"/>
                </a:lnTo>
                <a:lnTo>
                  <a:pt x="1153655" y="316611"/>
                </a:lnTo>
                <a:lnTo>
                  <a:pt x="1128741" y="311771"/>
                </a:lnTo>
                <a:lnTo>
                  <a:pt x="1109221" y="298180"/>
                </a:lnTo>
                <a:lnTo>
                  <a:pt x="1096487" y="277231"/>
                </a:lnTo>
                <a:lnTo>
                  <a:pt x="1091933" y="250317"/>
                </a:lnTo>
                <a:lnTo>
                  <a:pt x="1096487" y="224004"/>
                </a:lnTo>
                <a:lnTo>
                  <a:pt x="1109221" y="203263"/>
                </a:lnTo>
                <a:lnTo>
                  <a:pt x="1128741" y="189666"/>
                </a:lnTo>
                <a:lnTo>
                  <a:pt x="1153655" y="184785"/>
                </a:lnTo>
                <a:lnTo>
                  <a:pt x="1091933" y="184785"/>
                </a:lnTo>
                <a:lnTo>
                  <a:pt x="1091933" y="149733"/>
                </a:lnTo>
                <a:close/>
              </a:path>
              <a:path w="2439670" h="426719">
                <a:moveTo>
                  <a:pt x="1238246" y="317373"/>
                </a:moveTo>
                <a:lnTo>
                  <a:pt x="1091933" y="317373"/>
                </a:lnTo>
                <a:lnTo>
                  <a:pt x="1104839" y="333053"/>
                </a:lnTo>
                <a:lnTo>
                  <a:pt x="1121175" y="344519"/>
                </a:lnTo>
                <a:lnTo>
                  <a:pt x="1140796" y="351555"/>
                </a:lnTo>
                <a:lnTo>
                  <a:pt x="1163561" y="353949"/>
                </a:lnTo>
                <a:lnTo>
                  <a:pt x="1202994" y="346513"/>
                </a:lnTo>
                <a:lnTo>
                  <a:pt x="1233284" y="325612"/>
                </a:lnTo>
                <a:lnTo>
                  <a:pt x="1238246" y="317373"/>
                </a:lnTo>
                <a:close/>
              </a:path>
              <a:path w="2439670" h="426719">
                <a:moveTo>
                  <a:pt x="1162799" y="148209"/>
                </a:moveTo>
                <a:lnTo>
                  <a:pt x="1140475" y="150602"/>
                </a:lnTo>
                <a:lnTo>
                  <a:pt x="1121079" y="157638"/>
                </a:lnTo>
                <a:lnTo>
                  <a:pt x="1104827" y="169104"/>
                </a:lnTo>
                <a:lnTo>
                  <a:pt x="1091933" y="184785"/>
                </a:lnTo>
                <a:lnTo>
                  <a:pt x="1153655" y="184785"/>
                </a:lnTo>
                <a:lnTo>
                  <a:pt x="1178569" y="189720"/>
                </a:lnTo>
                <a:lnTo>
                  <a:pt x="1198089" y="203406"/>
                </a:lnTo>
                <a:lnTo>
                  <a:pt x="1210823" y="224164"/>
                </a:lnTo>
                <a:lnTo>
                  <a:pt x="1215377" y="250317"/>
                </a:lnTo>
                <a:lnTo>
                  <a:pt x="1210823" y="277070"/>
                </a:lnTo>
                <a:lnTo>
                  <a:pt x="1198089" y="298037"/>
                </a:lnTo>
                <a:lnTo>
                  <a:pt x="1178569" y="311717"/>
                </a:lnTo>
                <a:lnTo>
                  <a:pt x="1153655" y="316611"/>
                </a:lnTo>
                <a:lnTo>
                  <a:pt x="1238705" y="316611"/>
                </a:lnTo>
                <a:lnTo>
                  <a:pt x="1252715" y="293352"/>
                </a:lnTo>
                <a:lnTo>
                  <a:pt x="1259573" y="251840"/>
                </a:lnTo>
                <a:lnTo>
                  <a:pt x="1252542" y="209609"/>
                </a:lnTo>
                <a:lnTo>
                  <a:pt x="1232760" y="176879"/>
                </a:lnTo>
                <a:lnTo>
                  <a:pt x="1202191" y="155721"/>
                </a:lnTo>
                <a:lnTo>
                  <a:pt x="1162799" y="148209"/>
                </a:lnTo>
                <a:close/>
              </a:path>
              <a:path w="2439670" h="426719">
                <a:moveTo>
                  <a:pt x="1392161" y="148209"/>
                </a:moveTo>
                <a:lnTo>
                  <a:pt x="1349090" y="155650"/>
                </a:lnTo>
                <a:lnTo>
                  <a:pt x="1315627" y="176593"/>
                </a:lnTo>
                <a:lnTo>
                  <a:pt x="1293952" y="208966"/>
                </a:lnTo>
                <a:lnTo>
                  <a:pt x="1286243" y="250697"/>
                </a:lnTo>
                <a:lnTo>
                  <a:pt x="1293952" y="292709"/>
                </a:lnTo>
                <a:lnTo>
                  <a:pt x="1315627" y="325326"/>
                </a:lnTo>
                <a:lnTo>
                  <a:pt x="1349090" y="346442"/>
                </a:lnTo>
                <a:lnTo>
                  <a:pt x="1392161" y="353949"/>
                </a:lnTo>
                <a:lnTo>
                  <a:pt x="1435011" y="346442"/>
                </a:lnTo>
                <a:lnTo>
                  <a:pt x="1468361" y="325326"/>
                </a:lnTo>
                <a:lnTo>
                  <a:pt x="1473636" y="317373"/>
                </a:lnTo>
                <a:lnTo>
                  <a:pt x="1392161" y="317373"/>
                </a:lnTo>
                <a:lnTo>
                  <a:pt x="1367027" y="312592"/>
                </a:lnTo>
                <a:lnTo>
                  <a:pt x="1347393" y="299132"/>
                </a:lnTo>
                <a:lnTo>
                  <a:pt x="1334618" y="278314"/>
                </a:lnTo>
                <a:lnTo>
                  <a:pt x="1330058" y="251460"/>
                </a:lnTo>
                <a:lnTo>
                  <a:pt x="1334618" y="224766"/>
                </a:lnTo>
                <a:lnTo>
                  <a:pt x="1347393" y="203930"/>
                </a:lnTo>
                <a:lnTo>
                  <a:pt x="1367027" y="190380"/>
                </a:lnTo>
                <a:lnTo>
                  <a:pt x="1392161" y="185547"/>
                </a:lnTo>
                <a:lnTo>
                  <a:pt x="1474344" y="185547"/>
                </a:lnTo>
                <a:lnTo>
                  <a:pt x="1468361" y="176593"/>
                </a:lnTo>
                <a:lnTo>
                  <a:pt x="1435011" y="155650"/>
                </a:lnTo>
                <a:lnTo>
                  <a:pt x="1392161" y="148209"/>
                </a:lnTo>
                <a:close/>
              </a:path>
              <a:path w="2439670" h="426719">
                <a:moveTo>
                  <a:pt x="1474344" y="185547"/>
                </a:moveTo>
                <a:lnTo>
                  <a:pt x="1392161" y="185547"/>
                </a:lnTo>
                <a:lnTo>
                  <a:pt x="1417075" y="190380"/>
                </a:lnTo>
                <a:lnTo>
                  <a:pt x="1436595" y="203930"/>
                </a:lnTo>
                <a:lnTo>
                  <a:pt x="1449329" y="224766"/>
                </a:lnTo>
                <a:lnTo>
                  <a:pt x="1453883" y="251460"/>
                </a:lnTo>
                <a:lnTo>
                  <a:pt x="1449329" y="278314"/>
                </a:lnTo>
                <a:lnTo>
                  <a:pt x="1436595" y="299132"/>
                </a:lnTo>
                <a:lnTo>
                  <a:pt x="1417075" y="312592"/>
                </a:lnTo>
                <a:lnTo>
                  <a:pt x="1392161" y="317373"/>
                </a:lnTo>
                <a:lnTo>
                  <a:pt x="1473636" y="317373"/>
                </a:lnTo>
                <a:lnTo>
                  <a:pt x="1489994" y="292709"/>
                </a:lnTo>
                <a:lnTo>
                  <a:pt x="1497698" y="250697"/>
                </a:lnTo>
                <a:lnTo>
                  <a:pt x="1489994" y="208966"/>
                </a:lnTo>
                <a:lnTo>
                  <a:pt x="1474344" y="185547"/>
                </a:lnTo>
                <a:close/>
              </a:path>
              <a:path w="2439670" h="426719">
                <a:moveTo>
                  <a:pt x="1587233" y="149733"/>
                </a:moveTo>
                <a:lnTo>
                  <a:pt x="1543418" y="149733"/>
                </a:lnTo>
                <a:lnTo>
                  <a:pt x="1543418" y="352425"/>
                </a:lnTo>
                <a:lnTo>
                  <a:pt x="1587233" y="352425"/>
                </a:lnTo>
                <a:lnTo>
                  <a:pt x="1587233" y="246507"/>
                </a:lnTo>
                <a:lnTo>
                  <a:pt x="1593900" y="222748"/>
                </a:lnTo>
                <a:lnTo>
                  <a:pt x="1608283" y="204454"/>
                </a:lnTo>
                <a:lnTo>
                  <a:pt x="1629667" y="193089"/>
                </a:lnTo>
                <a:lnTo>
                  <a:pt x="1657337" y="190119"/>
                </a:lnTo>
                <a:lnTo>
                  <a:pt x="1587233" y="190119"/>
                </a:lnTo>
                <a:lnTo>
                  <a:pt x="1587233" y="149733"/>
                </a:lnTo>
                <a:close/>
              </a:path>
              <a:path w="2439670" h="426719">
                <a:moveTo>
                  <a:pt x="1657337" y="148209"/>
                </a:moveTo>
                <a:lnTo>
                  <a:pt x="1634810" y="150899"/>
                </a:lnTo>
                <a:lnTo>
                  <a:pt x="1615427" y="158877"/>
                </a:lnTo>
                <a:lnTo>
                  <a:pt x="1599472" y="171997"/>
                </a:lnTo>
                <a:lnTo>
                  <a:pt x="1587233" y="190119"/>
                </a:lnTo>
                <a:lnTo>
                  <a:pt x="1657337" y="190119"/>
                </a:lnTo>
                <a:lnTo>
                  <a:pt x="1657337" y="148209"/>
                </a:lnTo>
                <a:close/>
              </a:path>
              <a:path w="2439670" h="426719">
                <a:moveTo>
                  <a:pt x="1744954" y="190119"/>
                </a:moveTo>
                <a:lnTo>
                  <a:pt x="1701520" y="190119"/>
                </a:lnTo>
                <a:lnTo>
                  <a:pt x="1701520" y="295275"/>
                </a:lnTo>
                <a:lnTo>
                  <a:pt x="1706104" y="322022"/>
                </a:lnTo>
                <a:lnTo>
                  <a:pt x="1718475" y="340375"/>
                </a:lnTo>
                <a:lnTo>
                  <a:pt x="1736560" y="350942"/>
                </a:lnTo>
                <a:lnTo>
                  <a:pt x="1758289" y="354330"/>
                </a:lnTo>
                <a:lnTo>
                  <a:pt x="1771070" y="353347"/>
                </a:lnTo>
                <a:lnTo>
                  <a:pt x="1783673" y="350472"/>
                </a:lnTo>
                <a:lnTo>
                  <a:pt x="1796062" y="345811"/>
                </a:lnTo>
                <a:lnTo>
                  <a:pt x="1808200" y="339471"/>
                </a:lnTo>
                <a:lnTo>
                  <a:pt x="1800039" y="314706"/>
                </a:lnTo>
                <a:lnTo>
                  <a:pt x="1766671" y="314706"/>
                </a:lnTo>
                <a:lnTo>
                  <a:pt x="1757491" y="313366"/>
                </a:lnTo>
                <a:lnTo>
                  <a:pt x="1750669" y="308848"/>
                </a:lnTo>
                <a:lnTo>
                  <a:pt x="1746419" y="300400"/>
                </a:lnTo>
                <a:lnTo>
                  <a:pt x="1744954" y="287274"/>
                </a:lnTo>
                <a:lnTo>
                  <a:pt x="1744954" y="190119"/>
                </a:lnTo>
                <a:close/>
              </a:path>
              <a:path w="2439670" h="426719">
                <a:moveTo>
                  <a:pt x="1797151" y="305943"/>
                </a:moveTo>
                <a:lnTo>
                  <a:pt x="1788692" y="309723"/>
                </a:lnTo>
                <a:lnTo>
                  <a:pt x="1780911" y="312467"/>
                </a:lnTo>
                <a:lnTo>
                  <a:pt x="1773630" y="314140"/>
                </a:lnTo>
                <a:lnTo>
                  <a:pt x="1766671" y="314706"/>
                </a:lnTo>
                <a:lnTo>
                  <a:pt x="1800039" y="314706"/>
                </a:lnTo>
                <a:lnTo>
                  <a:pt x="1797151" y="305943"/>
                </a:lnTo>
                <a:close/>
              </a:path>
              <a:path w="2439670" h="426719">
                <a:moveTo>
                  <a:pt x="1804771" y="157353"/>
                </a:moveTo>
                <a:lnTo>
                  <a:pt x="1672945" y="157353"/>
                </a:lnTo>
                <a:lnTo>
                  <a:pt x="1672945" y="190119"/>
                </a:lnTo>
                <a:lnTo>
                  <a:pt x="1804771" y="190119"/>
                </a:lnTo>
                <a:lnTo>
                  <a:pt x="1804771" y="157353"/>
                </a:lnTo>
                <a:close/>
              </a:path>
              <a:path w="2439670" h="426719">
                <a:moveTo>
                  <a:pt x="1744954" y="101727"/>
                </a:moveTo>
                <a:lnTo>
                  <a:pt x="1701520" y="101727"/>
                </a:lnTo>
                <a:lnTo>
                  <a:pt x="1701520" y="157353"/>
                </a:lnTo>
                <a:lnTo>
                  <a:pt x="1744954" y="157353"/>
                </a:lnTo>
                <a:lnTo>
                  <a:pt x="1744954" y="101727"/>
                </a:lnTo>
                <a:close/>
              </a:path>
              <a:path w="2439670" h="426719">
                <a:moveTo>
                  <a:pt x="2003005" y="183642"/>
                </a:moveTo>
                <a:lnTo>
                  <a:pt x="1921357" y="183642"/>
                </a:lnTo>
                <a:lnTo>
                  <a:pt x="1942419" y="186422"/>
                </a:lnTo>
                <a:lnTo>
                  <a:pt x="1957552" y="194452"/>
                </a:lnTo>
                <a:lnTo>
                  <a:pt x="1966684" y="207269"/>
                </a:lnTo>
                <a:lnTo>
                  <a:pt x="1969744" y="224409"/>
                </a:lnTo>
                <a:lnTo>
                  <a:pt x="1969744" y="230504"/>
                </a:lnTo>
                <a:lnTo>
                  <a:pt x="1908403" y="230504"/>
                </a:lnTo>
                <a:lnTo>
                  <a:pt x="1875863" y="234993"/>
                </a:lnTo>
                <a:lnTo>
                  <a:pt x="1851825" y="247269"/>
                </a:lnTo>
                <a:lnTo>
                  <a:pt x="1836930" y="266402"/>
                </a:lnTo>
                <a:lnTo>
                  <a:pt x="1831822" y="291465"/>
                </a:lnTo>
                <a:lnTo>
                  <a:pt x="1836793" y="316396"/>
                </a:lnTo>
                <a:lnTo>
                  <a:pt x="1851015" y="336327"/>
                </a:lnTo>
                <a:lnTo>
                  <a:pt x="1873452" y="349543"/>
                </a:lnTo>
                <a:lnTo>
                  <a:pt x="1903069" y="354330"/>
                </a:lnTo>
                <a:lnTo>
                  <a:pt x="1923887" y="352680"/>
                </a:lnTo>
                <a:lnTo>
                  <a:pt x="1942169" y="347710"/>
                </a:lnTo>
                <a:lnTo>
                  <a:pt x="1957665" y="339381"/>
                </a:lnTo>
                <a:lnTo>
                  <a:pt x="1970125" y="327660"/>
                </a:lnTo>
                <a:lnTo>
                  <a:pt x="2013107" y="327660"/>
                </a:lnTo>
                <a:lnTo>
                  <a:pt x="2013084" y="319659"/>
                </a:lnTo>
                <a:lnTo>
                  <a:pt x="1912213" y="319659"/>
                </a:lnTo>
                <a:lnTo>
                  <a:pt x="1895794" y="317527"/>
                </a:lnTo>
                <a:lnTo>
                  <a:pt x="1883448" y="311467"/>
                </a:lnTo>
                <a:lnTo>
                  <a:pt x="1875673" y="301978"/>
                </a:lnTo>
                <a:lnTo>
                  <a:pt x="1872970" y="289560"/>
                </a:lnTo>
                <a:lnTo>
                  <a:pt x="1875500" y="277135"/>
                </a:lnTo>
                <a:lnTo>
                  <a:pt x="1883209" y="268747"/>
                </a:lnTo>
                <a:lnTo>
                  <a:pt x="1896277" y="264003"/>
                </a:lnTo>
                <a:lnTo>
                  <a:pt x="1914880" y="262509"/>
                </a:lnTo>
                <a:lnTo>
                  <a:pt x="2012920" y="262509"/>
                </a:lnTo>
                <a:lnTo>
                  <a:pt x="2012797" y="219456"/>
                </a:lnTo>
                <a:lnTo>
                  <a:pt x="2007177" y="189517"/>
                </a:lnTo>
                <a:lnTo>
                  <a:pt x="2003005" y="183642"/>
                </a:lnTo>
                <a:close/>
              </a:path>
              <a:path w="2439670" h="426719">
                <a:moveTo>
                  <a:pt x="2013107" y="327660"/>
                </a:moveTo>
                <a:lnTo>
                  <a:pt x="1970125" y="327660"/>
                </a:lnTo>
                <a:lnTo>
                  <a:pt x="1970125" y="352425"/>
                </a:lnTo>
                <a:lnTo>
                  <a:pt x="2013178" y="352425"/>
                </a:lnTo>
                <a:lnTo>
                  <a:pt x="2013107" y="327660"/>
                </a:lnTo>
                <a:close/>
              </a:path>
              <a:path w="2439670" h="426719">
                <a:moveTo>
                  <a:pt x="2012920" y="262509"/>
                </a:moveTo>
                <a:lnTo>
                  <a:pt x="1969744" y="262509"/>
                </a:lnTo>
                <a:lnTo>
                  <a:pt x="1969744" y="281178"/>
                </a:lnTo>
                <a:lnTo>
                  <a:pt x="1964184" y="296513"/>
                </a:lnTo>
                <a:lnTo>
                  <a:pt x="1951837" y="308705"/>
                </a:lnTo>
                <a:lnTo>
                  <a:pt x="1934061" y="316753"/>
                </a:lnTo>
                <a:lnTo>
                  <a:pt x="1912213" y="319659"/>
                </a:lnTo>
                <a:lnTo>
                  <a:pt x="2013084" y="319659"/>
                </a:lnTo>
                <a:lnTo>
                  <a:pt x="2012920" y="262509"/>
                </a:lnTo>
                <a:close/>
              </a:path>
              <a:path w="2439670" h="426719">
                <a:moveTo>
                  <a:pt x="1930882" y="148209"/>
                </a:moveTo>
                <a:lnTo>
                  <a:pt x="1904980" y="149840"/>
                </a:lnTo>
                <a:lnTo>
                  <a:pt x="1883400" y="154686"/>
                </a:lnTo>
                <a:lnTo>
                  <a:pt x="1863749" y="162675"/>
                </a:lnTo>
                <a:lnTo>
                  <a:pt x="1843633" y="173736"/>
                </a:lnTo>
                <a:lnTo>
                  <a:pt x="1861540" y="204215"/>
                </a:lnTo>
                <a:lnTo>
                  <a:pt x="1876673" y="195214"/>
                </a:lnTo>
                <a:lnTo>
                  <a:pt x="1891734" y="188785"/>
                </a:lnTo>
                <a:lnTo>
                  <a:pt x="1906653" y="184927"/>
                </a:lnTo>
                <a:lnTo>
                  <a:pt x="1921357" y="183642"/>
                </a:lnTo>
                <a:lnTo>
                  <a:pt x="2003005" y="183642"/>
                </a:lnTo>
                <a:lnTo>
                  <a:pt x="1991271" y="167116"/>
                </a:lnTo>
                <a:lnTo>
                  <a:pt x="1965648" y="153072"/>
                </a:lnTo>
                <a:lnTo>
                  <a:pt x="1930882" y="148209"/>
                </a:lnTo>
                <a:close/>
              </a:path>
              <a:path w="2439670" h="426719">
                <a:moveTo>
                  <a:pt x="2115667" y="149733"/>
                </a:moveTo>
                <a:lnTo>
                  <a:pt x="2071852" y="149733"/>
                </a:lnTo>
                <a:lnTo>
                  <a:pt x="2071852" y="352425"/>
                </a:lnTo>
                <a:lnTo>
                  <a:pt x="2115667" y="352425"/>
                </a:lnTo>
                <a:lnTo>
                  <a:pt x="2115667" y="244602"/>
                </a:lnTo>
                <a:lnTo>
                  <a:pt x="2121227" y="222682"/>
                </a:lnTo>
                <a:lnTo>
                  <a:pt x="2133003" y="205263"/>
                </a:lnTo>
                <a:lnTo>
                  <a:pt x="2150524" y="193696"/>
                </a:lnTo>
                <a:lnTo>
                  <a:pt x="2173198" y="189357"/>
                </a:lnTo>
                <a:lnTo>
                  <a:pt x="2258014" y="189357"/>
                </a:lnTo>
                <a:lnTo>
                  <a:pt x="2257554" y="188595"/>
                </a:lnTo>
                <a:lnTo>
                  <a:pt x="2115667" y="188595"/>
                </a:lnTo>
                <a:lnTo>
                  <a:pt x="2115667" y="149733"/>
                </a:lnTo>
                <a:close/>
              </a:path>
              <a:path w="2439670" h="426719">
                <a:moveTo>
                  <a:pt x="2258014" y="189357"/>
                </a:moveTo>
                <a:lnTo>
                  <a:pt x="2173198" y="189357"/>
                </a:lnTo>
                <a:lnTo>
                  <a:pt x="2193677" y="192750"/>
                </a:lnTo>
                <a:lnTo>
                  <a:pt x="2209012" y="202501"/>
                </a:lnTo>
                <a:lnTo>
                  <a:pt x="2218632" y="217967"/>
                </a:lnTo>
                <a:lnTo>
                  <a:pt x="2221966" y="238506"/>
                </a:lnTo>
                <a:lnTo>
                  <a:pt x="2221966" y="352425"/>
                </a:lnTo>
                <a:lnTo>
                  <a:pt x="2265781" y="352425"/>
                </a:lnTo>
                <a:lnTo>
                  <a:pt x="2265781" y="226314"/>
                </a:lnTo>
                <a:lnTo>
                  <a:pt x="2260638" y="193696"/>
                </a:lnTo>
                <a:lnTo>
                  <a:pt x="2258014" y="189357"/>
                </a:lnTo>
                <a:close/>
              </a:path>
              <a:path w="2439670" h="426719">
                <a:moveTo>
                  <a:pt x="2190343" y="148209"/>
                </a:moveTo>
                <a:lnTo>
                  <a:pt x="2166245" y="150554"/>
                </a:lnTo>
                <a:lnTo>
                  <a:pt x="2145576" y="157829"/>
                </a:lnTo>
                <a:lnTo>
                  <a:pt x="2128621" y="170390"/>
                </a:lnTo>
                <a:lnTo>
                  <a:pt x="2115667" y="188595"/>
                </a:lnTo>
                <a:lnTo>
                  <a:pt x="2257554" y="188595"/>
                </a:lnTo>
                <a:lnTo>
                  <a:pt x="2245779" y="169116"/>
                </a:lnTo>
                <a:lnTo>
                  <a:pt x="2222061" y="153608"/>
                </a:lnTo>
                <a:lnTo>
                  <a:pt x="2190343" y="148209"/>
                </a:lnTo>
                <a:close/>
              </a:path>
              <a:path w="2439670" h="426719">
                <a:moveTo>
                  <a:pt x="2375890" y="190119"/>
                </a:moveTo>
                <a:lnTo>
                  <a:pt x="2332456" y="190119"/>
                </a:lnTo>
                <a:lnTo>
                  <a:pt x="2332456" y="295275"/>
                </a:lnTo>
                <a:lnTo>
                  <a:pt x="2337040" y="322022"/>
                </a:lnTo>
                <a:lnTo>
                  <a:pt x="2349411" y="340375"/>
                </a:lnTo>
                <a:lnTo>
                  <a:pt x="2367496" y="350942"/>
                </a:lnTo>
                <a:lnTo>
                  <a:pt x="2389225" y="354330"/>
                </a:lnTo>
                <a:lnTo>
                  <a:pt x="2402006" y="353347"/>
                </a:lnTo>
                <a:lnTo>
                  <a:pt x="2414609" y="350472"/>
                </a:lnTo>
                <a:lnTo>
                  <a:pt x="2426998" y="345811"/>
                </a:lnTo>
                <a:lnTo>
                  <a:pt x="2439136" y="339471"/>
                </a:lnTo>
                <a:lnTo>
                  <a:pt x="2430975" y="314706"/>
                </a:lnTo>
                <a:lnTo>
                  <a:pt x="2397607" y="314706"/>
                </a:lnTo>
                <a:lnTo>
                  <a:pt x="2388427" y="313366"/>
                </a:lnTo>
                <a:lnTo>
                  <a:pt x="2381605" y="308848"/>
                </a:lnTo>
                <a:lnTo>
                  <a:pt x="2377355" y="300400"/>
                </a:lnTo>
                <a:lnTo>
                  <a:pt x="2375890" y="287274"/>
                </a:lnTo>
                <a:lnTo>
                  <a:pt x="2375890" y="190119"/>
                </a:lnTo>
                <a:close/>
              </a:path>
              <a:path w="2439670" h="426719">
                <a:moveTo>
                  <a:pt x="2428087" y="305943"/>
                </a:moveTo>
                <a:lnTo>
                  <a:pt x="2419628" y="309723"/>
                </a:lnTo>
                <a:lnTo>
                  <a:pt x="2411847" y="312467"/>
                </a:lnTo>
                <a:lnTo>
                  <a:pt x="2404566" y="314140"/>
                </a:lnTo>
                <a:lnTo>
                  <a:pt x="2397607" y="314706"/>
                </a:lnTo>
                <a:lnTo>
                  <a:pt x="2430975" y="314706"/>
                </a:lnTo>
                <a:lnTo>
                  <a:pt x="2428087" y="305943"/>
                </a:lnTo>
                <a:close/>
              </a:path>
              <a:path w="2439670" h="426719">
                <a:moveTo>
                  <a:pt x="2435707" y="157353"/>
                </a:moveTo>
                <a:lnTo>
                  <a:pt x="2303881" y="157353"/>
                </a:lnTo>
                <a:lnTo>
                  <a:pt x="2303881" y="190119"/>
                </a:lnTo>
                <a:lnTo>
                  <a:pt x="2435707" y="190119"/>
                </a:lnTo>
                <a:lnTo>
                  <a:pt x="2435707" y="157353"/>
                </a:lnTo>
                <a:close/>
              </a:path>
              <a:path w="2439670" h="426719">
                <a:moveTo>
                  <a:pt x="2375890" y="101727"/>
                </a:moveTo>
                <a:lnTo>
                  <a:pt x="2332456" y="101727"/>
                </a:lnTo>
                <a:lnTo>
                  <a:pt x="2332456" y="157353"/>
                </a:lnTo>
                <a:lnTo>
                  <a:pt x="2375890" y="157353"/>
                </a:lnTo>
                <a:lnTo>
                  <a:pt x="2375890" y="1017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68" y="2288247"/>
            <a:ext cx="3564254" cy="361315"/>
          </a:xfrm>
          <a:custGeom>
            <a:avLst/>
            <a:gdLst/>
            <a:ahLst/>
            <a:cxnLst/>
            <a:rect l="l" t="t" r="r" b="b"/>
            <a:pathLst>
              <a:path w="3564254" h="361314">
                <a:moveTo>
                  <a:pt x="43814" y="84200"/>
                </a:moveTo>
                <a:lnTo>
                  <a:pt x="0" y="84200"/>
                </a:lnTo>
                <a:lnTo>
                  <a:pt x="0" y="360806"/>
                </a:lnTo>
                <a:lnTo>
                  <a:pt x="43814" y="360806"/>
                </a:lnTo>
                <a:lnTo>
                  <a:pt x="43814" y="251840"/>
                </a:lnTo>
                <a:lnTo>
                  <a:pt x="190128" y="251840"/>
                </a:lnTo>
                <a:lnTo>
                  <a:pt x="190587" y="251078"/>
                </a:lnTo>
                <a:lnTo>
                  <a:pt x="105536" y="251078"/>
                </a:lnTo>
                <a:lnTo>
                  <a:pt x="80623" y="246239"/>
                </a:lnTo>
                <a:lnTo>
                  <a:pt x="61102" y="232648"/>
                </a:lnTo>
                <a:lnTo>
                  <a:pt x="48369" y="211699"/>
                </a:lnTo>
                <a:lnTo>
                  <a:pt x="43814" y="184784"/>
                </a:lnTo>
                <a:lnTo>
                  <a:pt x="48369" y="158472"/>
                </a:lnTo>
                <a:lnTo>
                  <a:pt x="61102" y="137731"/>
                </a:lnTo>
                <a:lnTo>
                  <a:pt x="80623" y="124134"/>
                </a:lnTo>
                <a:lnTo>
                  <a:pt x="105536" y="119252"/>
                </a:lnTo>
                <a:lnTo>
                  <a:pt x="43814" y="119252"/>
                </a:lnTo>
                <a:lnTo>
                  <a:pt x="43814" y="84200"/>
                </a:lnTo>
                <a:close/>
              </a:path>
              <a:path w="3564254" h="361314">
                <a:moveTo>
                  <a:pt x="190128" y="251840"/>
                </a:moveTo>
                <a:lnTo>
                  <a:pt x="43814" y="251840"/>
                </a:lnTo>
                <a:lnTo>
                  <a:pt x="56721" y="267521"/>
                </a:lnTo>
                <a:lnTo>
                  <a:pt x="73056" y="278987"/>
                </a:lnTo>
                <a:lnTo>
                  <a:pt x="92678" y="286023"/>
                </a:lnTo>
                <a:lnTo>
                  <a:pt x="115442" y="288416"/>
                </a:lnTo>
                <a:lnTo>
                  <a:pt x="154876" y="280981"/>
                </a:lnTo>
                <a:lnTo>
                  <a:pt x="185165" y="260080"/>
                </a:lnTo>
                <a:lnTo>
                  <a:pt x="190128" y="251840"/>
                </a:lnTo>
                <a:close/>
              </a:path>
              <a:path w="3564254" h="361314">
                <a:moveTo>
                  <a:pt x="114680" y="82676"/>
                </a:moveTo>
                <a:lnTo>
                  <a:pt x="92356" y="85070"/>
                </a:lnTo>
                <a:lnTo>
                  <a:pt x="72961" y="92106"/>
                </a:lnTo>
                <a:lnTo>
                  <a:pt x="56709" y="103572"/>
                </a:lnTo>
                <a:lnTo>
                  <a:pt x="43814" y="119252"/>
                </a:lnTo>
                <a:lnTo>
                  <a:pt x="105536" y="119252"/>
                </a:lnTo>
                <a:lnTo>
                  <a:pt x="130450" y="124188"/>
                </a:lnTo>
                <a:lnTo>
                  <a:pt x="149971" y="137874"/>
                </a:lnTo>
                <a:lnTo>
                  <a:pt x="162704" y="158632"/>
                </a:lnTo>
                <a:lnTo>
                  <a:pt x="167258" y="184784"/>
                </a:lnTo>
                <a:lnTo>
                  <a:pt x="162704" y="211538"/>
                </a:lnTo>
                <a:lnTo>
                  <a:pt x="149971" y="232505"/>
                </a:lnTo>
                <a:lnTo>
                  <a:pt x="130450" y="246185"/>
                </a:lnTo>
                <a:lnTo>
                  <a:pt x="105536" y="251078"/>
                </a:lnTo>
                <a:lnTo>
                  <a:pt x="190587" y="251078"/>
                </a:lnTo>
                <a:lnTo>
                  <a:pt x="204596" y="227820"/>
                </a:lnTo>
                <a:lnTo>
                  <a:pt x="211454" y="186308"/>
                </a:lnTo>
                <a:lnTo>
                  <a:pt x="204424" y="144077"/>
                </a:lnTo>
                <a:lnTo>
                  <a:pt x="184642" y="111347"/>
                </a:lnTo>
                <a:lnTo>
                  <a:pt x="154072" y="90189"/>
                </a:lnTo>
                <a:lnTo>
                  <a:pt x="114680" y="82676"/>
                </a:lnTo>
                <a:close/>
              </a:path>
              <a:path w="3564254" h="361314">
                <a:moveTo>
                  <a:pt x="302894" y="4190"/>
                </a:moveTo>
                <a:lnTo>
                  <a:pt x="259079" y="4190"/>
                </a:lnTo>
                <a:lnTo>
                  <a:pt x="259079" y="286892"/>
                </a:lnTo>
                <a:lnTo>
                  <a:pt x="302894" y="286892"/>
                </a:lnTo>
                <a:lnTo>
                  <a:pt x="302894" y="4190"/>
                </a:lnTo>
                <a:close/>
              </a:path>
              <a:path w="3564254" h="361314">
                <a:moveTo>
                  <a:pt x="523989" y="118109"/>
                </a:moveTo>
                <a:lnTo>
                  <a:pt x="442340" y="118109"/>
                </a:lnTo>
                <a:lnTo>
                  <a:pt x="463403" y="120890"/>
                </a:lnTo>
                <a:lnTo>
                  <a:pt x="478535" y="128920"/>
                </a:lnTo>
                <a:lnTo>
                  <a:pt x="487668" y="141737"/>
                </a:lnTo>
                <a:lnTo>
                  <a:pt x="490727" y="158876"/>
                </a:lnTo>
                <a:lnTo>
                  <a:pt x="490727" y="164972"/>
                </a:lnTo>
                <a:lnTo>
                  <a:pt x="429386" y="164972"/>
                </a:lnTo>
                <a:lnTo>
                  <a:pt x="396847" y="169461"/>
                </a:lnTo>
                <a:lnTo>
                  <a:pt x="372808" y="181736"/>
                </a:lnTo>
                <a:lnTo>
                  <a:pt x="357913" y="200870"/>
                </a:lnTo>
                <a:lnTo>
                  <a:pt x="352805" y="225932"/>
                </a:lnTo>
                <a:lnTo>
                  <a:pt x="357776" y="250864"/>
                </a:lnTo>
                <a:lnTo>
                  <a:pt x="371998" y="270795"/>
                </a:lnTo>
                <a:lnTo>
                  <a:pt x="394436" y="284011"/>
                </a:lnTo>
                <a:lnTo>
                  <a:pt x="424052" y="288797"/>
                </a:lnTo>
                <a:lnTo>
                  <a:pt x="444871" y="287148"/>
                </a:lnTo>
                <a:lnTo>
                  <a:pt x="463153" y="282178"/>
                </a:lnTo>
                <a:lnTo>
                  <a:pt x="478649" y="273849"/>
                </a:lnTo>
                <a:lnTo>
                  <a:pt x="491108" y="262127"/>
                </a:lnTo>
                <a:lnTo>
                  <a:pt x="534091" y="262127"/>
                </a:lnTo>
                <a:lnTo>
                  <a:pt x="534068" y="254126"/>
                </a:lnTo>
                <a:lnTo>
                  <a:pt x="433196" y="254126"/>
                </a:lnTo>
                <a:lnTo>
                  <a:pt x="416778" y="251995"/>
                </a:lnTo>
                <a:lnTo>
                  <a:pt x="404431" y="245935"/>
                </a:lnTo>
                <a:lnTo>
                  <a:pt x="396656" y="236446"/>
                </a:lnTo>
                <a:lnTo>
                  <a:pt x="393953" y="224027"/>
                </a:lnTo>
                <a:lnTo>
                  <a:pt x="396484" y="211603"/>
                </a:lnTo>
                <a:lnTo>
                  <a:pt x="404193" y="203215"/>
                </a:lnTo>
                <a:lnTo>
                  <a:pt x="417260" y="198471"/>
                </a:lnTo>
                <a:lnTo>
                  <a:pt x="435863" y="196976"/>
                </a:lnTo>
                <a:lnTo>
                  <a:pt x="533904" y="196976"/>
                </a:lnTo>
                <a:lnTo>
                  <a:pt x="533780" y="153923"/>
                </a:lnTo>
                <a:lnTo>
                  <a:pt x="528161" y="123985"/>
                </a:lnTo>
                <a:lnTo>
                  <a:pt x="523989" y="118109"/>
                </a:lnTo>
                <a:close/>
              </a:path>
              <a:path w="3564254" h="361314">
                <a:moveTo>
                  <a:pt x="534091" y="262127"/>
                </a:moveTo>
                <a:lnTo>
                  <a:pt x="491108" y="262127"/>
                </a:lnTo>
                <a:lnTo>
                  <a:pt x="491108" y="286892"/>
                </a:lnTo>
                <a:lnTo>
                  <a:pt x="534161" y="286892"/>
                </a:lnTo>
                <a:lnTo>
                  <a:pt x="534091" y="262127"/>
                </a:lnTo>
                <a:close/>
              </a:path>
              <a:path w="3564254" h="361314">
                <a:moveTo>
                  <a:pt x="533904" y="196976"/>
                </a:moveTo>
                <a:lnTo>
                  <a:pt x="490727" y="196976"/>
                </a:lnTo>
                <a:lnTo>
                  <a:pt x="490727" y="215645"/>
                </a:lnTo>
                <a:lnTo>
                  <a:pt x="485167" y="230981"/>
                </a:lnTo>
                <a:lnTo>
                  <a:pt x="472820" y="243173"/>
                </a:lnTo>
                <a:lnTo>
                  <a:pt x="455044" y="251221"/>
                </a:lnTo>
                <a:lnTo>
                  <a:pt x="433196" y="254126"/>
                </a:lnTo>
                <a:lnTo>
                  <a:pt x="534068" y="254126"/>
                </a:lnTo>
                <a:lnTo>
                  <a:pt x="533904" y="196976"/>
                </a:lnTo>
                <a:close/>
              </a:path>
              <a:path w="3564254" h="361314">
                <a:moveTo>
                  <a:pt x="451865" y="82676"/>
                </a:moveTo>
                <a:lnTo>
                  <a:pt x="425963" y="84308"/>
                </a:lnTo>
                <a:lnTo>
                  <a:pt x="404383" y="89153"/>
                </a:lnTo>
                <a:lnTo>
                  <a:pt x="384732" y="97143"/>
                </a:lnTo>
                <a:lnTo>
                  <a:pt x="364616" y="108203"/>
                </a:lnTo>
                <a:lnTo>
                  <a:pt x="382523" y="138683"/>
                </a:lnTo>
                <a:lnTo>
                  <a:pt x="397656" y="129682"/>
                </a:lnTo>
                <a:lnTo>
                  <a:pt x="412718" y="123253"/>
                </a:lnTo>
                <a:lnTo>
                  <a:pt x="427636" y="119395"/>
                </a:lnTo>
                <a:lnTo>
                  <a:pt x="442340" y="118109"/>
                </a:lnTo>
                <a:lnTo>
                  <a:pt x="523989" y="118109"/>
                </a:lnTo>
                <a:lnTo>
                  <a:pt x="512254" y="101584"/>
                </a:lnTo>
                <a:lnTo>
                  <a:pt x="486632" y="87540"/>
                </a:lnTo>
                <a:lnTo>
                  <a:pt x="451865" y="82676"/>
                </a:lnTo>
                <a:close/>
              </a:path>
              <a:path w="3564254" h="361314">
                <a:moveTo>
                  <a:pt x="636650" y="84200"/>
                </a:moveTo>
                <a:lnTo>
                  <a:pt x="592835" y="84200"/>
                </a:lnTo>
                <a:lnTo>
                  <a:pt x="592835" y="286892"/>
                </a:lnTo>
                <a:lnTo>
                  <a:pt x="636650" y="286892"/>
                </a:lnTo>
                <a:lnTo>
                  <a:pt x="636650" y="179069"/>
                </a:lnTo>
                <a:lnTo>
                  <a:pt x="642211" y="157150"/>
                </a:lnTo>
                <a:lnTo>
                  <a:pt x="653986" y="139731"/>
                </a:lnTo>
                <a:lnTo>
                  <a:pt x="671507" y="128164"/>
                </a:lnTo>
                <a:lnTo>
                  <a:pt x="694181" y="123824"/>
                </a:lnTo>
                <a:lnTo>
                  <a:pt x="778998" y="123824"/>
                </a:lnTo>
                <a:lnTo>
                  <a:pt x="778537" y="123062"/>
                </a:lnTo>
                <a:lnTo>
                  <a:pt x="636650" y="123062"/>
                </a:lnTo>
                <a:lnTo>
                  <a:pt x="636650" y="84200"/>
                </a:lnTo>
                <a:close/>
              </a:path>
              <a:path w="3564254" h="361314">
                <a:moveTo>
                  <a:pt x="778998" y="123824"/>
                </a:moveTo>
                <a:lnTo>
                  <a:pt x="694181" y="123824"/>
                </a:lnTo>
                <a:lnTo>
                  <a:pt x="714660" y="127218"/>
                </a:lnTo>
                <a:lnTo>
                  <a:pt x="729995" y="136969"/>
                </a:lnTo>
                <a:lnTo>
                  <a:pt x="739616" y="152435"/>
                </a:lnTo>
                <a:lnTo>
                  <a:pt x="742949" y="172973"/>
                </a:lnTo>
                <a:lnTo>
                  <a:pt x="742949" y="286892"/>
                </a:lnTo>
                <a:lnTo>
                  <a:pt x="786764" y="286892"/>
                </a:lnTo>
                <a:lnTo>
                  <a:pt x="786764" y="160781"/>
                </a:lnTo>
                <a:lnTo>
                  <a:pt x="781621" y="128164"/>
                </a:lnTo>
                <a:lnTo>
                  <a:pt x="778998" y="123824"/>
                </a:lnTo>
                <a:close/>
              </a:path>
              <a:path w="3564254" h="361314">
                <a:moveTo>
                  <a:pt x="711326" y="82676"/>
                </a:moveTo>
                <a:lnTo>
                  <a:pt x="687228" y="85022"/>
                </a:lnTo>
                <a:lnTo>
                  <a:pt x="666559" y="92297"/>
                </a:lnTo>
                <a:lnTo>
                  <a:pt x="649604" y="104858"/>
                </a:lnTo>
                <a:lnTo>
                  <a:pt x="636650" y="123062"/>
                </a:lnTo>
                <a:lnTo>
                  <a:pt x="778537" y="123062"/>
                </a:lnTo>
                <a:lnTo>
                  <a:pt x="766762" y="103584"/>
                </a:lnTo>
                <a:lnTo>
                  <a:pt x="743045" y="88076"/>
                </a:lnTo>
                <a:lnTo>
                  <a:pt x="711326" y="82676"/>
                </a:lnTo>
                <a:close/>
              </a:path>
              <a:path w="3564254" h="361314">
                <a:moveTo>
                  <a:pt x="896873" y="124586"/>
                </a:moveTo>
                <a:lnTo>
                  <a:pt x="853427" y="124586"/>
                </a:lnTo>
                <a:lnTo>
                  <a:pt x="853427" y="229742"/>
                </a:lnTo>
                <a:lnTo>
                  <a:pt x="858012" y="256490"/>
                </a:lnTo>
                <a:lnTo>
                  <a:pt x="870386" y="274843"/>
                </a:lnTo>
                <a:lnTo>
                  <a:pt x="888472" y="285410"/>
                </a:lnTo>
                <a:lnTo>
                  <a:pt x="910196" y="288797"/>
                </a:lnTo>
                <a:lnTo>
                  <a:pt x="922985" y="287815"/>
                </a:lnTo>
                <a:lnTo>
                  <a:pt x="935591" y="284940"/>
                </a:lnTo>
                <a:lnTo>
                  <a:pt x="947981" y="280279"/>
                </a:lnTo>
                <a:lnTo>
                  <a:pt x="960119" y="273938"/>
                </a:lnTo>
                <a:lnTo>
                  <a:pt x="951949" y="249173"/>
                </a:lnTo>
                <a:lnTo>
                  <a:pt x="918578" y="249173"/>
                </a:lnTo>
                <a:lnTo>
                  <a:pt x="909405" y="247834"/>
                </a:lnTo>
                <a:lnTo>
                  <a:pt x="902587" y="243316"/>
                </a:lnTo>
                <a:lnTo>
                  <a:pt x="898338" y="234868"/>
                </a:lnTo>
                <a:lnTo>
                  <a:pt x="896873" y="221741"/>
                </a:lnTo>
                <a:lnTo>
                  <a:pt x="896873" y="124586"/>
                </a:lnTo>
                <a:close/>
              </a:path>
              <a:path w="3564254" h="361314">
                <a:moveTo>
                  <a:pt x="949058" y="240410"/>
                </a:moveTo>
                <a:lnTo>
                  <a:pt x="940606" y="244191"/>
                </a:lnTo>
                <a:lnTo>
                  <a:pt x="932827" y="246935"/>
                </a:lnTo>
                <a:lnTo>
                  <a:pt x="925544" y="248608"/>
                </a:lnTo>
                <a:lnTo>
                  <a:pt x="918578" y="249173"/>
                </a:lnTo>
                <a:lnTo>
                  <a:pt x="951949" y="249173"/>
                </a:lnTo>
                <a:lnTo>
                  <a:pt x="949058" y="240410"/>
                </a:lnTo>
                <a:close/>
              </a:path>
              <a:path w="3564254" h="361314">
                <a:moveTo>
                  <a:pt x="956678" y="91820"/>
                </a:moveTo>
                <a:lnTo>
                  <a:pt x="824852" y="91820"/>
                </a:lnTo>
                <a:lnTo>
                  <a:pt x="824852" y="124586"/>
                </a:lnTo>
                <a:lnTo>
                  <a:pt x="956678" y="124586"/>
                </a:lnTo>
                <a:lnTo>
                  <a:pt x="956678" y="91820"/>
                </a:lnTo>
                <a:close/>
              </a:path>
              <a:path w="3564254" h="361314">
                <a:moveTo>
                  <a:pt x="896873" y="36194"/>
                </a:moveTo>
                <a:lnTo>
                  <a:pt x="853427" y="36194"/>
                </a:lnTo>
                <a:lnTo>
                  <a:pt x="853427" y="91820"/>
                </a:lnTo>
                <a:lnTo>
                  <a:pt x="896873" y="91820"/>
                </a:lnTo>
                <a:lnTo>
                  <a:pt x="896873" y="36194"/>
                </a:lnTo>
                <a:close/>
              </a:path>
              <a:path w="3564254" h="361314">
                <a:moveTo>
                  <a:pt x="1022210" y="0"/>
                </a:moveTo>
                <a:lnTo>
                  <a:pt x="1012113" y="1964"/>
                </a:lnTo>
                <a:lnTo>
                  <a:pt x="1004017" y="7429"/>
                </a:lnTo>
                <a:lnTo>
                  <a:pt x="998635" y="15751"/>
                </a:lnTo>
                <a:lnTo>
                  <a:pt x="996683" y="26288"/>
                </a:lnTo>
                <a:lnTo>
                  <a:pt x="998635" y="36605"/>
                </a:lnTo>
                <a:lnTo>
                  <a:pt x="1004017" y="44815"/>
                </a:lnTo>
                <a:lnTo>
                  <a:pt x="1012113" y="50238"/>
                </a:lnTo>
                <a:lnTo>
                  <a:pt x="1022210" y="52196"/>
                </a:lnTo>
                <a:lnTo>
                  <a:pt x="1032306" y="50238"/>
                </a:lnTo>
                <a:lnTo>
                  <a:pt x="1040403" y="44815"/>
                </a:lnTo>
                <a:lnTo>
                  <a:pt x="1045784" y="36605"/>
                </a:lnTo>
                <a:lnTo>
                  <a:pt x="1047737" y="26288"/>
                </a:lnTo>
                <a:lnTo>
                  <a:pt x="1045784" y="15751"/>
                </a:lnTo>
                <a:lnTo>
                  <a:pt x="1040403" y="7429"/>
                </a:lnTo>
                <a:lnTo>
                  <a:pt x="1032306" y="1964"/>
                </a:lnTo>
                <a:lnTo>
                  <a:pt x="1022210" y="0"/>
                </a:lnTo>
                <a:close/>
              </a:path>
              <a:path w="3564254" h="361314">
                <a:moveTo>
                  <a:pt x="1043927" y="84200"/>
                </a:moveTo>
                <a:lnTo>
                  <a:pt x="1000493" y="84200"/>
                </a:lnTo>
                <a:lnTo>
                  <a:pt x="1000493" y="286892"/>
                </a:lnTo>
                <a:lnTo>
                  <a:pt x="1043927" y="286892"/>
                </a:lnTo>
                <a:lnTo>
                  <a:pt x="1043927" y="84200"/>
                </a:lnTo>
                <a:close/>
              </a:path>
              <a:path w="3564254" h="361314">
                <a:moveTo>
                  <a:pt x="1154417" y="4190"/>
                </a:moveTo>
                <a:lnTo>
                  <a:pt x="1110602" y="4190"/>
                </a:lnTo>
                <a:lnTo>
                  <a:pt x="1110602" y="286892"/>
                </a:lnTo>
                <a:lnTo>
                  <a:pt x="1154417" y="286892"/>
                </a:lnTo>
                <a:lnTo>
                  <a:pt x="1154417" y="4190"/>
                </a:lnTo>
                <a:close/>
              </a:path>
              <a:path w="3564254" h="361314">
                <a:moveTo>
                  <a:pt x="1266812" y="4190"/>
                </a:moveTo>
                <a:lnTo>
                  <a:pt x="1222997" y="4190"/>
                </a:lnTo>
                <a:lnTo>
                  <a:pt x="1222997" y="286892"/>
                </a:lnTo>
                <a:lnTo>
                  <a:pt x="1266812" y="286892"/>
                </a:lnTo>
                <a:lnTo>
                  <a:pt x="1266812" y="4190"/>
                </a:lnTo>
                <a:close/>
              </a:path>
              <a:path w="3564254" h="361314">
                <a:moveTo>
                  <a:pt x="1487906" y="118109"/>
                </a:moveTo>
                <a:lnTo>
                  <a:pt x="1406258" y="118109"/>
                </a:lnTo>
                <a:lnTo>
                  <a:pt x="1427320" y="120890"/>
                </a:lnTo>
                <a:lnTo>
                  <a:pt x="1442453" y="128920"/>
                </a:lnTo>
                <a:lnTo>
                  <a:pt x="1451585" y="141737"/>
                </a:lnTo>
                <a:lnTo>
                  <a:pt x="1454645" y="158876"/>
                </a:lnTo>
                <a:lnTo>
                  <a:pt x="1454645" y="164972"/>
                </a:lnTo>
                <a:lnTo>
                  <a:pt x="1393304" y="164972"/>
                </a:lnTo>
                <a:lnTo>
                  <a:pt x="1360764" y="169461"/>
                </a:lnTo>
                <a:lnTo>
                  <a:pt x="1336725" y="181736"/>
                </a:lnTo>
                <a:lnTo>
                  <a:pt x="1321831" y="200870"/>
                </a:lnTo>
                <a:lnTo>
                  <a:pt x="1316723" y="225932"/>
                </a:lnTo>
                <a:lnTo>
                  <a:pt x="1321694" y="250864"/>
                </a:lnTo>
                <a:lnTo>
                  <a:pt x="1335916" y="270795"/>
                </a:lnTo>
                <a:lnTo>
                  <a:pt x="1358353" y="284011"/>
                </a:lnTo>
                <a:lnTo>
                  <a:pt x="1387970" y="288797"/>
                </a:lnTo>
                <a:lnTo>
                  <a:pt x="1408788" y="287148"/>
                </a:lnTo>
                <a:lnTo>
                  <a:pt x="1427070" y="282178"/>
                </a:lnTo>
                <a:lnTo>
                  <a:pt x="1442566" y="273849"/>
                </a:lnTo>
                <a:lnTo>
                  <a:pt x="1455026" y="262127"/>
                </a:lnTo>
                <a:lnTo>
                  <a:pt x="1498008" y="262127"/>
                </a:lnTo>
                <a:lnTo>
                  <a:pt x="1497985" y="254126"/>
                </a:lnTo>
                <a:lnTo>
                  <a:pt x="1397114" y="254126"/>
                </a:lnTo>
                <a:lnTo>
                  <a:pt x="1380695" y="251995"/>
                </a:lnTo>
                <a:lnTo>
                  <a:pt x="1368348" y="245935"/>
                </a:lnTo>
                <a:lnTo>
                  <a:pt x="1360574" y="236446"/>
                </a:lnTo>
                <a:lnTo>
                  <a:pt x="1357871" y="224027"/>
                </a:lnTo>
                <a:lnTo>
                  <a:pt x="1360401" y="211603"/>
                </a:lnTo>
                <a:lnTo>
                  <a:pt x="1368110" y="203215"/>
                </a:lnTo>
                <a:lnTo>
                  <a:pt x="1381177" y="198471"/>
                </a:lnTo>
                <a:lnTo>
                  <a:pt x="1399781" y="196976"/>
                </a:lnTo>
                <a:lnTo>
                  <a:pt x="1497821" y="196976"/>
                </a:lnTo>
                <a:lnTo>
                  <a:pt x="1497698" y="153923"/>
                </a:lnTo>
                <a:lnTo>
                  <a:pt x="1492078" y="123985"/>
                </a:lnTo>
                <a:lnTo>
                  <a:pt x="1487906" y="118109"/>
                </a:lnTo>
                <a:close/>
              </a:path>
              <a:path w="3564254" h="361314">
                <a:moveTo>
                  <a:pt x="1498008" y="262127"/>
                </a:moveTo>
                <a:lnTo>
                  <a:pt x="1455026" y="262127"/>
                </a:lnTo>
                <a:lnTo>
                  <a:pt x="1455026" y="286892"/>
                </a:lnTo>
                <a:lnTo>
                  <a:pt x="1498079" y="286892"/>
                </a:lnTo>
                <a:lnTo>
                  <a:pt x="1498008" y="262127"/>
                </a:lnTo>
                <a:close/>
              </a:path>
              <a:path w="3564254" h="361314">
                <a:moveTo>
                  <a:pt x="1497821" y="196976"/>
                </a:moveTo>
                <a:lnTo>
                  <a:pt x="1454645" y="196976"/>
                </a:lnTo>
                <a:lnTo>
                  <a:pt x="1454645" y="215645"/>
                </a:lnTo>
                <a:lnTo>
                  <a:pt x="1449085" y="230981"/>
                </a:lnTo>
                <a:lnTo>
                  <a:pt x="1436738" y="243173"/>
                </a:lnTo>
                <a:lnTo>
                  <a:pt x="1418962" y="251221"/>
                </a:lnTo>
                <a:lnTo>
                  <a:pt x="1397114" y="254126"/>
                </a:lnTo>
                <a:lnTo>
                  <a:pt x="1497985" y="254126"/>
                </a:lnTo>
                <a:lnTo>
                  <a:pt x="1497821" y="196976"/>
                </a:lnTo>
                <a:close/>
              </a:path>
              <a:path w="3564254" h="361314">
                <a:moveTo>
                  <a:pt x="1415783" y="82676"/>
                </a:moveTo>
                <a:lnTo>
                  <a:pt x="1389881" y="84308"/>
                </a:lnTo>
                <a:lnTo>
                  <a:pt x="1368301" y="89153"/>
                </a:lnTo>
                <a:lnTo>
                  <a:pt x="1348649" y="97143"/>
                </a:lnTo>
                <a:lnTo>
                  <a:pt x="1328534" y="108203"/>
                </a:lnTo>
                <a:lnTo>
                  <a:pt x="1346441" y="138683"/>
                </a:lnTo>
                <a:lnTo>
                  <a:pt x="1361574" y="129682"/>
                </a:lnTo>
                <a:lnTo>
                  <a:pt x="1376635" y="123253"/>
                </a:lnTo>
                <a:lnTo>
                  <a:pt x="1391554" y="119395"/>
                </a:lnTo>
                <a:lnTo>
                  <a:pt x="1406258" y="118109"/>
                </a:lnTo>
                <a:lnTo>
                  <a:pt x="1487906" y="118109"/>
                </a:lnTo>
                <a:lnTo>
                  <a:pt x="1476171" y="101584"/>
                </a:lnTo>
                <a:lnTo>
                  <a:pt x="1450549" y="87540"/>
                </a:lnTo>
                <a:lnTo>
                  <a:pt x="1415783" y="82676"/>
                </a:lnTo>
                <a:close/>
              </a:path>
              <a:path w="3564254" h="361314">
                <a:moveTo>
                  <a:pt x="1748396" y="82295"/>
                </a:moveTo>
                <a:lnTo>
                  <a:pt x="1709224" y="89737"/>
                </a:lnTo>
                <a:lnTo>
                  <a:pt x="1678768" y="110680"/>
                </a:lnTo>
                <a:lnTo>
                  <a:pt x="1659027" y="143053"/>
                </a:lnTo>
                <a:lnTo>
                  <a:pt x="1652003" y="184784"/>
                </a:lnTo>
                <a:lnTo>
                  <a:pt x="1658986" y="227075"/>
                </a:lnTo>
                <a:lnTo>
                  <a:pt x="1678720" y="259937"/>
                </a:lnTo>
                <a:lnTo>
                  <a:pt x="1709385" y="281225"/>
                </a:lnTo>
                <a:lnTo>
                  <a:pt x="1749158" y="288797"/>
                </a:lnTo>
                <a:lnTo>
                  <a:pt x="1771917" y="286404"/>
                </a:lnTo>
                <a:lnTo>
                  <a:pt x="1791496" y="279368"/>
                </a:lnTo>
                <a:lnTo>
                  <a:pt x="1807719" y="267902"/>
                </a:lnTo>
                <a:lnTo>
                  <a:pt x="1820405" y="252221"/>
                </a:lnTo>
                <a:lnTo>
                  <a:pt x="1758302" y="252221"/>
                </a:lnTo>
                <a:lnTo>
                  <a:pt x="1733001" y="247334"/>
                </a:lnTo>
                <a:lnTo>
                  <a:pt x="1713344" y="233695"/>
                </a:lnTo>
                <a:lnTo>
                  <a:pt x="1700545" y="212842"/>
                </a:lnTo>
                <a:lnTo>
                  <a:pt x="1695818" y="186308"/>
                </a:lnTo>
                <a:lnTo>
                  <a:pt x="1700598" y="159496"/>
                </a:lnTo>
                <a:lnTo>
                  <a:pt x="1713487" y="138398"/>
                </a:lnTo>
                <a:lnTo>
                  <a:pt x="1733162" y="124586"/>
                </a:lnTo>
                <a:lnTo>
                  <a:pt x="1758302" y="119633"/>
                </a:lnTo>
                <a:lnTo>
                  <a:pt x="1864220" y="119633"/>
                </a:lnTo>
                <a:lnTo>
                  <a:pt x="1864220" y="119252"/>
                </a:lnTo>
                <a:lnTo>
                  <a:pt x="1820405" y="119252"/>
                </a:lnTo>
                <a:lnTo>
                  <a:pt x="1807492" y="103512"/>
                </a:lnTo>
                <a:lnTo>
                  <a:pt x="1791115" y="91916"/>
                </a:lnTo>
                <a:lnTo>
                  <a:pt x="1771381" y="84748"/>
                </a:lnTo>
                <a:lnTo>
                  <a:pt x="1748396" y="82295"/>
                </a:lnTo>
                <a:close/>
              </a:path>
              <a:path w="3564254" h="361314">
                <a:moveTo>
                  <a:pt x="1864220" y="119633"/>
                </a:moveTo>
                <a:lnTo>
                  <a:pt x="1758302" y="119633"/>
                </a:lnTo>
                <a:lnTo>
                  <a:pt x="1783436" y="124533"/>
                </a:lnTo>
                <a:lnTo>
                  <a:pt x="1803069" y="138255"/>
                </a:lnTo>
                <a:lnTo>
                  <a:pt x="1815845" y="159335"/>
                </a:lnTo>
                <a:lnTo>
                  <a:pt x="1820405" y="186308"/>
                </a:lnTo>
                <a:lnTo>
                  <a:pt x="1815845" y="212842"/>
                </a:lnTo>
                <a:lnTo>
                  <a:pt x="1803069" y="233695"/>
                </a:lnTo>
                <a:lnTo>
                  <a:pt x="1783436" y="247334"/>
                </a:lnTo>
                <a:lnTo>
                  <a:pt x="1758302" y="252221"/>
                </a:lnTo>
                <a:lnTo>
                  <a:pt x="1820405" y="252221"/>
                </a:lnTo>
                <a:lnTo>
                  <a:pt x="1820405" y="286892"/>
                </a:lnTo>
                <a:lnTo>
                  <a:pt x="1864220" y="286892"/>
                </a:lnTo>
                <a:lnTo>
                  <a:pt x="1864220" y="119633"/>
                </a:lnTo>
                <a:close/>
              </a:path>
              <a:path w="3564254" h="361314">
                <a:moveTo>
                  <a:pt x="1864220" y="4190"/>
                </a:moveTo>
                <a:lnTo>
                  <a:pt x="1820405" y="4190"/>
                </a:lnTo>
                <a:lnTo>
                  <a:pt x="1820405" y="119252"/>
                </a:lnTo>
                <a:lnTo>
                  <a:pt x="1864220" y="119252"/>
                </a:lnTo>
                <a:lnTo>
                  <a:pt x="1864220" y="4190"/>
                </a:lnTo>
                <a:close/>
              </a:path>
              <a:path w="3564254" h="361314">
                <a:moveTo>
                  <a:pt x="2014334" y="82676"/>
                </a:moveTo>
                <a:lnTo>
                  <a:pt x="1972924" y="90344"/>
                </a:lnTo>
                <a:lnTo>
                  <a:pt x="1940515" y="111442"/>
                </a:lnTo>
                <a:lnTo>
                  <a:pt x="1919393" y="143970"/>
                </a:lnTo>
                <a:lnTo>
                  <a:pt x="1911845" y="185927"/>
                </a:lnTo>
                <a:lnTo>
                  <a:pt x="1919250" y="227659"/>
                </a:lnTo>
                <a:lnTo>
                  <a:pt x="1940229" y="260032"/>
                </a:lnTo>
                <a:lnTo>
                  <a:pt x="1972924" y="280975"/>
                </a:lnTo>
                <a:lnTo>
                  <a:pt x="2015477" y="288416"/>
                </a:lnTo>
                <a:lnTo>
                  <a:pt x="2040575" y="286113"/>
                </a:lnTo>
                <a:lnTo>
                  <a:pt x="2063102" y="279415"/>
                </a:lnTo>
                <a:lnTo>
                  <a:pt x="2082771" y="268646"/>
                </a:lnTo>
                <a:lnTo>
                  <a:pt x="2099297" y="254126"/>
                </a:lnTo>
                <a:lnTo>
                  <a:pt x="2098224" y="252983"/>
                </a:lnTo>
                <a:lnTo>
                  <a:pt x="2018906" y="252983"/>
                </a:lnTo>
                <a:lnTo>
                  <a:pt x="1996546" y="249459"/>
                </a:lnTo>
                <a:lnTo>
                  <a:pt x="1978044" y="239363"/>
                </a:lnTo>
                <a:lnTo>
                  <a:pt x="1964256" y="223408"/>
                </a:lnTo>
                <a:lnTo>
                  <a:pt x="1956041" y="202310"/>
                </a:lnTo>
                <a:lnTo>
                  <a:pt x="2109203" y="202310"/>
                </a:lnTo>
                <a:lnTo>
                  <a:pt x="2107553" y="170306"/>
                </a:lnTo>
                <a:lnTo>
                  <a:pt x="1955279" y="170306"/>
                </a:lnTo>
                <a:lnTo>
                  <a:pt x="1961994" y="148429"/>
                </a:lnTo>
                <a:lnTo>
                  <a:pt x="1974710" y="131873"/>
                </a:lnTo>
                <a:lnTo>
                  <a:pt x="1992569" y="121390"/>
                </a:lnTo>
                <a:lnTo>
                  <a:pt x="2014715" y="117728"/>
                </a:lnTo>
                <a:lnTo>
                  <a:pt x="2091630" y="117728"/>
                </a:lnTo>
                <a:lnTo>
                  <a:pt x="2090486" y="115061"/>
                </a:lnTo>
                <a:lnTo>
                  <a:pt x="2059965" y="91082"/>
                </a:lnTo>
                <a:lnTo>
                  <a:pt x="2014334" y="82676"/>
                </a:lnTo>
                <a:close/>
              </a:path>
              <a:path w="3564254" h="361314">
                <a:moveTo>
                  <a:pt x="2076056" y="229361"/>
                </a:moveTo>
                <a:lnTo>
                  <a:pt x="2063965" y="239482"/>
                </a:lnTo>
                <a:lnTo>
                  <a:pt x="2050195" y="246887"/>
                </a:lnTo>
                <a:lnTo>
                  <a:pt x="2035069" y="251436"/>
                </a:lnTo>
                <a:lnTo>
                  <a:pt x="2018906" y="252983"/>
                </a:lnTo>
                <a:lnTo>
                  <a:pt x="2098224" y="252983"/>
                </a:lnTo>
                <a:lnTo>
                  <a:pt x="2076056" y="229361"/>
                </a:lnTo>
                <a:close/>
              </a:path>
              <a:path w="3564254" h="361314">
                <a:moveTo>
                  <a:pt x="2091630" y="117728"/>
                </a:moveTo>
                <a:lnTo>
                  <a:pt x="2014715" y="117728"/>
                </a:lnTo>
                <a:lnTo>
                  <a:pt x="2037295" y="121336"/>
                </a:lnTo>
                <a:lnTo>
                  <a:pt x="2054767" y="131730"/>
                </a:lnTo>
                <a:lnTo>
                  <a:pt x="2066311" y="148268"/>
                </a:lnTo>
                <a:lnTo>
                  <a:pt x="2071103" y="170306"/>
                </a:lnTo>
                <a:lnTo>
                  <a:pt x="2107553" y="170306"/>
                </a:lnTo>
                <a:lnTo>
                  <a:pt x="2106649" y="152757"/>
                </a:lnTo>
                <a:lnTo>
                  <a:pt x="2091630" y="117728"/>
                </a:lnTo>
                <a:close/>
              </a:path>
              <a:path w="3564254" h="361314">
                <a:moveTo>
                  <a:pt x="2320645" y="124586"/>
                </a:moveTo>
                <a:lnTo>
                  <a:pt x="2277211" y="124586"/>
                </a:lnTo>
                <a:lnTo>
                  <a:pt x="2277211" y="229742"/>
                </a:lnTo>
                <a:lnTo>
                  <a:pt x="2281795" y="256490"/>
                </a:lnTo>
                <a:lnTo>
                  <a:pt x="2294166" y="274843"/>
                </a:lnTo>
                <a:lnTo>
                  <a:pt x="2312251" y="285410"/>
                </a:lnTo>
                <a:lnTo>
                  <a:pt x="2333980" y="288797"/>
                </a:lnTo>
                <a:lnTo>
                  <a:pt x="2346761" y="287815"/>
                </a:lnTo>
                <a:lnTo>
                  <a:pt x="2359364" y="284940"/>
                </a:lnTo>
                <a:lnTo>
                  <a:pt x="2371753" y="280279"/>
                </a:lnTo>
                <a:lnTo>
                  <a:pt x="2383891" y="273938"/>
                </a:lnTo>
                <a:lnTo>
                  <a:pt x="2375730" y="249173"/>
                </a:lnTo>
                <a:lnTo>
                  <a:pt x="2342362" y="249173"/>
                </a:lnTo>
                <a:lnTo>
                  <a:pt x="2333182" y="247834"/>
                </a:lnTo>
                <a:lnTo>
                  <a:pt x="2326360" y="243316"/>
                </a:lnTo>
                <a:lnTo>
                  <a:pt x="2322110" y="234868"/>
                </a:lnTo>
                <a:lnTo>
                  <a:pt x="2320645" y="221741"/>
                </a:lnTo>
                <a:lnTo>
                  <a:pt x="2320645" y="124586"/>
                </a:lnTo>
                <a:close/>
              </a:path>
              <a:path w="3564254" h="361314">
                <a:moveTo>
                  <a:pt x="2372842" y="240410"/>
                </a:moveTo>
                <a:lnTo>
                  <a:pt x="2364383" y="244191"/>
                </a:lnTo>
                <a:lnTo>
                  <a:pt x="2356602" y="246935"/>
                </a:lnTo>
                <a:lnTo>
                  <a:pt x="2349321" y="248608"/>
                </a:lnTo>
                <a:lnTo>
                  <a:pt x="2342362" y="249173"/>
                </a:lnTo>
                <a:lnTo>
                  <a:pt x="2375730" y="249173"/>
                </a:lnTo>
                <a:lnTo>
                  <a:pt x="2372842" y="240410"/>
                </a:lnTo>
                <a:close/>
              </a:path>
              <a:path w="3564254" h="361314">
                <a:moveTo>
                  <a:pt x="2380462" y="91820"/>
                </a:moveTo>
                <a:lnTo>
                  <a:pt x="2248636" y="91820"/>
                </a:lnTo>
                <a:lnTo>
                  <a:pt x="2248636" y="124586"/>
                </a:lnTo>
                <a:lnTo>
                  <a:pt x="2380462" y="124586"/>
                </a:lnTo>
                <a:lnTo>
                  <a:pt x="2380462" y="91820"/>
                </a:lnTo>
                <a:close/>
              </a:path>
              <a:path w="3564254" h="361314">
                <a:moveTo>
                  <a:pt x="2320645" y="36194"/>
                </a:moveTo>
                <a:lnTo>
                  <a:pt x="2277211" y="36194"/>
                </a:lnTo>
                <a:lnTo>
                  <a:pt x="2277211" y="91820"/>
                </a:lnTo>
                <a:lnTo>
                  <a:pt x="2320645" y="91820"/>
                </a:lnTo>
                <a:lnTo>
                  <a:pt x="2320645" y="36194"/>
                </a:lnTo>
                <a:close/>
              </a:path>
              <a:path w="3564254" h="361314">
                <a:moveTo>
                  <a:pt x="2505430" y="82676"/>
                </a:moveTo>
                <a:lnTo>
                  <a:pt x="2464020" y="90344"/>
                </a:lnTo>
                <a:lnTo>
                  <a:pt x="2431611" y="111442"/>
                </a:lnTo>
                <a:lnTo>
                  <a:pt x="2410490" y="143970"/>
                </a:lnTo>
                <a:lnTo>
                  <a:pt x="2402941" y="185927"/>
                </a:lnTo>
                <a:lnTo>
                  <a:pt x="2410347" y="227659"/>
                </a:lnTo>
                <a:lnTo>
                  <a:pt x="2431326" y="260032"/>
                </a:lnTo>
                <a:lnTo>
                  <a:pt x="2464020" y="280975"/>
                </a:lnTo>
                <a:lnTo>
                  <a:pt x="2506573" y="288416"/>
                </a:lnTo>
                <a:lnTo>
                  <a:pt x="2531671" y="286113"/>
                </a:lnTo>
                <a:lnTo>
                  <a:pt x="2554198" y="279415"/>
                </a:lnTo>
                <a:lnTo>
                  <a:pt x="2573867" y="268646"/>
                </a:lnTo>
                <a:lnTo>
                  <a:pt x="2590393" y="254126"/>
                </a:lnTo>
                <a:lnTo>
                  <a:pt x="2589320" y="252983"/>
                </a:lnTo>
                <a:lnTo>
                  <a:pt x="2510002" y="252983"/>
                </a:lnTo>
                <a:lnTo>
                  <a:pt x="2487642" y="249459"/>
                </a:lnTo>
                <a:lnTo>
                  <a:pt x="2469140" y="239363"/>
                </a:lnTo>
                <a:lnTo>
                  <a:pt x="2455352" y="223408"/>
                </a:lnTo>
                <a:lnTo>
                  <a:pt x="2447137" y="202310"/>
                </a:lnTo>
                <a:lnTo>
                  <a:pt x="2600299" y="202310"/>
                </a:lnTo>
                <a:lnTo>
                  <a:pt x="2598650" y="170306"/>
                </a:lnTo>
                <a:lnTo>
                  <a:pt x="2446375" y="170306"/>
                </a:lnTo>
                <a:lnTo>
                  <a:pt x="2453090" y="148429"/>
                </a:lnTo>
                <a:lnTo>
                  <a:pt x="2465806" y="131873"/>
                </a:lnTo>
                <a:lnTo>
                  <a:pt x="2483665" y="121390"/>
                </a:lnTo>
                <a:lnTo>
                  <a:pt x="2505811" y="117728"/>
                </a:lnTo>
                <a:lnTo>
                  <a:pt x="2582726" y="117728"/>
                </a:lnTo>
                <a:lnTo>
                  <a:pt x="2581582" y="115061"/>
                </a:lnTo>
                <a:lnTo>
                  <a:pt x="2551061" y="91082"/>
                </a:lnTo>
                <a:lnTo>
                  <a:pt x="2505430" y="82676"/>
                </a:lnTo>
                <a:close/>
              </a:path>
              <a:path w="3564254" h="361314">
                <a:moveTo>
                  <a:pt x="2567152" y="229361"/>
                </a:moveTo>
                <a:lnTo>
                  <a:pt x="2555061" y="239482"/>
                </a:lnTo>
                <a:lnTo>
                  <a:pt x="2541292" y="246887"/>
                </a:lnTo>
                <a:lnTo>
                  <a:pt x="2526165" y="251436"/>
                </a:lnTo>
                <a:lnTo>
                  <a:pt x="2510002" y="252983"/>
                </a:lnTo>
                <a:lnTo>
                  <a:pt x="2589320" y="252983"/>
                </a:lnTo>
                <a:lnTo>
                  <a:pt x="2567152" y="229361"/>
                </a:lnTo>
                <a:close/>
              </a:path>
              <a:path w="3564254" h="361314">
                <a:moveTo>
                  <a:pt x="2582726" y="117728"/>
                </a:moveTo>
                <a:lnTo>
                  <a:pt x="2505811" y="117728"/>
                </a:lnTo>
                <a:lnTo>
                  <a:pt x="2528391" y="121336"/>
                </a:lnTo>
                <a:lnTo>
                  <a:pt x="2545864" y="131730"/>
                </a:lnTo>
                <a:lnTo>
                  <a:pt x="2557407" y="148268"/>
                </a:lnTo>
                <a:lnTo>
                  <a:pt x="2562199" y="170306"/>
                </a:lnTo>
                <a:lnTo>
                  <a:pt x="2598650" y="170306"/>
                </a:lnTo>
                <a:lnTo>
                  <a:pt x="2597745" y="152757"/>
                </a:lnTo>
                <a:lnTo>
                  <a:pt x="2582726" y="117728"/>
                </a:lnTo>
                <a:close/>
              </a:path>
              <a:path w="3564254" h="361314">
                <a:moveTo>
                  <a:pt x="2637256" y="228980"/>
                </a:moveTo>
                <a:lnTo>
                  <a:pt x="2638715" y="272343"/>
                </a:lnTo>
                <a:lnTo>
                  <a:pt x="2680732" y="286583"/>
                </a:lnTo>
                <a:lnTo>
                  <a:pt x="2703169" y="288416"/>
                </a:lnTo>
                <a:lnTo>
                  <a:pt x="2732512" y="284851"/>
                </a:lnTo>
                <a:lnTo>
                  <a:pt x="2757319" y="273891"/>
                </a:lnTo>
                <a:lnTo>
                  <a:pt x="2774482" y="255144"/>
                </a:lnTo>
                <a:lnTo>
                  <a:pt x="2774724" y="254126"/>
                </a:lnTo>
                <a:lnTo>
                  <a:pt x="2705074" y="254126"/>
                </a:lnTo>
                <a:lnTo>
                  <a:pt x="2687620" y="252394"/>
                </a:lnTo>
                <a:lnTo>
                  <a:pt x="2669451" y="247411"/>
                </a:lnTo>
                <a:lnTo>
                  <a:pt x="2652139" y="239500"/>
                </a:lnTo>
                <a:lnTo>
                  <a:pt x="2637256" y="228980"/>
                </a:lnTo>
                <a:close/>
              </a:path>
              <a:path w="3564254" h="361314">
                <a:moveTo>
                  <a:pt x="2706598" y="82295"/>
                </a:moveTo>
                <a:lnTo>
                  <a:pt x="2678535" y="85677"/>
                </a:lnTo>
                <a:lnTo>
                  <a:pt x="2654687" y="96202"/>
                </a:lnTo>
                <a:lnTo>
                  <a:pt x="2638125" y="114442"/>
                </a:lnTo>
                <a:lnTo>
                  <a:pt x="2631922" y="140969"/>
                </a:lnTo>
                <a:lnTo>
                  <a:pt x="2648371" y="180278"/>
                </a:lnTo>
                <a:lnTo>
                  <a:pt x="2684929" y="198548"/>
                </a:lnTo>
                <a:lnTo>
                  <a:pt x="2721558" y="210889"/>
                </a:lnTo>
                <a:lnTo>
                  <a:pt x="2738221" y="232409"/>
                </a:lnTo>
                <a:lnTo>
                  <a:pt x="2735667" y="242232"/>
                </a:lnTo>
                <a:lnTo>
                  <a:pt x="2728648" y="248983"/>
                </a:lnTo>
                <a:lnTo>
                  <a:pt x="2718129" y="252876"/>
                </a:lnTo>
                <a:lnTo>
                  <a:pt x="2705074" y="254126"/>
                </a:lnTo>
                <a:lnTo>
                  <a:pt x="2774724" y="254126"/>
                </a:lnTo>
                <a:lnTo>
                  <a:pt x="2780893" y="228218"/>
                </a:lnTo>
                <a:lnTo>
                  <a:pt x="2764266" y="188279"/>
                </a:lnTo>
                <a:lnTo>
                  <a:pt x="2727315" y="169306"/>
                </a:lnTo>
                <a:lnTo>
                  <a:pt x="2690292" y="157120"/>
                </a:lnTo>
                <a:lnTo>
                  <a:pt x="2673451" y="137540"/>
                </a:lnTo>
                <a:lnTo>
                  <a:pt x="2675684" y="128277"/>
                </a:lnTo>
                <a:lnTo>
                  <a:pt x="2681881" y="122015"/>
                </a:lnTo>
                <a:lnTo>
                  <a:pt x="2691293" y="118467"/>
                </a:lnTo>
                <a:lnTo>
                  <a:pt x="2703169" y="117347"/>
                </a:lnTo>
                <a:lnTo>
                  <a:pt x="2770310" y="117347"/>
                </a:lnTo>
                <a:lnTo>
                  <a:pt x="2777464" y="102869"/>
                </a:lnTo>
                <a:lnTo>
                  <a:pt x="2762266" y="94190"/>
                </a:lnTo>
                <a:lnTo>
                  <a:pt x="2744746" y="87725"/>
                </a:lnTo>
                <a:lnTo>
                  <a:pt x="2725868" y="83689"/>
                </a:lnTo>
                <a:lnTo>
                  <a:pt x="2706598" y="82295"/>
                </a:lnTo>
                <a:close/>
              </a:path>
              <a:path w="3564254" h="361314">
                <a:moveTo>
                  <a:pt x="2770310" y="117347"/>
                </a:moveTo>
                <a:lnTo>
                  <a:pt x="2703169" y="117347"/>
                </a:lnTo>
                <a:lnTo>
                  <a:pt x="2717314" y="118592"/>
                </a:lnTo>
                <a:lnTo>
                  <a:pt x="2732316" y="122158"/>
                </a:lnTo>
                <a:lnTo>
                  <a:pt x="2747317" y="127795"/>
                </a:lnTo>
                <a:lnTo>
                  <a:pt x="2761462" y="135254"/>
                </a:lnTo>
                <a:lnTo>
                  <a:pt x="2770310" y="117347"/>
                </a:lnTo>
                <a:close/>
              </a:path>
              <a:path w="3564254" h="361314">
                <a:moveTo>
                  <a:pt x="2876524" y="124586"/>
                </a:moveTo>
                <a:lnTo>
                  <a:pt x="2833090" y="124586"/>
                </a:lnTo>
                <a:lnTo>
                  <a:pt x="2833090" y="229742"/>
                </a:lnTo>
                <a:lnTo>
                  <a:pt x="2837674" y="256490"/>
                </a:lnTo>
                <a:lnTo>
                  <a:pt x="2850045" y="274843"/>
                </a:lnTo>
                <a:lnTo>
                  <a:pt x="2868130" y="285410"/>
                </a:lnTo>
                <a:lnTo>
                  <a:pt x="2889859" y="288797"/>
                </a:lnTo>
                <a:lnTo>
                  <a:pt x="2902640" y="287815"/>
                </a:lnTo>
                <a:lnTo>
                  <a:pt x="2915243" y="284940"/>
                </a:lnTo>
                <a:lnTo>
                  <a:pt x="2927632" y="280279"/>
                </a:lnTo>
                <a:lnTo>
                  <a:pt x="2939770" y="273938"/>
                </a:lnTo>
                <a:lnTo>
                  <a:pt x="2931609" y="249173"/>
                </a:lnTo>
                <a:lnTo>
                  <a:pt x="2898241" y="249173"/>
                </a:lnTo>
                <a:lnTo>
                  <a:pt x="2889061" y="247834"/>
                </a:lnTo>
                <a:lnTo>
                  <a:pt x="2882239" y="243316"/>
                </a:lnTo>
                <a:lnTo>
                  <a:pt x="2877989" y="234868"/>
                </a:lnTo>
                <a:lnTo>
                  <a:pt x="2876524" y="221741"/>
                </a:lnTo>
                <a:lnTo>
                  <a:pt x="2876524" y="124586"/>
                </a:lnTo>
                <a:close/>
              </a:path>
              <a:path w="3564254" h="361314">
                <a:moveTo>
                  <a:pt x="2928721" y="240410"/>
                </a:moveTo>
                <a:lnTo>
                  <a:pt x="2920262" y="244191"/>
                </a:lnTo>
                <a:lnTo>
                  <a:pt x="2912481" y="246935"/>
                </a:lnTo>
                <a:lnTo>
                  <a:pt x="2905200" y="248608"/>
                </a:lnTo>
                <a:lnTo>
                  <a:pt x="2898241" y="249173"/>
                </a:lnTo>
                <a:lnTo>
                  <a:pt x="2931609" y="249173"/>
                </a:lnTo>
                <a:lnTo>
                  <a:pt x="2928721" y="240410"/>
                </a:lnTo>
                <a:close/>
              </a:path>
              <a:path w="3564254" h="361314">
                <a:moveTo>
                  <a:pt x="2936341" y="91820"/>
                </a:moveTo>
                <a:lnTo>
                  <a:pt x="2804515" y="91820"/>
                </a:lnTo>
                <a:lnTo>
                  <a:pt x="2804515" y="124586"/>
                </a:lnTo>
                <a:lnTo>
                  <a:pt x="2936341" y="124586"/>
                </a:lnTo>
                <a:lnTo>
                  <a:pt x="2936341" y="91820"/>
                </a:lnTo>
                <a:close/>
              </a:path>
              <a:path w="3564254" h="361314">
                <a:moveTo>
                  <a:pt x="2876524" y="36194"/>
                </a:moveTo>
                <a:lnTo>
                  <a:pt x="2833090" y="36194"/>
                </a:lnTo>
                <a:lnTo>
                  <a:pt x="2833090" y="91820"/>
                </a:lnTo>
                <a:lnTo>
                  <a:pt x="2876524" y="91820"/>
                </a:lnTo>
                <a:lnTo>
                  <a:pt x="2876524" y="36194"/>
                </a:lnTo>
                <a:close/>
              </a:path>
              <a:path w="3564254" h="361314">
                <a:moveTo>
                  <a:pt x="3061309" y="82676"/>
                </a:moveTo>
                <a:lnTo>
                  <a:pt x="3019899" y="90344"/>
                </a:lnTo>
                <a:lnTo>
                  <a:pt x="2987490" y="111442"/>
                </a:lnTo>
                <a:lnTo>
                  <a:pt x="2966369" y="143970"/>
                </a:lnTo>
                <a:lnTo>
                  <a:pt x="2958820" y="185927"/>
                </a:lnTo>
                <a:lnTo>
                  <a:pt x="2966226" y="227659"/>
                </a:lnTo>
                <a:lnTo>
                  <a:pt x="2987205" y="260032"/>
                </a:lnTo>
                <a:lnTo>
                  <a:pt x="3019899" y="280975"/>
                </a:lnTo>
                <a:lnTo>
                  <a:pt x="3062452" y="288416"/>
                </a:lnTo>
                <a:lnTo>
                  <a:pt x="3087550" y="286113"/>
                </a:lnTo>
                <a:lnTo>
                  <a:pt x="3110077" y="279415"/>
                </a:lnTo>
                <a:lnTo>
                  <a:pt x="3129746" y="268646"/>
                </a:lnTo>
                <a:lnTo>
                  <a:pt x="3146272" y="254126"/>
                </a:lnTo>
                <a:lnTo>
                  <a:pt x="3145199" y="252983"/>
                </a:lnTo>
                <a:lnTo>
                  <a:pt x="3065881" y="252983"/>
                </a:lnTo>
                <a:lnTo>
                  <a:pt x="3043521" y="249459"/>
                </a:lnTo>
                <a:lnTo>
                  <a:pt x="3025019" y="239363"/>
                </a:lnTo>
                <a:lnTo>
                  <a:pt x="3011231" y="223408"/>
                </a:lnTo>
                <a:lnTo>
                  <a:pt x="3003016" y="202310"/>
                </a:lnTo>
                <a:lnTo>
                  <a:pt x="3156178" y="202310"/>
                </a:lnTo>
                <a:lnTo>
                  <a:pt x="3154529" y="170306"/>
                </a:lnTo>
                <a:lnTo>
                  <a:pt x="3002254" y="170306"/>
                </a:lnTo>
                <a:lnTo>
                  <a:pt x="3008969" y="148429"/>
                </a:lnTo>
                <a:lnTo>
                  <a:pt x="3021685" y="131873"/>
                </a:lnTo>
                <a:lnTo>
                  <a:pt x="3039544" y="121390"/>
                </a:lnTo>
                <a:lnTo>
                  <a:pt x="3061690" y="117728"/>
                </a:lnTo>
                <a:lnTo>
                  <a:pt x="3138605" y="117728"/>
                </a:lnTo>
                <a:lnTo>
                  <a:pt x="3137461" y="115061"/>
                </a:lnTo>
                <a:lnTo>
                  <a:pt x="3106940" y="91082"/>
                </a:lnTo>
                <a:lnTo>
                  <a:pt x="3061309" y="82676"/>
                </a:lnTo>
                <a:close/>
              </a:path>
              <a:path w="3564254" h="361314">
                <a:moveTo>
                  <a:pt x="3123031" y="229361"/>
                </a:moveTo>
                <a:lnTo>
                  <a:pt x="3110940" y="239482"/>
                </a:lnTo>
                <a:lnTo>
                  <a:pt x="3097171" y="246887"/>
                </a:lnTo>
                <a:lnTo>
                  <a:pt x="3082044" y="251436"/>
                </a:lnTo>
                <a:lnTo>
                  <a:pt x="3065881" y="252983"/>
                </a:lnTo>
                <a:lnTo>
                  <a:pt x="3145199" y="252983"/>
                </a:lnTo>
                <a:lnTo>
                  <a:pt x="3123031" y="229361"/>
                </a:lnTo>
                <a:close/>
              </a:path>
              <a:path w="3564254" h="361314">
                <a:moveTo>
                  <a:pt x="3138605" y="117728"/>
                </a:moveTo>
                <a:lnTo>
                  <a:pt x="3061690" y="117728"/>
                </a:lnTo>
                <a:lnTo>
                  <a:pt x="3084270" y="121336"/>
                </a:lnTo>
                <a:lnTo>
                  <a:pt x="3101743" y="131730"/>
                </a:lnTo>
                <a:lnTo>
                  <a:pt x="3113286" y="148268"/>
                </a:lnTo>
                <a:lnTo>
                  <a:pt x="3118078" y="170306"/>
                </a:lnTo>
                <a:lnTo>
                  <a:pt x="3154529" y="170306"/>
                </a:lnTo>
                <a:lnTo>
                  <a:pt x="3153624" y="152757"/>
                </a:lnTo>
                <a:lnTo>
                  <a:pt x="3138605" y="117728"/>
                </a:lnTo>
                <a:close/>
              </a:path>
              <a:path w="3564254" h="361314">
                <a:moveTo>
                  <a:pt x="3245713" y="84200"/>
                </a:moveTo>
                <a:lnTo>
                  <a:pt x="3201898" y="84200"/>
                </a:lnTo>
                <a:lnTo>
                  <a:pt x="3201898" y="286892"/>
                </a:lnTo>
                <a:lnTo>
                  <a:pt x="3245713" y="286892"/>
                </a:lnTo>
                <a:lnTo>
                  <a:pt x="3245713" y="180974"/>
                </a:lnTo>
                <a:lnTo>
                  <a:pt x="3252381" y="157216"/>
                </a:lnTo>
                <a:lnTo>
                  <a:pt x="3266763" y="138922"/>
                </a:lnTo>
                <a:lnTo>
                  <a:pt x="3288147" y="127557"/>
                </a:lnTo>
                <a:lnTo>
                  <a:pt x="3315817" y="124586"/>
                </a:lnTo>
                <a:lnTo>
                  <a:pt x="3245713" y="124586"/>
                </a:lnTo>
                <a:lnTo>
                  <a:pt x="3245713" y="84200"/>
                </a:lnTo>
                <a:close/>
              </a:path>
              <a:path w="3564254" h="361314">
                <a:moveTo>
                  <a:pt x="3315817" y="82676"/>
                </a:moveTo>
                <a:lnTo>
                  <a:pt x="3293290" y="85367"/>
                </a:lnTo>
                <a:lnTo>
                  <a:pt x="3273907" y="93344"/>
                </a:lnTo>
                <a:lnTo>
                  <a:pt x="3257953" y="106465"/>
                </a:lnTo>
                <a:lnTo>
                  <a:pt x="3245713" y="124586"/>
                </a:lnTo>
                <a:lnTo>
                  <a:pt x="3315817" y="124586"/>
                </a:lnTo>
                <a:lnTo>
                  <a:pt x="3315817" y="82676"/>
                </a:lnTo>
                <a:close/>
              </a:path>
              <a:path w="3564254" h="361314">
                <a:moveTo>
                  <a:pt x="3343249" y="228980"/>
                </a:moveTo>
                <a:lnTo>
                  <a:pt x="3344707" y="272343"/>
                </a:lnTo>
                <a:lnTo>
                  <a:pt x="3386719" y="286583"/>
                </a:lnTo>
                <a:lnTo>
                  <a:pt x="3409149" y="288416"/>
                </a:lnTo>
                <a:lnTo>
                  <a:pt x="3438500" y="284851"/>
                </a:lnTo>
                <a:lnTo>
                  <a:pt x="3463310" y="273891"/>
                </a:lnTo>
                <a:lnTo>
                  <a:pt x="3480474" y="255144"/>
                </a:lnTo>
                <a:lnTo>
                  <a:pt x="3480717" y="254126"/>
                </a:lnTo>
                <a:lnTo>
                  <a:pt x="3411054" y="254126"/>
                </a:lnTo>
                <a:lnTo>
                  <a:pt x="3393607" y="252394"/>
                </a:lnTo>
                <a:lnTo>
                  <a:pt x="3375442" y="247411"/>
                </a:lnTo>
                <a:lnTo>
                  <a:pt x="3358132" y="239500"/>
                </a:lnTo>
                <a:lnTo>
                  <a:pt x="3343249" y="228980"/>
                </a:lnTo>
                <a:close/>
              </a:path>
              <a:path w="3564254" h="361314">
                <a:moveTo>
                  <a:pt x="3412578" y="82295"/>
                </a:moveTo>
                <a:lnTo>
                  <a:pt x="3384521" y="85677"/>
                </a:lnTo>
                <a:lnTo>
                  <a:pt x="3360672" y="96202"/>
                </a:lnTo>
                <a:lnTo>
                  <a:pt x="3344107" y="114442"/>
                </a:lnTo>
                <a:lnTo>
                  <a:pt x="3337902" y="140969"/>
                </a:lnTo>
                <a:lnTo>
                  <a:pt x="3354356" y="180278"/>
                </a:lnTo>
                <a:lnTo>
                  <a:pt x="3390914" y="198548"/>
                </a:lnTo>
                <a:lnTo>
                  <a:pt x="3427540" y="210889"/>
                </a:lnTo>
                <a:lnTo>
                  <a:pt x="3444201" y="232409"/>
                </a:lnTo>
                <a:lnTo>
                  <a:pt x="3441649" y="242232"/>
                </a:lnTo>
                <a:lnTo>
                  <a:pt x="3434634" y="248983"/>
                </a:lnTo>
                <a:lnTo>
                  <a:pt x="3424115" y="252876"/>
                </a:lnTo>
                <a:lnTo>
                  <a:pt x="3411054" y="254126"/>
                </a:lnTo>
                <a:lnTo>
                  <a:pt x="3480717" y="254126"/>
                </a:lnTo>
                <a:lnTo>
                  <a:pt x="3486886" y="228218"/>
                </a:lnTo>
                <a:lnTo>
                  <a:pt x="3470254" y="188279"/>
                </a:lnTo>
                <a:lnTo>
                  <a:pt x="3433303" y="169306"/>
                </a:lnTo>
                <a:lnTo>
                  <a:pt x="3396284" y="157120"/>
                </a:lnTo>
                <a:lnTo>
                  <a:pt x="3379444" y="137540"/>
                </a:lnTo>
                <a:lnTo>
                  <a:pt x="3381675" y="128277"/>
                </a:lnTo>
                <a:lnTo>
                  <a:pt x="3387867" y="122015"/>
                </a:lnTo>
                <a:lnTo>
                  <a:pt x="3397275" y="118467"/>
                </a:lnTo>
                <a:lnTo>
                  <a:pt x="3409149" y="117347"/>
                </a:lnTo>
                <a:lnTo>
                  <a:pt x="3476303" y="117347"/>
                </a:lnTo>
                <a:lnTo>
                  <a:pt x="3483457" y="102869"/>
                </a:lnTo>
                <a:lnTo>
                  <a:pt x="3468259" y="94190"/>
                </a:lnTo>
                <a:lnTo>
                  <a:pt x="3450737" y="87725"/>
                </a:lnTo>
                <a:lnTo>
                  <a:pt x="3431856" y="83689"/>
                </a:lnTo>
                <a:lnTo>
                  <a:pt x="3412578" y="82295"/>
                </a:lnTo>
                <a:close/>
              </a:path>
              <a:path w="3564254" h="361314">
                <a:moveTo>
                  <a:pt x="3476303" y="117347"/>
                </a:moveTo>
                <a:lnTo>
                  <a:pt x="3409149" y="117347"/>
                </a:lnTo>
                <a:lnTo>
                  <a:pt x="3423301" y="118592"/>
                </a:lnTo>
                <a:lnTo>
                  <a:pt x="3438307" y="122158"/>
                </a:lnTo>
                <a:lnTo>
                  <a:pt x="3453310" y="127795"/>
                </a:lnTo>
                <a:lnTo>
                  <a:pt x="3467455" y="135254"/>
                </a:lnTo>
                <a:lnTo>
                  <a:pt x="3476303" y="117347"/>
                </a:lnTo>
                <a:close/>
              </a:path>
              <a:path w="3564254" h="361314">
                <a:moveTo>
                  <a:pt x="3540213" y="240029"/>
                </a:moveTo>
                <a:lnTo>
                  <a:pt x="3530676" y="241863"/>
                </a:lnTo>
                <a:lnTo>
                  <a:pt x="3523068" y="246983"/>
                </a:lnTo>
                <a:lnTo>
                  <a:pt x="3518032" y="254817"/>
                </a:lnTo>
                <a:lnTo>
                  <a:pt x="3516210" y="264794"/>
                </a:lnTo>
                <a:lnTo>
                  <a:pt x="3518032" y="275052"/>
                </a:lnTo>
                <a:lnTo>
                  <a:pt x="3523068" y="283130"/>
                </a:lnTo>
                <a:lnTo>
                  <a:pt x="3530676" y="288422"/>
                </a:lnTo>
                <a:lnTo>
                  <a:pt x="3540213" y="290321"/>
                </a:lnTo>
                <a:lnTo>
                  <a:pt x="3549750" y="288422"/>
                </a:lnTo>
                <a:lnTo>
                  <a:pt x="3557358" y="283130"/>
                </a:lnTo>
                <a:lnTo>
                  <a:pt x="3562395" y="275052"/>
                </a:lnTo>
                <a:lnTo>
                  <a:pt x="3564216" y="264794"/>
                </a:lnTo>
                <a:lnTo>
                  <a:pt x="3562395" y="254817"/>
                </a:lnTo>
                <a:lnTo>
                  <a:pt x="3557358" y="246983"/>
                </a:lnTo>
                <a:lnTo>
                  <a:pt x="3549750" y="241863"/>
                </a:lnTo>
                <a:lnTo>
                  <a:pt x="3540213" y="2400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7604" y="1766023"/>
            <a:ext cx="8663838" cy="36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7467" y="1246847"/>
            <a:ext cx="7645831" cy="36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798" y="6367678"/>
            <a:ext cx="855450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1567" y="5852693"/>
            <a:ext cx="2178685" cy="356870"/>
          </a:xfrm>
          <a:custGeom>
            <a:avLst/>
            <a:gdLst/>
            <a:ahLst/>
            <a:cxnLst/>
            <a:rect l="l" t="t" r="r" b="b"/>
            <a:pathLst>
              <a:path w="2178684" h="356870">
                <a:moveTo>
                  <a:pt x="43814" y="80009"/>
                </a:moveTo>
                <a:lnTo>
                  <a:pt x="0" y="80009"/>
                </a:lnTo>
                <a:lnTo>
                  <a:pt x="0" y="356615"/>
                </a:lnTo>
                <a:lnTo>
                  <a:pt x="43814" y="356615"/>
                </a:lnTo>
                <a:lnTo>
                  <a:pt x="43814" y="247649"/>
                </a:lnTo>
                <a:lnTo>
                  <a:pt x="190128" y="247649"/>
                </a:lnTo>
                <a:lnTo>
                  <a:pt x="190587" y="246887"/>
                </a:lnTo>
                <a:lnTo>
                  <a:pt x="105536" y="246887"/>
                </a:lnTo>
                <a:lnTo>
                  <a:pt x="80623" y="242048"/>
                </a:lnTo>
                <a:lnTo>
                  <a:pt x="61102" y="228457"/>
                </a:lnTo>
                <a:lnTo>
                  <a:pt x="48369" y="207508"/>
                </a:lnTo>
                <a:lnTo>
                  <a:pt x="43814" y="180593"/>
                </a:lnTo>
                <a:lnTo>
                  <a:pt x="48369" y="154281"/>
                </a:lnTo>
                <a:lnTo>
                  <a:pt x="61102" y="133540"/>
                </a:lnTo>
                <a:lnTo>
                  <a:pt x="80623" y="119943"/>
                </a:lnTo>
                <a:lnTo>
                  <a:pt x="105536" y="115061"/>
                </a:lnTo>
                <a:lnTo>
                  <a:pt x="43814" y="115061"/>
                </a:lnTo>
                <a:lnTo>
                  <a:pt x="43814" y="80009"/>
                </a:lnTo>
                <a:close/>
              </a:path>
              <a:path w="2178684" h="356870">
                <a:moveTo>
                  <a:pt x="190128" y="247649"/>
                </a:moveTo>
                <a:lnTo>
                  <a:pt x="43814" y="247649"/>
                </a:lnTo>
                <a:lnTo>
                  <a:pt x="56721" y="263330"/>
                </a:lnTo>
                <a:lnTo>
                  <a:pt x="73056" y="274796"/>
                </a:lnTo>
                <a:lnTo>
                  <a:pt x="92678" y="281832"/>
                </a:lnTo>
                <a:lnTo>
                  <a:pt x="115442" y="284225"/>
                </a:lnTo>
                <a:lnTo>
                  <a:pt x="154876" y="276790"/>
                </a:lnTo>
                <a:lnTo>
                  <a:pt x="185165" y="255889"/>
                </a:lnTo>
                <a:lnTo>
                  <a:pt x="190128" y="247649"/>
                </a:lnTo>
                <a:close/>
              </a:path>
              <a:path w="2178684" h="356870">
                <a:moveTo>
                  <a:pt x="114680" y="78485"/>
                </a:moveTo>
                <a:lnTo>
                  <a:pt x="92356" y="80879"/>
                </a:lnTo>
                <a:lnTo>
                  <a:pt x="72961" y="87915"/>
                </a:lnTo>
                <a:lnTo>
                  <a:pt x="56709" y="99381"/>
                </a:lnTo>
                <a:lnTo>
                  <a:pt x="43814" y="115061"/>
                </a:lnTo>
                <a:lnTo>
                  <a:pt x="105536" y="115061"/>
                </a:lnTo>
                <a:lnTo>
                  <a:pt x="130450" y="119997"/>
                </a:lnTo>
                <a:lnTo>
                  <a:pt x="149971" y="133683"/>
                </a:lnTo>
                <a:lnTo>
                  <a:pt x="162704" y="154441"/>
                </a:lnTo>
                <a:lnTo>
                  <a:pt x="167258" y="180593"/>
                </a:lnTo>
                <a:lnTo>
                  <a:pt x="162704" y="207347"/>
                </a:lnTo>
                <a:lnTo>
                  <a:pt x="149971" y="228314"/>
                </a:lnTo>
                <a:lnTo>
                  <a:pt x="130450" y="241994"/>
                </a:lnTo>
                <a:lnTo>
                  <a:pt x="105536" y="246887"/>
                </a:lnTo>
                <a:lnTo>
                  <a:pt x="190587" y="246887"/>
                </a:lnTo>
                <a:lnTo>
                  <a:pt x="204596" y="223629"/>
                </a:lnTo>
                <a:lnTo>
                  <a:pt x="211454" y="182117"/>
                </a:lnTo>
                <a:lnTo>
                  <a:pt x="204424" y="139886"/>
                </a:lnTo>
                <a:lnTo>
                  <a:pt x="184642" y="107156"/>
                </a:lnTo>
                <a:lnTo>
                  <a:pt x="154072" y="85998"/>
                </a:lnTo>
                <a:lnTo>
                  <a:pt x="114680" y="78485"/>
                </a:lnTo>
                <a:close/>
              </a:path>
              <a:path w="2178684" h="356870">
                <a:moveTo>
                  <a:pt x="340613" y="78485"/>
                </a:moveTo>
                <a:lnTo>
                  <a:pt x="299204" y="86153"/>
                </a:lnTo>
                <a:lnTo>
                  <a:pt x="266795" y="107251"/>
                </a:lnTo>
                <a:lnTo>
                  <a:pt x="245673" y="139779"/>
                </a:lnTo>
                <a:lnTo>
                  <a:pt x="238124" y="181736"/>
                </a:lnTo>
                <a:lnTo>
                  <a:pt x="245530" y="223468"/>
                </a:lnTo>
                <a:lnTo>
                  <a:pt x="266509" y="255841"/>
                </a:lnTo>
                <a:lnTo>
                  <a:pt x="299204" y="276784"/>
                </a:lnTo>
                <a:lnTo>
                  <a:pt x="341756" y="284225"/>
                </a:lnTo>
                <a:lnTo>
                  <a:pt x="366855" y="281922"/>
                </a:lnTo>
                <a:lnTo>
                  <a:pt x="389381" y="275224"/>
                </a:lnTo>
                <a:lnTo>
                  <a:pt x="409051" y="264455"/>
                </a:lnTo>
                <a:lnTo>
                  <a:pt x="425576" y="249935"/>
                </a:lnTo>
                <a:lnTo>
                  <a:pt x="424504" y="248792"/>
                </a:lnTo>
                <a:lnTo>
                  <a:pt x="345185" y="248792"/>
                </a:lnTo>
                <a:lnTo>
                  <a:pt x="322826" y="245268"/>
                </a:lnTo>
                <a:lnTo>
                  <a:pt x="304323" y="235172"/>
                </a:lnTo>
                <a:lnTo>
                  <a:pt x="290536" y="219217"/>
                </a:lnTo>
                <a:lnTo>
                  <a:pt x="282320" y="198119"/>
                </a:lnTo>
                <a:lnTo>
                  <a:pt x="435482" y="198119"/>
                </a:lnTo>
                <a:lnTo>
                  <a:pt x="433833" y="166115"/>
                </a:lnTo>
                <a:lnTo>
                  <a:pt x="281558" y="166115"/>
                </a:lnTo>
                <a:lnTo>
                  <a:pt x="288274" y="144238"/>
                </a:lnTo>
                <a:lnTo>
                  <a:pt x="300989" y="127682"/>
                </a:lnTo>
                <a:lnTo>
                  <a:pt x="318849" y="117199"/>
                </a:lnTo>
                <a:lnTo>
                  <a:pt x="340994" y="113537"/>
                </a:lnTo>
                <a:lnTo>
                  <a:pt x="417909" y="113537"/>
                </a:lnTo>
                <a:lnTo>
                  <a:pt x="416766" y="110870"/>
                </a:lnTo>
                <a:lnTo>
                  <a:pt x="386244" y="86891"/>
                </a:lnTo>
                <a:lnTo>
                  <a:pt x="340613" y="78485"/>
                </a:lnTo>
                <a:close/>
              </a:path>
              <a:path w="2178684" h="356870">
                <a:moveTo>
                  <a:pt x="402335" y="225170"/>
                </a:moveTo>
                <a:lnTo>
                  <a:pt x="390245" y="235291"/>
                </a:lnTo>
                <a:lnTo>
                  <a:pt x="376475" y="242696"/>
                </a:lnTo>
                <a:lnTo>
                  <a:pt x="361348" y="247245"/>
                </a:lnTo>
                <a:lnTo>
                  <a:pt x="345185" y="248792"/>
                </a:lnTo>
                <a:lnTo>
                  <a:pt x="424504" y="248792"/>
                </a:lnTo>
                <a:lnTo>
                  <a:pt x="402335" y="225170"/>
                </a:lnTo>
                <a:close/>
              </a:path>
              <a:path w="2178684" h="356870">
                <a:moveTo>
                  <a:pt x="417909" y="113537"/>
                </a:moveTo>
                <a:lnTo>
                  <a:pt x="340994" y="113537"/>
                </a:lnTo>
                <a:lnTo>
                  <a:pt x="363575" y="117145"/>
                </a:lnTo>
                <a:lnTo>
                  <a:pt x="381047" y="127539"/>
                </a:lnTo>
                <a:lnTo>
                  <a:pt x="392590" y="144077"/>
                </a:lnTo>
                <a:lnTo>
                  <a:pt x="397382" y="166115"/>
                </a:lnTo>
                <a:lnTo>
                  <a:pt x="433833" y="166115"/>
                </a:lnTo>
                <a:lnTo>
                  <a:pt x="432929" y="148566"/>
                </a:lnTo>
                <a:lnTo>
                  <a:pt x="417909" y="113537"/>
                </a:lnTo>
                <a:close/>
              </a:path>
              <a:path w="2178684" h="356870">
                <a:moveTo>
                  <a:pt x="525017" y="80009"/>
                </a:moveTo>
                <a:lnTo>
                  <a:pt x="481202" y="80009"/>
                </a:lnTo>
                <a:lnTo>
                  <a:pt x="481202" y="282701"/>
                </a:lnTo>
                <a:lnTo>
                  <a:pt x="525017" y="282701"/>
                </a:lnTo>
                <a:lnTo>
                  <a:pt x="525017" y="176783"/>
                </a:lnTo>
                <a:lnTo>
                  <a:pt x="531685" y="153025"/>
                </a:lnTo>
                <a:lnTo>
                  <a:pt x="546068" y="134731"/>
                </a:lnTo>
                <a:lnTo>
                  <a:pt x="567451" y="123366"/>
                </a:lnTo>
                <a:lnTo>
                  <a:pt x="595121" y="120395"/>
                </a:lnTo>
                <a:lnTo>
                  <a:pt x="525017" y="120395"/>
                </a:lnTo>
                <a:lnTo>
                  <a:pt x="525017" y="80009"/>
                </a:lnTo>
                <a:close/>
              </a:path>
              <a:path w="2178684" h="356870">
                <a:moveTo>
                  <a:pt x="595121" y="78485"/>
                </a:moveTo>
                <a:lnTo>
                  <a:pt x="572595" y="81176"/>
                </a:lnTo>
                <a:lnTo>
                  <a:pt x="553211" y="89153"/>
                </a:lnTo>
                <a:lnTo>
                  <a:pt x="537257" y="102274"/>
                </a:lnTo>
                <a:lnTo>
                  <a:pt x="525017" y="120395"/>
                </a:lnTo>
                <a:lnTo>
                  <a:pt x="595121" y="120395"/>
                </a:lnTo>
                <a:lnTo>
                  <a:pt x="595121" y="78485"/>
                </a:lnTo>
                <a:close/>
              </a:path>
              <a:path w="2178684" h="356870">
                <a:moveTo>
                  <a:pt x="900023" y="113918"/>
                </a:moveTo>
                <a:lnTo>
                  <a:pt x="818375" y="113918"/>
                </a:lnTo>
                <a:lnTo>
                  <a:pt x="839437" y="116699"/>
                </a:lnTo>
                <a:lnTo>
                  <a:pt x="854570" y="124729"/>
                </a:lnTo>
                <a:lnTo>
                  <a:pt x="863702" y="137546"/>
                </a:lnTo>
                <a:lnTo>
                  <a:pt x="866762" y="154685"/>
                </a:lnTo>
                <a:lnTo>
                  <a:pt x="866762" y="160781"/>
                </a:lnTo>
                <a:lnTo>
                  <a:pt x="805421" y="160781"/>
                </a:lnTo>
                <a:lnTo>
                  <a:pt x="772881" y="165270"/>
                </a:lnTo>
                <a:lnTo>
                  <a:pt x="748842" y="177545"/>
                </a:lnTo>
                <a:lnTo>
                  <a:pt x="733948" y="196679"/>
                </a:lnTo>
                <a:lnTo>
                  <a:pt x="728840" y="221741"/>
                </a:lnTo>
                <a:lnTo>
                  <a:pt x="733811" y="246673"/>
                </a:lnTo>
                <a:lnTo>
                  <a:pt x="748033" y="266604"/>
                </a:lnTo>
                <a:lnTo>
                  <a:pt x="770470" y="279820"/>
                </a:lnTo>
                <a:lnTo>
                  <a:pt x="800087" y="284606"/>
                </a:lnTo>
                <a:lnTo>
                  <a:pt x="820905" y="282957"/>
                </a:lnTo>
                <a:lnTo>
                  <a:pt x="839187" y="277987"/>
                </a:lnTo>
                <a:lnTo>
                  <a:pt x="854683" y="269658"/>
                </a:lnTo>
                <a:lnTo>
                  <a:pt x="867143" y="257936"/>
                </a:lnTo>
                <a:lnTo>
                  <a:pt x="910125" y="257936"/>
                </a:lnTo>
                <a:lnTo>
                  <a:pt x="910102" y="249935"/>
                </a:lnTo>
                <a:lnTo>
                  <a:pt x="809231" y="249935"/>
                </a:lnTo>
                <a:lnTo>
                  <a:pt x="792812" y="247804"/>
                </a:lnTo>
                <a:lnTo>
                  <a:pt x="780465" y="241744"/>
                </a:lnTo>
                <a:lnTo>
                  <a:pt x="772691" y="232255"/>
                </a:lnTo>
                <a:lnTo>
                  <a:pt x="769988" y="219836"/>
                </a:lnTo>
                <a:lnTo>
                  <a:pt x="772518" y="207412"/>
                </a:lnTo>
                <a:lnTo>
                  <a:pt x="780227" y="199024"/>
                </a:lnTo>
                <a:lnTo>
                  <a:pt x="793294" y="194280"/>
                </a:lnTo>
                <a:lnTo>
                  <a:pt x="811898" y="192785"/>
                </a:lnTo>
                <a:lnTo>
                  <a:pt x="909938" y="192785"/>
                </a:lnTo>
                <a:lnTo>
                  <a:pt x="909815" y="149732"/>
                </a:lnTo>
                <a:lnTo>
                  <a:pt x="904195" y="119794"/>
                </a:lnTo>
                <a:lnTo>
                  <a:pt x="900023" y="113918"/>
                </a:lnTo>
                <a:close/>
              </a:path>
              <a:path w="2178684" h="356870">
                <a:moveTo>
                  <a:pt x="910125" y="257936"/>
                </a:moveTo>
                <a:lnTo>
                  <a:pt x="867143" y="257936"/>
                </a:lnTo>
                <a:lnTo>
                  <a:pt x="867143" y="282701"/>
                </a:lnTo>
                <a:lnTo>
                  <a:pt x="910196" y="282701"/>
                </a:lnTo>
                <a:lnTo>
                  <a:pt x="910125" y="257936"/>
                </a:lnTo>
                <a:close/>
              </a:path>
              <a:path w="2178684" h="356870">
                <a:moveTo>
                  <a:pt x="909938" y="192785"/>
                </a:moveTo>
                <a:lnTo>
                  <a:pt x="866762" y="192785"/>
                </a:lnTo>
                <a:lnTo>
                  <a:pt x="866762" y="211454"/>
                </a:lnTo>
                <a:lnTo>
                  <a:pt x="861202" y="226790"/>
                </a:lnTo>
                <a:lnTo>
                  <a:pt x="848855" y="238982"/>
                </a:lnTo>
                <a:lnTo>
                  <a:pt x="831079" y="247030"/>
                </a:lnTo>
                <a:lnTo>
                  <a:pt x="809231" y="249935"/>
                </a:lnTo>
                <a:lnTo>
                  <a:pt x="910102" y="249935"/>
                </a:lnTo>
                <a:lnTo>
                  <a:pt x="909938" y="192785"/>
                </a:lnTo>
                <a:close/>
              </a:path>
              <a:path w="2178684" h="356870">
                <a:moveTo>
                  <a:pt x="827900" y="78485"/>
                </a:moveTo>
                <a:lnTo>
                  <a:pt x="801998" y="80117"/>
                </a:lnTo>
                <a:lnTo>
                  <a:pt x="780418" y="84962"/>
                </a:lnTo>
                <a:lnTo>
                  <a:pt x="760766" y="92952"/>
                </a:lnTo>
                <a:lnTo>
                  <a:pt x="740651" y="104012"/>
                </a:lnTo>
                <a:lnTo>
                  <a:pt x="758558" y="134492"/>
                </a:lnTo>
                <a:lnTo>
                  <a:pt x="773691" y="125491"/>
                </a:lnTo>
                <a:lnTo>
                  <a:pt x="788752" y="119062"/>
                </a:lnTo>
                <a:lnTo>
                  <a:pt x="803671" y="115204"/>
                </a:lnTo>
                <a:lnTo>
                  <a:pt x="818375" y="113918"/>
                </a:lnTo>
                <a:lnTo>
                  <a:pt x="900023" y="113918"/>
                </a:lnTo>
                <a:lnTo>
                  <a:pt x="888288" y="97393"/>
                </a:lnTo>
                <a:lnTo>
                  <a:pt x="862666" y="83349"/>
                </a:lnTo>
                <a:lnTo>
                  <a:pt x="827900" y="78485"/>
                </a:lnTo>
                <a:close/>
              </a:path>
              <a:path w="2178684" h="356870">
                <a:moveTo>
                  <a:pt x="1128890" y="80009"/>
                </a:moveTo>
                <a:lnTo>
                  <a:pt x="1085075" y="80009"/>
                </a:lnTo>
                <a:lnTo>
                  <a:pt x="1085075" y="356615"/>
                </a:lnTo>
                <a:lnTo>
                  <a:pt x="1128890" y="356615"/>
                </a:lnTo>
                <a:lnTo>
                  <a:pt x="1128890" y="247649"/>
                </a:lnTo>
                <a:lnTo>
                  <a:pt x="1275203" y="247649"/>
                </a:lnTo>
                <a:lnTo>
                  <a:pt x="1275662" y="246887"/>
                </a:lnTo>
                <a:lnTo>
                  <a:pt x="1190612" y="246887"/>
                </a:lnTo>
                <a:lnTo>
                  <a:pt x="1165698" y="242048"/>
                </a:lnTo>
                <a:lnTo>
                  <a:pt x="1146178" y="228457"/>
                </a:lnTo>
                <a:lnTo>
                  <a:pt x="1133444" y="207508"/>
                </a:lnTo>
                <a:lnTo>
                  <a:pt x="1128890" y="180593"/>
                </a:lnTo>
                <a:lnTo>
                  <a:pt x="1133444" y="154281"/>
                </a:lnTo>
                <a:lnTo>
                  <a:pt x="1146178" y="133540"/>
                </a:lnTo>
                <a:lnTo>
                  <a:pt x="1165698" y="119943"/>
                </a:lnTo>
                <a:lnTo>
                  <a:pt x="1190612" y="115061"/>
                </a:lnTo>
                <a:lnTo>
                  <a:pt x="1128890" y="115061"/>
                </a:lnTo>
                <a:lnTo>
                  <a:pt x="1128890" y="80009"/>
                </a:lnTo>
                <a:close/>
              </a:path>
              <a:path w="2178684" h="356870">
                <a:moveTo>
                  <a:pt x="1275203" y="247649"/>
                </a:moveTo>
                <a:lnTo>
                  <a:pt x="1128890" y="247649"/>
                </a:lnTo>
                <a:lnTo>
                  <a:pt x="1141796" y="263330"/>
                </a:lnTo>
                <a:lnTo>
                  <a:pt x="1158132" y="274796"/>
                </a:lnTo>
                <a:lnTo>
                  <a:pt x="1177753" y="281832"/>
                </a:lnTo>
                <a:lnTo>
                  <a:pt x="1200518" y="284225"/>
                </a:lnTo>
                <a:lnTo>
                  <a:pt x="1239951" y="276790"/>
                </a:lnTo>
                <a:lnTo>
                  <a:pt x="1270241" y="255889"/>
                </a:lnTo>
                <a:lnTo>
                  <a:pt x="1275203" y="247649"/>
                </a:lnTo>
                <a:close/>
              </a:path>
              <a:path w="2178684" h="356870">
                <a:moveTo>
                  <a:pt x="1199756" y="78485"/>
                </a:moveTo>
                <a:lnTo>
                  <a:pt x="1177432" y="80879"/>
                </a:lnTo>
                <a:lnTo>
                  <a:pt x="1158036" y="87915"/>
                </a:lnTo>
                <a:lnTo>
                  <a:pt x="1141784" y="99381"/>
                </a:lnTo>
                <a:lnTo>
                  <a:pt x="1128890" y="115061"/>
                </a:lnTo>
                <a:lnTo>
                  <a:pt x="1190612" y="115061"/>
                </a:lnTo>
                <a:lnTo>
                  <a:pt x="1215526" y="119997"/>
                </a:lnTo>
                <a:lnTo>
                  <a:pt x="1235046" y="133683"/>
                </a:lnTo>
                <a:lnTo>
                  <a:pt x="1247780" y="154441"/>
                </a:lnTo>
                <a:lnTo>
                  <a:pt x="1252334" y="180593"/>
                </a:lnTo>
                <a:lnTo>
                  <a:pt x="1247780" y="207347"/>
                </a:lnTo>
                <a:lnTo>
                  <a:pt x="1235046" y="228314"/>
                </a:lnTo>
                <a:lnTo>
                  <a:pt x="1215526" y="241994"/>
                </a:lnTo>
                <a:lnTo>
                  <a:pt x="1190612" y="246887"/>
                </a:lnTo>
                <a:lnTo>
                  <a:pt x="1275662" y="246887"/>
                </a:lnTo>
                <a:lnTo>
                  <a:pt x="1289672" y="223629"/>
                </a:lnTo>
                <a:lnTo>
                  <a:pt x="1296530" y="182117"/>
                </a:lnTo>
                <a:lnTo>
                  <a:pt x="1289499" y="139886"/>
                </a:lnTo>
                <a:lnTo>
                  <a:pt x="1269717" y="107156"/>
                </a:lnTo>
                <a:lnTo>
                  <a:pt x="1239148" y="85998"/>
                </a:lnTo>
                <a:lnTo>
                  <a:pt x="1199756" y="78485"/>
                </a:lnTo>
                <a:close/>
              </a:path>
              <a:path w="2178684" h="356870">
                <a:moveTo>
                  <a:pt x="1429118" y="78485"/>
                </a:moveTo>
                <a:lnTo>
                  <a:pt x="1386047" y="85927"/>
                </a:lnTo>
                <a:lnTo>
                  <a:pt x="1352584" y="106870"/>
                </a:lnTo>
                <a:lnTo>
                  <a:pt x="1330909" y="139243"/>
                </a:lnTo>
                <a:lnTo>
                  <a:pt x="1323200" y="180974"/>
                </a:lnTo>
                <a:lnTo>
                  <a:pt x="1330909" y="222986"/>
                </a:lnTo>
                <a:lnTo>
                  <a:pt x="1352584" y="255603"/>
                </a:lnTo>
                <a:lnTo>
                  <a:pt x="1386047" y="276719"/>
                </a:lnTo>
                <a:lnTo>
                  <a:pt x="1429118" y="284225"/>
                </a:lnTo>
                <a:lnTo>
                  <a:pt x="1471968" y="276719"/>
                </a:lnTo>
                <a:lnTo>
                  <a:pt x="1505318" y="255603"/>
                </a:lnTo>
                <a:lnTo>
                  <a:pt x="1510593" y="247649"/>
                </a:lnTo>
                <a:lnTo>
                  <a:pt x="1429118" y="247649"/>
                </a:lnTo>
                <a:lnTo>
                  <a:pt x="1403984" y="242869"/>
                </a:lnTo>
                <a:lnTo>
                  <a:pt x="1384350" y="229409"/>
                </a:lnTo>
                <a:lnTo>
                  <a:pt x="1371575" y="208591"/>
                </a:lnTo>
                <a:lnTo>
                  <a:pt x="1367015" y="181736"/>
                </a:lnTo>
                <a:lnTo>
                  <a:pt x="1371575" y="155043"/>
                </a:lnTo>
                <a:lnTo>
                  <a:pt x="1384350" y="134207"/>
                </a:lnTo>
                <a:lnTo>
                  <a:pt x="1403984" y="120657"/>
                </a:lnTo>
                <a:lnTo>
                  <a:pt x="1429118" y="115823"/>
                </a:lnTo>
                <a:lnTo>
                  <a:pt x="1511301" y="115823"/>
                </a:lnTo>
                <a:lnTo>
                  <a:pt x="1505318" y="106870"/>
                </a:lnTo>
                <a:lnTo>
                  <a:pt x="1471968" y="85927"/>
                </a:lnTo>
                <a:lnTo>
                  <a:pt x="1429118" y="78485"/>
                </a:lnTo>
                <a:close/>
              </a:path>
              <a:path w="2178684" h="356870">
                <a:moveTo>
                  <a:pt x="1511301" y="115823"/>
                </a:moveTo>
                <a:lnTo>
                  <a:pt x="1429118" y="115823"/>
                </a:lnTo>
                <a:lnTo>
                  <a:pt x="1454032" y="120657"/>
                </a:lnTo>
                <a:lnTo>
                  <a:pt x="1473552" y="134207"/>
                </a:lnTo>
                <a:lnTo>
                  <a:pt x="1486286" y="155043"/>
                </a:lnTo>
                <a:lnTo>
                  <a:pt x="1490840" y="181736"/>
                </a:lnTo>
                <a:lnTo>
                  <a:pt x="1486286" y="208591"/>
                </a:lnTo>
                <a:lnTo>
                  <a:pt x="1473552" y="229409"/>
                </a:lnTo>
                <a:lnTo>
                  <a:pt x="1454032" y="242869"/>
                </a:lnTo>
                <a:lnTo>
                  <a:pt x="1429118" y="247649"/>
                </a:lnTo>
                <a:lnTo>
                  <a:pt x="1510593" y="247649"/>
                </a:lnTo>
                <a:lnTo>
                  <a:pt x="1526951" y="222986"/>
                </a:lnTo>
                <a:lnTo>
                  <a:pt x="1534655" y="180974"/>
                </a:lnTo>
                <a:lnTo>
                  <a:pt x="1526951" y="139243"/>
                </a:lnTo>
                <a:lnTo>
                  <a:pt x="1511301" y="115823"/>
                </a:lnTo>
                <a:close/>
              </a:path>
              <a:path w="2178684" h="356870">
                <a:moveTo>
                  <a:pt x="1657718" y="78104"/>
                </a:moveTo>
                <a:lnTo>
                  <a:pt x="1618546" y="85546"/>
                </a:lnTo>
                <a:lnTo>
                  <a:pt x="1588090" y="106489"/>
                </a:lnTo>
                <a:lnTo>
                  <a:pt x="1568349" y="138862"/>
                </a:lnTo>
                <a:lnTo>
                  <a:pt x="1561325" y="180593"/>
                </a:lnTo>
                <a:lnTo>
                  <a:pt x="1568308" y="222884"/>
                </a:lnTo>
                <a:lnTo>
                  <a:pt x="1588042" y="255746"/>
                </a:lnTo>
                <a:lnTo>
                  <a:pt x="1618707" y="277034"/>
                </a:lnTo>
                <a:lnTo>
                  <a:pt x="1658480" y="284606"/>
                </a:lnTo>
                <a:lnTo>
                  <a:pt x="1681239" y="282213"/>
                </a:lnTo>
                <a:lnTo>
                  <a:pt x="1700818" y="275177"/>
                </a:lnTo>
                <a:lnTo>
                  <a:pt x="1717041" y="263711"/>
                </a:lnTo>
                <a:lnTo>
                  <a:pt x="1729727" y="248030"/>
                </a:lnTo>
                <a:lnTo>
                  <a:pt x="1667624" y="248030"/>
                </a:lnTo>
                <a:lnTo>
                  <a:pt x="1642323" y="243143"/>
                </a:lnTo>
                <a:lnTo>
                  <a:pt x="1622666" y="229504"/>
                </a:lnTo>
                <a:lnTo>
                  <a:pt x="1609867" y="208651"/>
                </a:lnTo>
                <a:lnTo>
                  <a:pt x="1605140" y="182117"/>
                </a:lnTo>
                <a:lnTo>
                  <a:pt x="1609920" y="155305"/>
                </a:lnTo>
                <a:lnTo>
                  <a:pt x="1622809" y="134207"/>
                </a:lnTo>
                <a:lnTo>
                  <a:pt x="1642484" y="120395"/>
                </a:lnTo>
                <a:lnTo>
                  <a:pt x="1667624" y="115442"/>
                </a:lnTo>
                <a:lnTo>
                  <a:pt x="1773542" y="115442"/>
                </a:lnTo>
                <a:lnTo>
                  <a:pt x="1773542" y="115061"/>
                </a:lnTo>
                <a:lnTo>
                  <a:pt x="1729727" y="115061"/>
                </a:lnTo>
                <a:lnTo>
                  <a:pt x="1716814" y="99321"/>
                </a:lnTo>
                <a:lnTo>
                  <a:pt x="1700437" y="87725"/>
                </a:lnTo>
                <a:lnTo>
                  <a:pt x="1680703" y="80557"/>
                </a:lnTo>
                <a:lnTo>
                  <a:pt x="1657718" y="78104"/>
                </a:lnTo>
                <a:close/>
              </a:path>
              <a:path w="2178684" h="356870">
                <a:moveTo>
                  <a:pt x="1773542" y="115442"/>
                </a:moveTo>
                <a:lnTo>
                  <a:pt x="1667624" y="115442"/>
                </a:lnTo>
                <a:lnTo>
                  <a:pt x="1692758" y="120342"/>
                </a:lnTo>
                <a:lnTo>
                  <a:pt x="1712391" y="134064"/>
                </a:lnTo>
                <a:lnTo>
                  <a:pt x="1725167" y="155144"/>
                </a:lnTo>
                <a:lnTo>
                  <a:pt x="1729727" y="182117"/>
                </a:lnTo>
                <a:lnTo>
                  <a:pt x="1725167" y="208651"/>
                </a:lnTo>
                <a:lnTo>
                  <a:pt x="1712391" y="229504"/>
                </a:lnTo>
                <a:lnTo>
                  <a:pt x="1692758" y="243143"/>
                </a:lnTo>
                <a:lnTo>
                  <a:pt x="1667624" y="248030"/>
                </a:lnTo>
                <a:lnTo>
                  <a:pt x="1729727" y="248030"/>
                </a:lnTo>
                <a:lnTo>
                  <a:pt x="1729727" y="282701"/>
                </a:lnTo>
                <a:lnTo>
                  <a:pt x="1773542" y="282701"/>
                </a:lnTo>
                <a:lnTo>
                  <a:pt x="1773542" y="115442"/>
                </a:lnTo>
                <a:close/>
              </a:path>
              <a:path w="2178684" h="356870">
                <a:moveTo>
                  <a:pt x="1773542" y="0"/>
                </a:moveTo>
                <a:lnTo>
                  <a:pt x="1729727" y="0"/>
                </a:lnTo>
                <a:lnTo>
                  <a:pt x="1729727" y="115061"/>
                </a:lnTo>
                <a:lnTo>
                  <a:pt x="1773542" y="115061"/>
                </a:lnTo>
                <a:lnTo>
                  <a:pt x="1773542" y="0"/>
                </a:lnTo>
                <a:close/>
              </a:path>
              <a:path w="2178684" h="356870">
                <a:moveTo>
                  <a:pt x="1923643" y="78485"/>
                </a:moveTo>
                <a:lnTo>
                  <a:pt x="1882233" y="86153"/>
                </a:lnTo>
                <a:lnTo>
                  <a:pt x="1849824" y="107251"/>
                </a:lnTo>
                <a:lnTo>
                  <a:pt x="1828703" y="139779"/>
                </a:lnTo>
                <a:lnTo>
                  <a:pt x="1821154" y="181736"/>
                </a:lnTo>
                <a:lnTo>
                  <a:pt x="1828560" y="223468"/>
                </a:lnTo>
                <a:lnTo>
                  <a:pt x="1849539" y="255841"/>
                </a:lnTo>
                <a:lnTo>
                  <a:pt x="1882233" y="276784"/>
                </a:lnTo>
                <a:lnTo>
                  <a:pt x="1924786" y="284225"/>
                </a:lnTo>
                <a:lnTo>
                  <a:pt x="1949884" y="281922"/>
                </a:lnTo>
                <a:lnTo>
                  <a:pt x="1972411" y="275224"/>
                </a:lnTo>
                <a:lnTo>
                  <a:pt x="1992080" y="264455"/>
                </a:lnTo>
                <a:lnTo>
                  <a:pt x="2008606" y="249935"/>
                </a:lnTo>
                <a:lnTo>
                  <a:pt x="2007533" y="248792"/>
                </a:lnTo>
                <a:lnTo>
                  <a:pt x="1928215" y="248792"/>
                </a:lnTo>
                <a:lnTo>
                  <a:pt x="1905855" y="245268"/>
                </a:lnTo>
                <a:lnTo>
                  <a:pt x="1887353" y="235172"/>
                </a:lnTo>
                <a:lnTo>
                  <a:pt x="1873565" y="219217"/>
                </a:lnTo>
                <a:lnTo>
                  <a:pt x="1865350" y="198119"/>
                </a:lnTo>
                <a:lnTo>
                  <a:pt x="2018512" y="198119"/>
                </a:lnTo>
                <a:lnTo>
                  <a:pt x="2016863" y="166115"/>
                </a:lnTo>
                <a:lnTo>
                  <a:pt x="1864588" y="166115"/>
                </a:lnTo>
                <a:lnTo>
                  <a:pt x="1871303" y="144238"/>
                </a:lnTo>
                <a:lnTo>
                  <a:pt x="1884019" y="127682"/>
                </a:lnTo>
                <a:lnTo>
                  <a:pt x="1901878" y="117199"/>
                </a:lnTo>
                <a:lnTo>
                  <a:pt x="1924024" y="113537"/>
                </a:lnTo>
                <a:lnTo>
                  <a:pt x="2000939" y="113537"/>
                </a:lnTo>
                <a:lnTo>
                  <a:pt x="1999795" y="110870"/>
                </a:lnTo>
                <a:lnTo>
                  <a:pt x="1969274" y="86891"/>
                </a:lnTo>
                <a:lnTo>
                  <a:pt x="1923643" y="78485"/>
                </a:lnTo>
                <a:close/>
              </a:path>
              <a:path w="2178684" h="356870">
                <a:moveTo>
                  <a:pt x="1985365" y="225170"/>
                </a:moveTo>
                <a:lnTo>
                  <a:pt x="1973274" y="235291"/>
                </a:lnTo>
                <a:lnTo>
                  <a:pt x="1959505" y="242696"/>
                </a:lnTo>
                <a:lnTo>
                  <a:pt x="1944378" y="247245"/>
                </a:lnTo>
                <a:lnTo>
                  <a:pt x="1928215" y="248792"/>
                </a:lnTo>
                <a:lnTo>
                  <a:pt x="2007533" y="248792"/>
                </a:lnTo>
                <a:lnTo>
                  <a:pt x="1985365" y="225170"/>
                </a:lnTo>
                <a:close/>
              </a:path>
              <a:path w="2178684" h="356870">
                <a:moveTo>
                  <a:pt x="2000939" y="113537"/>
                </a:moveTo>
                <a:lnTo>
                  <a:pt x="1924024" y="113537"/>
                </a:lnTo>
                <a:lnTo>
                  <a:pt x="1946604" y="117145"/>
                </a:lnTo>
                <a:lnTo>
                  <a:pt x="1964077" y="127539"/>
                </a:lnTo>
                <a:lnTo>
                  <a:pt x="1975620" y="144077"/>
                </a:lnTo>
                <a:lnTo>
                  <a:pt x="1980412" y="166115"/>
                </a:lnTo>
                <a:lnTo>
                  <a:pt x="2016863" y="166115"/>
                </a:lnTo>
                <a:lnTo>
                  <a:pt x="2015958" y="148566"/>
                </a:lnTo>
                <a:lnTo>
                  <a:pt x="2000939" y="113537"/>
                </a:lnTo>
                <a:close/>
              </a:path>
              <a:path w="2178684" h="356870">
                <a:moveTo>
                  <a:pt x="2108047" y="80009"/>
                </a:moveTo>
                <a:lnTo>
                  <a:pt x="2064232" y="80009"/>
                </a:lnTo>
                <a:lnTo>
                  <a:pt x="2064232" y="282701"/>
                </a:lnTo>
                <a:lnTo>
                  <a:pt x="2108047" y="282701"/>
                </a:lnTo>
                <a:lnTo>
                  <a:pt x="2108047" y="176783"/>
                </a:lnTo>
                <a:lnTo>
                  <a:pt x="2114715" y="153025"/>
                </a:lnTo>
                <a:lnTo>
                  <a:pt x="2129097" y="134731"/>
                </a:lnTo>
                <a:lnTo>
                  <a:pt x="2150481" y="123366"/>
                </a:lnTo>
                <a:lnTo>
                  <a:pt x="2178151" y="120395"/>
                </a:lnTo>
                <a:lnTo>
                  <a:pt x="2108047" y="120395"/>
                </a:lnTo>
                <a:lnTo>
                  <a:pt x="2108047" y="80009"/>
                </a:lnTo>
                <a:close/>
              </a:path>
              <a:path w="2178684" h="356870">
                <a:moveTo>
                  <a:pt x="2178151" y="78485"/>
                </a:moveTo>
                <a:lnTo>
                  <a:pt x="2155624" y="81176"/>
                </a:lnTo>
                <a:lnTo>
                  <a:pt x="2136241" y="89153"/>
                </a:lnTo>
                <a:lnTo>
                  <a:pt x="2120287" y="102274"/>
                </a:lnTo>
                <a:lnTo>
                  <a:pt x="2108047" y="120395"/>
                </a:lnTo>
                <a:lnTo>
                  <a:pt x="2178151" y="120395"/>
                </a:lnTo>
                <a:lnTo>
                  <a:pt x="2178151" y="784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6967" y="5848070"/>
            <a:ext cx="1194435" cy="291465"/>
          </a:xfrm>
          <a:custGeom>
            <a:avLst/>
            <a:gdLst/>
            <a:ahLst/>
            <a:cxnLst/>
            <a:rect l="l" t="t" r="r" b="b"/>
            <a:pathLst>
              <a:path w="1194434" h="291464">
                <a:moveTo>
                  <a:pt x="84531" y="2438"/>
                </a:moveTo>
                <a:lnTo>
                  <a:pt x="0" y="2438"/>
                </a:lnTo>
                <a:lnTo>
                  <a:pt x="0" y="167030"/>
                </a:lnTo>
                <a:lnTo>
                  <a:pt x="6190" y="208948"/>
                </a:lnTo>
                <a:lnTo>
                  <a:pt x="23967" y="243316"/>
                </a:lnTo>
                <a:lnTo>
                  <a:pt x="52142" y="269121"/>
                </a:lnTo>
                <a:lnTo>
                  <a:pt x="89525" y="285348"/>
                </a:lnTo>
                <a:lnTo>
                  <a:pt x="134924" y="290982"/>
                </a:lnTo>
                <a:lnTo>
                  <a:pt x="189979" y="282244"/>
                </a:lnTo>
                <a:lnTo>
                  <a:pt x="231851" y="257352"/>
                </a:lnTo>
                <a:lnTo>
                  <a:pt x="257132" y="220268"/>
                </a:lnTo>
                <a:lnTo>
                  <a:pt x="135331" y="220268"/>
                </a:lnTo>
                <a:lnTo>
                  <a:pt x="115392" y="216579"/>
                </a:lnTo>
                <a:lnTo>
                  <a:pt x="99263" y="205994"/>
                </a:lnTo>
                <a:lnTo>
                  <a:pt x="88468" y="189236"/>
                </a:lnTo>
                <a:lnTo>
                  <a:pt x="84531" y="167030"/>
                </a:lnTo>
                <a:lnTo>
                  <a:pt x="84531" y="2438"/>
                </a:lnTo>
                <a:close/>
              </a:path>
              <a:path w="1194434" h="291464">
                <a:moveTo>
                  <a:pt x="267817" y="2438"/>
                </a:moveTo>
                <a:lnTo>
                  <a:pt x="183286" y="2438"/>
                </a:lnTo>
                <a:lnTo>
                  <a:pt x="183286" y="167030"/>
                </a:lnTo>
                <a:lnTo>
                  <a:pt x="179736" y="189407"/>
                </a:lnTo>
                <a:lnTo>
                  <a:pt x="169824" y="206146"/>
                </a:lnTo>
                <a:lnTo>
                  <a:pt x="154654" y="216636"/>
                </a:lnTo>
                <a:lnTo>
                  <a:pt x="135331" y="220268"/>
                </a:lnTo>
                <a:lnTo>
                  <a:pt x="257132" y="220268"/>
                </a:lnTo>
                <a:lnTo>
                  <a:pt x="258483" y="218287"/>
                </a:lnTo>
                <a:lnTo>
                  <a:pt x="267817" y="167030"/>
                </a:lnTo>
                <a:lnTo>
                  <a:pt x="267817" y="2438"/>
                </a:lnTo>
                <a:close/>
              </a:path>
              <a:path w="1194434" h="291464">
                <a:moveTo>
                  <a:pt x="391769" y="2438"/>
                </a:moveTo>
                <a:lnTo>
                  <a:pt x="293420" y="2438"/>
                </a:lnTo>
                <a:lnTo>
                  <a:pt x="387705" y="142240"/>
                </a:lnTo>
                <a:lnTo>
                  <a:pt x="286918" y="287324"/>
                </a:lnTo>
                <a:lnTo>
                  <a:pt x="385673" y="287324"/>
                </a:lnTo>
                <a:lnTo>
                  <a:pt x="438912" y="206044"/>
                </a:lnTo>
                <a:lnTo>
                  <a:pt x="539044" y="206044"/>
                </a:lnTo>
                <a:lnTo>
                  <a:pt x="492963" y="138582"/>
                </a:lnTo>
                <a:lnTo>
                  <a:pt x="535189" y="76809"/>
                </a:lnTo>
                <a:lnTo>
                  <a:pt x="438912" y="76809"/>
                </a:lnTo>
                <a:lnTo>
                  <a:pt x="391769" y="2438"/>
                </a:lnTo>
                <a:close/>
              </a:path>
              <a:path w="1194434" h="291464">
                <a:moveTo>
                  <a:pt x="539044" y="206044"/>
                </a:moveTo>
                <a:lnTo>
                  <a:pt x="438912" y="206044"/>
                </a:lnTo>
                <a:lnTo>
                  <a:pt x="492963" y="287324"/>
                </a:lnTo>
                <a:lnTo>
                  <a:pt x="594563" y="287324"/>
                </a:lnTo>
                <a:lnTo>
                  <a:pt x="539044" y="206044"/>
                </a:lnTo>
                <a:close/>
              </a:path>
              <a:path w="1194434" h="291464">
                <a:moveTo>
                  <a:pt x="586028" y="2438"/>
                </a:moveTo>
                <a:lnTo>
                  <a:pt x="486460" y="2438"/>
                </a:lnTo>
                <a:lnTo>
                  <a:pt x="438912" y="76809"/>
                </a:lnTo>
                <a:lnTo>
                  <a:pt x="535189" y="76809"/>
                </a:lnTo>
                <a:lnTo>
                  <a:pt x="586028" y="2438"/>
                </a:lnTo>
                <a:close/>
              </a:path>
              <a:path w="1194434" h="291464">
                <a:moveTo>
                  <a:pt x="755091" y="0"/>
                </a:moveTo>
                <a:lnTo>
                  <a:pt x="704613" y="7009"/>
                </a:lnTo>
                <a:lnTo>
                  <a:pt x="661820" y="26815"/>
                </a:lnTo>
                <a:lnTo>
                  <a:pt x="628743" y="57585"/>
                </a:lnTo>
                <a:lnTo>
                  <a:pt x="607408" y="97483"/>
                </a:lnTo>
                <a:lnTo>
                  <a:pt x="599846" y="144678"/>
                </a:lnTo>
                <a:lnTo>
                  <a:pt x="607408" y="192197"/>
                </a:lnTo>
                <a:lnTo>
                  <a:pt x="628743" y="232519"/>
                </a:lnTo>
                <a:lnTo>
                  <a:pt x="661820" y="263711"/>
                </a:lnTo>
                <a:lnTo>
                  <a:pt x="704613" y="283842"/>
                </a:lnTo>
                <a:lnTo>
                  <a:pt x="755091" y="290982"/>
                </a:lnTo>
                <a:lnTo>
                  <a:pt x="805569" y="283803"/>
                </a:lnTo>
                <a:lnTo>
                  <a:pt x="848361" y="263594"/>
                </a:lnTo>
                <a:lnTo>
                  <a:pt x="881439" y="232343"/>
                </a:lnTo>
                <a:lnTo>
                  <a:pt x="887831" y="220268"/>
                </a:lnTo>
                <a:lnTo>
                  <a:pt x="756310" y="220268"/>
                </a:lnTo>
                <a:lnTo>
                  <a:pt x="729615" y="214579"/>
                </a:lnTo>
                <a:lnTo>
                  <a:pt x="707339" y="198831"/>
                </a:lnTo>
                <a:lnTo>
                  <a:pt x="692073" y="175006"/>
                </a:lnTo>
                <a:lnTo>
                  <a:pt x="686409" y="145084"/>
                </a:lnTo>
                <a:lnTo>
                  <a:pt x="692016" y="115290"/>
                </a:lnTo>
                <a:lnTo>
                  <a:pt x="707186" y="91744"/>
                </a:lnTo>
                <a:lnTo>
                  <a:pt x="729443" y="76276"/>
                </a:lnTo>
                <a:lnTo>
                  <a:pt x="756310" y="70713"/>
                </a:lnTo>
                <a:lnTo>
                  <a:pt x="888368" y="70713"/>
                </a:lnTo>
                <a:lnTo>
                  <a:pt x="881439" y="57760"/>
                </a:lnTo>
                <a:lnTo>
                  <a:pt x="848361" y="26932"/>
                </a:lnTo>
                <a:lnTo>
                  <a:pt x="805569" y="7048"/>
                </a:lnTo>
                <a:lnTo>
                  <a:pt x="755091" y="0"/>
                </a:lnTo>
                <a:close/>
              </a:path>
              <a:path w="1194434" h="291464">
                <a:moveTo>
                  <a:pt x="888368" y="70713"/>
                </a:moveTo>
                <a:lnTo>
                  <a:pt x="756310" y="70713"/>
                </a:lnTo>
                <a:lnTo>
                  <a:pt x="782624" y="76276"/>
                </a:lnTo>
                <a:lnTo>
                  <a:pt x="804062" y="91744"/>
                </a:lnTo>
                <a:lnTo>
                  <a:pt x="818489" y="115290"/>
                </a:lnTo>
                <a:lnTo>
                  <a:pt x="823772" y="145084"/>
                </a:lnTo>
                <a:lnTo>
                  <a:pt x="818489" y="175006"/>
                </a:lnTo>
                <a:lnTo>
                  <a:pt x="804062" y="198831"/>
                </a:lnTo>
                <a:lnTo>
                  <a:pt x="782624" y="214579"/>
                </a:lnTo>
                <a:lnTo>
                  <a:pt x="756310" y="220268"/>
                </a:lnTo>
                <a:lnTo>
                  <a:pt x="887831" y="220268"/>
                </a:lnTo>
                <a:lnTo>
                  <a:pt x="902773" y="192041"/>
                </a:lnTo>
                <a:lnTo>
                  <a:pt x="910336" y="144678"/>
                </a:lnTo>
                <a:lnTo>
                  <a:pt x="902773" y="97640"/>
                </a:lnTo>
                <a:lnTo>
                  <a:pt x="888368" y="70713"/>
                </a:lnTo>
                <a:close/>
              </a:path>
              <a:path w="1194434" h="291464">
                <a:moveTo>
                  <a:pt x="1076540" y="0"/>
                </a:moveTo>
                <a:lnTo>
                  <a:pt x="1026742" y="7045"/>
                </a:lnTo>
                <a:lnTo>
                  <a:pt x="984512" y="26906"/>
                </a:lnTo>
                <a:lnTo>
                  <a:pt x="951860" y="57673"/>
                </a:lnTo>
                <a:lnTo>
                  <a:pt x="930796" y="97431"/>
                </a:lnTo>
                <a:lnTo>
                  <a:pt x="923328" y="144272"/>
                </a:lnTo>
                <a:lnTo>
                  <a:pt x="930656" y="191833"/>
                </a:lnTo>
                <a:lnTo>
                  <a:pt x="951327" y="232255"/>
                </a:lnTo>
                <a:lnTo>
                  <a:pt x="983371" y="263568"/>
                </a:lnTo>
                <a:lnTo>
                  <a:pt x="1024817" y="283800"/>
                </a:lnTo>
                <a:lnTo>
                  <a:pt x="1073696" y="290982"/>
                </a:lnTo>
                <a:lnTo>
                  <a:pt x="1106385" y="287096"/>
                </a:lnTo>
                <a:lnTo>
                  <a:pt x="1138618" y="276047"/>
                </a:lnTo>
                <a:lnTo>
                  <a:pt x="1168565" y="258749"/>
                </a:lnTo>
                <a:lnTo>
                  <a:pt x="1194396" y="236118"/>
                </a:lnTo>
                <a:lnTo>
                  <a:pt x="1176489" y="217017"/>
                </a:lnTo>
                <a:lnTo>
                  <a:pt x="1077760" y="217017"/>
                </a:lnTo>
                <a:lnTo>
                  <a:pt x="1050867" y="211410"/>
                </a:lnTo>
                <a:lnTo>
                  <a:pt x="1029347" y="195935"/>
                </a:lnTo>
                <a:lnTo>
                  <a:pt x="1015066" y="172612"/>
                </a:lnTo>
                <a:lnTo>
                  <a:pt x="1009891" y="143459"/>
                </a:lnTo>
                <a:lnTo>
                  <a:pt x="1015066" y="114369"/>
                </a:lnTo>
                <a:lnTo>
                  <a:pt x="1029347" y="91186"/>
                </a:lnTo>
                <a:lnTo>
                  <a:pt x="1050867" y="75850"/>
                </a:lnTo>
                <a:lnTo>
                  <a:pt x="1077760" y="70307"/>
                </a:lnTo>
                <a:lnTo>
                  <a:pt x="1177568" y="70307"/>
                </a:lnTo>
                <a:lnTo>
                  <a:pt x="1194396" y="50393"/>
                </a:lnTo>
                <a:lnTo>
                  <a:pt x="1169866" y="29489"/>
                </a:lnTo>
                <a:lnTo>
                  <a:pt x="1140802" y="13614"/>
                </a:lnTo>
                <a:lnTo>
                  <a:pt x="1109071" y="3530"/>
                </a:lnTo>
                <a:lnTo>
                  <a:pt x="1076540" y="0"/>
                </a:lnTo>
                <a:close/>
              </a:path>
              <a:path w="1194434" h="291464">
                <a:moveTo>
                  <a:pt x="1145628" y="184099"/>
                </a:moveTo>
                <a:lnTo>
                  <a:pt x="1129880" y="197643"/>
                </a:lnTo>
                <a:lnTo>
                  <a:pt x="1112608" y="208026"/>
                </a:lnTo>
                <a:lnTo>
                  <a:pt x="1094879" y="214674"/>
                </a:lnTo>
                <a:lnTo>
                  <a:pt x="1077760" y="217017"/>
                </a:lnTo>
                <a:lnTo>
                  <a:pt x="1176489" y="217017"/>
                </a:lnTo>
                <a:lnTo>
                  <a:pt x="1145628" y="184099"/>
                </a:lnTo>
                <a:close/>
              </a:path>
              <a:path w="1194434" h="291464">
                <a:moveTo>
                  <a:pt x="1177568" y="70307"/>
                </a:moveTo>
                <a:lnTo>
                  <a:pt x="1077760" y="70307"/>
                </a:lnTo>
                <a:lnTo>
                  <a:pt x="1095794" y="73012"/>
                </a:lnTo>
                <a:lnTo>
                  <a:pt x="1113828" y="80670"/>
                </a:lnTo>
                <a:lnTo>
                  <a:pt x="1130795" y="92595"/>
                </a:lnTo>
                <a:lnTo>
                  <a:pt x="1145628" y="108102"/>
                </a:lnTo>
                <a:lnTo>
                  <a:pt x="1177568" y="70307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516" y="5846978"/>
            <a:ext cx="5286311" cy="362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4092" y="3088053"/>
            <a:ext cx="1252175" cy="2003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9257" y="3341597"/>
            <a:ext cx="1739656" cy="1770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18041" y="3419784"/>
            <a:ext cx="2411330" cy="13865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3003" y="4177500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639" y="0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7869" y="4053001"/>
            <a:ext cx="342265" cy="249554"/>
          </a:xfrm>
          <a:custGeom>
            <a:avLst/>
            <a:gdLst/>
            <a:ahLst/>
            <a:cxnLst/>
            <a:rect l="l" t="t" r="r" b="b"/>
            <a:pathLst>
              <a:path w="342264" h="249554">
                <a:moveTo>
                  <a:pt x="0" y="0"/>
                </a:moveTo>
                <a:lnTo>
                  <a:pt x="0" y="248996"/>
                </a:lnTo>
                <a:lnTo>
                  <a:pt x="342138" y="124498"/>
                </a:lnTo>
                <a:lnTo>
                  <a:pt x="0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2676" y="4177500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639" y="0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7530" y="4053001"/>
            <a:ext cx="342265" cy="249554"/>
          </a:xfrm>
          <a:custGeom>
            <a:avLst/>
            <a:gdLst/>
            <a:ahLst/>
            <a:cxnLst/>
            <a:rect l="l" t="t" r="r" b="b"/>
            <a:pathLst>
              <a:path w="342265" h="249554">
                <a:moveTo>
                  <a:pt x="0" y="0"/>
                </a:moveTo>
                <a:lnTo>
                  <a:pt x="0" y="248996"/>
                </a:lnTo>
                <a:lnTo>
                  <a:pt x="342138" y="124498"/>
                </a:lnTo>
                <a:lnTo>
                  <a:pt x="0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3126" y="2220315"/>
            <a:ext cx="3124200" cy="361950"/>
          </a:xfrm>
          <a:custGeom>
            <a:avLst/>
            <a:gdLst/>
            <a:ahLst/>
            <a:cxnLst/>
            <a:rect l="l" t="t" r="r" b="b"/>
            <a:pathLst>
              <a:path w="3124200" h="361950">
                <a:moveTo>
                  <a:pt x="171183" y="118109"/>
                </a:moveTo>
                <a:lnTo>
                  <a:pt x="89534" y="118109"/>
                </a:lnTo>
                <a:lnTo>
                  <a:pt x="110597" y="120890"/>
                </a:lnTo>
                <a:lnTo>
                  <a:pt x="125729" y="128920"/>
                </a:lnTo>
                <a:lnTo>
                  <a:pt x="134862" y="141737"/>
                </a:lnTo>
                <a:lnTo>
                  <a:pt x="137921" y="158876"/>
                </a:lnTo>
                <a:lnTo>
                  <a:pt x="137921" y="164972"/>
                </a:lnTo>
                <a:lnTo>
                  <a:pt x="76580" y="164972"/>
                </a:lnTo>
                <a:lnTo>
                  <a:pt x="44041" y="169461"/>
                </a:lnTo>
                <a:lnTo>
                  <a:pt x="20002" y="181736"/>
                </a:lnTo>
                <a:lnTo>
                  <a:pt x="5107" y="200870"/>
                </a:lnTo>
                <a:lnTo>
                  <a:pt x="0" y="225932"/>
                </a:lnTo>
                <a:lnTo>
                  <a:pt x="4970" y="250864"/>
                </a:lnTo>
                <a:lnTo>
                  <a:pt x="19192" y="270795"/>
                </a:lnTo>
                <a:lnTo>
                  <a:pt x="41630" y="284011"/>
                </a:lnTo>
                <a:lnTo>
                  <a:pt x="71246" y="288797"/>
                </a:lnTo>
                <a:lnTo>
                  <a:pt x="92065" y="287148"/>
                </a:lnTo>
                <a:lnTo>
                  <a:pt x="110347" y="282178"/>
                </a:lnTo>
                <a:lnTo>
                  <a:pt x="125843" y="273849"/>
                </a:lnTo>
                <a:lnTo>
                  <a:pt x="138302" y="262127"/>
                </a:lnTo>
                <a:lnTo>
                  <a:pt x="181285" y="262127"/>
                </a:lnTo>
                <a:lnTo>
                  <a:pt x="181262" y="254126"/>
                </a:lnTo>
                <a:lnTo>
                  <a:pt x="80390" y="254126"/>
                </a:lnTo>
                <a:lnTo>
                  <a:pt x="63972" y="251995"/>
                </a:lnTo>
                <a:lnTo>
                  <a:pt x="51625" y="245935"/>
                </a:lnTo>
                <a:lnTo>
                  <a:pt x="43850" y="236446"/>
                </a:lnTo>
                <a:lnTo>
                  <a:pt x="41147" y="224027"/>
                </a:lnTo>
                <a:lnTo>
                  <a:pt x="43678" y="211603"/>
                </a:lnTo>
                <a:lnTo>
                  <a:pt x="51387" y="203215"/>
                </a:lnTo>
                <a:lnTo>
                  <a:pt x="64454" y="198471"/>
                </a:lnTo>
                <a:lnTo>
                  <a:pt x="83057" y="196976"/>
                </a:lnTo>
                <a:lnTo>
                  <a:pt x="181098" y="196976"/>
                </a:lnTo>
                <a:lnTo>
                  <a:pt x="180974" y="153923"/>
                </a:lnTo>
                <a:lnTo>
                  <a:pt x="175355" y="123985"/>
                </a:lnTo>
                <a:lnTo>
                  <a:pt x="171183" y="118109"/>
                </a:lnTo>
                <a:close/>
              </a:path>
              <a:path w="3124200" h="361950">
                <a:moveTo>
                  <a:pt x="181285" y="262127"/>
                </a:moveTo>
                <a:lnTo>
                  <a:pt x="138302" y="262127"/>
                </a:lnTo>
                <a:lnTo>
                  <a:pt x="138302" y="286892"/>
                </a:lnTo>
                <a:lnTo>
                  <a:pt x="181355" y="286892"/>
                </a:lnTo>
                <a:lnTo>
                  <a:pt x="181285" y="262127"/>
                </a:lnTo>
                <a:close/>
              </a:path>
              <a:path w="3124200" h="361950">
                <a:moveTo>
                  <a:pt x="181098" y="196976"/>
                </a:moveTo>
                <a:lnTo>
                  <a:pt x="137921" y="196976"/>
                </a:lnTo>
                <a:lnTo>
                  <a:pt x="137921" y="215645"/>
                </a:lnTo>
                <a:lnTo>
                  <a:pt x="132361" y="230981"/>
                </a:lnTo>
                <a:lnTo>
                  <a:pt x="120014" y="243173"/>
                </a:lnTo>
                <a:lnTo>
                  <a:pt x="102238" y="251221"/>
                </a:lnTo>
                <a:lnTo>
                  <a:pt x="80390" y="254126"/>
                </a:lnTo>
                <a:lnTo>
                  <a:pt x="181262" y="254126"/>
                </a:lnTo>
                <a:lnTo>
                  <a:pt x="181098" y="196976"/>
                </a:lnTo>
                <a:close/>
              </a:path>
              <a:path w="3124200" h="361950">
                <a:moveTo>
                  <a:pt x="99059" y="82676"/>
                </a:moveTo>
                <a:lnTo>
                  <a:pt x="73157" y="84308"/>
                </a:lnTo>
                <a:lnTo>
                  <a:pt x="51577" y="89153"/>
                </a:lnTo>
                <a:lnTo>
                  <a:pt x="31926" y="97143"/>
                </a:lnTo>
                <a:lnTo>
                  <a:pt x="11810" y="108203"/>
                </a:lnTo>
                <a:lnTo>
                  <a:pt x="29717" y="138683"/>
                </a:lnTo>
                <a:lnTo>
                  <a:pt x="44850" y="129682"/>
                </a:lnTo>
                <a:lnTo>
                  <a:pt x="59912" y="123253"/>
                </a:lnTo>
                <a:lnTo>
                  <a:pt x="74830" y="119395"/>
                </a:lnTo>
                <a:lnTo>
                  <a:pt x="89534" y="118109"/>
                </a:lnTo>
                <a:lnTo>
                  <a:pt x="171183" y="118109"/>
                </a:lnTo>
                <a:lnTo>
                  <a:pt x="159448" y="101584"/>
                </a:lnTo>
                <a:lnTo>
                  <a:pt x="133826" y="87540"/>
                </a:lnTo>
                <a:lnTo>
                  <a:pt x="99059" y="82676"/>
                </a:lnTo>
                <a:close/>
              </a:path>
              <a:path w="3124200" h="361950">
                <a:moveTo>
                  <a:pt x="285749" y="4190"/>
                </a:moveTo>
                <a:lnTo>
                  <a:pt x="241934" y="4190"/>
                </a:lnTo>
                <a:lnTo>
                  <a:pt x="241934" y="286892"/>
                </a:lnTo>
                <a:lnTo>
                  <a:pt x="285749" y="286892"/>
                </a:lnTo>
                <a:lnTo>
                  <a:pt x="285749" y="4190"/>
                </a:lnTo>
                <a:close/>
              </a:path>
              <a:path w="3124200" h="361950">
                <a:moveTo>
                  <a:pt x="659891" y="119633"/>
                </a:moveTo>
                <a:lnTo>
                  <a:pt x="553973" y="119633"/>
                </a:lnTo>
                <a:lnTo>
                  <a:pt x="579108" y="124533"/>
                </a:lnTo>
                <a:lnTo>
                  <a:pt x="598741" y="138255"/>
                </a:lnTo>
                <a:lnTo>
                  <a:pt x="611516" y="159335"/>
                </a:lnTo>
                <a:lnTo>
                  <a:pt x="616076" y="186308"/>
                </a:lnTo>
                <a:lnTo>
                  <a:pt x="611516" y="212842"/>
                </a:lnTo>
                <a:lnTo>
                  <a:pt x="598741" y="233695"/>
                </a:lnTo>
                <a:lnTo>
                  <a:pt x="579108" y="247334"/>
                </a:lnTo>
                <a:lnTo>
                  <a:pt x="553973" y="252221"/>
                </a:lnTo>
                <a:lnTo>
                  <a:pt x="616076" y="252221"/>
                </a:lnTo>
                <a:lnTo>
                  <a:pt x="616076" y="360806"/>
                </a:lnTo>
                <a:lnTo>
                  <a:pt x="659891" y="360806"/>
                </a:lnTo>
                <a:lnTo>
                  <a:pt x="659891" y="119633"/>
                </a:lnTo>
                <a:close/>
              </a:path>
              <a:path w="3124200" h="361950">
                <a:moveTo>
                  <a:pt x="544067" y="82295"/>
                </a:moveTo>
                <a:lnTo>
                  <a:pt x="504896" y="89737"/>
                </a:lnTo>
                <a:lnTo>
                  <a:pt x="474440" y="110680"/>
                </a:lnTo>
                <a:lnTo>
                  <a:pt x="454699" y="143053"/>
                </a:lnTo>
                <a:lnTo>
                  <a:pt x="447674" y="184784"/>
                </a:lnTo>
                <a:lnTo>
                  <a:pt x="454658" y="227075"/>
                </a:lnTo>
                <a:lnTo>
                  <a:pt x="474392" y="259937"/>
                </a:lnTo>
                <a:lnTo>
                  <a:pt x="505057" y="281225"/>
                </a:lnTo>
                <a:lnTo>
                  <a:pt x="544829" y="288797"/>
                </a:lnTo>
                <a:lnTo>
                  <a:pt x="567588" y="286404"/>
                </a:lnTo>
                <a:lnTo>
                  <a:pt x="587168" y="279368"/>
                </a:lnTo>
                <a:lnTo>
                  <a:pt x="603390" y="267902"/>
                </a:lnTo>
                <a:lnTo>
                  <a:pt x="616076" y="252221"/>
                </a:lnTo>
                <a:lnTo>
                  <a:pt x="553973" y="252221"/>
                </a:lnTo>
                <a:lnTo>
                  <a:pt x="528673" y="247334"/>
                </a:lnTo>
                <a:lnTo>
                  <a:pt x="509015" y="233695"/>
                </a:lnTo>
                <a:lnTo>
                  <a:pt x="496216" y="212842"/>
                </a:lnTo>
                <a:lnTo>
                  <a:pt x="491489" y="186308"/>
                </a:lnTo>
                <a:lnTo>
                  <a:pt x="496270" y="159496"/>
                </a:lnTo>
                <a:lnTo>
                  <a:pt x="509158" y="138398"/>
                </a:lnTo>
                <a:lnTo>
                  <a:pt x="528833" y="124586"/>
                </a:lnTo>
                <a:lnTo>
                  <a:pt x="553973" y="119633"/>
                </a:lnTo>
                <a:lnTo>
                  <a:pt x="659891" y="119633"/>
                </a:lnTo>
                <a:lnTo>
                  <a:pt x="659891" y="119252"/>
                </a:lnTo>
                <a:lnTo>
                  <a:pt x="616076" y="119252"/>
                </a:lnTo>
                <a:lnTo>
                  <a:pt x="603164" y="103512"/>
                </a:lnTo>
                <a:lnTo>
                  <a:pt x="586787" y="91916"/>
                </a:lnTo>
                <a:lnTo>
                  <a:pt x="567053" y="84748"/>
                </a:lnTo>
                <a:lnTo>
                  <a:pt x="544067" y="82295"/>
                </a:lnTo>
                <a:close/>
              </a:path>
              <a:path w="3124200" h="361950">
                <a:moveTo>
                  <a:pt x="659891" y="84200"/>
                </a:moveTo>
                <a:lnTo>
                  <a:pt x="616076" y="84200"/>
                </a:lnTo>
                <a:lnTo>
                  <a:pt x="616076" y="119252"/>
                </a:lnTo>
                <a:lnTo>
                  <a:pt x="659891" y="119252"/>
                </a:lnTo>
                <a:lnTo>
                  <a:pt x="659891" y="84200"/>
                </a:lnTo>
                <a:close/>
              </a:path>
              <a:path w="3124200" h="361950">
                <a:moveTo>
                  <a:pt x="763892" y="84200"/>
                </a:moveTo>
                <a:lnTo>
                  <a:pt x="720077" y="84200"/>
                </a:lnTo>
                <a:lnTo>
                  <a:pt x="720077" y="210311"/>
                </a:lnTo>
                <a:lnTo>
                  <a:pt x="725149" y="242929"/>
                </a:lnTo>
                <a:lnTo>
                  <a:pt x="739794" y="267509"/>
                </a:lnTo>
                <a:lnTo>
                  <a:pt x="763154" y="283017"/>
                </a:lnTo>
                <a:lnTo>
                  <a:pt x="794372" y="288416"/>
                </a:lnTo>
                <a:lnTo>
                  <a:pt x="817738" y="285791"/>
                </a:lnTo>
                <a:lnTo>
                  <a:pt x="837853" y="278272"/>
                </a:lnTo>
                <a:lnTo>
                  <a:pt x="854326" y="265539"/>
                </a:lnTo>
                <a:lnTo>
                  <a:pt x="866762" y="247268"/>
                </a:lnTo>
                <a:lnTo>
                  <a:pt x="811136" y="247268"/>
                </a:lnTo>
                <a:lnTo>
                  <a:pt x="791377" y="243875"/>
                </a:lnTo>
                <a:lnTo>
                  <a:pt x="776512" y="234124"/>
                </a:lnTo>
                <a:lnTo>
                  <a:pt x="767148" y="218658"/>
                </a:lnTo>
                <a:lnTo>
                  <a:pt x="763892" y="198119"/>
                </a:lnTo>
                <a:lnTo>
                  <a:pt x="763892" y="84200"/>
                </a:lnTo>
                <a:close/>
              </a:path>
              <a:path w="3124200" h="361950">
                <a:moveTo>
                  <a:pt x="910577" y="84200"/>
                </a:moveTo>
                <a:lnTo>
                  <a:pt x="866762" y="84200"/>
                </a:lnTo>
                <a:lnTo>
                  <a:pt x="866762" y="184022"/>
                </a:lnTo>
                <a:lnTo>
                  <a:pt x="862999" y="208746"/>
                </a:lnTo>
                <a:lnTo>
                  <a:pt x="852093" y="228647"/>
                </a:lnTo>
                <a:lnTo>
                  <a:pt x="834615" y="242048"/>
                </a:lnTo>
                <a:lnTo>
                  <a:pt x="811136" y="247268"/>
                </a:lnTo>
                <a:lnTo>
                  <a:pt x="866762" y="247268"/>
                </a:lnTo>
                <a:lnTo>
                  <a:pt x="866762" y="286892"/>
                </a:lnTo>
                <a:lnTo>
                  <a:pt x="910577" y="286892"/>
                </a:lnTo>
                <a:lnTo>
                  <a:pt x="910577" y="84200"/>
                </a:lnTo>
                <a:close/>
              </a:path>
              <a:path w="3124200" h="361950">
                <a:moveTo>
                  <a:pt x="1129766" y="118109"/>
                </a:moveTo>
                <a:lnTo>
                  <a:pt x="1048118" y="118109"/>
                </a:lnTo>
                <a:lnTo>
                  <a:pt x="1069180" y="120890"/>
                </a:lnTo>
                <a:lnTo>
                  <a:pt x="1084313" y="128920"/>
                </a:lnTo>
                <a:lnTo>
                  <a:pt x="1093445" y="141737"/>
                </a:lnTo>
                <a:lnTo>
                  <a:pt x="1096505" y="158876"/>
                </a:lnTo>
                <a:lnTo>
                  <a:pt x="1096505" y="164972"/>
                </a:lnTo>
                <a:lnTo>
                  <a:pt x="1035164" y="164972"/>
                </a:lnTo>
                <a:lnTo>
                  <a:pt x="1002624" y="169461"/>
                </a:lnTo>
                <a:lnTo>
                  <a:pt x="978585" y="181736"/>
                </a:lnTo>
                <a:lnTo>
                  <a:pt x="963691" y="200870"/>
                </a:lnTo>
                <a:lnTo>
                  <a:pt x="958583" y="225932"/>
                </a:lnTo>
                <a:lnTo>
                  <a:pt x="963554" y="250864"/>
                </a:lnTo>
                <a:lnTo>
                  <a:pt x="977776" y="270795"/>
                </a:lnTo>
                <a:lnTo>
                  <a:pt x="1000213" y="284011"/>
                </a:lnTo>
                <a:lnTo>
                  <a:pt x="1029830" y="288797"/>
                </a:lnTo>
                <a:lnTo>
                  <a:pt x="1050648" y="287148"/>
                </a:lnTo>
                <a:lnTo>
                  <a:pt x="1068930" y="282178"/>
                </a:lnTo>
                <a:lnTo>
                  <a:pt x="1084426" y="273849"/>
                </a:lnTo>
                <a:lnTo>
                  <a:pt x="1096886" y="262127"/>
                </a:lnTo>
                <a:lnTo>
                  <a:pt x="1139868" y="262127"/>
                </a:lnTo>
                <a:lnTo>
                  <a:pt x="1139845" y="254126"/>
                </a:lnTo>
                <a:lnTo>
                  <a:pt x="1038974" y="254126"/>
                </a:lnTo>
                <a:lnTo>
                  <a:pt x="1022555" y="251995"/>
                </a:lnTo>
                <a:lnTo>
                  <a:pt x="1010208" y="245935"/>
                </a:lnTo>
                <a:lnTo>
                  <a:pt x="1002434" y="236446"/>
                </a:lnTo>
                <a:lnTo>
                  <a:pt x="999731" y="224027"/>
                </a:lnTo>
                <a:lnTo>
                  <a:pt x="1002261" y="211603"/>
                </a:lnTo>
                <a:lnTo>
                  <a:pt x="1009970" y="203215"/>
                </a:lnTo>
                <a:lnTo>
                  <a:pt x="1023037" y="198471"/>
                </a:lnTo>
                <a:lnTo>
                  <a:pt x="1041641" y="196976"/>
                </a:lnTo>
                <a:lnTo>
                  <a:pt x="1139681" y="196976"/>
                </a:lnTo>
                <a:lnTo>
                  <a:pt x="1139558" y="153923"/>
                </a:lnTo>
                <a:lnTo>
                  <a:pt x="1133938" y="123985"/>
                </a:lnTo>
                <a:lnTo>
                  <a:pt x="1129766" y="118109"/>
                </a:lnTo>
                <a:close/>
              </a:path>
              <a:path w="3124200" h="361950">
                <a:moveTo>
                  <a:pt x="1139868" y="262127"/>
                </a:moveTo>
                <a:lnTo>
                  <a:pt x="1096886" y="262127"/>
                </a:lnTo>
                <a:lnTo>
                  <a:pt x="1096886" y="286892"/>
                </a:lnTo>
                <a:lnTo>
                  <a:pt x="1139939" y="286892"/>
                </a:lnTo>
                <a:lnTo>
                  <a:pt x="1139868" y="262127"/>
                </a:lnTo>
                <a:close/>
              </a:path>
              <a:path w="3124200" h="361950">
                <a:moveTo>
                  <a:pt x="1139681" y="196976"/>
                </a:moveTo>
                <a:lnTo>
                  <a:pt x="1096505" y="196976"/>
                </a:lnTo>
                <a:lnTo>
                  <a:pt x="1096505" y="215645"/>
                </a:lnTo>
                <a:lnTo>
                  <a:pt x="1090945" y="230981"/>
                </a:lnTo>
                <a:lnTo>
                  <a:pt x="1078598" y="243173"/>
                </a:lnTo>
                <a:lnTo>
                  <a:pt x="1060822" y="251221"/>
                </a:lnTo>
                <a:lnTo>
                  <a:pt x="1038974" y="254126"/>
                </a:lnTo>
                <a:lnTo>
                  <a:pt x="1139845" y="254126"/>
                </a:lnTo>
                <a:lnTo>
                  <a:pt x="1139681" y="196976"/>
                </a:lnTo>
                <a:close/>
              </a:path>
              <a:path w="3124200" h="361950">
                <a:moveTo>
                  <a:pt x="1057643" y="82676"/>
                </a:moveTo>
                <a:lnTo>
                  <a:pt x="1031741" y="84308"/>
                </a:lnTo>
                <a:lnTo>
                  <a:pt x="1010161" y="89153"/>
                </a:lnTo>
                <a:lnTo>
                  <a:pt x="990509" y="97143"/>
                </a:lnTo>
                <a:lnTo>
                  <a:pt x="970394" y="108203"/>
                </a:lnTo>
                <a:lnTo>
                  <a:pt x="988301" y="138683"/>
                </a:lnTo>
                <a:lnTo>
                  <a:pt x="1003434" y="129682"/>
                </a:lnTo>
                <a:lnTo>
                  <a:pt x="1018495" y="123253"/>
                </a:lnTo>
                <a:lnTo>
                  <a:pt x="1033414" y="119395"/>
                </a:lnTo>
                <a:lnTo>
                  <a:pt x="1048118" y="118109"/>
                </a:lnTo>
                <a:lnTo>
                  <a:pt x="1129766" y="118109"/>
                </a:lnTo>
                <a:lnTo>
                  <a:pt x="1118031" y="101584"/>
                </a:lnTo>
                <a:lnTo>
                  <a:pt x="1092409" y="87540"/>
                </a:lnTo>
                <a:lnTo>
                  <a:pt x="1057643" y="82676"/>
                </a:lnTo>
                <a:close/>
              </a:path>
              <a:path w="3124200" h="361950">
                <a:moveTo>
                  <a:pt x="1244333" y="4190"/>
                </a:moveTo>
                <a:lnTo>
                  <a:pt x="1200518" y="4190"/>
                </a:lnTo>
                <a:lnTo>
                  <a:pt x="1200518" y="286892"/>
                </a:lnTo>
                <a:lnTo>
                  <a:pt x="1244333" y="286892"/>
                </a:lnTo>
                <a:lnTo>
                  <a:pt x="1244333" y="4190"/>
                </a:lnTo>
                <a:close/>
              </a:path>
              <a:path w="3124200" h="361950">
                <a:moveTo>
                  <a:pt x="1439024" y="84200"/>
                </a:moveTo>
                <a:lnTo>
                  <a:pt x="1393304" y="84200"/>
                </a:lnTo>
                <a:lnTo>
                  <a:pt x="1471790" y="286892"/>
                </a:lnTo>
                <a:lnTo>
                  <a:pt x="1517129" y="286892"/>
                </a:lnTo>
                <a:lnTo>
                  <a:pt x="1533638" y="243839"/>
                </a:lnTo>
                <a:lnTo>
                  <a:pt x="1495412" y="243839"/>
                </a:lnTo>
                <a:lnTo>
                  <a:pt x="1439024" y="84200"/>
                </a:lnTo>
                <a:close/>
              </a:path>
              <a:path w="3124200" h="361950">
                <a:moveTo>
                  <a:pt x="1594853" y="84200"/>
                </a:moveTo>
                <a:lnTo>
                  <a:pt x="1551038" y="84200"/>
                </a:lnTo>
                <a:lnTo>
                  <a:pt x="1495412" y="243839"/>
                </a:lnTo>
                <a:lnTo>
                  <a:pt x="1533638" y="243839"/>
                </a:lnTo>
                <a:lnTo>
                  <a:pt x="1594853" y="84200"/>
                </a:lnTo>
                <a:close/>
              </a:path>
              <a:path w="3124200" h="361950">
                <a:moveTo>
                  <a:pt x="1774037" y="118109"/>
                </a:moveTo>
                <a:lnTo>
                  <a:pt x="1692389" y="118109"/>
                </a:lnTo>
                <a:lnTo>
                  <a:pt x="1713451" y="120890"/>
                </a:lnTo>
                <a:lnTo>
                  <a:pt x="1728584" y="128920"/>
                </a:lnTo>
                <a:lnTo>
                  <a:pt x="1737716" y="141737"/>
                </a:lnTo>
                <a:lnTo>
                  <a:pt x="1740776" y="158876"/>
                </a:lnTo>
                <a:lnTo>
                  <a:pt x="1740776" y="164972"/>
                </a:lnTo>
                <a:lnTo>
                  <a:pt x="1679435" y="164972"/>
                </a:lnTo>
                <a:lnTo>
                  <a:pt x="1646895" y="169461"/>
                </a:lnTo>
                <a:lnTo>
                  <a:pt x="1622856" y="181736"/>
                </a:lnTo>
                <a:lnTo>
                  <a:pt x="1607962" y="200870"/>
                </a:lnTo>
                <a:lnTo>
                  <a:pt x="1602854" y="225932"/>
                </a:lnTo>
                <a:lnTo>
                  <a:pt x="1607825" y="250864"/>
                </a:lnTo>
                <a:lnTo>
                  <a:pt x="1622047" y="270795"/>
                </a:lnTo>
                <a:lnTo>
                  <a:pt x="1644484" y="284011"/>
                </a:lnTo>
                <a:lnTo>
                  <a:pt x="1674101" y="288797"/>
                </a:lnTo>
                <a:lnTo>
                  <a:pt x="1694919" y="287148"/>
                </a:lnTo>
                <a:lnTo>
                  <a:pt x="1713201" y="282178"/>
                </a:lnTo>
                <a:lnTo>
                  <a:pt x="1728697" y="273849"/>
                </a:lnTo>
                <a:lnTo>
                  <a:pt x="1741157" y="262127"/>
                </a:lnTo>
                <a:lnTo>
                  <a:pt x="1784139" y="262127"/>
                </a:lnTo>
                <a:lnTo>
                  <a:pt x="1784116" y="254126"/>
                </a:lnTo>
                <a:lnTo>
                  <a:pt x="1683245" y="254126"/>
                </a:lnTo>
                <a:lnTo>
                  <a:pt x="1666826" y="251995"/>
                </a:lnTo>
                <a:lnTo>
                  <a:pt x="1654479" y="245935"/>
                </a:lnTo>
                <a:lnTo>
                  <a:pt x="1646705" y="236446"/>
                </a:lnTo>
                <a:lnTo>
                  <a:pt x="1644002" y="224027"/>
                </a:lnTo>
                <a:lnTo>
                  <a:pt x="1646532" y="211603"/>
                </a:lnTo>
                <a:lnTo>
                  <a:pt x="1654241" y="203215"/>
                </a:lnTo>
                <a:lnTo>
                  <a:pt x="1667308" y="198471"/>
                </a:lnTo>
                <a:lnTo>
                  <a:pt x="1685912" y="196976"/>
                </a:lnTo>
                <a:lnTo>
                  <a:pt x="1783952" y="196976"/>
                </a:lnTo>
                <a:lnTo>
                  <a:pt x="1783829" y="153923"/>
                </a:lnTo>
                <a:lnTo>
                  <a:pt x="1778209" y="123985"/>
                </a:lnTo>
                <a:lnTo>
                  <a:pt x="1774037" y="118109"/>
                </a:lnTo>
                <a:close/>
              </a:path>
              <a:path w="3124200" h="361950">
                <a:moveTo>
                  <a:pt x="1784139" y="262127"/>
                </a:moveTo>
                <a:lnTo>
                  <a:pt x="1741157" y="262127"/>
                </a:lnTo>
                <a:lnTo>
                  <a:pt x="1741157" y="286892"/>
                </a:lnTo>
                <a:lnTo>
                  <a:pt x="1784210" y="286892"/>
                </a:lnTo>
                <a:lnTo>
                  <a:pt x="1784139" y="262127"/>
                </a:lnTo>
                <a:close/>
              </a:path>
              <a:path w="3124200" h="361950">
                <a:moveTo>
                  <a:pt x="1783952" y="196976"/>
                </a:moveTo>
                <a:lnTo>
                  <a:pt x="1740776" y="196976"/>
                </a:lnTo>
                <a:lnTo>
                  <a:pt x="1740776" y="215645"/>
                </a:lnTo>
                <a:lnTo>
                  <a:pt x="1735216" y="230981"/>
                </a:lnTo>
                <a:lnTo>
                  <a:pt x="1722869" y="243173"/>
                </a:lnTo>
                <a:lnTo>
                  <a:pt x="1705093" y="251221"/>
                </a:lnTo>
                <a:lnTo>
                  <a:pt x="1683245" y="254126"/>
                </a:lnTo>
                <a:lnTo>
                  <a:pt x="1784116" y="254126"/>
                </a:lnTo>
                <a:lnTo>
                  <a:pt x="1783952" y="196976"/>
                </a:lnTo>
                <a:close/>
              </a:path>
              <a:path w="3124200" h="361950">
                <a:moveTo>
                  <a:pt x="1701914" y="82676"/>
                </a:moveTo>
                <a:lnTo>
                  <a:pt x="1676012" y="84308"/>
                </a:lnTo>
                <a:lnTo>
                  <a:pt x="1654432" y="89153"/>
                </a:lnTo>
                <a:lnTo>
                  <a:pt x="1634780" y="97143"/>
                </a:lnTo>
                <a:lnTo>
                  <a:pt x="1614665" y="108203"/>
                </a:lnTo>
                <a:lnTo>
                  <a:pt x="1632572" y="138683"/>
                </a:lnTo>
                <a:lnTo>
                  <a:pt x="1647705" y="129682"/>
                </a:lnTo>
                <a:lnTo>
                  <a:pt x="1662766" y="123253"/>
                </a:lnTo>
                <a:lnTo>
                  <a:pt x="1677685" y="119395"/>
                </a:lnTo>
                <a:lnTo>
                  <a:pt x="1692389" y="118109"/>
                </a:lnTo>
                <a:lnTo>
                  <a:pt x="1774037" y="118109"/>
                </a:lnTo>
                <a:lnTo>
                  <a:pt x="1762302" y="101584"/>
                </a:lnTo>
                <a:lnTo>
                  <a:pt x="1736680" y="87540"/>
                </a:lnTo>
                <a:lnTo>
                  <a:pt x="1701914" y="82676"/>
                </a:lnTo>
                <a:close/>
              </a:path>
              <a:path w="3124200" h="361950">
                <a:moveTo>
                  <a:pt x="2034514" y="82295"/>
                </a:moveTo>
                <a:lnTo>
                  <a:pt x="1995343" y="89737"/>
                </a:lnTo>
                <a:lnTo>
                  <a:pt x="1964886" y="110680"/>
                </a:lnTo>
                <a:lnTo>
                  <a:pt x="1945146" y="143053"/>
                </a:lnTo>
                <a:lnTo>
                  <a:pt x="1938121" y="184784"/>
                </a:lnTo>
                <a:lnTo>
                  <a:pt x="1945104" y="227075"/>
                </a:lnTo>
                <a:lnTo>
                  <a:pt x="1964839" y="259937"/>
                </a:lnTo>
                <a:lnTo>
                  <a:pt x="1995503" y="281225"/>
                </a:lnTo>
                <a:lnTo>
                  <a:pt x="2035276" y="288797"/>
                </a:lnTo>
                <a:lnTo>
                  <a:pt x="2058035" y="286404"/>
                </a:lnTo>
                <a:lnTo>
                  <a:pt x="2077615" y="279368"/>
                </a:lnTo>
                <a:lnTo>
                  <a:pt x="2093837" y="267902"/>
                </a:lnTo>
                <a:lnTo>
                  <a:pt x="2106523" y="252221"/>
                </a:lnTo>
                <a:lnTo>
                  <a:pt x="2044420" y="252221"/>
                </a:lnTo>
                <a:lnTo>
                  <a:pt x="2019119" y="247334"/>
                </a:lnTo>
                <a:lnTo>
                  <a:pt x="1999462" y="233695"/>
                </a:lnTo>
                <a:lnTo>
                  <a:pt x="1986663" y="212842"/>
                </a:lnTo>
                <a:lnTo>
                  <a:pt x="1981936" y="186308"/>
                </a:lnTo>
                <a:lnTo>
                  <a:pt x="1986716" y="159496"/>
                </a:lnTo>
                <a:lnTo>
                  <a:pt x="1999605" y="138398"/>
                </a:lnTo>
                <a:lnTo>
                  <a:pt x="2019280" y="124586"/>
                </a:lnTo>
                <a:lnTo>
                  <a:pt x="2044420" y="119633"/>
                </a:lnTo>
                <a:lnTo>
                  <a:pt x="2150338" y="119633"/>
                </a:lnTo>
                <a:lnTo>
                  <a:pt x="2150338" y="119252"/>
                </a:lnTo>
                <a:lnTo>
                  <a:pt x="2106523" y="119252"/>
                </a:lnTo>
                <a:lnTo>
                  <a:pt x="2093611" y="103512"/>
                </a:lnTo>
                <a:lnTo>
                  <a:pt x="2077234" y="91916"/>
                </a:lnTo>
                <a:lnTo>
                  <a:pt x="2057499" y="84748"/>
                </a:lnTo>
                <a:lnTo>
                  <a:pt x="2034514" y="82295"/>
                </a:lnTo>
                <a:close/>
              </a:path>
              <a:path w="3124200" h="361950">
                <a:moveTo>
                  <a:pt x="2150338" y="119633"/>
                </a:moveTo>
                <a:lnTo>
                  <a:pt x="2044420" y="119633"/>
                </a:lnTo>
                <a:lnTo>
                  <a:pt x="2069554" y="124533"/>
                </a:lnTo>
                <a:lnTo>
                  <a:pt x="2089188" y="138255"/>
                </a:lnTo>
                <a:lnTo>
                  <a:pt x="2101963" y="159335"/>
                </a:lnTo>
                <a:lnTo>
                  <a:pt x="2106523" y="186308"/>
                </a:lnTo>
                <a:lnTo>
                  <a:pt x="2101963" y="212842"/>
                </a:lnTo>
                <a:lnTo>
                  <a:pt x="2089188" y="233695"/>
                </a:lnTo>
                <a:lnTo>
                  <a:pt x="2069554" y="247334"/>
                </a:lnTo>
                <a:lnTo>
                  <a:pt x="2044420" y="252221"/>
                </a:lnTo>
                <a:lnTo>
                  <a:pt x="2106523" y="252221"/>
                </a:lnTo>
                <a:lnTo>
                  <a:pt x="2106523" y="286892"/>
                </a:lnTo>
                <a:lnTo>
                  <a:pt x="2150338" y="286892"/>
                </a:lnTo>
                <a:lnTo>
                  <a:pt x="2150338" y="119633"/>
                </a:lnTo>
                <a:close/>
              </a:path>
              <a:path w="3124200" h="361950">
                <a:moveTo>
                  <a:pt x="2150338" y="4190"/>
                </a:moveTo>
                <a:lnTo>
                  <a:pt x="2106523" y="4190"/>
                </a:lnTo>
                <a:lnTo>
                  <a:pt x="2106523" y="119252"/>
                </a:lnTo>
                <a:lnTo>
                  <a:pt x="2150338" y="119252"/>
                </a:lnTo>
                <a:lnTo>
                  <a:pt x="2150338" y="4190"/>
                </a:lnTo>
                <a:close/>
              </a:path>
              <a:path w="3124200" h="361950">
                <a:moveTo>
                  <a:pt x="2238730" y="0"/>
                </a:moveTo>
                <a:lnTo>
                  <a:pt x="2228634" y="1964"/>
                </a:lnTo>
                <a:lnTo>
                  <a:pt x="2220537" y="7429"/>
                </a:lnTo>
                <a:lnTo>
                  <a:pt x="2215156" y="15751"/>
                </a:lnTo>
                <a:lnTo>
                  <a:pt x="2213203" y="26288"/>
                </a:lnTo>
                <a:lnTo>
                  <a:pt x="2215156" y="36605"/>
                </a:lnTo>
                <a:lnTo>
                  <a:pt x="2220537" y="44815"/>
                </a:lnTo>
                <a:lnTo>
                  <a:pt x="2228634" y="50238"/>
                </a:lnTo>
                <a:lnTo>
                  <a:pt x="2238730" y="52196"/>
                </a:lnTo>
                <a:lnTo>
                  <a:pt x="2248827" y="50238"/>
                </a:lnTo>
                <a:lnTo>
                  <a:pt x="2256923" y="44815"/>
                </a:lnTo>
                <a:lnTo>
                  <a:pt x="2262304" y="36605"/>
                </a:lnTo>
                <a:lnTo>
                  <a:pt x="2264257" y="26288"/>
                </a:lnTo>
                <a:lnTo>
                  <a:pt x="2262304" y="15751"/>
                </a:lnTo>
                <a:lnTo>
                  <a:pt x="2256923" y="7429"/>
                </a:lnTo>
                <a:lnTo>
                  <a:pt x="2248827" y="1964"/>
                </a:lnTo>
                <a:lnTo>
                  <a:pt x="2238730" y="0"/>
                </a:lnTo>
                <a:close/>
              </a:path>
              <a:path w="3124200" h="361950">
                <a:moveTo>
                  <a:pt x="2260447" y="84200"/>
                </a:moveTo>
                <a:lnTo>
                  <a:pt x="2217013" y="84200"/>
                </a:lnTo>
                <a:lnTo>
                  <a:pt x="2217013" y="286892"/>
                </a:lnTo>
                <a:lnTo>
                  <a:pt x="2260447" y="286892"/>
                </a:lnTo>
                <a:lnTo>
                  <a:pt x="2260447" y="84200"/>
                </a:lnTo>
                <a:close/>
              </a:path>
              <a:path w="3124200" h="361950">
                <a:moveTo>
                  <a:pt x="2369032" y="84200"/>
                </a:moveTo>
                <a:lnTo>
                  <a:pt x="2325217" y="84200"/>
                </a:lnTo>
                <a:lnTo>
                  <a:pt x="2325217" y="286892"/>
                </a:lnTo>
                <a:lnTo>
                  <a:pt x="2369032" y="286892"/>
                </a:lnTo>
                <a:lnTo>
                  <a:pt x="2369032" y="180974"/>
                </a:lnTo>
                <a:lnTo>
                  <a:pt x="2375700" y="157216"/>
                </a:lnTo>
                <a:lnTo>
                  <a:pt x="2390082" y="138922"/>
                </a:lnTo>
                <a:lnTo>
                  <a:pt x="2411466" y="127557"/>
                </a:lnTo>
                <a:lnTo>
                  <a:pt x="2439136" y="124586"/>
                </a:lnTo>
                <a:lnTo>
                  <a:pt x="2369032" y="124586"/>
                </a:lnTo>
                <a:lnTo>
                  <a:pt x="2369032" y="84200"/>
                </a:lnTo>
                <a:close/>
              </a:path>
              <a:path w="3124200" h="361950">
                <a:moveTo>
                  <a:pt x="2439136" y="82676"/>
                </a:moveTo>
                <a:lnTo>
                  <a:pt x="2416609" y="85367"/>
                </a:lnTo>
                <a:lnTo>
                  <a:pt x="2397226" y="93344"/>
                </a:lnTo>
                <a:lnTo>
                  <a:pt x="2381272" y="106465"/>
                </a:lnTo>
                <a:lnTo>
                  <a:pt x="2369032" y="124586"/>
                </a:lnTo>
                <a:lnTo>
                  <a:pt x="2439136" y="124586"/>
                </a:lnTo>
                <a:lnTo>
                  <a:pt x="2439136" y="82676"/>
                </a:lnTo>
                <a:close/>
              </a:path>
              <a:path w="3124200" h="361950">
                <a:moveTo>
                  <a:pt x="2497048" y="0"/>
                </a:moveTo>
                <a:lnTo>
                  <a:pt x="2486952" y="1964"/>
                </a:lnTo>
                <a:lnTo>
                  <a:pt x="2478855" y="7429"/>
                </a:lnTo>
                <a:lnTo>
                  <a:pt x="2473474" y="15751"/>
                </a:lnTo>
                <a:lnTo>
                  <a:pt x="2471521" y="26288"/>
                </a:lnTo>
                <a:lnTo>
                  <a:pt x="2473474" y="36605"/>
                </a:lnTo>
                <a:lnTo>
                  <a:pt x="2478855" y="44815"/>
                </a:lnTo>
                <a:lnTo>
                  <a:pt x="2486952" y="50238"/>
                </a:lnTo>
                <a:lnTo>
                  <a:pt x="2497048" y="52196"/>
                </a:lnTo>
                <a:lnTo>
                  <a:pt x="2507145" y="50238"/>
                </a:lnTo>
                <a:lnTo>
                  <a:pt x="2515241" y="44815"/>
                </a:lnTo>
                <a:lnTo>
                  <a:pt x="2520622" y="36605"/>
                </a:lnTo>
                <a:lnTo>
                  <a:pt x="2522575" y="26288"/>
                </a:lnTo>
                <a:lnTo>
                  <a:pt x="2520622" y="15751"/>
                </a:lnTo>
                <a:lnTo>
                  <a:pt x="2515241" y="7429"/>
                </a:lnTo>
                <a:lnTo>
                  <a:pt x="2507145" y="1964"/>
                </a:lnTo>
                <a:lnTo>
                  <a:pt x="2497048" y="0"/>
                </a:lnTo>
                <a:close/>
              </a:path>
              <a:path w="3124200" h="361950">
                <a:moveTo>
                  <a:pt x="2518765" y="84200"/>
                </a:moveTo>
                <a:lnTo>
                  <a:pt x="2475331" y="84200"/>
                </a:lnTo>
                <a:lnTo>
                  <a:pt x="2475331" y="286892"/>
                </a:lnTo>
                <a:lnTo>
                  <a:pt x="2518765" y="286892"/>
                </a:lnTo>
                <a:lnTo>
                  <a:pt x="2518765" y="84200"/>
                </a:lnTo>
                <a:close/>
              </a:path>
              <a:path w="3124200" h="361950">
                <a:moveTo>
                  <a:pt x="2595727" y="303656"/>
                </a:moveTo>
                <a:lnTo>
                  <a:pt x="2596215" y="346519"/>
                </a:lnTo>
                <a:lnTo>
                  <a:pt x="2638244" y="360140"/>
                </a:lnTo>
                <a:lnTo>
                  <a:pt x="2661259" y="361949"/>
                </a:lnTo>
                <a:lnTo>
                  <a:pt x="2704532" y="355324"/>
                </a:lnTo>
                <a:lnTo>
                  <a:pt x="2737697" y="336375"/>
                </a:lnTo>
                <a:lnTo>
                  <a:pt x="2745245" y="325754"/>
                </a:lnTo>
                <a:lnTo>
                  <a:pt x="2659354" y="325754"/>
                </a:lnTo>
                <a:lnTo>
                  <a:pt x="2641644" y="324284"/>
                </a:lnTo>
                <a:lnTo>
                  <a:pt x="2625397" y="319992"/>
                </a:lnTo>
                <a:lnTo>
                  <a:pt x="2610223" y="313056"/>
                </a:lnTo>
                <a:lnTo>
                  <a:pt x="2595727" y="303656"/>
                </a:lnTo>
                <a:close/>
              </a:path>
              <a:path w="3124200" h="361950">
                <a:moveTo>
                  <a:pt x="2766415" y="118109"/>
                </a:moveTo>
                <a:lnTo>
                  <a:pt x="2664688" y="118109"/>
                </a:lnTo>
                <a:lnTo>
                  <a:pt x="2688262" y="122670"/>
                </a:lnTo>
                <a:lnTo>
                  <a:pt x="2706693" y="135445"/>
                </a:lnTo>
                <a:lnTo>
                  <a:pt x="2718695" y="155078"/>
                </a:lnTo>
                <a:lnTo>
                  <a:pt x="2722981" y="180212"/>
                </a:lnTo>
                <a:lnTo>
                  <a:pt x="2718695" y="205406"/>
                </a:lnTo>
                <a:lnTo>
                  <a:pt x="2706693" y="225170"/>
                </a:lnTo>
                <a:lnTo>
                  <a:pt x="2688262" y="238077"/>
                </a:lnTo>
                <a:lnTo>
                  <a:pt x="2664688" y="242696"/>
                </a:lnTo>
                <a:lnTo>
                  <a:pt x="2722981" y="242696"/>
                </a:lnTo>
                <a:lnTo>
                  <a:pt x="2722981" y="268223"/>
                </a:lnTo>
                <a:lnTo>
                  <a:pt x="2718451" y="292000"/>
                </a:lnTo>
                <a:lnTo>
                  <a:pt x="2705598" y="310133"/>
                </a:lnTo>
                <a:lnTo>
                  <a:pt x="2685530" y="321694"/>
                </a:lnTo>
                <a:lnTo>
                  <a:pt x="2659354" y="325754"/>
                </a:lnTo>
                <a:lnTo>
                  <a:pt x="2745245" y="325754"/>
                </a:lnTo>
                <a:lnTo>
                  <a:pt x="2758932" y="306496"/>
                </a:lnTo>
                <a:lnTo>
                  <a:pt x="2766415" y="267080"/>
                </a:lnTo>
                <a:lnTo>
                  <a:pt x="2766415" y="118109"/>
                </a:lnTo>
                <a:close/>
              </a:path>
              <a:path w="3124200" h="361950">
                <a:moveTo>
                  <a:pt x="2654401" y="82676"/>
                </a:moveTo>
                <a:lnTo>
                  <a:pt x="2617688" y="89862"/>
                </a:lnTo>
                <a:lnTo>
                  <a:pt x="2589298" y="109585"/>
                </a:lnTo>
                <a:lnTo>
                  <a:pt x="2570980" y="139952"/>
                </a:lnTo>
                <a:lnTo>
                  <a:pt x="2564485" y="179069"/>
                </a:lnTo>
                <a:lnTo>
                  <a:pt x="2571057" y="218961"/>
                </a:lnTo>
                <a:lnTo>
                  <a:pt x="2589631" y="249888"/>
                </a:lnTo>
                <a:lnTo>
                  <a:pt x="2618492" y="269884"/>
                </a:lnTo>
                <a:lnTo>
                  <a:pt x="2655925" y="276986"/>
                </a:lnTo>
                <a:lnTo>
                  <a:pt x="2677333" y="274736"/>
                </a:lnTo>
                <a:lnTo>
                  <a:pt x="2695740" y="268128"/>
                </a:lnTo>
                <a:lnTo>
                  <a:pt x="2711003" y="257377"/>
                </a:lnTo>
                <a:lnTo>
                  <a:pt x="2722981" y="242696"/>
                </a:lnTo>
                <a:lnTo>
                  <a:pt x="2664688" y="242696"/>
                </a:lnTo>
                <a:lnTo>
                  <a:pt x="2640727" y="238077"/>
                </a:lnTo>
                <a:lnTo>
                  <a:pt x="2622159" y="225170"/>
                </a:lnTo>
                <a:lnTo>
                  <a:pt x="2610092" y="205406"/>
                </a:lnTo>
                <a:lnTo>
                  <a:pt x="2605633" y="180212"/>
                </a:lnTo>
                <a:lnTo>
                  <a:pt x="2610146" y="155239"/>
                </a:lnTo>
                <a:lnTo>
                  <a:pt x="2622302" y="135588"/>
                </a:lnTo>
                <a:lnTo>
                  <a:pt x="2640888" y="122723"/>
                </a:lnTo>
                <a:lnTo>
                  <a:pt x="2664688" y="118109"/>
                </a:lnTo>
                <a:lnTo>
                  <a:pt x="2766415" y="118109"/>
                </a:lnTo>
                <a:lnTo>
                  <a:pt x="2766415" y="116966"/>
                </a:lnTo>
                <a:lnTo>
                  <a:pt x="2722981" y="116966"/>
                </a:lnTo>
                <a:lnTo>
                  <a:pt x="2710712" y="102233"/>
                </a:lnTo>
                <a:lnTo>
                  <a:pt x="2695120" y="91392"/>
                </a:lnTo>
                <a:lnTo>
                  <a:pt x="2676315" y="84766"/>
                </a:lnTo>
                <a:lnTo>
                  <a:pt x="2654401" y="82676"/>
                </a:lnTo>
                <a:close/>
              </a:path>
              <a:path w="3124200" h="361950">
                <a:moveTo>
                  <a:pt x="2766415" y="84200"/>
                </a:moveTo>
                <a:lnTo>
                  <a:pt x="2722981" y="84200"/>
                </a:lnTo>
                <a:lnTo>
                  <a:pt x="2722981" y="116966"/>
                </a:lnTo>
                <a:lnTo>
                  <a:pt x="2766415" y="116966"/>
                </a:lnTo>
                <a:lnTo>
                  <a:pt x="2766415" y="84200"/>
                </a:lnTo>
                <a:close/>
              </a:path>
              <a:path w="3124200" h="361950">
                <a:moveTo>
                  <a:pt x="2849092" y="0"/>
                </a:moveTo>
                <a:lnTo>
                  <a:pt x="2838996" y="1964"/>
                </a:lnTo>
                <a:lnTo>
                  <a:pt x="2830899" y="7429"/>
                </a:lnTo>
                <a:lnTo>
                  <a:pt x="2825518" y="15751"/>
                </a:lnTo>
                <a:lnTo>
                  <a:pt x="2823565" y="26288"/>
                </a:lnTo>
                <a:lnTo>
                  <a:pt x="2825518" y="36605"/>
                </a:lnTo>
                <a:lnTo>
                  <a:pt x="2830899" y="44815"/>
                </a:lnTo>
                <a:lnTo>
                  <a:pt x="2838996" y="50238"/>
                </a:lnTo>
                <a:lnTo>
                  <a:pt x="2849092" y="52196"/>
                </a:lnTo>
                <a:lnTo>
                  <a:pt x="2859189" y="50238"/>
                </a:lnTo>
                <a:lnTo>
                  <a:pt x="2867285" y="44815"/>
                </a:lnTo>
                <a:lnTo>
                  <a:pt x="2872666" y="36605"/>
                </a:lnTo>
                <a:lnTo>
                  <a:pt x="2874619" y="26288"/>
                </a:lnTo>
                <a:lnTo>
                  <a:pt x="2872666" y="15751"/>
                </a:lnTo>
                <a:lnTo>
                  <a:pt x="2867285" y="7429"/>
                </a:lnTo>
                <a:lnTo>
                  <a:pt x="2859189" y="1964"/>
                </a:lnTo>
                <a:lnTo>
                  <a:pt x="2849092" y="0"/>
                </a:lnTo>
                <a:close/>
              </a:path>
              <a:path w="3124200" h="361950">
                <a:moveTo>
                  <a:pt x="2870809" y="84200"/>
                </a:moveTo>
                <a:lnTo>
                  <a:pt x="2827375" y="84200"/>
                </a:lnTo>
                <a:lnTo>
                  <a:pt x="2827375" y="286892"/>
                </a:lnTo>
                <a:lnTo>
                  <a:pt x="2870809" y="286892"/>
                </a:lnTo>
                <a:lnTo>
                  <a:pt x="2870809" y="84200"/>
                </a:lnTo>
                <a:close/>
              </a:path>
              <a:path w="3124200" h="361950">
                <a:moveTo>
                  <a:pt x="2987014" y="124586"/>
                </a:moveTo>
                <a:lnTo>
                  <a:pt x="2943580" y="124586"/>
                </a:lnTo>
                <a:lnTo>
                  <a:pt x="2943580" y="229742"/>
                </a:lnTo>
                <a:lnTo>
                  <a:pt x="2948164" y="256490"/>
                </a:lnTo>
                <a:lnTo>
                  <a:pt x="2960535" y="274843"/>
                </a:lnTo>
                <a:lnTo>
                  <a:pt x="2978620" y="285410"/>
                </a:lnTo>
                <a:lnTo>
                  <a:pt x="3000349" y="288797"/>
                </a:lnTo>
                <a:lnTo>
                  <a:pt x="3013130" y="287815"/>
                </a:lnTo>
                <a:lnTo>
                  <a:pt x="3025733" y="284940"/>
                </a:lnTo>
                <a:lnTo>
                  <a:pt x="3038122" y="280279"/>
                </a:lnTo>
                <a:lnTo>
                  <a:pt x="3050260" y="273938"/>
                </a:lnTo>
                <a:lnTo>
                  <a:pt x="3042099" y="249173"/>
                </a:lnTo>
                <a:lnTo>
                  <a:pt x="3008731" y="249173"/>
                </a:lnTo>
                <a:lnTo>
                  <a:pt x="2999551" y="247834"/>
                </a:lnTo>
                <a:lnTo>
                  <a:pt x="2992729" y="243316"/>
                </a:lnTo>
                <a:lnTo>
                  <a:pt x="2988479" y="234868"/>
                </a:lnTo>
                <a:lnTo>
                  <a:pt x="2987014" y="221741"/>
                </a:lnTo>
                <a:lnTo>
                  <a:pt x="2987014" y="124586"/>
                </a:lnTo>
                <a:close/>
              </a:path>
              <a:path w="3124200" h="361950">
                <a:moveTo>
                  <a:pt x="3039211" y="240410"/>
                </a:moveTo>
                <a:lnTo>
                  <a:pt x="3030752" y="244191"/>
                </a:lnTo>
                <a:lnTo>
                  <a:pt x="3022971" y="246935"/>
                </a:lnTo>
                <a:lnTo>
                  <a:pt x="3015690" y="248608"/>
                </a:lnTo>
                <a:lnTo>
                  <a:pt x="3008731" y="249173"/>
                </a:lnTo>
                <a:lnTo>
                  <a:pt x="3042099" y="249173"/>
                </a:lnTo>
                <a:lnTo>
                  <a:pt x="3039211" y="240410"/>
                </a:lnTo>
                <a:close/>
              </a:path>
              <a:path w="3124200" h="361950">
                <a:moveTo>
                  <a:pt x="3046831" y="91820"/>
                </a:moveTo>
                <a:lnTo>
                  <a:pt x="2915005" y="91820"/>
                </a:lnTo>
                <a:lnTo>
                  <a:pt x="2915005" y="124586"/>
                </a:lnTo>
                <a:lnTo>
                  <a:pt x="3046831" y="124586"/>
                </a:lnTo>
                <a:lnTo>
                  <a:pt x="3046831" y="91820"/>
                </a:lnTo>
                <a:close/>
              </a:path>
              <a:path w="3124200" h="361950">
                <a:moveTo>
                  <a:pt x="2987014" y="36194"/>
                </a:moveTo>
                <a:lnTo>
                  <a:pt x="2943580" y="36194"/>
                </a:lnTo>
                <a:lnTo>
                  <a:pt x="2943580" y="91820"/>
                </a:lnTo>
                <a:lnTo>
                  <a:pt x="2987014" y="91820"/>
                </a:lnTo>
                <a:lnTo>
                  <a:pt x="2987014" y="36194"/>
                </a:lnTo>
                <a:close/>
              </a:path>
              <a:path w="3124200" h="361950">
                <a:moveTo>
                  <a:pt x="3099790" y="240029"/>
                </a:moveTo>
                <a:lnTo>
                  <a:pt x="3090253" y="241863"/>
                </a:lnTo>
                <a:lnTo>
                  <a:pt x="3082645" y="246983"/>
                </a:lnTo>
                <a:lnTo>
                  <a:pt x="3077609" y="254817"/>
                </a:lnTo>
                <a:lnTo>
                  <a:pt x="3075787" y="264794"/>
                </a:lnTo>
                <a:lnTo>
                  <a:pt x="3077609" y="275052"/>
                </a:lnTo>
                <a:lnTo>
                  <a:pt x="3082645" y="283130"/>
                </a:lnTo>
                <a:lnTo>
                  <a:pt x="3090253" y="288422"/>
                </a:lnTo>
                <a:lnTo>
                  <a:pt x="3099790" y="290321"/>
                </a:lnTo>
                <a:lnTo>
                  <a:pt x="3109322" y="288422"/>
                </a:lnTo>
                <a:lnTo>
                  <a:pt x="3116930" y="283130"/>
                </a:lnTo>
                <a:lnTo>
                  <a:pt x="3121970" y="275052"/>
                </a:lnTo>
                <a:lnTo>
                  <a:pt x="3123793" y="264794"/>
                </a:lnTo>
                <a:lnTo>
                  <a:pt x="3121970" y="254817"/>
                </a:lnTo>
                <a:lnTo>
                  <a:pt x="3116930" y="246983"/>
                </a:lnTo>
                <a:lnTo>
                  <a:pt x="3109322" y="241863"/>
                </a:lnTo>
                <a:lnTo>
                  <a:pt x="3099790" y="2400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7668" y="2211171"/>
            <a:ext cx="2867025" cy="372745"/>
          </a:xfrm>
          <a:custGeom>
            <a:avLst/>
            <a:gdLst/>
            <a:ahLst/>
            <a:cxnLst/>
            <a:rect l="l" t="t" r="r" b="b"/>
            <a:pathLst>
              <a:path w="2867025" h="372744">
                <a:moveTo>
                  <a:pt x="58673" y="91058"/>
                </a:moveTo>
                <a:lnTo>
                  <a:pt x="0" y="91058"/>
                </a:lnTo>
                <a:lnTo>
                  <a:pt x="0" y="369950"/>
                </a:lnTo>
                <a:lnTo>
                  <a:pt x="58673" y="369950"/>
                </a:lnTo>
                <a:lnTo>
                  <a:pt x="58673" y="266318"/>
                </a:lnTo>
                <a:lnTo>
                  <a:pt x="195832" y="266318"/>
                </a:lnTo>
                <a:lnTo>
                  <a:pt x="205702" y="249554"/>
                </a:lnTo>
                <a:lnTo>
                  <a:pt x="109727" y="249554"/>
                </a:lnTo>
                <a:lnTo>
                  <a:pt x="89052" y="245453"/>
                </a:lnTo>
                <a:lnTo>
                  <a:pt x="72913" y="233886"/>
                </a:lnTo>
                <a:lnTo>
                  <a:pt x="62418" y="215961"/>
                </a:lnTo>
                <a:lnTo>
                  <a:pt x="58673" y="192785"/>
                </a:lnTo>
                <a:lnTo>
                  <a:pt x="62418" y="169991"/>
                </a:lnTo>
                <a:lnTo>
                  <a:pt x="72913" y="152161"/>
                </a:lnTo>
                <a:lnTo>
                  <a:pt x="89052" y="140547"/>
                </a:lnTo>
                <a:lnTo>
                  <a:pt x="109727" y="136397"/>
                </a:lnTo>
                <a:lnTo>
                  <a:pt x="203946" y="136397"/>
                </a:lnTo>
                <a:lnTo>
                  <a:pt x="194956" y="121157"/>
                </a:lnTo>
                <a:lnTo>
                  <a:pt x="58673" y="121157"/>
                </a:lnTo>
                <a:lnTo>
                  <a:pt x="58673" y="91058"/>
                </a:lnTo>
                <a:close/>
              </a:path>
              <a:path w="2867025" h="372744">
                <a:moveTo>
                  <a:pt x="195832" y="266318"/>
                </a:moveTo>
                <a:lnTo>
                  <a:pt x="58673" y="266318"/>
                </a:lnTo>
                <a:lnTo>
                  <a:pt x="71223" y="279999"/>
                </a:lnTo>
                <a:lnTo>
                  <a:pt x="86486" y="290036"/>
                </a:lnTo>
                <a:lnTo>
                  <a:pt x="104322" y="296215"/>
                </a:lnTo>
                <a:lnTo>
                  <a:pt x="124586" y="298322"/>
                </a:lnTo>
                <a:lnTo>
                  <a:pt x="163740" y="290863"/>
                </a:lnTo>
                <a:lnTo>
                  <a:pt x="193786" y="269795"/>
                </a:lnTo>
                <a:lnTo>
                  <a:pt x="195832" y="266318"/>
                </a:lnTo>
                <a:close/>
              </a:path>
              <a:path w="2867025" h="372744">
                <a:moveTo>
                  <a:pt x="203946" y="136397"/>
                </a:moveTo>
                <a:lnTo>
                  <a:pt x="109727" y="136397"/>
                </a:lnTo>
                <a:lnTo>
                  <a:pt x="130343" y="140600"/>
                </a:lnTo>
                <a:lnTo>
                  <a:pt x="146351" y="152304"/>
                </a:lnTo>
                <a:lnTo>
                  <a:pt x="156716" y="170152"/>
                </a:lnTo>
                <a:lnTo>
                  <a:pt x="160401" y="192785"/>
                </a:lnTo>
                <a:lnTo>
                  <a:pt x="156716" y="215800"/>
                </a:lnTo>
                <a:lnTo>
                  <a:pt x="146351" y="233743"/>
                </a:lnTo>
                <a:lnTo>
                  <a:pt x="130343" y="245399"/>
                </a:lnTo>
                <a:lnTo>
                  <a:pt x="109727" y="249554"/>
                </a:lnTo>
                <a:lnTo>
                  <a:pt x="205702" y="249554"/>
                </a:lnTo>
                <a:lnTo>
                  <a:pt x="213044" y="237083"/>
                </a:lnTo>
                <a:lnTo>
                  <a:pt x="219836" y="194690"/>
                </a:lnTo>
                <a:lnTo>
                  <a:pt x="212865" y="151518"/>
                </a:lnTo>
                <a:lnTo>
                  <a:pt x="203946" y="136397"/>
                </a:lnTo>
                <a:close/>
              </a:path>
              <a:path w="2867025" h="372744">
                <a:moveTo>
                  <a:pt x="123443" y="89153"/>
                </a:moveTo>
                <a:lnTo>
                  <a:pt x="103626" y="91261"/>
                </a:lnTo>
                <a:lnTo>
                  <a:pt x="86058" y="97440"/>
                </a:lnTo>
                <a:lnTo>
                  <a:pt x="70991" y="107477"/>
                </a:lnTo>
                <a:lnTo>
                  <a:pt x="58673" y="121157"/>
                </a:lnTo>
                <a:lnTo>
                  <a:pt x="194956" y="121157"/>
                </a:lnTo>
                <a:lnTo>
                  <a:pt x="193214" y="118205"/>
                </a:lnTo>
                <a:lnTo>
                  <a:pt x="162776" y="96750"/>
                </a:lnTo>
                <a:lnTo>
                  <a:pt x="123443" y="89153"/>
                </a:lnTo>
                <a:close/>
              </a:path>
              <a:path w="2867025" h="372744">
                <a:moveTo>
                  <a:pt x="363093" y="4571"/>
                </a:moveTo>
                <a:lnTo>
                  <a:pt x="322706" y="66674"/>
                </a:lnTo>
                <a:lnTo>
                  <a:pt x="369189" y="66674"/>
                </a:lnTo>
                <a:lnTo>
                  <a:pt x="417575" y="24764"/>
                </a:lnTo>
                <a:lnTo>
                  <a:pt x="363093" y="4571"/>
                </a:lnTo>
                <a:close/>
              </a:path>
              <a:path w="2867025" h="372744">
                <a:moveTo>
                  <a:pt x="311277" y="91058"/>
                </a:moveTo>
                <a:lnTo>
                  <a:pt x="252603" y="91058"/>
                </a:lnTo>
                <a:lnTo>
                  <a:pt x="252706" y="220491"/>
                </a:lnTo>
                <a:lnTo>
                  <a:pt x="257776" y="252513"/>
                </a:lnTo>
                <a:lnTo>
                  <a:pt x="272557" y="277225"/>
                </a:lnTo>
                <a:lnTo>
                  <a:pt x="295840" y="292863"/>
                </a:lnTo>
                <a:lnTo>
                  <a:pt x="326517" y="298322"/>
                </a:lnTo>
                <a:lnTo>
                  <a:pt x="348269" y="295953"/>
                </a:lnTo>
                <a:lnTo>
                  <a:pt x="367093" y="288797"/>
                </a:lnTo>
                <a:lnTo>
                  <a:pt x="382774" y="276784"/>
                </a:lnTo>
                <a:lnTo>
                  <a:pt x="395097" y="259841"/>
                </a:lnTo>
                <a:lnTo>
                  <a:pt x="453390" y="259841"/>
                </a:lnTo>
                <a:lnTo>
                  <a:pt x="453390" y="244601"/>
                </a:lnTo>
                <a:lnTo>
                  <a:pt x="349758" y="244601"/>
                </a:lnTo>
                <a:lnTo>
                  <a:pt x="333779" y="241756"/>
                </a:lnTo>
                <a:lnTo>
                  <a:pt x="321659" y="233552"/>
                </a:lnTo>
                <a:lnTo>
                  <a:pt x="313967" y="220491"/>
                </a:lnTo>
                <a:lnTo>
                  <a:pt x="311277" y="203072"/>
                </a:lnTo>
                <a:lnTo>
                  <a:pt x="311277" y="91058"/>
                </a:lnTo>
                <a:close/>
              </a:path>
              <a:path w="2867025" h="372744">
                <a:moveTo>
                  <a:pt x="453390" y="259841"/>
                </a:moveTo>
                <a:lnTo>
                  <a:pt x="395097" y="259841"/>
                </a:lnTo>
                <a:lnTo>
                  <a:pt x="395097" y="296036"/>
                </a:lnTo>
                <a:lnTo>
                  <a:pt x="453390" y="296036"/>
                </a:lnTo>
                <a:lnTo>
                  <a:pt x="453390" y="259841"/>
                </a:lnTo>
                <a:close/>
              </a:path>
              <a:path w="2867025" h="372744">
                <a:moveTo>
                  <a:pt x="453390" y="91058"/>
                </a:moveTo>
                <a:lnTo>
                  <a:pt x="395097" y="91058"/>
                </a:lnTo>
                <a:lnTo>
                  <a:pt x="395097" y="192404"/>
                </a:lnTo>
                <a:lnTo>
                  <a:pt x="391977" y="213044"/>
                </a:lnTo>
                <a:lnTo>
                  <a:pt x="383000" y="229504"/>
                </a:lnTo>
                <a:lnTo>
                  <a:pt x="368736" y="240464"/>
                </a:lnTo>
                <a:lnTo>
                  <a:pt x="349758" y="244601"/>
                </a:lnTo>
                <a:lnTo>
                  <a:pt x="453390" y="244601"/>
                </a:lnTo>
                <a:lnTo>
                  <a:pt x="453390" y="91058"/>
                </a:lnTo>
                <a:close/>
              </a:path>
              <a:path w="2867025" h="372744">
                <a:moveTo>
                  <a:pt x="707884" y="266318"/>
                </a:moveTo>
                <a:lnTo>
                  <a:pt x="570725" y="266318"/>
                </a:lnTo>
                <a:lnTo>
                  <a:pt x="583274" y="279999"/>
                </a:lnTo>
                <a:lnTo>
                  <a:pt x="598538" y="290036"/>
                </a:lnTo>
                <a:lnTo>
                  <a:pt x="616373" y="296215"/>
                </a:lnTo>
                <a:lnTo>
                  <a:pt x="636638" y="298322"/>
                </a:lnTo>
                <a:lnTo>
                  <a:pt x="675792" y="290863"/>
                </a:lnTo>
                <a:lnTo>
                  <a:pt x="705837" y="269795"/>
                </a:lnTo>
                <a:lnTo>
                  <a:pt x="707884" y="266318"/>
                </a:lnTo>
                <a:close/>
              </a:path>
              <a:path w="2867025" h="372744">
                <a:moveTo>
                  <a:pt x="570725" y="13334"/>
                </a:moveTo>
                <a:lnTo>
                  <a:pt x="512051" y="13334"/>
                </a:lnTo>
                <a:lnTo>
                  <a:pt x="512051" y="296036"/>
                </a:lnTo>
                <a:lnTo>
                  <a:pt x="570725" y="296036"/>
                </a:lnTo>
                <a:lnTo>
                  <a:pt x="570725" y="266318"/>
                </a:lnTo>
                <a:lnTo>
                  <a:pt x="707884" y="266318"/>
                </a:lnTo>
                <a:lnTo>
                  <a:pt x="717753" y="249554"/>
                </a:lnTo>
                <a:lnTo>
                  <a:pt x="621779" y="249554"/>
                </a:lnTo>
                <a:lnTo>
                  <a:pt x="601104" y="245453"/>
                </a:lnTo>
                <a:lnTo>
                  <a:pt x="584965" y="233886"/>
                </a:lnTo>
                <a:lnTo>
                  <a:pt x="574469" y="215961"/>
                </a:lnTo>
                <a:lnTo>
                  <a:pt x="570725" y="192785"/>
                </a:lnTo>
                <a:lnTo>
                  <a:pt x="574469" y="169991"/>
                </a:lnTo>
                <a:lnTo>
                  <a:pt x="584965" y="152161"/>
                </a:lnTo>
                <a:lnTo>
                  <a:pt x="601104" y="140547"/>
                </a:lnTo>
                <a:lnTo>
                  <a:pt x="621779" y="136397"/>
                </a:lnTo>
                <a:lnTo>
                  <a:pt x="715997" y="136397"/>
                </a:lnTo>
                <a:lnTo>
                  <a:pt x="707007" y="121157"/>
                </a:lnTo>
                <a:lnTo>
                  <a:pt x="570725" y="121157"/>
                </a:lnTo>
                <a:lnTo>
                  <a:pt x="570725" y="13334"/>
                </a:lnTo>
                <a:close/>
              </a:path>
              <a:path w="2867025" h="372744">
                <a:moveTo>
                  <a:pt x="715997" y="136397"/>
                </a:moveTo>
                <a:lnTo>
                  <a:pt x="621779" y="136397"/>
                </a:lnTo>
                <a:lnTo>
                  <a:pt x="642394" y="140600"/>
                </a:lnTo>
                <a:lnTo>
                  <a:pt x="658402" y="152304"/>
                </a:lnTo>
                <a:lnTo>
                  <a:pt x="668767" y="170152"/>
                </a:lnTo>
                <a:lnTo>
                  <a:pt x="672452" y="192785"/>
                </a:lnTo>
                <a:lnTo>
                  <a:pt x="668767" y="215800"/>
                </a:lnTo>
                <a:lnTo>
                  <a:pt x="658402" y="233743"/>
                </a:lnTo>
                <a:lnTo>
                  <a:pt x="642394" y="245399"/>
                </a:lnTo>
                <a:lnTo>
                  <a:pt x="621779" y="249554"/>
                </a:lnTo>
                <a:lnTo>
                  <a:pt x="717753" y="249554"/>
                </a:lnTo>
                <a:lnTo>
                  <a:pt x="725095" y="237083"/>
                </a:lnTo>
                <a:lnTo>
                  <a:pt x="731888" y="194690"/>
                </a:lnTo>
                <a:lnTo>
                  <a:pt x="724917" y="151518"/>
                </a:lnTo>
                <a:lnTo>
                  <a:pt x="715997" y="136397"/>
                </a:lnTo>
                <a:close/>
              </a:path>
              <a:path w="2867025" h="372744">
                <a:moveTo>
                  <a:pt x="635495" y="89153"/>
                </a:moveTo>
                <a:lnTo>
                  <a:pt x="615677" y="91261"/>
                </a:lnTo>
                <a:lnTo>
                  <a:pt x="598109" y="97440"/>
                </a:lnTo>
                <a:lnTo>
                  <a:pt x="583042" y="107477"/>
                </a:lnTo>
                <a:lnTo>
                  <a:pt x="570725" y="121157"/>
                </a:lnTo>
                <a:lnTo>
                  <a:pt x="707007" y="121157"/>
                </a:lnTo>
                <a:lnTo>
                  <a:pt x="705265" y="118205"/>
                </a:lnTo>
                <a:lnTo>
                  <a:pt x="674827" y="96750"/>
                </a:lnTo>
                <a:lnTo>
                  <a:pt x="635495" y="89153"/>
                </a:lnTo>
                <a:close/>
              </a:path>
              <a:path w="2867025" h="372744">
                <a:moveTo>
                  <a:pt x="831329" y="13334"/>
                </a:moveTo>
                <a:lnTo>
                  <a:pt x="772655" y="13334"/>
                </a:lnTo>
                <a:lnTo>
                  <a:pt x="772655" y="296036"/>
                </a:lnTo>
                <a:lnTo>
                  <a:pt x="831329" y="296036"/>
                </a:lnTo>
                <a:lnTo>
                  <a:pt x="831329" y="13334"/>
                </a:lnTo>
                <a:close/>
              </a:path>
              <a:path w="2867025" h="372744">
                <a:moveTo>
                  <a:pt x="919340" y="3428"/>
                </a:moveTo>
                <a:lnTo>
                  <a:pt x="907803" y="5601"/>
                </a:lnTo>
                <a:lnTo>
                  <a:pt x="898766" y="11668"/>
                </a:lnTo>
                <a:lnTo>
                  <a:pt x="892872" y="20949"/>
                </a:lnTo>
                <a:lnTo>
                  <a:pt x="890765" y="32765"/>
                </a:lnTo>
                <a:lnTo>
                  <a:pt x="892872" y="44422"/>
                </a:lnTo>
                <a:lnTo>
                  <a:pt x="898766" y="53720"/>
                </a:lnTo>
                <a:lnTo>
                  <a:pt x="907803" y="59876"/>
                </a:lnTo>
                <a:lnTo>
                  <a:pt x="919340" y="62102"/>
                </a:lnTo>
                <a:lnTo>
                  <a:pt x="930877" y="59876"/>
                </a:lnTo>
                <a:lnTo>
                  <a:pt x="939914" y="53720"/>
                </a:lnTo>
                <a:lnTo>
                  <a:pt x="945807" y="44422"/>
                </a:lnTo>
                <a:lnTo>
                  <a:pt x="947915" y="32765"/>
                </a:lnTo>
                <a:lnTo>
                  <a:pt x="945807" y="20949"/>
                </a:lnTo>
                <a:lnTo>
                  <a:pt x="939914" y="11668"/>
                </a:lnTo>
                <a:lnTo>
                  <a:pt x="930877" y="5601"/>
                </a:lnTo>
                <a:lnTo>
                  <a:pt x="919340" y="3428"/>
                </a:lnTo>
                <a:close/>
              </a:path>
              <a:path w="2867025" h="372744">
                <a:moveTo>
                  <a:pt x="948677" y="91058"/>
                </a:moveTo>
                <a:lnTo>
                  <a:pt x="890003" y="91058"/>
                </a:lnTo>
                <a:lnTo>
                  <a:pt x="890003" y="296036"/>
                </a:lnTo>
                <a:lnTo>
                  <a:pt x="948677" y="296036"/>
                </a:lnTo>
                <a:lnTo>
                  <a:pt x="948677" y="91058"/>
                </a:lnTo>
                <a:close/>
              </a:path>
              <a:path w="2867025" h="372744">
                <a:moveTo>
                  <a:pt x="1092682" y="89153"/>
                </a:moveTo>
                <a:lnTo>
                  <a:pt x="1049730" y="96744"/>
                </a:lnTo>
                <a:lnTo>
                  <a:pt x="1016530" y="118157"/>
                </a:lnTo>
                <a:lnTo>
                  <a:pt x="995116" y="151358"/>
                </a:lnTo>
                <a:lnTo>
                  <a:pt x="987526" y="194309"/>
                </a:lnTo>
                <a:lnTo>
                  <a:pt x="995104" y="236761"/>
                </a:lnTo>
                <a:lnTo>
                  <a:pt x="1016434" y="269605"/>
                </a:lnTo>
                <a:lnTo>
                  <a:pt x="1049409" y="290804"/>
                </a:lnTo>
                <a:lnTo>
                  <a:pt x="1091920" y="298322"/>
                </a:lnTo>
                <a:lnTo>
                  <a:pt x="1121418" y="295257"/>
                </a:lnTo>
                <a:lnTo>
                  <a:pt x="1146736" y="286369"/>
                </a:lnTo>
                <a:lnTo>
                  <a:pt x="1167412" y="272123"/>
                </a:lnTo>
                <a:lnTo>
                  <a:pt x="1182979" y="252983"/>
                </a:lnTo>
                <a:lnTo>
                  <a:pt x="1177931" y="249554"/>
                </a:lnTo>
                <a:lnTo>
                  <a:pt x="1094968" y="249554"/>
                </a:lnTo>
                <a:lnTo>
                  <a:pt x="1075293" y="245524"/>
                </a:lnTo>
                <a:lnTo>
                  <a:pt x="1059868" y="234172"/>
                </a:lnTo>
                <a:lnTo>
                  <a:pt x="1049802" y="216604"/>
                </a:lnTo>
                <a:lnTo>
                  <a:pt x="1046200" y="193928"/>
                </a:lnTo>
                <a:lnTo>
                  <a:pt x="1049802" y="171533"/>
                </a:lnTo>
                <a:lnTo>
                  <a:pt x="1059868" y="154209"/>
                </a:lnTo>
                <a:lnTo>
                  <a:pt x="1075293" y="143029"/>
                </a:lnTo>
                <a:lnTo>
                  <a:pt x="1094968" y="139064"/>
                </a:lnTo>
                <a:lnTo>
                  <a:pt x="1171945" y="139064"/>
                </a:lnTo>
                <a:lnTo>
                  <a:pt x="1181455" y="132206"/>
                </a:lnTo>
                <a:lnTo>
                  <a:pt x="1165388" y="113907"/>
                </a:lnTo>
                <a:lnTo>
                  <a:pt x="1144927" y="100393"/>
                </a:lnTo>
                <a:lnTo>
                  <a:pt x="1120537" y="92023"/>
                </a:lnTo>
                <a:lnTo>
                  <a:pt x="1092682" y="89153"/>
                </a:lnTo>
                <a:close/>
              </a:path>
              <a:path w="2867025" h="372744">
                <a:moveTo>
                  <a:pt x="1142593" y="225551"/>
                </a:moveTo>
                <a:lnTo>
                  <a:pt x="1133759" y="236053"/>
                </a:lnTo>
                <a:lnTo>
                  <a:pt x="1122781" y="243554"/>
                </a:lnTo>
                <a:lnTo>
                  <a:pt x="1109803" y="248054"/>
                </a:lnTo>
                <a:lnTo>
                  <a:pt x="1094968" y="249554"/>
                </a:lnTo>
                <a:lnTo>
                  <a:pt x="1177931" y="249554"/>
                </a:lnTo>
                <a:lnTo>
                  <a:pt x="1142593" y="225551"/>
                </a:lnTo>
                <a:close/>
              </a:path>
              <a:path w="2867025" h="372744">
                <a:moveTo>
                  <a:pt x="1171945" y="139064"/>
                </a:moveTo>
                <a:lnTo>
                  <a:pt x="1094968" y="139064"/>
                </a:lnTo>
                <a:lnTo>
                  <a:pt x="1109256" y="140368"/>
                </a:lnTo>
                <a:lnTo>
                  <a:pt x="1121829" y="144637"/>
                </a:lnTo>
                <a:lnTo>
                  <a:pt x="1132687" y="151548"/>
                </a:lnTo>
                <a:lnTo>
                  <a:pt x="1141831" y="160781"/>
                </a:lnTo>
                <a:lnTo>
                  <a:pt x="1171945" y="139064"/>
                </a:lnTo>
                <a:close/>
              </a:path>
              <a:path w="2867025" h="372744">
                <a:moveTo>
                  <a:pt x="1426438" y="89153"/>
                </a:moveTo>
                <a:lnTo>
                  <a:pt x="1381427" y="96625"/>
                </a:lnTo>
                <a:lnTo>
                  <a:pt x="1346666" y="117776"/>
                </a:lnTo>
                <a:lnTo>
                  <a:pt x="1324265" y="150715"/>
                </a:lnTo>
                <a:lnTo>
                  <a:pt x="1316329" y="193547"/>
                </a:lnTo>
                <a:lnTo>
                  <a:pt x="1324265" y="236279"/>
                </a:lnTo>
                <a:lnTo>
                  <a:pt x="1346666" y="269366"/>
                </a:lnTo>
                <a:lnTo>
                  <a:pt x="1381427" y="290738"/>
                </a:lnTo>
                <a:lnTo>
                  <a:pt x="1426438" y="298322"/>
                </a:lnTo>
                <a:lnTo>
                  <a:pt x="1471229" y="290738"/>
                </a:lnTo>
                <a:lnTo>
                  <a:pt x="1505877" y="269366"/>
                </a:lnTo>
                <a:lnTo>
                  <a:pt x="1518493" y="250697"/>
                </a:lnTo>
                <a:lnTo>
                  <a:pt x="1426438" y="250697"/>
                </a:lnTo>
                <a:lnTo>
                  <a:pt x="1405543" y="246602"/>
                </a:lnTo>
                <a:lnTo>
                  <a:pt x="1389291" y="235076"/>
                </a:lnTo>
                <a:lnTo>
                  <a:pt x="1378754" y="217265"/>
                </a:lnTo>
                <a:lnTo>
                  <a:pt x="1375003" y="194309"/>
                </a:lnTo>
                <a:lnTo>
                  <a:pt x="1378754" y="171354"/>
                </a:lnTo>
                <a:lnTo>
                  <a:pt x="1389291" y="153542"/>
                </a:lnTo>
                <a:lnTo>
                  <a:pt x="1405543" y="142017"/>
                </a:lnTo>
                <a:lnTo>
                  <a:pt x="1426438" y="137921"/>
                </a:lnTo>
                <a:lnTo>
                  <a:pt x="1519552" y="137921"/>
                </a:lnTo>
                <a:lnTo>
                  <a:pt x="1505877" y="117776"/>
                </a:lnTo>
                <a:lnTo>
                  <a:pt x="1471229" y="96625"/>
                </a:lnTo>
                <a:lnTo>
                  <a:pt x="1426438" y="89153"/>
                </a:lnTo>
                <a:close/>
              </a:path>
              <a:path w="2867025" h="372744">
                <a:moveTo>
                  <a:pt x="1519552" y="137921"/>
                </a:moveTo>
                <a:lnTo>
                  <a:pt x="1426438" y="137921"/>
                </a:lnTo>
                <a:lnTo>
                  <a:pt x="1447113" y="142017"/>
                </a:lnTo>
                <a:lnTo>
                  <a:pt x="1463252" y="153542"/>
                </a:lnTo>
                <a:lnTo>
                  <a:pt x="1473748" y="171354"/>
                </a:lnTo>
                <a:lnTo>
                  <a:pt x="1477492" y="194309"/>
                </a:lnTo>
                <a:lnTo>
                  <a:pt x="1473748" y="217265"/>
                </a:lnTo>
                <a:lnTo>
                  <a:pt x="1463252" y="235076"/>
                </a:lnTo>
                <a:lnTo>
                  <a:pt x="1447113" y="246602"/>
                </a:lnTo>
                <a:lnTo>
                  <a:pt x="1426438" y="250697"/>
                </a:lnTo>
                <a:lnTo>
                  <a:pt x="1518493" y="250697"/>
                </a:lnTo>
                <a:lnTo>
                  <a:pt x="1528237" y="236279"/>
                </a:lnTo>
                <a:lnTo>
                  <a:pt x="1536166" y="193547"/>
                </a:lnTo>
                <a:lnTo>
                  <a:pt x="1528237" y="150715"/>
                </a:lnTo>
                <a:lnTo>
                  <a:pt x="1519552" y="137921"/>
                </a:lnTo>
                <a:close/>
              </a:path>
              <a:path w="2867025" h="372744">
                <a:moveTo>
                  <a:pt x="1790661" y="315848"/>
                </a:moveTo>
                <a:lnTo>
                  <a:pt x="1774659" y="358901"/>
                </a:lnTo>
                <a:lnTo>
                  <a:pt x="1785327" y="364742"/>
                </a:lnTo>
                <a:lnTo>
                  <a:pt x="1797138" y="369046"/>
                </a:lnTo>
                <a:lnTo>
                  <a:pt x="1809807" y="371707"/>
                </a:lnTo>
                <a:lnTo>
                  <a:pt x="1823046" y="372617"/>
                </a:lnTo>
                <a:lnTo>
                  <a:pt x="1850472" y="368141"/>
                </a:lnTo>
                <a:lnTo>
                  <a:pt x="1873291" y="354806"/>
                </a:lnTo>
                <a:lnTo>
                  <a:pt x="1888894" y="332755"/>
                </a:lnTo>
                <a:lnTo>
                  <a:pt x="1890575" y="323849"/>
                </a:lnTo>
                <a:lnTo>
                  <a:pt x="1807044" y="323849"/>
                </a:lnTo>
                <a:lnTo>
                  <a:pt x="1798281" y="320801"/>
                </a:lnTo>
                <a:lnTo>
                  <a:pt x="1790661" y="315848"/>
                </a:lnTo>
                <a:close/>
              </a:path>
              <a:path w="2867025" h="372744">
                <a:moveTo>
                  <a:pt x="1894674" y="91058"/>
                </a:moveTo>
                <a:lnTo>
                  <a:pt x="1836381" y="91058"/>
                </a:lnTo>
                <a:lnTo>
                  <a:pt x="1836381" y="299846"/>
                </a:lnTo>
                <a:lnTo>
                  <a:pt x="1834756" y="310669"/>
                </a:lnTo>
                <a:lnTo>
                  <a:pt x="1830238" y="318134"/>
                </a:lnTo>
                <a:lnTo>
                  <a:pt x="1823362" y="322456"/>
                </a:lnTo>
                <a:lnTo>
                  <a:pt x="1814664" y="323849"/>
                </a:lnTo>
                <a:lnTo>
                  <a:pt x="1890575" y="323849"/>
                </a:lnTo>
                <a:lnTo>
                  <a:pt x="1894674" y="302132"/>
                </a:lnTo>
                <a:lnTo>
                  <a:pt x="1894674" y="91058"/>
                </a:lnTo>
                <a:close/>
              </a:path>
              <a:path w="2867025" h="372744">
                <a:moveTo>
                  <a:pt x="1772753" y="266318"/>
                </a:moveTo>
                <a:lnTo>
                  <a:pt x="1635594" y="266318"/>
                </a:lnTo>
                <a:lnTo>
                  <a:pt x="1648144" y="279999"/>
                </a:lnTo>
                <a:lnTo>
                  <a:pt x="1663407" y="290036"/>
                </a:lnTo>
                <a:lnTo>
                  <a:pt x="1681243" y="296215"/>
                </a:lnTo>
                <a:lnTo>
                  <a:pt x="1701507" y="298322"/>
                </a:lnTo>
                <a:lnTo>
                  <a:pt x="1740661" y="290863"/>
                </a:lnTo>
                <a:lnTo>
                  <a:pt x="1770707" y="269795"/>
                </a:lnTo>
                <a:lnTo>
                  <a:pt x="1772753" y="266318"/>
                </a:lnTo>
                <a:close/>
              </a:path>
              <a:path w="2867025" h="372744">
                <a:moveTo>
                  <a:pt x="1635594" y="13334"/>
                </a:moveTo>
                <a:lnTo>
                  <a:pt x="1576920" y="13334"/>
                </a:lnTo>
                <a:lnTo>
                  <a:pt x="1576920" y="296036"/>
                </a:lnTo>
                <a:lnTo>
                  <a:pt x="1635594" y="296036"/>
                </a:lnTo>
                <a:lnTo>
                  <a:pt x="1635594" y="266318"/>
                </a:lnTo>
                <a:lnTo>
                  <a:pt x="1772753" y="266318"/>
                </a:lnTo>
                <a:lnTo>
                  <a:pt x="1782623" y="249554"/>
                </a:lnTo>
                <a:lnTo>
                  <a:pt x="1686648" y="249554"/>
                </a:lnTo>
                <a:lnTo>
                  <a:pt x="1665973" y="245453"/>
                </a:lnTo>
                <a:lnTo>
                  <a:pt x="1649834" y="233886"/>
                </a:lnTo>
                <a:lnTo>
                  <a:pt x="1639339" y="215961"/>
                </a:lnTo>
                <a:lnTo>
                  <a:pt x="1635594" y="192785"/>
                </a:lnTo>
                <a:lnTo>
                  <a:pt x="1639339" y="169991"/>
                </a:lnTo>
                <a:lnTo>
                  <a:pt x="1649834" y="152161"/>
                </a:lnTo>
                <a:lnTo>
                  <a:pt x="1665973" y="140547"/>
                </a:lnTo>
                <a:lnTo>
                  <a:pt x="1686648" y="136397"/>
                </a:lnTo>
                <a:lnTo>
                  <a:pt x="1780867" y="136397"/>
                </a:lnTo>
                <a:lnTo>
                  <a:pt x="1771877" y="121157"/>
                </a:lnTo>
                <a:lnTo>
                  <a:pt x="1635594" y="121157"/>
                </a:lnTo>
                <a:lnTo>
                  <a:pt x="1635594" y="13334"/>
                </a:lnTo>
                <a:close/>
              </a:path>
              <a:path w="2867025" h="372744">
                <a:moveTo>
                  <a:pt x="1780867" y="136397"/>
                </a:moveTo>
                <a:lnTo>
                  <a:pt x="1686648" y="136397"/>
                </a:lnTo>
                <a:lnTo>
                  <a:pt x="1707264" y="140600"/>
                </a:lnTo>
                <a:lnTo>
                  <a:pt x="1723272" y="152304"/>
                </a:lnTo>
                <a:lnTo>
                  <a:pt x="1733636" y="170152"/>
                </a:lnTo>
                <a:lnTo>
                  <a:pt x="1737321" y="192785"/>
                </a:lnTo>
                <a:lnTo>
                  <a:pt x="1733636" y="215800"/>
                </a:lnTo>
                <a:lnTo>
                  <a:pt x="1723272" y="233743"/>
                </a:lnTo>
                <a:lnTo>
                  <a:pt x="1707264" y="245399"/>
                </a:lnTo>
                <a:lnTo>
                  <a:pt x="1686648" y="249554"/>
                </a:lnTo>
                <a:lnTo>
                  <a:pt x="1782623" y="249554"/>
                </a:lnTo>
                <a:lnTo>
                  <a:pt x="1789965" y="237083"/>
                </a:lnTo>
                <a:lnTo>
                  <a:pt x="1796757" y="194690"/>
                </a:lnTo>
                <a:lnTo>
                  <a:pt x="1789786" y="151518"/>
                </a:lnTo>
                <a:lnTo>
                  <a:pt x="1780867" y="136397"/>
                </a:lnTo>
                <a:close/>
              </a:path>
              <a:path w="2867025" h="372744">
                <a:moveTo>
                  <a:pt x="1700364" y="89153"/>
                </a:moveTo>
                <a:lnTo>
                  <a:pt x="1680546" y="91261"/>
                </a:lnTo>
                <a:lnTo>
                  <a:pt x="1662979" y="97440"/>
                </a:lnTo>
                <a:lnTo>
                  <a:pt x="1647911" y="107477"/>
                </a:lnTo>
                <a:lnTo>
                  <a:pt x="1635594" y="121157"/>
                </a:lnTo>
                <a:lnTo>
                  <a:pt x="1771877" y="121157"/>
                </a:lnTo>
                <a:lnTo>
                  <a:pt x="1770135" y="118205"/>
                </a:lnTo>
                <a:lnTo>
                  <a:pt x="1739697" y="96750"/>
                </a:lnTo>
                <a:lnTo>
                  <a:pt x="1700364" y="89153"/>
                </a:lnTo>
                <a:close/>
              </a:path>
              <a:path w="2867025" h="372744">
                <a:moveTo>
                  <a:pt x="1865337" y="0"/>
                </a:moveTo>
                <a:lnTo>
                  <a:pt x="1851842" y="2387"/>
                </a:lnTo>
                <a:lnTo>
                  <a:pt x="1841096" y="9096"/>
                </a:lnTo>
                <a:lnTo>
                  <a:pt x="1833994" y="19448"/>
                </a:lnTo>
                <a:lnTo>
                  <a:pt x="1831428" y="32765"/>
                </a:lnTo>
                <a:lnTo>
                  <a:pt x="1833994" y="45922"/>
                </a:lnTo>
                <a:lnTo>
                  <a:pt x="1841096" y="56292"/>
                </a:lnTo>
                <a:lnTo>
                  <a:pt x="1851842" y="63091"/>
                </a:lnTo>
                <a:lnTo>
                  <a:pt x="1865337" y="65531"/>
                </a:lnTo>
                <a:lnTo>
                  <a:pt x="1879155" y="63091"/>
                </a:lnTo>
                <a:lnTo>
                  <a:pt x="1889864" y="56292"/>
                </a:lnTo>
                <a:lnTo>
                  <a:pt x="1896788" y="45922"/>
                </a:lnTo>
                <a:lnTo>
                  <a:pt x="1899246" y="32765"/>
                </a:lnTo>
                <a:lnTo>
                  <a:pt x="1896788" y="19448"/>
                </a:lnTo>
                <a:lnTo>
                  <a:pt x="1889864" y="9096"/>
                </a:lnTo>
                <a:lnTo>
                  <a:pt x="1879155" y="2387"/>
                </a:lnTo>
                <a:lnTo>
                  <a:pt x="1865337" y="0"/>
                </a:lnTo>
                <a:close/>
              </a:path>
              <a:path w="2867025" h="372744">
                <a:moveTo>
                  <a:pt x="2040978" y="89153"/>
                </a:moveTo>
                <a:lnTo>
                  <a:pt x="1998128" y="96690"/>
                </a:lnTo>
                <a:lnTo>
                  <a:pt x="1964778" y="118014"/>
                </a:lnTo>
                <a:lnTo>
                  <a:pt x="1943145" y="151197"/>
                </a:lnTo>
                <a:lnTo>
                  <a:pt x="1935441" y="194309"/>
                </a:lnTo>
                <a:lnTo>
                  <a:pt x="1942954" y="236761"/>
                </a:lnTo>
                <a:lnTo>
                  <a:pt x="1964397" y="269605"/>
                </a:lnTo>
                <a:lnTo>
                  <a:pt x="1998128" y="290804"/>
                </a:lnTo>
                <a:lnTo>
                  <a:pt x="2042502" y="298322"/>
                </a:lnTo>
                <a:lnTo>
                  <a:pt x="2068893" y="295882"/>
                </a:lnTo>
                <a:lnTo>
                  <a:pt x="2092461" y="288797"/>
                </a:lnTo>
                <a:lnTo>
                  <a:pt x="2112958" y="277427"/>
                </a:lnTo>
                <a:lnTo>
                  <a:pt x="2130132" y="262127"/>
                </a:lnTo>
                <a:lnTo>
                  <a:pt x="2120724" y="252602"/>
                </a:lnTo>
                <a:lnTo>
                  <a:pt x="2047455" y="252602"/>
                </a:lnTo>
                <a:lnTo>
                  <a:pt x="2029054" y="249816"/>
                </a:lnTo>
                <a:lnTo>
                  <a:pt x="2013689" y="241744"/>
                </a:lnTo>
                <a:lnTo>
                  <a:pt x="2001968" y="228814"/>
                </a:lnTo>
                <a:lnTo>
                  <a:pt x="1994496" y="211454"/>
                </a:lnTo>
                <a:lnTo>
                  <a:pt x="2141562" y="211454"/>
                </a:lnTo>
                <a:lnTo>
                  <a:pt x="2139165" y="176783"/>
                </a:lnTo>
                <a:lnTo>
                  <a:pt x="1993353" y="176783"/>
                </a:lnTo>
                <a:lnTo>
                  <a:pt x="1999140" y="158406"/>
                </a:lnTo>
                <a:lnTo>
                  <a:pt x="2009355" y="144351"/>
                </a:lnTo>
                <a:lnTo>
                  <a:pt x="2023571" y="135368"/>
                </a:lnTo>
                <a:lnTo>
                  <a:pt x="2041359" y="132206"/>
                </a:lnTo>
                <a:lnTo>
                  <a:pt x="2124740" y="132206"/>
                </a:lnTo>
                <a:lnTo>
                  <a:pt x="2120131" y="122300"/>
                </a:lnTo>
                <a:lnTo>
                  <a:pt x="2087770" y="97762"/>
                </a:lnTo>
                <a:lnTo>
                  <a:pt x="2040978" y="89153"/>
                </a:lnTo>
                <a:close/>
              </a:path>
              <a:path w="2867025" h="372744">
                <a:moveTo>
                  <a:pt x="2099271" y="230885"/>
                </a:moveTo>
                <a:lnTo>
                  <a:pt x="2087960" y="240226"/>
                </a:lnTo>
                <a:lnTo>
                  <a:pt x="2075364" y="247030"/>
                </a:lnTo>
                <a:lnTo>
                  <a:pt x="2061767" y="251192"/>
                </a:lnTo>
                <a:lnTo>
                  <a:pt x="2047455" y="252602"/>
                </a:lnTo>
                <a:lnTo>
                  <a:pt x="2120724" y="252602"/>
                </a:lnTo>
                <a:lnTo>
                  <a:pt x="2099271" y="230885"/>
                </a:lnTo>
                <a:close/>
              </a:path>
              <a:path w="2867025" h="372744">
                <a:moveTo>
                  <a:pt x="2124740" y="132206"/>
                </a:moveTo>
                <a:lnTo>
                  <a:pt x="2041359" y="132206"/>
                </a:lnTo>
                <a:lnTo>
                  <a:pt x="2059749" y="135368"/>
                </a:lnTo>
                <a:lnTo>
                  <a:pt x="2073887" y="144351"/>
                </a:lnTo>
                <a:lnTo>
                  <a:pt x="2083097" y="158406"/>
                </a:lnTo>
                <a:lnTo>
                  <a:pt x="2086698" y="176783"/>
                </a:lnTo>
                <a:lnTo>
                  <a:pt x="2139165" y="176783"/>
                </a:lnTo>
                <a:lnTo>
                  <a:pt x="2138062" y="160841"/>
                </a:lnTo>
                <a:lnTo>
                  <a:pt x="2124740" y="132206"/>
                </a:lnTo>
                <a:close/>
              </a:path>
              <a:path w="2867025" h="372744">
                <a:moveTo>
                  <a:pt x="2268054" y="89153"/>
                </a:moveTo>
                <a:lnTo>
                  <a:pt x="2225103" y="96744"/>
                </a:lnTo>
                <a:lnTo>
                  <a:pt x="2191902" y="118157"/>
                </a:lnTo>
                <a:lnTo>
                  <a:pt x="2170489" y="151358"/>
                </a:lnTo>
                <a:lnTo>
                  <a:pt x="2162898" y="194309"/>
                </a:lnTo>
                <a:lnTo>
                  <a:pt x="2170477" y="236761"/>
                </a:lnTo>
                <a:lnTo>
                  <a:pt x="2191807" y="269605"/>
                </a:lnTo>
                <a:lnTo>
                  <a:pt x="2224781" y="290804"/>
                </a:lnTo>
                <a:lnTo>
                  <a:pt x="2267292" y="298322"/>
                </a:lnTo>
                <a:lnTo>
                  <a:pt x="2296790" y="295257"/>
                </a:lnTo>
                <a:lnTo>
                  <a:pt x="2322109" y="286369"/>
                </a:lnTo>
                <a:lnTo>
                  <a:pt x="2342784" y="272123"/>
                </a:lnTo>
                <a:lnTo>
                  <a:pt x="2358351" y="252983"/>
                </a:lnTo>
                <a:lnTo>
                  <a:pt x="2353303" y="249554"/>
                </a:lnTo>
                <a:lnTo>
                  <a:pt x="2270340" y="249554"/>
                </a:lnTo>
                <a:lnTo>
                  <a:pt x="2250665" y="245524"/>
                </a:lnTo>
                <a:lnTo>
                  <a:pt x="2235241" y="234172"/>
                </a:lnTo>
                <a:lnTo>
                  <a:pt x="2225174" y="216604"/>
                </a:lnTo>
                <a:lnTo>
                  <a:pt x="2221572" y="193928"/>
                </a:lnTo>
                <a:lnTo>
                  <a:pt x="2225174" y="171533"/>
                </a:lnTo>
                <a:lnTo>
                  <a:pt x="2235241" y="154209"/>
                </a:lnTo>
                <a:lnTo>
                  <a:pt x="2250665" y="143029"/>
                </a:lnTo>
                <a:lnTo>
                  <a:pt x="2270340" y="139064"/>
                </a:lnTo>
                <a:lnTo>
                  <a:pt x="2347318" y="139064"/>
                </a:lnTo>
                <a:lnTo>
                  <a:pt x="2356827" y="132206"/>
                </a:lnTo>
                <a:lnTo>
                  <a:pt x="2340760" y="113907"/>
                </a:lnTo>
                <a:lnTo>
                  <a:pt x="2320299" y="100393"/>
                </a:lnTo>
                <a:lnTo>
                  <a:pt x="2295909" y="92023"/>
                </a:lnTo>
                <a:lnTo>
                  <a:pt x="2268054" y="89153"/>
                </a:lnTo>
                <a:close/>
              </a:path>
              <a:path w="2867025" h="372744">
                <a:moveTo>
                  <a:pt x="2317965" y="225551"/>
                </a:moveTo>
                <a:lnTo>
                  <a:pt x="2309131" y="236053"/>
                </a:lnTo>
                <a:lnTo>
                  <a:pt x="2298153" y="243554"/>
                </a:lnTo>
                <a:lnTo>
                  <a:pt x="2285176" y="248054"/>
                </a:lnTo>
                <a:lnTo>
                  <a:pt x="2270340" y="249554"/>
                </a:lnTo>
                <a:lnTo>
                  <a:pt x="2353303" y="249554"/>
                </a:lnTo>
                <a:lnTo>
                  <a:pt x="2317965" y="225551"/>
                </a:lnTo>
                <a:close/>
              </a:path>
              <a:path w="2867025" h="372744">
                <a:moveTo>
                  <a:pt x="2347318" y="139064"/>
                </a:moveTo>
                <a:lnTo>
                  <a:pt x="2270340" y="139064"/>
                </a:lnTo>
                <a:lnTo>
                  <a:pt x="2284628" y="140368"/>
                </a:lnTo>
                <a:lnTo>
                  <a:pt x="2297201" y="144637"/>
                </a:lnTo>
                <a:lnTo>
                  <a:pt x="2308059" y="151548"/>
                </a:lnTo>
                <a:lnTo>
                  <a:pt x="2317203" y="160781"/>
                </a:lnTo>
                <a:lnTo>
                  <a:pt x="2347318" y="139064"/>
                </a:lnTo>
                <a:close/>
              </a:path>
              <a:path w="2867025" h="372744">
                <a:moveTo>
                  <a:pt x="2517978" y="100202"/>
                </a:moveTo>
                <a:lnTo>
                  <a:pt x="2375484" y="100202"/>
                </a:lnTo>
                <a:lnTo>
                  <a:pt x="2375484" y="140588"/>
                </a:lnTo>
                <a:lnTo>
                  <a:pt x="2404059" y="140588"/>
                </a:lnTo>
                <a:lnTo>
                  <a:pt x="2404059" y="235457"/>
                </a:lnTo>
                <a:lnTo>
                  <a:pt x="2408976" y="263181"/>
                </a:lnTo>
                <a:lnTo>
                  <a:pt x="2422537" y="282940"/>
                </a:lnTo>
                <a:lnTo>
                  <a:pt x="2442956" y="294768"/>
                </a:lnTo>
                <a:lnTo>
                  <a:pt x="2468448" y="298703"/>
                </a:lnTo>
                <a:lnTo>
                  <a:pt x="2482676" y="297733"/>
                </a:lnTo>
                <a:lnTo>
                  <a:pt x="2496546" y="294941"/>
                </a:lnTo>
                <a:lnTo>
                  <a:pt x="2509703" y="290506"/>
                </a:lnTo>
                <a:lnTo>
                  <a:pt x="2521788" y="284606"/>
                </a:lnTo>
                <a:lnTo>
                  <a:pt x="2511754" y="249173"/>
                </a:lnTo>
                <a:lnTo>
                  <a:pt x="2482164" y="249173"/>
                </a:lnTo>
                <a:lnTo>
                  <a:pt x="2473764" y="248054"/>
                </a:lnTo>
                <a:lnTo>
                  <a:pt x="2467543" y="243935"/>
                </a:lnTo>
                <a:lnTo>
                  <a:pt x="2463679" y="236529"/>
                </a:lnTo>
                <a:lnTo>
                  <a:pt x="2462352" y="225551"/>
                </a:lnTo>
                <a:lnTo>
                  <a:pt x="2462352" y="140969"/>
                </a:lnTo>
                <a:lnTo>
                  <a:pt x="2517978" y="140969"/>
                </a:lnTo>
                <a:lnTo>
                  <a:pt x="2517978" y="100202"/>
                </a:lnTo>
                <a:close/>
              </a:path>
              <a:path w="2867025" h="372744">
                <a:moveTo>
                  <a:pt x="2509596" y="241553"/>
                </a:moveTo>
                <a:lnTo>
                  <a:pt x="2501880" y="244834"/>
                </a:lnTo>
                <a:lnTo>
                  <a:pt x="2494737" y="247221"/>
                </a:lnTo>
                <a:lnTo>
                  <a:pt x="2488164" y="248679"/>
                </a:lnTo>
                <a:lnTo>
                  <a:pt x="2482164" y="249173"/>
                </a:lnTo>
                <a:lnTo>
                  <a:pt x="2511754" y="249173"/>
                </a:lnTo>
                <a:lnTo>
                  <a:pt x="2509596" y="241553"/>
                </a:lnTo>
                <a:close/>
              </a:path>
              <a:path w="2867025" h="372744">
                <a:moveTo>
                  <a:pt x="2462352" y="43814"/>
                </a:moveTo>
                <a:lnTo>
                  <a:pt x="2404059" y="43814"/>
                </a:lnTo>
                <a:lnTo>
                  <a:pt x="2404059" y="100202"/>
                </a:lnTo>
                <a:lnTo>
                  <a:pt x="2462352" y="100202"/>
                </a:lnTo>
                <a:lnTo>
                  <a:pt x="2462352" y="43814"/>
                </a:lnTo>
                <a:close/>
              </a:path>
              <a:path w="2867025" h="372744">
                <a:moveTo>
                  <a:pt x="2586558" y="3428"/>
                </a:moveTo>
                <a:lnTo>
                  <a:pt x="2575021" y="5601"/>
                </a:lnTo>
                <a:lnTo>
                  <a:pt x="2565984" y="11668"/>
                </a:lnTo>
                <a:lnTo>
                  <a:pt x="2560090" y="20949"/>
                </a:lnTo>
                <a:lnTo>
                  <a:pt x="2557983" y="32765"/>
                </a:lnTo>
                <a:lnTo>
                  <a:pt x="2560090" y="44422"/>
                </a:lnTo>
                <a:lnTo>
                  <a:pt x="2565984" y="53720"/>
                </a:lnTo>
                <a:lnTo>
                  <a:pt x="2575021" y="59876"/>
                </a:lnTo>
                <a:lnTo>
                  <a:pt x="2586558" y="62102"/>
                </a:lnTo>
                <a:lnTo>
                  <a:pt x="2598095" y="59876"/>
                </a:lnTo>
                <a:lnTo>
                  <a:pt x="2607132" y="53720"/>
                </a:lnTo>
                <a:lnTo>
                  <a:pt x="2613025" y="44422"/>
                </a:lnTo>
                <a:lnTo>
                  <a:pt x="2615133" y="32765"/>
                </a:lnTo>
                <a:lnTo>
                  <a:pt x="2613025" y="20949"/>
                </a:lnTo>
                <a:lnTo>
                  <a:pt x="2607132" y="11668"/>
                </a:lnTo>
                <a:lnTo>
                  <a:pt x="2598095" y="5601"/>
                </a:lnTo>
                <a:lnTo>
                  <a:pt x="2586558" y="3428"/>
                </a:lnTo>
                <a:close/>
              </a:path>
              <a:path w="2867025" h="372744">
                <a:moveTo>
                  <a:pt x="2615895" y="91058"/>
                </a:moveTo>
                <a:lnTo>
                  <a:pt x="2557221" y="91058"/>
                </a:lnTo>
                <a:lnTo>
                  <a:pt x="2557221" y="296036"/>
                </a:lnTo>
                <a:lnTo>
                  <a:pt x="2615895" y="296036"/>
                </a:lnTo>
                <a:lnTo>
                  <a:pt x="2615895" y="91058"/>
                </a:lnTo>
                <a:close/>
              </a:path>
              <a:path w="2867025" h="372744">
                <a:moveTo>
                  <a:pt x="2724861" y="91058"/>
                </a:moveTo>
                <a:lnTo>
                  <a:pt x="2666187" y="91058"/>
                </a:lnTo>
                <a:lnTo>
                  <a:pt x="2666290" y="220491"/>
                </a:lnTo>
                <a:lnTo>
                  <a:pt x="2671360" y="252513"/>
                </a:lnTo>
                <a:lnTo>
                  <a:pt x="2686142" y="277225"/>
                </a:lnTo>
                <a:lnTo>
                  <a:pt x="2709424" y="292863"/>
                </a:lnTo>
                <a:lnTo>
                  <a:pt x="2740101" y="298322"/>
                </a:lnTo>
                <a:lnTo>
                  <a:pt x="2761853" y="295953"/>
                </a:lnTo>
                <a:lnTo>
                  <a:pt x="2780677" y="288797"/>
                </a:lnTo>
                <a:lnTo>
                  <a:pt x="2796358" y="276784"/>
                </a:lnTo>
                <a:lnTo>
                  <a:pt x="2808681" y="259841"/>
                </a:lnTo>
                <a:lnTo>
                  <a:pt x="2866974" y="259841"/>
                </a:lnTo>
                <a:lnTo>
                  <a:pt x="2866974" y="244601"/>
                </a:lnTo>
                <a:lnTo>
                  <a:pt x="2763342" y="244601"/>
                </a:lnTo>
                <a:lnTo>
                  <a:pt x="2747364" y="241756"/>
                </a:lnTo>
                <a:lnTo>
                  <a:pt x="2735243" y="233552"/>
                </a:lnTo>
                <a:lnTo>
                  <a:pt x="2727552" y="220491"/>
                </a:lnTo>
                <a:lnTo>
                  <a:pt x="2724861" y="203072"/>
                </a:lnTo>
                <a:lnTo>
                  <a:pt x="2724861" y="91058"/>
                </a:lnTo>
                <a:close/>
              </a:path>
              <a:path w="2867025" h="372744">
                <a:moveTo>
                  <a:pt x="2866974" y="259841"/>
                </a:moveTo>
                <a:lnTo>
                  <a:pt x="2808681" y="259841"/>
                </a:lnTo>
                <a:lnTo>
                  <a:pt x="2808681" y="296036"/>
                </a:lnTo>
                <a:lnTo>
                  <a:pt x="2866974" y="296036"/>
                </a:lnTo>
                <a:lnTo>
                  <a:pt x="2866974" y="259841"/>
                </a:lnTo>
                <a:close/>
              </a:path>
              <a:path w="2867025" h="372744">
                <a:moveTo>
                  <a:pt x="2866974" y="91058"/>
                </a:moveTo>
                <a:lnTo>
                  <a:pt x="2808681" y="91058"/>
                </a:lnTo>
                <a:lnTo>
                  <a:pt x="2808681" y="192404"/>
                </a:lnTo>
                <a:lnTo>
                  <a:pt x="2805561" y="213044"/>
                </a:lnTo>
                <a:lnTo>
                  <a:pt x="2796584" y="229504"/>
                </a:lnTo>
                <a:lnTo>
                  <a:pt x="2782320" y="240464"/>
                </a:lnTo>
                <a:lnTo>
                  <a:pt x="2763342" y="244601"/>
                </a:lnTo>
                <a:lnTo>
                  <a:pt x="2866974" y="244601"/>
                </a:lnTo>
                <a:lnTo>
                  <a:pt x="2866974" y="91058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7378" y="1761591"/>
            <a:ext cx="1849755" cy="362585"/>
          </a:xfrm>
          <a:custGeom>
            <a:avLst/>
            <a:gdLst/>
            <a:ahLst/>
            <a:cxnLst/>
            <a:rect l="l" t="t" r="r" b="b"/>
            <a:pathLst>
              <a:path w="1849754" h="362585">
                <a:moveTo>
                  <a:pt x="212216" y="121157"/>
                </a:moveTo>
                <a:lnTo>
                  <a:pt x="106298" y="121157"/>
                </a:lnTo>
                <a:lnTo>
                  <a:pt x="131433" y="126057"/>
                </a:lnTo>
                <a:lnTo>
                  <a:pt x="151066" y="139779"/>
                </a:lnTo>
                <a:lnTo>
                  <a:pt x="163841" y="160859"/>
                </a:lnTo>
                <a:lnTo>
                  <a:pt x="168401" y="187833"/>
                </a:lnTo>
                <a:lnTo>
                  <a:pt x="163841" y="214366"/>
                </a:lnTo>
                <a:lnTo>
                  <a:pt x="151066" y="235219"/>
                </a:lnTo>
                <a:lnTo>
                  <a:pt x="131433" y="248858"/>
                </a:lnTo>
                <a:lnTo>
                  <a:pt x="106298" y="253746"/>
                </a:lnTo>
                <a:lnTo>
                  <a:pt x="168401" y="253746"/>
                </a:lnTo>
                <a:lnTo>
                  <a:pt x="168401" y="362331"/>
                </a:lnTo>
                <a:lnTo>
                  <a:pt x="212216" y="362331"/>
                </a:lnTo>
                <a:lnTo>
                  <a:pt x="212216" y="121157"/>
                </a:lnTo>
                <a:close/>
              </a:path>
              <a:path w="1849754" h="362585">
                <a:moveTo>
                  <a:pt x="96392" y="83820"/>
                </a:moveTo>
                <a:lnTo>
                  <a:pt x="57221" y="91261"/>
                </a:lnTo>
                <a:lnTo>
                  <a:pt x="26765" y="112204"/>
                </a:lnTo>
                <a:lnTo>
                  <a:pt x="7024" y="144577"/>
                </a:lnTo>
                <a:lnTo>
                  <a:pt x="0" y="186309"/>
                </a:lnTo>
                <a:lnTo>
                  <a:pt x="6983" y="228600"/>
                </a:lnTo>
                <a:lnTo>
                  <a:pt x="26717" y="261461"/>
                </a:lnTo>
                <a:lnTo>
                  <a:pt x="57382" y="282749"/>
                </a:lnTo>
                <a:lnTo>
                  <a:pt x="97154" y="290322"/>
                </a:lnTo>
                <a:lnTo>
                  <a:pt x="119913" y="287928"/>
                </a:lnTo>
                <a:lnTo>
                  <a:pt x="139493" y="280892"/>
                </a:lnTo>
                <a:lnTo>
                  <a:pt x="155715" y="269426"/>
                </a:lnTo>
                <a:lnTo>
                  <a:pt x="168401" y="253746"/>
                </a:lnTo>
                <a:lnTo>
                  <a:pt x="106298" y="253746"/>
                </a:lnTo>
                <a:lnTo>
                  <a:pt x="80998" y="248858"/>
                </a:lnTo>
                <a:lnTo>
                  <a:pt x="61340" y="235219"/>
                </a:lnTo>
                <a:lnTo>
                  <a:pt x="48541" y="214366"/>
                </a:lnTo>
                <a:lnTo>
                  <a:pt x="43814" y="187833"/>
                </a:lnTo>
                <a:lnTo>
                  <a:pt x="48595" y="161020"/>
                </a:lnTo>
                <a:lnTo>
                  <a:pt x="61483" y="139922"/>
                </a:lnTo>
                <a:lnTo>
                  <a:pt x="81158" y="126111"/>
                </a:lnTo>
                <a:lnTo>
                  <a:pt x="106298" y="121157"/>
                </a:lnTo>
                <a:lnTo>
                  <a:pt x="212216" y="121157"/>
                </a:lnTo>
                <a:lnTo>
                  <a:pt x="212216" y="120776"/>
                </a:lnTo>
                <a:lnTo>
                  <a:pt x="168401" y="120777"/>
                </a:lnTo>
                <a:lnTo>
                  <a:pt x="155489" y="105036"/>
                </a:lnTo>
                <a:lnTo>
                  <a:pt x="139112" y="93440"/>
                </a:lnTo>
                <a:lnTo>
                  <a:pt x="119378" y="86272"/>
                </a:lnTo>
                <a:lnTo>
                  <a:pt x="96392" y="83820"/>
                </a:lnTo>
                <a:close/>
              </a:path>
              <a:path w="1849754" h="362585">
                <a:moveTo>
                  <a:pt x="212216" y="85725"/>
                </a:moveTo>
                <a:lnTo>
                  <a:pt x="168401" y="85725"/>
                </a:lnTo>
                <a:lnTo>
                  <a:pt x="168401" y="120777"/>
                </a:lnTo>
                <a:lnTo>
                  <a:pt x="212216" y="120776"/>
                </a:lnTo>
                <a:lnTo>
                  <a:pt x="212216" y="85725"/>
                </a:lnTo>
                <a:close/>
              </a:path>
              <a:path w="1849754" h="362585">
                <a:moveTo>
                  <a:pt x="316229" y="85725"/>
                </a:moveTo>
                <a:lnTo>
                  <a:pt x="272414" y="85725"/>
                </a:lnTo>
                <a:lnTo>
                  <a:pt x="272414" y="211836"/>
                </a:lnTo>
                <a:lnTo>
                  <a:pt x="277487" y="244453"/>
                </a:lnTo>
                <a:lnTo>
                  <a:pt x="292131" y="269033"/>
                </a:lnTo>
                <a:lnTo>
                  <a:pt x="315491" y="284541"/>
                </a:lnTo>
                <a:lnTo>
                  <a:pt x="346709" y="289941"/>
                </a:lnTo>
                <a:lnTo>
                  <a:pt x="370076" y="287315"/>
                </a:lnTo>
                <a:lnTo>
                  <a:pt x="390191" y="279796"/>
                </a:lnTo>
                <a:lnTo>
                  <a:pt x="406663" y="267063"/>
                </a:lnTo>
                <a:lnTo>
                  <a:pt x="419099" y="248793"/>
                </a:lnTo>
                <a:lnTo>
                  <a:pt x="363473" y="248793"/>
                </a:lnTo>
                <a:lnTo>
                  <a:pt x="343715" y="245399"/>
                </a:lnTo>
                <a:lnTo>
                  <a:pt x="328850" y="235648"/>
                </a:lnTo>
                <a:lnTo>
                  <a:pt x="319486" y="220182"/>
                </a:lnTo>
                <a:lnTo>
                  <a:pt x="316229" y="199644"/>
                </a:lnTo>
                <a:lnTo>
                  <a:pt x="316229" y="85725"/>
                </a:lnTo>
                <a:close/>
              </a:path>
              <a:path w="1849754" h="362585">
                <a:moveTo>
                  <a:pt x="462914" y="85725"/>
                </a:moveTo>
                <a:lnTo>
                  <a:pt x="419099" y="85725"/>
                </a:lnTo>
                <a:lnTo>
                  <a:pt x="419099" y="185547"/>
                </a:lnTo>
                <a:lnTo>
                  <a:pt x="415337" y="210270"/>
                </a:lnTo>
                <a:lnTo>
                  <a:pt x="404431" y="230171"/>
                </a:lnTo>
                <a:lnTo>
                  <a:pt x="386953" y="243572"/>
                </a:lnTo>
                <a:lnTo>
                  <a:pt x="363473" y="248793"/>
                </a:lnTo>
                <a:lnTo>
                  <a:pt x="419099" y="248793"/>
                </a:lnTo>
                <a:lnTo>
                  <a:pt x="419099" y="288417"/>
                </a:lnTo>
                <a:lnTo>
                  <a:pt x="462914" y="288417"/>
                </a:lnTo>
                <a:lnTo>
                  <a:pt x="462914" y="85725"/>
                </a:lnTo>
                <a:close/>
              </a:path>
              <a:path w="1849754" h="362585">
                <a:moveTo>
                  <a:pt x="611123" y="84201"/>
                </a:moveTo>
                <a:lnTo>
                  <a:pt x="569714" y="91868"/>
                </a:lnTo>
                <a:lnTo>
                  <a:pt x="537305" y="112966"/>
                </a:lnTo>
                <a:lnTo>
                  <a:pt x="516183" y="145494"/>
                </a:lnTo>
                <a:lnTo>
                  <a:pt x="508634" y="187452"/>
                </a:lnTo>
                <a:lnTo>
                  <a:pt x="516040" y="229183"/>
                </a:lnTo>
                <a:lnTo>
                  <a:pt x="537019" y="261556"/>
                </a:lnTo>
                <a:lnTo>
                  <a:pt x="569714" y="282499"/>
                </a:lnTo>
                <a:lnTo>
                  <a:pt x="612266" y="289941"/>
                </a:lnTo>
                <a:lnTo>
                  <a:pt x="637365" y="287637"/>
                </a:lnTo>
                <a:lnTo>
                  <a:pt x="659891" y="280939"/>
                </a:lnTo>
                <a:lnTo>
                  <a:pt x="679561" y="270170"/>
                </a:lnTo>
                <a:lnTo>
                  <a:pt x="696086" y="255651"/>
                </a:lnTo>
                <a:lnTo>
                  <a:pt x="695014" y="254508"/>
                </a:lnTo>
                <a:lnTo>
                  <a:pt x="615695" y="254508"/>
                </a:lnTo>
                <a:lnTo>
                  <a:pt x="593336" y="250983"/>
                </a:lnTo>
                <a:lnTo>
                  <a:pt x="574833" y="240887"/>
                </a:lnTo>
                <a:lnTo>
                  <a:pt x="561046" y="224932"/>
                </a:lnTo>
                <a:lnTo>
                  <a:pt x="552830" y="203835"/>
                </a:lnTo>
                <a:lnTo>
                  <a:pt x="705992" y="203835"/>
                </a:lnTo>
                <a:lnTo>
                  <a:pt x="704343" y="171831"/>
                </a:lnTo>
                <a:lnTo>
                  <a:pt x="552068" y="171831"/>
                </a:lnTo>
                <a:lnTo>
                  <a:pt x="558784" y="149953"/>
                </a:lnTo>
                <a:lnTo>
                  <a:pt x="571499" y="133397"/>
                </a:lnTo>
                <a:lnTo>
                  <a:pt x="589359" y="122914"/>
                </a:lnTo>
                <a:lnTo>
                  <a:pt x="611504" y="119253"/>
                </a:lnTo>
                <a:lnTo>
                  <a:pt x="688419" y="119253"/>
                </a:lnTo>
                <a:lnTo>
                  <a:pt x="687276" y="116586"/>
                </a:lnTo>
                <a:lnTo>
                  <a:pt x="656754" y="92606"/>
                </a:lnTo>
                <a:lnTo>
                  <a:pt x="611123" y="84201"/>
                </a:lnTo>
                <a:close/>
              </a:path>
              <a:path w="1849754" h="362585">
                <a:moveTo>
                  <a:pt x="672845" y="230886"/>
                </a:moveTo>
                <a:lnTo>
                  <a:pt x="660755" y="241006"/>
                </a:lnTo>
                <a:lnTo>
                  <a:pt x="646985" y="248411"/>
                </a:lnTo>
                <a:lnTo>
                  <a:pt x="631858" y="252960"/>
                </a:lnTo>
                <a:lnTo>
                  <a:pt x="615695" y="254508"/>
                </a:lnTo>
                <a:lnTo>
                  <a:pt x="695014" y="254508"/>
                </a:lnTo>
                <a:lnTo>
                  <a:pt x="672845" y="230886"/>
                </a:lnTo>
                <a:close/>
              </a:path>
              <a:path w="1849754" h="362585">
                <a:moveTo>
                  <a:pt x="688419" y="119253"/>
                </a:moveTo>
                <a:lnTo>
                  <a:pt x="611504" y="119253"/>
                </a:lnTo>
                <a:lnTo>
                  <a:pt x="634085" y="122860"/>
                </a:lnTo>
                <a:lnTo>
                  <a:pt x="651557" y="133254"/>
                </a:lnTo>
                <a:lnTo>
                  <a:pt x="663100" y="149792"/>
                </a:lnTo>
                <a:lnTo>
                  <a:pt x="667892" y="171831"/>
                </a:lnTo>
                <a:lnTo>
                  <a:pt x="704343" y="171831"/>
                </a:lnTo>
                <a:lnTo>
                  <a:pt x="703439" y="154281"/>
                </a:lnTo>
                <a:lnTo>
                  <a:pt x="688419" y="119253"/>
                </a:lnTo>
                <a:close/>
              </a:path>
              <a:path w="1849754" h="362585">
                <a:moveTo>
                  <a:pt x="917435" y="126111"/>
                </a:moveTo>
                <a:lnTo>
                  <a:pt x="874001" y="126111"/>
                </a:lnTo>
                <a:lnTo>
                  <a:pt x="874001" y="231267"/>
                </a:lnTo>
                <a:lnTo>
                  <a:pt x="878585" y="258014"/>
                </a:lnTo>
                <a:lnTo>
                  <a:pt x="890955" y="276367"/>
                </a:lnTo>
                <a:lnTo>
                  <a:pt x="909041" y="286934"/>
                </a:lnTo>
                <a:lnTo>
                  <a:pt x="930770" y="290322"/>
                </a:lnTo>
                <a:lnTo>
                  <a:pt x="943551" y="289339"/>
                </a:lnTo>
                <a:lnTo>
                  <a:pt x="956154" y="286464"/>
                </a:lnTo>
                <a:lnTo>
                  <a:pt x="968542" y="281803"/>
                </a:lnTo>
                <a:lnTo>
                  <a:pt x="980681" y="275463"/>
                </a:lnTo>
                <a:lnTo>
                  <a:pt x="972520" y="250698"/>
                </a:lnTo>
                <a:lnTo>
                  <a:pt x="939152" y="250698"/>
                </a:lnTo>
                <a:lnTo>
                  <a:pt x="929972" y="249358"/>
                </a:lnTo>
                <a:lnTo>
                  <a:pt x="923150" y="244840"/>
                </a:lnTo>
                <a:lnTo>
                  <a:pt x="918899" y="236392"/>
                </a:lnTo>
                <a:lnTo>
                  <a:pt x="917435" y="223265"/>
                </a:lnTo>
                <a:lnTo>
                  <a:pt x="917435" y="126111"/>
                </a:lnTo>
                <a:close/>
              </a:path>
              <a:path w="1849754" h="362585">
                <a:moveTo>
                  <a:pt x="969632" y="241935"/>
                </a:moveTo>
                <a:lnTo>
                  <a:pt x="961172" y="245715"/>
                </a:lnTo>
                <a:lnTo>
                  <a:pt x="953392" y="248459"/>
                </a:lnTo>
                <a:lnTo>
                  <a:pt x="946111" y="250132"/>
                </a:lnTo>
                <a:lnTo>
                  <a:pt x="939152" y="250698"/>
                </a:lnTo>
                <a:lnTo>
                  <a:pt x="972520" y="250698"/>
                </a:lnTo>
                <a:lnTo>
                  <a:pt x="969632" y="241935"/>
                </a:lnTo>
                <a:close/>
              </a:path>
              <a:path w="1849754" h="362585">
                <a:moveTo>
                  <a:pt x="977252" y="93345"/>
                </a:moveTo>
                <a:lnTo>
                  <a:pt x="845426" y="93345"/>
                </a:lnTo>
                <a:lnTo>
                  <a:pt x="845426" y="126111"/>
                </a:lnTo>
                <a:lnTo>
                  <a:pt x="977252" y="126111"/>
                </a:lnTo>
                <a:lnTo>
                  <a:pt x="977252" y="93345"/>
                </a:lnTo>
                <a:close/>
              </a:path>
              <a:path w="1849754" h="362585">
                <a:moveTo>
                  <a:pt x="917435" y="37719"/>
                </a:moveTo>
                <a:lnTo>
                  <a:pt x="874001" y="37719"/>
                </a:lnTo>
                <a:lnTo>
                  <a:pt x="874001" y="93345"/>
                </a:lnTo>
                <a:lnTo>
                  <a:pt x="917435" y="93345"/>
                </a:lnTo>
                <a:lnTo>
                  <a:pt x="917435" y="37719"/>
                </a:lnTo>
                <a:close/>
              </a:path>
              <a:path w="1849754" h="362585">
                <a:moveTo>
                  <a:pt x="1115174" y="0"/>
                </a:moveTo>
                <a:lnTo>
                  <a:pt x="1074788" y="56387"/>
                </a:lnTo>
                <a:lnTo>
                  <a:pt x="1113650" y="56387"/>
                </a:lnTo>
                <a:lnTo>
                  <a:pt x="1160132" y="19050"/>
                </a:lnTo>
                <a:lnTo>
                  <a:pt x="1115174" y="0"/>
                </a:lnTo>
                <a:close/>
              </a:path>
              <a:path w="1849754" h="362585">
                <a:moveTo>
                  <a:pt x="1102220" y="84201"/>
                </a:moveTo>
                <a:lnTo>
                  <a:pt x="1060810" y="91868"/>
                </a:lnTo>
                <a:lnTo>
                  <a:pt x="1028401" y="112966"/>
                </a:lnTo>
                <a:lnTo>
                  <a:pt x="1007279" y="145494"/>
                </a:lnTo>
                <a:lnTo>
                  <a:pt x="999731" y="187452"/>
                </a:lnTo>
                <a:lnTo>
                  <a:pt x="1007136" y="229183"/>
                </a:lnTo>
                <a:lnTo>
                  <a:pt x="1028115" y="261556"/>
                </a:lnTo>
                <a:lnTo>
                  <a:pt x="1060810" y="282499"/>
                </a:lnTo>
                <a:lnTo>
                  <a:pt x="1103363" y="289941"/>
                </a:lnTo>
                <a:lnTo>
                  <a:pt x="1128461" y="287637"/>
                </a:lnTo>
                <a:lnTo>
                  <a:pt x="1150988" y="280939"/>
                </a:lnTo>
                <a:lnTo>
                  <a:pt x="1170657" y="270170"/>
                </a:lnTo>
                <a:lnTo>
                  <a:pt x="1187183" y="255651"/>
                </a:lnTo>
                <a:lnTo>
                  <a:pt x="1186110" y="254508"/>
                </a:lnTo>
                <a:lnTo>
                  <a:pt x="1106792" y="254508"/>
                </a:lnTo>
                <a:lnTo>
                  <a:pt x="1084432" y="250983"/>
                </a:lnTo>
                <a:lnTo>
                  <a:pt x="1065930" y="240887"/>
                </a:lnTo>
                <a:lnTo>
                  <a:pt x="1052142" y="224932"/>
                </a:lnTo>
                <a:lnTo>
                  <a:pt x="1043927" y="203835"/>
                </a:lnTo>
                <a:lnTo>
                  <a:pt x="1197089" y="203835"/>
                </a:lnTo>
                <a:lnTo>
                  <a:pt x="1195439" y="171831"/>
                </a:lnTo>
                <a:lnTo>
                  <a:pt x="1043165" y="171831"/>
                </a:lnTo>
                <a:lnTo>
                  <a:pt x="1049880" y="149953"/>
                </a:lnTo>
                <a:lnTo>
                  <a:pt x="1062596" y="133397"/>
                </a:lnTo>
                <a:lnTo>
                  <a:pt x="1080455" y="122914"/>
                </a:lnTo>
                <a:lnTo>
                  <a:pt x="1102601" y="119253"/>
                </a:lnTo>
                <a:lnTo>
                  <a:pt x="1179516" y="119253"/>
                </a:lnTo>
                <a:lnTo>
                  <a:pt x="1178372" y="116586"/>
                </a:lnTo>
                <a:lnTo>
                  <a:pt x="1147851" y="92606"/>
                </a:lnTo>
                <a:lnTo>
                  <a:pt x="1102220" y="84201"/>
                </a:lnTo>
                <a:close/>
              </a:path>
              <a:path w="1849754" h="362585">
                <a:moveTo>
                  <a:pt x="1163942" y="230886"/>
                </a:moveTo>
                <a:lnTo>
                  <a:pt x="1151851" y="241006"/>
                </a:lnTo>
                <a:lnTo>
                  <a:pt x="1138081" y="248411"/>
                </a:lnTo>
                <a:lnTo>
                  <a:pt x="1122955" y="252960"/>
                </a:lnTo>
                <a:lnTo>
                  <a:pt x="1106792" y="254508"/>
                </a:lnTo>
                <a:lnTo>
                  <a:pt x="1186110" y="254508"/>
                </a:lnTo>
                <a:lnTo>
                  <a:pt x="1163942" y="230886"/>
                </a:lnTo>
                <a:close/>
              </a:path>
              <a:path w="1849754" h="362585">
                <a:moveTo>
                  <a:pt x="1179516" y="119253"/>
                </a:moveTo>
                <a:lnTo>
                  <a:pt x="1102601" y="119253"/>
                </a:lnTo>
                <a:lnTo>
                  <a:pt x="1125181" y="122860"/>
                </a:lnTo>
                <a:lnTo>
                  <a:pt x="1142653" y="133254"/>
                </a:lnTo>
                <a:lnTo>
                  <a:pt x="1154197" y="149792"/>
                </a:lnTo>
                <a:lnTo>
                  <a:pt x="1158989" y="171831"/>
                </a:lnTo>
                <a:lnTo>
                  <a:pt x="1195439" y="171831"/>
                </a:lnTo>
                <a:lnTo>
                  <a:pt x="1194535" y="154281"/>
                </a:lnTo>
                <a:lnTo>
                  <a:pt x="1179516" y="119253"/>
                </a:lnTo>
                <a:close/>
              </a:path>
              <a:path w="1849754" h="362585">
                <a:moveTo>
                  <a:pt x="1378826" y="1524"/>
                </a:moveTo>
                <a:lnTo>
                  <a:pt x="1368729" y="3488"/>
                </a:lnTo>
                <a:lnTo>
                  <a:pt x="1360633" y="8953"/>
                </a:lnTo>
                <a:lnTo>
                  <a:pt x="1355251" y="17275"/>
                </a:lnTo>
                <a:lnTo>
                  <a:pt x="1353299" y="27812"/>
                </a:lnTo>
                <a:lnTo>
                  <a:pt x="1355251" y="38129"/>
                </a:lnTo>
                <a:lnTo>
                  <a:pt x="1360633" y="46339"/>
                </a:lnTo>
                <a:lnTo>
                  <a:pt x="1368729" y="51762"/>
                </a:lnTo>
                <a:lnTo>
                  <a:pt x="1378826" y="53721"/>
                </a:lnTo>
                <a:lnTo>
                  <a:pt x="1388922" y="51762"/>
                </a:lnTo>
                <a:lnTo>
                  <a:pt x="1397019" y="46339"/>
                </a:lnTo>
                <a:lnTo>
                  <a:pt x="1402400" y="38129"/>
                </a:lnTo>
                <a:lnTo>
                  <a:pt x="1404353" y="27812"/>
                </a:lnTo>
                <a:lnTo>
                  <a:pt x="1402400" y="17275"/>
                </a:lnTo>
                <a:lnTo>
                  <a:pt x="1397019" y="8953"/>
                </a:lnTo>
                <a:lnTo>
                  <a:pt x="1388922" y="3488"/>
                </a:lnTo>
                <a:lnTo>
                  <a:pt x="1378826" y="1524"/>
                </a:lnTo>
                <a:close/>
              </a:path>
              <a:path w="1849754" h="362585">
                <a:moveTo>
                  <a:pt x="1400543" y="85725"/>
                </a:moveTo>
                <a:lnTo>
                  <a:pt x="1357109" y="85725"/>
                </a:lnTo>
                <a:lnTo>
                  <a:pt x="1357109" y="288417"/>
                </a:lnTo>
                <a:lnTo>
                  <a:pt x="1400543" y="288417"/>
                </a:lnTo>
                <a:lnTo>
                  <a:pt x="1400543" y="85725"/>
                </a:lnTo>
                <a:close/>
              </a:path>
              <a:path w="1849754" h="362585">
                <a:moveTo>
                  <a:pt x="1663039" y="84201"/>
                </a:moveTo>
                <a:lnTo>
                  <a:pt x="1621629" y="91868"/>
                </a:lnTo>
                <a:lnTo>
                  <a:pt x="1589220" y="112966"/>
                </a:lnTo>
                <a:lnTo>
                  <a:pt x="1568099" y="145494"/>
                </a:lnTo>
                <a:lnTo>
                  <a:pt x="1560550" y="187452"/>
                </a:lnTo>
                <a:lnTo>
                  <a:pt x="1567956" y="229183"/>
                </a:lnTo>
                <a:lnTo>
                  <a:pt x="1588935" y="261556"/>
                </a:lnTo>
                <a:lnTo>
                  <a:pt x="1621629" y="282499"/>
                </a:lnTo>
                <a:lnTo>
                  <a:pt x="1664182" y="289941"/>
                </a:lnTo>
                <a:lnTo>
                  <a:pt x="1689280" y="287637"/>
                </a:lnTo>
                <a:lnTo>
                  <a:pt x="1711807" y="280939"/>
                </a:lnTo>
                <a:lnTo>
                  <a:pt x="1731476" y="270170"/>
                </a:lnTo>
                <a:lnTo>
                  <a:pt x="1748002" y="255651"/>
                </a:lnTo>
                <a:lnTo>
                  <a:pt x="1746929" y="254508"/>
                </a:lnTo>
                <a:lnTo>
                  <a:pt x="1667611" y="254508"/>
                </a:lnTo>
                <a:lnTo>
                  <a:pt x="1645251" y="250983"/>
                </a:lnTo>
                <a:lnTo>
                  <a:pt x="1626749" y="240887"/>
                </a:lnTo>
                <a:lnTo>
                  <a:pt x="1612961" y="224932"/>
                </a:lnTo>
                <a:lnTo>
                  <a:pt x="1604746" y="203835"/>
                </a:lnTo>
                <a:lnTo>
                  <a:pt x="1757908" y="203835"/>
                </a:lnTo>
                <a:lnTo>
                  <a:pt x="1756259" y="171831"/>
                </a:lnTo>
                <a:lnTo>
                  <a:pt x="1603984" y="171831"/>
                </a:lnTo>
                <a:lnTo>
                  <a:pt x="1610699" y="149953"/>
                </a:lnTo>
                <a:lnTo>
                  <a:pt x="1623415" y="133397"/>
                </a:lnTo>
                <a:lnTo>
                  <a:pt x="1641274" y="122914"/>
                </a:lnTo>
                <a:lnTo>
                  <a:pt x="1663420" y="119253"/>
                </a:lnTo>
                <a:lnTo>
                  <a:pt x="1740335" y="119253"/>
                </a:lnTo>
                <a:lnTo>
                  <a:pt x="1739191" y="116586"/>
                </a:lnTo>
                <a:lnTo>
                  <a:pt x="1708670" y="92606"/>
                </a:lnTo>
                <a:lnTo>
                  <a:pt x="1663039" y="84201"/>
                </a:lnTo>
                <a:close/>
              </a:path>
              <a:path w="1849754" h="362585">
                <a:moveTo>
                  <a:pt x="1724761" y="230886"/>
                </a:moveTo>
                <a:lnTo>
                  <a:pt x="1712670" y="241006"/>
                </a:lnTo>
                <a:lnTo>
                  <a:pt x="1698901" y="248411"/>
                </a:lnTo>
                <a:lnTo>
                  <a:pt x="1683774" y="252960"/>
                </a:lnTo>
                <a:lnTo>
                  <a:pt x="1667611" y="254508"/>
                </a:lnTo>
                <a:lnTo>
                  <a:pt x="1746929" y="254508"/>
                </a:lnTo>
                <a:lnTo>
                  <a:pt x="1724761" y="230886"/>
                </a:lnTo>
                <a:close/>
              </a:path>
              <a:path w="1849754" h="362585">
                <a:moveTo>
                  <a:pt x="1740335" y="119253"/>
                </a:moveTo>
                <a:lnTo>
                  <a:pt x="1663420" y="119253"/>
                </a:lnTo>
                <a:lnTo>
                  <a:pt x="1686000" y="122860"/>
                </a:lnTo>
                <a:lnTo>
                  <a:pt x="1703473" y="133254"/>
                </a:lnTo>
                <a:lnTo>
                  <a:pt x="1715016" y="149792"/>
                </a:lnTo>
                <a:lnTo>
                  <a:pt x="1719808" y="171831"/>
                </a:lnTo>
                <a:lnTo>
                  <a:pt x="1756259" y="171831"/>
                </a:lnTo>
                <a:lnTo>
                  <a:pt x="1755354" y="154281"/>
                </a:lnTo>
                <a:lnTo>
                  <a:pt x="1740335" y="119253"/>
                </a:lnTo>
                <a:close/>
              </a:path>
              <a:path w="1849754" h="362585">
                <a:moveTo>
                  <a:pt x="1849348" y="5714"/>
                </a:moveTo>
                <a:lnTo>
                  <a:pt x="1805533" y="5714"/>
                </a:lnTo>
                <a:lnTo>
                  <a:pt x="1805533" y="288417"/>
                </a:lnTo>
                <a:lnTo>
                  <a:pt x="1849348" y="288417"/>
                </a:lnTo>
                <a:lnTo>
                  <a:pt x="1849348" y="57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6427" y="1757400"/>
            <a:ext cx="4360837" cy="366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6594" y="1763115"/>
            <a:ext cx="1766570" cy="361315"/>
          </a:xfrm>
          <a:custGeom>
            <a:avLst/>
            <a:gdLst/>
            <a:ahLst/>
            <a:cxnLst/>
            <a:rect l="l" t="t" r="r" b="b"/>
            <a:pathLst>
              <a:path w="1766570" h="361314">
                <a:moveTo>
                  <a:pt x="171183" y="118109"/>
                </a:moveTo>
                <a:lnTo>
                  <a:pt x="89535" y="118109"/>
                </a:lnTo>
                <a:lnTo>
                  <a:pt x="110597" y="120890"/>
                </a:lnTo>
                <a:lnTo>
                  <a:pt x="125730" y="128920"/>
                </a:lnTo>
                <a:lnTo>
                  <a:pt x="134862" y="141737"/>
                </a:lnTo>
                <a:lnTo>
                  <a:pt x="137922" y="158876"/>
                </a:lnTo>
                <a:lnTo>
                  <a:pt x="137922" y="164972"/>
                </a:lnTo>
                <a:lnTo>
                  <a:pt x="76581" y="164972"/>
                </a:lnTo>
                <a:lnTo>
                  <a:pt x="44041" y="169461"/>
                </a:lnTo>
                <a:lnTo>
                  <a:pt x="20002" y="181736"/>
                </a:lnTo>
                <a:lnTo>
                  <a:pt x="5107" y="200870"/>
                </a:lnTo>
                <a:lnTo>
                  <a:pt x="0" y="225932"/>
                </a:lnTo>
                <a:lnTo>
                  <a:pt x="4970" y="250864"/>
                </a:lnTo>
                <a:lnTo>
                  <a:pt x="19192" y="270795"/>
                </a:lnTo>
                <a:lnTo>
                  <a:pt x="41630" y="284011"/>
                </a:lnTo>
                <a:lnTo>
                  <a:pt x="71247" y="288797"/>
                </a:lnTo>
                <a:lnTo>
                  <a:pt x="92065" y="287148"/>
                </a:lnTo>
                <a:lnTo>
                  <a:pt x="110347" y="282178"/>
                </a:lnTo>
                <a:lnTo>
                  <a:pt x="125843" y="273849"/>
                </a:lnTo>
                <a:lnTo>
                  <a:pt x="138303" y="262127"/>
                </a:lnTo>
                <a:lnTo>
                  <a:pt x="181285" y="262127"/>
                </a:lnTo>
                <a:lnTo>
                  <a:pt x="181262" y="254126"/>
                </a:lnTo>
                <a:lnTo>
                  <a:pt x="80391" y="254126"/>
                </a:lnTo>
                <a:lnTo>
                  <a:pt x="63972" y="251995"/>
                </a:lnTo>
                <a:lnTo>
                  <a:pt x="51625" y="245935"/>
                </a:lnTo>
                <a:lnTo>
                  <a:pt x="43850" y="236446"/>
                </a:lnTo>
                <a:lnTo>
                  <a:pt x="41148" y="224027"/>
                </a:lnTo>
                <a:lnTo>
                  <a:pt x="43678" y="211603"/>
                </a:lnTo>
                <a:lnTo>
                  <a:pt x="51387" y="203215"/>
                </a:lnTo>
                <a:lnTo>
                  <a:pt x="64454" y="198471"/>
                </a:lnTo>
                <a:lnTo>
                  <a:pt x="83058" y="196976"/>
                </a:lnTo>
                <a:lnTo>
                  <a:pt x="181098" y="196976"/>
                </a:lnTo>
                <a:lnTo>
                  <a:pt x="180975" y="153923"/>
                </a:lnTo>
                <a:lnTo>
                  <a:pt x="175355" y="123985"/>
                </a:lnTo>
                <a:lnTo>
                  <a:pt x="171183" y="118109"/>
                </a:lnTo>
                <a:close/>
              </a:path>
              <a:path w="1766570" h="361314">
                <a:moveTo>
                  <a:pt x="181285" y="262127"/>
                </a:moveTo>
                <a:lnTo>
                  <a:pt x="138303" y="262127"/>
                </a:lnTo>
                <a:lnTo>
                  <a:pt x="138303" y="286892"/>
                </a:lnTo>
                <a:lnTo>
                  <a:pt x="181356" y="286892"/>
                </a:lnTo>
                <a:lnTo>
                  <a:pt x="181285" y="262127"/>
                </a:lnTo>
                <a:close/>
              </a:path>
              <a:path w="1766570" h="361314">
                <a:moveTo>
                  <a:pt x="181098" y="196976"/>
                </a:moveTo>
                <a:lnTo>
                  <a:pt x="137922" y="196976"/>
                </a:lnTo>
                <a:lnTo>
                  <a:pt x="137922" y="215645"/>
                </a:lnTo>
                <a:lnTo>
                  <a:pt x="132361" y="230981"/>
                </a:lnTo>
                <a:lnTo>
                  <a:pt x="120015" y="243173"/>
                </a:lnTo>
                <a:lnTo>
                  <a:pt x="102238" y="251221"/>
                </a:lnTo>
                <a:lnTo>
                  <a:pt x="80391" y="254126"/>
                </a:lnTo>
                <a:lnTo>
                  <a:pt x="181262" y="254126"/>
                </a:lnTo>
                <a:lnTo>
                  <a:pt x="181098" y="196976"/>
                </a:lnTo>
                <a:close/>
              </a:path>
              <a:path w="1766570" h="361314">
                <a:moveTo>
                  <a:pt x="99060" y="82676"/>
                </a:moveTo>
                <a:lnTo>
                  <a:pt x="73157" y="84308"/>
                </a:lnTo>
                <a:lnTo>
                  <a:pt x="51577" y="89153"/>
                </a:lnTo>
                <a:lnTo>
                  <a:pt x="31926" y="97143"/>
                </a:lnTo>
                <a:lnTo>
                  <a:pt x="11811" y="108203"/>
                </a:lnTo>
                <a:lnTo>
                  <a:pt x="29718" y="138683"/>
                </a:lnTo>
                <a:lnTo>
                  <a:pt x="44850" y="129682"/>
                </a:lnTo>
                <a:lnTo>
                  <a:pt x="59912" y="123253"/>
                </a:lnTo>
                <a:lnTo>
                  <a:pt x="74830" y="119395"/>
                </a:lnTo>
                <a:lnTo>
                  <a:pt x="89535" y="118109"/>
                </a:lnTo>
                <a:lnTo>
                  <a:pt x="171183" y="118109"/>
                </a:lnTo>
                <a:lnTo>
                  <a:pt x="159448" y="101584"/>
                </a:lnTo>
                <a:lnTo>
                  <a:pt x="133826" y="87540"/>
                </a:lnTo>
                <a:lnTo>
                  <a:pt x="99060" y="82676"/>
                </a:lnTo>
                <a:close/>
              </a:path>
              <a:path w="1766570" h="361314">
                <a:moveTo>
                  <a:pt x="285750" y="4190"/>
                </a:moveTo>
                <a:lnTo>
                  <a:pt x="241935" y="4190"/>
                </a:lnTo>
                <a:lnTo>
                  <a:pt x="241935" y="286892"/>
                </a:lnTo>
                <a:lnTo>
                  <a:pt x="285750" y="286892"/>
                </a:lnTo>
                <a:lnTo>
                  <a:pt x="285750" y="4190"/>
                </a:lnTo>
                <a:close/>
              </a:path>
              <a:path w="1766570" h="361314">
                <a:moveTo>
                  <a:pt x="512445" y="84200"/>
                </a:moveTo>
                <a:lnTo>
                  <a:pt x="468630" y="84200"/>
                </a:lnTo>
                <a:lnTo>
                  <a:pt x="468630" y="360806"/>
                </a:lnTo>
                <a:lnTo>
                  <a:pt x="512445" y="360806"/>
                </a:lnTo>
                <a:lnTo>
                  <a:pt x="512445" y="251840"/>
                </a:lnTo>
                <a:lnTo>
                  <a:pt x="658758" y="251840"/>
                </a:lnTo>
                <a:lnTo>
                  <a:pt x="659217" y="251078"/>
                </a:lnTo>
                <a:lnTo>
                  <a:pt x="574167" y="251078"/>
                </a:lnTo>
                <a:lnTo>
                  <a:pt x="549253" y="246239"/>
                </a:lnTo>
                <a:lnTo>
                  <a:pt x="529732" y="232648"/>
                </a:lnTo>
                <a:lnTo>
                  <a:pt x="516999" y="211699"/>
                </a:lnTo>
                <a:lnTo>
                  <a:pt x="512445" y="184784"/>
                </a:lnTo>
                <a:lnTo>
                  <a:pt x="516999" y="158472"/>
                </a:lnTo>
                <a:lnTo>
                  <a:pt x="529732" y="137731"/>
                </a:lnTo>
                <a:lnTo>
                  <a:pt x="549253" y="124134"/>
                </a:lnTo>
                <a:lnTo>
                  <a:pt x="574167" y="119252"/>
                </a:lnTo>
                <a:lnTo>
                  <a:pt x="512445" y="119252"/>
                </a:lnTo>
                <a:lnTo>
                  <a:pt x="512445" y="84200"/>
                </a:lnTo>
                <a:close/>
              </a:path>
              <a:path w="1766570" h="361314">
                <a:moveTo>
                  <a:pt x="658758" y="251840"/>
                </a:moveTo>
                <a:lnTo>
                  <a:pt x="512445" y="251840"/>
                </a:lnTo>
                <a:lnTo>
                  <a:pt x="525351" y="267521"/>
                </a:lnTo>
                <a:lnTo>
                  <a:pt x="541686" y="278987"/>
                </a:lnTo>
                <a:lnTo>
                  <a:pt x="561308" y="286023"/>
                </a:lnTo>
                <a:lnTo>
                  <a:pt x="584073" y="288416"/>
                </a:lnTo>
                <a:lnTo>
                  <a:pt x="623506" y="280981"/>
                </a:lnTo>
                <a:lnTo>
                  <a:pt x="653796" y="260080"/>
                </a:lnTo>
                <a:lnTo>
                  <a:pt x="658758" y="251840"/>
                </a:lnTo>
                <a:close/>
              </a:path>
              <a:path w="1766570" h="361314">
                <a:moveTo>
                  <a:pt x="583311" y="82676"/>
                </a:moveTo>
                <a:lnTo>
                  <a:pt x="560986" y="85070"/>
                </a:lnTo>
                <a:lnTo>
                  <a:pt x="541591" y="92106"/>
                </a:lnTo>
                <a:lnTo>
                  <a:pt x="525339" y="103572"/>
                </a:lnTo>
                <a:lnTo>
                  <a:pt x="512445" y="119252"/>
                </a:lnTo>
                <a:lnTo>
                  <a:pt x="574167" y="119252"/>
                </a:lnTo>
                <a:lnTo>
                  <a:pt x="599080" y="124188"/>
                </a:lnTo>
                <a:lnTo>
                  <a:pt x="618601" y="137874"/>
                </a:lnTo>
                <a:lnTo>
                  <a:pt x="631334" y="158632"/>
                </a:lnTo>
                <a:lnTo>
                  <a:pt x="635889" y="184784"/>
                </a:lnTo>
                <a:lnTo>
                  <a:pt x="631334" y="211538"/>
                </a:lnTo>
                <a:lnTo>
                  <a:pt x="618601" y="232505"/>
                </a:lnTo>
                <a:lnTo>
                  <a:pt x="599080" y="246185"/>
                </a:lnTo>
                <a:lnTo>
                  <a:pt x="574167" y="251078"/>
                </a:lnTo>
                <a:lnTo>
                  <a:pt x="659217" y="251078"/>
                </a:lnTo>
                <a:lnTo>
                  <a:pt x="673227" y="227820"/>
                </a:lnTo>
                <a:lnTo>
                  <a:pt x="680085" y="186308"/>
                </a:lnTo>
                <a:lnTo>
                  <a:pt x="673054" y="144077"/>
                </a:lnTo>
                <a:lnTo>
                  <a:pt x="653272" y="111347"/>
                </a:lnTo>
                <a:lnTo>
                  <a:pt x="622702" y="90189"/>
                </a:lnTo>
                <a:lnTo>
                  <a:pt x="583311" y="82676"/>
                </a:lnTo>
                <a:close/>
              </a:path>
              <a:path w="1766570" h="361314">
                <a:moveTo>
                  <a:pt x="812660" y="82676"/>
                </a:moveTo>
                <a:lnTo>
                  <a:pt x="769589" y="90118"/>
                </a:lnTo>
                <a:lnTo>
                  <a:pt x="736126" y="111061"/>
                </a:lnTo>
                <a:lnTo>
                  <a:pt x="714451" y="143434"/>
                </a:lnTo>
                <a:lnTo>
                  <a:pt x="706742" y="185165"/>
                </a:lnTo>
                <a:lnTo>
                  <a:pt x="714451" y="227177"/>
                </a:lnTo>
                <a:lnTo>
                  <a:pt x="736126" y="259794"/>
                </a:lnTo>
                <a:lnTo>
                  <a:pt x="769589" y="280910"/>
                </a:lnTo>
                <a:lnTo>
                  <a:pt x="812660" y="288416"/>
                </a:lnTo>
                <a:lnTo>
                  <a:pt x="855510" y="280910"/>
                </a:lnTo>
                <a:lnTo>
                  <a:pt x="888860" y="259794"/>
                </a:lnTo>
                <a:lnTo>
                  <a:pt x="894135" y="251840"/>
                </a:lnTo>
                <a:lnTo>
                  <a:pt x="812660" y="251840"/>
                </a:lnTo>
                <a:lnTo>
                  <a:pt x="787526" y="247060"/>
                </a:lnTo>
                <a:lnTo>
                  <a:pt x="767892" y="233600"/>
                </a:lnTo>
                <a:lnTo>
                  <a:pt x="755117" y="212782"/>
                </a:lnTo>
                <a:lnTo>
                  <a:pt x="750557" y="185927"/>
                </a:lnTo>
                <a:lnTo>
                  <a:pt x="755117" y="159234"/>
                </a:lnTo>
                <a:lnTo>
                  <a:pt x="767892" y="138398"/>
                </a:lnTo>
                <a:lnTo>
                  <a:pt x="787526" y="124848"/>
                </a:lnTo>
                <a:lnTo>
                  <a:pt x="812660" y="120014"/>
                </a:lnTo>
                <a:lnTo>
                  <a:pt x="894843" y="120014"/>
                </a:lnTo>
                <a:lnTo>
                  <a:pt x="888860" y="111061"/>
                </a:lnTo>
                <a:lnTo>
                  <a:pt x="855510" y="90118"/>
                </a:lnTo>
                <a:lnTo>
                  <a:pt x="812660" y="82676"/>
                </a:lnTo>
                <a:close/>
              </a:path>
              <a:path w="1766570" h="361314">
                <a:moveTo>
                  <a:pt x="894843" y="120014"/>
                </a:moveTo>
                <a:lnTo>
                  <a:pt x="812660" y="120014"/>
                </a:lnTo>
                <a:lnTo>
                  <a:pt x="837574" y="124848"/>
                </a:lnTo>
                <a:lnTo>
                  <a:pt x="857094" y="138398"/>
                </a:lnTo>
                <a:lnTo>
                  <a:pt x="869828" y="159234"/>
                </a:lnTo>
                <a:lnTo>
                  <a:pt x="874382" y="185927"/>
                </a:lnTo>
                <a:lnTo>
                  <a:pt x="869828" y="212782"/>
                </a:lnTo>
                <a:lnTo>
                  <a:pt x="857094" y="233600"/>
                </a:lnTo>
                <a:lnTo>
                  <a:pt x="837574" y="247060"/>
                </a:lnTo>
                <a:lnTo>
                  <a:pt x="812660" y="251840"/>
                </a:lnTo>
                <a:lnTo>
                  <a:pt x="894135" y="251840"/>
                </a:lnTo>
                <a:lnTo>
                  <a:pt x="910493" y="227177"/>
                </a:lnTo>
                <a:lnTo>
                  <a:pt x="918197" y="185165"/>
                </a:lnTo>
                <a:lnTo>
                  <a:pt x="910493" y="143434"/>
                </a:lnTo>
                <a:lnTo>
                  <a:pt x="894843" y="120014"/>
                </a:lnTo>
                <a:close/>
              </a:path>
              <a:path w="1766570" h="361314">
                <a:moveTo>
                  <a:pt x="1007732" y="84200"/>
                </a:moveTo>
                <a:lnTo>
                  <a:pt x="963917" y="84200"/>
                </a:lnTo>
                <a:lnTo>
                  <a:pt x="963917" y="286892"/>
                </a:lnTo>
                <a:lnTo>
                  <a:pt x="1007732" y="286892"/>
                </a:lnTo>
                <a:lnTo>
                  <a:pt x="1007732" y="180974"/>
                </a:lnTo>
                <a:lnTo>
                  <a:pt x="1014399" y="157216"/>
                </a:lnTo>
                <a:lnTo>
                  <a:pt x="1028782" y="138922"/>
                </a:lnTo>
                <a:lnTo>
                  <a:pt x="1050166" y="127557"/>
                </a:lnTo>
                <a:lnTo>
                  <a:pt x="1077836" y="124586"/>
                </a:lnTo>
                <a:lnTo>
                  <a:pt x="1007732" y="124586"/>
                </a:lnTo>
                <a:lnTo>
                  <a:pt x="1007732" y="84200"/>
                </a:lnTo>
                <a:close/>
              </a:path>
              <a:path w="1766570" h="361314">
                <a:moveTo>
                  <a:pt x="1077836" y="82676"/>
                </a:moveTo>
                <a:lnTo>
                  <a:pt x="1055309" y="85367"/>
                </a:lnTo>
                <a:lnTo>
                  <a:pt x="1035926" y="93344"/>
                </a:lnTo>
                <a:lnTo>
                  <a:pt x="1019971" y="106465"/>
                </a:lnTo>
                <a:lnTo>
                  <a:pt x="1007732" y="124586"/>
                </a:lnTo>
                <a:lnTo>
                  <a:pt x="1077836" y="124586"/>
                </a:lnTo>
                <a:lnTo>
                  <a:pt x="1077836" y="82676"/>
                </a:lnTo>
                <a:close/>
              </a:path>
              <a:path w="1766570" h="361314">
                <a:moveTo>
                  <a:pt x="1165466" y="124586"/>
                </a:moveTo>
                <a:lnTo>
                  <a:pt x="1122032" y="124586"/>
                </a:lnTo>
                <a:lnTo>
                  <a:pt x="1122032" y="229742"/>
                </a:lnTo>
                <a:lnTo>
                  <a:pt x="1126616" y="256490"/>
                </a:lnTo>
                <a:lnTo>
                  <a:pt x="1138986" y="274843"/>
                </a:lnTo>
                <a:lnTo>
                  <a:pt x="1157072" y="285410"/>
                </a:lnTo>
                <a:lnTo>
                  <a:pt x="1178801" y="288797"/>
                </a:lnTo>
                <a:lnTo>
                  <a:pt x="1191582" y="287815"/>
                </a:lnTo>
                <a:lnTo>
                  <a:pt x="1204185" y="284940"/>
                </a:lnTo>
                <a:lnTo>
                  <a:pt x="1216573" y="280279"/>
                </a:lnTo>
                <a:lnTo>
                  <a:pt x="1228712" y="273938"/>
                </a:lnTo>
                <a:lnTo>
                  <a:pt x="1220551" y="249173"/>
                </a:lnTo>
                <a:lnTo>
                  <a:pt x="1187183" y="249173"/>
                </a:lnTo>
                <a:lnTo>
                  <a:pt x="1178003" y="247834"/>
                </a:lnTo>
                <a:lnTo>
                  <a:pt x="1171181" y="243316"/>
                </a:lnTo>
                <a:lnTo>
                  <a:pt x="1166930" y="234868"/>
                </a:lnTo>
                <a:lnTo>
                  <a:pt x="1165466" y="221741"/>
                </a:lnTo>
                <a:lnTo>
                  <a:pt x="1165466" y="124586"/>
                </a:lnTo>
                <a:close/>
              </a:path>
              <a:path w="1766570" h="361314">
                <a:moveTo>
                  <a:pt x="1217663" y="240410"/>
                </a:moveTo>
                <a:lnTo>
                  <a:pt x="1209203" y="244191"/>
                </a:lnTo>
                <a:lnTo>
                  <a:pt x="1201423" y="246935"/>
                </a:lnTo>
                <a:lnTo>
                  <a:pt x="1194142" y="248608"/>
                </a:lnTo>
                <a:lnTo>
                  <a:pt x="1187183" y="249173"/>
                </a:lnTo>
                <a:lnTo>
                  <a:pt x="1220551" y="249173"/>
                </a:lnTo>
                <a:lnTo>
                  <a:pt x="1217663" y="240410"/>
                </a:lnTo>
                <a:close/>
              </a:path>
              <a:path w="1766570" h="361314">
                <a:moveTo>
                  <a:pt x="1225283" y="91820"/>
                </a:moveTo>
                <a:lnTo>
                  <a:pt x="1093457" y="91820"/>
                </a:lnTo>
                <a:lnTo>
                  <a:pt x="1093457" y="124586"/>
                </a:lnTo>
                <a:lnTo>
                  <a:pt x="1225283" y="124586"/>
                </a:lnTo>
                <a:lnTo>
                  <a:pt x="1225283" y="91820"/>
                </a:lnTo>
                <a:close/>
              </a:path>
              <a:path w="1766570" h="361314">
                <a:moveTo>
                  <a:pt x="1165466" y="36194"/>
                </a:moveTo>
                <a:lnTo>
                  <a:pt x="1122032" y="36194"/>
                </a:lnTo>
                <a:lnTo>
                  <a:pt x="1122032" y="91820"/>
                </a:lnTo>
                <a:lnTo>
                  <a:pt x="1165466" y="91820"/>
                </a:lnTo>
                <a:lnTo>
                  <a:pt x="1165466" y="36194"/>
                </a:lnTo>
                <a:close/>
              </a:path>
              <a:path w="1766570" h="361314">
                <a:moveTo>
                  <a:pt x="1423517" y="118109"/>
                </a:moveTo>
                <a:lnTo>
                  <a:pt x="1341869" y="118109"/>
                </a:lnTo>
                <a:lnTo>
                  <a:pt x="1362931" y="120890"/>
                </a:lnTo>
                <a:lnTo>
                  <a:pt x="1378064" y="128920"/>
                </a:lnTo>
                <a:lnTo>
                  <a:pt x="1387196" y="141737"/>
                </a:lnTo>
                <a:lnTo>
                  <a:pt x="1390256" y="158876"/>
                </a:lnTo>
                <a:lnTo>
                  <a:pt x="1390256" y="164972"/>
                </a:lnTo>
                <a:lnTo>
                  <a:pt x="1328915" y="164972"/>
                </a:lnTo>
                <a:lnTo>
                  <a:pt x="1296375" y="169461"/>
                </a:lnTo>
                <a:lnTo>
                  <a:pt x="1272336" y="181736"/>
                </a:lnTo>
                <a:lnTo>
                  <a:pt x="1257442" y="200870"/>
                </a:lnTo>
                <a:lnTo>
                  <a:pt x="1252334" y="225932"/>
                </a:lnTo>
                <a:lnTo>
                  <a:pt x="1257305" y="250864"/>
                </a:lnTo>
                <a:lnTo>
                  <a:pt x="1271527" y="270795"/>
                </a:lnTo>
                <a:lnTo>
                  <a:pt x="1293964" y="284011"/>
                </a:lnTo>
                <a:lnTo>
                  <a:pt x="1323581" y="288797"/>
                </a:lnTo>
                <a:lnTo>
                  <a:pt x="1344399" y="287148"/>
                </a:lnTo>
                <a:lnTo>
                  <a:pt x="1362681" y="282178"/>
                </a:lnTo>
                <a:lnTo>
                  <a:pt x="1378177" y="273849"/>
                </a:lnTo>
                <a:lnTo>
                  <a:pt x="1390637" y="262127"/>
                </a:lnTo>
                <a:lnTo>
                  <a:pt x="1433619" y="262127"/>
                </a:lnTo>
                <a:lnTo>
                  <a:pt x="1433596" y="254126"/>
                </a:lnTo>
                <a:lnTo>
                  <a:pt x="1332725" y="254126"/>
                </a:lnTo>
                <a:lnTo>
                  <a:pt x="1316306" y="251995"/>
                </a:lnTo>
                <a:lnTo>
                  <a:pt x="1303959" y="245935"/>
                </a:lnTo>
                <a:lnTo>
                  <a:pt x="1296185" y="236446"/>
                </a:lnTo>
                <a:lnTo>
                  <a:pt x="1293482" y="224027"/>
                </a:lnTo>
                <a:lnTo>
                  <a:pt x="1296012" y="211603"/>
                </a:lnTo>
                <a:lnTo>
                  <a:pt x="1303721" y="203215"/>
                </a:lnTo>
                <a:lnTo>
                  <a:pt x="1316788" y="198471"/>
                </a:lnTo>
                <a:lnTo>
                  <a:pt x="1335392" y="196976"/>
                </a:lnTo>
                <a:lnTo>
                  <a:pt x="1433432" y="196976"/>
                </a:lnTo>
                <a:lnTo>
                  <a:pt x="1433309" y="153923"/>
                </a:lnTo>
                <a:lnTo>
                  <a:pt x="1427689" y="123985"/>
                </a:lnTo>
                <a:lnTo>
                  <a:pt x="1423517" y="118109"/>
                </a:lnTo>
                <a:close/>
              </a:path>
              <a:path w="1766570" h="361314">
                <a:moveTo>
                  <a:pt x="1433619" y="262127"/>
                </a:moveTo>
                <a:lnTo>
                  <a:pt x="1390637" y="262127"/>
                </a:lnTo>
                <a:lnTo>
                  <a:pt x="1390637" y="286892"/>
                </a:lnTo>
                <a:lnTo>
                  <a:pt x="1433690" y="286892"/>
                </a:lnTo>
                <a:lnTo>
                  <a:pt x="1433619" y="262127"/>
                </a:lnTo>
                <a:close/>
              </a:path>
              <a:path w="1766570" h="361314">
                <a:moveTo>
                  <a:pt x="1433432" y="196976"/>
                </a:moveTo>
                <a:lnTo>
                  <a:pt x="1390256" y="196976"/>
                </a:lnTo>
                <a:lnTo>
                  <a:pt x="1390256" y="215645"/>
                </a:lnTo>
                <a:lnTo>
                  <a:pt x="1384696" y="230981"/>
                </a:lnTo>
                <a:lnTo>
                  <a:pt x="1372349" y="243173"/>
                </a:lnTo>
                <a:lnTo>
                  <a:pt x="1354573" y="251221"/>
                </a:lnTo>
                <a:lnTo>
                  <a:pt x="1332725" y="254126"/>
                </a:lnTo>
                <a:lnTo>
                  <a:pt x="1433596" y="254126"/>
                </a:lnTo>
                <a:lnTo>
                  <a:pt x="1433432" y="196976"/>
                </a:lnTo>
                <a:close/>
              </a:path>
              <a:path w="1766570" h="361314">
                <a:moveTo>
                  <a:pt x="1351394" y="82676"/>
                </a:moveTo>
                <a:lnTo>
                  <a:pt x="1325492" y="84308"/>
                </a:lnTo>
                <a:lnTo>
                  <a:pt x="1303912" y="89153"/>
                </a:lnTo>
                <a:lnTo>
                  <a:pt x="1284260" y="97143"/>
                </a:lnTo>
                <a:lnTo>
                  <a:pt x="1264145" y="108203"/>
                </a:lnTo>
                <a:lnTo>
                  <a:pt x="1282052" y="138683"/>
                </a:lnTo>
                <a:lnTo>
                  <a:pt x="1297185" y="129682"/>
                </a:lnTo>
                <a:lnTo>
                  <a:pt x="1312246" y="123253"/>
                </a:lnTo>
                <a:lnTo>
                  <a:pt x="1327165" y="119395"/>
                </a:lnTo>
                <a:lnTo>
                  <a:pt x="1341869" y="118109"/>
                </a:lnTo>
                <a:lnTo>
                  <a:pt x="1423517" y="118109"/>
                </a:lnTo>
                <a:lnTo>
                  <a:pt x="1411782" y="101584"/>
                </a:lnTo>
                <a:lnTo>
                  <a:pt x="1386160" y="87540"/>
                </a:lnTo>
                <a:lnTo>
                  <a:pt x="1351394" y="82676"/>
                </a:lnTo>
                <a:close/>
              </a:path>
              <a:path w="1766570" h="361314">
                <a:moveTo>
                  <a:pt x="1538084" y="4190"/>
                </a:moveTo>
                <a:lnTo>
                  <a:pt x="1494269" y="4190"/>
                </a:lnTo>
                <a:lnTo>
                  <a:pt x="1494269" y="286892"/>
                </a:lnTo>
                <a:lnTo>
                  <a:pt x="1538084" y="286892"/>
                </a:lnTo>
                <a:lnTo>
                  <a:pt x="1538084" y="4190"/>
                </a:lnTo>
                <a:close/>
              </a:path>
              <a:path w="1766570" h="361314">
                <a:moveTo>
                  <a:pt x="1740776" y="0"/>
                </a:moveTo>
                <a:lnTo>
                  <a:pt x="1730679" y="1964"/>
                </a:lnTo>
                <a:lnTo>
                  <a:pt x="1722583" y="7429"/>
                </a:lnTo>
                <a:lnTo>
                  <a:pt x="1717201" y="15751"/>
                </a:lnTo>
                <a:lnTo>
                  <a:pt x="1715249" y="26288"/>
                </a:lnTo>
                <a:lnTo>
                  <a:pt x="1717201" y="36605"/>
                </a:lnTo>
                <a:lnTo>
                  <a:pt x="1722583" y="44815"/>
                </a:lnTo>
                <a:lnTo>
                  <a:pt x="1730679" y="50238"/>
                </a:lnTo>
                <a:lnTo>
                  <a:pt x="1740776" y="52196"/>
                </a:lnTo>
                <a:lnTo>
                  <a:pt x="1750872" y="50238"/>
                </a:lnTo>
                <a:lnTo>
                  <a:pt x="1758969" y="44815"/>
                </a:lnTo>
                <a:lnTo>
                  <a:pt x="1764350" y="36605"/>
                </a:lnTo>
                <a:lnTo>
                  <a:pt x="1766303" y="26288"/>
                </a:lnTo>
                <a:lnTo>
                  <a:pt x="1764350" y="15751"/>
                </a:lnTo>
                <a:lnTo>
                  <a:pt x="1758969" y="7429"/>
                </a:lnTo>
                <a:lnTo>
                  <a:pt x="1750872" y="1964"/>
                </a:lnTo>
                <a:lnTo>
                  <a:pt x="1740776" y="0"/>
                </a:lnTo>
                <a:close/>
              </a:path>
              <a:path w="1766570" h="361314">
                <a:moveTo>
                  <a:pt x="1762493" y="84200"/>
                </a:moveTo>
                <a:lnTo>
                  <a:pt x="1719059" y="84200"/>
                </a:lnTo>
                <a:lnTo>
                  <a:pt x="1719059" y="286892"/>
                </a:lnTo>
                <a:lnTo>
                  <a:pt x="1762493" y="286892"/>
                </a:lnTo>
                <a:lnTo>
                  <a:pt x="1762493" y="84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7314" y="1304391"/>
            <a:ext cx="8626132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393" y="3808364"/>
            <a:ext cx="1657990" cy="2006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7951" y="3314721"/>
            <a:ext cx="1995014" cy="2960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29145" y="3555990"/>
            <a:ext cx="2095933" cy="2387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5561" y="3020559"/>
            <a:ext cx="1784806" cy="2039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1121" y="1534671"/>
            <a:ext cx="2846184" cy="5030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8616" y="2082571"/>
            <a:ext cx="1609725" cy="363220"/>
          </a:xfrm>
          <a:custGeom>
            <a:avLst/>
            <a:gdLst/>
            <a:ahLst/>
            <a:cxnLst/>
            <a:rect l="l" t="t" r="r" b="b"/>
            <a:pathLst>
              <a:path w="1609725" h="363219">
                <a:moveTo>
                  <a:pt x="105917" y="83058"/>
                </a:moveTo>
                <a:lnTo>
                  <a:pt x="62847" y="90499"/>
                </a:lnTo>
                <a:lnTo>
                  <a:pt x="29384" y="111442"/>
                </a:lnTo>
                <a:lnTo>
                  <a:pt x="7709" y="143815"/>
                </a:lnTo>
                <a:lnTo>
                  <a:pt x="0" y="185547"/>
                </a:lnTo>
                <a:lnTo>
                  <a:pt x="7709" y="227558"/>
                </a:lnTo>
                <a:lnTo>
                  <a:pt x="29384" y="260175"/>
                </a:lnTo>
                <a:lnTo>
                  <a:pt x="62847" y="281291"/>
                </a:lnTo>
                <a:lnTo>
                  <a:pt x="105917" y="288798"/>
                </a:lnTo>
                <a:lnTo>
                  <a:pt x="148768" y="281291"/>
                </a:lnTo>
                <a:lnTo>
                  <a:pt x="182117" y="260175"/>
                </a:lnTo>
                <a:lnTo>
                  <a:pt x="187393" y="252222"/>
                </a:lnTo>
                <a:lnTo>
                  <a:pt x="105917" y="252222"/>
                </a:lnTo>
                <a:lnTo>
                  <a:pt x="80783" y="247441"/>
                </a:lnTo>
                <a:lnTo>
                  <a:pt x="61150" y="233981"/>
                </a:lnTo>
                <a:lnTo>
                  <a:pt x="48375" y="213163"/>
                </a:lnTo>
                <a:lnTo>
                  <a:pt x="43814" y="186309"/>
                </a:lnTo>
                <a:lnTo>
                  <a:pt x="48375" y="159615"/>
                </a:lnTo>
                <a:lnTo>
                  <a:pt x="61150" y="138779"/>
                </a:lnTo>
                <a:lnTo>
                  <a:pt x="80783" y="125229"/>
                </a:lnTo>
                <a:lnTo>
                  <a:pt x="105917" y="120396"/>
                </a:lnTo>
                <a:lnTo>
                  <a:pt x="188101" y="120396"/>
                </a:lnTo>
                <a:lnTo>
                  <a:pt x="182117" y="111442"/>
                </a:lnTo>
                <a:lnTo>
                  <a:pt x="148768" y="90499"/>
                </a:lnTo>
                <a:lnTo>
                  <a:pt x="105917" y="83058"/>
                </a:lnTo>
                <a:close/>
              </a:path>
              <a:path w="1609725" h="363219">
                <a:moveTo>
                  <a:pt x="188101" y="120396"/>
                </a:moveTo>
                <a:lnTo>
                  <a:pt x="105917" y="120396"/>
                </a:lnTo>
                <a:lnTo>
                  <a:pt x="130831" y="125229"/>
                </a:lnTo>
                <a:lnTo>
                  <a:pt x="150352" y="138779"/>
                </a:lnTo>
                <a:lnTo>
                  <a:pt x="163085" y="159615"/>
                </a:lnTo>
                <a:lnTo>
                  <a:pt x="167639" y="186309"/>
                </a:lnTo>
                <a:lnTo>
                  <a:pt x="163085" y="213163"/>
                </a:lnTo>
                <a:lnTo>
                  <a:pt x="150352" y="233981"/>
                </a:lnTo>
                <a:lnTo>
                  <a:pt x="130831" y="247441"/>
                </a:lnTo>
                <a:lnTo>
                  <a:pt x="105917" y="252222"/>
                </a:lnTo>
                <a:lnTo>
                  <a:pt x="187393" y="252222"/>
                </a:lnTo>
                <a:lnTo>
                  <a:pt x="203751" y="227558"/>
                </a:lnTo>
                <a:lnTo>
                  <a:pt x="211454" y="185547"/>
                </a:lnTo>
                <a:lnTo>
                  <a:pt x="203751" y="143815"/>
                </a:lnTo>
                <a:lnTo>
                  <a:pt x="188101" y="120396"/>
                </a:lnTo>
                <a:close/>
              </a:path>
              <a:path w="1609725" h="363219">
                <a:moveTo>
                  <a:pt x="465962" y="315468"/>
                </a:moveTo>
                <a:lnTo>
                  <a:pt x="451484" y="349377"/>
                </a:lnTo>
                <a:lnTo>
                  <a:pt x="460932" y="355217"/>
                </a:lnTo>
                <a:lnTo>
                  <a:pt x="471344" y="359521"/>
                </a:lnTo>
                <a:lnTo>
                  <a:pt x="482399" y="362182"/>
                </a:lnTo>
                <a:lnTo>
                  <a:pt x="493775" y="363093"/>
                </a:lnTo>
                <a:lnTo>
                  <a:pt x="517677" y="358890"/>
                </a:lnTo>
                <a:lnTo>
                  <a:pt x="538686" y="346043"/>
                </a:lnTo>
                <a:lnTo>
                  <a:pt x="553337" y="324612"/>
                </a:lnTo>
                <a:lnTo>
                  <a:pt x="491870" y="324612"/>
                </a:lnTo>
                <a:lnTo>
                  <a:pt x="485411" y="323986"/>
                </a:lnTo>
                <a:lnTo>
                  <a:pt x="478774" y="322183"/>
                </a:lnTo>
                <a:lnTo>
                  <a:pt x="472207" y="319307"/>
                </a:lnTo>
                <a:lnTo>
                  <a:pt x="465962" y="315468"/>
                </a:lnTo>
                <a:close/>
              </a:path>
              <a:path w="1609725" h="363219">
                <a:moveTo>
                  <a:pt x="559307" y="84582"/>
                </a:moveTo>
                <a:lnTo>
                  <a:pt x="515873" y="84582"/>
                </a:lnTo>
                <a:lnTo>
                  <a:pt x="515873" y="297180"/>
                </a:lnTo>
                <a:lnTo>
                  <a:pt x="513998" y="309663"/>
                </a:lnTo>
                <a:lnTo>
                  <a:pt x="508873" y="318182"/>
                </a:lnTo>
                <a:lnTo>
                  <a:pt x="501247" y="323058"/>
                </a:lnTo>
                <a:lnTo>
                  <a:pt x="491870" y="324612"/>
                </a:lnTo>
                <a:lnTo>
                  <a:pt x="553337" y="324612"/>
                </a:lnTo>
                <a:lnTo>
                  <a:pt x="553622" y="324195"/>
                </a:lnTo>
                <a:lnTo>
                  <a:pt x="559307" y="292989"/>
                </a:lnTo>
                <a:lnTo>
                  <a:pt x="559307" y="84582"/>
                </a:lnTo>
                <a:close/>
              </a:path>
              <a:path w="1609725" h="363219">
                <a:moveTo>
                  <a:pt x="449208" y="252222"/>
                </a:moveTo>
                <a:lnTo>
                  <a:pt x="302894" y="252222"/>
                </a:lnTo>
                <a:lnTo>
                  <a:pt x="315801" y="267902"/>
                </a:lnTo>
                <a:lnTo>
                  <a:pt x="332136" y="279368"/>
                </a:lnTo>
                <a:lnTo>
                  <a:pt x="351758" y="286404"/>
                </a:lnTo>
                <a:lnTo>
                  <a:pt x="374522" y="288798"/>
                </a:lnTo>
                <a:lnTo>
                  <a:pt x="413956" y="281362"/>
                </a:lnTo>
                <a:lnTo>
                  <a:pt x="444245" y="260461"/>
                </a:lnTo>
                <a:lnTo>
                  <a:pt x="449208" y="252222"/>
                </a:lnTo>
                <a:close/>
              </a:path>
              <a:path w="1609725" h="363219">
                <a:moveTo>
                  <a:pt x="302894" y="4572"/>
                </a:moveTo>
                <a:lnTo>
                  <a:pt x="259079" y="4572"/>
                </a:lnTo>
                <a:lnTo>
                  <a:pt x="259079" y="287274"/>
                </a:lnTo>
                <a:lnTo>
                  <a:pt x="302894" y="287274"/>
                </a:lnTo>
                <a:lnTo>
                  <a:pt x="302894" y="252222"/>
                </a:lnTo>
                <a:lnTo>
                  <a:pt x="449208" y="252222"/>
                </a:lnTo>
                <a:lnTo>
                  <a:pt x="449667" y="251460"/>
                </a:lnTo>
                <a:lnTo>
                  <a:pt x="364616" y="251460"/>
                </a:lnTo>
                <a:lnTo>
                  <a:pt x="339703" y="246620"/>
                </a:lnTo>
                <a:lnTo>
                  <a:pt x="320182" y="233029"/>
                </a:lnTo>
                <a:lnTo>
                  <a:pt x="307449" y="212080"/>
                </a:lnTo>
                <a:lnTo>
                  <a:pt x="302894" y="185166"/>
                </a:lnTo>
                <a:lnTo>
                  <a:pt x="307449" y="158853"/>
                </a:lnTo>
                <a:lnTo>
                  <a:pt x="320182" y="138112"/>
                </a:lnTo>
                <a:lnTo>
                  <a:pt x="339703" y="124515"/>
                </a:lnTo>
                <a:lnTo>
                  <a:pt x="364616" y="119634"/>
                </a:lnTo>
                <a:lnTo>
                  <a:pt x="302894" y="119634"/>
                </a:lnTo>
                <a:lnTo>
                  <a:pt x="302894" y="4572"/>
                </a:lnTo>
                <a:close/>
              </a:path>
              <a:path w="1609725" h="363219">
                <a:moveTo>
                  <a:pt x="373760" y="83058"/>
                </a:moveTo>
                <a:lnTo>
                  <a:pt x="351436" y="85451"/>
                </a:lnTo>
                <a:lnTo>
                  <a:pt x="332041" y="92487"/>
                </a:lnTo>
                <a:lnTo>
                  <a:pt x="315789" y="103953"/>
                </a:lnTo>
                <a:lnTo>
                  <a:pt x="302894" y="119634"/>
                </a:lnTo>
                <a:lnTo>
                  <a:pt x="364616" y="119634"/>
                </a:lnTo>
                <a:lnTo>
                  <a:pt x="389530" y="124569"/>
                </a:lnTo>
                <a:lnTo>
                  <a:pt x="409051" y="138255"/>
                </a:lnTo>
                <a:lnTo>
                  <a:pt x="421784" y="159013"/>
                </a:lnTo>
                <a:lnTo>
                  <a:pt x="426338" y="185166"/>
                </a:lnTo>
                <a:lnTo>
                  <a:pt x="421784" y="211919"/>
                </a:lnTo>
                <a:lnTo>
                  <a:pt x="409051" y="232886"/>
                </a:lnTo>
                <a:lnTo>
                  <a:pt x="389530" y="246566"/>
                </a:lnTo>
                <a:lnTo>
                  <a:pt x="364616" y="251460"/>
                </a:lnTo>
                <a:lnTo>
                  <a:pt x="449667" y="251460"/>
                </a:lnTo>
                <a:lnTo>
                  <a:pt x="463676" y="228201"/>
                </a:lnTo>
                <a:lnTo>
                  <a:pt x="470534" y="186690"/>
                </a:lnTo>
                <a:lnTo>
                  <a:pt x="463504" y="144458"/>
                </a:lnTo>
                <a:lnTo>
                  <a:pt x="443722" y="111728"/>
                </a:lnTo>
                <a:lnTo>
                  <a:pt x="413152" y="90570"/>
                </a:lnTo>
                <a:lnTo>
                  <a:pt x="373760" y="83058"/>
                </a:lnTo>
                <a:close/>
              </a:path>
              <a:path w="1609725" h="363219">
                <a:moveTo>
                  <a:pt x="537590" y="0"/>
                </a:moveTo>
                <a:lnTo>
                  <a:pt x="526994" y="1970"/>
                </a:lnTo>
                <a:lnTo>
                  <a:pt x="518540" y="7477"/>
                </a:lnTo>
                <a:lnTo>
                  <a:pt x="512945" y="15912"/>
                </a:lnTo>
                <a:lnTo>
                  <a:pt x="510920" y="26670"/>
                </a:lnTo>
                <a:lnTo>
                  <a:pt x="512945" y="37266"/>
                </a:lnTo>
                <a:lnTo>
                  <a:pt x="518540" y="45720"/>
                </a:lnTo>
                <a:lnTo>
                  <a:pt x="526994" y="51315"/>
                </a:lnTo>
                <a:lnTo>
                  <a:pt x="537590" y="53340"/>
                </a:lnTo>
                <a:lnTo>
                  <a:pt x="548568" y="51315"/>
                </a:lnTo>
                <a:lnTo>
                  <a:pt x="557117" y="45720"/>
                </a:lnTo>
                <a:lnTo>
                  <a:pt x="562665" y="37266"/>
                </a:lnTo>
                <a:lnTo>
                  <a:pt x="564641" y="26670"/>
                </a:lnTo>
                <a:lnTo>
                  <a:pt x="562665" y="15912"/>
                </a:lnTo>
                <a:lnTo>
                  <a:pt x="557117" y="7477"/>
                </a:lnTo>
                <a:lnTo>
                  <a:pt x="548568" y="1970"/>
                </a:lnTo>
                <a:lnTo>
                  <a:pt x="537590" y="0"/>
                </a:lnTo>
                <a:close/>
              </a:path>
              <a:path w="1609725" h="363219">
                <a:moveTo>
                  <a:pt x="709028" y="83058"/>
                </a:moveTo>
                <a:lnTo>
                  <a:pt x="667618" y="90725"/>
                </a:lnTo>
                <a:lnTo>
                  <a:pt x="635209" y="111823"/>
                </a:lnTo>
                <a:lnTo>
                  <a:pt x="614087" y="144351"/>
                </a:lnTo>
                <a:lnTo>
                  <a:pt x="606539" y="186309"/>
                </a:lnTo>
                <a:lnTo>
                  <a:pt x="613944" y="228040"/>
                </a:lnTo>
                <a:lnTo>
                  <a:pt x="634923" y="260413"/>
                </a:lnTo>
                <a:lnTo>
                  <a:pt x="667618" y="281356"/>
                </a:lnTo>
                <a:lnTo>
                  <a:pt x="710171" y="288798"/>
                </a:lnTo>
                <a:lnTo>
                  <a:pt x="735269" y="286494"/>
                </a:lnTo>
                <a:lnTo>
                  <a:pt x="757796" y="279796"/>
                </a:lnTo>
                <a:lnTo>
                  <a:pt x="777465" y="269027"/>
                </a:lnTo>
                <a:lnTo>
                  <a:pt x="793991" y="254508"/>
                </a:lnTo>
                <a:lnTo>
                  <a:pt x="792918" y="253365"/>
                </a:lnTo>
                <a:lnTo>
                  <a:pt x="713600" y="253365"/>
                </a:lnTo>
                <a:lnTo>
                  <a:pt x="691240" y="249840"/>
                </a:lnTo>
                <a:lnTo>
                  <a:pt x="672738" y="239744"/>
                </a:lnTo>
                <a:lnTo>
                  <a:pt x="658950" y="223789"/>
                </a:lnTo>
                <a:lnTo>
                  <a:pt x="650735" y="202692"/>
                </a:lnTo>
                <a:lnTo>
                  <a:pt x="803897" y="202692"/>
                </a:lnTo>
                <a:lnTo>
                  <a:pt x="802247" y="170688"/>
                </a:lnTo>
                <a:lnTo>
                  <a:pt x="649973" y="170688"/>
                </a:lnTo>
                <a:lnTo>
                  <a:pt x="656688" y="148810"/>
                </a:lnTo>
                <a:lnTo>
                  <a:pt x="669404" y="132254"/>
                </a:lnTo>
                <a:lnTo>
                  <a:pt x="687263" y="121771"/>
                </a:lnTo>
                <a:lnTo>
                  <a:pt x="709409" y="118110"/>
                </a:lnTo>
                <a:lnTo>
                  <a:pt x="786324" y="118110"/>
                </a:lnTo>
                <a:lnTo>
                  <a:pt x="785180" y="115443"/>
                </a:lnTo>
                <a:lnTo>
                  <a:pt x="754659" y="91463"/>
                </a:lnTo>
                <a:lnTo>
                  <a:pt x="709028" y="83058"/>
                </a:lnTo>
                <a:close/>
              </a:path>
              <a:path w="1609725" h="363219">
                <a:moveTo>
                  <a:pt x="770750" y="229743"/>
                </a:moveTo>
                <a:lnTo>
                  <a:pt x="758659" y="239863"/>
                </a:lnTo>
                <a:lnTo>
                  <a:pt x="744889" y="247269"/>
                </a:lnTo>
                <a:lnTo>
                  <a:pt x="729763" y="251817"/>
                </a:lnTo>
                <a:lnTo>
                  <a:pt x="713600" y="253365"/>
                </a:lnTo>
                <a:lnTo>
                  <a:pt x="792918" y="253365"/>
                </a:lnTo>
                <a:lnTo>
                  <a:pt x="770750" y="229743"/>
                </a:lnTo>
                <a:close/>
              </a:path>
              <a:path w="1609725" h="363219">
                <a:moveTo>
                  <a:pt x="786324" y="118110"/>
                </a:moveTo>
                <a:lnTo>
                  <a:pt x="709409" y="118110"/>
                </a:lnTo>
                <a:lnTo>
                  <a:pt x="731989" y="121717"/>
                </a:lnTo>
                <a:lnTo>
                  <a:pt x="749461" y="132111"/>
                </a:lnTo>
                <a:lnTo>
                  <a:pt x="761005" y="148649"/>
                </a:lnTo>
                <a:lnTo>
                  <a:pt x="765797" y="170688"/>
                </a:lnTo>
                <a:lnTo>
                  <a:pt x="802247" y="170688"/>
                </a:lnTo>
                <a:lnTo>
                  <a:pt x="801343" y="153138"/>
                </a:lnTo>
                <a:lnTo>
                  <a:pt x="786324" y="118110"/>
                </a:lnTo>
                <a:close/>
              </a:path>
              <a:path w="1609725" h="363219">
                <a:moveTo>
                  <a:pt x="932675" y="83058"/>
                </a:moveTo>
                <a:lnTo>
                  <a:pt x="891324" y="90564"/>
                </a:lnTo>
                <a:lnTo>
                  <a:pt x="859047" y="111680"/>
                </a:lnTo>
                <a:lnTo>
                  <a:pt x="838056" y="144297"/>
                </a:lnTo>
                <a:lnTo>
                  <a:pt x="830567" y="186309"/>
                </a:lnTo>
                <a:lnTo>
                  <a:pt x="838056" y="228040"/>
                </a:lnTo>
                <a:lnTo>
                  <a:pt x="859047" y="260413"/>
                </a:lnTo>
                <a:lnTo>
                  <a:pt x="891324" y="281356"/>
                </a:lnTo>
                <a:lnTo>
                  <a:pt x="932675" y="288798"/>
                </a:lnTo>
                <a:lnTo>
                  <a:pt x="959791" y="286279"/>
                </a:lnTo>
                <a:lnTo>
                  <a:pt x="983300" y="278939"/>
                </a:lnTo>
                <a:lnTo>
                  <a:pt x="1003023" y="267098"/>
                </a:lnTo>
                <a:lnTo>
                  <a:pt x="1018781" y="251079"/>
                </a:lnTo>
                <a:lnTo>
                  <a:pt x="934580" y="251079"/>
                </a:lnTo>
                <a:lnTo>
                  <a:pt x="910386" y="246370"/>
                </a:lnTo>
                <a:lnTo>
                  <a:pt x="891336" y="233124"/>
                </a:lnTo>
                <a:lnTo>
                  <a:pt x="878859" y="212663"/>
                </a:lnTo>
                <a:lnTo>
                  <a:pt x="874382" y="186309"/>
                </a:lnTo>
                <a:lnTo>
                  <a:pt x="878859" y="159954"/>
                </a:lnTo>
                <a:lnTo>
                  <a:pt x="891336" y="139493"/>
                </a:lnTo>
                <a:lnTo>
                  <a:pt x="910386" y="126247"/>
                </a:lnTo>
                <a:lnTo>
                  <a:pt x="934580" y="121539"/>
                </a:lnTo>
                <a:lnTo>
                  <a:pt x="1011954" y="121539"/>
                </a:lnTo>
                <a:lnTo>
                  <a:pt x="1016495" y="116205"/>
                </a:lnTo>
                <a:lnTo>
                  <a:pt x="1000665" y="102024"/>
                </a:lnTo>
                <a:lnTo>
                  <a:pt x="981300" y="91630"/>
                </a:lnTo>
                <a:lnTo>
                  <a:pt x="958577" y="85236"/>
                </a:lnTo>
                <a:lnTo>
                  <a:pt x="932675" y="83058"/>
                </a:lnTo>
                <a:close/>
              </a:path>
              <a:path w="1609725" h="363219">
                <a:moveTo>
                  <a:pt x="994397" y="226695"/>
                </a:moveTo>
                <a:lnTo>
                  <a:pt x="982854" y="237255"/>
                </a:lnTo>
                <a:lnTo>
                  <a:pt x="968917" y="244887"/>
                </a:lnTo>
                <a:lnTo>
                  <a:pt x="952767" y="249519"/>
                </a:lnTo>
                <a:lnTo>
                  <a:pt x="934580" y="251079"/>
                </a:lnTo>
                <a:lnTo>
                  <a:pt x="1018781" y="251079"/>
                </a:lnTo>
                <a:lnTo>
                  <a:pt x="994397" y="226695"/>
                </a:lnTo>
                <a:close/>
              </a:path>
              <a:path w="1609725" h="363219">
                <a:moveTo>
                  <a:pt x="1011954" y="121539"/>
                </a:moveTo>
                <a:lnTo>
                  <a:pt x="934580" y="121539"/>
                </a:lnTo>
                <a:lnTo>
                  <a:pt x="951933" y="122914"/>
                </a:lnTo>
                <a:lnTo>
                  <a:pt x="967393" y="127396"/>
                </a:lnTo>
                <a:lnTo>
                  <a:pt x="980925" y="134665"/>
                </a:lnTo>
                <a:lnTo>
                  <a:pt x="992492" y="144399"/>
                </a:lnTo>
                <a:lnTo>
                  <a:pt x="1011954" y="121539"/>
                </a:lnTo>
                <a:close/>
              </a:path>
              <a:path w="1609725" h="363219">
                <a:moveTo>
                  <a:pt x="1115936" y="124968"/>
                </a:moveTo>
                <a:lnTo>
                  <a:pt x="1072502" y="124968"/>
                </a:lnTo>
                <a:lnTo>
                  <a:pt x="1072502" y="230124"/>
                </a:lnTo>
                <a:lnTo>
                  <a:pt x="1077086" y="256871"/>
                </a:lnTo>
                <a:lnTo>
                  <a:pt x="1089456" y="275224"/>
                </a:lnTo>
                <a:lnTo>
                  <a:pt x="1107542" y="285791"/>
                </a:lnTo>
                <a:lnTo>
                  <a:pt x="1129271" y="289179"/>
                </a:lnTo>
                <a:lnTo>
                  <a:pt x="1142052" y="288196"/>
                </a:lnTo>
                <a:lnTo>
                  <a:pt x="1154655" y="285321"/>
                </a:lnTo>
                <a:lnTo>
                  <a:pt x="1167043" y="280660"/>
                </a:lnTo>
                <a:lnTo>
                  <a:pt x="1179182" y="274320"/>
                </a:lnTo>
                <a:lnTo>
                  <a:pt x="1171021" y="249555"/>
                </a:lnTo>
                <a:lnTo>
                  <a:pt x="1137653" y="249555"/>
                </a:lnTo>
                <a:lnTo>
                  <a:pt x="1128473" y="248215"/>
                </a:lnTo>
                <a:lnTo>
                  <a:pt x="1121651" y="243697"/>
                </a:lnTo>
                <a:lnTo>
                  <a:pt x="1117400" y="235249"/>
                </a:lnTo>
                <a:lnTo>
                  <a:pt x="1115936" y="222123"/>
                </a:lnTo>
                <a:lnTo>
                  <a:pt x="1115936" y="124968"/>
                </a:lnTo>
                <a:close/>
              </a:path>
              <a:path w="1609725" h="363219">
                <a:moveTo>
                  <a:pt x="1168133" y="240792"/>
                </a:moveTo>
                <a:lnTo>
                  <a:pt x="1159673" y="244572"/>
                </a:lnTo>
                <a:lnTo>
                  <a:pt x="1151893" y="247316"/>
                </a:lnTo>
                <a:lnTo>
                  <a:pt x="1144612" y="248989"/>
                </a:lnTo>
                <a:lnTo>
                  <a:pt x="1137653" y="249555"/>
                </a:lnTo>
                <a:lnTo>
                  <a:pt x="1171021" y="249555"/>
                </a:lnTo>
                <a:lnTo>
                  <a:pt x="1168133" y="240792"/>
                </a:lnTo>
                <a:close/>
              </a:path>
              <a:path w="1609725" h="363219">
                <a:moveTo>
                  <a:pt x="1175753" y="92202"/>
                </a:moveTo>
                <a:lnTo>
                  <a:pt x="1043927" y="92202"/>
                </a:lnTo>
                <a:lnTo>
                  <a:pt x="1043927" y="124968"/>
                </a:lnTo>
                <a:lnTo>
                  <a:pt x="1175753" y="124968"/>
                </a:lnTo>
                <a:lnTo>
                  <a:pt x="1175753" y="92202"/>
                </a:lnTo>
                <a:close/>
              </a:path>
              <a:path w="1609725" h="363219">
                <a:moveTo>
                  <a:pt x="1115936" y="36576"/>
                </a:moveTo>
                <a:lnTo>
                  <a:pt x="1072502" y="36576"/>
                </a:lnTo>
                <a:lnTo>
                  <a:pt x="1072502" y="92202"/>
                </a:lnTo>
                <a:lnTo>
                  <a:pt x="1115936" y="92202"/>
                </a:lnTo>
                <a:lnTo>
                  <a:pt x="1115936" y="36576"/>
                </a:lnTo>
                <a:close/>
              </a:path>
              <a:path w="1609725" h="363219">
                <a:moveTo>
                  <a:pt x="1241285" y="381"/>
                </a:moveTo>
                <a:lnTo>
                  <a:pt x="1231188" y="2345"/>
                </a:lnTo>
                <a:lnTo>
                  <a:pt x="1223092" y="7810"/>
                </a:lnTo>
                <a:lnTo>
                  <a:pt x="1217710" y="16132"/>
                </a:lnTo>
                <a:lnTo>
                  <a:pt x="1215758" y="26670"/>
                </a:lnTo>
                <a:lnTo>
                  <a:pt x="1217710" y="36986"/>
                </a:lnTo>
                <a:lnTo>
                  <a:pt x="1223092" y="45196"/>
                </a:lnTo>
                <a:lnTo>
                  <a:pt x="1231188" y="50619"/>
                </a:lnTo>
                <a:lnTo>
                  <a:pt x="1241285" y="52578"/>
                </a:lnTo>
                <a:lnTo>
                  <a:pt x="1251381" y="50619"/>
                </a:lnTo>
                <a:lnTo>
                  <a:pt x="1259478" y="45196"/>
                </a:lnTo>
                <a:lnTo>
                  <a:pt x="1264859" y="36986"/>
                </a:lnTo>
                <a:lnTo>
                  <a:pt x="1266812" y="26670"/>
                </a:lnTo>
                <a:lnTo>
                  <a:pt x="1264859" y="16132"/>
                </a:lnTo>
                <a:lnTo>
                  <a:pt x="1259478" y="7810"/>
                </a:lnTo>
                <a:lnTo>
                  <a:pt x="1251381" y="2345"/>
                </a:lnTo>
                <a:lnTo>
                  <a:pt x="1241285" y="381"/>
                </a:lnTo>
                <a:close/>
              </a:path>
              <a:path w="1609725" h="363219">
                <a:moveTo>
                  <a:pt x="1263002" y="84582"/>
                </a:moveTo>
                <a:lnTo>
                  <a:pt x="1219568" y="84582"/>
                </a:lnTo>
                <a:lnTo>
                  <a:pt x="1219568" y="287274"/>
                </a:lnTo>
                <a:lnTo>
                  <a:pt x="1263002" y="287274"/>
                </a:lnTo>
                <a:lnTo>
                  <a:pt x="1263002" y="84582"/>
                </a:lnTo>
                <a:close/>
              </a:path>
              <a:path w="1609725" h="363219">
                <a:moveTo>
                  <a:pt x="1365110" y="84582"/>
                </a:moveTo>
                <a:lnTo>
                  <a:pt x="1321295" y="84582"/>
                </a:lnTo>
                <a:lnTo>
                  <a:pt x="1321295" y="210693"/>
                </a:lnTo>
                <a:lnTo>
                  <a:pt x="1326367" y="243310"/>
                </a:lnTo>
                <a:lnTo>
                  <a:pt x="1341012" y="267890"/>
                </a:lnTo>
                <a:lnTo>
                  <a:pt x="1364372" y="283398"/>
                </a:lnTo>
                <a:lnTo>
                  <a:pt x="1395590" y="288798"/>
                </a:lnTo>
                <a:lnTo>
                  <a:pt x="1418956" y="286172"/>
                </a:lnTo>
                <a:lnTo>
                  <a:pt x="1439071" y="278653"/>
                </a:lnTo>
                <a:lnTo>
                  <a:pt x="1455544" y="265920"/>
                </a:lnTo>
                <a:lnTo>
                  <a:pt x="1467980" y="247650"/>
                </a:lnTo>
                <a:lnTo>
                  <a:pt x="1412354" y="247650"/>
                </a:lnTo>
                <a:lnTo>
                  <a:pt x="1392595" y="244256"/>
                </a:lnTo>
                <a:lnTo>
                  <a:pt x="1377730" y="234505"/>
                </a:lnTo>
                <a:lnTo>
                  <a:pt x="1368366" y="219039"/>
                </a:lnTo>
                <a:lnTo>
                  <a:pt x="1365110" y="198501"/>
                </a:lnTo>
                <a:lnTo>
                  <a:pt x="1365110" y="84582"/>
                </a:lnTo>
                <a:close/>
              </a:path>
              <a:path w="1609725" h="363219">
                <a:moveTo>
                  <a:pt x="1511795" y="84582"/>
                </a:moveTo>
                <a:lnTo>
                  <a:pt x="1467980" y="84582"/>
                </a:lnTo>
                <a:lnTo>
                  <a:pt x="1467980" y="184404"/>
                </a:lnTo>
                <a:lnTo>
                  <a:pt x="1464217" y="209127"/>
                </a:lnTo>
                <a:lnTo>
                  <a:pt x="1453311" y="229028"/>
                </a:lnTo>
                <a:lnTo>
                  <a:pt x="1435833" y="242429"/>
                </a:lnTo>
                <a:lnTo>
                  <a:pt x="1412354" y="247650"/>
                </a:lnTo>
                <a:lnTo>
                  <a:pt x="1467980" y="247650"/>
                </a:lnTo>
                <a:lnTo>
                  <a:pt x="1467980" y="287274"/>
                </a:lnTo>
                <a:lnTo>
                  <a:pt x="1511795" y="287274"/>
                </a:lnTo>
                <a:lnTo>
                  <a:pt x="1511795" y="84582"/>
                </a:lnTo>
                <a:close/>
              </a:path>
              <a:path w="1609725" h="363219">
                <a:moveTo>
                  <a:pt x="1585709" y="240411"/>
                </a:moveTo>
                <a:lnTo>
                  <a:pt x="1576172" y="242244"/>
                </a:lnTo>
                <a:lnTo>
                  <a:pt x="1568564" y="247364"/>
                </a:lnTo>
                <a:lnTo>
                  <a:pt x="1563527" y="255198"/>
                </a:lnTo>
                <a:lnTo>
                  <a:pt x="1561706" y="265176"/>
                </a:lnTo>
                <a:lnTo>
                  <a:pt x="1563527" y="275433"/>
                </a:lnTo>
                <a:lnTo>
                  <a:pt x="1568564" y="283511"/>
                </a:lnTo>
                <a:lnTo>
                  <a:pt x="1576172" y="288803"/>
                </a:lnTo>
                <a:lnTo>
                  <a:pt x="1585709" y="290703"/>
                </a:lnTo>
                <a:lnTo>
                  <a:pt x="1595246" y="288803"/>
                </a:lnTo>
                <a:lnTo>
                  <a:pt x="1602854" y="283511"/>
                </a:lnTo>
                <a:lnTo>
                  <a:pt x="1607890" y="275433"/>
                </a:lnTo>
                <a:lnTo>
                  <a:pt x="1609712" y="265176"/>
                </a:lnTo>
                <a:lnTo>
                  <a:pt x="1607890" y="255198"/>
                </a:lnTo>
                <a:lnTo>
                  <a:pt x="1602854" y="247364"/>
                </a:lnTo>
                <a:lnTo>
                  <a:pt x="1595246" y="242244"/>
                </a:lnTo>
                <a:lnTo>
                  <a:pt x="1585709" y="2404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4908" y="1624228"/>
            <a:ext cx="4763592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223" y="1167028"/>
            <a:ext cx="4339932" cy="362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7932" y="3792105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639" y="0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2786" y="3667607"/>
            <a:ext cx="342265" cy="249554"/>
          </a:xfrm>
          <a:custGeom>
            <a:avLst/>
            <a:gdLst/>
            <a:ahLst/>
            <a:cxnLst/>
            <a:rect l="l" t="t" r="r" b="b"/>
            <a:pathLst>
              <a:path w="342265" h="249554">
                <a:moveTo>
                  <a:pt x="0" y="0"/>
                </a:moveTo>
                <a:lnTo>
                  <a:pt x="0" y="248996"/>
                </a:lnTo>
                <a:lnTo>
                  <a:pt x="342138" y="124498"/>
                </a:lnTo>
                <a:lnTo>
                  <a:pt x="0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1924" y="3792105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639" y="0"/>
                </a:lnTo>
              </a:path>
            </a:pathLst>
          </a:custGeom>
          <a:ln w="101600">
            <a:solidFill>
              <a:srgbClr val="FAA4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6790" y="3667607"/>
            <a:ext cx="342265" cy="249554"/>
          </a:xfrm>
          <a:custGeom>
            <a:avLst/>
            <a:gdLst/>
            <a:ahLst/>
            <a:cxnLst/>
            <a:rect l="l" t="t" r="r" b="b"/>
            <a:pathLst>
              <a:path w="342264" h="249554">
                <a:moveTo>
                  <a:pt x="0" y="0"/>
                </a:moveTo>
                <a:lnTo>
                  <a:pt x="0" y="248996"/>
                </a:lnTo>
                <a:lnTo>
                  <a:pt x="342138" y="124498"/>
                </a:lnTo>
                <a:lnTo>
                  <a:pt x="0" y="0"/>
                </a:lnTo>
                <a:close/>
              </a:path>
            </a:pathLst>
          </a:custGeom>
          <a:solidFill>
            <a:srgbClr val="FAA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7126" y="2868637"/>
            <a:ext cx="1016229" cy="2337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0395" y="684564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60" h="50800">
                <a:moveTo>
                  <a:pt x="24002" y="0"/>
                </a:moveTo>
                <a:lnTo>
                  <a:pt x="14466" y="1833"/>
                </a:lnTo>
                <a:lnTo>
                  <a:pt x="6857" y="6953"/>
                </a:lnTo>
                <a:lnTo>
                  <a:pt x="1821" y="14787"/>
                </a:lnTo>
                <a:lnTo>
                  <a:pt x="0" y="24764"/>
                </a:lnTo>
                <a:lnTo>
                  <a:pt x="1821" y="35022"/>
                </a:lnTo>
                <a:lnTo>
                  <a:pt x="6857" y="43100"/>
                </a:lnTo>
                <a:lnTo>
                  <a:pt x="14466" y="48392"/>
                </a:lnTo>
                <a:lnTo>
                  <a:pt x="24002" y="50291"/>
                </a:lnTo>
                <a:lnTo>
                  <a:pt x="33539" y="48392"/>
                </a:lnTo>
                <a:lnTo>
                  <a:pt x="41147" y="43100"/>
                </a:lnTo>
                <a:lnTo>
                  <a:pt x="46184" y="35022"/>
                </a:lnTo>
                <a:lnTo>
                  <a:pt x="48005" y="24764"/>
                </a:lnTo>
                <a:lnTo>
                  <a:pt x="46184" y="14787"/>
                </a:lnTo>
                <a:lnTo>
                  <a:pt x="41147" y="6953"/>
                </a:lnTo>
                <a:lnTo>
                  <a:pt x="33539" y="1833"/>
                </a:lnTo>
                <a:lnTo>
                  <a:pt x="240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6846" y="6605178"/>
            <a:ext cx="1194435" cy="291465"/>
          </a:xfrm>
          <a:custGeom>
            <a:avLst/>
            <a:gdLst/>
            <a:ahLst/>
            <a:cxnLst/>
            <a:rect l="l" t="t" r="r" b="b"/>
            <a:pathLst>
              <a:path w="1194435" h="291465">
                <a:moveTo>
                  <a:pt x="84531" y="2438"/>
                </a:moveTo>
                <a:lnTo>
                  <a:pt x="0" y="2438"/>
                </a:lnTo>
                <a:lnTo>
                  <a:pt x="0" y="167030"/>
                </a:lnTo>
                <a:lnTo>
                  <a:pt x="6190" y="208948"/>
                </a:lnTo>
                <a:lnTo>
                  <a:pt x="23967" y="243316"/>
                </a:lnTo>
                <a:lnTo>
                  <a:pt x="52142" y="269121"/>
                </a:lnTo>
                <a:lnTo>
                  <a:pt x="89525" y="285348"/>
                </a:lnTo>
                <a:lnTo>
                  <a:pt x="134924" y="290982"/>
                </a:lnTo>
                <a:lnTo>
                  <a:pt x="189979" y="282244"/>
                </a:lnTo>
                <a:lnTo>
                  <a:pt x="231851" y="257352"/>
                </a:lnTo>
                <a:lnTo>
                  <a:pt x="257132" y="220268"/>
                </a:lnTo>
                <a:lnTo>
                  <a:pt x="135331" y="220268"/>
                </a:lnTo>
                <a:lnTo>
                  <a:pt x="115392" y="216579"/>
                </a:lnTo>
                <a:lnTo>
                  <a:pt x="99263" y="205993"/>
                </a:lnTo>
                <a:lnTo>
                  <a:pt x="88468" y="189236"/>
                </a:lnTo>
                <a:lnTo>
                  <a:pt x="84531" y="167030"/>
                </a:lnTo>
                <a:lnTo>
                  <a:pt x="84531" y="2438"/>
                </a:lnTo>
                <a:close/>
              </a:path>
              <a:path w="1194435" h="291465">
                <a:moveTo>
                  <a:pt x="267817" y="2438"/>
                </a:moveTo>
                <a:lnTo>
                  <a:pt x="183286" y="2438"/>
                </a:lnTo>
                <a:lnTo>
                  <a:pt x="183286" y="167030"/>
                </a:lnTo>
                <a:lnTo>
                  <a:pt x="179736" y="189407"/>
                </a:lnTo>
                <a:lnTo>
                  <a:pt x="169824" y="206146"/>
                </a:lnTo>
                <a:lnTo>
                  <a:pt x="154654" y="216636"/>
                </a:lnTo>
                <a:lnTo>
                  <a:pt x="135331" y="220268"/>
                </a:lnTo>
                <a:lnTo>
                  <a:pt x="257132" y="220268"/>
                </a:lnTo>
                <a:lnTo>
                  <a:pt x="258483" y="218287"/>
                </a:lnTo>
                <a:lnTo>
                  <a:pt x="267817" y="167030"/>
                </a:lnTo>
                <a:lnTo>
                  <a:pt x="267817" y="2438"/>
                </a:lnTo>
                <a:close/>
              </a:path>
              <a:path w="1194435" h="291465">
                <a:moveTo>
                  <a:pt x="391769" y="2438"/>
                </a:moveTo>
                <a:lnTo>
                  <a:pt x="293420" y="2438"/>
                </a:lnTo>
                <a:lnTo>
                  <a:pt x="387705" y="142239"/>
                </a:lnTo>
                <a:lnTo>
                  <a:pt x="286918" y="287324"/>
                </a:lnTo>
                <a:lnTo>
                  <a:pt x="385673" y="287324"/>
                </a:lnTo>
                <a:lnTo>
                  <a:pt x="438912" y="206044"/>
                </a:lnTo>
                <a:lnTo>
                  <a:pt x="539044" y="206044"/>
                </a:lnTo>
                <a:lnTo>
                  <a:pt x="492963" y="138582"/>
                </a:lnTo>
                <a:lnTo>
                  <a:pt x="535189" y="76809"/>
                </a:lnTo>
                <a:lnTo>
                  <a:pt x="438912" y="76809"/>
                </a:lnTo>
                <a:lnTo>
                  <a:pt x="391769" y="2438"/>
                </a:lnTo>
                <a:close/>
              </a:path>
              <a:path w="1194435" h="291465">
                <a:moveTo>
                  <a:pt x="539044" y="206044"/>
                </a:moveTo>
                <a:lnTo>
                  <a:pt x="438912" y="206044"/>
                </a:lnTo>
                <a:lnTo>
                  <a:pt x="492963" y="287324"/>
                </a:lnTo>
                <a:lnTo>
                  <a:pt x="594563" y="287324"/>
                </a:lnTo>
                <a:lnTo>
                  <a:pt x="539044" y="206044"/>
                </a:lnTo>
                <a:close/>
              </a:path>
              <a:path w="1194435" h="291465">
                <a:moveTo>
                  <a:pt x="586028" y="2438"/>
                </a:moveTo>
                <a:lnTo>
                  <a:pt x="486460" y="2438"/>
                </a:lnTo>
                <a:lnTo>
                  <a:pt x="438912" y="76809"/>
                </a:lnTo>
                <a:lnTo>
                  <a:pt x="535189" y="76809"/>
                </a:lnTo>
                <a:lnTo>
                  <a:pt x="586028" y="2438"/>
                </a:lnTo>
                <a:close/>
              </a:path>
              <a:path w="1194435" h="291465">
                <a:moveTo>
                  <a:pt x="755091" y="0"/>
                </a:moveTo>
                <a:lnTo>
                  <a:pt x="704613" y="7009"/>
                </a:lnTo>
                <a:lnTo>
                  <a:pt x="661820" y="26815"/>
                </a:lnTo>
                <a:lnTo>
                  <a:pt x="628743" y="57585"/>
                </a:lnTo>
                <a:lnTo>
                  <a:pt x="607408" y="97483"/>
                </a:lnTo>
                <a:lnTo>
                  <a:pt x="599846" y="144678"/>
                </a:lnTo>
                <a:lnTo>
                  <a:pt x="607408" y="192197"/>
                </a:lnTo>
                <a:lnTo>
                  <a:pt x="628743" y="232519"/>
                </a:lnTo>
                <a:lnTo>
                  <a:pt x="661820" y="263711"/>
                </a:lnTo>
                <a:lnTo>
                  <a:pt x="704613" y="283842"/>
                </a:lnTo>
                <a:lnTo>
                  <a:pt x="755091" y="290982"/>
                </a:lnTo>
                <a:lnTo>
                  <a:pt x="805569" y="283803"/>
                </a:lnTo>
                <a:lnTo>
                  <a:pt x="848361" y="263594"/>
                </a:lnTo>
                <a:lnTo>
                  <a:pt x="881439" y="232343"/>
                </a:lnTo>
                <a:lnTo>
                  <a:pt x="887831" y="220268"/>
                </a:lnTo>
                <a:lnTo>
                  <a:pt x="756310" y="220268"/>
                </a:lnTo>
                <a:lnTo>
                  <a:pt x="729615" y="214579"/>
                </a:lnTo>
                <a:lnTo>
                  <a:pt x="707339" y="198831"/>
                </a:lnTo>
                <a:lnTo>
                  <a:pt x="692073" y="175005"/>
                </a:lnTo>
                <a:lnTo>
                  <a:pt x="686409" y="145084"/>
                </a:lnTo>
                <a:lnTo>
                  <a:pt x="692016" y="115290"/>
                </a:lnTo>
                <a:lnTo>
                  <a:pt x="707186" y="91744"/>
                </a:lnTo>
                <a:lnTo>
                  <a:pt x="729443" y="76276"/>
                </a:lnTo>
                <a:lnTo>
                  <a:pt x="756310" y="70713"/>
                </a:lnTo>
                <a:lnTo>
                  <a:pt x="888368" y="70713"/>
                </a:lnTo>
                <a:lnTo>
                  <a:pt x="881439" y="57760"/>
                </a:lnTo>
                <a:lnTo>
                  <a:pt x="848361" y="26932"/>
                </a:lnTo>
                <a:lnTo>
                  <a:pt x="805569" y="7048"/>
                </a:lnTo>
                <a:lnTo>
                  <a:pt x="755091" y="0"/>
                </a:lnTo>
                <a:close/>
              </a:path>
              <a:path w="1194435" h="291465">
                <a:moveTo>
                  <a:pt x="888368" y="70713"/>
                </a:moveTo>
                <a:lnTo>
                  <a:pt x="756310" y="70713"/>
                </a:lnTo>
                <a:lnTo>
                  <a:pt x="782624" y="76276"/>
                </a:lnTo>
                <a:lnTo>
                  <a:pt x="804062" y="91744"/>
                </a:lnTo>
                <a:lnTo>
                  <a:pt x="818489" y="115290"/>
                </a:lnTo>
                <a:lnTo>
                  <a:pt x="823772" y="145084"/>
                </a:lnTo>
                <a:lnTo>
                  <a:pt x="818489" y="175005"/>
                </a:lnTo>
                <a:lnTo>
                  <a:pt x="804062" y="198831"/>
                </a:lnTo>
                <a:lnTo>
                  <a:pt x="782624" y="214579"/>
                </a:lnTo>
                <a:lnTo>
                  <a:pt x="756310" y="220268"/>
                </a:lnTo>
                <a:lnTo>
                  <a:pt x="887831" y="220268"/>
                </a:lnTo>
                <a:lnTo>
                  <a:pt x="902773" y="192041"/>
                </a:lnTo>
                <a:lnTo>
                  <a:pt x="910336" y="144678"/>
                </a:lnTo>
                <a:lnTo>
                  <a:pt x="902773" y="97640"/>
                </a:lnTo>
                <a:lnTo>
                  <a:pt x="888368" y="70713"/>
                </a:lnTo>
                <a:close/>
              </a:path>
              <a:path w="1194435" h="291465">
                <a:moveTo>
                  <a:pt x="1076540" y="0"/>
                </a:moveTo>
                <a:lnTo>
                  <a:pt x="1026742" y="7045"/>
                </a:lnTo>
                <a:lnTo>
                  <a:pt x="984512" y="26906"/>
                </a:lnTo>
                <a:lnTo>
                  <a:pt x="951860" y="57673"/>
                </a:lnTo>
                <a:lnTo>
                  <a:pt x="930796" y="97431"/>
                </a:lnTo>
                <a:lnTo>
                  <a:pt x="923328" y="144271"/>
                </a:lnTo>
                <a:lnTo>
                  <a:pt x="930656" y="191833"/>
                </a:lnTo>
                <a:lnTo>
                  <a:pt x="951327" y="232255"/>
                </a:lnTo>
                <a:lnTo>
                  <a:pt x="983371" y="263568"/>
                </a:lnTo>
                <a:lnTo>
                  <a:pt x="1024817" y="283800"/>
                </a:lnTo>
                <a:lnTo>
                  <a:pt x="1073696" y="290982"/>
                </a:lnTo>
                <a:lnTo>
                  <a:pt x="1106385" y="287096"/>
                </a:lnTo>
                <a:lnTo>
                  <a:pt x="1138618" y="276047"/>
                </a:lnTo>
                <a:lnTo>
                  <a:pt x="1168565" y="258749"/>
                </a:lnTo>
                <a:lnTo>
                  <a:pt x="1194396" y="236118"/>
                </a:lnTo>
                <a:lnTo>
                  <a:pt x="1176489" y="217017"/>
                </a:lnTo>
                <a:lnTo>
                  <a:pt x="1077760" y="217017"/>
                </a:lnTo>
                <a:lnTo>
                  <a:pt x="1050867" y="211410"/>
                </a:lnTo>
                <a:lnTo>
                  <a:pt x="1029347" y="195935"/>
                </a:lnTo>
                <a:lnTo>
                  <a:pt x="1015066" y="172612"/>
                </a:lnTo>
                <a:lnTo>
                  <a:pt x="1009891" y="143459"/>
                </a:lnTo>
                <a:lnTo>
                  <a:pt x="1015066" y="114369"/>
                </a:lnTo>
                <a:lnTo>
                  <a:pt x="1029347" y="91185"/>
                </a:lnTo>
                <a:lnTo>
                  <a:pt x="1050867" y="75850"/>
                </a:lnTo>
                <a:lnTo>
                  <a:pt x="1077760" y="70307"/>
                </a:lnTo>
                <a:lnTo>
                  <a:pt x="1177568" y="70307"/>
                </a:lnTo>
                <a:lnTo>
                  <a:pt x="1194396" y="50393"/>
                </a:lnTo>
                <a:lnTo>
                  <a:pt x="1169866" y="29489"/>
                </a:lnTo>
                <a:lnTo>
                  <a:pt x="1140802" y="13614"/>
                </a:lnTo>
                <a:lnTo>
                  <a:pt x="1109071" y="3530"/>
                </a:lnTo>
                <a:lnTo>
                  <a:pt x="1076540" y="0"/>
                </a:lnTo>
                <a:close/>
              </a:path>
              <a:path w="1194435" h="291465">
                <a:moveTo>
                  <a:pt x="1145628" y="184099"/>
                </a:moveTo>
                <a:lnTo>
                  <a:pt x="1129880" y="197643"/>
                </a:lnTo>
                <a:lnTo>
                  <a:pt x="1112608" y="208025"/>
                </a:lnTo>
                <a:lnTo>
                  <a:pt x="1094879" y="214674"/>
                </a:lnTo>
                <a:lnTo>
                  <a:pt x="1077760" y="217017"/>
                </a:lnTo>
                <a:lnTo>
                  <a:pt x="1176489" y="217017"/>
                </a:lnTo>
                <a:lnTo>
                  <a:pt x="1145628" y="184099"/>
                </a:lnTo>
                <a:close/>
              </a:path>
              <a:path w="1194435" h="291465">
                <a:moveTo>
                  <a:pt x="1177568" y="70307"/>
                </a:moveTo>
                <a:lnTo>
                  <a:pt x="1077760" y="70307"/>
                </a:lnTo>
                <a:lnTo>
                  <a:pt x="1095794" y="73012"/>
                </a:lnTo>
                <a:lnTo>
                  <a:pt x="1113828" y="80670"/>
                </a:lnTo>
                <a:lnTo>
                  <a:pt x="1130795" y="92595"/>
                </a:lnTo>
                <a:lnTo>
                  <a:pt x="1145628" y="108102"/>
                </a:lnTo>
                <a:lnTo>
                  <a:pt x="1177568" y="70307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9487" y="6604089"/>
            <a:ext cx="1840230" cy="362585"/>
          </a:xfrm>
          <a:custGeom>
            <a:avLst/>
            <a:gdLst/>
            <a:ahLst/>
            <a:cxnLst/>
            <a:rect l="l" t="t" r="r" b="b"/>
            <a:pathLst>
              <a:path w="1840229" h="362584">
                <a:moveTo>
                  <a:pt x="43814" y="5715"/>
                </a:moveTo>
                <a:lnTo>
                  <a:pt x="0" y="5715"/>
                </a:lnTo>
                <a:lnTo>
                  <a:pt x="0" y="288417"/>
                </a:lnTo>
                <a:lnTo>
                  <a:pt x="43814" y="288417"/>
                </a:lnTo>
                <a:lnTo>
                  <a:pt x="43814" y="5715"/>
                </a:lnTo>
                <a:close/>
              </a:path>
              <a:path w="1840229" h="362584">
                <a:moveTo>
                  <a:pt x="119634" y="21336"/>
                </a:moveTo>
                <a:lnTo>
                  <a:pt x="110156" y="23163"/>
                </a:lnTo>
                <a:lnTo>
                  <a:pt x="102679" y="28241"/>
                </a:lnTo>
                <a:lnTo>
                  <a:pt x="97774" y="35962"/>
                </a:lnTo>
                <a:lnTo>
                  <a:pt x="96012" y="45720"/>
                </a:lnTo>
                <a:lnTo>
                  <a:pt x="96012" y="53721"/>
                </a:lnTo>
                <a:lnTo>
                  <a:pt x="99441" y="60960"/>
                </a:lnTo>
                <a:lnTo>
                  <a:pt x="106299" y="65532"/>
                </a:lnTo>
                <a:lnTo>
                  <a:pt x="91821" y="98679"/>
                </a:lnTo>
                <a:lnTo>
                  <a:pt x="114300" y="98679"/>
                </a:lnTo>
                <a:lnTo>
                  <a:pt x="136017" y="65913"/>
                </a:lnTo>
                <a:lnTo>
                  <a:pt x="140208" y="59817"/>
                </a:lnTo>
                <a:lnTo>
                  <a:pt x="142875" y="53340"/>
                </a:lnTo>
                <a:lnTo>
                  <a:pt x="142875" y="45720"/>
                </a:lnTo>
                <a:lnTo>
                  <a:pt x="140958" y="35480"/>
                </a:lnTo>
                <a:lnTo>
                  <a:pt x="135826" y="27812"/>
                </a:lnTo>
                <a:lnTo>
                  <a:pt x="128408" y="23002"/>
                </a:lnTo>
                <a:lnTo>
                  <a:pt x="119634" y="21336"/>
                </a:lnTo>
                <a:close/>
              </a:path>
              <a:path w="1840229" h="362584">
                <a:moveTo>
                  <a:pt x="346443" y="119634"/>
                </a:moveTo>
                <a:lnTo>
                  <a:pt x="264795" y="119634"/>
                </a:lnTo>
                <a:lnTo>
                  <a:pt x="285857" y="122414"/>
                </a:lnTo>
                <a:lnTo>
                  <a:pt x="300990" y="130444"/>
                </a:lnTo>
                <a:lnTo>
                  <a:pt x="310122" y="143261"/>
                </a:lnTo>
                <a:lnTo>
                  <a:pt x="313181" y="160401"/>
                </a:lnTo>
                <a:lnTo>
                  <a:pt x="313181" y="166497"/>
                </a:lnTo>
                <a:lnTo>
                  <a:pt x="251841" y="166497"/>
                </a:lnTo>
                <a:lnTo>
                  <a:pt x="219301" y="170985"/>
                </a:lnTo>
                <a:lnTo>
                  <a:pt x="195262" y="183261"/>
                </a:lnTo>
                <a:lnTo>
                  <a:pt x="180367" y="202394"/>
                </a:lnTo>
                <a:lnTo>
                  <a:pt x="175260" y="227457"/>
                </a:lnTo>
                <a:lnTo>
                  <a:pt x="180230" y="252388"/>
                </a:lnTo>
                <a:lnTo>
                  <a:pt x="194452" y="272319"/>
                </a:lnTo>
                <a:lnTo>
                  <a:pt x="216890" y="285535"/>
                </a:lnTo>
                <a:lnTo>
                  <a:pt x="246506" y="290322"/>
                </a:lnTo>
                <a:lnTo>
                  <a:pt x="267325" y="288672"/>
                </a:lnTo>
                <a:lnTo>
                  <a:pt x="285607" y="283702"/>
                </a:lnTo>
                <a:lnTo>
                  <a:pt x="301103" y="275373"/>
                </a:lnTo>
                <a:lnTo>
                  <a:pt x="313563" y="263652"/>
                </a:lnTo>
                <a:lnTo>
                  <a:pt x="356545" y="263652"/>
                </a:lnTo>
                <a:lnTo>
                  <a:pt x="356522" y="255651"/>
                </a:lnTo>
                <a:lnTo>
                  <a:pt x="255650" y="255651"/>
                </a:lnTo>
                <a:lnTo>
                  <a:pt x="239232" y="253519"/>
                </a:lnTo>
                <a:lnTo>
                  <a:pt x="226885" y="247459"/>
                </a:lnTo>
                <a:lnTo>
                  <a:pt x="219110" y="237970"/>
                </a:lnTo>
                <a:lnTo>
                  <a:pt x="216408" y="225552"/>
                </a:lnTo>
                <a:lnTo>
                  <a:pt x="218938" y="213127"/>
                </a:lnTo>
                <a:lnTo>
                  <a:pt x="226647" y="204739"/>
                </a:lnTo>
                <a:lnTo>
                  <a:pt x="239714" y="199995"/>
                </a:lnTo>
                <a:lnTo>
                  <a:pt x="258318" y="198501"/>
                </a:lnTo>
                <a:lnTo>
                  <a:pt x="356358" y="198501"/>
                </a:lnTo>
                <a:lnTo>
                  <a:pt x="356235" y="155448"/>
                </a:lnTo>
                <a:lnTo>
                  <a:pt x="350615" y="125509"/>
                </a:lnTo>
                <a:lnTo>
                  <a:pt x="346443" y="119634"/>
                </a:lnTo>
                <a:close/>
              </a:path>
              <a:path w="1840229" h="362584">
                <a:moveTo>
                  <a:pt x="356545" y="263652"/>
                </a:moveTo>
                <a:lnTo>
                  <a:pt x="313563" y="263652"/>
                </a:lnTo>
                <a:lnTo>
                  <a:pt x="313563" y="288417"/>
                </a:lnTo>
                <a:lnTo>
                  <a:pt x="356616" y="288417"/>
                </a:lnTo>
                <a:lnTo>
                  <a:pt x="356545" y="263652"/>
                </a:lnTo>
                <a:close/>
              </a:path>
              <a:path w="1840229" h="362584">
                <a:moveTo>
                  <a:pt x="356358" y="198501"/>
                </a:moveTo>
                <a:lnTo>
                  <a:pt x="313181" y="198501"/>
                </a:lnTo>
                <a:lnTo>
                  <a:pt x="313181" y="217170"/>
                </a:lnTo>
                <a:lnTo>
                  <a:pt x="307621" y="232505"/>
                </a:lnTo>
                <a:lnTo>
                  <a:pt x="295275" y="244697"/>
                </a:lnTo>
                <a:lnTo>
                  <a:pt x="277498" y="252745"/>
                </a:lnTo>
                <a:lnTo>
                  <a:pt x="255650" y="255651"/>
                </a:lnTo>
                <a:lnTo>
                  <a:pt x="356522" y="255651"/>
                </a:lnTo>
                <a:lnTo>
                  <a:pt x="356358" y="198501"/>
                </a:lnTo>
                <a:close/>
              </a:path>
              <a:path w="1840229" h="362584">
                <a:moveTo>
                  <a:pt x="274320" y="84201"/>
                </a:moveTo>
                <a:lnTo>
                  <a:pt x="248417" y="85832"/>
                </a:lnTo>
                <a:lnTo>
                  <a:pt x="226837" y="90678"/>
                </a:lnTo>
                <a:lnTo>
                  <a:pt x="207186" y="98667"/>
                </a:lnTo>
                <a:lnTo>
                  <a:pt x="187071" y="109728"/>
                </a:lnTo>
                <a:lnTo>
                  <a:pt x="204978" y="140208"/>
                </a:lnTo>
                <a:lnTo>
                  <a:pt x="220110" y="131206"/>
                </a:lnTo>
                <a:lnTo>
                  <a:pt x="235172" y="124777"/>
                </a:lnTo>
                <a:lnTo>
                  <a:pt x="250090" y="120919"/>
                </a:lnTo>
                <a:lnTo>
                  <a:pt x="264795" y="119634"/>
                </a:lnTo>
                <a:lnTo>
                  <a:pt x="346443" y="119634"/>
                </a:lnTo>
                <a:lnTo>
                  <a:pt x="334708" y="103108"/>
                </a:lnTo>
                <a:lnTo>
                  <a:pt x="309086" y="89064"/>
                </a:lnTo>
                <a:lnTo>
                  <a:pt x="274320" y="84201"/>
                </a:lnTo>
                <a:close/>
              </a:path>
              <a:path w="1840229" h="362584">
                <a:moveTo>
                  <a:pt x="461010" y="85725"/>
                </a:moveTo>
                <a:lnTo>
                  <a:pt x="417195" y="85725"/>
                </a:lnTo>
                <a:lnTo>
                  <a:pt x="417195" y="362331"/>
                </a:lnTo>
                <a:lnTo>
                  <a:pt x="461010" y="362331"/>
                </a:lnTo>
                <a:lnTo>
                  <a:pt x="461010" y="253365"/>
                </a:lnTo>
                <a:lnTo>
                  <a:pt x="607323" y="253365"/>
                </a:lnTo>
                <a:lnTo>
                  <a:pt x="607782" y="252603"/>
                </a:lnTo>
                <a:lnTo>
                  <a:pt x="522731" y="252603"/>
                </a:lnTo>
                <a:lnTo>
                  <a:pt x="497818" y="247763"/>
                </a:lnTo>
                <a:lnTo>
                  <a:pt x="478297" y="234172"/>
                </a:lnTo>
                <a:lnTo>
                  <a:pt x="465564" y="213223"/>
                </a:lnTo>
                <a:lnTo>
                  <a:pt x="461010" y="186309"/>
                </a:lnTo>
                <a:lnTo>
                  <a:pt x="465564" y="159996"/>
                </a:lnTo>
                <a:lnTo>
                  <a:pt x="478297" y="139255"/>
                </a:lnTo>
                <a:lnTo>
                  <a:pt x="497818" y="125658"/>
                </a:lnTo>
                <a:lnTo>
                  <a:pt x="522731" y="120777"/>
                </a:lnTo>
                <a:lnTo>
                  <a:pt x="461010" y="120777"/>
                </a:lnTo>
                <a:lnTo>
                  <a:pt x="461010" y="85725"/>
                </a:lnTo>
                <a:close/>
              </a:path>
              <a:path w="1840229" h="362584">
                <a:moveTo>
                  <a:pt x="607323" y="253365"/>
                </a:moveTo>
                <a:lnTo>
                  <a:pt x="461010" y="253365"/>
                </a:lnTo>
                <a:lnTo>
                  <a:pt x="473916" y="269045"/>
                </a:lnTo>
                <a:lnTo>
                  <a:pt x="490251" y="280511"/>
                </a:lnTo>
                <a:lnTo>
                  <a:pt x="509873" y="287547"/>
                </a:lnTo>
                <a:lnTo>
                  <a:pt x="532638" y="289941"/>
                </a:lnTo>
                <a:lnTo>
                  <a:pt x="572071" y="282505"/>
                </a:lnTo>
                <a:lnTo>
                  <a:pt x="602360" y="261604"/>
                </a:lnTo>
                <a:lnTo>
                  <a:pt x="607323" y="253365"/>
                </a:lnTo>
                <a:close/>
              </a:path>
              <a:path w="1840229" h="362584">
                <a:moveTo>
                  <a:pt x="531876" y="84201"/>
                </a:moveTo>
                <a:lnTo>
                  <a:pt x="509551" y="86594"/>
                </a:lnTo>
                <a:lnTo>
                  <a:pt x="490156" y="93630"/>
                </a:lnTo>
                <a:lnTo>
                  <a:pt x="473904" y="105096"/>
                </a:lnTo>
                <a:lnTo>
                  <a:pt x="461010" y="120777"/>
                </a:lnTo>
                <a:lnTo>
                  <a:pt x="522731" y="120777"/>
                </a:lnTo>
                <a:lnTo>
                  <a:pt x="547645" y="125712"/>
                </a:lnTo>
                <a:lnTo>
                  <a:pt x="567166" y="139398"/>
                </a:lnTo>
                <a:lnTo>
                  <a:pt x="579899" y="160156"/>
                </a:lnTo>
                <a:lnTo>
                  <a:pt x="584454" y="186309"/>
                </a:lnTo>
                <a:lnTo>
                  <a:pt x="579899" y="213062"/>
                </a:lnTo>
                <a:lnTo>
                  <a:pt x="567166" y="234029"/>
                </a:lnTo>
                <a:lnTo>
                  <a:pt x="547645" y="247709"/>
                </a:lnTo>
                <a:lnTo>
                  <a:pt x="522731" y="252603"/>
                </a:lnTo>
                <a:lnTo>
                  <a:pt x="607782" y="252603"/>
                </a:lnTo>
                <a:lnTo>
                  <a:pt x="621791" y="229344"/>
                </a:lnTo>
                <a:lnTo>
                  <a:pt x="628650" y="187833"/>
                </a:lnTo>
                <a:lnTo>
                  <a:pt x="621619" y="145601"/>
                </a:lnTo>
                <a:lnTo>
                  <a:pt x="601837" y="112871"/>
                </a:lnTo>
                <a:lnTo>
                  <a:pt x="571267" y="91713"/>
                </a:lnTo>
                <a:lnTo>
                  <a:pt x="531876" y="84201"/>
                </a:lnTo>
                <a:close/>
              </a:path>
              <a:path w="1840229" h="362584">
                <a:moveTo>
                  <a:pt x="720089" y="5715"/>
                </a:moveTo>
                <a:lnTo>
                  <a:pt x="676275" y="5715"/>
                </a:lnTo>
                <a:lnTo>
                  <a:pt x="676275" y="288417"/>
                </a:lnTo>
                <a:lnTo>
                  <a:pt x="720089" y="288417"/>
                </a:lnTo>
                <a:lnTo>
                  <a:pt x="720089" y="5715"/>
                </a:lnTo>
                <a:close/>
              </a:path>
              <a:path w="1840229" h="362584">
                <a:moveTo>
                  <a:pt x="808482" y="1524"/>
                </a:moveTo>
                <a:lnTo>
                  <a:pt x="798385" y="3488"/>
                </a:lnTo>
                <a:lnTo>
                  <a:pt x="790289" y="8953"/>
                </a:lnTo>
                <a:lnTo>
                  <a:pt x="784907" y="17275"/>
                </a:lnTo>
                <a:lnTo>
                  <a:pt x="782955" y="27813"/>
                </a:lnTo>
                <a:lnTo>
                  <a:pt x="784907" y="38129"/>
                </a:lnTo>
                <a:lnTo>
                  <a:pt x="790289" y="46339"/>
                </a:lnTo>
                <a:lnTo>
                  <a:pt x="798385" y="51762"/>
                </a:lnTo>
                <a:lnTo>
                  <a:pt x="808482" y="53721"/>
                </a:lnTo>
                <a:lnTo>
                  <a:pt x="818578" y="51762"/>
                </a:lnTo>
                <a:lnTo>
                  <a:pt x="826674" y="46339"/>
                </a:lnTo>
                <a:lnTo>
                  <a:pt x="832056" y="38129"/>
                </a:lnTo>
                <a:lnTo>
                  <a:pt x="834009" y="27813"/>
                </a:lnTo>
                <a:lnTo>
                  <a:pt x="832056" y="17275"/>
                </a:lnTo>
                <a:lnTo>
                  <a:pt x="826674" y="8953"/>
                </a:lnTo>
                <a:lnTo>
                  <a:pt x="818578" y="3488"/>
                </a:lnTo>
                <a:lnTo>
                  <a:pt x="808482" y="1524"/>
                </a:lnTo>
                <a:close/>
              </a:path>
              <a:path w="1840229" h="362584">
                <a:moveTo>
                  <a:pt x="830199" y="85725"/>
                </a:moveTo>
                <a:lnTo>
                  <a:pt x="786765" y="85725"/>
                </a:lnTo>
                <a:lnTo>
                  <a:pt x="786765" y="288417"/>
                </a:lnTo>
                <a:lnTo>
                  <a:pt x="830199" y="288417"/>
                </a:lnTo>
                <a:lnTo>
                  <a:pt x="830199" y="85725"/>
                </a:lnTo>
                <a:close/>
              </a:path>
              <a:path w="1840229" h="362584">
                <a:moveTo>
                  <a:pt x="978026" y="84201"/>
                </a:moveTo>
                <a:lnTo>
                  <a:pt x="936676" y="91707"/>
                </a:lnTo>
                <a:lnTo>
                  <a:pt x="904398" y="112823"/>
                </a:lnTo>
                <a:lnTo>
                  <a:pt x="883408" y="145440"/>
                </a:lnTo>
                <a:lnTo>
                  <a:pt x="875919" y="187452"/>
                </a:lnTo>
                <a:lnTo>
                  <a:pt x="883408" y="229183"/>
                </a:lnTo>
                <a:lnTo>
                  <a:pt x="904398" y="261556"/>
                </a:lnTo>
                <a:lnTo>
                  <a:pt x="936676" y="282499"/>
                </a:lnTo>
                <a:lnTo>
                  <a:pt x="978026" y="289941"/>
                </a:lnTo>
                <a:lnTo>
                  <a:pt x="1005143" y="287422"/>
                </a:lnTo>
                <a:lnTo>
                  <a:pt x="1028652" y="280082"/>
                </a:lnTo>
                <a:lnTo>
                  <a:pt x="1048375" y="268241"/>
                </a:lnTo>
                <a:lnTo>
                  <a:pt x="1064133" y="252222"/>
                </a:lnTo>
                <a:lnTo>
                  <a:pt x="979932" y="252222"/>
                </a:lnTo>
                <a:lnTo>
                  <a:pt x="955738" y="247513"/>
                </a:lnTo>
                <a:lnTo>
                  <a:pt x="936688" y="234267"/>
                </a:lnTo>
                <a:lnTo>
                  <a:pt x="924210" y="213806"/>
                </a:lnTo>
                <a:lnTo>
                  <a:pt x="919734" y="187452"/>
                </a:lnTo>
                <a:lnTo>
                  <a:pt x="924210" y="161097"/>
                </a:lnTo>
                <a:lnTo>
                  <a:pt x="936688" y="140636"/>
                </a:lnTo>
                <a:lnTo>
                  <a:pt x="955738" y="127390"/>
                </a:lnTo>
                <a:lnTo>
                  <a:pt x="979932" y="122682"/>
                </a:lnTo>
                <a:lnTo>
                  <a:pt x="1057305" y="122682"/>
                </a:lnTo>
                <a:lnTo>
                  <a:pt x="1061847" y="117348"/>
                </a:lnTo>
                <a:lnTo>
                  <a:pt x="1046017" y="103167"/>
                </a:lnTo>
                <a:lnTo>
                  <a:pt x="1026652" y="92773"/>
                </a:lnTo>
                <a:lnTo>
                  <a:pt x="1003929" y="86379"/>
                </a:lnTo>
                <a:lnTo>
                  <a:pt x="978026" y="84201"/>
                </a:lnTo>
                <a:close/>
              </a:path>
              <a:path w="1840229" h="362584">
                <a:moveTo>
                  <a:pt x="1039749" y="227838"/>
                </a:moveTo>
                <a:lnTo>
                  <a:pt x="1028205" y="238398"/>
                </a:lnTo>
                <a:lnTo>
                  <a:pt x="1014269" y="246030"/>
                </a:lnTo>
                <a:lnTo>
                  <a:pt x="998118" y="250662"/>
                </a:lnTo>
                <a:lnTo>
                  <a:pt x="979932" y="252222"/>
                </a:lnTo>
                <a:lnTo>
                  <a:pt x="1064133" y="252222"/>
                </a:lnTo>
                <a:lnTo>
                  <a:pt x="1039749" y="227838"/>
                </a:lnTo>
                <a:close/>
              </a:path>
              <a:path w="1840229" h="362584">
                <a:moveTo>
                  <a:pt x="1057305" y="122682"/>
                </a:moveTo>
                <a:lnTo>
                  <a:pt x="979932" y="122682"/>
                </a:lnTo>
                <a:lnTo>
                  <a:pt x="997285" y="124057"/>
                </a:lnTo>
                <a:lnTo>
                  <a:pt x="1012745" y="128539"/>
                </a:lnTo>
                <a:lnTo>
                  <a:pt x="1026277" y="135808"/>
                </a:lnTo>
                <a:lnTo>
                  <a:pt x="1037844" y="145542"/>
                </a:lnTo>
                <a:lnTo>
                  <a:pt x="1057305" y="122682"/>
                </a:lnTo>
                <a:close/>
              </a:path>
              <a:path w="1840229" h="362584">
                <a:moveTo>
                  <a:pt x="1255890" y="119634"/>
                </a:moveTo>
                <a:lnTo>
                  <a:pt x="1174242" y="119634"/>
                </a:lnTo>
                <a:lnTo>
                  <a:pt x="1195304" y="122414"/>
                </a:lnTo>
                <a:lnTo>
                  <a:pt x="1210437" y="130444"/>
                </a:lnTo>
                <a:lnTo>
                  <a:pt x="1219569" y="143261"/>
                </a:lnTo>
                <a:lnTo>
                  <a:pt x="1222628" y="160401"/>
                </a:lnTo>
                <a:lnTo>
                  <a:pt x="1222628" y="166497"/>
                </a:lnTo>
                <a:lnTo>
                  <a:pt x="1161288" y="166497"/>
                </a:lnTo>
                <a:lnTo>
                  <a:pt x="1128748" y="170985"/>
                </a:lnTo>
                <a:lnTo>
                  <a:pt x="1104709" y="183261"/>
                </a:lnTo>
                <a:lnTo>
                  <a:pt x="1089814" y="202394"/>
                </a:lnTo>
                <a:lnTo>
                  <a:pt x="1084707" y="227457"/>
                </a:lnTo>
                <a:lnTo>
                  <a:pt x="1089677" y="252388"/>
                </a:lnTo>
                <a:lnTo>
                  <a:pt x="1103899" y="272319"/>
                </a:lnTo>
                <a:lnTo>
                  <a:pt x="1126337" y="285535"/>
                </a:lnTo>
                <a:lnTo>
                  <a:pt x="1155953" y="290322"/>
                </a:lnTo>
                <a:lnTo>
                  <a:pt x="1176772" y="288672"/>
                </a:lnTo>
                <a:lnTo>
                  <a:pt x="1195054" y="283702"/>
                </a:lnTo>
                <a:lnTo>
                  <a:pt x="1210550" y="275373"/>
                </a:lnTo>
                <a:lnTo>
                  <a:pt x="1223010" y="263652"/>
                </a:lnTo>
                <a:lnTo>
                  <a:pt x="1265992" y="263652"/>
                </a:lnTo>
                <a:lnTo>
                  <a:pt x="1265969" y="255651"/>
                </a:lnTo>
                <a:lnTo>
                  <a:pt x="1165098" y="255651"/>
                </a:lnTo>
                <a:lnTo>
                  <a:pt x="1148679" y="253519"/>
                </a:lnTo>
                <a:lnTo>
                  <a:pt x="1136332" y="247459"/>
                </a:lnTo>
                <a:lnTo>
                  <a:pt x="1128557" y="237970"/>
                </a:lnTo>
                <a:lnTo>
                  <a:pt x="1125855" y="225552"/>
                </a:lnTo>
                <a:lnTo>
                  <a:pt x="1128385" y="213127"/>
                </a:lnTo>
                <a:lnTo>
                  <a:pt x="1136094" y="204739"/>
                </a:lnTo>
                <a:lnTo>
                  <a:pt x="1149161" y="199995"/>
                </a:lnTo>
                <a:lnTo>
                  <a:pt x="1167764" y="198501"/>
                </a:lnTo>
                <a:lnTo>
                  <a:pt x="1265805" y="198501"/>
                </a:lnTo>
                <a:lnTo>
                  <a:pt x="1265682" y="155448"/>
                </a:lnTo>
                <a:lnTo>
                  <a:pt x="1260062" y="125509"/>
                </a:lnTo>
                <a:lnTo>
                  <a:pt x="1255890" y="119634"/>
                </a:lnTo>
                <a:close/>
              </a:path>
              <a:path w="1840229" h="362584">
                <a:moveTo>
                  <a:pt x="1265992" y="263652"/>
                </a:moveTo>
                <a:lnTo>
                  <a:pt x="1223010" y="263652"/>
                </a:lnTo>
                <a:lnTo>
                  <a:pt x="1223010" y="288417"/>
                </a:lnTo>
                <a:lnTo>
                  <a:pt x="1266063" y="288417"/>
                </a:lnTo>
                <a:lnTo>
                  <a:pt x="1265992" y="263652"/>
                </a:lnTo>
                <a:close/>
              </a:path>
              <a:path w="1840229" h="362584">
                <a:moveTo>
                  <a:pt x="1265805" y="198501"/>
                </a:moveTo>
                <a:lnTo>
                  <a:pt x="1222628" y="198501"/>
                </a:lnTo>
                <a:lnTo>
                  <a:pt x="1222628" y="217170"/>
                </a:lnTo>
                <a:lnTo>
                  <a:pt x="1217068" y="232505"/>
                </a:lnTo>
                <a:lnTo>
                  <a:pt x="1204722" y="244697"/>
                </a:lnTo>
                <a:lnTo>
                  <a:pt x="1186945" y="252745"/>
                </a:lnTo>
                <a:lnTo>
                  <a:pt x="1165098" y="255651"/>
                </a:lnTo>
                <a:lnTo>
                  <a:pt x="1265969" y="255651"/>
                </a:lnTo>
                <a:lnTo>
                  <a:pt x="1265805" y="198501"/>
                </a:lnTo>
                <a:close/>
              </a:path>
              <a:path w="1840229" h="362584">
                <a:moveTo>
                  <a:pt x="1183767" y="84201"/>
                </a:moveTo>
                <a:lnTo>
                  <a:pt x="1157864" y="85832"/>
                </a:lnTo>
                <a:lnTo>
                  <a:pt x="1136284" y="90678"/>
                </a:lnTo>
                <a:lnTo>
                  <a:pt x="1116633" y="98667"/>
                </a:lnTo>
                <a:lnTo>
                  <a:pt x="1096518" y="109728"/>
                </a:lnTo>
                <a:lnTo>
                  <a:pt x="1114425" y="140208"/>
                </a:lnTo>
                <a:lnTo>
                  <a:pt x="1129557" y="131206"/>
                </a:lnTo>
                <a:lnTo>
                  <a:pt x="1144619" y="124777"/>
                </a:lnTo>
                <a:lnTo>
                  <a:pt x="1159537" y="120919"/>
                </a:lnTo>
                <a:lnTo>
                  <a:pt x="1174242" y="119634"/>
                </a:lnTo>
                <a:lnTo>
                  <a:pt x="1255890" y="119634"/>
                </a:lnTo>
                <a:lnTo>
                  <a:pt x="1244155" y="103108"/>
                </a:lnTo>
                <a:lnTo>
                  <a:pt x="1218533" y="89064"/>
                </a:lnTo>
                <a:lnTo>
                  <a:pt x="1183767" y="84201"/>
                </a:lnTo>
                <a:close/>
              </a:path>
              <a:path w="1840229" h="362584">
                <a:moveTo>
                  <a:pt x="1407795" y="84201"/>
                </a:moveTo>
                <a:lnTo>
                  <a:pt x="1366444" y="91707"/>
                </a:lnTo>
                <a:lnTo>
                  <a:pt x="1334166" y="112823"/>
                </a:lnTo>
                <a:lnTo>
                  <a:pt x="1313176" y="145440"/>
                </a:lnTo>
                <a:lnTo>
                  <a:pt x="1305687" y="187452"/>
                </a:lnTo>
                <a:lnTo>
                  <a:pt x="1313176" y="229183"/>
                </a:lnTo>
                <a:lnTo>
                  <a:pt x="1334166" y="261556"/>
                </a:lnTo>
                <a:lnTo>
                  <a:pt x="1366444" y="282499"/>
                </a:lnTo>
                <a:lnTo>
                  <a:pt x="1407795" y="289941"/>
                </a:lnTo>
                <a:lnTo>
                  <a:pt x="1434911" y="287422"/>
                </a:lnTo>
                <a:lnTo>
                  <a:pt x="1458420" y="280082"/>
                </a:lnTo>
                <a:lnTo>
                  <a:pt x="1478143" y="268241"/>
                </a:lnTo>
                <a:lnTo>
                  <a:pt x="1493901" y="252222"/>
                </a:lnTo>
                <a:lnTo>
                  <a:pt x="1409700" y="252222"/>
                </a:lnTo>
                <a:lnTo>
                  <a:pt x="1385506" y="247513"/>
                </a:lnTo>
                <a:lnTo>
                  <a:pt x="1366456" y="234267"/>
                </a:lnTo>
                <a:lnTo>
                  <a:pt x="1353978" y="213806"/>
                </a:lnTo>
                <a:lnTo>
                  <a:pt x="1349502" y="187452"/>
                </a:lnTo>
                <a:lnTo>
                  <a:pt x="1353978" y="161097"/>
                </a:lnTo>
                <a:lnTo>
                  <a:pt x="1366456" y="140636"/>
                </a:lnTo>
                <a:lnTo>
                  <a:pt x="1385506" y="127390"/>
                </a:lnTo>
                <a:lnTo>
                  <a:pt x="1409700" y="122682"/>
                </a:lnTo>
                <a:lnTo>
                  <a:pt x="1487073" y="122682"/>
                </a:lnTo>
                <a:lnTo>
                  <a:pt x="1491614" y="117348"/>
                </a:lnTo>
                <a:lnTo>
                  <a:pt x="1475785" y="103167"/>
                </a:lnTo>
                <a:lnTo>
                  <a:pt x="1456420" y="92773"/>
                </a:lnTo>
                <a:lnTo>
                  <a:pt x="1433697" y="86379"/>
                </a:lnTo>
                <a:lnTo>
                  <a:pt x="1407795" y="84201"/>
                </a:lnTo>
                <a:close/>
              </a:path>
              <a:path w="1840229" h="362584">
                <a:moveTo>
                  <a:pt x="1469517" y="227838"/>
                </a:moveTo>
                <a:lnTo>
                  <a:pt x="1457973" y="238398"/>
                </a:lnTo>
                <a:lnTo>
                  <a:pt x="1444037" y="246030"/>
                </a:lnTo>
                <a:lnTo>
                  <a:pt x="1427886" y="250662"/>
                </a:lnTo>
                <a:lnTo>
                  <a:pt x="1409700" y="252222"/>
                </a:lnTo>
                <a:lnTo>
                  <a:pt x="1493901" y="252222"/>
                </a:lnTo>
                <a:lnTo>
                  <a:pt x="1469517" y="227838"/>
                </a:lnTo>
                <a:close/>
              </a:path>
              <a:path w="1840229" h="362584">
                <a:moveTo>
                  <a:pt x="1487073" y="122682"/>
                </a:moveTo>
                <a:lnTo>
                  <a:pt x="1409700" y="122682"/>
                </a:lnTo>
                <a:lnTo>
                  <a:pt x="1427053" y="124057"/>
                </a:lnTo>
                <a:lnTo>
                  <a:pt x="1442513" y="128539"/>
                </a:lnTo>
                <a:lnTo>
                  <a:pt x="1456045" y="135808"/>
                </a:lnTo>
                <a:lnTo>
                  <a:pt x="1467612" y="145542"/>
                </a:lnTo>
                <a:lnTo>
                  <a:pt x="1487073" y="122682"/>
                </a:lnTo>
                <a:close/>
              </a:path>
              <a:path w="1840229" h="362584">
                <a:moveTo>
                  <a:pt x="1561338" y="1524"/>
                </a:moveTo>
                <a:lnTo>
                  <a:pt x="1551241" y="3488"/>
                </a:lnTo>
                <a:lnTo>
                  <a:pt x="1543145" y="8953"/>
                </a:lnTo>
                <a:lnTo>
                  <a:pt x="1537763" y="17275"/>
                </a:lnTo>
                <a:lnTo>
                  <a:pt x="1535811" y="27813"/>
                </a:lnTo>
                <a:lnTo>
                  <a:pt x="1537763" y="38129"/>
                </a:lnTo>
                <a:lnTo>
                  <a:pt x="1543145" y="46339"/>
                </a:lnTo>
                <a:lnTo>
                  <a:pt x="1551241" y="51762"/>
                </a:lnTo>
                <a:lnTo>
                  <a:pt x="1561338" y="53721"/>
                </a:lnTo>
                <a:lnTo>
                  <a:pt x="1571434" y="51762"/>
                </a:lnTo>
                <a:lnTo>
                  <a:pt x="1579530" y="46339"/>
                </a:lnTo>
                <a:lnTo>
                  <a:pt x="1584912" y="38129"/>
                </a:lnTo>
                <a:lnTo>
                  <a:pt x="1586864" y="27813"/>
                </a:lnTo>
                <a:lnTo>
                  <a:pt x="1584912" y="17275"/>
                </a:lnTo>
                <a:lnTo>
                  <a:pt x="1579530" y="8953"/>
                </a:lnTo>
                <a:lnTo>
                  <a:pt x="1571434" y="3488"/>
                </a:lnTo>
                <a:lnTo>
                  <a:pt x="1561338" y="1524"/>
                </a:lnTo>
                <a:close/>
              </a:path>
              <a:path w="1840229" h="362584">
                <a:moveTo>
                  <a:pt x="1583055" y="85725"/>
                </a:moveTo>
                <a:lnTo>
                  <a:pt x="1539621" y="85725"/>
                </a:lnTo>
                <a:lnTo>
                  <a:pt x="1539621" y="288417"/>
                </a:lnTo>
                <a:lnTo>
                  <a:pt x="1583055" y="288417"/>
                </a:lnTo>
                <a:lnTo>
                  <a:pt x="1583055" y="85725"/>
                </a:lnTo>
                <a:close/>
              </a:path>
              <a:path w="1840229" h="362584">
                <a:moveTo>
                  <a:pt x="1749552" y="0"/>
                </a:moveTo>
                <a:lnTo>
                  <a:pt x="1709165" y="56388"/>
                </a:lnTo>
                <a:lnTo>
                  <a:pt x="1748027" y="56388"/>
                </a:lnTo>
                <a:lnTo>
                  <a:pt x="1794510" y="19050"/>
                </a:lnTo>
                <a:lnTo>
                  <a:pt x="1749552" y="0"/>
                </a:lnTo>
                <a:close/>
              </a:path>
              <a:path w="1840229" h="362584">
                <a:moveTo>
                  <a:pt x="1734693" y="84201"/>
                </a:moveTo>
                <a:lnTo>
                  <a:pt x="1691622" y="91642"/>
                </a:lnTo>
                <a:lnTo>
                  <a:pt x="1658159" y="112585"/>
                </a:lnTo>
                <a:lnTo>
                  <a:pt x="1636484" y="144958"/>
                </a:lnTo>
                <a:lnTo>
                  <a:pt x="1628775" y="186690"/>
                </a:lnTo>
                <a:lnTo>
                  <a:pt x="1636484" y="228701"/>
                </a:lnTo>
                <a:lnTo>
                  <a:pt x="1658159" y="261318"/>
                </a:lnTo>
                <a:lnTo>
                  <a:pt x="1691622" y="282434"/>
                </a:lnTo>
                <a:lnTo>
                  <a:pt x="1734693" y="289941"/>
                </a:lnTo>
                <a:lnTo>
                  <a:pt x="1777543" y="282434"/>
                </a:lnTo>
                <a:lnTo>
                  <a:pt x="1810893" y="261318"/>
                </a:lnTo>
                <a:lnTo>
                  <a:pt x="1816168" y="253365"/>
                </a:lnTo>
                <a:lnTo>
                  <a:pt x="1734693" y="253365"/>
                </a:lnTo>
                <a:lnTo>
                  <a:pt x="1709558" y="248584"/>
                </a:lnTo>
                <a:lnTo>
                  <a:pt x="1689925" y="235124"/>
                </a:lnTo>
                <a:lnTo>
                  <a:pt x="1677150" y="214306"/>
                </a:lnTo>
                <a:lnTo>
                  <a:pt x="1672589" y="187452"/>
                </a:lnTo>
                <a:lnTo>
                  <a:pt x="1677150" y="160758"/>
                </a:lnTo>
                <a:lnTo>
                  <a:pt x="1689925" y="139922"/>
                </a:lnTo>
                <a:lnTo>
                  <a:pt x="1709558" y="126372"/>
                </a:lnTo>
                <a:lnTo>
                  <a:pt x="1734693" y="121539"/>
                </a:lnTo>
                <a:lnTo>
                  <a:pt x="1816876" y="121539"/>
                </a:lnTo>
                <a:lnTo>
                  <a:pt x="1810893" y="112585"/>
                </a:lnTo>
                <a:lnTo>
                  <a:pt x="1777543" y="91642"/>
                </a:lnTo>
                <a:lnTo>
                  <a:pt x="1734693" y="84201"/>
                </a:lnTo>
                <a:close/>
              </a:path>
              <a:path w="1840229" h="362584">
                <a:moveTo>
                  <a:pt x="1816876" y="121539"/>
                </a:moveTo>
                <a:lnTo>
                  <a:pt x="1734693" y="121539"/>
                </a:lnTo>
                <a:lnTo>
                  <a:pt x="1759606" y="126372"/>
                </a:lnTo>
                <a:lnTo>
                  <a:pt x="1779127" y="139922"/>
                </a:lnTo>
                <a:lnTo>
                  <a:pt x="1791860" y="160758"/>
                </a:lnTo>
                <a:lnTo>
                  <a:pt x="1796414" y="187452"/>
                </a:lnTo>
                <a:lnTo>
                  <a:pt x="1791860" y="214306"/>
                </a:lnTo>
                <a:lnTo>
                  <a:pt x="1779127" y="235124"/>
                </a:lnTo>
                <a:lnTo>
                  <a:pt x="1759606" y="248584"/>
                </a:lnTo>
                <a:lnTo>
                  <a:pt x="1734693" y="253365"/>
                </a:lnTo>
                <a:lnTo>
                  <a:pt x="1816168" y="253365"/>
                </a:lnTo>
                <a:lnTo>
                  <a:pt x="1832526" y="228701"/>
                </a:lnTo>
                <a:lnTo>
                  <a:pt x="1840230" y="186690"/>
                </a:lnTo>
                <a:lnTo>
                  <a:pt x="1832526" y="144958"/>
                </a:lnTo>
                <a:lnTo>
                  <a:pt x="1816876" y="1215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5557" y="6084913"/>
            <a:ext cx="5068011" cy="3608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9985" y="5626188"/>
            <a:ext cx="4279722" cy="3634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74012"/>
            <a:ext cx="2882265" cy="5094605"/>
          </a:xfrm>
          <a:custGeom>
            <a:avLst/>
            <a:gdLst/>
            <a:ahLst/>
            <a:cxnLst/>
            <a:rect l="l" t="t" r="r" b="b"/>
            <a:pathLst>
              <a:path w="2882265" h="5094605">
                <a:moveTo>
                  <a:pt x="0" y="5093995"/>
                </a:moveTo>
                <a:lnTo>
                  <a:pt x="2881795" y="5093995"/>
                </a:lnTo>
                <a:lnTo>
                  <a:pt x="2881795" y="0"/>
                </a:lnTo>
                <a:lnTo>
                  <a:pt x="0" y="0"/>
                </a:lnTo>
                <a:lnTo>
                  <a:pt x="0" y="5093995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199" y="1737347"/>
            <a:ext cx="2801171" cy="498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91643" y="5921463"/>
            <a:ext cx="2028189" cy="333375"/>
          </a:xfrm>
          <a:custGeom>
            <a:avLst/>
            <a:gdLst/>
            <a:ahLst/>
            <a:cxnLst/>
            <a:rect l="l" t="t" r="r" b="b"/>
            <a:pathLst>
              <a:path w="2028190" h="333375">
                <a:moveTo>
                  <a:pt x="95656" y="73253"/>
                </a:moveTo>
                <a:lnTo>
                  <a:pt x="57007" y="80410"/>
                </a:lnTo>
                <a:lnTo>
                  <a:pt x="26758" y="100101"/>
                </a:lnTo>
                <a:lnTo>
                  <a:pt x="7045" y="130460"/>
                </a:lnTo>
                <a:lnTo>
                  <a:pt x="0" y="169621"/>
                </a:lnTo>
                <a:lnTo>
                  <a:pt x="6911" y="208570"/>
                </a:lnTo>
                <a:lnTo>
                  <a:pt x="26492" y="238785"/>
                </a:lnTo>
                <a:lnTo>
                  <a:pt x="57007" y="258332"/>
                </a:lnTo>
                <a:lnTo>
                  <a:pt x="96723" y="265277"/>
                </a:lnTo>
                <a:lnTo>
                  <a:pt x="120148" y="263127"/>
                </a:lnTo>
                <a:lnTo>
                  <a:pt x="141173" y="256876"/>
                </a:lnTo>
                <a:lnTo>
                  <a:pt x="159531" y="246825"/>
                </a:lnTo>
                <a:lnTo>
                  <a:pt x="174955" y="233273"/>
                </a:lnTo>
                <a:lnTo>
                  <a:pt x="173954" y="232206"/>
                </a:lnTo>
                <a:lnTo>
                  <a:pt x="99923" y="232206"/>
                </a:lnTo>
                <a:lnTo>
                  <a:pt x="79054" y="228917"/>
                </a:lnTo>
                <a:lnTo>
                  <a:pt x="61785" y="219494"/>
                </a:lnTo>
                <a:lnTo>
                  <a:pt x="48917" y="204603"/>
                </a:lnTo>
                <a:lnTo>
                  <a:pt x="41249" y="184912"/>
                </a:lnTo>
                <a:lnTo>
                  <a:pt x="184200" y="184912"/>
                </a:lnTo>
                <a:lnTo>
                  <a:pt x="182661" y="155041"/>
                </a:lnTo>
                <a:lnTo>
                  <a:pt x="40538" y="155041"/>
                </a:lnTo>
                <a:lnTo>
                  <a:pt x="46805" y="134622"/>
                </a:lnTo>
                <a:lnTo>
                  <a:pt x="58673" y="119170"/>
                </a:lnTo>
                <a:lnTo>
                  <a:pt x="75342" y="109385"/>
                </a:lnTo>
                <a:lnTo>
                  <a:pt x="96011" y="105968"/>
                </a:lnTo>
                <a:lnTo>
                  <a:pt x="167799" y="105968"/>
                </a:lnTo>
                <a:lnTo>
                  <a:pt x="166731" y="103479"/>
                </a:lnTo>
                <a:lnTo>
                  <a:pt x="138245" y="81099"/>
                </a:lnTo>
                <a:lnTo>
                  <a:pt x="95656" y="73253"/>
                </a:lnTo>
                <a:close/>
              </a:path>
              <a:path w="2028190" h="333375">
                <a:moveTo>
                  <a:pt x="153263" y="210159"/>
                </a:moveTo>
                <a:lnTo>
                  <a:pt x="141978" y="219605"/>
                </a:lnTo>
                <a:lnTo>
                  <a:pt x="129127" y="226517"/>
                </a:lnTo>
                <a:lnTo>
                  <a:pt x="115008" y="230762"/>
                </a:lnTo>
                <a:lnTo>
                  <a:pt x="99923" y="232206"/>
                </a:lnTo>
                <a:lnTo>
                  <a:pt x="173954" y="232206"/>
                </a:lnTo>
                <a:lnTo>
                  <a:pt x="153263" y="210159"/>
                </a:lnTo>
                <a:close/>
              </a:path>
              <a:path w="2028190" h="333375">
                <a:moveTo>
                  <a:pt x="167799" y="105968"/>
                </a:moveTo>
                <a:lnTo>
                  <a:pt x="96011" y="105968"/>
                </a:lnTo>
                <a:lnTo>
                  <a:pt x="117086" y="109335"/>
                </a:lnTo>
                <a:lnTo>
                  <a:pt x="133394" y="119037"/>
                </a:lnTo>
                <a:lnTo>
                  <a:pt x="144168" y="134472"/>
                </a:lnTo>
                <a:lnTo>
                  <a:pt x="148640" y="155041"/>
                </a:lnTo>
                <a:lnTo>
                  <a:pt x="182661" y="155041"/>
                </a:lnTo>
                <a:lnTo>
                  <a:pt x="181817" y="138661"/>
                </a:lnTo>
                <a:lnTo>
                  <a:pt x="167799" y="105968"/>
                </a:lnTo>
                <a:close/>
              </a:path>
              <a:path w="2028190" h="333375">
                <a:moveTo>
                  <a:pt x="269544" y="0"/>
                </a:moveTo>
                <a:lnTo>
                  <a:pt x="228650" y="0"/>
                </a:lnTo>
                <a:lnTo>
                  <a:pt x="228650" y="263855"/>
                </a:lnTo>
                <a:lnTo>
                  <a:pt x="269544" y="263855"/>
                </a:lnTo>
                <a:lnTo>
                  <a:pt x="269544" y="0"/>
                </a:lnTo>
                <a:close/>
              </a:path>
              <a:path w="2028190" h="333375">
                <a:moveTo>
                  <a:pt x="323595" y="209804"/>
                </a:moveTo>
                <a:lnTo>
                  <a:pt x="324957" y="250275"/>
                </a:lnTo>
                <a:lnTo>
                  <a:pt x="364173" y="263566"/>
                </a:lnTo>
                <a:lnTo>
                  <a:pt x="385114" y="265277"/>
                </a:lnTo>
                <a:lnTo>
                  <a:pt x="412501" y="261949"/>
                </a:lnTo>
                <a:lnTo>
                  <a:pt x="435654" y="251720"/>
                </a:lnTo>
                <a:lnTo>
                  <a:pt x="451673" y="234223"/>
                </a:lnTo>
                <a:lnTo>
                  <a:pt x="451899" y="233273"/>
                </a:lnTo>
                <a:lnTo>
                  <a:pt x="386892" y="233273"/>
                </a:lnTo>
                <a:lnTo>
                  <a:pt x="370601" y="231656"/>
                </a:lnTo>
                <a:lnTo>
                  <a:pt x="353644" y="227006"/>
                </a:lnTo>
                <a:lnTo>
                  <a:pt x="337486" y="219621"/>
                </a:lnTo>
                <a:lnTo>
                  <a:pt x="323595" y="209804"/>
                </a:lnTo>
                <a:close/>
              </a:path>
              <a:path w="2028190" h="333375">
                <a:moveTo>
                  <a:pt x="388315" y="72898"/>
                </a:moveTo>
                <a:lnTo>
                  <a:pt x="362123" y="76053"/>
                </a:lnTo>
                <a:lnTo>
                  <a:pt x="339864" y="85877"/>
                </a:lnTo>
                <a:lnTo>
                  <a:pt x="324407" y="102901"/>
                </a:lnTo>
                <a:lnTo>
                  <a:pt x="318617" y="127660"/>
                </a:lnTo>
                <a:lnTo>
                  <a:pt x="333969" y="164348"/>
                </a:lnTo>
                <a:lnTo>
                  <a:pt x="368090" y="181400"/>
                </a:lnTo>
                <a:lnTo>
                  <a:pt x="402278" y="192918"/>
                </a:lnTo>
                <a:lnTo>
                  <a:pt x="417829" y="213004"/>
                </a:lnTo>
                <a:lnTo>
                  <a:pt x="415446" y="222172"/>
                </a:lnTo>
                <a:lnTo>
                  <a:pt x="408895" y="228473"/>
                </a:lnTo>
                <a:lnTo>
                  <a:pt x="399077" y="232106"/>
                </a:lnTo>
                <a:lnTo>
                  <a:pt x="386892" y="233273"/>
                </a:lnTo>
                <a:lnTo>
                  <a:pt x="451899" y="233273"/>
                </a:lnTo>
                <a:lnTo>
                  <a:pt x="457657" y="209092"/>
                </a:lnTo>
                <a:lnTo>
                  <a:pt x="442138" y="171815"/>
                </a:lnTo>
                <a:lnTo>
                  <a:pt x="407650" y="154108"/>
                </a:lnTo>
                <a:lnTo>
                  <a:pt x="373096" y="142734"/>
                </a:lnTo>
                <a:lnTo>
                  <a:pt x="357377" y="124460"/>
                </a:lnTo>
                <a:lnTo>
                  <a:pt x="359461" y="115814"/>
                </a:lnTo>
                <a:lnTo>
                  <a:pt x="365245" y="109969"/>
                </a:lnTo>
                <a:lnTo>
                  <a:pt x="374030" y="106657"/>
                </a:lnTo>
                <a:lnTo>
                  <a:pt x="385114" y="105613"/>
                </a:lnTo>
                <a:lnTo>
                  <a:pt x="447779" y="105613"/>
                </a:lnTo>
                <a:lnTo>
                  <a:pt x="454456" y="92100"/>
                </a:lnTo>
                <a:lnTo>
                  <a:pt x="440271" y="83999"/>
                </a:lnTo>
                <a:lnTo>
                  <a:pt x="423919" y="77965"/>
                </a:lnTo>
                <a:lnTo>
                  <a:pt x="406300" y="74198"/>
                </a:lnTo>
                <a:lnTo>
                  <a:pt x="388315" y="72898"/>
                </a:lnTo>
                <a:close/>
              </a:path>
              <a:path w="2028190" h="333375">
                <a:moveTo>
                  <a:pt x="447779" y="105613"/>
                </a:moveTo>
                <a:lnTo>
                  <a:pt x="385114" y="105613"/>
                </a:lnTo>
                <a:lnTo>
                  <a:pt x="398316" y="106774"/>
                </a:lnTo>
                <a:lnTo>
                  <a:pt x="412318" y="110102"/>
                </a:lnTo>
                <a:lnTo>
                  <a:pt x="426319" y="115364"/>
                </a:lnTo>
                <a:lnTo>
                  <a:pt x="439521" y="122326"/>
                </a:lnTo>
                <a:lnTo>
                  <a:pt x="447779" y="105613"/>
                </a:lnTo>
                <a:close/>
              </a:path>
              <a:path w="2028190" h="333375">
                <a:moveTo>
                  <a:pt x="749698" y="106324"/>
                </a:moveTo>
                <a:lnTo>
                  <a:pt x="673493" y="106324"/>
                </a:lnTo>
                <a:lnTo>
                  <a:pt x="693151" y="108919"/>
                </a:lnTo>
                <a:lnTo>
                  <a:pt x="707275" y="116414"/>
                </a:lnTo>
                <a:lnTo>
                  <a:pt x="715798" y="128377"/>
                </a:lnTo>
                <a:lnTo>
                  <a:pt x="718654" y="144373"/>
                </a:lnTo>
                <a:lnTo>
                  <a:pt x="718654" y="150063"/>
                </a:lnTo>
                <a:lnTo>
                  <a:pt x="661403" y="150063"/>
                </a:lnTo>
                <a:lnTo>
                  <a:pt x="631032" y="154252"/>
                </a:lnTo>
                <a:lnTo>
                  <a:pt x="608596" y="165709"/>
                </a:lnTo>
                <a:lnTo>
                  <a:pt x="594694" y="183567"/>
                </a:lnTo>
                <a:lnTo>
                  <a:pt x="589927" y="206959"/>
                </a:lnTo>
                <a:lnTo>
                  <a:pt x="594567" y="230228"/>
                </a:lnTo>
                <a:lnTo>
                  <a:pt x="607841" y="248831"/>
                </a:lnTo>
                <a:lnTo>
                  <a:pt x="628782" y="261165"/>
                </a:lnTo>
                <a:lnTo>
                  <a:pt x="656424" y="265633"/>
                </a:lnTo>
                <a:lnTo>
                  <a:pt x="675855" y="264094"/>
                </a:lnTo>
                <a:lnTo>
                  <a:pt x="692918" y="259454"/>
                </a:lnTo>
                <a:lnTo>
                  <a:pt x="707381" y="251681"/>
                </a:lnTo>
                <a:lnTo>
                  <a:pt x="719010" y="240741"/>
                </a:lnTo>
                <a:lnTo>
                  <a:pt x="759127" y="240741"/>
                </a:lnTo>
                <a:lnTo>
                  <a:pt x="759105" y="233273"/>
                </a:lnTo>
                <a:lnTo>
                  <a:pt x="664959" y="233273"/>
                </a:lnTo>
                <a:lnTo>
                  <a:pt x="649635" y="231284"/>
                </a:lnTo>
                <a:lnTo>
                  <a:pt x="638111" y="225628"/>
                </a:lnTo>
                <a:lnTo>
                  <a:pt x="630855" y="216771"/>
                </a:lnTo>
                <a:lnTo>
                  <a:pt x="628332" y="205181"/>
                </a:lnTo>
                <a:lnTo>
                  <a:pt x="630693" y="193585"/>
                </a:lnTo>
                <a:lnTo>
                  <a:pt x="637889" y="185756"/>
                </a:lnTo>
                <a:lnTo>
                  <a:pt x="650085" y="181328"/>
                </a:lnTo>
                <a:lnTo>
                  <a:pt x="667448" y="179933"/>
                </a:lnTo>
                <a:lnTo>
                  <a:pt x="758952" y="179933"/>
                </a:lnTo>
                <a:lnTo>
                  <a:pt x="758837" y="139750"/>
                </a:lnTo>
                <a:lnTo>
                  <a:pt x="753592" y="111808"/>
                </a:lnTo>
                <a:lnTo>
                  <a:pt x="749698" y="106324"/>
                </a:lnTo>
                <a:close/>
              </a:path>
              <a:path w="2028190" h="333375">
                <a:moveTo>
                  <a:pt x="759127" y="240741"/>
                </a:moveTo>
                <a:lnTo>
                  <a:pt x="719010" y="240741"/>
                </a:lnTo>
                <a:lnTo>
                  <a:pt x="719010" y="263855"/>
                </a:lnTo>
                <a:lnTo>
                  <a:pt x="759193" y="263855"/>
                </a:lnTo>
                <a:lnTo>
                  <a:pt x="759127" y="240741"/>
                </a:lnTo>
                <a:close/>
              </a:path>
              <a:path w="2028190" h="333375">
                <a:moveTo>
                  <a:pt x="758952" y="179933"/>
                </a:moveTo>
                <a:lnTo>
                  <a:pt x="718654" y="179933"/>
                </a:lnTo>
                <a:lnTo>
                  <a:pt x="718654" y="197358"/>
                </a:lnTo>
                <a:lnTo>
                  <a:pt x="713465" y="211670"/>
                </a:lnTo>
                <a:lnTo>
                  <a:pt x="701941" y="223050"/>
                </a:lnTo>
                <a:lnTo>
                  <a:pt x="685350" y="230562"/>
                </a:lnTo>
                <a:lnTo>
                  <a:pt x="664959" y="233273"/>
                </a:lnTo>
                <a:lnTo>
                  <a:pt x="759105" y="233273"/>
                </a:lnTo>
                <a:lnTo>
                  <a:pt x="758952" y="179933"/>
                </a:lnTo>
                <a:close/>
              </a:path>
              <a:path w="2028190" h="333375">
                <a:moveTo>
                  <a:pt x="682383" y="73253"/>
                </a:moveTo>
                <a:lnTo>
                  <a:pt x="658208" y="74776"/>
                </a:lnTo>
                <a:lnTo>
                  <a:pt x="638067" y="79298"/>
                </a:lnTo>
                <a:lnTo>
                  <a:pt x="619725" y="86755"/>
                </a:lnTo>
                <a:lnTo>
                  <a:pt x="600951" y="97078"/>
                </a:lnTo>
                <a:lnTo>
                  <a:pt x="617664" y="125526"/>
                </a:lnTo>
                <a:lnTo>
                  <a:pt x="631788" y="117125"/>
                </a:lnTo>
                <a:lnTo>
                  <a:pt x="645845" y="111125"/>
                </a:lnTo>
                <a:lnTo>
                  <a:pt x="659769" y="107524"/>
                </a:lnTo>
                <a:lnTo>
                  <a:pt x="673493" y="106324"/>
                </a:lnTo>
                <a:lnTo>
                  <a:pt x="749698" y="106324"/>
                </a:lnTo>
                <a:lnTo>
                  <a:pt x="738746" y="90900"/>
                </a:lnTo>
                <a:lnTo>
                  <a:pt x="714832" y="77793"/>
                </a:lnTo>
                <a:lnTo>
                  <a:pt x="682383" y="73253"/>
                </a:lnTo>
                <a:close/>
              </a:path>
              <a:path w="2028190" h="333375">
                <a:moveTo>
                  <a:pt x="856627" y="74676"/>
                </a:moveTo>
                <a:lnTo>
                  <a:pt x="815733" y="74676"/>
                </a:lnTo>
                <a:lnTo>
                  <a:pt x="815733" y="332841"/>
                </a:lnTo>
                <a:lnTo>
                  <a:pt x="856627" y="332841"/>
                </a:lnTo>
                <a:lnTo>
                  <a:pt x="856627" y="231140"/>
                </a:lnTo>
                <a:lnTo>
                  <a:pt x="993187" y="231140"/>
                </a:lnTo>
                <a:lnTo>
                  <a:pt x="993615" y="230428"/>
                </a:lnTo>
                <a:lnTo>
                  <a:pt x="914234" y="230428"/>
                </a:lnTo>
                <a:lnTo>
                  <a:pt x="890981" y="225911"/>
                </a:lnTo>
                <a:lnTo>
                  <a:pt x="872763" y="213226"/>
                </a:lnTo>
                <a:lnTo>
                  <a:pt x="860878" y="193674"/>
                </a:lnTo>
                <a:lnTo>
                  <a:pt x="856627" y="168554"/>
                </a:lnTo>
                <a:lnTo>
                  <a:pt x="860878" y="143995"/>
                </a:lnTo>
                <a:lnTo>
                  <a:pt x="872763" y="124637"/>
                </a:lnTo>
                <a:lnTo>
                  <a:pt x="890981" y="111947"/>
                </a:lnTo>
                <a:lnTo>
                  <a:pt x="914234" y="107391"/>
                </a:lnTo>
                <a:lnTo>
                  <a:pt x="856627" y="107391"/>
                </a:lnTo>
                <a:lnTo>
                  <a:pt x="856627" y="74676"/>
                </a:lnTo>
                <a:close/>
              </a:path>
              <a:path w="2028190" h="333375">
                <a:moveTo>
                  <a:pt x="993187" y="231140"/>
                </a:moveTo>
                <a:lnTo>
                  <a:pt x="856627" y="231140"/>
                </a:lnTo>
                <a:lnTo>
                  <a:pt x="868673" y="245775"/>
                </a:lnTo>
                <a:lnTo>
                  <a:pt x="883919" y="256476"/>
                </a:lnTo>
                <a:lnTo>
                  <a:pt x="902233" y="263043"/>
                </a:lnTo>
                <a:lnTo>
                  <a:pt x="923480" y="265277"/>
                </a:lnTo>
                <a:lnTo>
                  <a:pt x="960285" y="258337"/>
                </a:lnTo>
                <a:lnTo>
                  <a:pt x="988555" y="238829"/>
                </a:lnTo>
                <a:lnTo>
                  <a:pt x="993187" y="231140"/>
                </a:lnTo>
                <a:close/>
              </a:path>
              <a:path w="2028190" h="333375">
                <a:moveTo>
                  <a:pt x="922769" y="73253"/>
                </a:moveTo>
                <a:lnTo>
                  <a:pt x="901933" y="75487"/>
                </a:lnTo>
                <a:lnTo>
                  <a:pt x="883831" y="82054"/>
                </a:lnTo>
                <a:lnTo>
                  <a:pt x="868662" y="92756"/>
                </a:lnTo>
                <a:lnTo>
                  <a:pt x="856627" y="107391"/>
                </a:lnTo>
                <a:lnTo>
                  <a:pt x="914234" y="107391"/>
                </a:lnTo>
                <a:lnTo>
                  <a:pt x="937487" y="111997"/>
                </a:lnTo>
                <a:lnTo>
                  <a:pt x="955706" y="124771"/>
                </a:lnTo>
                <a:lnTo>
                  <a:pt x="967591" y="144145"/>
                </a:lnTo>
                <a:lnTo>
                  <a:pt x="971842" y="168554"/>
                </a:lnTo>
                <a:lnTo>
                  <a:pt x="967591" y="193524"/>
                </a:lnTo>
                <a:lnTo>
                  <a:pt x="955706" y="213093"/>
                </a:lnTo>
                <a:lnTo>
                  <a:pt x="937487" y="225861"/>
                </a:lnTo>
                <a:lnTo>
                  <a:pt x="914234" y="230428"/>
                </a:lnTo>
                <a:lnTo>
                  <a:pt x="993615" y="230428"/>
                </a:lnTo>
                <a:lnTo>
                  <a:pt x="1006690" y="208720"/>
                </a:lnTo>
                <a:lnTo>
                  <a:pt x="1013091" y="169976"/>
                </a:lnTo>
                <a:lnTo>
                  <a:pt x="1006529" y="130560"/>
                </a:lnTo>
                <a:lnTo>
                  <a:pt x="988066" y="100012"/>
                </a:lnTo>
                <a:lnTo>
                  <a:pt x="959535" y="80265"/>
                </a:lnTo>
                <a:lnTo>
                  <a:pt x="922769" y="73253"/>
                </a:lnTo>
                <a:close/>
              </a:path>
              <a:path w="2028190" h="333375">
                <a:moveTo>
                  <a:pt x="1199888" y="106324"/>
                </a:moveTo>
                <a:lnTo>
                  <a:pt x="1123683" y="106324"/>
                </a:lnTo>
                <a:lnTo>
                  <a:pt x="1143341" y="108919"/>
                </a:lnTo>
                <a:lnTo>
                  <a:pt x="1157465" y="116414"/>
                </a:lnTo>
                <a:lnTo>
                  <a:pt x="1165988" y="128377"/>
                </a:lnTo>
                <a:lnTo>
                  <a:pt x="1168844" y="144373"/>
                </a:lnTo>
                <a:lnTo>
                  <a:pt x="1168844" y="150063"/>
                </a:lnTo>
                <a:lnTo>
                  <a:pt x="1111592" y="150063"/>
                </a:lnTo>
                <a:lnTo>
                  <a:pt x="1081222" y="154252"/>
                </a:lnTo>
                <a:lnTo>
                  <a:pt x="1058786" y="165709"/>
                </a:lnTo>
                <a:lnTo>
                  <a:pt x="1044884" y="183567"/>
                </a:lnTo>
                <a:lnTo>
                  <a:pt x="1040117" y="206959"/>
                </a:lnTo>
                <a:lnTo>
                  <a:pt x="1044756" y="230228"/>
                </a:lnTo>
                <a:lnTo>
                  <a:pt x="1058030" y="248831"/>
                </a:lnTo>
                <a:lnTo>
                  <a:pt x="1078972" y="261165"/>
                </a:lnTo>
                <a:lnTo>
                  <a:pt x="1106614" y="265633"/>
                </a:lnTo>
                <a:lnTo>
                  <a:pt x="1126044" y="264094"/>
                </a:lnTo>
                <a:lnTo>
                  <a:pt x="1143107" y="259454"/>
                </a:lnTo>
                <a:lnTo>
                  <a:pt x="1157570" y="251681"/>
                </a:lnTo>
                <a:lnTo>
                  <a:pt x="1169200" y="240741"/>
                </a:lnTo>
                <a:lnTo>
                  <a:pt x="1209316" y="240741"/>
                </a:lnTo>
                <a:lnTo>
                  <a:pt x="1209295" y="233273"/>
                </a:lnTo>
                <a:lnTo>
                  <a:pt x="1115148" y="233273"/>
                </a:lnTo>
                <a:lnTo>
                  <a:pt x="1099824" y="231284"/>
                </a:lnTo>
                <a:lnTo>
                  <a:pt x="1088301" y="225628"/>
                </a:lnTo>
                <a:lnTo>
                  <a:pt x="1081044" y="216771"/>
                </a:lnTo>
                <a:lnTo>
                  <a:pt x="1078522" y="205181"/>
                </a:lnTo>
                <a:lnTo>
                  <a:pt x="1080883" y="193585"/>
                </a:lnTo>
                <a:lnTo>
                  <a:pt x="1088078" y="185756"/>
                </a:lnTo>
                <a:lnTo>
                  <a:pt x="1100274" y="181328"/>
                </a:lnTo>
                <a:lnTo>
                  <a:pt x="1117638" y="179933"/>
                </a:lnTo>
                <a:lnTo>
                  <a:pt x="1209142" y="179933"/>
                </a:lnTo>
                <a:lnTo>
                  <a:pt x="1209027" y="139750"/>
                </a:lnTo>
                <a:lnTo>
                  <a:pt x="1203782" y="111808"/>
                </a:lnTo>
                <a:lnTo>
                  <a:pt x="1199888" y="106324"/>
                </a:lnTo>
                <a:close/>
              </a:path>
              <a:path w="2028190" h="333375">
                <a:moveTo>
                  <a:pt x="1209316" y="240741"/>
                </a:moveTo>
                <a:lnTo>
                  <a:pt x="1169200" y="240741"/>
                </a:lnTo>
                <a:lnTo>
                  <a:pt x="1169200" y="263855"/>
                </a:lnTo>
                <a:lnTo>
                  <a:pt x="1209382" y="263855"/>
                </a:lnTo>
                <a:lnTo>
                  <a:pt x="1209316" y="240741"/>
                </a:lnTo>
                <a:close/>
              </a:path>
              <a:path w="2028190" h="333375">
                <a:moveTo>
                  <a:pt x="1209142" y="179933"/>
                </a:moveTo>
                <a:lnTo>
                  <a:pt x="1168844" y="179933"/>
                </a:lnTo>
                <a:lnTo>
                  <a:pt x="1168844" y="197358"/>
                </a:lnTo>
                <a:lnTo>
                  <a:pt x="1163654" y="211670"/>
                </a:lnTo>
                <a:lnTo>
                  <a:pt x="1152131" y="223050"/>
                </a:lnTo>
                <a:lnTo>
                  <a:pt x="1135540" y="230562"/>
                </a:lnTo>
                <a:lnTo>
                  <a:pt x="1115148" y="233273"/>
                </a:lnTo>
                <a:lnTo>
                  <a:pt x="1209295" y="233273"/>
                </a:lnTo>
                <a:lnTo>
                  <a:pt x="1209142" y="179933"/>
                </a:lnTo>
                <a:close/>
              </a:path>
              <a:path w="2028190" h="333375">
                <a:moveTo>
                  <a:pt x="1132573" y="73253"/>
                </a:moveTo>
                <a:lnTo>
                  <a:pt x="1108398" y="74776"/>
                </a:lnTo>
                <a:lnTo>
                  <a:pt x="1088256" y="79298"/>
                </a:lnTo>
                <a:lnTo>
                  <a:pt x="1069915" y="86755"/>
                </a:lnTo>
                <a:lnTo>
                  <a:pt x="1051140" y="97078"/>
                </a:lnTo>
                <a:lnTo>
                  <a:pt x="1067854" y="125526"/>
                </a:lnTo>
                <a:lnTo>
                  <a:pt x="1081978" y="117125"/>
                </a:lnTo>
                <a:lnTo>
                  <a:pt x="1096035" y="111125"/>
                </a:lnTo>
                <a:lnTo>
                  <a:pt x="1109959" y="107524"/>
                </a:lnTo>
                <a:lnTo>
                  <a:pt x="1123683" y="106324"/>
                </a:lnTo>
                <a:lnTo>
                  <a:pt x="1199888" y="106324"/>
                </a:lnTo>
                <a:lnTo>
                  <a:pt x="1188935" y="90900"/>
                </a:lnTo>
                <a:lnTo>
                  <a:pt x="1165021" y="77793"/>
                </a:lnTo>
                <a:lnTo>
                  <a:pt x="1132573" y="73253"/>
                </a:lnTo>
                <a:close/>
              </a:path>
              <a:path w="2028190" h="333375">
                <a:moveTo>
                  <a:pt x="1305039" y="74676"/>
                </a:moveTo>
                <a:lnTo>
                  <a:pt x="1264145" y="74676"/>
                </a:lnTo>
                <a:lnTo>
                  <a:pt x="1264145" y="263855"/>
                </a:lnTo>
                <a:lnTo>
                  <a:pt x="1305039" y="263855"/>
                </a:lnTo>
                <a:lnTo>
                  <a:pt x="1305039" y="164998"/>
                </a:lnTo>
                <a:lnTo>
                  <a:pt x="1311262" y="142823"/>
                </a:lnTo>
                <a:lnTo>
                  <a:pt x="1324686" y="125749"/>
                </a:lnTo>
                <a:lnTo>
                  <a:pt x="1344644" y="115142"/>
                </a:lnTo>
                <a:lnTo>
                  <a:pt x="1370469" y="112369"/>
                </a:lnTo>
                <a:lnTo>
                  <a:pt x="1305039" y="112369"/>
                </a:lnTo>
                <a:lnTo>
                  <a:pt x="1305039" y="74676"/>
                </a:lnTo>
                <a:close/>
              </a:path>
              <a:path w="2028190" h="333375">
                <a:moveTo>
                  <a:pt x="1370469" y="73253"/>
                </a:moveTo>
                <a:lnTo>
                  <a:pt x="1349444" y="75765"/>
                </a:lnTo>
                <a:lnTo>
                  <a:pt x="1331353" y="83210"/>
                </a:lnTo>
                <a:lnTo>
                  <a:pt x="1316462" y="95456"/>
                </a:lnTo>
                <a:lnTo>
                  <a:pt x="1305039" y="112369"/>
                </a:lnTo>
                <a:lnTo>
                  <a:pt x="1370469" y="112369"/>
                </a:lnTo>
                <a:lnTo>
                  <a:pt x="1370469" y="73253"/>
                </a:lnTo>
                <a:close/>
              </a:path>
              <a:path w="2028190" h="333375">
                <a:moveTo>
                  <a:pt x="1452257" y="112369"/>
                </a:moveTo>
                <a:lnTo>
                  <a:pt x="1411719" y="112369"/>
                </a:lnTo>
                <a:lnTo>
                  <a:pt x="1411719" y="210515"/>
                </a:lnTo>
                <a:lnTo>
                  <a:pt x="1415997" y="235479"/>
                </a:lnTo>
                <a:lnTo>
                  <a:pt x="1427543" y="252609"/>
                </a:lnTo>
                <a:lnTo>
                  <a:pt x="1444423" y="262471"/>
                </a:lnTo>
                <a:lnTo>
                  <a:pt x="1464703" y="265633"/>
                </a:lnTo>
                <a:lnTo>
                  <a:pt x="1476632" y="264716"/>
                </a:lnTo>
                <a:lnTo>
                  <a:pt x="1488395" y="262032"/>
                </a:lnTo>
                <a:lnTo>
                  <a:pt x="1499958" y="257682"/>
                </a:lnTo>
                <a:lnTo>
                  <a:pt x="1511287" y="251764"/>
                </a:lnTo>
                <a:lnTo>
                  <a:pt x="1503670" y="228650"/>
                </a:lnTo>
                <a:lnTo>
                  <a:pt x="1472526" y="228650"/>
                </a:lnTo>
                <a:lnTo>
                  <a:pt x="1463959" y="227400"/>
                </a:lnTo>
                <a:lnTo>
                  <a:pt x="1457591" y="223183"/>
                </a:lnTo>
                <a:lnTo>
                  <a:pt x="1453624" y="215299"/>
                </a:lnTo>
                <a:lnTo>
                  <a:pt x="1452257" y="203047"/>
                </a:lnTo>
                <a:lnTo>
                  <a:pt x="1452257" y="112369"/>
                </a:lnTo>
                <a:close/>
              </a:path>
              <a:path w="2028190" h="333375">
                <a:moveTo>
                  <a:pt x="1500974" y="220472"/>
                </a:moveTo>
                <a:lnTo>
                  <a:pt x="1493079" y="224000"/>
                </a:lnTo>
                <a:lnTo>
                  <a:pt x="1485817" y="226561"/>
                </a:lnTo>
                <a:lnTo>
                  <a:pt x="1479022" y="228122"/>
                </a:lnTo>
                <a:lnTo>
                  <a:pt x="1472526" y="228650"/>
                </a:lnTo>
                <a:lnTo>
                  <a:pt x="1503670" y="228650"/>
                </a:lnTo>
                <a:lnTo>
                  <a:pt x="1500974" y="220472"/>
                </a:lnTo>
                <a:close/>
              </a:path>
              <a:path w="2028190" h="333375">
                <a:moveTo>
                  <a:pt x="1508086" y="81788"/>
                </a:moveTo>
                <a:lnTo>
                  <a:pt x="1385049" y="81788"/>
                </a:lnTo>
                <a:lnTo>
                  <a:pt x="1385049" y="112369"/>
                </a:lnTo>
                <a:lnTo>
                  <a:pt x="1508086" y="112369"/>
                </a:lnTo>
                <a:lnTo>
                  <a:pt x="1508086" y="81788"/>
                </a:lnTo>
                <a:close/>
              </a:path>
              <a:path w="2028190" h="333375">
                <a:moveTo>
                  <a:pt x="1452257" y="29870"/>
                </a:moveTo>
                <a:lnTo>
                  <a:pt x="1411719" y="29870"/>
                </a:lnTo>
                <a:lnTo>
                  <a:pt x="1411719" y="81788"/>
                </a:lnTo>
                <a:lnTo>
                  <a:pt x="1452257" y="81788"/>
                </a:lnTo>
                <a:lnTo>
                  <a:pt x="1452257" y="29870"/>
                </a:lnTo>
                <a:close/>
              </a:path>
              <a:path w="2028190" h="333375">
                <a:moveTo>
                  <a:pt x="1693105" y="106324"/>
                </a:moveTo>
                <a:lnTo>
                  <a:pt x="1616900" y="106324"/>
                </a:lnTo>
                <a:lnTo>
                  <a:pt x="1636558" y="108919"/>
                </a:lnTo>
                <a:lnTo>
                  <a:pt x="1650682" y="116414"/>
                </a:lnTo>
                <a:lnTo>
                  <a:pt x="1659205" y="128377"/>
                </a:lnTo>
                <a:lnTo>
                  <a:pt x="1662061" y="144373"/>
                </a:lnTo>
                <a:lnTo>
                  <a:pt x="1662061" y="150063"/>
                </a:lnTo>
                <a:lnTo>
                  <a:pt x="1604810" y="150063"/>
                </a:lnTo>
                <a:lnTo>
                  <a:pt x="1574439" y="154252"/>
                </a:lnTo>
                <a:lnTo>
                  <a:pt x="1552003" y="165709"/>
                </a:lnTo>
                <a:lnTo>
                  <a:pt x="1538101" y="183567"/>
                </a:lnTo>
                <a:lnTo>
                  <a:pt x="1533334" y="206959"/>
                </a:lnTo>
                <a:lnTo>
                  <a:pt x="1537973" y="230228"/>
                </a:lnTo>
                <a:lnTo>
                  <a:pt x="1551247" y="248831"/>
                </a:lnTo>
                <a:lnTo>
                  <a:pt x="1572189" y="261165"/>
                </a:lnTo>
                <a:lnTo>
                  <a:pt x="1599831" y="265633"/>
                </a:lnTo>
                <a:lnTo>
                  <a:pt x="1619261" y="264094"/>
                </a:lnTo>
                <a:lnTo>
                  <a:pt x="1636325" y="259454"/>
                </a:lnTo>
                <a:lnTo>
                  <a:pt x="1650788" y="251681"/>
                </a:lnTo>
                <a:lnTo>
                  <a:pt x="1662417" y="240741"/>
                </a:lnTo>
                <a:lnTo>
                  <a:pt x="1702533" y="240741"/>
                </a:lnTo>
                <a:lnTo>
                  <a:pt x="1702512" y="233273"/>
                </a:lnTo>
                <a:lnTo>
                  <a:pt x="1608366" y="233273"/>
                </a:lnTo>
                <a:lnTo>
                  <a:pt x="1593041" y="231284"/>
                </a:lnTo>
                <a:lnTo>
                  <a:pt x="1581518" y="225628"/>
                </a:lnTo>
                <a:lnTo>
                  <a:pt x="1574261" y="216771"/>
                </a:lnTo>
                <a:lnTo>
                  <a:pt x="1571739" y="205181"/>
                </a:lnTo>
                <a:lnTo>
                  <a:pt x="1574100" y="193585"/>
                </a:lnTo>
                <a:lnTo>
                  <a:pt x="1581296" y="185756"/>
                </a:lnTo>
                <a:lnTo>
                  <a:pt x="1593492" y="181328"/>
                </a:lnTo>
                <a:lnTo>
                  <a:pt x="1610855" y="179933"/>
                </a:lnTo>
                <a:lnTo>
                  <a:pt x="1702359" y="179933"/>
                </a:lnTo>
                <a:lnTo>
                  <a:pt x="1702244" y="139750"/>
                </a:lnTo>
                <a:lnTo>
                  <a:pt x="1696999" y="111808"/>
                </a:lnTo>
                <a:lnTo>
                  <a:pt x="1693105" y="106324"/>
                </a:lnTo>
                <a:close/>
              </a:path>
              <a:path w="2028190" h="333375">
                <a:moveTo>
                  <a:pt x="1702533" y="240741"/>
                </a:moveTo>
                <a:lnTo>
                  <a:pt x="1662417" y="240741"/>
                </a:lnTo>
                <a:lnTo>
                  <a:pt x="1662417" y="263855"/>
                </a:lnTo>
                <a:lnTo>
                  <a:pt x="1702600" y="263855"/>
                </a:lnTo>
                <a:lnTo>
                  <a:pt x="1702533" y="240741"/>
                </a:lnTo>
                <a:close/>
              </a:path>
              <a:path w="2028190" h="333375">
                <a:moveTo>
                  <a:pt x="1702359" y="179933"/>
                </a:moveTo>
                <a:lnTo>
                  <a:pt x="1662061" y="179933"/>
                </a:lnTo>
                <a:lnTo>
                  <a:pt x="1662061" y="197358"/>
                </a:lnTo>
                <a:lnTo>
                  <a:pt x="1656872" y="211670"/>
                </a:lnTo>
                <a:lnTo>
                  <a:pt x="1645348" y="223050"/>
                </a:lnTo>
                <a:lnTo>
                  <a:pt x="1628757" y="230562"/>
                </a:lnTo>
                <a:lnTo>
                  <a:pt x="1608366" y="233273"/>
                </a:lnTo>
                <a:lnTo>
                  <a:pt x="1702512" y="233273"/>
                </a:lnTo>
                <a:lnTo>
                  <a:pt x="1702359" y="179933"/>
                </a:lnTo>
                <a:close/>
              </a:path>
              <a:path w="2028190" h="333375">
                <a:moveTo>
                  <a:pt x="1625790" y="73253"/>
                </a:moveTo>
                <a:lnTo>
                  <a:pt x="1601615" y="74776"/>
                </a:lnTo>
                <a:lnTo>
                  <a:pt x="1581473" y="79298"/>
                </a:lnTo>
                <a:lnTo>
                  <a:pt x="1563132" y="86755"/>
                </a:lnTo>
                <a:lnTo>
                  <a:pt x="1544358" y="97078"/>
                </a:lnTo>
                <a:lnTo>
                  <a:pt x="1561071" y="125526"/>
                </a:lnTo>
                <a:lnTo>
                  <a:pt x="1575195" y="117125"/>
                </a:lnTo>
                <a:lnTo>
                  <a:pt x="1589252" y="111125"/>
                </a:lnTo>
                <a:lnTo>
                  <a:pt x="1603176" y="107524"/>
                </a:lnTo>
                <a:lnTo>
                  <a:pt x="1616900" y="106324"/>
                </a:lnTo>
                <a:lnTo>
                  <a:pt x="1693105" y="106324"/>
                </a:lnTo>
                <a:lnTo>
                  <a:pt x="1682153" y="90900"/>
                </a:lnTo>
                <a:lnTo>
                  <a:pt x="1658239" y="77793"/>
                </a:lnTo>
                <a:lnTo>
                  <a:pt x="1625790" y="73253"/>
                </a:lnTo>
                <a:close/>
              </a:path>
              <a:path w="2028190" h="333375">
                <a:moveTo>
                  <a:pt x="1805368" y="112369"/>
                </a:moveTo>
                <a:lnTo>
                  <a:pt x="1764830" y="112369"/>
                </a:lnTo>
                <a:lnTo>
                  <a:pt x="1764830" y="210515"/>
                </a:lnTo>
                <a:lnTo>
                  <a:pt x="1769108" y="235479"/>
                </a:lnTo>
                <a:lnTo>
                  <a:pt x="1780654" y="252609"/>
                </a:lnTo>
                <a:lnTo>
                  <a:pt x="1797534" y="262471"/>
                </a:lnTo>
                <a:lnTo>
                  <a:pt x="1817814" y="265633"/>
                </a:lnTo>
                <a:lnTo>
                  <a:pt x="1829743" y="264716"/>
                </a:lnTo>
                <a:lnTo>
                  <a:pt x="1841506" y="262032"/>
                </a:lnTo>
                <a:lnTo>
                  <a:pt x="1853068" y="257682"/>
                </a:lnTo>
                <a:lnTo>
                  <a:pt x="1864398" y="251764"/>
                </a:lnTo>
                <a:lnTo>
                  <a:pt x="1856780" y="228650"/>
                </a:lnTo>
                <a:lnTo>
                  <a:pt x="1825637" y="228650"/>
                </a:lnTo>
                <a:lnTo>
                  <a:pt x="1817069" y="227400"/>
                </a:lnTo>
                <a:lnTo>
                  <a:pt x="1810702" y="223183"/>
                </a:lnTo>
                <a:lnTo>
                  <a:pt x="1806735" y="215299"/>
                </a:lnTo>
                <a:lnTo>
                  <a:pt x="1805368" y="203047"/>
                </a:lnTo>
                <a:lnTo>
                  <a:pt x="1805368" y="112369"/>
                </a:lnTo>
                <a:close/>
              </a:path>
              <a:path w="2028190" h="333375">
                <a:moveTo>
                  <a:pt x="1854085" y="220472"/>
                </a:moveTo>
                <a:lnTo>
                  <a:pt x="1846190" y="224000"/>
                </a:lnTo>
                <a:lnTo>
                  <a:pt x="1838928" y="226561"/>
                </a:lnTo>
                <a:lnTo>
                  <a:pt x="1832132" y="228122"/>
                </a:lnTo>
                <a:lnTo>
                  <a:pt x="1825637" y="228650"/>
                </a:lnTo>
                <a:lnTo>
                  <a:pt x="1856780" y="228650"/>
                </a:lnTo>
                <a:lnTo>
                  <a:pt x="1854085" y="220472"/>
                </a:lnTo>
                <a:close/>
              </a:path>
              <a:path w="2028190" h="333375">
                <a:moveTo>
                  <a:pt x="1861197" y="81788"/>
                </a:moveTo>
                <a:lnTo>
                  <a:pt x="1738160" y="81788"/>
                </a:lnTo>
                <a:lnTo>
                  <a:pt x="1738160" y="112369"/>
                </a:lnTo>
                <a:lnTo>
                  <a:pt x="1861197" y="112369"/>
                </a:lnTo>
                <a:lnTo>
                  <a:pt x="1861197" y="81788"/>
                </a:lnTo>
                <a:close/>
              </a:path>
              <a:path w="2028190" h="333375">
                <a:moveTo>
                  <a:pt x="1805368" y="29870"/>
                </a:moveTo>
                <a:lnTo>
                  <a:pt x="1764830" y="29870"/>
                </a:lnTo>
                <a:lnTo>
                  <a:pt x="1764830" y="81788"/>
                </a:lnTo>
                <a:lnTo>
                  <a:pt x="1805368" y="81788"/>
                </a:lnTo>
                <a:lnTo>
                  <a:pt x="1805368" y="29870"/>
                </a:lnTo>
                <a:close/>
              </a:path>
              <a:path w="2028190" h="333375">
                <a:moveTo>
                  <a:pt x="1893912" y="209804"/>
                </a:moveTo>
                <a:lnTo>
                  <a:pt x="1895274" y="250275"/>
                </a:lnTo>
                <a:lnTo>
                  <a:pt x="1934490" y="263566"/>
                </a:lnTo>
                <a:lnTo>
                  <a:pt x="1955431" y="265277"/>
                </a:lnTo>
                <a:lnTo>
                  <a:pt x="1982818" y="261949"/>
                </a:lnTo>
                <a:lnTo>
                  <a:pt x="2005971" y="251720"/>
                </a:lnTo>
                <a:lnTo>
                  <a:pt x="2021990" y="234223"/>
                </a:lnTo>
                <a:lnTo>
                  <a:pt x="2022216" y="233273"/>
                </a:lnTo>
                <a:lnTo>
                  <a:pt x="1957209" y="233273"/>
                </a:lnTo>
                <a:lnTo>
                  <a:pt x="1940918" y="231656"/>
                </a:lnTo>
                <a:lnTo>
                  <a:pt x="1923961" y="227006"/>
                </a:lnTo>
                <a:lnTo>
                  <a:pt x="1907803" y="219621"/>
                </a:lnTo>
                <a:lnTo>
                  <a:pt x="1893912" y="209804"/>
                </a:lnTo>
                <a:close/>
              </a:path>
              <a:path w="2028190" h="333375">
                <a:moveTo>
                  <a:pt x="1958632" y="72898"/>
                </a:moveTo>
                <a:lnTo>
                  <a:pt x="1932439" y="76053"/>
                </a:lnTo>
                <a:lnTo>
                  <a:pt x="1910181" y="85877"/>
                </a:lnTo>
                <a:lnTo>
                  <a:pt x="1894724" y="102901"/>
                </a:lnTo>
                <a:lnTo>
                  <a:pt x="1888934" y="127660"/>
                </a:lnTo>
                <a:lnTo>
                  <a:pt x="1904286" y="164348"/>
                </a:lnTo>
                <a:lnTo>
                  <a:pt x="1938407" y="181400"/>
                </a:lnTo>
                <a:lnTo>
                  <a:pt x="1972594" y="192918"/>
                </a:lnTo>
                <a:lnTo>
                  <a:pt x="1988146" y="213004"/>
                </a:lnTo>
                <a:lnTo>
                  <a:pt x="1985763" y="222172"/>
                </a:lnTo>
                <a:lnTo>
                  <a:pt x="1979212" y="228473"/>
                </a:lnTo>
                <a:lnTo>
                  <a:pt x="1969394" y="232106"/>
                </a:lnTo>
                <a:lnTo>
                  <a:pt x="1957209" y="233273"/>
                </a:lnTo>
                <a:lnTo>
                  <a:pt x="2022216" y="233273"/>
                </a:lnTo>
                <a:lnTo>
                  <a:pt x="2027974" y="209092"/>
                </a:lnTo>
                <a:lnTo>
                  <a:pt x="2012455" y="171815"/>
                </a:lnTo>
                <a:lnTo>
                  <a:pt x="1977967" y="154108"/>
                </a:lnTo>
                <a:lnTo>
                  <a:pt x="1943413" y="142734"/>
                </a:lnTo>
                <a:lnTo>
                  <a:pt x="1927694" y="124460"/>
                </a:lnTo>
                <a:lnTo>
                  <a:pt x="1929778" y="115814"/>
                </a:lnTo>
                <a:lnTo>
                  <a:pt x="1935562" y="109969"/>
                </a:lnTo>
                <a:lnTo>
                  <a:pt x="1944346" y="106657"/>
                </a:lnTo>
                <a:lnTo>
                  <a:pt x="1955431" y="105613"/>
                </a:lnTo>
                <a:lnTo>
                  <a:pt x="2018096" y="105613"/>
                </a:lnTo>
                <a:lnTo>
                  <a:pt x="2024773" y="92100"/>
                </a:lnTo>
                <a:lnTo>
                  <a:pt x="2010588" y="83999"/>
                </a:lnTo>
                <a:lnTo>
                  <a:pt x="1994236" y="77965"/>
                </a:lnTo>
                <a:lnTo>
                  <a:pt x="1976617" y="74198"/>
                </a:lnTo>
                <a:lnTo>
                  <a:pt x="1958632" y="72898"/>
                </a:lnTo>
                <a:close/>
              </a:path>
              <a:path w="2028190" h="333375">
                <a:moveTo>
                  <a:pt x="2018096" y="105613"/>
                </a:moveTo>
                <a:lnTo>
                  <a:pt x="1955431" y="105613"/>
                </a:lnTo>
                <a:lnTo>
                  <a:pt x="1968633" y="106774"/>
                </a:lnTo>
                <a:lnTo>
                  <a:pt x="1982635" y="110102"/>
                </a:lnTo>
                <a:lnTo>
                  <a:pt x="1996636" y="115364"/>
                </a:lnTo>
                <a:lnTo>
                  <a:pt x="2009838" y="122326"/>
                </a:lnTo>
                <a:lnTo>
                  <a:pt x="2018096" y="105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1201" y="5494744"/>
            <a:ext cx="3686835" cy="332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1643" y="5064112"/>
            <a:ext cx="3345815" cy="271145"/>
          </a:xfrm>
          <a:custGeom>
            <a:avLst/>
            <a:gdLst/>
            <a:ahLst/>
            <a:cxnLst/>
            <a:rect l="l" t="t" r="r" b="b"/>
            <a:pathLst>
              <a:path w="3345815" h="271145">
                <a:moveTo>
                  <a:pt x="95300" y="77165"/>
                </a:moveTo>
                <a:lnTo>
                  <a:pt x="56707" y="84171"/>
                </a:lnTo>
                <a:lnTo>
                  <a:pt x="26581" y="103879"/>
                </a:lnTo>
                <a:lnTo>
                  <a:pt x="6989" y="134322"/>
                </a:lnTo>
                <a:lnTo>
                  <a:pt x="0" y="173532"/>
                </a:lnTo>
                <a:lnTo>
                  <a:pt x="6989" y="212482"/>
                </a:lnTo>
                <a:lnTo>
                  <a:pt x="26581" y="242697"/>
                </a:lnTo>
                <a:lnTo>
                  <a:pt x="56707" y="262243"/>
                </a:lnTo>
                <a:lnTo>
                  <a:pt x="95300" y="269189"/>
                </a:lnTo>
                <a:lnTo>
                  <a:pt x="120609" y="266838"/>
                </a:lnTo>
                <a:lnTo>
                  <a:pt x="142551" y="259988"/>
                </a:lnTo>
                <a:lnTo>
                  <a:pt x="160959" y="248936"/>
                </a:lnTo>
                <a:lnTo>
                  <a:pt x="175666" y="233984"/>
                </a:lnTo>
                <a:lnTo>
                  <a:pt x="97078" y="233984"/>
                </a:lnTo>
                <a:lnTo>
                  <a:pt x="74498" y="229589"/>
                </a:lnTo>
                <a:lnTo>
                  <a:pt x="56718" y="217227"/>
                </a:lnTo>
                <a:lnTo>
                  <a:pt x="45072" y="198130"/>
                </a:lnTo>
                <a:lnTo>
                  <a:pt x="40893" y="173532"/>
                </a:lnTo>
                <a:lnTo>
                  <a:pt x="45072" y="148935"/>
                </a:lnTo>
                <a:lnTo>
                  <a:pt x="56718" y="129838"/>
                </a:lnTo>
                <a:lnTo>
                  <a:pt x="74498" y="117475"/>
                </a:lnTo>
                <a:lnTo>
                  <a:pt x="97078" y="113080"/>
                </a:lnTo>
                <a:lnTo>
                  <a:pt x="169294" y="113080"/>
                </a:lnTo>
                <a:lnTo>
                  <a:pt x="173532" y="108102"/>
                </a:lnTo>
                <a:lnTo>
                  <a:pt x="158758" y="94867"/>
                </a:lnTo>
                <a:lnTo>
                  <a:pt x="140684" y="85166"/>
                </a:lnTo>
                <a:lnTo>
                  <a:pt x="119476" y="79198"/>
                </a:lnTo>
                <a:lnTo>
                  <a:pt x="95300" y="77165"/>
                </a:lnTo>
                <a:close/>
              </a:path>
              <a:path w="3345815" h="271145">
                <a:moveTo>
                  <a:pt x="152907" y="211226"/>
                </a:moveTo>
                <a:lnTo>
                  <a:pt x="142134" y="221083"/>
                </a:lnTo>
                <a:lnTo>
                  <a:pt x="129127" y="228206"/>
                </a:lnTo>
                <a:lnTo>
                  <a:pt x="114053" y="232529"/>
                </a:lnTo>
                <a:lnTo>
                  <a:pt x="97078" y="233984"/>
                </a:lnTo>
                <a:lnTo>
                  <a:pt x="175666" y="233984"/>
                </a:lnTo>
                <a:lnTo>
                  <a:pt x="152907" y="211226"/>
                </a:lnTo>
                <a:close/>
              </a:path>
              <a:path w="3345815" h="271145">
                <a:moveTo>
                  <a:pt x="169294" y="113080"/>
                </a:moveTo>
                <a:lnTo>
                  <a:pt x="97078" y="113080"/>
                </a:lnTo>
                <a:lnTo>
                  <a:pt x="113275" y="114364"/>
                </a:lnTo>
                <a:lnTo>
                  <a:pt x="127704" y="118548"/>
                </a:lnTo>
                <a:lnTo>
                  <a:pt x="140334" y="125332"/>
                </a:lnTo>
                <a:lnTo>
                  <a:pt x="151129" y="134416"/>
                </a:lnTo>
                <a:lnTo>
                  <a:pt x="169294" y="113080"/>
                </a:lnTo>
                <a:close/>
              </a:path>
              <a:path w="3345815" h="271145">
                <a:moveTo>
                  <a:pt x="291947" y="77165"/>
                </a:moveTo>
                <a:lnTo>
                  <a:pt x="251748" y="84110"/>
                </a:lnTo>
                <a:lnTo>
                  <a:pt x="220516" y="103657"/>
                </a:lnTo>
                <a:lnTo>
                  <a:pt x="200286" y="133872"/>
                </a:lnTo>
                <a:lnTo>
                  <a:pt x="193090" y="172821"/>
                </a:lnTo>
                <a:lnTo>
                  <a:pt x="200286" y="212032"/>
                </a:lnTo>
                <a:lnTo>
                  <a:pt x="220516" y="242474"/>
                </a:lnTo>
                <a:lnTo>
                  <a:pt x="251748" y="262182"/>
                </a:lnTo>
                <a:lnTo>
                  <a:pt x="291947" y="269189"/>
                </a:lnTo>
                <a:lnTo>
                  <a:pt x="331941" y="262182"/>
                </a:lnTo>
                <a:lnTo>
                  <a:pt x="363067" y="242474"/>
                </a:lnTo>
                <a:lnTo>
                  <a:pt x="367991" y="235051"/>
                </a:lnTo>
                <a:lnTo>
                  <a:pt x="291947" y="235051"/>
                </a:lnTo>
                <a:lnTo>
                  <a:pt x="268489" y="230589"/>
                </a:lnTo>
                <a:lnTo>
                  <a:pt x="250164" y="218027"/>
                </a:lnTo>
                <a:lnTo>
                  <a:pt x="238240" y="198597"/>
                </a:lnTo>
                <a:lnTo>
                  <a:pt x="233984" y="173532"/>
                </a:lnTo>
                <a:lnTo>
                  <a:pt x="238240" y="148618"/>
                </a:lnTo>
                <a:lnTo>
                  <a:pt x="250164" y="129171"/>
                </a:lnTo>
                <a:lnTo>
                  <a:pt x="268489" y="116525"/>
                </a:lnTo>
                <a:lnTo>
                  <a:pt x="291947" y="112014"/>
                </a:lnTo>
                <a:lnTo>
                  <a:pt x="368651" y="112014"/>
                </a:lnTo>
                <a:lnTo>
                  <a:pt x="363067" y="103657"/>
                </a:lnTo>
                <a:lnTo>
                  <a:pt x="331941" y="84110"/>
                </a:lnTo>
                <a:lnTo>
                  <a:pt x="291947" y="77165"/>
                </a:lnTo>
                <a:close/>
              </a:path>
              <a:path w="3345815" h="271145">
                <a:moveTo>
                  <a:pt x="368651" y="112014"/>
                </a:moveTo>
                <a:lnTo>
                  <a:pt x="291947" y="112014"/>
                </a:lnTo>
                <a:lnTo>
                  <a:pt x="315200" y="116525"/>
                </a:lnTo>
                <a:lnTo>
                  <a:pt x="333419" y="129171"/>
                </a:lnTo>
                <a:lnTo>
                  <a:pt x="345304" y="148618"/>
                </a:lnTo>
                <a:lnTo>
                  <a:pt x="349554" y="173532"/>
                </a:lnTo>
                <a:lnTo>
                  <a:pt x="345304" y="198597"/>
                </a:lnTo>
                <a:lnTo>
                  <a:pt x="333419" y="218027"/>
                </a:lnTo>
                <a:lnTo>
                  <a:pt x="315200" y="230589"/>
                </a:lnTo>
                <a:lnTo>
                  <a:pt x="291947" y="235051"/>
                </a:lnTo>
                <a:lnTo>
                  <a:pt x="367991" y="235051"/>
                </a:lnTo>
                <a:lnTo>
                  <a:pt x="383259" y="212032"/>
                </a:lnTo>
                <a:lnTo>
                  <a:pt x="390448" y="172821"/>
                </a:lnTo>
                <a:lnTo>
                  <a:pt x="383259" y="133872"/>
                </a:lnTo>
                <a:lnTo>
                  <a:pt x="368651" y="112014"/>
                </a:lnTo>
                <a:close/>
              </a:path>
              <a:path w="3345815" h="271145">
                <a:moveTo>
                  <a:pt x="474014" y="78587"/>
                </a:moveTo>
                <a:lnTo>
                  <a:pt x="433120" y="78587"/>
                </a:lnTo>
                <a:lnTo>
                  <a:pt x="433120" y="267766"/>
                </a:lnTo>
                <a:lnTo>
                  <a:pt x="474014" y="267766"/>
                </a:lnTo>
                <a:lnTo>
                  <a:pt x="474014" y="168910"/>
                </a:lnTo>
                <a:lnTo>
                  <a:pt x="480237" y="146735"/>
                </a:lnTo>
                <a:lnTo>
                  <a:pt x="493661" y="129660"/>
                </a:lnTo>
                <a:lnTo>
                  <a:pt x="513619" y="119053"/>
                </a:lnTo>
                <a:lnTo>
                  <a:pt x="539445" y="116281"/>
                </a:lnTo>
                <a:lnTo>
                  <a:pt x="474014" y="116281"/>
                </a:lnTo>
                <a:lnTo>
                  <a:pt x="474014" y="78587"/>
                </a:lnTo>
                <a:close/>
              </a:path>
              <a:path w="3345815" h="271145">
                <a:moveTo>
                  <a:pt x="539445" y="77165"/>
                </a:moveTo>
                <a:lnTo>
                  <a:pt x="518420" y="79676"/>
                </a:lnTo>
                <a:lnTo>
                  <a:pt x="500329" y="87122"/>
                </a:lnTo>
                <a:lnTo>
                  <a:pt x="485438" y="99367"/>
                </a:lnTo>
                <a:lnTo>
                  <a:pt x="474014" y="116281"/>
                </a:lnTo>
                <a:lnTo>
                  <a:pt x="539445" y="116281"/>
                </a:lnTo>
                <a:lnTo>
                  <a:pt x="539445" y="77165"/>
                </a:lnTo>
                <a:close/>
              </a:path>
              <a:path w="3345815" h="271145">
                <a:moveTo>
                  <a:pt x="614121" y="78587"/>
                </a:moveTo>
                <a:lnTo>
                  <a:pt x="573227" y="78587"/>
                </a:lnTo>
                <a:lnTo>
                  <a:pt x="573227" y="267766"/>
                </a:lnTo>
                <a:lnTo>
                  <a:pt x="614121" y="267766"/>
                </a:lnTo>
                <a:lnTo>
                  <a:pt x="614121" y="168910"/>
                </a:lnTo>
                <a:lnTo>
                  <a:pt x="620344" y="146735"/>
                </a:lnTo>
                <a:lnTo>
                  <a:pt x="633768" y="129660"/>
                </a:lnTo>
                <a:lnTo>
                  <a:pt x="653726" y="119053"/>
                </a:lnTo>
                <a:lnTo>
                  <a:pt x="679551" y="116281"/>
                </a:lnTo>
                <a:lnTo>
                  <a:pt x="614121" y="116281"/>
                </a:lnTo>
                <a:lnTo>
                  <a:pt x="614121" y="78587"/>
                </a:lnTo>
                <a:close/>
              </a:path>
              <a:path w="3345815" h="271145">
                <a:moveTo>
                  <a:pt x="679551" y="77165"/>
                </a:moveTo>
                <a:lnTo>
                  <a:pt x="658526" y="79676"/>
                </a:lnTo>
                <a:lnTo>
                  <a:pt x="640435" y="87122"/>
                </a:lnTo>
                <a:lnTo>
                  <a:pt x="625544" y="99367"/>
                </a:lnTo>
                <a:lnTo>
                  <a:pt x="614121" y="116281"/>
                </a:lnTo>
                <a:lnTo>
                  <a:pt x="679551" y="116281"/>
                </a:lnTo>
                <a:lnTo>
                  <a:pt x="679551" y="77165"/>
                </a:lnTo>
                <a:close/>
              </a:path>
              <a:path w="3345815" h="271145">
                <a:moveTo>
                  <a:pt x="791209" y="77165"/>
                </a:moveTo>
                <a:lnTo>
                  <a:pt x="752560" y="84321"/>
                </a:lnTo>
                <a:lnTo>
                  <a:pt x="722312" y="104013"/>
                </a:lnTo>
                <a:lnTo>
                  <a:pt x="702598" y="134372"/>
                </a:lnTo>
                <a:lnTo>
                  <a:pt x="695553" y="173532"/>
                </a:lnTo>
                <a:lnTo>
                  <a:pt x="702465" y="212482"/>
                </a:lnTo>
                <a:lnTo>
                  <a:pt x="722045" y="242697"/>
                </a:lnTo>
                <a:lnTo>
                  <a:pt x="752560" y="262243"/>
                </a:lnTo>
                <a:lnTo>
                  <a:pt x="792276" y="269189"/>
                </a:lnTo>
                <a:lnTo>
                  <a:pt x="815701" y="267038"/>
                </a:lnTo>
                <a:lnTo>
                  <a:pt x="836726" y="260788"/>
                </a:lnTo>
                <a:lnTo>
                  <a:pt x="855084" y="250736"/>
                </a:lnTo>
                <a:lnTo>
                  <a:pt x="870508" y="237185"/>
                </a:lnTo>
                <a:lnTo>
                  <a:pt x="869507" y="236118"/>
                </a:lnTo>
                <a:lnTo>
                  <a:pt x="795477" y="236118"/>
                </a:lnTo>
                <a:lnTo>
                  <a:pt x="774607" y="232829"/>
                </a:lnTo>
                <a:lnTo>
                  <a:pt x="757339" y="223405"/>
                </a:lnTo>
                <a:lnTo>
                  <a:pt x="744470" y="208514"/>
                </a:lnTo>
                <a:lnTo>
                  <a:pt x="736803" y="188823"/>
                </a:lnTo>
                <a:lnTo>
                  <a:pt x="879754" y="188823"/>
                </a:lnTo>
                <a:lnTo>
                  <a:pt x="878214" y="158953"/>
                </a:lnTo>
                <a:lnTo>
                  <a:pt x="736091" y="158953"/>
                </a:lnTo>
                <a:lnTo>
                  <a:pt x="742359" y="138533"/>
                </a:lnTo>
                <a:lnTo>
                  <a:pt x="754227" y="123082"/>
                </a:lnTo>
                <a:lnTo>
                  <a:pt x="770896" y="113297"/>
                </a:lnTo>
                <a:lnTo>
                  <a:pt x="791565" y="109880"/>
                </a:lnTo>
                <a:lnTo>
                  <a:pt x="863352" y="109880"/>
                </a:lnTo>
                <a:lnTo>
                  <a:pt x="862285" y="107391"/>
                </a:lnTo>
                <a:lnTo>
                  <a:pt x="833798" y="85010"/>
                </a:lnTo>
                <a:lnTo>
                  <a:pt x="791209" y="77165"/>
                </a:lnTo>
                <a:close/>
              </a:path>
              <a:path w="3345815" h="271145">
                <a:moveTo>
                  <a:pt x="848817" y="214071"/>
                </a:moveTo>
                <a:lnTo>
                  <a:pt x="837532" y="223516"/>
                </a:lnTo>
                <a:lnTo>
                  <a:pt x="824680" y="230428"/>
                </a:lnTo>
                <a:lnTo>
                  <a:pt x="810562" y="234673"/>
                </a:lnTo>
                <a:lnTo>
                  <a:pt x="795477" y="236118"/>
                </a:lnTo>
                <a:lnTo>
                  <a:pt x="869507" y="236118"/>
                </a:lnTo>
                <a:lnTo>
                  <a:pt x="848817" y="214071"/>
                </a:lnTo>
                <a:close/>
              </a:path>
              <a:path w="3345815" h="271145">
                <a:moveTo>
                  <a:pt x="863352" y="109880"/>
                </a:moveTo>
                <a:lnTo>
                  <a:pt x="791565" y="109880"/>
                </a:lnTo>
                <a:lnTo>
                  <a:pt x="812640" y="113247"/>
                </a:lnTo>
                <a:lnTo>
                  <a:pt x="828948" y="122948"/>
                </a:lnTo>
                <a:lnTo>
                  <a:pt x="839721" y="138383"/>
                </a:lnTo>
                <a:lnTo>
                  <a:pt x="844194" y="158953"/>
                </a:lnTo>
                <a:lnTo>
                  <a:pt x="878214" y="158953"/>
                </a:lnTo>
                <a:lnTo>
                  <a:pt x="877370" y="142573"/>
                </a:lnTo>
                <a:lnTo>
                  <a:pt x="863352" y="109880"/>
                </a:lnTo>
                <a:close/>
              </a:path>
              <a:path w="3345815" h="271145">
                <a:moveTo>
                  <a:pt x="965098" y="3911"/>
                </a:moveTo>
                <a:lnTo>
                  <a:pt x="924204" y="3911"/>
                </a:lnTo>
                <a:lnTo>
                  <a:pt x="924204" y="267766"/>
                </a:lnTo>
                <a:lnTo>
                  <a:pt x="965098" y="267766"/>
                </a:lnTo>
                <a:lnTo>
                  <a:pt x="965098" y="3911"/>
                </a:lnTo>
                <a:close/>
              </a:path>
              <a:path w="3345815" h="271145">
                <a:moveTo>
                  <a:pt x="1171452" y="110236"/>
                </a:moveTo>
                <a:lnTo>
                  <a:pt x="1095247" y="110236"/>
                </a:lnTo>
                <a:lnTo>
                  <a:pt x="1114906" y="112830"/>
                </a:lnTo>
                <a:lnTo>
                  <a:pt x="1129029" y="120326"/>
                </a:lnTo>
                <a:lnTo>
                  <a:pt x="1137553" y="132288"/>
                </a:lnTo>
                <a:lnTo>
                  <a:pt x="1140409" y="148285"/>
                </a:lnTo>
                <a:lnTo>
                  <a:pt x="1140409" y="153974"/>
                </a:lnTo>
                <a:lnTo>
                  <a:pt x="1083157" y="153974"/>
                </a:lnTo>
                <a:lnTo>
                  <a:pt x="1052787" y="158164"/>
                </a:lnTo>
                <a:lnTo>
                  <a:pt x="1030350" y="169621"/>
                </a:lnTo>
                <a:lnTo>
                  <a:pt x="1016449" y="187478"/>
                </a:lnTo>
                <a:lnTo>
                  <a:pt x="1011681" y="210870"/>
                </a:lnTo>
                <a:lnTo>
                  <a:pt x="1016321" y="234140"/>
                </a:lnTo>
                <a:lnTo>
                  <a:pt x="1029595" y="252742"/>
                </a:lnTo>
                <a:lnTo>
                  <a:pt x="1050536" y="265077"/>
                </a:lnTo>
                <a:lnTo>
                  <a:pt x="1078179" y="269544"/>
                </a:lnTo>
                <a:lnTo>
                  <a:pt x="1097609" y="268005"/>
                </a:lnTo>
                <a:lnTo>
                  <a:pt x="1114672" y="263366"/>
                </a:lnTo>
                <a:lnTo>
                  <a:pt x="1129135" y="255593"/>
                </a:lnTo>
                <a:lnTo>
                  <a:pt x="1140764" y="244652"/>
                </a:lnTo>
                <a:lnTo>
                  <a:pt x="1180881" y="244652"/>
                </a:lnTo>
                <a:lnTo>
                  <a:pt x="1180859" y="237185"/>
                </a:lnTo>
                <a:lnTo>
                  <a:pt x="1086713" y="237185"/>
                </a:lnTo>
                <a:lnTo>
                  <a:pt x="1071389" y="235196"/>
                </a:lnTo>
                <a:lnTo>
                  <a:pt x="1059865" y="229539"/>
                </a:lnTo>
                <a:lnTo>
                  <a:pt x="1052609" y="220683"/>
                </a:lnTo>
                <a:lnTo>
                  <a:pt x="1050086" y="209092"/>
                </a:lnTo>
                <a:lnTo>
                  <a:pt x="1052448" y="197496"/>
                </a:lnTo>
                <a:lnTo>
                  <a:pt x="1059643" y="189668"/>
                </a:lnTo>
                <a:lnTo>
                  <a:pt x="1071839" y="185239"/>
                </a:lnTo>
                <a:lnTo>
                  <a:pt x="1089202" y="183845"/>
                </a:lnTo>
                <a:lnTo>
                  <a:pt x="1180707" y="183845"/>
                </a:lnTo>
                <a:lnTo>
                  <a:pt x="1180591" y="143662"/>
                </a:lnTo>
                <a:lnTo>
                  <a:pt x="1175346" y="115720"/>
                </a:lnTo>
                <a:lnTo>
                  <a:pt x="1171452" y="110236"/>
                </a:lnTo>
                <a:close/>
              </a:path>
              <a:path w="3345815" h="271145">
                <a:moveTo>
                  <a:pt x="1180881" y="244652"/>
                </a:moveTo>
                <a:lnTo>
                  <a:pt x="1140764" y="244652"/>
                </a:lnTo>
                <a:lnTo>
                  <a:pt x="1140764" y="267766"/>
                </a:lnTo>
                <a:lnTo>
                  <a:pt x="1180947" y="267766"/>
                </a:lnTo>
                <a:lnTo>
                  <a:pt x="1180881" y="244652"/>
                </a:lnTo>
                <a:close/>
              </a:path>
              <a:path w="3345815" h="271145">
                <a:moveTo>
                  <a:pt x="1180707" y="183845"/>
                </a:moveTo>
                <a:lnTo>
                  <a:pt x="1140409" y="183845"/>
                </a:lnTo>
                <a:lnTo>
                  <a:pt x="1140409" y="201269"/>
                </a:lnTo>
                <a:lnTo>
                  <a:pt x="1135219" y="215582"/>
                </a:lnTo>
                <a:lnTo>
                  <a:pt x="1123695" y="226961"/>
                </a:lnTo>
                <a:lnTo>
                  <a:pt x="1107105" y="234473"/>
                </a:lnTo>
                <a:lnTo>
                  <a:pt x="1086713" y="237185"/>
                </a:lnTo>
                <a:lnTo>
                  <a:pt x="1180859" y="237185"/>
                </a:lnTo>
                <a:lnTo>
                  <a:pt x="1180707" y="183845"/>
                </a:lnTo>
                <a:close/>
              </a:path>
              <a:path w="3345815" h="271145">
                <a:moveTo>
                  <a:pt x="1104137" y="77165"/>
                </a:moveTo>
                <a:lnTo>
                  <a:pt x="1079962" y="78687"/>
                </a:lnTo>
                <a:lnTo>
                  <a:pt x="1059821" y="83210"/>
                </a:lnTo>
                <a:lnTo>
                  <a:pt x="1041480" y="90666"/>
                </a:lnTo>
                <a:lnTo>
                  <a:pt x="1022705" y="100990"/>
                </a:lnTo>
                <a:lnTo>
                  <a:pt x="1039418" y="129438"/>
                </a:lnTo>
                <a:lnTo>
                  <a:pt x="1053542" y="121037"/>
                </a:lnTo>
                <a:lnTo>
                  <a:pt x="1067600" y="115036"/>
                </a:lnTo>
                <a:lnTo>
                  <a:pt x="1081524" y="111436"/>
                </a:lnTo>
                <a:lnTo>
                  <a:pt x="1095247" y="110236"/>
                </a:lnTo>
                <a:lnTo>
                  <a:pt x="1171452" y="110236"/>
                </a:lnTo>
                <a:lnTo>
                  <a:pt x="1160500" y="94811"/>
                </a:lnTo>
                <a:lnTo>
                  <a:pt x="1136586" y="81704"/>
                </a:lnTo>
                <a:lnTo>
                  <a:pt x="1104137" y="77165"/>
                </a:lnTo>
                <a:close/>
              </a:path>
              <a:path w="3345815" h="271145">
                <a:moveTo>
                  <a:pt x="1283715" y="116281"/>
                </a:moveTo>
                <a:lnTo>
                  <a:pt x="1243177" y="116281"/>
                </a:lnTo>
                <a:lnTo>
                  <a:pt x="1243177" y="214426"/>
                </a:lnTo>
                <a:lnTo>
                  <a:pt x="1247455" y="239391"/>
                </a:lnTo>
                <a:lnTo>
                  <a:pt x="1259001" y="256520"/>
                </a:lnTo>
                <a:lnTo>
                  <a:pt x="1275881" y="266383"/>
                </a:lnTo>
                <a:lnTo>
                  <a:pt x="1296161" y="269544"/>
                </a:lnTo>
                <a:lnTo>
                  <a:pt x="1308091" y="268628"/>
                </a:lnTo>
                <a:lnTo>
                  <a:pt x="1319853" y="265944"/>
                </a:lnTo>
                <a:lnTo>
                  <a:pt x="1331416" y="261593"/>
                </a:lnTo>
                <a:lnTo>
                  <a:pt x="1342745" y="255676"/>
                </a:lnTo>
                <a:lnTo>
                  <a:pt x="1335128" y="232562"/>
                </a:lnTo>
                <a:lnTo>
                  <a:pt x="1303985" y="232562"/>
                </a:lnTo>
                <a:lnTo>
                  <a:pt x="1295417" y="231312"/>
                </a:lnTo>
                <a:lnTo>
                  <a:pt x="1289049" y="227095"/>
                </a:lnTo>
                <a:lnTo>
                  <a:pt x="1285082" y="219210"/>
                </a:lnTo>
                <a:lnTo>
                  <a:pt x="1283715" y="206959"/>
                </a:lnTo>
                <a:lnTo>
                  <a:pt x="1283715" y="116281"/>
                </a:lnTo>
                <a:close/>
              </a:path>
              <a:path w="3345815" h="271145">
                <a:moveTo>
                  <a:pt x="1332433" y="224383"/>
                </a:moveTo>
                <a:lnTo>
                  <a:pt x="1324537" y="227911"/>
                </a:lnTo>
                <a:lnTo>
                  <a:pt x="1317275" y="230473"/>
                </a:lnTo>
                <a:lnTo>
                  <a:pt x="1310480" y="232034"/>
                </a:lnTo>
                <a:lnTo>
                  <a:pt x="1303985" y="232562"/>
                </a:lnTo>
                <a:lnTo>
                  <a:pt x="1335128" y="232562"/>
                </a:lnTo>
                <a:lnTo>
                  <a:pt x="1332433" y="224383"/>
                </a:lnTo>
                <a:close/>
              </a:path>
              <a:path w="3345815" h="271145">
                <a:moveTo>
                  <a:pt x="1339545" y="85699"/>
                </a:moveTo>
                <a:lnTo>
                  <a:pt x="1216507" y="85699"/>
                </a:lnTo>
                <a:lnTo>
                  <a:pt x="1216507" y="116281"/>
                </a:lnTo>
                <a:lnTo>
                  <a:pt x="1339545" y="116281"/>
                </a:lnTo>
                <a:lnTo>
                  <a:pt x="1339545" y="85699"/>
                </a:lnTo>
                <a:close/>
              </a:path>
              <a:path w="3345815" h="271145">
                <a:moveTo>
                  <a:pt x="1283715" y="33782"/>
                </a:moveTo>
                <a:lnTo>
                  <a:pt x="1243177" y="33782"/>
                </a:lnTo>
                <a:lnTo>
                  <a:pt x="1243177" y="85699"/>
                </a:lnTo>
                <a:lnTo>
                  <a:pt x="1283715" y="85699"/>
                </a:lnTo>
                <a:lnTo>
                  <a:pt x="1283715" y="33782"/>
                </a:lnTo>
                <a:close/>
              </a:path>
              <a:path w="3345815" h="271145">
                <a:moveTo>
                  <a:pt x="1400708" y="0"/>
                </a:moveTo>
                <a:lnTo>
                  <a:pt x="1391284" y="1833"/>
                </a:lnTo>
                <a:lnTo>
                  <a:pt x="1383728" y="6934"/>
                </a:lnTo>
                <a:lnTo>
                  <a:pt x="1378705" y="14701"/>
                </a:lnTo>
                <a:lnTo>
                  <a:pt x="1376883" y="24536"/>
                </a:lnTo>
                <a:lnTo>
                  <a:pt x="1378705" y="34165"/>
                </a:lnTo>
                <a:lnTo>
                  <a:pt x="1383728" y="41827"/>
                </a:lnTo>
                <a:lnTo>
                  <a:pt x="1391284" y="46889"/>
                </a:lnTo>
                <a:lnTo>
                  <a:pt x="1400708" y="48717"/>
                </a:lnTo>
                <a:lnTo>
                  <a:pt x="1410131" y="46889"/>
                </a:lnTo>
                <a:lnTo>
                  <a:pt x="1417688" y="41827"/>
                </a:lnTo>
                <a:lnTo>
                  <a:pt x="1422711" y="34165"/>
                </a:lnTo>
                <a:lnTo>
                  <a:pt x="1424533" y="24536"/>
                </a:lnTo>
                <a:lnTo>
                  <a:pt x="1422711" y="14701"/>
                </a:lnTo>
                <a:lnTo>
                  <a:pt x="1417688" y="6934"/>
                </a:lnTo>
                <a:lnTo>
                  <a:pt x="1410131" y="1833"/>
                </a:lnTo>
                <a:lnTo>
                  <a:pt x="1400708" y="0"/>
                </a:lnTo>
                <a:close/>
              </a:path>
              <a:path w="3345815" h="271145">
                <a:moveTo>
                  <a:pt x="1420977" y="78587"/>
                </a:moveTo>
                <a:lnTo>
                  <a:pt x="1380439" y="78587"/>
                </a:lnTo>
                <a:lnTo>
                  <a:pt x="1380439" y="267766"/>
                </a:lnTo>
                <a:lnTo>
                  <a:pt x="1420977" y="267766"/>
                </a:lnTo>
                <a:lnTo>
                  <a:pt x="1420977" y="78587"/>
                </a:lnTo>
                <a:close/>
              </a:path>
              <a:path w="3345815" h="271145">
                <a:moveTo>
                  <a:pt x="1494218" y="78587"/>
                </a:moveTo>
                <a:lnTo>
                  <a:pt x="1451559" y="78587"/>
                </a:lnTo>
                <a:lnTo>
                  <a:pt x="1524812" y="267766"/>
                </a:lnTo>
                <a:lnTo>
                  <a:pt x="1567129" y="267766"/>
                </a:lnTo>
                <a:lnTo>
                  <a:pt x="1582537" y="227584"/>
                </a:lnTo>
                <a:lnTo>
                  <a:pt x="1546859" y="227584"/>
                </a:lnTo>
                <a:lnTo>
                  <a:pt x="1494218" y="78587"/>
                </a:lnTo>
                <a:close/>
              </a:path>
              <a:path w="3345815" h="271145">
                <a:moveTo>
                  <a:pt x="1639671" y="78587"/>
                </a:moveTo>
                <a:lnTo>
                  <a:pt x="1598777" y="78587"/>
                </a:lnTo>
                <a:lnTo>
                  <a:pt x="1546859" y="227584"/>
                </a:lnTo>
                <a:lnTo>
                  <a:pt x="1582537" y="227584"/>
                </a:lnTo>
                <a:lnTo>
                  <a:pt x="1639671" y="78587"/>
                </a:lnTo>
                <a:close/>
              </a:path>
              <a:path w="3345815" h="271145">
                <a:moveTo>
                  <a:pt x="1806897" y="110236"/>
                </a:moveTo>
                <a:lnTo>
                  <a:pt x="1730692" y="110236"/>
                </a:lnTo>
                <a:lnTo>
                  <a:pt x="1750350" y="112830"/>
                </a:lnTo>
                <a:lnTo>
                  <a:pt x="1764474" y="120326"/>
                </a:lnTo>
                <a:lnTo>
                  <a:pt x="1772997" y="132288"/>
                </a:lnTo>
                <a:lnTo>
                  <a:pt x="1775853" y="148285"/>
                </a:lnTo>
                <a:lnTo>
                  <a:pt x="1775853" y="153974"/>
                </a:lnTo>
                <a:lnTo>
                  <a:pt x="1718602" y="153974"/>
                </a:lnTo>
                <a:lnTo>
                  <a:pt x="1688231" y="158164"/>
                </a:lnTo>
                <a:lnTo>
                  <a:pt x="1665795" y="169621"/>
                </a:lnTo>
                <a:lnTo>
                  <a:pt x="1651893" y="187478"/>
                </a:lnTo>
                <a:lnTo>
                  <a:pt x="1647126" y="210870"/>
                </a:lnTo>
                <a:lnTo>
                  <a:pt x="1651765" y="234140"/>
                </a:lnTo>
                <a:lnTo>
                  <a:pt x="1665039" y="252742"/>
                </a:lnTo>
                <a:lnTo>
                  <a:pt x="1685981" y="265077"/>
                </a:lnTo>
                <a:lnTo>
                  <a:pt x="1713623" y="269544"/>
                </a:lnTo>
                <a:lnTo>
                  <a:pt x="1733053" y="268005"/>
                </a:lnTo>
                <a:lnTo>
                  <a:pt x="1750117" y="263366"/>
                </a:lnTo>
                <a:lnTo>
                  <a:pt x="1764580" y="255593"/>
                </a:lnTo>
                <a:lnTo>
                  <a:pt x="1776209" y="244652"/>
                </a:lnTo>
                <a:lnTo>
                  <a:pt x="1816325" y="244652"/>
                </a:lnTo>
                <a:lnTo>
                  <a:pt x="1816304" y="237185"/>
                </a:lnTo>
                <a:lnTo>
                  <a:pt x="1722158" y="237185"/>
                </a:lnTo>
                <a:lnTo>
                  <a:pt x="1706833" y="235196"/>
                </a:lnTo>
                <a:lnTo>
                  <a:pt x="1695310" y="229539"/>
                </a:lnTo>
                <a:lnTo>
                  <a:pt x="1688053" y="220683"/>
                </a:lnTo>
                <a:lnTo>
                  <a:pt x="1685531" y="209092"/>
                </a:lnTo>
                <a:lnTo>
                  <a:pt x="1687892" y="197496"/>
                </a:lnTo>
                <a:lnTo>
                  <a:pt x="1695088" y="189668"/>
                </a:lnTo>
                <a:lnTo>
                  <a:pt x="1707284" y="185239"/>
                </a:lnTo>
                <a:lnTo>
                  <a:pt x="1724647" y="183845"/>
                </a:lnTo>
                <a:lnTo>
                  <a:pt x="1816151" y="183845"/>
                </a:lnTo>
                <a:lnTo>
                  <a:pt x="1816036" y="143662"/>
                </a:lnTo>
                <a:lnTo>
                  <a:pt x="1810791" y="115720"/>
                </a:lnTo>
                <a:lnTo>
                  <a:pt x="1806897" y="110236"/>
                </a:lnTo>
                <a:close/>
              </a:path>
              <a:path w="3345815" h="271145">
                <a:moveTo>
                  <a:pt x="1816325" y="244652"/>
                </a:moveTo>
                <a:lnTo>
                  <a:pt x="1776209" y="244652"/>
                </a:lnTo>
                <a:lnTo>
                  <a:pt x="1776209" y="267766"/>
                </a:lnTo>
                <a:lnTo>
                  <a:pt x="1816392" y="267766"/>
                </a:lnTo>
                <a:lnTo>
                  <a:pt x="1816325" y="244652"/>
                </a:lnTo>
                <a:close/>
              </a:path>
              <a:path w="3345815" h="271145">
                <a:moveTo>
                  <a:pt x="1816151" y="183845"/>
                </a:moveTo>
                <a:lnTo>
                  <a:pt x="1775853" y="183845"/>
                </a:lnTo>
                <a:lnTo>
                  <a:pt x="1775853" y="201269"/>
                </a:lnTo>
                <a:lnTo>
                  <a:pt x="1770664" y="215582"/>
                </a:lnTo>
                <a:lnTo>
                  <a:pt x="1759140" y="226961"/>
                </a:lnTo>
                <a:lnTo>
                  <a:pt x="1742549" y="234473"/>
                </a:lnTo>
                <a:lnTo>
                  <a:pt x="1722158" y="237185"/>
                </a:lnTo>
                <a:lnTo>
                  <a:pt x="1816304" y="237185"/>
                </a:lnTo>
                <a:lnTo>
                  <a:pt x="1816151" y="183845"/>
                </a:lnTo>
                <a:close/>
              </a:path>
              <a:path w="3345815" h="271145">
                <a:moveTo>
                  <a:pt x="1739582" y="77165"/>
                </a:moveTo>
                <a:lnTo>
                  <a:pt x="1715407" y="78687"/>
                </a:lnTo>
                <a:lnTo>
                  <a:pt x="1695265" y="83210"/>
                </a:lnTo>
                <a:lnTo>
                  <a:pt x="1676924" y="90666"/>
                </a:lnTo>
                <a:lnTo>
                  <a:pt x="1658150" y="100990"/>
                </a:lnTo>
                <a:lnTo>
                  <a:pt x="1674863" y="129438"/>
                </a:lnTo>
                <a:lnTo>
                  <a:pt x="1688987" y="121037"/>
                </a:lnTo>
                <a:lnTo>
                  <a:pt x="1703044" y="115036"/>
                </a:lnTo>
                <a:lnTo>
                  <a:pt x="1716968" y="111436"/>
                </a:lnTo>
                <a:lnTo>
                  <a:pt x="1730692" y="110236"/>
                </a:lnTo>
                <a:lnTo>
                  <a:pt x="1806897" y="110236"/>
                </a:lnTo>
                <a:lnTo>
                  <a:pt x="1795945" y="94811"/>
                </a:lnTo>
                <a:lnTo>
                  <a:pt x="1772030" y="81704"/>
                </a:lnTo>
                <a:lnTo>
                  <a:pt x="1739582" y="77165"/>
                </a:lnTo>
                <a:close/>
              </a:path>
              <a:path w="3345815" h="271145">
                <a:moveTo>
                  <a:pt x="1879688" y="224028"/>
                </a:moveTo>
                <a:lnTo>
                  <a:pt x="1870787" y="225739"/>
                </a:lnTo>
                <a:lnTo>
                  <a:pt x="1863686" y="230517"/>
                </a:lnTo>
                <a:lnTo>
                  <a:pt x="1858986" y="237829"/>
                </a:lnTo>
                <a:lnTo>
                  <a:pt x="1857286" y="247142"/>
                </a:lnTo>
                <a:lnTo>
                  <a:pt x="1858986" y="256715"/>
                </a:lnTo>
                <a:lnTo>
                  <a:pt x="1863686" y="264255"/>
                </a:lnTo>
                <a:lnTo>
                  <a:pt x="1870787" y="269194"/>
                </a:lnTo>
                <a:lnTo>
                  <a:pt x="1879688" y="270967"/>
                </a:lnTo>
                <a:lnTo>
                  <a:pt x="1888590" y="269194"/>
                </a:lnTo>
                <a:lnTo>
                  <a:pt x="1895690" y="264255"/>
                </a:lnTo>
                <a:lnTo>
                  <a:pt x="1900391" y="256715"/>
                </a:lnTo>
                <a:lnTo>
                  <a:pt x="1902091" y="247142"/>
                </a:lnTo>
                <a:lnTo>
                  <a:pt x="1900391" y="237829"/>
                </a:lnTo>
                <a:lnTo>
                  <a:pt x="1895690" y="230517"/>
                </a:lnTo>
                <a:lnTo>
                  <a:pt x="1888590" y="225739"/>
                </a:lnTo>
                <a:lnTo>
                  <a:pt x="1879688" y="224028"/>
                </a:lnTo>
                <a:close/>
              </a:path>
              <a:path w="3345815" h="271145">
                <a:moveTo>
                  <a:pt x="2099805" y="18846"/>
                </a:moveTo>
                <a:lnTo>
                  <a:pt x="2057844" y="18846"/>
                </a:lnTo>
                <a:lnTo>
                  <a:pt x="2057844" y="267766"/>
                </a:lnTo>
                <a:lnTo>
                  <a:pt x="2207552" y="267766"/>
                </a:lnTo>
                <a:lnTo>
                  <a:pt x="2207552" y="229717"/>
                </a:lnTo>
                <a:lnTo>
                  <a:pt x="2099805" y="229717"/>
                </a:lnTo>
                <a:lnTo>
                  <a:pt x="2099805" y="18846"/>
                </a:lnTo>
                <a:close/>
              </a:path>
              <a:path w="3345815" h="271145">
                <a:moveTo>
                  <a:pt x="2253780" y="18491"/>
                </a:moveTo>
                <a:lnTo>
                  <a:pt x="2244934" y="20196"/>
                </a:lnTo>
                <a:lnTo>
                  <a:pt x="2237955" y="24936"/>
                </a:lnTo>
                <a:lnTo>
                  <a:pt x="2233377" y="32142"/>
                </a:lnTo>
                <a:lnTo>
                  <a:pt x="2231732" y="41249"/>
                </a:lnTo>
                <a:lnTo>
                  <a:pt x="2231732" y="48717"/>
                </a:lnTo>
                <a:lnTo>
                  <a:pt x="2234920" y="55473"/>
                </a:lnTo>
                <a:lnTo>
                  <a:pt x="2241334" y="59740"/>
                </a:lnTo>
                <a:lnTo>
                  <a:pt x="2227821" y="90678"/>
                </a:lnTo>
                <a:lnTo>
                  <a:pt x="2248801" y="90678"/>
                </a:lnTo>
                <a:lnTo>
                  <a:pt x="2269070" y="60096"/>
                </a:lnTo>
                <a:lnTo>
                  <a:pt x="2272982" y="54406"/>
                </a:lnTo>
                <a:lnTo>
                  <a:pt x="2275471" y="48361"/>
                </a:lnTo>
                <a:lnTo>
                  <a:pt x="2275471" y="41249"/>
                </a:lnTo>
                <a:lnTo>
                  <a:pt x="2273680" y="31692"/>
                </a:lnTo>
                <a:lnTo>
                  <a:pt x="2268888" y="24536"/>
                </a:lnTo>
                <a:lnTo>
                  <a:pt x="2261964" y="20046"/>
                </a:lnTo>
                <a:lnTo>
                  <a:pt x="2253780" y="18491"/>
                </a:lnTo>
                <a:close/>
              </a:path>
              <a:path w="3345815" h="271145">
                <a:moveTo>
                  <a:pt x="2356180" y="78587"/>
                </a:moveTo>
                <a:lnTo>
                  <a:pt x="2315286" y="78587"/>
                </a:lnTo>
                <a:lnTo>
                  <a:pt x="2315286" y="196291"/>
                </a:lnTo>
                <a:lnTo>
                  <a:pt x="2320020" y="226733"/>
                </a:lnTo>
                <a:lnTo>
                  <a:pt x="2333688" y="249675"/>
                </a:lnTo>
                <a:lnTo>
                  <a:pt x="2355491" y="264149"/>
                </a:lnTo>
                <a:lnTo>
                  <a:pt x="2384628" y="269189"/>
                </a:lnTo>
                <a:lnTo>
                  <a:pt x="2406436" y="266738"/>
                </a:lnTo>
                <a:lnTo>
                  <a:pt x="2425211" y="259721"/>
                </a:lnTo>
                <a:lnTo>
                  <a:pt x="2440585" y="247836"/>
                </a:lnTo>
                <a:lnTo>
                  <a:pt x="2452192" y="230784"/>
                </a:lnTo>
                <a:lnTo>
                  <a:pt x="2400274" y="230784"/>
                </a:lnTo>
                <a:lnTo>
                  <a:pt x="2381833" y="227617"/>
                </a:lnTo>
                <a:lnTo>
                  <a:pt x="2367959" y="218516"/>
                </a:lnTo>
                <a:lnTo>
                  <a:pt x="2359219" y="204081"/>
                </a:lnTo>
                <a:lnTo>
                  <a:pt x="2356180" y="184912"/>
                </a:lnTo>
                <a:lnTo>
                  <a:pt x="2356180" y="78587"/>
                </a:lnTo>
                <a:close/>
              </a:path>
              <a:path w="3345815" h="271145">
                <a:moveTo>
                  <a:pt x="2493086" y="78587"/>
                </a:moveTo>
                <a:lnTo>
                  <a:pt x="2452192" y="78587"/>
                </a:lnTo>
                <a:lnTo>
                  <a:pt x="2452192" y="171754"/>
                </a:lnTo>
                <a:lnTo>
                  <a:pt x="2448680" y="194829"/>
                </a:lnTo>
                <a:lnTo>
                  <a:pt x="2438501" y="213404"/>
                </a:lnTo>
                <a:lnTo>
                  <a:pt x="2422188" y="225911"/>
                </a:lnTo>
                <a:lnTo>
                  <a:pt x="2400274" y="230784"/>
                </a:lnTo>
                <a:lnTo>
                  <a:pt x="2452192" y="230784"/>
                </a:lnTo>
                <a:lnTo>
                  <a:pt x="2452192" y="267766"/>
                </a:lnTo>
                <a:lnTo>
                  <a:pt x="2493086" y="267766"/>
                </a:lnTo>
                <a:lnTo>
                  <a:pt x="2493086" y="78587"/>
                </a:lnTo>
                <a:close/>
              </a:path>
              <a:path w="3345815" h="271145">
                <a:moveTo>
                  <a:pt x="2545359" y="213715"/>
                </a:moveTo>
                <a:lnTo>
                  <a:pt x="2546720" y="254187"/>
                </a:lnTo>
                <a:lnTo>
                  <a:pt x="2585936" y="267477"/>
                </a:lnTo>
                <a:lnTo>
                  <a:pt x="2606878" y="269189"/>
                </a:lnTo>
                <a:lnTo>
                  <a:pt x="2634264" y="265861"/>
                </a:lnTo>
                <a:lnTo>
                  <a:pt x="2657417" y="255631"/>
                </a:lnTo>
                <a:lnTo>
                  <a:pt x="2673436" y="238135"/>
                </a:lnTo>
                <a:lnTo>
                  <a:pt x="2673662" y="237185"/>
                </a:lnTo>
                <a:lnTo>
                  <a:pt x="2608656" y="237185"/>
                </a:lnTo>
                <a:lnTo>
                  <a:pt x="2592365" y="235568"/>
                </a:lnTo>
                <a:lnTo>
                  <a:pt x="2575407" y="230917"/>
                </a:lnTo>
                <a:lnTo>
                  <a:pt x="2559250" y="223533"/>
                </a:lnTo>
                <a:lnTo>
                  <a:pt x="2545359" y="213715"/>
                </a:lnTo>
                <a:close/>
              </a:path>
              <a:path w="3345815" h="271145">
                <a:moveTo>
                  <a:pt x="2610078" y="76809"/>
                </a:moveTo>
                <a:lnTo>
                  <a:pt x="2583886" y="79965"/>
                </a:lnTo>
                <a:lnTo>
                  <a:pt x="2561628" y="89789"/>
                </a:lnTo>
                <a:lnTo>
                  <a:pt x="2546170" y="106813"/>
                </a:lnTo>
                <a:lnTo>
                  <a:pt x="2540380" y="131572"/>
                </a:lnTo>
                <a:lnTo>
                  <a:pt x="2555732" y="168259"/>
                </a:lnTo>
                <a:lnTo>
                  <a:pt x="2589853" y="185312"/>
                </a:lnTo>
                <a:lnTo>
                  <a:pt x="2624041" y="196830"/>
                </a:lnTo>
                <a:lnTo>
                  <a:pt x="2639593" y="216916"/>
                </a:lnTo>
                <a:lnTo>
                  <a:pt x="2637209" y="226083"/>
                </a:lnTo>
                <a:lnTo>
                  <a:pt x="2630658" y="232384"/>
                </a:lnTo>
                <a:lnTo>
                  <a:pt x="2620841" y="236018"/>
                </a:lnTo>
                <a:lnTo>
                  <a:pt x="2608656" y="237185"/>
                </a:lnTo>
                <a:lnTo>
                  <a:pt x="2673662" y="237185"/>
                </a:lnTo>
                <a:lnTo>
                  <a:pt x="2679420" y="213004"/>
                </a:lnTo>
                <a:lnTo>
                  <a:pt x="2663901" y="175727"/>
                </a:lnTo>
                <a:lnTo>
                  <a:pt x="2629414" y="158019"/>
                </a:lnTo>
                <a:lnTo>
                  <a:pt x="2594860" y="146646"/>
                </a:lnTo>
                <a:lnTo>
                  <a:pt x="2579141" y="128371"/>
                </a:lnTo>
                <a:lnTo>
                  <a:pt x="2581224" y="119726"/>
                </a:lnTo>
                <a:lnTo>
                  <a:pt x="2587009" y="113880"/>
                </a:lnTo>
                <a:lnTo>
                  <a:pt x="2595793" y="110569"/>
                </a:lnTo>
                <a:lnTo>
                  <a:pt x="2606878" y="109524"/>
                </a:lnTo>
                <a:lnTo>
                  <a:pt x="2669543" y="109524"/>
                </a:lnTo>
                <a:lnTo>
                  <a:pt x="2676220" y="96012"/>
                </a:lnTo>
                <a:lnTo>
                  <a:pt x="2662035" y="87910"/>
                </a:lnTo>
                <a:lnTo>
                  <a:pt x="2645683" y="81876"/>
                </a:lnTo>
                <a:lnTo>
                  <a:pt x="2628064" y="78109"/>
                </a:lnTo>
                <a:lnTo>
                  <a:pt x="2610078" y="76809"/>
                </a:lnTo>
                <a:close/>
              </a:path>
              <a:path w="3345815" h="271145">
                <a:moveTo>
                  <a:pt x="2669543" y="109524"/>
                </a:moveTo>
                <a:lnTo>
                  <a:pt x="2606878" y="109524"/>
                </a:lnTo>
                <a:lnTo>
                  <a:pt x="2620079" y="110686"/>
                </a:lnTo>
                <a:lnTo>
                  <a:pt x="2634081" y="114014"/>
                </a:lnTo>
                <a:lnTo>
                  <a:pt x="2648083" y="119276"/>
                </a:lnTo>
                <a:lnTo>
                  <a:pt x="2661285" y="126238"/>
                </a:lnTo>
                <a:lnTo>
                  <a:pt x="2669543" y="109524"/>
                </a:lnTo>
                <a:close/>
              </a:path>
              <a:path w="3345815" h="271145">
                <a:moveTo>
                  <a:pt x="2755518" y="78587"/>
                </a:moveTo>
                <a:lnTo>
                  <a:pt x="2714624" y="78587"/>
                </a:lnTo>
                <a:lnTo>
                  <a:pt x="2714624" y="196291"/>
                </a:lnTo>
                <a:lnTo>
                  <a:pt x="2719358" y="226733"/>
                </a:lnTo>
                <a:lnTo>
                  <a:pt x="2733027" y="249675"/>
                </a:lnTo>
                <a:lnTo>
                  <a:pt x="2754830" y="264149"/>
                </a:lnTo>
                <a:lnTo>
                  <a:pt x="2783966" y="269189"/>
                </a:lnTo>
                <a:lnTo>
                  <a:pt x="2805775" y="266738"/>
                </a:lnTo>
                <a:lnTo>
                  <a:pt x="2824549" y="259721"/>
                </a:lnTo>
                <a:lnTo>
                  <a:pt x="2839923" y="247836"/>
                </a:lnTo>
                <a:lnTo>
                  <a:pt x="2851530" y="230784"/>
                </a:lnTo>
                <a:lnTo>
                  <a:pt x="2799613" y="230784"/>
                </a:lnTo>
                <a:lnTo>
                  <a:pt x="2781172" y="227617"/>
                </a:lnTo>
                <a:lnTo>
                  <a:pt x="2767298" y="218516"/>
                </a:lnTo>
                <a:lnTo>
                  <a:pt x="2758558" y="204081"/>
                </a:lnTo>
                <a:lnTo>
                  <a:pt x="2755518" y="184912"/>
                </a:lnTo>
                <a:lnTo>
                  <a:pt x="2755518" y="78587"/>
                </a:lnTo>
                <a:close/>
              </a:path>
              <a:path w="3345815" h="271145">
                <a:moveTo>
                  <a:pt x="2892424" y="78587"/>
                </a:moveTo>
                <a:lnTo>
                  <a:pt x="2851530" y="78587"/>
                </a:lnTo>
                <a:lnTo>
                  <a:pt x="2851530" y="171754"/>
                </a:lnTo>
                <a:lnTo>
                  <a:pt x="2848019" y="194829"/>
                </a:lnTo>
                <a:lnTo>
                  <a:pt x="2837840" y="213404"/>
                </a:lnTo>
                <a:lnTo>
                  <a:pt x="2821527" y="225911"/>
                </a:lnTo>
                <a:lnTo>
                  <a:pt x="2799613" y="230784"/>
                </a:lnTo>
                <a:lnTo>
                  <a:pt x="2851530" y="230784"/>
                </a:lnTo>
                <a:lnTo>
                  <a:pt x="2851530" y="267766"/>
                </a:lnTo>
                <a:lnTo>
                  <a:pt x="2892424" y="267766"/>
                </a:lnTo>
                <a:lnTo>
                  <a:pt x="2892424" y="78587"/>
                </a:lnTo>
                <a:close/>
              </a:path>
              <a:path w="3345815" h="271145">
                <a:moveTo>
                  <a:pt x="3097001" y="110236"/>
                </a:moveTo>
                <a:lnTo>
                  <a:pt x="3020796" y="110236"/>
                </a:lnTo>
                <a:lnTo>
                  <a:pt x="3040454" y="112830"/>
                </a:lnTo>
                <a:lnTo>
                  <a:pt x="3054578" y="120326"/>
                </a:lnTo>
                <a:lnTo>
                  <a:pt x="3063101" y="132288"/>
                </a:lnTo>
                <a:lnTo>
                  <a:pt x="3065957" y="148285"/>
                </a:lnTo>
                <a:lnTo>
                  <a:pt x="3065957" y="153974"/>
                </a:lnTo>
                <a:lnTo>
                  <a:pt x="3008706" y="153974"/>
                </a:lnTo>
                <a:lnTo>
                  <a:pt x="2978335" y="158164"/>
                </a:lnTo>
                <a:lnTo>
                  <a:pt x="2955899" y="169621"/>
                </a:lnTo>
                <a:lnTo>
                  <a:pt x="2941997" y="187478"/>
                </a:lnTo>
                <a:lnTo>
                  <a:pt x="2937230" y="210870"/>
                </a:lnTo>
                <a:lnTo>
                  <a:pt x="2941870" y="234140"/>
                </a:lnTo>
                <a:lnTo>
                  <a:pt x="2955143" y="252742"/>
                </a:lnTo>
                <a:lnTo>
                  <a:pt x="2976085" y="265077"/>
                </a:lnTo>
                <a:lnTo>
                  <a:pt x="3003727" y="269544"/>
                </a:lnTo>
                <a:lnTo>
                  <a:pt x="3023158" y="268005"/>
                </a:lnTo>
                <a:lnTo>
                  <a:pt x="3040221" y="263366"/>
                </a:lnTo>
                <a:lnTo>
                  <a:pt x="3054684" y="255593"/>
                </a:lnTo>
                <a:lnTo>
                  <a:pt x="3066313" y="244652"/>
                </a:lnTo>
                <a:lnTo>
                  <a:pt x="3106429" y="244652"/>
                </a:lnTo>
                <a:lnTo>
                  <a:pt x="3106408" y="237185"/>
                </a:lnTo>
                <a:lnTo>
                  <a:pt x="3012262" y="237185"/>
                </a:lnTo>
                <a:lnTo>
                  <a:pt x="2996938" y="235196"/>
                </a:lnTo>
                <a:lnTo>
                  <a:pt x="2985414" y="229539"/>
                </a:lnTo>
                <a:lnTo>
                  <a:pt x="2978157" y="220683"/>
                </a:lnTo>
                <a:lnTo>
                  <a:pt x="2975635" y="209092"/>
                </a:lnTo>
                <a:lnTo>
                  <a:pt x="2977996" y="197496"/>
                </a:lnTo>
                <a:lnTo>
                  <a:pt x="2985192" y="189668"/>
                </a:lnTo>
                <a:lnTo>
                  <a:pt x="2997388" y="185239"/>
                </a:lnTo>
                <a:lnTo>
                  <a:pt x="3014751" y="183845"/>
                </a:lnTo>
                <a:lnTo>
                  <a:pt x="3106255" y="183845"/>
                </a:lnTo>
                <a:lnTo>
                  <a:pt x="3106140" y="143662"/>
                </a:lnTo>
                <a:lnTo>
                  <a:pt x="3100895" y="115720"/>
                </a:lnTo>
                <a:lnTo>
                  <a:pt x="3097001" y="110236"/>
                </a:lnTo>
                <a:close/>
              </a:path>
              <a:path w="3345815" h="271145">
                <a:moveTo>
                  <a:pt x="3106429" y="244652"/>
                </a:moveTo>
                <a:lnTo>
                  <a:pt x="3066313" y="244652"/>
                </a:lnTo>
                <a:lnTo>
                  <a:pt x="3066313" y="267766"/>
                </a:lnTo>
                <a:lnTo>
                  <a:pt x="3106496" y="267766"/>
                </a:lnTo>
                <a:lnTo>
                  <a:pt x="3106429" y="244652"/>
                </a:lnTo>
                <a:close/>
              </a:path>
              <a:path w="3345815" h="271145">
                <a:moveTo>
                  <a:pt x="3106255" y="183845"/>
                </a:moveTo>
                <a:lnTo>
                  <a:pt x="3065957" y="183845"/>
                </a:lnTo>
                <a:lnTo>
                  <a:pt x="3065957" y="201269"/>
                </a:lnTo>
                <a:lnTo>
                  <a:pt x="3060768" y="215582"/>
                </a:lnTo>
                <a:lnTo>
                  <a:pt x="3049244" y="226961"/>
                </a:lnTo>
                <a:lnTo>
                  <a:pt x="3032653" y="234473"/>
                </a:lnTo>
                <a:lnTo>
                  <a:pt x="3012262" y="237185"/>
                </a:lnTo>
                <a:lnTo>
                  <a:pt x="3106408" y="237185"/>
                </a:lnTo>
                <a:lnTo>
                  <a:pt x="3106255" y="183845"/>
                </a:lnTo>
                <a:close/>
              </a:path>
              <a:path w="3345815" h="271145">
                <a:moveTo>
                  <a:pt x="3029686" y="77165"/>
                </a:moveTo>
                <a:lnTo>
                  <a:pt x="3005511" y="78687"/>
                </a:lnTo>
                <a:lnTo>
                  <a:pt x="2985369" y="83210"/>
                </a:lnTo>
                <a:lnTo>
                  <a:pt x="2967028" y="90666"/>
                </a:lnTo>
                <a:lnTo>
                  <a:pt x="2948254" y="100990"/>
                </a:lnTo>
                <a:lnTo>
                  <a:pt x="2964967" y="129438"/>
                </a:lnTo>
                <a:lnTo>
                  <a:pt x="2979091" y="121037"/>
                </a:lnTo>
                <a:lnTo>
                  <a:pt x="2993148" y="115036"/>
                </a:lnTo>
                <a:lnTo>
                  <a:pt x="3007072" y="111436"/>
                </a:lnTo>
                <a:lnTo>
                  <a:pt x="3020796" y="110236"/>
                </a:lnTo>
                <a:lnTo>
                  <a:pt x="3097001" y="110236"/>
                </a:lnTo>
                <a:lnTo>
                  <a:pt x="3086049" y="94811"/>
                </a:lnTo>
                <a:lnTo>
                  <a:pt x="3062135" y="81704"/>
                </a:lnTo>
                <a:lnTo>
                  <a:pt x="3029686" y="77165"/>
                </a:lnTo>
                <a:close/>
              </a:path>
              <a:path w="3345815" h="271145">
                <a:moveTo>
                  <a:pt x="3202152" y="78587"/>
                </a:moveTo>
                <a:lnTo>
                  <a:pt x="3161258" y="78587"/>
                </a:lnTo>
                <a:lnTo>
                  <a:pt x="3161258" y="267766"/>
                </a:lnTo>
                <a:lnTo>
                  <a:pt x="3202152" y="267766"/>
                </a:lnTo>
                <a:lnTo>
                  <a:pt x="3202152" y="168910"/>
                </a:lnTo>
                <a:lnTo>
                  <a:pt x="3208375" y="146735"/>
                </a:lnTo>
                <a:lnTo>
                  <a:pt x="3221799" y="129660"/>
                </a:lnTo>
                <a:lnTo>
                  <a:pt x="3241757" y="119053"/>
                </a:lnTo>
                <a:lnTo>
                  <a:pt x="3267582" y="116281"/>
                </a:lnTo>
                <a:lnTo>
                  <a:pt x="3202152" y="116281"/>
                </a:lnTo>
                <a:lnTo>
                  <a:pt x="3202152" y="78587"/>
                </a:lnTo>
                <a:close/>
              </a:path>
              <a:path w="3345815" h="271145">
                <a:moveTo>
                  <a:pt x="3267582" y="77165"/>
                </a:moveTo>
                <a:lnTo>
                  <a:pt x="3246558" y="79676"/>
                </a:lnTo>
                <a:lnTo>
                  <a:pt x="3228466" y="87122"/>
                </a:lnTo>
                <a:lnTo>
                  <a:pt x="3213576" y="99367"/>
                </a:lnTo>
                <a:lnTo>
                  <a:pt x="3202152" y="116281"/>
                </a:lnTo>
                <a:lnTo>
                  <a:pt x="3267582" y="116281"/>
                </a:lnTo>
                <a:lnTo>
                  <a:pt x="3267582" y="77165"/>
                </a:lnTo>
                <a:close/>
              </a:path>
              <a:path w="3345815" h="271145">
                <a:moveTo>
                  <a:pt x="3321634" y="0"/>
                </a:moveTo>
                <a:lnTo>
                  <a:pt x="3312210" y="1833"/>
                </a:lnTo>
                <a:lnTo>
                  <a:pt x="3304654" y="6934"/>
                </a:lnTo>
                <a:lnTo>
                  <a:pt x="3299631" y="14701"/>
                </a:lnTo>
                <a:lnTo>
                  <a:pt x="3297808" y="24536"/>
                </a:lnTo>
                <a:lnTo>
                  <a:pt x="3299631" y="34165"/>
                </a:lnTo>
                <a:lnTo>
                  <a:pt x="3304654" y="41827"/>
                </a:lnTo>
                <a:lnTo>
                  <a:pt x="3312210" y="46889"/>
                </a:lnTo>
                <a:lnTo>
                  <a:pt x="3321634" y="48717"/>
                </a:lnTo>
                <a:lnTo>
                  <a:pt x="3331057" y="46889"/>
                </a:lnTo>
                <a:lnTo>
                  <a:pt x="3338614" y="41827"/>
                </a:lnTo>
                <a:lnTo>
                  <a:pt x="3343636" y="34165"/>
                </a:lnTo>
                <a:lnTo>
                  <a:pt x="3345459" y="24536"/>
                </a:lnTo>
                <a:lnTo>
                  <a:pt x="3343636" y="14701"/>
                </a:lnTo>
                <a:lnTo>
                  <a:pt x="3338614" y="6934"/>
                </a:lnTo>
                <a:lnTo>
                  <a:pt x="3331057" y="1833"/>
                </a:lnTo>
                <a:lnTo>
                  <a:pt x="3321634" y="0"/>
                </a:lnTo>
                <a:close/>
              </a:path>
              <a:path w="3345815" h="271145">
                <a:moveTo>
                  <a:pt x="3341903" y="78587"/>
                </a:moveTo>
                <a:lnTo>
                  <a:pt x="3301365" y="78587"/>
                </a:lnTo>
                <a:lnTo>
                  <a:pt x="3301365" y="267766"/>
                </a:lnTo>
                <a:lnTo>
                  <a:pt x="3341903" y="267766"/>
                </a:lnTo>
                <a:lnTo>
                  <a:pt x="3341903" y="785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2354" y="4637392"/>
            <a:ext cx="3553472" cy="269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1643" y="4209250"/>
            <a:ext cx="2757170" cy="271145"/>
          </a:xfrm>
          <a:custGeom>
            <a:avLst/>
            <a:gdLst/>
            <a:ahLst/>
            <a:cxnLst/>
            <a:rect l="l" t="t" r="r" b="b"/>
            <a:pathLst>
              <a:path w="2757170" h="271145">
                <a:moveTo>
                  <a:pt x="95656" y="78587"/>
                </a:moveTo>
                <a:lnTo>
                  <a:pt x="57007" y="85744"/>
                </a:lnTo>
                <a:lnTo>
                  <a:pt x="26758" y="105435"/>
                </a:lnTo>
                <a:lnTo>
                  <a:pt x="7045" y="135794"/>
                </a:lnTo>
                <a:lnTo>
                  <a:pt x="0" y="174955"/>
                </a:lnTo>
                <a:lnTo>
                  <a:pt x="6911" y="213904"/>
                </a:lnTo>
                <a:lnTo>
                  <a:pt x="26492" y="244119"/>
                </a:lnTo>
                <a:lnTo>
                  <a:pt x="57007" y="263666"/>
                </a:lnTo>
                <a:lnTo>
                  <a:pt x="96723" y="270611"/>
                </a:lnTo>
                <a:lnTo>
                  <a:pt x="120148" y="268461"/>
                </a:lnTo>
                <a:lnTo>
                  <a:pt x="141173" y="262210"/>
                </a:lnTo>
                <a:lnTo>
                  <a:pt x="159531" y="252159"/>
                </a:lnTo>
                <a:lnTo>
                  <a:pt x="174955" y="238607"/>
                </a:lnTo>
                <a:lnTo>
                  <a:pt x="173954" y="237540"/>
                </a:lnTo>
                <a:lnTo>
                  <a:pt x="99923" y="237540"/>
                </a:lnTo>
                <a:lnTo>
                  <a:pt x="79054" y="234251"/>
                </a:lnTo>
                <a:lnTo>
                  <a:pt x="61785" y="224828"/>
                </a:lnTo>
                <a:lnTo>
                  <a:pt x="48917" y="209937"/>
                </a:lnTo>
                <a:lnTo>
                  <a:pt x="41249" y="190245"/>
                </a:lnTo>
                <a:lnTo>
                  <a:pt x="184200" y="190245"/>
                </a:lnTo>
                <a:lnTo>
                  <a:pt x="182661" y="160375"/>
                </a:lnTo>
                <a:lnTo>
                  <a:pt x="40538" y="160375"/>
                </a:lnTo>
                <a:lnTo>
                  <a:pt x="46805" y="139956"/>
                </a:lnTo>
                <a:lnTo>
                  <a:pt x="58673" y="124504"/>
                </a:lnTo>
                <a:lnTo>
                  <a:pt x="75342" y="114719"/>
                </a:lnTo>
                <a:lnTo>
                  <a:pt x="96011" y="111302"/>
                </a:lnTo>
                <a:lnTo>
                  <a:pt x="167799" y="111302"/>
                </a:lnTo>
                <a:lnTo>
                  <a:pt x="166731" y="108813"/>
                </a:lnTo>
                <a:lnTo>
                  <a:pt x="138245" y="86433"/>
                </a:lnTo>
                <a:lnTo>
                  <a:pt x="95656" y="78587"/>
                </a:lnTo>
                <a:close/>
              </a:path>
              <a:path w="2757170" h="271145">
                <a:moveTo>
                  <a:pt x="153263" y="215493"/>
                </a:moveTo>
                <a:lnTo>
                  <a:pt x="141978" y="224939"/>
                </a:lnTo>
                <a:lnTo>
                  <a:pt x="129127" y="231851"/>
                </a:lnTo>
                <a:lnTo>
                  <a:pt x="115008" y="236096"/>
                </a:lnTo>
                <a:lnTo>
                  <a:pt x="99923" y="237540"/>
                </a:lnTo>
                <a:lnTo>
                  <a:pt x="173954" y="237540"/>
                </a:lnTo>
                <a:lnTo>
                  <a:pt x="153263" y="215493"/>
                </a:lnTo>
                <a:close/>
              </a:path>
              <a:path w="2757170" h="271145">
                <a:moveTo>
                  <a:pt x="167799" y="111302"/>
                </a:moveTo>
                <a:lnTo>
                  <a:pt x="96011" y="111302"/>
                </a:lnTo>
                <a:lnTo>
                  <a:pt x="117086" y="114669"/>
                </a:lnTo>
                <a:lnTo>
                  <a:pt x="133394" y="124371"/>
                </a:lnTo>
                <a:lnTo>
                  <a:pt x="144168" y="139806"/>
                </a:lnTo>
                <a:lnTo>
                  <a:pt x="148640" y="160375"/>
                </a:lnTo>
                <a:lnTo>
                  <a:pt x="182661" y="160375"/>
                </a:lnTo>
                <a:lnTo>
                  <a:pt x="181817" y="143995"/>
                </a:lnTo>
                <a:lnTo>
                  <a:pt x="167799" y="111302"/>
                </a:lnTo>
                <a:close/>
              </a:path>
              <a:path w="2757170" h="271145">
                <a:moveTo>
                  <a:pt x="269544" y="5333"/>
                </a:moveTo>
                <a:lnTo>
                  <a:pt x="228650" y="5333"/>
                </a:lnTo>
                <a:lnTo>
                  <a:pt x="228650" y="269189"/>
                </a:lnTo>
                <a:lnTo>
                  <a:pt x="269544" y="269189"/>
                </a:lnTo>
                <a:lnTo>
                  <a:pt x="269544" y="5333"/>
                </a:lnTo>
                <a:close/>
              </a:path>
              <a:path w="2757170" h="271145">
                <a:moveTo>
                  <a:pt x="478993" y="80009"/>
                </a:moveTo>
                <a:lnTo>
                  <a:pt x="438454" y="80009"/>
                </a:lnTo>
                <a:lnTo>
                  <a:pt x="438454" y="269189"/>
                </a:lnTo>
                <a:lnTo>
                  <a:pt x="478993" y="269189"/>
                </a:lnTo>
                <a:lnTo>
                  <a:pt x="478993" y="175666"/>
                </a:lnTo>
                <a:lnTo>
                  <a:pt x="482615" y="152641"/>
                </a:lnTo>
                <a:lnTo>
                  <a:pt x="493039" y="134150"/>
                </a:lnTo>
                <a:lnTo>
                  <a:pt x="509597" y="121659"/>
                </a:lnTo>
                <a:lnTo>
                  <a:pt x="531621" y="116636"/>
                </a:lnTo>
                <a:lnTo>
                  <a:pt x="478993" y="116636"/>
                </a:lnTo>
                <a:lnTo>
                  <a:pt x="478993" y="80009"/>
                </a:lnTo>
                <a:close/>
              </a:path>
              <a:path w="2757170" h="271145">
                <a:moveTo>
                  <a:pt x="547623" y="78587"/>
                </a:moveTo>
                <a:lnTo>
                  <a:pt x="525549" y="80782"/>
                </a:lnTo>
                <a:lnTo>
                  <a:pt x="506507" y="87610"/>
                </a:lnTo>
                <a:lnTo>
                  <a:pt x="490866" y="99440"/>
                </a:lnTo>
                <a:lnTo>
                  <a:pt x="478993" y="116636"/>
                </a:lnTo>
                <a:lnTo>
                  <a:pt x="531621" y="116636"/>
                </a:lnTo>
                <a:lnTo>
                  <a:pt x="550268" y="119809"/>
                </a:lnTo>
                <a:lnTo>
                  <a:pt x="564248" y="128949"/>
                </a:lnTo>
                <a:lnTo>
                  <a:pt x="573027" y="143490"/>
                </a:lnTo>
                <a:lnTo>
                  <a:pt x="576071" y="162864"/>
                </a:lnTo>
                <a:lnTo>
                  <a:pt x="576071" y="269189"/>
                </a:lnTo>
                <a:lnTo>
                  <a:pt x="616965" y="269189"/>
                </a:lnTo>
                <a:lnTo>
                  <a:pt x="616965" y="175666"/>
                </a:lnTo>
                <a:lnTo>
                  <a:pt x="620527" y="152641"/>
                </a:lnTo>
                <a:lnTo>
                  <a:pt x="630789" y="134150"/>
                </a:lnTo>
                <a:lnTo>
                  <a:pt x="643923" y="124104"/>
                </a:lnTo>
                <a:lnTo>
                  <a:pt x="613409" y="124104"/>
                </a:lnTo>
                <a:lnTo>
                  <a:pt x="604131" y="104840"/>
                </a:lnTo>
                <a:lnTo>
                  <a:pt x="589851" y="90544"/>
                </a:lnTo>
                <a:lnTo>
                  <a:pt x="570904" y="81649"/>
                </a:lnTo>
                <a:lnTo>
                  <a:pt x="547623" y="78587"/>
                </a:lnTo>
                <a:close/>
              </a:path>
              <a:path w="2757170" h="271145">
                <a:moveTo>
                  <a:pt x="747224" y="116636"/>
                </a:moveTo>
                <a:lnTo>
                  <a:pt x="668883" y="116636"/>
                </a:lnTo>
                <a:lnTo>
                  <a:pt x="687585" y="119809"/>
                </a:lnTo>
                <a:lnTo>
                  <a:pt x="701687" y="128949"/>
                </a:lnTo>
                <a:lnTo>
                  <a:pt x="710588" y="143490"/>
                </a:lnTo>
                <a:lnTo>
                  <a:pt x="713689" y="162864"/>
                </a:lnTo>
                <a:lnTo>
                  <a:pt x="713689" y="269189"/>
                </a:lnTo>
                <a:lnTo>
                  <a:pt x="754583" y="269189"/>
                </a:lnTo>
                <a:lnTo>
                  <a:pt x="754583" y="151485"/>
                </a:lnTo>
                <a:lnTo>
                  <a:pt x="749849" y="121042"/>
                </a:lnTo>
                <a:lnTo>
                  <a:pt x="747224" y="116636"/>
                </a:lnTo>
                <a:close/>
              </a:path>
              <a:path w="2757170" h="271145">
                <a:moveTo>
                  <a:pt x="685241" y="78587"/>
                </a:moveTo>
                <a:lnTo>
                  <a:pt x="661165" y="81249"/>
                </a:lnTo>
                <a:lnTo>
                  <a:pt x="640924" y="89477"/>
                </a:lnTo>
                <a:lnTo>
                  <a:pt x="624883" y="103640"/>
                </a:lnTo>
                <a:lnTo>
                  <a:pt x="613409" y="124104"/>
                </a:lnTo>
                <a:lnTo>
                  <a:pt x="643923" y="124104"/>
                </a:lnTo>
                <a:lnTo>
                  <a:pt x="647119" y="121659"/>
                </a:lnTo>
                <a:lnTo>
                  <a:pt x="668883" y="116636"/>
                </a:lnTo>
                <a:lnTo>
                  <a:pt x="747224" y="116636"/>
                </a:lnTo>
                <a:lnTo>
                  <a:pt x="736180" y="98101"/>
                </a:lnTo>
                <a:lnTo>
                  <a:pt x="714378" y="83627"/>
                </a:lnTo>
                <a:lnTo>
                  <a:pt x="685241" y="78587"/>
                </a:lnTo>
                <a:close/>
              </a:path>
              <a:path w="2757170" h="271145">
                <a:moveTo>
                  <a:pt x="887221" y="78587"/>
                </a:moveTo>
                <a:lnTo>
                  <a:pt x="848572" y="85744"/>
                </a:lnTo>
                <a:lnTo>
                  <a:pt x="818324" y="105435"/>
                </a:lnTo>
                <a:lnTo>
                  <a:pt x="798610" y="135794"/>
                </a:lnTo>
                <a:lnTo>
                  <a:pt x="791565" y="174955"/>
                </a:lnTo>
                <a:lnTo>
                  <a:pt x="798477" y="213904"/>
                </a:lnTo>
                <a:lnTo>
                  <a:pt x="818056" y="244119"/>
                </a:lnTo>
                <a:lnTo>
                  <a:pt x="848567" y="263666"/>
                </a:lnTo>
                <a:lnTo>
                  <a:pt x="888276" y="270611"/>
                </a:lnTo>
                <a:lnTo>
                  <a:pt x="911703" y="268461"/>
                </a:lnTo>
                <a:lnTo>
                  <a:pt x="932732" y="262210"/>
                </a:lnTo>
                <a:lnTo>
                  <a:pt x="951094" y="252159"/>
                </a:lnTo>
                <a:lnTo>
                  <a:pt x="966520" y="238607"/>
                </a:lnTo>
                <a:lnTo>
                  <a:pt x="965519" y="237540"/>
                </a:lnTo>
                <a:lnTo>
                  <a:pt x="891489" y="237540"/>
                </a:lnTo>
                <a:lnTo>
                  <a:pt x="870619" y="234251"/>
                </a:lnTo>
                <a:lnTo>
                  <a:pt x="853351" y="224828"/>
                </a:lnTo>
                <a:lnTo>
                  <a:pt x="840482" y="209937"/>
                </a:lnTo>
                <a:lnTo>
                  <a:pt x="832815" y="190245"/>
                </a:lnTo>
                <a:lnTo>
                  <a:pt x="975753" y="190245"/>
                </a:lnTo>
                <a:lnTo>
                  <a:pt x="974218" y="160375"/>
                </a:lnTo>
                <a:lnTo>
                  <a:pt x="832091" y="160375"/>
                </a:lnTo>
                <a:lnTo>
                  <a:pt x="838366" y="139956"/>
                </a:lnTo>
                <a:lnTo>
                  <a:pt x="850238" y="124504"/>
                </a:lnTo>
                <a:lnTo>
                  <a:pt x="866908" y="114719"/>
                </a:lnTo>
                <a:lnTo>
                  <a:pt x="887577" y="111302"/>
                </a:lnTo>
                <a:lnTo>
                  <a:pt x="959363" y="111302"/>
                </a:lnTo>
                <a:lnTo>
                  <a:pt x="958295" y="108813"/>
                </a:lnTo>
                <a:lnTo>
                  <a:pt x="929810" y="86433"/>
                </a:lnTo>
                <a:lnTo>
                  <a:pt x="887221" y="78587"/>
                </a:lnTo>
                <a:close/>
              </a:path>
              <a:path w="2757170" h="271145">
                <a:moveTo>
                  <a:pt x="944829" y="215493"/>
                </a:moveTo>
                <a:lnTo>
                  <a:pt x="933544" y="224939"/>
                </a:lnTo>
                <a:lnTo>
                  <a:pt x="920692" y="231851"/>
                </a:lnTo>
                <a:lnTo>
                  <a:pt x="906574" y="236096"/>
                </a:lnTo>
                <a:lnTo>
                  <a:pt x="891489" y="237540"/>
                </a:lnTo>
                <a:lnTo>
                  <a:pt x="965519" y="237540"/>
                </a:lnTo>
                <a:lnTo>
                  <a:pt x="944829" y="215493"/>
                </a:lnTo>
                <a:close/>
              </a:path>
              <a:path w="2757170" h="271145">
                <a:moveTo>
                  <a:pt x="959363" y="111302"/>
                </a:moveTo>
                <a:lnTo>
                  <a:pt x="887577" y="111302"/>
                </a:lnTo>
                <a:lnTo>
                  <a:pt x="908652" y="114669"/>
                </a:lnTo>
                <a:lnTo>
                  <a:pt x="924960" y="124371"/>
                </a:lnTo>
                <a:lnTo>
                  <a:pt x="935733" y="139806"/>
                </a:lnTo>
                <a:lnTo>
                  <a:pt x="940206" y="160375"/>
                </a:lnTo>
                <a:lnTo>
                  <a:pt x="974218" y="160375"/>
                </a:lnTo>
                <a:lnTo>
                  <a:pt x="973377" y="143995"/>
                </a:lnTo>
                <a:lnTo>
                  <a:pt x="959363" y="111302"/>
                </a:lnTo>
                <a:close/>
              </a:path>
              <a:path w="2757170" h="271145">
                <a:moveTo>
                  <a:pt x="1059319" y="80009"/>
                </a:moveTo>
                <a:lnTo>
                  <a:pt x="1018425" y="80009"/>
                </a:lnTo>
                <a:lnTo>
                  <a:pt x="1018425" y="269189"/>
                </a:lnTo>
                <a:lnTo>
                  <a:pt x="1059319" y="269189"/>
                </a:lnTo>
                <a:lnTo>
                  <a:pt x="1059319" y="168554"/>
                </a:lnTo>
                <a:lnTo>
                  <a:pt x="1064509" y="148096"/>
                </a:lnTo>
                <a:lnTo>
                  <a:pt x="1075499" y="131838"/>
                </a:lnTo>
                <a:lnTo>
                  <a:pt x="1091852" y="121042"/>
                </a:lnTo>
                <a:lnTo>
                  <a:pt x="1113015" y="116992"/>
                </a:lnTo>
                <a:lnTo>
                  <a:pt x="1192176" y="116992"/>
                </a:lnTo>
                <a:lnTo>
                  <a:pt x="1191747" y="116281"/>
                </a:lnTo>
                <a:lnTo>
                  <a:pt x="1059319" y="116281"/>
                </a:lnTo>
                <a:lnTo>
                  <a:pt x="1059319" y="80009"/>
                </a:lnTo>
                <a:close/>
              </a:path>
              <a:path w="2757170" h="271145">
                <a:moveTo>
                  <a:pt x="1192176" y="116992"/>
                </a:moveTo>
                <a:lnTo>
                  <a:pt x="1113015" y="116992"/>
                </a:lnTo>
                <a:lnTo>
                  <a:pt x="1132128" y="120159"/>
                </a:lnTo>
                <a:lnTo>
                  <a:pt x="1146441" y="129260"/>
                </a:lnTo>
                <a:lnTo>
                  <a:pt x="1155420" y="143695"/>
                </a:lnTo>
                <a:lnTo>
                  <a:pt x="1158532" y="162864"/>
                </a:lnTo>
                <a:lnTo>
                  <a:pt x="1158532" y="269189"/>
                </a:lnTo>
                <a:lnTo>
                  <a:pt x="1199426" y="269189"/>
                </a:lnTo>
                <a:lnTo>
                  <a:pt x="1199426" y="151485"/>
                </a:lnTo>
                <a:lnTo>
                  <a:pt x="1194625" y="121042"/>
                </a:lnTo>
                <a:lnTo>
                  <a:pt x="1192176" y="116992"/>
                </a:lnTo>
                <a:close/>
              </a:path>
              <a:path w="2757170" h="271145">
                <a:moveTo>
                  <a:pt x="1129017" y="78587"/>
                </a:moveTo>
                <a:lnTo>
                  <a:pt x="1106525" y="80776"/>
                </a:lnTo>
                <a:lnTo>
                  <a:pt x="1087234" y="87566"/>
                </a:lnTo>
                <a:lnTo>
                  <a:pt x="1071410" y="99290"/>
                </a:lnTo>
                <a:lnTo>
                  <a:pt x="1059319" y="116281"/>
                </a:lnTo>
                <a:lnTo>
                  <a:pt x="1191747" y="116281"/>
                </a:lnTo>
                <a:lnTo>
                  <a:pt x="1180757" y="98101"/>
                </a:lnTo>
                <a:lnTo>
                  <a:pt x="1158620" y="83627"/>
                </a:lnTo>
                <a:lnTo>
                  <a:pt x="1129017" y="78587"/>
                </a:lnTo>
                <a:close/>
              </a:path>
              <a:path w="2757170" h="271145">
                <a:moveTo>
                  <a:pt x="1350911" y="0"/>
                </a:moveTo>
                <a:lnTo>
                  <a:pt x="1313218" y="52628"/>
                </a:lnTo>
                <a:lnTo>
                  <a:pt x="1349489" y="52628"/>
                </a:lnTo>
                <a:lnTo>
                  <a:pt x="1392872" y="17779"/>
                </a:lnTo>
                <a:lnTo>
                  <a:pt x="1350911" y="0"/>
                </a:lnTo>
                <a:close/>
              </a:path>
              <a:path w="2757170" h="271145">
                <a:moveTo>
                  <a:pt x="1289037" y="80009"/>
                </a:moveTo>
                <a:lnTo>
                  <a:pt x="1248143" y="80009"/>
                </a:lnTo>
                <a:lnTo>
                  <a:pt x="1248143" y="197713"/>
                </a:lnTo>
                <a:lnTo>
                  <a:pt x="1252877" y="228156"/>
                </a:lnTo>
                <a:lnTo>
                  <a:pt x="1266545" y="251098"/>
                </a:lnTo>
                <a:lnTo>
                  <a:pt x="1288348" y="265572"/>
                </a:lnTo>
                <a:lnTo>
                  <a:pt x="1317485" y="270611"/>
                </a:lnTo>
                <a:lnTo>
                  <a:pt x="1339293" y="268161"/>
                </a:lnTo>
                <a:lnTo>
                  <a:pt x="1358068" y="261143"/>
                </a:lnTo>
                <a:lnTo>
                  <a:pt x="1373442" y="249258"/>
                </a:lnTo>
                <a:lnTo>
                  <a:pt x="1385049" y="232206"/>
                </a:lnTo>
                <a:lnTo>
                  <a:pt x="1333131" y="232206"/>
                </a:lnTo>
                <a:lnTo>
                  <a:pt x="1314690" y="229039"/>
                </a:lnTo>
                <a:lnTo>
                  <a:pt x="1300816" y="219938"/>
                </a:lnTo>
                <a:lnTo>
                  <a:pt x="1292076" y="205503"/>
                </a:lnTo>
                <a:lnTo>
                  <a:pt x="1289037" y="186334"/>
                </a:lnTo>
                <a:lnTo>
                  <a:pt x="1289037" y="80009"/>
                </a:lnTo>
                <a:close/>
              </a:path>
              <a:path w="2757170" h="271145">
                <a:moveTo>
                  <a:pt x="1425943" y="80009"/>
                </a:moveTo>
                <a:lnTo>
                  <a:pt x="1385049" y="80009"/>
                </a:lnTo>
                <a:lnTo>
                  <a:pt x="1385049" y="173177"/>
                </a:lnTo>
                <a:lnTo>
                  <a:pt x="1381537" y="196252"/>
                </a:lnTo>
                <a:lnTo>
                  <a:pt x="1371358" y="214826"/>
                </a:lnTo>
                <a:lnTo>
                  <a:pt x="1355045" y="227333"/>
                </a:lnTo>
                <a:lnTo>
                  <a:pt x="1333131" y="232206"/>
                </a:lnTo>
                <a:lnTo>
                  <a:pt x="1385049" y="232206"/>
                </a:lnTo>
                <a:lnTo>
                  <a:pt x="1385049" y="269189"/>
                </a:lnTo>
                <a:lnTo>
                  <a:pt x="1425943" y="269189"/>
                </a:lnTo>
                <a:lnTo>
                  <a:pt x="1425943" y="80009"/>
                </a:lnTo>
                <a:close/>
              </a:path>
              <a:path w="2757170" h="271145">
                <a:moveTo>
                  <a:pt x="1633969" y="80009"/>
                </a:moveTo>
                <a:lnTo>
                  <a:pt x="1593075" y="80009"/>
                </a:lnTo>
                <a:lnTo>
                  <a:pt x="1593075" y="269189"/>
                </a:lnTo>
                <a:lnTo>
                  <a:pt x="1633969" y="269189"/>
                </a:lnTo>
                <a:lnTo>
                  <a:pt x="1633969" y="168554"/>
                </a:lnTo>
                <a:lnTo>
                  <a:pt x="1639158" y="148096"/>
                </a:lnTo>
                <a:lnTo>
                  <a:pt x="1650149" y="131838"/>
                </a:lnTo>
                <a:lnTo>
                  <a:pt x="1666502" y="121042"/>
                </a:lnTo>
                <a:lnTo>
                  <a:pt x="1687664" y="116992"/>
                </a:lnTo>
                <a:lnTo>
                  <a:pt x="1766826" y="116992"/>
                </a:lnTo>
                <a:lnTo>
                  <a:pt x="1766396" y="116281"/>
                </a:lnTo>
                <a:lnTo>
                  <a:pt x="1633969" y="116281"/>
                </a:lnTo>
                <a:lnTo>
                  <a:pt x="1633969" y="80009"/>
                </a:lnTo>
                <a:close/>
              </a:path>
              <a:path w="2757170" h="271145">
                <a:moveTo>
                  <a:pt x="1766826" y="116992"/>
                </a:moveTo>
                <a:lnTo>
                  <a:pt x="1687664" y="116992"/>
                </a:lnTo>
                <a:lnTo>
                  <a:pt x="1706778" y="120159"/>
                </a:lnTo>
                <a:lnTo>
                  <a:pt x="1721091" y="129260"/>
                </a:lnTo>
                <a:lnTo>
                  <a:pt x="1730070" y="143695"/>
                </a:lnTo>
                <a:lnTo>
                  <a:pt x="1733181" y="162864"/>
                </a:lnTo>
                <a:lnTo>
                  <a:pt x="1733181" y="269189"/>
                </a:lnTo>
                <a:lnTo>
                  <a:pt x="1774075" y="269189"/>
                </a:lnTo>
                <a:lnTo>
                  <a:pt x="1774075" y="151485"/>
                </a:lnTo>
                <a:lnTo>
                  <a:pt x="1769275" y="121042"/>
                </a:lnTo>
                <a:lnTo>
                  <a:pt x="1766826" y="116992"/>
                </a:lnTo>
                <a:close/>
              </a:path>
              <a:path w="2757170" h="271145">
                <a:moveTo>
                  <a:pt x="1703666" y="78587"/>
                </a:moveTo>
                <a:lnTo>
                  <a:pt x="1681175" y="80776"/>
                </a:lnTo>
                <a:lnTo>
                  <a:pt x="1661883" y="87566"/>
                </a:lnTo>
                <a:lnTo>
                  <a:pt x="1646059" y="99290"/>
                </a:lnTo>
                <a:lnTo>
                  <a:pt x="1633969" y="116281"/>
                </a:lnTo>
                <a:lnTo>
                  <a:pt x="1766396" y="116281"/>
                </a:lnTo>
                <a:lnTo>
                  <a:pt x="1755406" y="98101"/>
                </a:lnTo>
                <a:lnTo>
                  <a:pt x="1733270" y="83627"/>
                </a:lnTo>
                <a:lnTo>
                  <a:pt x="1703666" y="78587"/>
                </a:lnTo>
                <a:close/>
              </a:path>
              <a:path w="2757170" h="271145">
                <a:moveTo>
                  <a:pt x="1909914" y="78587"/>
                </a:moveTo>
                <a:lnTo>
                  <a:pt x="1869715" y="85532"/>
                </a:lnTo>
                <a:lnTo>
                  <a:pt x="1838483" y="105079"/>
                </a:lnTo>
                <a:lnTo>
                  <a:pt x="1818253" y="135294"/>
                </a:lnTo>
                <a:lnTo>
                  <a:pt x="1811058" y="174243"/>
                </a:lnTo>
                <a:lnTo>
                  <a:pt x="1818253" y="213454"/>
                </a:lnTo>
                <a:lnTo>
                  <a:pt x="1838483" y="243897"/>
                </a:lnTo>
                <a:lnTo>
                  <a:pt x="1869715" y="263605"/>
                </a:lnTo>
                <a:lnTo>
                  <a:pt x="1909914" y="270611"/>
                </a:lnTo>
                <a:lnTo>
                  <a:pt x="1949908" y="263605"/>
                </a:lnTo>
                <a:lnTo>
                  <a:pt x="1981034" y="243897"/>
                </a:lnTo>
                <a:lnTo>
                  <a:pt x="1985958" y="236473"/>
                </a:lnTo>
                <a:lnTo>
                  <a:pt x="1909914" y="236473"/>
                </a:lnTo>
                <a:lnTo>
                  <a:pt x="1886456" y="232012"/>
                </a:lnTo>
                <a:lnTo>
                  <a:pt x="1868131" y="219449"/>
                </a:lnTo>
                <a:lnTo>
                  <a:pt x="1856208" y="200019"/>
                </a:lnTo>
                <a:lnTo>
                  <a:pt x="1851952" y="174955"/>
                </a:lnTo>
                <a:lnTo>
                  <a:pt x="1856208" y="150040"/>
                </a:lnTo>
                <a:lnTo>
                  <a:pt x="1868131" y="130594"/>
                </a:lnTo>
                <a:lnTo>
                  <a:pt x="1886456" y="117948"/>
                </a:lnTo>
                <a:lnTo>
                  <a:pt x="1909914" y="113436"/>
                </a:lnTo>
                <a:lnTo>
                  <a:pt x="1986619" y="113436"/>
                </a:lnTo>
                <a:lnTo>
                  <a:pt x="1981034" y="105079"/>
                </a:lnTo>
                <a:lnTo>
                  <a:pt x="1949908" y="85532"/>
                </a:lnTo>
                <a:lnTo>
                  <a:pt x="1909914" y="78587"/>
                </a:lnTo>
                <a:close/>
              </a:path>
              <a:path w="2757170" h="271145">
                <a:moveTo>
                  <a:pt x="1986619" y="113436"/>
                </a:moveTo>
                <a:lnTo>
                  <a:pt x="1909914" y="113436"/>
                </a:lnTo>
                <a:lnTo>
                  <a:pt x="1933167" y="117948"/>
                </a:lnTo>
                <a:lnTo>
                  <a:pt x="1951386" y="130594"/>
                </a:lnTo>
                <a:lnTo>
                  <a:pt x="1963271" y="150040"/>
                </a:lnTo>
                <a:lnTo>
                  <a:pt x="1967522" y="174955"/>
                </a:lnTo>
                <a:lnTo>
                  <a:pt x="1963271" y="200019"/>
                </a:lnTo>
                <a:lnTo>
                  <a:pt x="1951386" y="219449"/>
                </a:lnTo>
                <a:lnTo>
                  <a:pt x="1933167" y="232012"/>
                </a:lnTo>
                <a:lnTo>
                  <a:pt x="1909914" y="236473"/>
                </a:lnTo>
                <a:lnTo>
                  <a:pt x="1985958" y="236473"/>
                </a:lnTo>
                <a:lnTo>
                  <a:pt x="2001226" y="213454"/>
                </a:lnTo>
                <a:lnTo>
                  <a:pt x="2008416" y="174243"/>
                </a:lnTo>
                <a:lnTo>
                  <a:pt x="2001226" y="135294"/>
                </a:lnTo>
                <a:lnTo>
                  <a:pt x="1986619" y="113436"/>
                </a:lnTo>
                <a:close/>
              </a:path>
              <a:path w="2757170" h="271145">
                <a:moveTo>
                  <a:pt x="2091626" y="80009"/>
                </a:moveTo>
                <a:lnTo>
                  <a:pt x="2051088" y="80009"/>
                </a:lnTo>
                <a:lnTo>
                  <a:pt x="2051088" y="269189"/>
                </a:lnTo>
                <a:lnTo>
                  <a:pt x="2091626" y="269189"/>
                </a:lnTo>
                <a:lnTo>
                  <a:pt x="2091626" y="175666"/>
                </a:lnTo>
                <a:lnTo>
                  <a:pt x="2095249" y="152641"/>
                </a:lnTo>
                <a:lnTo>
                  <a:pt x="2105672" y="134150"/>
                </a:lnTo>
                <a:lnTo>
                  <a:pt x="2122230" y="121659"/>
                </a:lnTo>
                <a:lnTo>
                  <a:pt x="2144255" y="116636"/>
                </a:lnTo>
                <a:lnTo>
                  <a:pt x="2091626" y="116636"/>
                </a:lnTo>
                <a:lnTo>
                  <a:pt x="2091626" y="80009"/>
                </a:lnTo>
                <a:close/>
              </a:path>
              <a:path w="2757170" h="271145">
                <a:moveTo>
                  <a:pt x="2160257" y="78587"/>
                </a:moveTo>
                <a:lnTo>
                  <a:pt x="2138182" y="80782"/>
                </a:lnTo>
                <a:lnTo>
                  <a:pt x="2119141" y="87610"/>
                </a:lnTo>
                <a:lnTo>
                  <a:pt x="2103500" y="99440"/>
                </a:lnTo>
                <a:lnTo>
                  <a:pt x="2091626" y="116636"/>
                </a:lnTo>
                <a:lnTo>
                  <a:pt x="2144255" y="116636"/>
                </a:lnTo>
                <a:lnTo>
                  <a:pt x="2162902" y="119809"/>
                </a:lnTo>
                <a:lnTo>
                  <a:pt x="2176881" y="128949"/>
                </a:lnTo>
                <a:lnTo>
                  <a:pt x="2185660" y="143490"/>
                </a:lnTo>
                <a:lnTo>
                  <a:pt x="2188705" y="162864"/>
                </a:lnTo>
                <a:lnTo>
                  <a:pt x="2188705" y="269189"/>
                </a:lnTo>
                <a:lnTo>
                  <a:pt x="2229599" y="269189"/>
                </a:lnTo>
                <a:lnTo>
                  <a:pt x="2229599" y="175666"/>
                </a:lnTo>
                <a:lnTo>
                  <a:pt x="2233160" y="152641"/>
                </a:lnTo>
                <a:lnTo>
                  <a:pt x="2243423" y="134150"/>
                </a:lnTo>
                <a:lnTo>
                  <a:pt x="2256556" y="124104"/>
                </a:lnTo>
                <a:lnTo>
                  <a:pt x="2226043" y="124104"/>
                </a:lnTo>
                <a:lnTo>
                  <a:pt x="2216764" y="104840"/>
                </a:lnTo>
                <a:lnTo>
                  <a:pt x="2202484" y="90544"/>
                </a:lnTo>
                <a:lnTo>
                  <a:pt x="2183537" y="81649"/>
                </a:lnTo>
                <a:lnTo>
                  <a:pt x="2160257" y="78587"/>
                </a:lnTo>
                <a:close/>
              </a:path>
              <a:path w="2757170" h="271145">
                <a:moveTo>
                  <a:pt x="2359857" y="116636"/>
                </a:moveTo>
                <a:lnTo>
                  <a:pt x="2281516" y="116636"/>
                </a:lnTo>
                <a:lnTo>
                  <a:pt x="2300219" y="119809"/>
                </a:lnTo>
                <a:lnTo>
                  <a:pt x="2314321" y="128949"/>
                </a:lnTo>
                <a:lnTo>
                  <a:pt x="2323222" y="143490"/>
                </a:lnTo>
                <a:lnTo>
                  <a:pt x="2326322" y="162864"/>
                </a:lnTo>
                <a:lnTo>
                  <a:pt x="2326322" y="269189"/>
                </a:lnTo>
                <a:lnTo>
                  <a:pt x="2367216" y="269189"/>
                </a:lnTo>
                <a:lnTo>
                  <a:pt x="2367216" y="151485"/>
                </a:lnTo>
                <a:lnTo>
                  <a:pt x="2362482" y="121042"/>
                </a:lnTo>
                <a:lnTo>
                  <a:pt x="2359857" y="116636"/>
                </a:lnTo>
                <a:close/>
              </a:path>
              <a:path w="2757170" h="271145">
                <a:moveTo>
                  <a:pt x="2297874" y="78587"/>
                </a:moveTo>
                <a:lnTo>
                  <a:pt x="2273799" y="81249"/>
                </a:lnTo>
                <a:lnTo>
                  <a:pt x="2253557" y="89477"/>
                </a:lnTo>
                <a:lnTo>
                  <a:pt x="2237516" y="103640"/>
                </a:lnTo>
                <a:lnTo>
                  <a:pt x="2226043" y="124104"/>
                </a:lnTo>
                <a:lnTo>
                  <a:pt x="2256556" y="124104"/>
                </a:lnTo>
                <a:lnTo>
                  <a:pt x="2259753" y="121659"/>
                </a:lnTo>
                <a:lnTo>
                  <a:pt x="2281516" y="116636"/>
                </a:lnTo>
                <a:lnTo>
                  <a:pt x="2359857" y="116636"/>
                </a:lnTo>
                <a:lnTo>
                  <a:pt x="2348814" y="98101"/>
                </a:lnTo>
                <a:lnTo>
                  <a:pt x="2327011" y="83627"/>
                </a:lnTo>
                <a:lnTo>
                  <a:pt x="2297874" y="78587"/>
                </a:lnTo>
                <a:close/>
              </a:path>
              <a:path w="2757170" h="271145">
                <a:moveTo>
                  <a:pt x="2511945" y="0"/>
                </a:moveTo>
                <a:lnTo>
                  <a:pt x="2474252" y="52628"/>
                </a:lnTo>
                <a:lnTo>
                  <a:pt x="2510523" y="52628"/>
                </a:lnTo>
                <a:lnTo>
                  <a:pt x="2553906" y="17779"/>
                </a:lnTo>
                <a:lnTo>
                  <a:pt x="2511945" y="0"/>
                </a:lnTo>
                <a:close/>
              </a:path>
              <a:path w="2757170" h="271145">
                <a:moveTo>
                  <a:pt x="2499855" y="78587"/>
                </a:moveTo>
                <a:lnTo>
                  <a:pt x="2461206" y="85744"/>
                </a:lnTo>
                <a:lnTo>
                  <a:pt x="2430957" y="105435"/>
                </a:lnTo>
                <a:lnTo>
                  <a:pt x="2411244" y="135794"/>
                </a:lnTo>
                <a:lnTo>
                  <a:pt x="2404198" y="174955"/>
                </a:lnTo>
                <a:lnTo>
                  <a:pt x="2411110" y="213904"/>
                </a:lnTo>
                <a:lnTo>
                  <a:pt x="2430691" y="244119"/>
                </a:lnTo>
                <a:lnTo>
                  <a:pt x="2461206" y="263666"/>
                </a:lnTo>
                <a:lnTo>
                  <a:pt x="2500922" y="270611"/>
                </a:lnTo>
                <a:lnTo>
                  <a:pt x="2524347" y="268461"/>
                </a:lnTo>
                <a:lnTo>
                  <a:pt x="2545372" y="262210"/>
                </a:lnTo>
                <a:lnTo>
                  <a:pt x="2563729" y="252159"/>
                </a:lnTo>
                <a:lnTo>
                  <a:pt x="2579154" y="238607"/>
                </a:lnTo>
                <a:lnTo>
                  <a:pt x="2578152" y="237540"/>
                </a:lnTo>
                <a:lnTo>
                  <a:pt x="2504122" y="237540"/>
                </a:lnTo>
                <a:lnTo>
                  <a:pt x="2483253" y="234251"/>
                </a:lnTo>
                <a:lnTo>
                  <a:pt x="2465984" y="224828"/>
                </a:lnTo>
                <a:lnTo>
                  <a:pt x="2453116" y="209937"/>
                </a:lnTo>
                <a:lnTo>
                  <a:pt x="2445448" y="190245"/>
                </a:lnTo>
                <a:lnTo>
                  <a:pt x="2588399" y="190245"/>
                </a:lnTo>
                <a:lnTo>
                  <a:pt x="2586860" y="160375"/>
                </a:lnTo>
                <a:lnTo>
                  <a:pt x="2444737" y="160375"/>
                </a:lnTo>
                <a:lnTo>
                  <a:pt x="2451004" y="139956"/>
                </a:lnTo>
                <a:lnTo>
                  <a:pt x="2462872" y="124504"/>
                </a:lnTo>
                <a:lnTo>
                  <a:pt x="2479541" y="114719"/>
                </a:lnTo>
                <a:lnTo>
                  <a:pt x="2500210" y="111302"/>
                </a:lnTo>
                <a:lnTo>
                  <a:pt x="2571998" y="111302"/>
                </a:lnTo>
                <a:lnTo>
                  <a:pt x="2570930" y="108813"/>
                </a:lnTo>
                <a:lnTo>
                  <a:pt x="2542443" y="86433"/>
                </a:lnTo>
                <a:lnTo>
                  <a:pt x="2499855" y="78587"/>
                </a:lnTo>
                <a:close/>
              </a:path>
              <a:path w="2757170" h="271145">
                <a:moveTo>
                  <a:pt x="2557462" y="215493"/>
                </a:moveTo>
                <a:lnTo>
                  <a:pt x="2546177" y="224939"/>
                </a:lnTo>
                <a:lnTo>
                  <a:pt x="2533326" y="231851"/>
                </a:lnTo>
                <a:lnTo>
                  <a:pt x="2519207" y="236096"/>
                </a:lnTo>
                <a:lnTo>
                  <a:pt x="2504122" y="237540"/>
                </a:lnTo>
                <a:lnTo>
                  <a:pt x="2578152" y="237540"/>
                </a:lnTo>
                <a:lnTo>
                  <a:pt x="2557462" y="215493"/>
                </a:lnTo>
                <a:close/>
              </a:path>
              <a:path w="2757170" h="271145">
                <a:moveTo>
                  <a:pt x="2571998" y="111302"/>
                </a:moveTo>
                <a:lnTo>
                  <a:pt x="2500210" y="111302"/>
                </a:lnTo>
                <a:lnTo>
                  <a:pt x="2521285" y="114669"/>
                </a:lnTo>
                <a:lnTo>
                  <a:pt x="2537593" y="124371"/>
                </a:lnTo>
                <a:lnTo>
                  <a:pt x="2548366" y="139806"/>
                </a:lnTo>
                <a:lnTo>
                  <a:pt x="2552839" y="160375"/>
                </a:lnTo>
                <a:lnTo>
                  <a:pt x="2586860" y="160375"/>
                </a:lnTo>
                <a:lnTo>
                  <a:pt x="2586016" y="143995"/>
                </a:lnTo>
                <a:lnTo>
                  <a:pt x="2571998" y="111302"/>
                </a:lnTo>
                <a:close/>
              </a:path>
              <a:path w="2757170" h="271145">
                <a:moveTo>
                  <a:pt x="2622892" y="215137"/>
                </a:moveTo>
                <a:lnTo>
                  <a:pt x="2624254" y="255609"/>
                </a:lnTo>
                <a:lnTo>
                  <a:pt x="2663470" y="268900"/>
                </a:lnTo>
                <a:lnTo>
                  <a:pt x="2684411" y="270611"/>
                </a:lnTo>
                <a:lnTo>
                  <a:pt x="2711798" y="267283"/>
                </a:lnTo>
                <a:lnTo>
                  <a:pt x="2734951" y="257054"/>
                </a:lnTo>
                <a:lnTo>
                  <a:pt x="2750970" y="239557"/>
                </a:lnTo>
                <a:lnTo>
                  <a:pt x="2751196" y="238607"/>
                </a:lnTo>
                <a:lnTo>
                  <a:pt x="2686189" y="238607"/>
                </a:lnTo>
                <a:lnTo>
                  <a:pt x="2669898" y="236990"/>
                </a:lnTo>
                <a:lnTo>
                  <a:pt x="2652941" y="232340"/>
                </a:lnTo>
                <a:lnTo>
                  <a:pt x="2636783" y="224955"/>
                </a:lnTo>
                <a:lnTo>
                  <a:pt x="2622892" y="215137"/>
                </a:lnTo>
                <a:close/>
              </a:path>
              <a:path w="2757170" h="271145">
                <a:moveTo>
                  <a:pt x="2687612" y="78231"/>
                </a:moveTo>
                <a:lnTo>
                  <a:pt x="2661419" y="81387"/>
                </a:lnTo>
                <a:lnTo>
                  <a:pt x="2639161" y="91211"/>
                </a:lnTo>
                <a:lnTo>
                  <a:pt x="2623704" y="108235"/>
                </a:lnTo>
                <a:lnTo>
                  <a:pt x="2617914" y="132994"/>
                </a:lnTo>
                <a:lnTo>
                  <a:pt x="2633266" y="169682"/>
                </a:lnTo>
                <a:lnTo>
                  <a:pt x="2667387" y="186734"/>
                </a:lnTo>
                <a:lnTo>
                  <a:pt x="2701574" y="198252"/>
                </a:lnTo>
                <a:lnTo>
                  <a:pt x="2717126" y="218338"/>
                </a:lnTo>
                <a:lnTo>
                  <a:pt x="2714743" y="227506"/>
                </a:lnTo>
                <a:lnTo>
                  <a:pt x="2708192" y="233806"/>
                </a:lnTo>
                <a:lnTo>
                  <a:pt x="2698374" y="237440"/>
                </a:lnTo>
                <a:lnTo>
                  <a:pt x="2686189" y="238607"/>
                </a:lnTo>
                <a:lnTo>
                  <a:pt x="2751196" y="238607"/>
                </a:lnTo>
                <a:lnTo>
                  <a:pt x="2756954" y="214426"/>
                </a:lnTo>
                <a:lnTo>
                  <a:pt x="2741435" y="177149"/>
                </a:lnTo>
                <a:lnTo>
                  <a:pt x="2706947" y="159442"/>
                </a:lnTo>
                <a:lnTo>
                  <a:pt x="2672393" y="148068"/>
                </a:lnTo>
                <a:lnTo>
                  <a:pt x="2656674" y="129793"/>
                </a:lnTo>
                <a:lnTo>
                  <a:pt x="2658758" y="121148"/>
                </a:lnTo>
                <a:lnTo>
                  <a:pt x="2664542" y="115303"/>
                </a:lnTo>
                <a:lnTo>
                  <a:pt x="2673326" y="111991"/>
                </a:lnTo>
                <a:lnTo>
                  <a:pt x="2684411" y="110947"/>
                </a:lnTo>
                <a:lnTo>
                  <a:pt x="2747076" y="110947"/>
                </a:lnTo>
                <a:lnTo>
                  <a:pt x="2753753" y="97434"/>
                </a:lnTo>
                <a:lnTo>
                  <a:pt x="2739568" y="89333"/>
                </a:lnTo>
                <a:lnTo>
                  <a:pt x="2723216" y="83299"/>
                </a:lnTo>
                <a:lnTo>
                  <a:pt x="2705597" y="79532"/>
                </a:lnTo>
                <a:lnTo>
                  <a:pt x="2687612" y="78231"/>
                </a:lnTo>
                <a:close/>
              </a:path>
              <a:path w="2757170" h="271145">
                <a:moveTo>
                  <a:pt x="2747076" y="110947"/>
                </a:moveTo>
                <a:lnTo>
                  <a:pt x="2684411" y="110947"/>
                </a:lnTo>
                <a:lnTo>
                  <a:pt x="2697613" y="112108"/>
                </a:lnTo>
                <a:lnTo>
                  <a:pt x="2711615" y="115436"/>
                </a:lnTo>
                <a:lnTo>
                  <a:pt x="2725616" y="120698"/>
                </a:lnTo>
                <a:lnTo>
                  <a:pt x="2738818" y="127660"/>
                </a:lnTo>
                <a:lnTo>
                  <a:pt x="2747076" y="1109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1287" y="3783952"/>
            <a:ext cx="3504044" cy="322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92354" y="3141230"/>
            <a:ext cx="2792730" cy="271145"/>
          </a:xfrm>
          <a:custGeom>
            <a:avLst/>
            <a:gdLst/>
            <a:ahLst/>
            <a:cxnLst/>
            <a:rect l="l" t="t" r="r" b="b"/>
            <a:pathLst>
              <a:path w="2792729" h="271145">
                <a:moveTo>
                  <a:pt x="159308" y="0"/>
                </a:moveTo>
                <a:lnTo>
                  <a:pt x="149885" y="1833"/>
                </a:lnTo>
                <a:lnTo>
                  <a:pt x="142328" y="6934"/>
                </a:lnTo>
                <a:lnTo>
                  <a:pt x="137306" y="14701"/>
                </a:lnTo>
                <a:lnTo>
                  <a:pt x="135483" y="24536"/>
                </a:lnTo>
                <a:lnTo>
                  <a:pt x="137306" y="34165"/>
                </a:lnTo>
                <a:lnTo>
                  <a:pt x="142328" y="41827"/>
                </a:lnTo>
                <a:lnTo>
                  <a:pt x="149885" y="46889"/>
                </a:lnTo>
                <a:lnTo>
                  <a:pt x="159308" y="48717"/>
                </a:lnTo>
                <a:lnTo>
                  <a:pt x="168732" y="46889"/>
                </a:lnTo>
                <a:lnTo>
                  <a:pt x="176288" y="41827"/>
                </a:lnTo>
                <a:lnTo>
                  <a:pt x="181311" y="34165"/>
                </a:lnTo>
                <a:lnTo>
                  <a:pt x="183133" y="24536"/>
                </a:lnTo>
                <a:lnTo>
                  <a:pt x="181311" y="14701"/>
                </a:lnTo>
                <a:lnTo>
                  <a:pt x="176288" y="6934"/>
                </a:lnTo>
                <a:lnTo>
                  <a:pt x="168732" y="1833"/>
                </a:lnTo>
                <a:lnTo>
                  <a:pt x="159308" y="0"/>
                </a:lnTo>
                <a:close/>
              </a:path>
              <a:path w="2792729" h="271145">
                <a:moveTo>
                  <a:pt x="65430" y="116281"/>
                </a:moveTo>
                <a:lnTo>
                  <a:pt x="24891" y="116281"/>
                </a:lnTo>
                <a:lnTo>
                  <a:pt x="24891" y="267766"/>
                </a:lnTo>
                <a:lnTo>
                  <a:pt x="65430" y="267766"/>
                </a:lnTo>
                <a:lnTo>
                  <a:pt x="65430" y="116281"/>
                </a:lnTo>
                <a:close/>
              </a:path>
              <a:path w="2792729" h="271145">
                <a:moveTo>
                  <a:pt x="114858" y="85699"/>
                </a:moveTo>
                <a:lnTo>
                  <a:pt x="0" y="85699"/>
                </a:lnTo>
                <a:lnTo>
                  <a:pt x="0" y="116281"/>
                </a:lnTo>
                <a:lnTo>
                  <a:pt x="114858" y="116281"/>
                </a:lnTo>
                <a:lnTo>
                  <a:pt x="114858" y="85699"/>
                </a:lnTo>
                <a:close/>
              </a:path>
              <a:path w="2792729" h="271145">
                <a:moveTo>
                  <a:pt x="89966" y="2133"/>
                </a:moveTo>
                <a:lnTo>
                  <a:pt x="66447" y="5950"/>
                </a:lnTo>
                <a:lnTo>
                  <a:pt x="45561" y="17735"/>
                </a:lnTo>
                <a:lnTo>
                  <a:pt x="30609" y="37988"/>
                </a:lnTo>
                <a:lnTo>
                  <a:pt x="24891" y="67208"/>
                </a:lnTo>
                <a:lnTo>
                  <a:pt x="24891" y="85699"/>
                </a:lnTo>
                <a:lnTo>
                  <a:pt x="65430" y="85699"/>
                </a:lnTo>
                <a:lnTo>
                  <a:pt x="65430" y="63296"/>
                </a:lnTo>
                <a:lnTo>
                  <a:pt x="67380" y="51550"/>
                </a:lnTo>
                <a:lnTo>
                  <a:pt x="72764" y="43738"/>
                </a:lnTo>
                <a:lnTo>
                  <a:pt x="80882" y="39393"/>
                </a:lnTo>
                <a:lnTo>
                  <a:pt x="91033" y="38049"/>
                </a:lnTo>
                <a:lnTo>
                  <a:pt x="124075" y="38049"/>
                </a:lnTo>
                <a:lnTo>
                  <a:pt x="125171" y="10668"/>
                </a:lnTo>
                <a:lnTo>
                  <a:pt x="117270" y="6934"/>
                </a:lnTo>
                <a:lnTo>
                  <a:pt x="108635" y="4267"/>
                </a:lnTo>
                <a:lnTo>
                  <a:pt x="99467" y="2667"/>
                </a:lnTo>
                <a:lnTo>
                  <a:pt x="89966" y="2133"/>
                </a:lnTo>
                <a:close/>
              </a:path>
              <a:path w="2792729" h="271145">
                <a:moveTo>
                  <a:pt x="124075" y="38049"/>
                </a:moveTo>
                <a:lnTo>
                  <a:pt x="91033" y="38049"/>
                </a:lnTo>
                <a:lnTo>
                  <a:pt x="98795" y="38627"/>
                </a:lnTo>
                <a:lnTo>
                  <a:pt x="106991" y="40271"/>
                </a:lnTo>
                <a:lnTo>
                  <a:pt x="115386" y="42849"/>
                </a:lnTo>
                <a:lnTo>
                  <a:pt x="123748" y="46228"/>
                </a:lnTo>
                <a:lnTo>
                  <a:pt x="124075" y="38049"/>
                </a:lnTo>
                <a:close/>
              </a:path>
              <a:path w="2792729" h="271145">
                <a:moveTo>
                  <a:pt x="179577" y="78587"/>
                </a:moveTo>
                <a:lnTo>
                  <a:pt x="139039" y="78587"/>
                </a:lnTo>
                <a:lnTo>
                  <a:pt x="139039" y="267766"/>
                </a:lnTo>
                <a:lnTo>
                  <a:pt x="179577" y="267766"/>
                </a:lnTo>
                <a:lnTo>
                  <a:pt x="179577" y="78587"/>
                </a:lnTo>
                <a:close/>
              </a:path>
              <a:path w="2792729" h="271145">
                <a:moveTo>
                  <a:pt x="280923" y="78587"/>
                </a:moveTo>
                <a:lnTo>
                  <a:pt x="240029" y="78587"/>
                </a:lnTo>
                <a:lnTo>
                  <a:pt x="240029" y="267766"/>
                </a:lnTo>
                <a:lnTo>
                  <a:pt x="280923" y="267766"/>
                </a:lnTo>
                <a:lnTo>
                  <a:pt x="280923" y="167132"/>
                </a:lnTo>
                <a:lnTo>
                  <a:pt x="286113" y="146673"/>
                </a:lnTo>
                <a:lnTo>
                  <a:pt x="297103" y="130416"/>
                </a:lnTo>
                <a:lnTo>
                  <a:pt x="313457" y="119620"/>
                </a:lnTo>
                <a:lnTo>
                  <a:pt x="334619" y="115570"/>
                </a:lnTo>
                <a:lnTo>
                  <a:pt x="413781" y="115570"/>
                </a:lnTo>
                <a:lnTo>
                  <a:pt x="413351" y="114858"/>
                </a:lnTo>
                <a:lnTo>
                  <a:pt x="280923" y="114858"/>
                </a:lnTo>
                <a:lnTo>
                  <a:pt x="280923" y="78587"/>
                </a:lnTo>
                <a:close/>
              </a:path>
              <a:path w="2792729" h="271145">
                <a:moveTo>
                  <a:pt x="413781" y="115570"/>
                </a:moveTo>
                <a:lnTo>
                  <a:pt x="334619" y="115570"/>
                </a:lnTo>
                <a:lnTo>
                  <a:pt x="353733" y="118737"/>
                </a:lnTo>
                <a:lnTo>
                  <a:pt x="368045" y="127838"/>
                </a:lnTo>
                <a:lnTo>
                  <a:pt x="377024" y="142273"/>
                </a:lnTo>
                <a:lnTo>
                  <a:pt x="380136" y="161442"/>
                </a:lnTo>
                <a:lnTo>
                  <a:pt x="380136" y="267766"/>
                </a:lnTo>
                <a:lnTo>
                  <a:pt x="421030" y="267766"/>
                </a:lnTo>
                <a:lnTo>
                  <a:pt x="421030" y="150063"/>
                </a:lnTo>
                <a:lnTo>
                  <a:pt x="416229" y="119620"/>
                </a:lnTo>
                <a:lnTo>
                  <a:pt x="413781" y="115570"/>
                </a:lnTo>
                <a:close/>
              </a:path>
              <a:path w="2792729" h="271145">
                <a:moveTo>
                  <a:pt x="350621" y="77165"/>
                </a:moveTo>
                <a:lnTo>
                  <a:pt x="328129" y="79354"/>
                </a:lnTo>
                <a:lnTo>
                  <a:pt x="308838" y="86144"/>
                </a:lnTo>
                <a:lnTo>
                  <a:pt x="293014" y="97867"/>
                </a:lnTo>
                <a:lnTo>
                  <a:pt x="280923" y="114858"/>
                </a:lnTo>
                <a:lnTo>
                  <a:pt x="413351" y="114858"/>
                </a:lnTo>
                <a:lnTo>
                  <a:pt x="402361" y="96678"/>
                </a:lnTo>
                <a:lnTo>
                  <a:pt x="380225" y="82204"/>
                </a:lnTo>
                <a:lnTo>
                  <a:pt x="350621" y="77165"/>
                </a:lnTo>
                <a:close/>
              </a:path>
              <a:path w="2792729" h="271145">
                <a:moveTo>
                  <a:pt x="619917" y="110236"/>
                </a:moveTo>
                <a:lnTo>
                  <a:pt x="543712" y="110236"/>
                </a:lnTo>
                <a:lnTo>
                  <a:pt x="563370" y="112830"/>
                </a:lnTo>
                <a:lnTo>
                  <a:pt x="577494" y="120326"/>
                </a:lnTo>
                <a:lnTo>
                  <a:pt x="586017" y="132288"/>
                </a:lnTo>
                <a:lnTo>
                  <a:pt x="588873" y="148285"/>
                </a:lnTo>
                <a:lnTo>
                  <a:pt x="588873" y="153974"/>
                </a:lnTo>
                <a:lnTo>
                  <a:pt x="531621" y="153974"/>
                </a:lnTo>
                <a:lnTo>
                  <a:pt x="501251" y="158164"/>
                </a:lnTo>
                <a:lnTo>
                  <a:pt x="478815" y="169621"/>
                </a:lnTo>
                <a:lnTo>
                  <a:pt x="464913" y="187478"/>
                </a:lnTo>
                <a:lnTo>
                  <a:pt x="460146" y="210870"/>
                </a:lnTo>
                <a:lnTo>
                  <a:pt x="464785" y="234140"/>
                </a:lnTo>
                <a:lnTo>
                  <a:pt x="478059" y="252742"/>
                </a:lnTo>
                <a:lnTo>
                  <a:pt x="499001" y="265077"/>
                </a:lnTo>
                <a:lnTo>
                  <a:pt x="526643" y="269544"/>
                </a:lnTo>
                <a:lnTo>
                  <a:pt x="546073" y="268005"/>
                </a:lnTo>
                <a:lnTo>
                  <a:pt x="563137" y="263366"/>
                </a:lnTo>
                <a:lnTo>
                  <a:pt x="577599" y="255593"/>
                </a:lnTo>
                <a:lnTo>
                  <a:pt x="589229" y="244652"/>
                </a:lnTo>
                <a:lnTo>
                  <a:pt x="629345" y="244652"/>
                </a:lnTo>
                <a:lnTo>
                  <a:pt x="629324" y="237185"/>
                </a:lnTo>
                <a:lnTo>
                  <a:pt x="535177" y="237185"/>
                </a:lnTo>
                <a:lnTo>
                  <a:pt x="519853" y="235196"/>
                </a:lnTo>
                <a:lnTo>
                  <a:pt x="508330" y="229539"/>
                </a:lnTo>
                <a:lnTo>
                  <a:pt x="501073" y="220683"/>
                </a:lnTo>
                <a:lnTo>
                  <a:pt x="498551" y="209092"/>
                </a:lnTo>
                <a:lnTo>
                  <a:pt x="500912" y="197496"/>
                </a:lnTo>
                <a:lnTo>
                  <a:pt x="508107" y="189668"/>
                </a:lnTo>
                <a:lnTo>
                  <a:pt x="520303" y="185239"/>
                </a:lnTo>
                <a:lnTo>
                  <a:pt x="537667" y="183845"/>
                </a:lnTo>
                <a:lnTo>
                  <a:pt x="629171" y="183845"/>
                </a:lnTo>
                <a:lnTo>
                  <a:pt x="629056" y="143662"/>
                </a:lnTo>
                <a:lnTo>
                  <a:pt x="623811" y="115720"/>
                </a:lnTo>
                <a:lnTo>
                  <a:pt x="619917" y="110236"/>
                </a:lnTo>
                <a:close/>
              </a:path>
              <a:path w="2792729" h="271145">
                <a:moveTo>
                  <a:pt x="629345" y="244652"/>
                </a:moveTo>
                <a:lnTo>
                  <a:pt x="589229" y="244652"/>
                </a:lnTo>
                <a:lnTo>
                  <a:pt x="589229" y="267766"/>
                </a:lnTo>
                <a:lnTo>
                  <a:pt x="629411" y="267766"/>
                </a:lnTo>
                <a:lnTo>
                  <a:pt x="629345" y="244652"/>
                </a:lnTo>
                <a:close/>
              </a:path>
              <a:path w="2792729" h="271145">
                <a:moveTo>
                  <a:pt x="629171" y="183845"/>
                </a:moveTo>
                <a:lnTo>
                  <a:pt x="588873" y="183845"/>
                </a:lnTo>
                <a:lnTo>
                  <a:pt x="588873" y="201269"/>
                </a:lnTo>
                <a:lnTo>
                  <a:pt x="583684" y="215582"/>
                </a:lnTo>
                <a:lnTo>
                  <a:pt x="572160" y="226961"/>
                </a:lnTo>
                <a:lnTo>
                  <a:pt x="555569" y="234473"/>
                </a:lnTo>
                <a:lnTo>
                  <a:pt x="535177" y="237185"/>
                </a:lnTo>
                <a:lnTo>
                  <a:pt x="629324" y="237185"/>
                </a:lnTo>
                <a:lnTo>
                  <a:pt x="629171" y="183845"/>
                </a:lnTo>
                <a:close/>
              </a:path>
              <a:path w="2792729" h="271145">
                <a:moveTo>
                  <a:pt x="552602" y="77165"/>
                </a:moveTo>
                <a:lnTo>
                  <a:pt x="528427" y="78687"/>
                </a:lnTo>
                <a:lnTo>
                  <a:pt x="508285" y="83210"/>
                </a:lnTo>
                <a:lnTo>
                  <a:pt x="489944" y="90666"/>
                </a:lnTo>
                <a:lnTo>
                  <a:pt x="471169" y="100990"/>
                </a:lnTo>
                <a:lnTo>
                  <a:pt x="487883" y="129438"/>
                </a:lnTo>
                <a:lnTo>
                  <a:pt x="502007" y="121037"/>
                </a:lnTo>
                <a:lnTo>
                  <a:pt x="516064" y="115036"/>
                </a:lnTo>
                <a:lnTo>
                  <a:pt x="529988" y="111436"/>
                </a:lnTo>
                <a:lnTo>
                  <a:pt x="543712" y="110236"/>
                </a:lnTo>
                <a:lnTo>
                  <a:pt x="619917" y="110236"/>
                </a:lnTo>
                <a:lnTo>
                  <a:pt x="608964" y="94811"/>
                </a:lnTo>
                <a:lnTo>
                  <a:pt x="585050" y="81704"/>
                </a:lnTo>
                <a:lnTo>
                  <a:pt x="552602" y="77165"/>
                </a:lnTo>
                <a:close/>
              </a:path>
              <a:path w="2792729" h="271145">
                <a:moveTo>
                  <a:pt x="726846" y="3911"/>
                </a:moveTo>
                <a:lnTo>
                  <a:pt x="685952" y="3911"/>
                </a:lnTo>
                <a:lnTo>
                  <a:pt x="685952" y="267766"/>
                </a:lnTo>
                <a:lnTo>
                  <a:pt x="726846" y="267766"/>
                </a:lnTo>
                <a:lnTo>
                  <a:pt x="726846" y="3911"/>
                </a:lnTo>
                <a:close/>
              </a:path>
              <a:path w="2792729" h="271145">
                <a:moveTo>
                  <a:pt x="809345" y="0"/>
                </a:moveTo>
                <a:lnTo>
                  <a:pt x="799922" y="1833"/>
                </a:lnTo>
                <a:lnTo>
                  <a:pt x="792365" y="6934"/>
                </a:lnTo>
                <a:lnTo>
                  <a:pt x="787342" y="14701"/>
                </a:lnTo>
                <a:lnTo>
                  <a:pt x="785520" y="24536"/>
                </a:lnTo>
                <a:lnTo>
                  <a:pt x="787342" y="34165"/>
                </a:lnTo>
                <a:lnTo>
                  <a:pt x="792365" y="41827"/>
                </a:lnTo>
                <a:lnTo>
                  <a:pt x="799922" y="46889"/>
                </a:lnTo>
                <a:lnTo>
                  <a:pt x="809345" y="48717"/>
                </a:lnTo>
                <a:lnTo>
                  <a:pt x="818768" y="46889"/>
                </a:lnTo>
                <a:lnTo>
                  <a:pt x="826325" y="41827"/>
                </a:lnTo>
                <a:lnTo>
                  <a:pt x="831348" y="34165"/>
                </a:lnTo>
                <a:lnTo>
                  <a:pt x="833170" y="24536"/>
                </a:lnTo>
                <a:lnTo>
                  <a:pt x="831348" y="14701"/>
                </a:lnTo>
                <a:lnTo>
                  <a:pt x="826325" y="6934"/>
                </a:lnTo>
                <a:lnTo>
                  <a:pt x="818768" y="1833"/>
                </a:lnTo>
                <a:lnTo>
                  <a:pt x="809345" y="0"/>
                </a:lnTo>
                <a:close/>
              </a:path>
              <a:path w="2792729" h="271145">
                <a:moveTo>
                  <a:pt x="829614" y="78587"/>
                </a:moveTo>
                <a:lnTo>
                  <a:pt x="789076" y="78587"/>
                </a:lnTo>
                <a:lnTo>
                  <a:pt x="789076" y="267766"/>
                </a:lnTo>
                <a:lnTo>
                  <a:pt x="829614" y="267766"/>
                </a:lnTo>
                <a:lnTo>
                  <a:pt x="829614" y="78587"/>
                </a:lnTo>
                <a:close/>
              </a:path>
              <a:path w="2792729" h="271145">
                <a:moveTo>
                  <a:pt x="938072" y="116281"/>
                </a:moveTo>
                <a:lnTo>
                  <a:pt x="897534" y="116281"/>
                </a:lnTo>
                <a:lnTo>
                  <a:pt x="897534" y="214426"/>
                </a:lnTo>
                <a:lnTo>
                  <a:pt x="901812" y="239391"/>
                </a:lnTo>
                <a:lnTo>
                  <a:pt x="913358" y="256520"/>
                </a:lnTo>
                <a:lnTo>
                  <a:pt x="930238" y="266383"/>
                </a:lnTo>
                <a:lnTo>
                  <a:pt x="950518" y="269544"/>
                </a:lnTo>
                <a:lnTo>
                  <a:pt x="962448" y="268628"/>
                </a:lnTo>
                <a:lnTo>
                  <a:pt x="974210" y="265944"/>
                </a:lnTo>
                <a:lnTo>
                  <a:pt x="985773" y="261593"/>
                </a:lnTo>
                <a:lnTo>
                  <a:pt x="997102" y="255676"/>
                </a:lnTo>
                <a:lnTo>
                  <a:pt x="989485" y="232562"/>
                </a:lnTo>
                <a:lnTo>
                  <a:pt x="958341" y="232562"/>
                </a:lnTo>
                <a:lnTo>
                  <a:pt x="949774" y="231312"/>
                </a:lnTo>
                <a:lnTo>
                  <a:pt x="943406" y="227095"/>
                </a:lnTo>
                <a:lnTo>
                  <a:pt x="939439" y="219210"/>
                </a:lnTo>
                <a:lnTo>
                  <a:pt x="938072" y="206959"/>
                </a:lnTo>
                <a:lnTo>
                  <a:pt x="938072" y="116281"/>
                </a:lnTo>
                <a:close/>
              </a:path>
              <a:path w="2792729" h="271145">
                <a:moveTo>
                  <a:pt x="986789" y="224383"/>
                </a:moveTo>
                <a:lnTo>
                  <a:pt x="978894" y="227911"/>
                </a:lnTo>
                <a:lnTo>
                  <a:pt x="971632" y="230473"/>
                </a:lnTo>
                <a:lnTo>
                  <a:pt x="964837" y="232034"/>
                </a:lnTo>
                <a:lnTo>
                  <a:pt x="958341" y="232562"/>
                </a:lnTo>
                <a:lnTo>
                  <a:pt x="989485" y="232562"/>
                </a:lnTo>
                <a:lnTo>
                  <a:pt x="986789" y="224383"/>
                </a:lnTo>
                <a:close/>
              </a:path>
              <a:path w="2792729" h="271145">
                <a:moveTo>
                  <a:pt x="993901" y="85699"/>
                </a:moveTo>
                <a:lnTo>
                  <a:pt x="870864" y="85699"/>
                </a:lnTo>
                <a:lnTo>
                  <a:pt x="870864" y="116281"/>
                </a:lnTo>
                <a:lnTo>
                  <a:pt x="993901" y="116281"/>
                </a:lnTo>
                <a:lnTo>
                  <a:pt x="993901" y="85699"/>
                </a:lnTo>
                <a:close/>
              </a:path>
              <a:path w="2792729" h="271145">
                <a:moveTo>
                  <a:pt x="938072" y="33782"/>
                </a:moveTo>
                <a:lnTo>
                  <a:pt x="897534" y="33782"/>
                </a:lnTo>
                <a:lnTo>
                  <a:pt x="897534" y="85699"/>
                </a:lnTo>
                <a:lnTo>
                  <a:pt x="938072" y="85699"/>
                </a:lnTo>
                <a:lnTo>
                  <a:pt x="938072" y="33782"/>
                </a:lnTo>
                <a:close/>
              </a:path>
              <a:path w="2792729" h="271145">
                <a:moveTo>
                  <a:pt x="1023772" y="78587"/>
                </a:moveTo>
                <a:lnTo>
                  <a:pt x="1023772" y="112014"/>
                </a:lnTo>
                <a:lnTo>
                  <a:pt x="1128674" y="112014"/>
                </a:lnTo>
                <a:lnTo>
                  <a:pt x="1020571" y="240030"/>
                </a:lnTo>
                <a:lnTo>
                  <a:pt x="1020571" y="267766"/>
                </a:lnTo>
                <a:lnTo>
                  <a:pt x="1182369" y="268122"/>
                </a:lnTo>
                <a:lnTo>
                  <a:pt x="1182369" y="234696"/>
                </a:lnTo>
                <a:lnTo>
                  <a:pt x="1071067" y="234340"/>
                </a:lnTo>
                <a:lnTo>
                  <a:pt x="1179169" y="106324"/>
                </a:lnTo>
                <a:lnTo>
                  <a:pt x="1179169" y="78943"/>
                </a:lnTo>
                <a:lnTo>
                  <a:pt x="1023772" y="78587"/>
                </a:lnTo>
                <a:close/>
              </a:path>
              <a:path w="2792729" h="271145">
                <a:moveTo>
                  <a:pt x="1366308" y="110236"/>
                </a:moveTo>
                <a:lnTo>
                  <a:pt x="1290104" y="110236"/>
                </a:lnTo>
                <a:lnTo>
                  <a:pt x="1309762" y="112830"/>
                </a:lnTo>
                <a:lnTo>
                  <a:pt x="1323886" y="120326"/>
                </a:lnTo>
                <a:lnTo>
                  <a:pt x="1332409" y="132288"/>
                </a:lnTo>
                <a:lnTo>
                  <a:pt x="1335265" y="148285"/>
                </a:lnTo>
                <a:lnTo>
                  <a:pt x="1335265" y="153974"/>
                </a:lnTo>
                <a:lnTo>
                  <a:pt x="1278013" y="153974"/>
                </a:lnTo>
                <a:lnTo>
                  <a:pt x="1247643" y="158164"/>
                </a:lnTo>
                <a:lnTo>
                  <a:pt x="1225207" y="169621"/>
                </a:lnTo>
                <a:lnTo>
                  <a:pt x="1211305" y="187478"/>
                </a:lnTo>
                <a:lnTo>
                  <a:pt x="1206538" y="210870"/>
                </a:lnTo>
                <a:lnTo>
                  <a:pt x="1211177" y="234140"/>
                </a:lnTo>
                <a:lnTo>
                  <a:pt x="1224451" y="252742"/>
                </a:lnTo>
                <a:lnTo>
                  <a:pt x="1245392" y="265077"/>
                </a:lnTo>
                <a:lnTo>
                  <a:pt x="1273035" y="269544"/>
                </a:lnTo>
                <a:lnTo>
                  <a:pt x="1292465" y="268005"/>
                </a:lnTo>
                <a:lnTo>
                  <a:pt x="1309528" y="263366"/>
                </a:lnTo>
                <a:lnTo>
                  <a:pt x="1323991" y="255593"/>
                </a:lnTo>
                <a:lnTo>
                  <a:pt x="1335620" y="244652"/>
                </a:lnTo>
                <a:lnTo>
                  <a:pt x="1375737" y="244652"/>
                </a:lnTo>
                <a:lnTo>
                  <a:pt x="1375716" y="237185"/>
                </a:lnTo>
                <a:lnTo>
                  <a:pt x="1281569" y="237185"/>
                </a:lnTo>
                <a:lnTo>
                  <a:pt x="1266245" y="235196"/>
                </a:lnTo>
                <a:lnTo>
                  <a:pt x="1254721" y="229539"/>
                </a:lnTo>
                <a:lnTo>
                  <a:pt x="1247465" y="220683"/>
                </a:lnTo>
                <a:lnTo>
                  <a:pt x="1244942" y="209092"/>
                </a:lnTo>
                <a:lnTo>
                  <a:pt x="1247304" y="197496"/>
                </a:lnTo>
                <a:lnTo>
                  <a:pt x="1254499" y="189668"/>
                </a:lnTo>
                <a:lnTo>
                  <a:pt x="1266695" y="185239"/>
                </a:lnTo>
                <a:lnTo>
                  <a:pt x="1284058" y="183845"/>
                </a:lnTo>
                <a:lnTo>
                  <a:pt x="1375563" y="183845"/>
                </a:lnTo>
                <a:lnTo>
                  <a:pt x="1375448" y="143662"/>
                </a:lnTo>
                <a:lnTo>
                  <a:pt x="1370202" y="115720"/>
                </a:lnTo>
                <a:lnTo>
                  <a:pt x="1366308" y="110236"/>
                </a:lnTo>
                <a:close/>
              </a:path>
              <a:path w="2792729" h="271145">
                <a:moveTo>
                  <a:pt x="1375737" y="244652"/>
                </a:moveTo>
                <a:lnTo>
                  <a:pt x="1335620" y="244652"/>
                </a:lnTo>
                <a:lnTo>
                  <a:pt x="1335620" y="267766"/>
                </a:lnTo>
                <a:lnTo>
                  <a:pt x="1375803" y="267766"/>
                </a:lnTo>
                <a:lnTo>
                  <a:pt x="1375737" y="244652"/>
                </a:lnTo>
                <a:close/>
              </a:path>
              <a:path w="2792729" h="271145">
                <a:moveTo>
                  <a:pt x="1375563" y="183845"/>
                </a:moveTo>
                <a:lnTo>
                  <a:pt x="1335265" y="183845"/>
                </a:lnTo>
                <a:lnTo>
                  <a:pt x="1335265" y="201269"/>
                </a:lnTo>
                <a:lnTo>
                  <a:pt x="1330075" y="215582"/>
                </a:lnTo>
                <a:lnTo>
                  <a:pt x="1318552" y="226961"/>
                </a:lnTo>
                <a:lnTo>
                  <a:pt x="1301961" y="234473"/>
                </a:lnTo>
                <a:lnTo>
                  <a:pt x="1281569" y="237185"/>
                </a:lnTo>
                <a:lnTo>
                  <a:pt x="1375716" y="237185"/>
                </a:lnTo>
                <a:lnTo>
                  <a:pt x="1375563" y="183845"/>
                </a:lnTo>
                <a:close/>
              </a:path>
              <a:path w="2792729" h="271145">
                <a:moveTo>
                  <a:pt x="1298994" y="77165"/>
                </a:moveTo>
                <a:lnTo>
                  <a:pt x="1274818" y="78687"/>
                </a:lnTo>
                <a:lnTo>
                  <a:pt x="1254677" y="83210"/>
                </a:lnTo>
                <a:lnTo>
                  <a:pt x="1236336" y="90666"/>
                </a:lnTo>
                <a:lnTo>
                  <a:pt x="1217561" y="100990"/>
                </a:lnTo>
                <a:lnTo>
                  <a:pt x="1234274" y="129438"/>
                </a:lnTo>
                <a:lnTo>
                  <a:pt x="1248398" y="121037"/>
                </a:lnTo>
                <a:lnTo>
                  <a:pt x="1262456" y="115036"/>
                </a:lnTo>
                <a:lnTo>
                  <a:pt x="1276380" y="111436"/>
                </a:lnTo>
                <a:lnTo>
                  <a:pt x="1290104" y="110236"/>
                </a:lnTo>
                <a:lnTo>
                  <a:pt x="1366308" y="110236"/>
                </a:lnTo>
                <a:lnTo>
                  <a:pt x="1355356" y="94811"/>
                </a:lnTo>
                <a:lnTo>
                  <a:pt x="1331442" y="81704"/>
                </a:lnTo>
                <a:lnTo>
                  <a:pt x="1298994" y="77165"/>
                </a:lnTo>
                <a:close/>
              </a:path>
              <a:path w="2792729" h="271145">
                <a:moveTo>
                  <a:pt x="1471460" y="78587"/>
                </a:moveTo>
                <a:lnTo>
                  <a:pt x="1430566" y="78587"/>
                </a:lnTo>
                <a:lnTo>
                  <a:pt x="1430566" y="267766"/>
                </a:lnTo>
                <a:lnTo>
                  <a:pt x="1471460" y="267766"/>
                </a:lnTo>
                <a:lnTo>
                  <a:pt x="1471460" y="168910"/>
                </a:lnTo>
                <a:lnTo>
                  <a:pt x="1477683" y="146735"/>
                </a:lnTo>
                <a:lnTo>
                  <a:pt x="1491106" y="129660"/>
                </a:lnTo>
                <a:lnTo>
                  <a:pt x="1511065" y="119053"/>
                </a:lnTo>
                <a:lnTo>
                  <a:pt x="1536890" y="116281"/>
                </a:lnTo>
                <a:lnTo>
                  <a:pt x="1471460" y="116281"/>
                </a:lnTo>
                <a:lnTo>
                  <a:pt x="1471460" y="78587"/>
                </a:lnTo>
                <a:close/>
              </a:path>
              <a:path w="2792729" h="271145">
                <a:moveTo>
                  <a:pt x="1536890" y="77165"/>
                </a:moveTo>
                <a:lnTo>
                  <a:pt x="1515865" y="79676"/>
                </a:lnTo>
                <a:lnTo>
                  <a:pt x="1497774" y="87122"/>
                </a:lnTo>
                <a:lnTo>
                  <a:pt x="1482883" y="99367"/>
                </a:lnTo>
                <a:lnTo>
                  <a:pt x="1471460" y="116281"/>
                </a:lnTo>
                <a:lnTo>
                  <a:pt x="1536890" y="116281"/>
                </a:lnTo>
                <a:lnTo>
                  <a:pt x="1536890" y="77165"/>
                </a:lnTo>
                <a:close/>
              </a:path>
              <a:path w="2792729" h="271145">
                <a:moveTo>
                  <a:pt x="1755228" y="77165"/>
                </a:moveTo>
                <a:lnTo>
                  <a:pt x="1716579" y="84321"/>
                </a:lnTo>
                <a:lnTo>
                  <a:pt x="1686331" y="104013"/>
                </a:lnTo>
                <a:lnTo>
                  <a:pt x="1666617" y="134372"/>
                </a:lnTo>
                <a:lnTo>
                  <a:pt x="1659572" y="173532"/>
                </a:lnTo>
                <a:lnTo>
                  <a:pt x="1666484" y="212482"/>
                </a:lnTo>
                <a:lnTo>
                  <a:pt x="1686064" y="242697"/>
                </a:lnTo>
                <a:lnTo>
                  <a:pt x="1716579" y="262243"/>
                </a:lnTo>
                <a:lnTo>
                  <a:pt x="1756295" y="269189"/>
                </a:lnTo>
                <a:lnTo>
                  <a:pt x="1779720" y="267038"/>
                </a:lnTo>
                <a:lnTo>
                  <a:pt x="1800745" y="260788"/>
                </a:lnTo>
                <a:lnTo>
                  <a:pt x="1819103" y="250736"/>
                </a:lnTo>
                <a:lnTo>
                  <a:pt x="1834527" y="237185"/>
                </a:lnTo>
                <a:lnTo>
                  <a:pt x="1833526" y="236118"/>
                </a:lnTo>
                <a:lnTo>
                  <a:pt x="1759496" y="236118"/>
                </a:lnTo>
                <a:lnTo>
                  <a:pt x="1738626" y="232829"/>
                </a:lnTo>
                <a:lnTo>
                  <a:pt x="1721357" y="223405"/>
                </a:lnTo>
                <a:lnTo>
                  <a:pt x="1708489" y="208514"/>
                </a:lnTo>
                <a:lnTo>
                  <a:pt x="1700822" y="188823"/>
                </a:lnTo>
                <a:lnTo>
                  <a:pt x="1843773" y="188823"/>
                </a:lnTo>
                <a:lnTo>
                  <a:pt x="1842233" y="158953"/>
                </a:lnTo>
                <a:lnTo>
                  <a:pt x="1700110" y="158953"/>
                </a:lnTo>
                <a:lnTo>
                  <a:pt x="1706378" y="138533"/>
                </a:lnTo>
                <a:lnTo>
                  <a:pt x="1718246" y="123082"/>
                </a:lnTo>
                <a:lnTo>
                  <a:pt x="1734915" y="113297"/>
                </a:lnTo>
                <a:lnTo>
                  <a:pt x="1755584" y="109880"/>
                </a:lnTo>
                <a:lnTo>
                  <a:pt x="1827371" y="109880"/>
                </a:lnTo>
                <a:lnTo>
                  <a:pt x="1826304" y="107391"/>
                </a:lnTo>
                <a:lnTo>
                  <a:pt x="1797817" y="85010"/>
                </a:lnTo>
                <a:lnTo>
                  <a:pt x="1755228" y="77165"/>
                </a:lnTo>
                <a:close/>
              </a:path>
              <a:path w="2792729" h="271145">
                <a:moveTo>
                  <a:pt x="1812836" y="214071"/>
                </a:moveTo>
                <a:lnTo>
                  <a:pt x="1801551" y="223516"/>
                </a:lnTo>
                <a:lnTo>
                  <a:pt x="1788699" y="230428"/>
                </a:lnTo>
                <a:lnTo>
                  <a:pt x="1774581" y="234673"/>
                </a:lnTo>
                <a:lnTo>
                  <a:pt x="1759496" y="236118"/>
                </a:lnTo>
                <a:lnTo>
                  <a:pt x="1833526" y="236118"/>
                </a:lnTo>
                <a:lnTo>
                  <a:pt x="1812836" y="214071"/>
                </a:lnTo>
                <a:close/>
              </a:path>
              <a:path w="2792729" h="271145">
                <a:moveTo>
                  <a:pt x="1827371" y="109880"/>
                </a:moveTo>
                <a:lnTo>
                  <a:pt x="1755584" y="109880"/>
                </a:lnTo>
                <a:lnTo>
                  <a:pt x="1776659" y="113247"/>
                </a:lnTo>
                <a:lnTo>
                  <a:pt x="1792966" y="122948"/>
                </a:lnTo>
                <a:lnTo>
                  <a:pt x="1803740" y="138383"/>
                </a:lnTo>
                <a:lnTo>
                  <a:pt x="1808213" y="158953"/>
                </a:lnTo>
                <a:lnTo>
                  <a:pt x="1842233" y="158953"/>
                </a:lnTo>
                <a:lnTo>
                  <a:pt x="1841389" y="142573"/>
                </a:lnTo>
                <a:lnTo>
                  <a:pt x="1827371" y="109880"/>
                </a:lnTo>
                <a:close/>
              </a:path>
              <a:path w="2792729" h="271145">
                <a:moveTo>
                  <a:pt x="1929117" y="3911"/>
                </a:moveTo>
                <a:lnTo>
                  <a:pt x="1888223" y="3911"/>
                </a:lnTo>
                <a:lnTo>
                  <a:pt x="1888223" y="267766"/>
                </a:lnTo>
                <a:lnTo>
                  <a:pt x="1929117" y="267766"/>
                </a:lnTo>
                <a:lnTo>
                  <a:pt x="1929117" y="3911"/>
                </a:lnTo>
                <a:close/>
              </a:path>
              <a:path w="2792729" h="271145">
                <a:moveTo>
                  <a:pt x="2146020" y="116281"/>
                </a:moveTo>
                <a:lnTo>
                  <a:pt x="2105482" y="116281"/>
                </a:lnTo>
                <a:lnTo>
                  <a:pt x="2105482" y="214426"/>
                </a:lnTo>
                <a:lnTo>
                  <a:pt x="2109760" y="239391"/>
                </a:lnTo>
                <a:lnTo>
                  <a:pt x="2121306" y="256520"/>
                </a:lnTo>
                <a:lnTo>
                  <a:pt x="2138186" y="266383"/>
                </a:lnTo>
                <a:lnTo>
                  <a:pt x="2158466" y="269544"/>
                </a:lnTo>
                <a:lnTo>
                  <a:pt x="2170395" y="268628"/>
                </a:lnTo>
                <a:lnTo>
                  <a:pt x="2182158" y="265944"/>
                </a:lnTo>
                <a:lnTo>
                  <a:pt x="2193721" y="261593"/>
                </a:lnTo>
                <a:lnTo>
                  <a:pt x="2205050" y="255676"/>
                </a:lnTo>
                <a:lnTo>
                  <a:pt x="2197433" y="232562"/>
                </a:lnTo>
                <a:lnTo>
                  <a:pt x="2166289" y="232562"/>
                </a:lnTo>
                <a:lnTo>
                  <a:pt x="2157722" y="231312"/>
                </a:lnTo>
                <a:lnTo>
                  <a:pt x="2151354" y="227095"/>
                </a:lnTo>
                <a:lnTo>
                  <a:pt x="2147387" y="219210"/>
                </a:lnTo>
                <a:lnTo>
                  <a:pt x="2146020" y="206959"/>
                </a:lnTo>
                <a:lnTo>
                  <a:pt x="2146020" y="116281"/>
                </a:lnTo>
                <a:close/>
              </a:path>
              <a:path w="2792729" h="271145">
                <a:moveTo>
                  <a:pt x="2194737" y="224383"/>
                </a:moveTo>
                <a:lnTo>
                  <a:pt x="2186842" y="227911"/>
                </a:lnTo>
                <a:lnTo>
                  <a:pt x="2179580" y="230473"/>
                </a:lnTo>
                <a:lnTo>
                  <a:pt x="2172785" y="232034"/>
                </a:lnTo>
                <a:lnTo>
                  <a:pt x="2166289" y="232562"/>
                </a:lnTo>
                <a:lnTo>
                  <a:pt x="2197433" y="232562"/>
                </a:lnTo>
                <a:lnTo>
                  <a:pt x="2194737" y="224383"/>
                </a:lnTo>
                <a:close/>
              </a:path>
              <a:path w="2792729" h="271145">
                <a:moveTo>
                  <a:pt x="2201849" y="85699"/>
                </a:moveTo>
                <a:lnTo>
                  <a:pt x="2078812" y="85699"/>
                </a:lnTo>
                <a:lnTo>
                  <a:pt x="2078812" y="116281"/>
                </a:lnTo>
                <a:lnTo>
                  <a:pt x="2201849" y="116281"/>
                </a:lnTo>
                <a:lnTo>
                  <a:pt x="2201849" y="85699"/>
                </a:lnTo>
                <a:close/>
              </a:path>
              <a:path w="2792729" h="271145">
                <a:moveTo>
                  <a:pt x="2146020" y="33782"/>
                </a:moveTo>
                <a:lnTo>
                  <a:pt x="2105482" y="33782"/>
                </a:lnTo>
                <a:lnTo>
                  <a:pt x="2105482" y="85699"/>
                </a:lnTo>
                <a:lnTo>
                  <a:pt x="2146020" y="85699"/>
                </a:lnTo>
                <a:lnTo>
                  <a:pt x="2146020" y="33782"/>
                </a:lnTo>
                <a:close/>
              </a:path>
              <a:path w="2792729" h="271145">
                <a:moveTo>
                  <a:pt x="2318486" y="77165"/>
                </a:moveTo>
                <a:lnTo>
                  <a:pt x="2279837" y="84321"/>
                </a:lnTo>
                <a:lnTo>
                  <a:pt x="2249589" y="104013"/>
                </a:lnTo>
                <a:lnTo>
                  <a:pt x="2229875" y="134372"/>
                </a:lnTo>
                <a:lnTo>
                  <a:pt x="2222830" y="173532"/>
                </a:lnTo>
                <a:lnTo>
                  <a:pt x="2229742" y="212482"/>
                </a:lnTo>
                <a:lnTo>
                  <a:pt x="2249322" y="242697"/>
                </a:lnTo>
                <a:lnTo>
                  <a:pt x="2279837" y="262243"/>
                </a:lnTo>
                <a:lnTo>
                  <a:pt x="2319553" y="269189"/>
                </a:lnTo>
                <a:lnTo>
                  <a:pt x="2342978" y="267038"/>
                </a:lnTo>
                <a:lnTo>
                  <a:pt x="2364003" y="260788"/>
                </a:lnTo>
                <a:lnTo>
                  <a:pt x="2382361" y="250736"/>
                </a:lnTo>
                <a:lnTo>
                  <a:pt x="2397785" y="237185"/>
                </a:lnTo>
                <a:lnTo>
                  <a:pt x="2396784" y="236118"/>
                </a:lnTo>
                <a:lnTo>
                  <a:pt x="2322753" y="236118"/>
                </a:lnTo>
                <a:lnTo>
                  <a:pt x="2301884" y="232829"/>
                </a:lnTo>
                <a:lnTo>
                  <a:pt x="2284615" y="223405"/>
                </a:lnTo>
                <a:lnTo>
                  <a:pt x="2271747" y="208514"/>
                </a:lnTo>
                <a:lnTo>
                  <a:pt x="2264079" y="188823"/>
                </a:lnTo>
                <a:lnTo>
                  <a:pt x="2407030" y="188823"/>
                </a:lnTo>
                <a:lnTo>
                  <a:pt x="2405491" y="158953"/>
                </a:lnTo>
                <a:lnTo>
                  <a:pt x="2263368" y="158953"/>
                </a:lnTo>
                <a:lnTo>
                  <a:pt x="2269636" y="138533"/>
                </a:lnTo>
                <a:lnTo>
                  <a:pt x="2281504" y="123082"/>
                </a:lnTo>
                <a:lnTo>
                  <a:pt x="2298172" y="113297"/>
                </a:lnTo>
                <a:lnTo>
                  <a:pt x="2318842" y="109880"/>
                </a:lnTo>
                <a:lnTo>
                  <a:pt x="2390629" y="109880"/>
                </a:lnTo>
                <a:lnTo>
                  <a:pt x="2389562" y="107391"/>
                </a:lnTo>
                <a:lnTo>
                  <a:pt x="2361075" y="85010"/>
                </a:lnTo>
                <a:lnTo>
                  <a:pt x="2318486" y="77165"/>
                </a:lnTo>
                <a:close/>
              </a:path>
              <a:path w="2792729" h="271145">
                <a:moveTo>
                  <a:pt x="2376093" y="214071"/>
                </a:moveTo>
                <a:lnTo>
                  <a:pt x="2364809" y="223516"/>
                </a:lnTo>
                <a:lnTo>
                  <a:pt x="2351957" y="230428"/>
                </a:lnTo>
                <a:lnTo>
                  <a:pt x="2337839" y="234673"/>
                </a:lnTo>
                <a:lnTo>
                  <a:pt x="2322753" y="236118"/>
                </a:lnTo>
                <a:lnTo>
                  <a:pt x="2396784" y="236118"/>
                </a:lnTo>
                <a:lnTo>
                  <a:pt x="2376093" y="214071"/>
                </a:lnTo>
                <a:close/>
              </a:path>
              <a:path w="2792729" h="271145">
                <a:moveTo>
                  <a:pt x="2390629" y="109880"/>
                </a:moveTo>
                <a:lnTo>
                  <a:pt x="2318842" y="109880"/>
                </a:lnTo>
                <a:lnTo>
                  <a:pt x="2339917" y="113247"/>
                </a:lnTo>
                <a:lnTo>
                  <a:pt x="2356224" y="122948"/>
                </a:lnTo>
                <a:lnTo>
                  <a:pt x="2366998" y="138383"/>
                </a:lnTo>
                <a:lnTo>
                  <a:pt x="2371471" y="158953"/>
                </a:lnTo>
                <a:lnTo>
                  <a:pt x="2405491" y="158953"/>
                </a:lnTo>
                <a:lnTo>
                  <a:pt x="2404647" y="142573"/>
                </a:lnTo>
                <a:lnTo>
                  <a:pt x="2390629" y="109880"/>
                </a:lnTo>
                <a:close/>
              </a:path>
              <a:path w="2792729" h="271145">
                <a:moveTo>
                  <a:pt x="2441524" y="213715"/>
                </a:moveTo>
                <a:lnTo>
                  <a:pt x="2442885" y="254187"/>
                </a:lnTo>
                <a:lnTo>
                  <a:pt x="2482101" y="267477"/>
                </a:lnTo>
                <a:lnTo>
                  <a:pt x="2503042" y="269189"/>
                </a:lnTo>
                <a:lnTo>
                  <a:pt x="2530429" y="265861"/>
                </a:lnTo>
                <a:lnTo>
                  <a:pt x="2553582" y="255631"/>
                </a:lnTo>
                <a:lnTo>
                  <a:pt x="2569601" y="238135"/>
                </a:lnTo>
                <a:lnTo>
                  <a:pt x="2569827" y="237185"/>
                </a:lnTo>
                <a:lnTo>
                  <a:pt x="2504821" y="237185"/>
                </a:lnTo>
                <a:lnTo>
                  <a:pt x="2488530" y="235568"/>
                </a:lnTo>
                <a:lnTo>
                  <a:pt x="2471572" y="230917"/>
                </a:lnTo>
                <a:lnTo>
                  <a:pt x="2455414" y="223533"/>
                </a:lnTo>
                <a:lnTo>
                  <a:pt x="2441524" y="213715"/>
                </a:lnTo>
                <a:close/>
              </a:path>
              <a:path w="2792729" h="271145">
                <a:moveTo>
                  <a:pt x="2506243" y="76809"/>
                </a:moveTo>
                <a:lnTo>
                  <a:pt x="2480051" y="79965"/>
                </a:lnTo>
                <a:lnTo>
                  <a:pt x="2457792" y="89789"/>
                </a:lnTo>
                <a:lnTo>
                  <a:pt x="2442335" y="106813"/>
                </a:lnTo>
                <a:lnTo>
                  <a:pt x="2436545" y="131572"/>
                </a:lnTo>
                <a:lnTo>
                  <a:pt x="2451897" y="168259"/>
                </a:lnTo>
                <a:lnTo>
                  <a:pt x="2486018" y="185312"/>
                </a:lnTo>
                <a:lnTo>
                  <a:pt x="2520206" y="196830"/>
                </a:lnTo>
                <a:lnTo>
                  <a:pt x="2535758" y="216916"/>
                </a:lnTo>
                <a:lnTo>
                  <a:pt x="2533374" y="226083"/>
                </a:lnTo>
                <a:lnTo>
                  <a:pt x="2526823" y="232384"/>
                </a:lnTo>
                <a:lnTo>
                  <a:pt x="2517005" y="236018"/>
                </a:lnTo>
                <a:lnTo>
                  <a:pt x="2504821" y="237185"/>
                </a:lnTo>
                <a:lnTo>
                  <a:pt x="2569827" y="237185"/>
                </a:lnTo>
                <a:lnTo>
                  <a:pt x="2575585" y="213004"/>
                </a:lnTo>
                <a:lnTo>
                  <a:pt x="2560066" y="175727"/>
                </a:lnTo>
                <a:lnTo>
                  <a:pt x="2525579" y="158019"/>
                </a:lnTo>
                <a:lnTo>
                  <a:pt x="2491024" y="146646"/>
                </a:lnTo>
                <a:lnTo>
                  <a:pt x="2475306" y="128371"/>
                </a:lnTo>
                <a:lnTo>
                  <a:pt x="2477389" y="119726"/>
                </a:lnTo>
                <a:lnTo>
                  <a:pt x="2483173" y="113880"/>
                </a:lnTo>
                <a:lnTo>
                  <a:pt x="2491958" y="110569"/>
                </a:lnTo>
                <a:lnTo>
                  <a:pt x="2503042" y="109524"/>
                </a:lnTo>
                <a:lnTo>
                  <a:pt x="2565708" y="109524"/>
                </a:lnTo>
                <a:lnTo>
                  <a:pt x="2572385" y="96012"/>
                </a:lnTo>
                <a:lnTo>
                  <a:pt x="2558199" y="87910"/>
                </a:lnTo>
                <a:lnTo>
                  <a:pt x="2541847" y="81876"/>
                </a:lnTo>
                <a:lnTo>
                  <a:pt x="2524228" y="78109"/>
                </a:lnTo>
                <a:lnTo>
                  <a:pt x="2506243" y="76809"/>
                </a:lnTo>
                <a:close/>
              </a:path>
              <a:path w="2792729" h="271145">
                <a:moveTo>
                  <a:pt x="2565708" y="109524"/>
                </a:moveTo>
                <a:lnTo>
                  <a:pt x="2503042" y="109524"/>
                </a:lnTo>
                <a:lnTo>
                  <a:pt x="2516244" y="110686"/>
                </a:lnTo>
                <a:lnTo>
                  <a:pt x="2530246" y="114014"/>
                </a:lnTo>
                <a:lnTo>
                  <a:pt x="2544248" y="119276"/>
                </a:lnTo>
                <a:lnTo>
                  <a:pt x="2557449" y="126238"/>
                </a:lnTo>
                <a:lnTo>
                  <a:pt x="2565708" y="109524"/>
                </a:lnTo>
                <a:close/>
              </a:path>
              <a:path w="2792729" h="271145">
                <a:moveTo>
                  <a:pt x="2664841" y="116281"/>
                </a:moveTo>
                <a:lnTo>
                  <a:pt x="2624302" y="116281"/>
                </a:lnTo>
                <a:lnTo>
                  <a:pt x="2624302" y="214426"/>
                </a:lnTo>
                <a:lnTo>
                  <a:pt x="2628580" y="239391"/>
                </a:lnTo>
                <a:lnTo>
                  <a:pt x="2640126" y="256520"/>
                </a:lnTo>
                <a:lnTo>
                  <a:pt x="2657006" y="266383"/>
                </a:lnTo>
                <a:lnTo>
                  <a:pt x="2677286" y="269544"/>
                </a:lnTo>
                <a:lnTo>
                  <a:pt x="2689216" y="268628"/>
                </a:lnTo>
                <a:lnTo>
                  <a:pt x="2700978" y="265944"/>
                </a:lnTo>
                <a:lnTo>
                  <a:pt x="2712541" y="261593"/>
                </a:lnTo>
                <a:lnTo>
                  <a:pt x="2723870" y="255676"/>
                </a:lnTo>
                <a:lnTo>
                  <a:pt x="2716253" y="232562"/>
                </a:lnTo>
                <a:lnTo>
                  <a:pt x="2685110" y="232562"/>
                </a:lnTo>
                <a:lnTo>
                  <a:pt x="2676542" y="231312"/>
                </a:lnTo>
                <a:lnTo>
                  <a:pt x="2670175" y="227095"/>
                </a:lnTo>
                <a:lnTo>
                  <a:pt x="2666207" y="219210"/>
                </a:lnTo>
                <a:lnTo>
                  <a:pt x="2664841" y="206959"/>
                </a:lnTo>
                <a:lnTo>
                  <a:pt x="2664841" y="116281"/>
                </a:lnTo>
                <a:close/>
              </a:path>
              <a:path w="2792729" h="271145">
                <a:moveTo>
                  <a:pt x="2713558" y="224383"/>
                </a:moveTo>
                <a:lnTo>
                  <a:pt x="2705662" y="227911"/>
                </a:lnTo>
                <a:lnTo>
                  <a:pt x="2698400" y="230473"/>
                </a:lnTo>
                <a:lnTo>
                  <a:pt x="2691605" y="232034"/>
                </a:lnTo>
                <a:lnTo>
                  <a:pt x="2685110" y="232562"/>
                </a:lnTo>
                <a:lnTo>
                  <a:pt x="2716253" y="232562"/>
                </a:lnTo>
                <a:lnTo>
                  <a:pt x="2713558" y="224383"/>
                </a:lnTo>
                <a:close/>
              </a:path>
              <a:path w="2792729" h="271145">
                <a:moveTo>
                  <a:pt x="2720670" y="85699"/>
                </a:moveTo>
                <a:lnTo>
                  <a:pt x="2597632" y="85699"/>
                </a:lnTo>
                <a:lnTo>
                  <a:pt x="2597632" y="116281"/>
                </a:lnTo>
                <a:lnTo>
                  <a:pt x="2720670" y="116281"/>
                </a:lnTo>
                <a:lnTo>
                  <a:pt x="2720670" y="85699"/>
                </a:lnTo>
                <a:close/>
              </a:path>
              <a:path w="2792729" h="271145">
                <a:moveTo>
                  <a:pt x="2664841" y="33782"/>
                </a:moveTo>
                <a:lnTo>
                  <a:pt x="2624302" y="33782"/>
                </a:lnTo>
                <a:lnTo>
                  <a:pt x="2624302" y="85699"/>
                </a:lnTo>
                <a:lnTo>
                  <a:pt x="2664841" y="85699"/>
                </a:lnTo>
                <a:lnTo>
                  <a:pt x="2664841" y="33782"/>
                </a:lnTo>
                <a:close/>
              </a:path>
              <a:path w="2792729" h="271145">
                <a:moveTo>
                  <a:pt x="2770098" y="224028"/>
                </a:moveTo>
                <a:lnTo>
                  <a:pt x="2761197" y="225739"/>
                </a:lnTo>
                <a:lnTo>
                  <a:pt x="2754096" y="230517"/>
                </a:lnTo>
                <a:lnTo>
                  <a:pt x="2749396" y="237829"/>
                </a:lnTo>
                <a:lnTo>
                  <a:pt x="2747695" y="247142"/>
                </a:lnTo>
                <a:lnTo>
                  <a:pt x="2749396" y="256715"/>
                </a:lnTo>
                <a:lnTo>
                  <a:pt x="2754096" y="264255"/>
                </a:lnTo>
                <a:lnTo>
                  <a:pt x="2761197" y="269194"/>
                </a:lnTo>
                <a:lnTo>
                  <a:pt x="2770098" y="270967"/>
                </a:lnTo>
                <a:lnTo>
                  <a:pt x="2778999" y="269194"/>
                </a:lnTo>
                <a:lnTo>
                  <a:pt x="2786100" y="264255"/>
                </a:lnTo>
                <a:lnTo>
                  <a:pt x="2790801" y="256715"/>
                </a:lnTo>
                <a:lnTo>
                  <a:pt x="2792501" y="247142"/>
                </a:lnTo>
                <a:lnTo>
                  <a:pt x="2790801" y="237829"/>
                </a:lnTo>
                <a:lnTo>
                  <a:pt x="2786100" y="230517"/>
                </a:lnTo>
                <a:lnTo>
                  <a:pt x="2778999" y="225739"/>
                </a:lnTo>
                <a:lnTo>
                  <a:pt x="2770098" y="2240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5867" y="2714510"/>
            <a:ext cx="3137535" cy="269875"/>
          </a:xfrm>
          <a:custGeom>
            <a:avLst/>
            <a:gdLst/>
            <a:ahLst/>
            <a:cxnLst/>
            <a:rect l="l" t="t" r="r" b="b"/>
            <a:pathLst>
              <a:path w="3137534" h="269875">
                <a:moveTo>
                  <a:pt x="23825" y="0"/>
                </a:moveTo>
                <a:lnTo>
                  <a:pt x="14401" y="1833"/>
                </a:lnTo>
                <a:lnTo>
                  <a:pt x="6845" y="6934"/>
                </a:lnTo>
                <a:lnTo>
                  <a:pt x="1822" y="14701"/>
                </a:lnTo>
                <a:lnTo>
                  <a:pt x="0" y="24536"/>
                </a:lnTo>
                <a:lnTo>
                  <a:pt x="1822" y="34165"/>
                </a:lnTo>
                <a:lnTo>
                  <a:pt x="6845" y="41827"/>
                </a:lnTo>
                <a:lnTo>
                  <a:pt x="14401" y="46889"/>
                </a:lnTo>
                <a:lnTo>
                  <a:pt x="23825" y="48717"/>
                </a:lnTo>
                <a:lnTo>
                  <a:pt x="33248" y="46889"/>
                </a:lnTo>
                <a:lnTo>
                  <a:pt x="40805" y="41827"/>
                </a:lnTo>
                <a:lnTo>
                  <a:pt x="45827" y="34165"/>
                </a:lnTo>
                <a:lnTo>
                  <a:pt x="47650" y="24536"/>
                </a:lnTo>
                <a:lnTo>
                  <a:pt x="45827" y="14701"/>
                </a:lnTo>
                <a:lnTo>
                  <a:pt x="40805" y="6934"/>
                </a:lnTo>
                <a:lnTo>
                  <a:pt x="33248" y="1833"/>
                </a:lnTo>
                <a:lnTo>
                  <a:pt x="23825" y="0"/>
                </a:lnTo>
                <a:close/>
              </a:path>
              <a:path w="3137534" h="269875">
                <a:moveTo>
                  <a:pt x="44094" y="78587"/>
                </a:moveTo>
                <a:lnTo>
                  <a:pt x="3555" y="78587"/>
                </a:lnTo>
                <a:lnTo>
                  <a:pt x="3555" y="267766"/>
                </a:lnTo>
                <a:lnTo>
                  <a:pt x="44094" y="267766"/>
                </a:lnTo>
                <a:lnTo>
                  <a:pt x="44094" y="78587"/>
                </a:lnTo>
                <a:close/>
              </a:path>
              <a:path w="3137534" h="269875">
                <a:moveTo>
                  <a:pt x="145440" y="78587"/>
                </a:moveTo>
                <a:lnTo>
                  <a:pt x="104546" y="78587"/>
                </a:lnTo>
                <a:lnTo>
                  <a:pt x="104546" y="267766"/>
                </a:lnTo>
                <a:lnTo>
                  <a:pt x="145440" y="267766"/>
                </a:lnTo>
                <a:lnTo>
                  <a:pt x="145440" y="167132"/>
                </a:lnTo>
                <a:lnTo>
                  <a:pt x="150629" y="146673"/>
                </a:lnTo>
                <a:lnTo>
                  <a:pt x="161620" y="130416"/>
                </a:lnTo>
                <a:lnTo>
                  <a:pt x="177973" y="119620"/>
                </a:lnTo>
                <a:lnTo>
                  <a:pt x="199135" y="115570"/>
                </a:lnTo>
                <a:lnTo>
                  <a:pt x="278297" y="115570"/>
                </a:lnTo>
                <a:lnTo>
                  <a:pt x="277867" y="114858"/>
                </a:lnTo>
                <a:lnTo>
                  <a:pt x="145440" y="114858"/>
                </a:lnTo>
                <a:lnTo>
                  <a:pt x="145440" y="78587"/>
                </a:lnTo>
                <a:close/>
              </a:path>
              <a:path w="3137534" h="269875">
                <a:moveTo>
                  <a:pt x="278297" y="115570"/>
                </a:moveTo>
                <a:lnTo>
                  <a:pt x="199135" y="115570"/>
                </a:lnTo>
                <a:lnTo>
                  <a:pt x="218249" y="118737"/>
                </a:lnTo>
                <a:lnTo>
                  <a:pt x="232562" y="127838"/>
                </a:lnTo>
                <a:lnTo>
                  <a:pt x="241541" y="142273"/>
                </a:lnTo>
                <a:lnTo>
                  <a:pt x="244652" y="161442"/>
                </a:lnTo>
                <a:lnTo>
                  <a:pt x="244652" y="267766"/>
                </a:lnTo>
                <a:lnTo>
                  <a:pt x="285546" y="267766"/>
                </a:lnTo>
                <a:lnTo>
                  <a:pt x="285546" y="150063"/>
                </a:lnTo>
                <a:lnTo>
                  <a:pt x="280746" y="119620"/>
                </a:lnTo>
                <a:lnTo>
                  <a:pt x="278297" y="115570"/>
                </a:lnTo>
                <a:close/>
              </a:path>
              <a:path w="3137534" h="269875">
                <a:moveTo>
                  <a:pt x="215137" y="77165"/>
                </a:moveTo>
                <a:lnTo>
                  <a:pt x="192646" y="79354"/>
                </a:lnTo>
                <a:lnTo>
                  <a:pt x="173354" y="86144"/>
                </a:lnTo>
                <a:lnTo>
                  <a:pt x="157530" y="97867"/>
                </a:lnTo>
                <a:lnTo>
                  <a:pt x="145440" y="114858"/>
                </a:lnTo>
                <a:lnTo>
                  <a:pt x="277867" y="114858"/>
                </a:lnTo>
                <a:lnTo>
                  <a:pt x="266877" y="96678"/>
                </a:lnTo>
                <a:lnTo>
                  <a:pt x="244741" y="82204"/>
                </a:lnTo>
                <a:lnTo>
                  <a:pt x="215137" y="77165"/>
                </a:lnTo>
                <a:close/>
              </a:path>
              <a:path w="3137534" h="269875">
                <a:moveTo>
                  <a:pt x="332130" y="213715"/>
                </a:moveTo>
                <a:lnTo>
                  <a:pt x="333491" y="254187"/>
                </a:lnTo>
                <a:lnTo>
                  <a:pt x="372707" y="267477"/>
                </a:lnTo>
                <a:lnTo>
                  <a:pt x="393649" y="269189"/>
                </a:lnTo>
                <a:lnTo>
                  <a:pt x="421035" y="265861"/>
                </a:lnTo>
                <a:lnTo>
                  <a:pt x="444188" y="255631"/>
                </a:lnTo>
                <a:lnTo>
                  <a:pt x="460207" y="238135"/>
                </a:lnTo>
                <a:lnTo>
                  <a:pt x="460433" y="237185"/>
                </a:lnTo>
                <a:lnTo>
                  <a:pt x="395427" y="237185"/>
                </a:lnTo>
                <a:lnTo>
                  <a:pt x="379136" y="235568"/>
                </a:lnTo>
                <a:lnTo>
                  <a:pt x="362178" y="230917"/>
                </a:lnTo>
                <a:lnTo>
                  <a:pt x="346021" y="223533"/>
                </a:lnTo>
                <a:lnTo>
                  <a:pt x="332130" y="213715"/>
                </a:lnTo>
                <a:close/>
              </a:path>
              <a:path w="3137534" h="269875">
                <a:moveTo>
                  <a:pt x="396849" y="76809"/>
                </a:moveTo>
                <a:lnTo>
                  <a:pt x="370657" y="79965"/>
                </a:lnTo>
                <a:lnTo>
                  <a:pt x="348399" y="89789"/>
                </a:lnTo>
                <a:lnTo>
                  <a:pt x="332941" y="106813"/>
                </a:lnTo>
                <a:lnTo>
                  <a:pt x="327151" y="131572"/>
                </a:lnTo>
                <a:lnTo>
                  <a:pt x="342503" y="168259"/>
                </a:lnTo>
                <a:lnTo>
                  <a:pt x="376624" y="185312"/>
                </a:lnTo>
                <a:lnTo>
                  <a:pt x="410812" y="196830"/>
                </a:lnTo>
                <a:lnTo>
                  <a:pt x="426364" y="216915"/>
                </a:lnTo>
                <a:lnTo>
                  <a:pt x="423980" y="226083"/>
                </a:lnTo>
                <a:lnTo>
                  <a:pt x="417429" y="232384"/>
                </a:lnTo>
                <a:lnTo>
                  <a:pt x="407612" y="236018"/>
                </a:lnTo>
                <a:lnTo>
                  <a:pt x="395427" y="237185"/>
                </a:lnTo>
                <a:lnTo>
                  <a:pt x="460433" y="237185"/>
                </a:lnTo>
                <a:lnTo>
                  <a:pt x="466191" y="213004"/>
                </a:lnTo>
                <a:lnTo>
                  <a:pt x="450672" y="175727"/>
                </a:lnTo>
                <a:lnTo>
                  <a:pt x="416185" y="158019"/>
                </a:lnTo>
                <a:lnTo>
                  <a:pt x="381631" y="146646"/>
                </a:lnTo>
                <a:lnTo>
                  <a:pt x="365912" y="128371"/>
                </a:lnTo>
                <a:lnTo>
                  <a:pt x="367995" y="119726"/>
                </a:lnTo>
                <a:lnTo>
                  <a:pt x="373780" y="113880"/>
                </a:lnTo>
                <a:lnTo>
                  <a:pt x="382564" y="110569"/>
                </a:lnTo>
                <a:lnTo>
                  <a:pt x="393649" y="109524"/>
                </a:lnTo>
                <a:lnTo>
                  <a:pt x="456314" y="109524"/>
                </a:lnTo>
                <a:lnTo>
                  <a:pt x="462991" y="96012"/>
                </a:lnTo>
                <a:lnTo>
                  <a:pt x="448806" y="87910"/>
                </a:lnTo>
                <a:lnTo>
                  <a:pt x="432454" y="81876"/>
                </a:lnTo>
                <a:lnTo>
                  <a:pt x="414835" y="78109"/>
                </a:lnTo>
                <a:lnTo>
                  <a:pt x="396849" y="76809"/>
                </a:lnTo>
                <a:close/>
              </a:path>
              <a:path w="3137534" h="269875">
                <a:moveTo>
                  <a:pt x="456314" y="109524"/>
                </a:moveTo>
                <a:lnTo>
                  <a:pt x="393649" y="109524"/>
                </a:lnTo>
                <a:lnTo>
                  <a:pt x="406850" y="110686"/>
                </a:lnTo>
                <a:lnTo>
                  <a:pt x="420852" y="114014"/>
                </a:lnTo>
                <a:lnTo>
                  <a:pt x="434854" y="119276"/>
                </a:lnTo>
                <a:lnTo>
                  <a:pt x="448055" y="126238"/>
                </a:lnTo>
                <a:lnTo>
                  <a:pt x="456314" y="109524"/>
                </a:lnTo>
                <a:close/>
              </a:path>
              <a:path w="3137534" h="269875">
                <a:moveTo>
                  <a:pt x="555434" y="116281"/>
                </a:moveTo>
                <a:lnTo>
                  <a:pt x="514896" y="116281"/>
                </a:lnTo>
                <a:lnTo>
                  <a:pt x="514896" y="214426"/>
                </a:lnTo>
                <a:lnTo>
                  <a:pt x="519174" y="239391"/>
                </a:lnTo>
                <a:lnTo>
                  <a:pt x="530720" y="256520"/>
                </a:lnTo>
                <a:lnTo>
                  <a:pt x="547600" y="266383"/>
                </a:lnTo>
                <a:lnTo>
                  <a:pt x="567880" y="269544"/>
                </a:lnTo>
                <a:lnTo>
                  <a:pt x="579809" y="268628"/>
                </a:lnTo>
                <a:lnTo>
                  <a:pt x="591572" y="265944"/>
                </a:lnTo>
                <a:lnTo>
                  <a:pt x="603134" y="261593"/>
                </a:lnTo>
                <a:lnTo>
                  <a:pt x="614464" y="255676"/>
                </a:lnTo>
                <a:lnTo>
                  <a:pt x="606846" y="232562"/>
                </a:lnTo>
                <a:lnTo>
                  <a:pt x="575703" y="232562"/>
                </a:lnTo>
                <a:lnTo>
                  <a:pt x="567135" y="231312"/>
                </a:lnTo>
                <a:lnTo>
                  <a:pt x="560768" y="227095"/>
                </a:lnTo>
                <a:lnTo>
                  <a:pt x="556801" y="219210"/>
                </a:lnTo>
                <a:lnTo>
                  <a:pt x="555434" y="206959"/>
                </a:lnTo>
                <a:lnTo>
                  <a:pt x="555434" y="116281"/>
                </a:lnTo>
                <a:close/>
              </a:path>
              <a:path w="3137534" h="269875">
                <a:moveTo>
                  <a:pt x="604151" y="224383"/>
                </a:moveTo>
                <a:lnTo>
                  <a:pt x="596256" y="227911"/>
                </a:lnTo>
                <a:lnTo>
                  <a:pt x="588994" y="230473"/>
                </a:lnTo>
                <a:lnTo>
                  <a:pt x="582198" y="232034"/>
                </a:lnTo>
                <a:lnTo>
                  <a:pt x="575703" y="232562"/>
                </a:lnTo>
                <a:lnTo>
                  <a:pt x="606846" y="232562"/>
                </a:lnTo>
                <a:lnTo>
                  <a:pt x="604151" y="224383"/>
                </a:lnTo>
                <a:close/>
              </a:path>
              <a:path w="3137534" h="269875">
                <a:moveTo>
                  <a:pt x="611263" y="85699"/>
                </a:moveTo>
                <a:lnTo>
                  <a:pt x="488226" y="85699"/>
                </a:lnTo>
                <a:lnTo>
                  <a:pt x="488226" y="116281"/>
                </a:lnTo>
                <a:lnTo>
                  <a:pt x="611263" y="116281"/>
                </a:lnTo>
                <a:lnTo>
                  <a:pt x="611263" y="85699"/>
                </a:lnTo>
                <a:close/>
              </a:path>
              <a:path w="3137534" h="269875">
                <a:moveTo>
                  <a:pt x="555434" y="33782"/>
                </a:moveTo>
                <a:lnTo>
                  <a:pt x="514896" y="33782"/>
                </a:lnTo>
                <a:lnTo>
                  <a:pt x="514896" y="85699"/>
                </a:lnTo>
                <a:lnTo>
                  <a:pt x="555434" y="85699"/>
                </a:lnTo>
                <a:lnTo>
                  <a:pt x="555434" y="33782"/>
                </a:lnTo>
                <a:close/>
              </a:path>
              <a:path w="3137534" h="269875">
                <a:moveTo>
                  <a:pt x="693051" y="78587"/>
                </a:moveTo>
                <a:lnTo>
                  <a:pt x="652157" y="78587"/>
                </a:lnTo>
                <a:lnTo>
                  <a:pt x="652157" y="267766"/>
                </a:lnTo>
                <a:lnTo>
                  <a:pt x="693051" y="267766"/>
                </a:lnTo>
                <a:lnTo>
                  <a:pt x="693051" y="168910"/>
                </a:lnTo>
                <a:lnTo>
                  <a:pt x="699274" y="146735"/>
                </a:lnTo>
                <a:lnTo>
                  <a:pt x="712698" y="129660"/>
                </a:lnTo>
                <a:lnTo>
                  <a:pt x="732656" y="119053"/>
                </a:lnTo>
                <a:lnTo>
                  <a:pt x="758482" y="116281"/>
                </a:lnTo>
                <a:lnTo>
                  <a:pt x="693051" y="116281"/>
                </a:lnTo>
                <a:lnTo>
                  <a:pt x="693051" y="78587"/>
                </a:lnTo>
                <a:close/>
              </a:path>
              <a:path w="3137534" h="269875">
                <a:moveTo>
                  <a:pt x="758482" y="77165"/>
                </a:moveTo>
                <a:lnTo>
                  <a:pt x="737457" y="79676"/>
                </a:lnTo>
                <a:lnTo>
                  <a:pt x="719366" y="87122"/>
                </a:lnTo>
                <a:lnTo>
                  <a:pt x="704475" y="99367"/>
                </a:lnTo>
                <a:lnTo>
                  <a:pt x="693051" y="116281"/>
                </a:lnTo>
                <a:lnTo>
                  <a:pt x="758482" y="116281"/>
                </a:lnTo>
                <a:lnTo>
                  <a:pt x="758482" y="77165"/>
                </a:lnTo>
                <a:close/>
              </a:path>
              <a:path w="3137534" h="269875">
                <a:moveTo>
                  <a:pt x="827112" y="78587"/>
                </a:moveTo>
                <a:lnTo>
                  <a:pt x="786218" y="78587"/>
                </a:lnTo>
                <a:lnTo>
                  <a:pt x="786218" y="196291"/>
                </a:lnTo>
                <a:lnTo>
                  <a:pt x="790952" y="226733"/>
                </a:lnTo>
                <a:lnTo>
                  <a:pt x="804621" y="249675"/>
                </a:lnTo>
                <a:lnTo>
                  <a:pt x="826423" y="264149"/>
                </a:lnTo>
                <a:lnTo>
                  <a:pt x="855560" y="269189"/>
                </a:lnTo>
                <a:lnTo>
                  <a:pt x="877369" y="266738"/>
                </a:lnTo>
                <a:lnTo>
                  <a:pt x="896143" y="259721"/>
                </a:lnTo>
                <a:lnTo>
                  <a:pt x="911517" y="247836"/>
                </a:lnTo>
                <a:lnTo>
                  <a:pt x="923124" y="230784"/>
                </a:lnTo>
                <a:lnTo>
                  <a:pt x="871207" y="230784"/>
                </a:lnTo>
                <a:lnTo>
                  <a:pt x="852766" y="227617"/>
                </a:lnTo>
                <a:lnTo>
                  <a:pt x="838892" y="218516"/>
                </a:lnTo>
                <a:lnTo>
                  <a:pt x="830152" y="204081"/>
                </a:lnTo>
                <a:lnTo>
                  <a:pt x="827112" y="184912"/>
                </a:lnTo>
                <a:lnTo>
                  <a:pt x="827112" y="78587"/>
                </a:lnTo>
                <a:close/>
              </a:path>
              <a:path w="3137534" h="269875">
                <a:moveTo>
                  <a:pt x="964018" y="78587"/>
                </a:moveTo>
                <a:lnTo>
                  <a:pt x="923124" y="78587"/>
                </a:lnTo>
                <a:lnTo>
                  <a:pt x="923124" y="171754"/>
                </a:lnTo>
                <a:lnTo>
                  <a:pt x="919613" y="194829"/>
                </a:lnTo>
                <a:lnTo>
                  <a:pt x="909434" y="213404"/>
                </a:lnTo>
                <a:lnTo>
                  <a:pt x="893121" y="225911"/>
                </a:lnTo>
                <a:lnTo>
                  <a:pt x="871207" y="230784"/>
                </a:lnTo>
                <a:lnTo>
                  <a:pt x="923124" y="230784"/>
                </a:lnTo>
                <a:lnTo>
                  <a:pt x="923124" y="267766"/>
                </a:lnTo>
                <a:lnTo>
                  <a:pt x="964018" y="267766"/>
                </a:lnTo>
                <a:lnTo>
                  <a:pt x="964018" y="78587"/>
                </a:lnTo>
                <a:close/>
              </a:path>
              <a:path w="3137534" h="269875">
                <a:moveTo>
                  <a:pt x="1101991" y="77165"/>
                </a:moveTo>
                <a:lnTo>
                  <a:pt x="1063397" y="84171"/>
                </a:lnTo>
                <a:lnTo>
                  <a:pt x="1033271" y="103879"/>
                </a:lnTo>
                <a:lnTo>
                  <a:pt x="1013680" y="134322"/>
                </a:lnTo>
                <a:lnTo>
                  <a:pt x="1006690" y="173532"/>
                </a:lnTo>
                <a:lnTo>
                  <a:pt x="1013680" y="212482"/>
                </a:lnTo>
                <a:lnTo>
                  <a:pt x="1033271" y="242697"/>
                </a:lnTo>
                <a:lnTo>
                  <a:pt x="1063397" y="262243"/>
                </a:lnTo>
                <a:lnTo>
                  <a:pt x="1101991" y="269189"/>
                </a:lnTo>
                <a:lnTo>
                  <a:pt x="1127300" y="266838"/>
                </a:lnTo>
                <a:lnTo>
                  <a:pt x="1149242" y="259988"/>
                </a:lnTo>
                <a:lnTo>
                  <a:pt x="1167649" y="248936"/>
                </a:lnTo>
                <a:lnTo>
                  <a:pt x="1182357" y="233984"/>
                </a:lnTo>
                <a:lnTo>
                  <a:pt x="1103769" y="233984"/>
                </a:lnTo>
                <a:lnTo>
                  <a:pt x="1081189" y="229589"/>
                </a:lnTo>
                <a:lnTo>
                  <a:pt x="1063409" y="217227"/>
                </a:lnTo>
                <a:lnTo>
                  <a:pt x="1051763" y="198130"/>
                </a:lnTo>
                <a:lnTo>
                  <a:pt x="1047584" y="173532"/>
                </a:lnTo>
                <a:lnTo>
                  <a:pt x="1051763" y="148935"/>
                </a:lnTo>
                <a:lnTo>
                  <a:pt x="1063409" y="129838"/>
                </a:lnTo>
                <a:lnTo>
                  <a:pt x="1081189" y="117475"/>
                </a:lnTo>
                <a:lnTo>
                  <a:pt x="1103769" y="113080"/>
                </a:lnTo>
                <a:lnTo>
                  <a:pt x="1175985" y="113080"/>
                </a:lnTo>
                <a:lnTo>
                  <a:pt x="1180223" y="108102"/>
                </a:lnTo>
                <a:lnTo>
                  <a:pt x="1165449" y="94867"/>
                </a:lnTo>
                <a:lnTo>
                  <a:pt x="1147375" y="85166"/>
                </a:lnTo>
                <a:lnTo>
                  <a:pt x="1126166" y="79198"/>
                </a:lnTo>
                <a:lnTo>
                  <a:pt x="1101991" y="77165"/>
                </a:lnTo>
                <a:close/>
              </a:path>
              <a:path w="3137534" h="269875">
                <a:moveTo>
                  <a:pt x="1159598" y="211226"/>
                </a:moveTo>
                <a:lnTo>
                  <a:pt x="1148825" y="221083"/>
                </a:lnTo>
                <a:lnTo>
                  <a:pt x="1135818" y="228206"/>
                </a:lnTo>
                <a:lnTo>
                  <a:pt x="1120744" y="232529"/>
                </a:lnTo>
                <a:lnTo>
                  <a:pt x="1103769" y="233984"/>
                </a:lnTo>
                <a:lnTo>
                  <a:pt x="1182357" y="233984"/>
                </a:lnTo>
                <a:lnTo>
                  <a:pt x="1159598" y="211226"/>
                </a:lnTo>
                <a:close/>
              </a:path>
              <a:path w="3137534" h="269875">
                <a:moveTo>
                  <a:pt x="1175985" y="113080"/>
                </a:moveTo>
                <a:lnTo>
                  <a:pt x="1103769" y="113080"/>
                </a:lnTo>
                <a:lnTo>
                  <a:pt x="1119966" y="114364"/>
                </a:lnTo>
                <a:lnTo>
                  <a:pt x="1134395" y="118548"/>
                </a:lnTo>
                <a:lnTo>
                  <a:pt x="1147025" y="125332"/>
                </a:lnTo>
                <a:lnTo>
                  <a:pt x="1157820" y="134416"/>
                </a:lnTo>
                <a:lnTo>
                  <a:pt x="1175985" y="113080"/>
                </a:lnTo>
                <a:close/>
              </a:path>
              <a:path w="3137534" h="269875">
                <a:moveTo>
                  <a:pt x="1295082" y="77165"/>
                </a:moveTo>
                <a:lnTo>
                  <a:pt x="1256488" y="84171"/>
                </a:lnTo>
                <a:lnTo>
                  <a:pt x="1226362" y="103879"/>
                </a:lnTo>
                <a:lnTo>
                  <a:pt x="1206771" y="134322"/>
                </a:lnTo>
                <a:lnTo>
                  <a:pt x="1199781" y="173532"/>
                </a:lnTo>
                <a:lnTo>
                  <a:pt x="1206771" y="212482"/>
                </a:lnTo>
                <a:lnTo>
                  <a:pt x="1226362" y="242697"/>
                </a:lnTo>
                <a:lnTo>
                  <a:pt x="1256488" y="262243"/>
                </a:lnTo>
                <a:lnTo>
                  <a:pt x="1295082" y="269189"/>
                </a:lnTo>
                <a:lnTo>
                  <a:pt x="1320391" y="266838"/>
                </a:lnTo>
                <a:lnTo>
                  <a:pt x="1342332" y="259988"/>
                </a:lnTo>
                <a:lnTo>
                  <a:pt x="1360740" y="248936"/>
                </a:lnTo>
                <a:lnTo>
                  <a:pt x="1375448" y="233984"/>
                </a:lnTo>
                <a:lnTo>
                  <a:pt x="1296860" y="233984"/>
                </a:lnTo>
                <a:lnTo>
                  <a:pt x="1274279" y="229589"/>
                </a:lnTo>
                <a:lnTo>
                  <a:pt x="1256499" y="217227"/>
                </a:lnTo>
                <a:lnTo>
                  <a:pt x="1244853" y="198130"/>
                </a:lnTo>
                <a:lnTo>
                  <a:pt x="1240675" y="173532"/>
                </a:lnTo>
                <a:lnTo>
                  <a:pt x="1244853" y="148935"/>
                </a:lnTo>
                <a:lnTo>
                  <a:pt x="1256499" y="129838"/>
                </a:lnTo>
                <a:lnTo>
                  <a:pt x="1274279" y="117475"/>
                </a:lnTo>
                <a:lnTo>
                  <a:pt x="1296860" y="113080"/>
                </a:lnTo>
                <a:lnTo>
                  <a:pt x="1369076" y="113080"/>
                </a:lnTo>
                <a:lnTo>
                  <a:pt x="1373314" y="108102"/>
                </a:lnTo>
                <a:lnTo>
                  <a:pt x="1358540" y="94867"/>
                </a:lnTo>
                <a:lnTo>
                  <a:pt x="1340465" y="85166"/>
                </a:lnTo>
                <a:lnTo>
                  <a:pt x="1319257" y="79198"/>
                </a:lnTo>
                <a:lnTo>
                  <a:pt x="1295082" y="77165"/>
                </a:lnTo>
                <a:close/>
              </a:path>
              <a:path w="3137534" h="269875">
                <a:moveTo>
                  <a:pt x="1352689" y="211226"/>
                </a:moveTo>
                <a:lnTo>
                  <a:pt x="1341916" y="221083"/>
                </a:lnTo>
                <a:lnTo>
                  <a:pt x="1328908" y="228206"/>
                </a:lnTo>
                <a:lnTo>
                  <a:pt x="1313834" y="232529"/>
                </a:lnTo>
                <a:lnTo>
                  <a:pt x="1296860" y="233984"/>
                </a:lnTo>
                <a:lnTo>
                  <a:pt x="1375448" y="233984"/>
                </a:lnTo>
                <a:lnTo>
                  <a:pt x="1352689" y="211226"/>
                </a:lnTo>
                <a:close/>
              </a:path>
              <a:path w="3137534" h="269875">
                <a:moveTo>
                  <a:pt x="1369076" y="113080"/>
                </a:moveTo>
                <a:lnTo>
                  <a:pt x="1296860" y="113080"/>
                </a:lnTo>
                <a:lnTo>
                  <a:pt x="1313056" y="114364"/>
                </a:lnTo>
                <a:lnTo>
                  <a:pt x="1327486" y="118548"/>
                </a:lnTo>
                <a:lnTo>
                  <a:pt x="1340115" y="125332"/>
                </a:lnTo>
                <a:lnTo>
                  <a:pt x="1350911" y="134416"/>
                </a:lnTo>
                <a:lnTo>
                  <a:pt x="1369076" y="113080"/>
                </a:lnTo>
                <a:close/>
              </a:path>
              <a:path w="3137534" h="269875">
                <a:moveTo>
                  <a:pt x="1438389" y="0"/>
                </a:moveTo>
                <a:lnTo>
                  <a:pt x="1428965" y="1833"/>
                </a:lnTo>
                <a:lnTo>
                  <a:pt x="1421409" y="6934"/>
                </a:lnTo>
                <a:lnTo>
                  <a:pt x="1416386" y="14701"/>
                </a:lnTo>
                <a:lnTo>
                  <a:pt x="1414564" y="24536"/>
                </a:lnTo>
                <a:lnTo>
                  <a:pt x="1416386" y="34165"/>
                </a:lnTo>
                <a:lnTo>
                  <a:pt x="1421409" y="41827"/>
                </a:lnTo>
                <a:lnTo>
                  <a:pt x="1428965" y="46889"/>
                </a:lnTo>
                <a:lnTo>
                  <a:pt x="1438389" y="48717"/>
                </a:lnTo>
                <a:lnTo>
                  <a:pt x="1447812" y="46889"/>
                </a:lnTo>
                <a:lnTo>
                  <a:pt x="1455369" y="41827"/>
                </a:lnTo>
                <a:lnTo>
                  <a:pt x="1460392" y="34165"/>
                </a:lnTo>
                <a:lnTo>
                  <a:pt x="1462214" y="24536"/>
                </a:lnTo>
                <a:lnTo>
                  <a:pt x="1460392" y="14701"/>
                </a:lnTo>
                <a:lnTo>
                  <a:pt x="1455369" y="6934"/>
                </a:lnTo>
                <a:lnTo>
                  <a:pt x="1447812" y="1833"/>
                </a:lnTo>
                <a:lnTo>
                  <a:pt x="1438389" y="0"/>
                </a:lnTo>
                <a:close/>
              </a:path>
              <a:path w="3137534" h="269875">
                <a:moveTo>
                  <a:pt x="1458658" y="78587"/>
                </a:moveTo>
                <a:lnTo>
                  <a:pt x="1418120" y="78587"/>
                </a:lnTo>
                <a:lnTo>
                  <a:pt x="1418120" y="267766"/>
                </a:lnTo>
                <a:lnTo>
                  <a:pt x="1458658" y="267766"/>
                </a:lnTo>
                <a:lnTo>
                  <a:pt x="1458658" y="78587"/>
                </a:lnTo>
                <a:close/>
              </a:path>
              <a:path w="3137534" h="269875">
                <a:moveTo>
                  <a:pt x="1600187" y="77165"/>
                </a:moveTo>
                <a:lnTo>
                  <a:pt x="1559987" y="84110"/>
                </a:lnTo>
                <a:lnTo>
                  <a:pt x="1528756" y="103657"/>
                </a:lnTo>
                <a:lnTo>
                  <a:pt x="1508525" y="133872"/>
                </a:lnTo>
                <a:lnTo>
                  <a:pt x="1501330" y="172821"/>
                </a:lnTo>
                <a:lnTo>
                  <a:pt x="1508525" y="212032"/>
                </a:lnTo>
                <a:lnTo>
                  <a:pt x="1528756" y="242474"/>
                </a:lnTo>
                <a:lnTo>
                  <a:pt x="1559987" y="262182"/>
                </a:lnTo>
                <a:lnTo>
                  <a:pt x="1600187" y="269189"/>
                </a:lnTo>
                <a:lnTo>
                  <a:pt x="1640181" y="262182"/>
                </a:lnTo>
                <a:lnTo>
                  <a:pt x="1671307" y="242474"/>
                </a:lnTo>
                <a:lnTo>
                  <a:pt x="1676230" y="235051"/>
                </a:lnTo>
                <a:lnTo>
                  <a:pt x="1600187" y="235051"/>
                </a:lnTo>
                <a:lnTo>
                  <a:pt x="1576728" y="230589"/>
                </a:lnTo>
                <a:lnTo>
                  <a:pt x="1558404" y="218027"/>
                </a:lnTo>
                <a:lnTo>
                  <a:pt x="1546480" y="198597"/>
                </a:lnTo>
                <a:lnTo>
                  <a:pt x="1542224" y="173532"/>
                </a:lnTo>
                <a:lnTo>
                  <a:pt x="1546480" y="148618"/>
                </a:lnTo>
                <a:lnTo>
                  <a:pt x="1558404" y="129171"/>
                </a:lnTo>
                <a:lnTo>
                  <a:pt x="1576728" y="116525"/>
                </a:lnTo>
                <a:lnTo>
                  <a:pt x="1600187" y="112014"/>
                </a:lnTo>
                <a:lnTo>
                  <a:pt x="1676891" y="112014"/>
                </a:lnTo>
                <a:lnTo>
                  <a:pt x="1671307" y="103657"/>
                </a:lnTo>
                <a:lnTo>
                  <a:pt x="1640181" y="84110"/>
                </a:lnTo>
                <a:lnTo>
                  <a:pt x="1600187" y="77165"/>
                </a:lnTo>
                <a:close/>
              </a:path>
              <a:path w="3137534" h="269875">
                <a:moveTo>
                  <a:pt x="1676891" y="112014"/>
                </a:moveTo>
                <a:lnTo>
                  <a:pt x="1600187" y="112014"/>
                </a:lnTo>
                <a:lnTo>
                  <a:pt x="1623440" y="116525"/>
                </a:lnTo>
                <a:lnTo>
                  <a:pt x="1641659" y="129171"/>
                </a:lnTo>
                <a:lnTo>
                  <a:pt x="1653543" y="148618"/>
                </a:lnTo>
                <a:lnTo>
                  <a:pt x="1657794" y="173532"/>
                </a:lnTo>
                <a:lnTo>
                  <a:pt x="1653543" y="198597"/>
                </a:lnTo>
                <a:lnTo>
                  <a:pt x="1641659" y="218027"/>
                </a:lnTo>
                <a:lnTo>
                  <a:pt x="1623440" y="230589"/>
                </a:lnTo>
                <a:lnTo>
                  <a:pt x="1600187" y="235051"/>
                </a:lnTo>
                <a:lnTo>
                  <a:pt x="1676230" y="235051"/>
                </a:lnTo>
                <a:lnTo>
                  <a:pt x="1691498" y="212032"/>
                </a:lnTo>
                <a:lnTo>
                  <a:pt x="1698688" y="172821"/>
                </a:lnTo>
                <a:lnTo>
                  <a:pt x="1691498" y="133872"/>
                </a:lnTo>
                <a:lnTo>
                  <a:pt x="1676891" y="112014"/>
                </a:lnTo>
                <a:close/>
              </a:path>
              <a:path w="3137534" h="269875">
                <a:moveTo>
                  <a:pt x="1782254" y="78587"/>
                </a:moveTo>
                <a:lnTo>
                  <a:pt x="1741360" y="78587"/>
                </a:lnTo>
                <a:lnTo>
                  <a:pt x="1741360" y="267766"/>
                </a:lnTo>
                <a:lnTo>
                  <a:pt x="1782254" y="267766"/>
                </a:lnTo>
                <a:lnTo>
                  <a:pt x="1782254" y="167132"/>
                </a:lnTo>
                <a:lnTo>
                  <a:pt x="1787444" y="146673"/>
                </a:lnTo>
                <a:lnTo>
                  <a:pt x="1798434" y="130416"/>
                </a:lnTo>
                <a:lnTo>
                  <a:pt x="1814787" y="119620"/>
                </a:lnTo>
                <a:lnTo>
                  <a:pt x="1835950" y="115570"/>
                </a:lnTo>
                <a:lnTo>
                  <a:pt x="1915111" y="115570"/>
                </a:lnTo>
                <a:lnTo>
                  <a:pt x="1914681" y="114858"/>
                </a:lnTo>
                <a:lnTo>
                  <a:pt x="1782254" y="114858"/>
                </a:lnTo>
                <a:lnTo>
                  <a:pt x="1782254" y="78587"/>
                </a:lnTo>
                <a:close/>
              </a:path>
              <a:path w="3137534" h="269875">
                <a:moveTo>
                  <a:pt x="1915111" y="115570"/>
                </a:moveTo>
                <a:lnTo>
                  <a:pt x="1835950" y="115570"/>
                </a:lnTo>
                <a:lnTo>
                  <a:pt x="1855063" y="118737"/>
                </a:lnTo>
                <a:lnTo>
                  <a:pt x="1869376" y="127838"/>
                </a:lnTo>
                <a:lnTo>
                  <a:pt x="1878355" y="142273"/>
                </a:lnTo>
                <a:lnTo>
                  <a:pt x="1881466" y="161442"/>
                </a:lnTo>
                <a:lnTo>
                  <a:pt x="1881466" y="267766"/>
                </a:lnTo>
                <a:lnTo>
                  <a:pt x="1922360" y="267766"/>
                </a:lnTo>
                <a:lnTo>
                  <a:pt x="1922360" y="150063"/>
                </a:lnTo>
                <a:lnTo>
                  <a:pt x="1917560" y="119620"/>
                </a:lnTo>
                <a:lnTo>
                  <a:pt x="1915111" y="115570"/>
                </a:lnTo>
                <a:close/>
              </a:path>
              <a:path w="3137534" h="269875">
                <a:moveTo>
                  <a:pt x="1851952" y="77165"/>
                </a:moveTo>
                <a:lnTo>
                  <a:pt x="1829460" y="79354"/>
                </a:lnTo>
                <a:lnTo>
                  <a:pt x="1810169" y="86144"/>
                </a:lnTo>
                <a:lnTo>
                  <a:pt x="1794344" y="97867"/>
                </a:lnTo>
                <a:lnTo>
                  <a:pt x="1782254" y="114858"/>
                </a:lnTo>
                <a:lnTo>
                  <a:pt x="1914681" y="114858"/>
                </a:lnTo>
                <a:lnTo>
                  <a:pt x="1903691" y="96678"/>
                </a:lnTo>
                <a:lnTo>
                  <a:pt x="1881555" y="82204"/>
                </a:lnTo>
                <a:lnTo>
                  <a:pt x="1851952" y="77165"/>
                </a:lnTo>
                <a:close/>
              </a:path>
              <a:path w="3137534" h="269875">
                <a:moveTo>
                  <a:pt x="1968944" y="213715"/>
                </a:moveTo>
                <a:lnTo>
                  <a:pt x="1970305" y="254187"/>
                </a:lnTo>
                <a:lnTo>
                  <a:pt x="2009521" y="267477"/>
                </a:lnTo>
                <a:lnTo>
                  <a:pt x="2030463" y="269189"/>
                </a:lnTo>
                <a:lnTo>
                  <a:pt x="2057850" y="265861"/>
                </a:lnTo>
                <a:lnTo>
                  <a:pt x="2081002" y="255631"/>
                </a:lnTo>
                <a:lnTo>
                  <a:pt x="2097021" y="238135"/>
                </a:lnTo>
                <a:lnTo>
                  <a:pt x="2097247" y="237185"/>
                </a:lnTo>
                <a:lnTo>
                  <a:pt x="2032241" y="237185"/>
                </a:lnTo>
                <a:lnTo>
                  <a:pt x="2015950" y="235568"/>
                </a:lnTo>
                <a:lnTo>
                  <a:pt x="1998992" y="230917"/>
                </a:lnTo>
                <a:lnTo>
                  <a:pt x="1982835" y="223533"/>
                </a:lnTo>
                <a:lnTo>
                  <a:pt x="1968944" y="213715"/>
                </a:lnTo>
                <a:close/>
              </a:path>
              <a:path w="3137534" h="269875">
                <a:moveTo>
                  <a:pt x="2033663" y="76809"/>
                </a:moveTo>
                <a:lnTo>
                  <a:pt x="2007471" y="79965"/>
                </a:lnTo>
                <a:lnTo>
                  <a:pt x="1985213" y="89789"/>
                </a:lnTo>
                <a:lnTo>
                  <a:pt x="1969755" y="106813"/>
                </a:lnTo>
                <a:lnTo>
                  <a:pt x="1963966" y="131572"/>
                </a:lnTo>
                <a:lnTo>
                  <a:pt x="1979318" y="168259"/>
                </a:lnTo>
                <a:lnTo>
                  <a:pt x="2013438" y="185312"/>
                </a:lnTo>
                <a:lnTo>
                  <a:pt x="2047626" y="196830"/>
                </a:lnTo>
                <a:lnTo>
                  <a:pt x="2063178" y="216915"/>
                </a:lnTo>
                <a:lnTo>
                  <a:pt x="2060794" y="226083"/>
                </a:lnTo>
                <a:lnTo>
                  <a:pt x="2054244" y="232384"/>
                </a:lnTo>
                <a:lnTo>
                  <a:pt x="2044426" y="236018"/>
                </a:lnTo>
                <a:lnTo>
                  <a:pt x="2032241" y="237185"/>
                </a:lnTo>
                <a:lnTo>
                  <a:pt x="2097247" y="237185"/>
                </a:lnTo>
                <a:lnTo>
                  <a:pt x="2103005" y="213004"/>
                </a:lnTo>
                <a:lnTo>
                  <a:pt x="2087487" y="175727"/>
                </a:lnTo>
                <a:lnTo>
                  <a:pt x="2052999" y="158019"/>
                </a:lnTo>
                <a:lnTo>
                  <a:pt x="2018445" y="146646"/>
                </a:lnTo>
                <a:lnTo>
                  <a:pt x="2002726" y="128371"/>
                </a:lnTo>
                <a:lnTo>
                  <a:pt x="2004810" y="119726"/>
                </a:lnTo>
                <a:lnTo>
                  <a:pt x="2010594" y="113880"/>
                </a:lnTo>
                <a:lnTo>
                  <a:pt x="2019378" y="110569"/>
                </a:lnTo>
                <a:lnTo>
                  <a:pt x="2030463" y="109524"/>
                </a:lnTo>
                <a:lnTo>
                  <a:pt x="2093128" y="109524"/>
                </a:lnTo>
                <a:lnTo>
                  <a:pt x="2099805" y="96012"/>
                </a:lnTo>
                <a:lnTo>
                  <a:pt x="2085620" y="87910"/>
                </a:lnTo>
                <a:lnTo>
                  <a:pt x="2069268" y="81876"/>
                </a:lnTo>
                <a:lnTo>
                  <a:pt x="2051649" y="78109"/>
                </a:lnTo>
                <a:lnTo>
                  <a:pt x="2033663" y="76809"/>
                </a:lnTo>
                <a:close/>
              </a:path>
              <a:path w="3137534" h="269875">
                <a:moveTo>
                  <a:pt x="2093128" y="109524"/>
                </a:moveTo>
                <a:lnTo>
                  <a:pt x="2030463" y="109524"/>
                </a:lnTo>
                <a:lnTo>
                  <a:pt x="2043664" y="110686"/>
                </a:lnTo>
                <a:lnTo>
                  <a:pt x="2057666" y="114014"/>
                </a:lnTo>
                <a:lnTo>
                  <a:pt x="2071668" y="119276"/>
                </a:lnTo>
                <a:lnTo>
                  <a:pt x="2084870" y="126238"/>
                </a:lnTo>
                <a:lnTo>
                  <a:pt x="2093128" y="109524"/>
                </a:lnTo>
                <a:close/>
              </a:path>
              <a:path w="3137534" h="269875">
                <a:moveTo>
                  <a:pt x="2393162" y="0"/>
                </a:moveTo>
                <a:lnTo>
                  <a:pt x="2383739" y="1833"/>
                </a:lnTo>
                <a:lnTo>
                  <a:pt x="2376182" y="6934"/>
                </a:lnTo>
                <a:lnTo>
                  <a:pt x="2371159" y="14701"/>
                </a:lnTo>
                <a:lnTo>
                  <a:pt x="2369337" y="24536"/>
                </a:lnTo>
                <a:lnTo>
                  <a:pt x="2371159" y="34165"/>
                </a:lnTo>
                <a:lnTo>
                  <a:pt x="2376182" y="41827"/>
                </a:lnTo>
                <a:lnTo>
                  <a:pt x="2383739" y="46889"/>
                </a:lnTo>
                <a:lnTo>
                  <a:pt x="2393162" y="48717"/>
                </a:lnTo>
                <a:lnTo>
                  <a:pt x="2402585" y="46889"/>
                </a:lnTo>
                <a:lnTo>
                  <a:pt x="2410142" y="41827"/>
                </a:lnTo>
                <a:lnTo>
                  <a:pt x="2415165" y="34165"/>
                </a:lnTo>
                <a:lnTo>
                  <a:pt x="2416987" y="24536"/>
                </a:lnTo>
                <a:lnTo>
                  <a:pt x="2415165" y="14701"/>
                </a:lnTo>
                <a:lnTo>
                  <a:pt x="2410142" y="6934"/>
                </a:lnTo>
                <a:lnTo>
                  <a:pt x="2402585" y="1833"/>
                </a:lnTo>
                <a:lnTo>
                  <a:pt x="2393162" y="0"/>
                </a:lnTo>
                <a:close/>
              </a:path>
              <a:path w="3137534" h="269875">
                <a:moveTo>
                  <a:pt x="2299284" y="116281"/>
                </a:moveTo>
                <a:lnTo>
                  <a:pt x="2258745" y="116281"/>
                </a:lnTo>
                <a:lnTo>
                  <a:pt x="2258745" y="267766"/>
                </a:lnTo>
                <a:lnTo>
                  <a:pt x="2299284" y="267766"/>
                </a:lnTo>
                <a:lnTo>
                  <a:pt x="2299284" y="116281"/>
                </a:lnTo>
                <a:close/>
              </a:path>
              <a:path w="3137534" h="269875">
                <a:moveTo>
                  <a:pt x="2348712" y="85699"/>
                </a:moveTo>
                <a:lnTo>
                  <a:pt x="2233853" y="85699"/>
                </a:lnTo>
                <a:lnTo>
                  <a:pt x="2233853" y="116281"/>
                </a:lnTo>
                <a:lnTo>
                  <a:pt x="2348712" y="116281"/>
                </a:lnTo>
                <a:lnTo>
                  <a:pt x="2348712" y="85699"/>
                </a:lnTo>
                <a:close/>
              </a:path>
              <a:path w="3137534" h="269875">
                <a:moveTo>
                  <a:pt x="2323820" y="2133"/>
                </a:moveTo>
                <a:lnTo>
                  <a:pt x="2300300" y="5950"/>
                </a:lnTo>
                <a:lnTo>
                  <a:pt x="2279415" y="17735"/>
                </a:lnTo>
                <a:lnTo>
                  <a:pt x="2264463" y="37988"/>
                </a:lnTo>
                <a:lnTo>
                  <a:pt x="2258745" y="67208"/>
                </a:lnTo>
                <a:lnTo>
                  <a:pt x="2258745" y="85699"/>
                </a:lnTo>
                <a:lnTo>
                  <a:pt x="2299284" y="85699"/>
                </a:lnTo>
                <a:lnTo>
                  <a:pt x="2299284" y="63296"/>
                </a:lnTo>
                <a:lnTo>
                  <a:pt x="2301234" y="51550"/>
                </a:lnTo>
                <a:lnTo>
                  <a:pt x="2306618" y="43738"/>
                </a:lnTo>
                <a:lnTo>
                  <a:pt x="2314736" y="39393"/>
                </a:lnTo>
                <a:lnTo>
                  <a:pt x="2324887" y="38049"/>
                </a:lnTo>
                <a:lnTo>
                  <a:pt x="2357929" y="38049"/>
                </a:lnTo>
                <a:lnTo>
                  <a:pt x="2359024" y="10667"/>
                </a:lnTo>
                <a:lnTo>
                  <a:pt x="2351124" y="6934"/>
                </a:lnTo>
                <a:lnTo>
                  <a:pt x="2342489" y="4267"/>
                </a:lnTo>
                <a:lnTo>
                  <a:pt x="2333321" y="2667"/>
                </a:lnTo>
                <a:lnTo>
                  <a:pt x="2323820" y="2133"/>
                </a:lnTo>
                <a:close/>
              </a:path>
              <a:path w="3137534" h="269875">
                <a:moveTo>
                  <a:pt x="2357929" y="38049"/>
                </a:moveTo>
                <a:lnTo>
                  <a:pt x="2324887" y="38049"/>
                </a:lnTo>
                <a:lnTo>
                  <a:pt x="2332649" y="38627"/>
                </a:lnTo>
                <a:lnTo>
                  <a:pt x="2340844" y="40271"/>
                </a:lnTo>
                <a:lnTo>
                  <a:pt x="2349240" y="42849"/>
                </a:lnTo>
                <a:lnTo>
                  <a:pt x="2357602" y="46228"/>
                </a:lnTo>
                <a:lnTo>
                  <a:pt x="2357929" y="38049"/>
                </a:lnTo>
                <a:close/>
              </a:path>
              <a:path w="3137534" h="269875">
                <a:moveTo>
                  <a:pt x="2413431" y="78587"/>
                </a:moveTo>
                <a:lnTo>
                  <a:pt x="2372893" y="78587"/>
                </a:lnTo>
                <a:lnTo>
                  <a:pt x="2372893" y="267766"/>
                </a:lnTo>
                <a:lnTo>
                  <a:pt x="2413431" y="267766"/>
                </a:lnTo>
                <a:lnTo>
                  <a:pt x="2413431" y="78587"/>
                </a:lnTo>
                <a:close/>
              </a:path>
              <a:path w="3137534" h="269875">
                <a:moveTo>
                  <a:pt x="2514777" y="78587"/>
                </a:moveTo>
                <a:lnTo>
                  <a:pt x="2473883" y="78587"/>
                </a:lnTo>
                <a:lnTo>
                  <a:pt x="2473883" y="267766"/>
                </a:lnTo>
                <a:lnTo>
                  <a:pt x="2514777" y="267766"/>
                </a:lnTo>
                <a:lnTo>
                  <a:pt x="2514777" y="167132"/>
                </a:lnTo>
                <a:lnTo>
                  <a:pt x="2519967" y="146673"/>
                </a:lnTo>
                <a:lnTo>
                  <a:pt x="2530957" y="130416"/>
                </a:lnTo>
                <a:lnTo>
                  <a:pt x="2547310" y="119620"/>
                </a:lnTo>
                <a:lnTo>
                  <a:pt x="2568473" y="115570"/>
                </a:lnTo>
                <a:lnTo>
                  <a:pt x="2647635" y="115570"/>
                </a:lnTo>
                <a:lnTo>
                  <a:pt x="2647205" y="114858"/>
                </a:lnTo>
                <a:lnTo>
                  <a:pt x="2514777" y="114858"/>
                </a:lnTo>
                <a:lnTo>
                  <a:pt x="2514777" y="78587"/>
                </a:lnTo>
                <a:close/>
              </a:path>
              <a:path w="3137534" h="269875">
                <a:moveTo>
                  <a:pt x="2647635" y="115570"/>
                </a:moveTo>
                <a:lnTo>
                  <a:pt x="2568473" y="115570"/>
                </a:lnTo>
                <a:lnTo>
                  <a:pt x="2587586" y="118737"/>
                </a:lnTo>
                <a:lnTo>
                  <a:pt x="2601899" y="127838"/>
                </a:lnTo>
                <a:lnTo>
                  <a:pt x="2610878" y="142273"/>
                </a:lnTo>
                <a:lnTo>
                  <a:pt x="2613990" y="161442"/>
                </a:lnTo>
                <a:lnTo>
                  <a:pt x="2613990" y="267766"/>
                </a:lnTo>
                <a:lnTo>
                  <a:pt x="2654884" y="267766"/>
                </a:lnTo>
                <a:lnTo>
                  <a:pt x="2654884" y="150063"/>
                </a:lnTo>
                <a:lnTo>
                  <a:pt x="2650083" y="119620"/>
                </a:lnTo>
                <a:lnTo>
                  <a:pt x="2647635" y="115570"/>
                </a:lnTo>
                <a:close/>
              </a:path>
              <a:path w="3137534" h="269875">
                <a:moveTo>
                  <a:pt x="2584475" y="77165"/>
                </a:moveTo>
                <a:lnTo>
                  <a:pt x="2561983" y="79354"/>
                </a:lnTo>
                <a:lnTo>
                  <a:pt x="2542692" y="86144"/>
                </a:lnTo>
                <a:lnTo>
                  <a:pt x="2526868" y="97867"/>
                </a:lnTo>
                <a:lnTo>
                  <a:pt x="2514777" y="114858"/>
                </a:lnTo>
                <a:lnTo>
                  <a:pt x="2647205" y="114858"/>
                </a:lnTo>
                <a:lnTo>
                  <a:pt x="2636215" y="96678"/>
                </a:lnTo>
                <a:lnTo>
                  <a:pt x="2614079" y="82204"/>
                </a:lnTo>
                <a:lnTo>
                  <a:pt x="2584475" y="77165"/>
                </a:lnTo>
                <a:close/>
              </a:path>
              <a:path w="3137534" h="269875">
                <a:moveTo>
                  <a:pt x="2701467" y="213715"/>
                </a:moveTo>
                <a:lnTo>
                  <a:pt x="2702829" y="254187"/>
                </a:lnTo>
                <a:lnTo>
                  <a:pt x="2742045" y="267477"/>
                </a:lnTo>
                <a:lnTo>
                  <a:pt x="2762986" y="269189"/>
                </a:lnTo>
                <a:lnTo>
                  <a:pt x="2790373" y="265861"/>
                </a:lnTo>
                <a:lnTo>
                  <a:pt x="2813526" y="255631"/>
                </a:lnTo>
                <a:lnTo>
                  <a:pt x="2829544" y="238135"/>
                </a:lnTo>
                <a:lnTo>
                  <a:pt x="2829771" y="237185"/>
                </a:lnTo>
                <a:lnTo>
                  <a:pt x="2764764" y="237185"/>
                </a:lnTo>
                <a:lnTo>
                  <a:pt x="2748473" y="235568"/>
                </a:lnTo>
                <a:lnTo>
                  <a:pt x="2731516" y="230917"/>
                </a:lnTo>
                <a:lnTo>
                  <a:pt x="2715358" y="223533"/>
                </a:lnTo>
                <a:lnTo>
                  <a:pt x="2701467" y="213715"/>
                </a:lnTo>
                <a:close/>
              </a:path>
              <a:path w="3137534" h="269875">
                <a:moveTo>
                  <a:pt x="2766186" y="76809"/>
                </a:moveTo>
                <a:lnTo>
                  <a:pt x="2739994" y="79965"/>
                </a:lnTo>
                <a:lnTo>
                  <a:pt x="2717736" y="89789"/>
                </a:lnTo>
                <a:lnTo>
                  <a:pt x="2702279" y="106813"/>
                </a:lnTo>
                <a:lnTo>
                  <a:pt x="2696489" y="131572"/>
                </a:lnTo>
                <a:lnTo>
                  <a:pt x="2711841" y="168259"/>
                </a:lnTo>
                <a:lnTo>
                  <a:pt x="2745962" y="185312"/>
                </a:lnTo>
                <a:lnTo>
                  <a:pt x="2780149" y="196830"/>
                </a:lnTo>
                <a:lnTo>
                  <a:pt x="2795701" y="216915"/>
                </a:lnTo>
                <a:lnTo>
                  <a:pt x="2793318" y="226083"/>
                </a:lnTo>
                <a:lnTo>
                  <a:pt x="2786767" y="232384"/>
                </a:lnTo>
                <a:lnTo>
                  <a:pt x="2776949" y="236018"/>
                </a:lnTo>
                <a:lnTo>
                  <a:pt x="2764764" y="237185"/>
                </a:lnTo>
                <a:lnTo>
                  <a:pt x="2829771" y="237185"/>
                </a:lnTo>
                <a:lnTo>
                  <a:pt x="2835529" y="213004"/>
                </a:lnTo>
                <a:lnTo>
                  <a:pt x="2820010" y="175727"/>
                </a:lnTo>
                <a:lnTo>
                  <a:pt x="2785522" y="158019"/>
                </a:lnTo>
                <a:lnTo>
                  <a:pt x="2750968" y="146646"/>
                </a:lnTo>
                <a:lnTo>
                  <a:pt x="2735249" y="128371"/>
                </a:lnTo>
                <a:lnTo>
                  <a:pt x="2737333" y="119726"/>
                </a:lnTo>
                <a:lnTo>
                  <a:pt x="2743117" y="113880"/>
                </a:lnTo>
                <a:lnTo>
                  <a:pt x="2751901" y="110569"/>
                </a:lnTo>
                <a:lnTo>
                  <a:pt x="2762986" y="109524"/>
                </a:lnTo>
                <a:lnTo>
                  <a:pt x="2825651" y="109524"/>
                </a:lnTo>
                <a:lnTo>
                  <a:pt x="2832328" y="96012"/>
                </a:lnTo>
                <a:lnTo>
                  <a:pt x="2818143" y="87910"/>
                </a:lnTo>
                <a:lnTo>
                  <a:pt x="2801791" y="81876"/>
                </a:lnTo>
                <a:lnTo>
                  <a:pt x="2784172" y="78109"/>
                </a:lnTo>
                <a:lnTo>
                  <a:pt x="2766186" y="76809"/>
                </a:lnTo>
                <a:close/>
              </a:path>
              <a:path w="3137534" h="269875">
                <a:moveTo>
                  <a:pt x="2825651" y="109524"/>
                </a:moveTo>
                <a:lnTo>
                  <a:pt x="2762986" y="109524"/>
                </a:lnTo>
                <a:lnTo>
                  <a:pt x="2776188" y="110686"/>
                </a:lnTo>
                <a:lnTo>
                  <a:pt x="2790190" y="114014"/>
                </a:lnTo>
                <a:lnTo>
                  <a:pt x="2804191" y="119276"/>
                </a:lnTo>
                <a:lnTo>
                  <a:pt x="2817393" y="126238"/>
                </a:lnTo>
                <a:lnTo>
                  <a:pt x="2825651" y="109524"/>
                </a:lnTo>
                <a:close/>
              </a:path>
              <a:path w="3137534" h="269875">
                <a:moveTo>
                  <a:pt x="3127570" y="110236"/>
                </a:moveTo>
                <a:lnTo>
                  <a:pt x="3051365" y="110236"/>
                </a:lnTo>
                <a:lnTo>
                  <a:pt x="3071023" y="112830"/>
                </a:lnTo>
                <a:lnTo>
                  <a:pt x="3085147" y="120326"/>
                </a:lnTo>
                <a:lnTo>
                  <a:pt x="3093670" y="132288"/>
                </a:lnTo>
                <a:lnTo>
                  <a:pt x="3096526" y="148285"/>
                </a:lnTo>
                <a:lnTo>
                  <a:pt x="3096526" y="153974"/>
                </a:lnTo>
                <a:lnTo>
                  <a:pt x="3039275" y="153974"/>
                </a:lnTo>
                <a:lnTo>
                  <a:pt x="3008904" y="158164"/>
                </a:lnTo>
                <a:lnTo>
                  <a:pt x="2986468" y="169621"/>
                </a:lnTo>
                <a:lnTo>
                  <a:pt x="2972566" y="187478"/>
                </a:lnTo>
                <a:lnTo>
                  <a:pt x="2967799" y="210870"/>
                </a:lnTo>
                <a:lnTo>
                  <a:pt x="2972438" y="234140"/>
                </a:lnTo>
                <a:lnTo>
                  <a:pt x="2985712" y="252742"/>
                </a:lnTo>
                <a:lnTo>
                  <a:pt x="3006654" y="265077"/>
                </a:lnTo>
                <a:lnTo>
                  <a:pt x="3034296" y="269544"/>
                </a:lnTo>
                <a:lnTo>
                  <a:pt x="3053726" y="268005"/>
                </a:lnTo>
                <a:lnTo>
                  <a:pt x="3070790" y="263366"/>
                </a:lnTo>
                <a:lnTo>
                  <a:pt x="3085253" y="255593"/>
                </a:lnTo>
                <a:lnTo>
                  <a:pt x="3096882" y="244652"/>
                </a:lnTo>
                <a:lnTo>
                  <a:pt x="3136998" y="244652"/>
                </a:lnTo>
                <a:lnTo>
                  <a:pt x="3136977" y="237185"/>
                </a:lnTo>
                <a:lnTo>
                  <a:pt x="3042831" y="237185"/>
                </a:lnTo>
                <a:lnTo>
                  <a:pt x="3027506" y="235196"/>
                </a:lnTo>
                <a:lnTo>
                  <a:pt x="3015983" y="229539"/>
                </a:lnTo>
                <a:lnTo>
                  <a:pt x="3008726" y="220683"/>
                </a:lnTo>
                <a:lnTo>
                  <a:pt x="3006204" y="209092"/>
                </a:lnTo>
                <a:lnTo>
                  <a:pt x="3008565" y="197496"/>
                </a:lnTo>
                <a:lnTo>
                  <a:pt x="3015761" y="189668"/>
                </a:lnTo>
                <a:lnTo>
                  <a:pt x="3027957" y="185239"/>
                </a:lnTo>
                <a:lnTo>
                  <a:pt x="3045320" y="183845"/>
                </a:lnTo>
                <a:lnTo>
                  <a:pt x="3136824" y="183845"/>
                </a:lnTo>
                <a:lnTo>
                  <a:pt x="3136709" y="143662"/>
                </a:lnTo>
                <a:lnTo>
                  <a:pt x="3131464" y="115720"/>
                </a:lnTo>
                <a:lnTo>
                  <a:pt x="3127570" y="110236"/>
                </a:lnTo>
                <a:close/>
              </a:path>
              <a:path w="3137534" h="269875">
                <a:moveTo>
                  <a:pt x="3136998" y="244652"/>
                </a:moveTo>
                <a:lnTo>
                  <a:pt x="3096882" y="244652"/>
                </a:lnTo>
                <a:lnTo>
                  <a:pt x="3096882" y="267766"/>
                </a:lnTo>
                <a:lnTo>
                  <a:pt x="3137065" y="267766"/>
                </a:lnTo>
                <a:lnTo>
                  <a:pt x="3136998" y="244652"/>
                </a:lnTo>
                <a:close/>
              </a:path>
              <a:path w="3137534" h="269875">
                <a:moveTo>
                  <a:pt x="3136824" y="183845"/>
                </a:moveTo>
                <a:lnTo>
                  <a:pt x="3096526" y="183845"/>
                </a:lnTo>
                <a:lnTo>
                  <a:pt x="3096526" y="201269"/>
                </a:lnTo>
                <a:lnTo>
                  <a:pt x="3091337" y="215582"/>
                </a:lnTo>
                <a:lnTo>
                  <a:pt x="3079813" y="226961"/>
                </a:lnTo>
                <a:lnTo>
                  <a:pt x="3063222" y="234473"/>
                </a:lnTo>
                <a:lnTo>
                  <a:pt x="3042831" y="237185"/>
                </a:lnTo>
                <a:lnTo>
                  <a:pt x="3136977" y="237185"/>
                </a:lnTo>
                <a:lnTo>
                  <a:pt x="3136824" y="183845"/>
                </a:lnTo>
                <a:close/>
              </a:path>
              <a:path w="3137534" h="269875">
                <a:moveTo>
                  <a:pt x="3060255" y="77165"/>
                </a:moveTo>
                <a:lnTo>
                  <a:pt x="3036080" y="78687"/>
                </a:lnTo>
                <a:lnTo>
                  <a:pt x="3015938" y="83210"/>
                </a:lnTo>
                <a:lnTo>
                  <a:pt x="2997597" y="90666"/>
                </a:lnTo>
                <a:lnTo>
                  <a:pt x="2978823" y="100990"/>
                </a:lnTo>
                <a:lnTo>
                  <a:pt x="2995536" y="129438"/>
                </a:lnTo>
                <a:lnTo>
                  <a:pt x="3009660" y="121037"/>
                </a:lnTo>
                <a:lnTo>
                  <a:pt x="3023717" y="115036"/>
                </a:lnTo>
                <a:lnTo>
                  <a:pt x="3037641" y="111436"/>
                </a:lnTo>
                <a:lnTo>
                  <a:pt x="3051365" y="110236"/>
                </a:lnTo>
                <a:lnTo>
                  <a:pt x="3127570" y="110236"/>
                </a:lnTo>
                <a:lnTo>
                  <a:pt x="3116618" y="94811"/>
                </a:lnTo>
                <a:lnTo>
                  <a:pt x="3092703" y="81704"/>
                </a:lnTo>
                <a:lnTo>
                  <a:pt x="3060255" y="771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1201" y="2287790"/>
            <a:ext cx="2969260" cy="337820"/>
          </a:xfrm>
          <a:custGeom>
            <a:avLst/>
            <a:gdLst/>
            <a:ahLst/>
            <a:cxnLst/>
            <a:rect l="l" t="t" r="r" b="b"/>
            <a:pathLst>
              <a:path w="2969259" h="337819">
                <a:moveTo>
                  <a:pt x="40893" y="3911"/>
                </a:moveTo>
                <a:lnTo>
                  <a:pt x="0" y="3911"/>
                </a:lnTo>
                <a:lnTo>
                  <a:pt x="0" y="267766"/>
                </a:lnTo>
                <a:lnTo>
                  <a:pt x="40893" y="267766"/>
                </a:lnTo>
                <a:lnTo>
                  <a:pt x="40893" y="174599"/>
                </a:lnTo>
                <a:lnTo>
                  <a:pt x="44588" y="151324"/>
                </a:lnTo>
                <a:lnTo>
                  <a:pt x="55251" y="132683"/>
                </a:lnTo>
                <a:lnTo>
                  <a:pt x="72247" y="120242"/>
                </a:lnTo>
                <a:lnTo>
                  <a:pt x="94945" y="115570"/>
                </a:lnTo>
                <a:lnTo>
                  <a:pt x="40893" y="115570"/>
                </a:lnTo>
                <a:lnTo>
                  <a:pt x="40893" y="3911"/>
                </a:lnTo>
                <a:close/>
              </a:path>
              <a:path w="2969259" h="337819">
                <a:moveTo>
                  <a:pt x="110947" y="77165"/>
                </a:moveTo>
                <a:lnTo>
                  <a:pt x="88249" y="79415"/>
                </a:lnTo>
                <a:lnTo>
                  <a:pt x="68853" y="86366"/>
                </a:lnTo>
                <a:lnTo>
                  <a:pt x="52989" y="98317"/>
                </a:lnTo>
                <a:lnTo>
                  <a:pt x="40893" y="115570"/>
                </a:lnTo>
                <a:lnTo>
                  <a:pt x="94945" y="115570"/>
                </a:lnTo>
                <a:lnTo>
                  <a:pt x="114058" y="118737"/>
                </a:lnTo>
                <a:lnTo>
                  <a:pt x="128371" y="127838"/>
                </a:lnTo>
                <a:lnTo>
                  <a:pt x="137350" y="142273"/>
                </a:lnTo>
                <a:lnTo>
                  <a:pt x="140461" y="161442"/>
                </a:lnTo>
                <a:lnTo>
                  <a:pt x="140461" y="267766"/>
                </a:lnTo>
                <a:lnTo>
                  <a:pt x="181355" y="267766"/>
                </a:lnTo>
                <a:lnTo>
                  <a:pt x="181355" y="150063"/>
                </a:lnTo>
                <a:lnTo>
                  <a:pt x="176555" y="119620"/>
                </a:lnTo>
                <a:lnTo>
                  <a:pt x="162686" y="96678"/>
                </a:lnTo>
                <a:lnTo>
                  <a:pt x="140550" y="82204"/>
                </a:lnTo>
                <a:lnTo>
                  <a:pt x="110947" y="77165"/>
                </a:lnTo>
                <a:close/>
              </a:path>
              <a:path w="2969259" h="337819">
                <a:moveTo>
                  <a:pt x="380242" y="110236"/>
                </a:moveTo>
                <a:lnTo>
                  <a:pt x="304037" y="110236"/>
                </a:lnTo>
                <a:lnTo>
                  <a:pt x="323696" y="112830"/>
                </a:lnTo>
                <a:lnTo>
                  <a:pt x="337819" y="120326"/>
                </a:lnTo>
                <a:lnTo>
                  <a:pt x="346343" y="132288"/>
                </a:lnTo>
                <a:lnTo>
                  <a:pt x="349199" y="148285"/>
                </a:lnTo>
                <a:lnTo>
                  <a:pt x="349199" y="153974"/>
                </a:lnTo>
                <a:lnTo>
                  <a:pt x="291947" y="153974"/>
                </a:lnTo>
                <a:lnTo>
                  <a:pt x="261577" y="158164"/>
                </a:lnTo>
                <a:lnTo>
                  <a:pt x="239140" y="169621"/>
                </a:lnTo>
                <a:lnTo>
                  <a:pt x="225239" y="187478"/>
                </a:lnTo>
                <a:lnTo>
                  <a:pt x="220471" y="210870"/>
                </a:lnTo>
                <a:lnTo>
                  <a:pt x="225111" y="234140"/>
                </a:lnTo>
                <a:lnTo>
                  <a:pt x="238385" y="252742"/>
                </a:lnTo>
                <a:lnTo>
                  <a:pt x="259326" y="265077"/>
                </a:lnTo>
                <a:lnTo>
                  <a:pt x="286969" y="269544"/>
                </a:lnTo>
                <a:lnTo>
                  <a:pt x="306399" y="268005"/>
                </a:lnTo>
                <a:lnTo>
                  <a:pt x="323462" y="263366"/>
                </a:lnTo>
                <a:lnTo>
                  <a:pt x="337925" y="255593"/>
                </a:lnTo>
                <a:lnTo>
                  <a:pt x="349554" y="244652"/>
                </a:lnTo>
                <a:lnTo>
                  <a:pt x="389671" y="244652"/>
                </a:lnTo>
                <a:lnTo>
                  <a:pt x="389649" y="237185"/>
                </a:lnTo>
                <a:lnTo>
                  <a:pt x="295503" y="237185"/>
                </a:lnTo>
                <a:lnTo>
                  <a:pt x="280179" y="235196"/>
                </a:lnTo>
                <a:lnTo>
                  <a:pt x="268655" y="229539"/>
                </a:lnTo>
                <a:lnTo>
                  <a:pt x="261399" y="220683"/>
                </a:lnTo>
                <a:lnTo>
                  <a:pt x="258876" y="209092"/>
                </a:lnTo>
                <a:lnTo>
                  <a:pt x="261238" y="197496"/>
                </a:lnTo>
                <a:lnTo>
                  <a:pt x="268433" y="189668"/>
                </a:lnTo>
                <a:lnTo>
                  <a:pt x="280629" y="185239"/>
                </a:lnTo>
                <a:lnTo>
                  <a:pt x="297992" y="183845"/>
                </a:lnTo>
                <a:lnTo>
                  <a:pt x="389497" y="183845"/>
                </a:lnTo>
                <a:lnTo>
                  <a:pt x="389381" y="143662"/>
                </a:lnTo>
                <a:lnTo>
                  <a:pt x="384136" y="115720"/>
                </a:lnTo>
                <a:lnTo>
                  <a:pt x="380242" y="110236"/>
                </a:lnTo>
                <a:close/>
              </a:path>
              <a:path w="2969259" h="337819">
                <a:moveTo>
                  <a:pt x="389671" y="244652"/>
                </a:moveTo>
                <a:lnTo>
                  <a:pt x="349554" y="244652"/>
                </a:lnTo>
                <a:lnTo>
                  <a:pt x="349554" y="267766"/>
                </a:lnTo>
                <a:lnTo>
                  <a:pt x="389737" y="267766"/>
                </a:lnTo>
                <a:lnTo>
                  <a:pt x="389671" y="244652"/>
                </a:lnTo>
                <a:close/>
              </a:path>
              <a:path w="2969259" h="337819">
                <a:moveTo>
                  <a:pt x="389497" y="183845"/>
                </a:moveTo>
                <a:lnTo>
                  <a:pt x="349199" y="183845"/>
                </a:lnTo>
                <a:lnTo>
                  <a:pt x="349199" y="201269"/>
                </a:lnTo>
                <a:lnTo>
                  <a:pt x="344009" y="215582"/>
                </a:lnTo>
                <a:lnTo>
                  <a:pt x="332485" y="226961"/>
                </a:lnTo>
                <a:lnTo>
                  <a:pt x="315895" y="234473"/>
                </a:lnTo>
                <a:lnTo>
                  <a:pt x="295503" y="237185"/>
                </a:lnTo>
                <a:lnTo>
                  <a:pt x="389649" y="237185"/>
                </a:lnTo>
                <a:lnTo>
                  <a:pt x="389497" y="183845"/>
                </a:lnTo>
                <a:close/>
              </a:path>
              <a:path w="2969259" h="337819">
                <a:moveTo>
                  <a:pt x="312927" y="77165"/>
                </a:moveTo>
                <a:lnTo>
                  <a:pt x="288752" y="78687"/>
                </a:lnTo>
                <a:lnTo>
                  <a:pt x="268611" y="83210"/>
                </a:lnTo>
                <a:lnTo>
                  <a:pt x="250270" y="90666"/>
                </a:lnTo>
                <a:lnTo>
                  <a:pt x="231495" y="100990"/>
                </a:lnTo>
                <a:lnTo>
                  <a:pt x="248208" y="129438"/>
                </a:lnTo>
                <a:lnTo>
                  <a:pt x="262332" y="121037"/>
                </a:lnTo>
                <a:lnTo>
                  <a:pt x="276390" y="115036"/>
                </a:lnTo>
                <a:lnTo>
                  <a:pt x="290314" y="111436"/>
                </a:lnTo>
                <a:lnTo>
                  <a:pt x="304037" y="110236"/>
                </a:lnTo>
                <a:lnTo>
                  <a:pt x="380242" y="110236"/>
                </a:lnTo>
                <a:lnTo>
                  <a:pt x="369290" y="94811"/>
                </a:lnTo>
                <a:lnTo>
                  <a:pt x="345376" y="81704"/>
                </a:lnTo>
                <a:lnTo>
                  <a:pt x="312927" y="77165"/>
                </a:lnTo>
                <a:close/>
              </a:path>
              <a:path w="2969259" h="337819">
                <a:moveTo>
                  <a:pt x="485393" y="78587"/>
                </a:moveTo>
                <a:lnTo>
                  <a:pt x="444499" y="78587"/>
                </a:lnTo>
                <a:lnTo>
                  <a:pt x="444499" y="267766"/>
                </a:lnTo>
                <a:lnTo>
                  <a:pt x="485393" y="267766"/>
                </a:lnTo>
                <a:lnTo>
                  <a:pt x="485393" y="167132"/>
                </a:lnTo>
                <a:lnTo>
                  <a:pt x="490583" y="146673"/>
                </a:lnTo>
                <a:lnTo>
                  <a:pt x="501573" y="130416"/>
                </a:lnTo>
                <a:lnTo>
                  <a:pt x="517927" y="119620"/>
                </a:lnTo>
                <a:lnTo>
                  <a:pt x="539089" y="115570"/>
                </a:lnTo>
                <a:lnTo>
                  <a:pt x="618251" y="115570"/>
                </a:lnTo>
                <a:lnTo>
                  <a:pt x="617821" y="114858"/>
                </a:lnTo>
                <a:lnTo>
                  <a:pt x="485393" y="114858"/>
                </a:lnTo>
                <a:lnTo>
                  <a:pt x="485393" y="78587"/>
                </a:lnTo>
                <a:close/>
              </a:path>
              <a:path w="2969259" h="337819">
                <a:moveTo>
                  <a:pt x="618251" y="115570"/>
                </a:moveTo>
                <a:lnTo>
                  <a:pt x="539089" y="115570"/>
                </a:lnTo>
                <a:lnTo>
                  <a:pt x="558203" y="118737"/>
                </a:lnTo>
                <a:lnTo>
                  <a:pt x="572515" y="127838"/>
                </a:lnTo>
                <a:lnTo>
                  <a:pt x="581494" y="142273"/>
                </a:lnTo>
                <a:lnTo>
                  <a:pt x="584606" y="161442"/>
                </a:lnTo>
                <a:lnTo>
                  <a:pt x="584606" y="267766"/>
                </a:lnTo>
                <a:lnTo>
                  <a:pt x="625500" y="267766"/>
                </a:lnTo>
                <a:lnTo>
                  <a:pt x="625500" y="150063"/>
                </a:lnTo>
                <a:lnTo>
                  <a:pt x="620699" y="119620"/>
                </a:lnTo>
                <a:lnTo>
                  <a:pt x="618251" y="115570"/>
                </a:lnTo>
                <a:close/>
              </a:path>
              <a:path w="2969259" h="337819">
                <a:moveTo>
                  <a:pt x="555091" y="77165"/>
                </a:moveTo>
                <a:lnTo>
                  <a:pt x="532599" y="79354"/>
                </a:lnTo>
                <a:lnTo>
                  <a:pt x="513308" y="86144"/>
                </a:lnTo>
                <a:lnTo>
                  <a:pt x="497484" y="97867"/>
                </a:lnTo>
                <a:lnTo>
                  <a:pt x="485393" y="114858"/>
                </a:lnTo>
                <a:lnTo>
                  <a:pt x="617821" y="114858"/>
                </a:lnTo>
                <a:lnTo>
                  <a:pt x="606831" y="96678"/>
                </a:lnTo>
                <a:lnTo>
                  <a:pt x="584695" y="82204"/>
                </a:lnTo>
                <a:lnTo>
                  <a:pt x="555091" y="77165"/>
                </a:lnTo>
                <a:close/>
              </a:path>
              <a:path w="2969259" h="337819">
                <a:moveTo>
                  <a:pt x="859116" y="76809"/>
                </a:moveTo>
                <a:lnTo>
                  <a:pt x="822556" y="83754"/>
                </a:lnTo>
                <a:lnTo>
                  <a:pt x="794130" y="103301"/>
                </a:lnTo>
                <a:lnTo>
                  <a:pt x="775706" y="133516"/>
                </a:lnTo>
                <a:lnTo>
                  <a:pt x="769150" y="172466"/>
                </a:lnTo>
                <a:lnTo>
                  <a:pt x="775667" y="211937"/>
                </a:lnTo>
                <a:lnTo>
                  <a:pt x="794086" y="242608"/>
                </a:lnTo>
                <a:lnTo>
                  <a:pt x="822706" y="262477"/>
                </a:lnTo>
                <a:lnTo>
                  <a:pt x="859828" y="269544"/>
                </a:lnTo>
                <a:lnTo>
                  <a:pt x="881069" y="267311"/>
                </a:lnTo>
                <a:lnTo>
                  <a:pt x="899344" y="260743"/>
                </a:lnTo>
                <a:lnTo>
                  <a:pt x="914484" y="250042"/>
                </a:lnTo>
                <a:lnTo>
                  <a:pt x="926325" y="235407"/>
                </a:lnTo>
                <a:lnTo>
                  <a:pt x="868362" y="235407"/>
                </a:lnTo>
                <a:lnTo>
                  <a:pt x="844748" y="230845"/>
                </a:lnTo>
                <a:lnTo>
                  <a:pt x="826401" y="218116"/>
                </a:lnTo>
                <a:lnTo>
                  <a:pt x="814455" y="198652"/>
                </a:lnTo>
                <a:lnTo>
                  <a:pt x="810044" y="173888"/>
                </a:lnTo>
                <a:lnTo>
                  <a:pt x="814505" y="148863"/>
                </a:lnTo>
                <a:lnTo>
                  <a:pt x="826535" y="129171"/>
                </a:lnTo>
                <a:lnTo>
                  <a:pt x="844898" y="116281"/>
                </a:lnTo>
                <a:lnTo>
                  <a:pt x="868362" y="111658"/>
                </a:lnTo>
                <a:lnTo>
                  <a:pt x="967219" y="111658"/>
                </a:lnTo>
                <a:lnTo>
                  <a:pt x="967219" y="111302"/>
                </a:lnTo>
                <a:lnTo>
                  <a:pt x="926325" y="111302"/>
                </a:lnTo>
                <a:lnTo>
                  <a:pt x="914273" y="96612"/>
                </a:lnTo>
                <a:lnTo>
                  <a:pt x="898988" y="85788"/>
                </a:lnTo>
                <a:lnTo>
                  <a:pt x="880569" y="79098"/>
                </a:lnTo>
                <a:lnTo>
                  <a:pt x="859116" y="76809"/>
                </a:lnTo>
                <a:close/>
              </a:path>
              <a:path w="2969259" h="337819">
                <a:moveTo>
                  <a:pt x="967219" y="111658"/>
                </a:moveTo>
                <a:lnTo>
                  <a:pt x="868362" y="111658"/>
                </a:lnTo>
                <a:lnTo>
                  <a:pt x="891820" y="116231"/>
                </a:lnTo>
                <a:lnTo>
                  <a:pt x="910145" y="129038"/>
                </a:lnTo>
                <a:lnTo>
                  <a:pt x="922069" y="148713"/>
                </a:lnTo>
                <a:lnTo>
                  <a:pt x="926325" y="173888"/>
                </a:lnTo>
                <a:lnTo>
                  <a:pt x="922069" y="198652"/>
                </a:lnTo>
                <a:lnTo>
                  <a:pt x="910145" y="218116"/>
                </a:lnTo>
                <a:lnTo>
                  <a:pt x="891820" y="230845"/>
                </a:lnTo>
                <a:lnTo>
                  <a:pt x="868362" y="235407"/>
                </a:lnTo>
                <a:lnTo>
                  <a:pt x="926325" y="235407"/>
                </a:lnTo>
                <a:lnTo>
                  <a:pt x="926325" y="267766"/>
                </a:lnTo>
                <a:lnTo>
                  <a:pt x="967219" y="267766"/>
                </a:lnTo>
                <a:lnTo>
                  <a:pt x="967219" y="111658"/>
                </a:lnTo>
                <a:close/>
              </a:path>
              <a:path w="2969259" h="337819">
                <a:moveTo>
                  <a:pt x="967219" y="3911"/>
                </a:moveTo>
                <a:lnTo>
                  <a:pt x="926325" y="3911"/>
                </a:lnTo>
                <a:lnTo>
                  <a:pt x="926325" y="111302"/>
                </a:lnTo>
                <a:lnTo>
                  <a:pt x="967219" y="111302"/>
                </a:lnTo>
                <a:lnTo>
                  <a:pt x="967219" y="3911"/>
                </a:lnTo>
                <a:close/>
              </a:path>
              <a:path w="2969259" h="337819">
                <a:moveTo>
                  <a:pt x="1107325" y="77165"/>
                </a:moveTo>
                <a:lnTo>
                  <a:pt x="1068676" y="84321"/>
                </a:lnTo>
                <a:lnTo>
                  <a:pt x="1038428" y="104013"/>
                </a:lnTo>
                <a:lnTo>
                  <a:pt x="1018714" y="134372"/>
                </a:lnTo>
                <a:lnTo>
                  <a:pt x="1011669" y="173532"/>
                </a:lnTo>
                <a:lnTo>
                  <a:pt x="1018581" y="212482"/>
                </a:lnTo>
                <a:lnTo>
                  <a:pt x="1038161" y="242697"/>
                </a:lnTo>
                <a:lnTo>
                  <a:pt x="1068676" y="262243"/>
                </a:lnTo>
                <a:lnTo>
                  <a:pt x="1108392" y="269189"/>
                </a:lnTo>
                <a:lnTo>
                  <a:pt x="1131817" y="267038"/>
                </a:lnTo>
                <a:lnTo>
                  <a:pt x="1152842" y="260788"/>
                </a:lnTo>
                <a:lnTo>
                  <a:pt x="1171200" y="250736"/>
                </a:lnTo>
                <a:lnTo>
                  <a:pt x="1186624" y="237185"/>
                </a:lnTo>
                <a:lnTo>
                  <a:pt x="1185623" y="236118"/>
                </a:lnTo>
                <a:lnTo>
                  <a:pt x="1111592" y="236118"/>
                </a:lnTo>
                <a:lnTo>
                  <a:pt x="1090723" y="232829"/>
                </a:lnTo>
                <a:lnTo>
                  <a:pt x="1073454" y="223405"/>
                </a:lnTo>
                <a:lnTo>
                  <a:pt x="1060586" y="208514"/>
                </a:lnTo>
                <a:lnTo>
                  <a:pt x="1052918" y="188823"/>
                </a:lnTo>
                <a:lnTo>
                  <a:pt x="1195870" y="188823"/>
                </a:lnTo>
                <a:lnTo>
                  <a:pt x="1194330" y="158953"/>
                </a:lnTo>
                <a:lnTo>
                  <a:pt x="1052207" y="158953"/>
                </a:lnTo>
                <a:lnTo>
                  <a:pt x="1058475" y="138533"/>
                </a:lnTo>
                <a:lnTo>
                  <a:pt x="1070343" y="123082"/>
                </a:lnTo>
                <a:lnTo>
                  <a:pt x="1087012" y="113297"/>
                </a:lnTo>
                <a:lnTo>
                  <a:pt x="1107681" y="109880"/>
                </a:lnTo>
                <a:lnTo>
                  <a:pt x="1179468" y="109880"/>
                </a:lnTo>
                <a:lnTo>
                  <a:pt x="1178401" y="107391"/>
                </a:lnTo>
                <a:lnTo>
                  <a:pt x="1149914" y="85010"/>
                </a:lnTo>
                <a:lnTo>
                  <a:pt x="1107325" y="77165"/>
                </a:lnTo>
                <a:close/>
              </a:path>
              <a:path w="2969259" h="337819">
                <a:moveTo>
                  <a:pt x="1164932" y="214071"/>
                </a:moveTo>
                <a:lnTo>
                  <a:pt x="1153648" y="223516"/>
                </a:lnTo>
                <a:lnTo>
                  <a:pt x="1140796" y="230428"/>
                </a:lnTo>
                <a:lnTo>
                  <a:pt x="1126678" y="234673"/>
                </a:lnTo>
                <a:lnTo>
                  <a:pt x="1111592" y="236118"/>
                </a:lnTo>
                <a:lnTo>
                  <a:pt x="1185623" y="236118"/>
                </a:lnTo>
                <a:lnTo>
                  <a:pt x="1164932" y="214071"/>
                </a:lnTo>
                <a:close/>
              </a:path>
              <a:path w="2969259" h="337819">
                <a:moveTo>
                  <a:pt x="1179468" y="109880"/>
                </a:moveTo>
                <a:lnTo>
                  <a:pt x="1107681" y="109880"/>
                </a:lnTo>
                <a:lnTo>
                  <a:pt x="1128756" y="113247"/>
                </a:lnTo>
                <a:lnTo>
                  <a:pt x="1145063" y="122948"/>
                </a:lnTo>
                <a:lnTo>
                  <a:pt x="1155837" y="138383"/>
                </a:lnTo>
                <a:lnTo>
                  <a:pt x="1160310" y="158953"/>
                </a:lnTo>
                <a:lnTo>
                  <a:pt x="1194330" y="158953"/>
                </a:lnTo>
                <a:lnTo>
                  <a:pt x="1193486" y="142573"/>
                </a:lnTo>
                <a:lnTo>
                  <a:pt x="1179468" y="109880"/>
                </a:lnTo>
                <a:close/>
              </a:path>
              <a:path w="2969259" h="337819">
                <a:moveTo>
                  <a:pt x="1337043" y="213715"/>
                </a:moveTo>
                <a:lnTo>
                  <a:pt x="1338404" y="254187"/>
                </a:lnTo>
                <a:lnTo>
                  <a:pt x="1377620" y="267477"/>
                </a:lnTo>
                <a:lnTo>
                  <a:pt x="1398562" y="269189"/>
                </a:lnTo>
                <a:lnTo>
                  <a:pt x="1425948" y="265861"/>
                </a:lnTo>
                <a:lnTo>
                  <a:pt x="1449101" y="255631"/>
                </a:lnTo>
                <a:lnTo>
                  <a:pt x="1465120" y="238135"/>
                </a:lnTo>
                <a:lnTo>
                  <a:pt x="1465346" y="237185"/>
                </a:lnTo>
                <a:lnTo>
                  <a:pt x="1400340" y="237185"/>
                </a:lnTo>
                <a:lnTo>
                  <a:pt x="1384049" y="235568"/>
                </a:lnTo>
                <a:lnTo>
                  <a:pt x="1367091" y="230917"/>
                </a:lnTo>
                <a:lnTo>
                  <a:pt x="1350933" y="223533"/>
                </a:lnTo>
                <a:lnTo>
                  <a:pt x="1337043" y="213715"/>
                </a:lnTo>
                <a:close/>
              </a:path>
              <a:path w="2969259" h="337819">
                <a:moveTo>
                  <a:pt x="1401762" y="76809"/>
                </a:moveTo>
                <a:lnTo>
                  <a:pt x="1375570" y="79965"/>
                </a:lnTo>
                <a:lnTo>
                  <a:pt x="1353311" y="89789"/>
                </a:lnTo>
                <a:lnTo>
                  <a:pt x="1337854" y="106813"/>
                </a:lnTo>
                <a:lnTo>
                  <a:pt x="1332064" y="131572"/>
                </a:lnTo>
                <a:lnTo>
                  <a:pt x="1347416" y="168259"/>
                </a:lnTo>
                <a:lnTo>
                  <a:pt x="1381537" y="185312"/>
                </a:lnTo>
                <a:lnTo>
                  <a:pt x="1415725" y="196830"/>
                </a:lnTo>
                <a:lnTo>
                  <a:pt x="1431277" y="216916"/>
                </a:lnTo>
                <a:lnTo>
                  <a:pt x="1428893" y="226083"/>
                </a:lnTo>
                <a:lnTo>
                  <a:pt x="1422342" y="232384"/>
                </a:lnTo>
                <a:lnTo>
                  <a:pt x="1412524" y="236018"/>
                </a:lnTo>
                <a:lnTo>
                  <a:pt x="1400340" y="237185"/>
                </a:lnTo>
                <a:lnTo>
                  <a:pt x="1465346" y="237185"/>
                </a:lnTo>
                <a:lnTo>
                  <a:pt x="1471104" y="213004"/>
                </a:lnTo>
                <a:lnTo>
                  <a:pt x="1455585" y="175727"/>
                </a:lnTo>
                <a:lnTo>
                  <a:pt x="1421098" y="158019"/>
                </a:lnTo>
                <a:lnTo>
                  <a:pt x="1386543" y="146646"/>
                </a:lnTo>
                <a:lnTo>
                  <a:pt x="1370825" y="128371"/>
                </a:lnTo>
                <a:lnTo>
                  <a:pt x="1372908" y="119726"/>
                </a:lnTo>
                <a:lnTo>
                  <a:pt x="1378692" y="113880"/>
                </a:lnTo>
                <a:lnTo>
                  <a:pt x="1387477" y="110569"/>
                </a:lnTo>
                <a:lnTo>
                  <a:pt x="1398562" y="109524"/>
                </a:lnTo>
                <a:lnTo>
                  <a:pt x="1461227" y="109524"/>
                </a:lnTo>
                <a:lnTo>
                  <a:pt x="1467904" y="96012"/>
                </a:lnTo>
                <a:lnTo>
                  <a:pt x="1453718" y="87910"/>
                </a:lnTo>
                <a:lnTo>
                  <a:pt x="1437366" y="81876"/>
                </a:lnTo>
                <a:lnTo>
                  <a:pt x="1419748" y="78109"/>
                </a:lnTo>
                <a:lnTo>
                  <a:pt x="1401762" y="76809"/>
                </a:lnTo>
                <a:close/>
              </a:path>
              <a:path w="2969259" h="337819">
                <a:moveTo>
                  <a:pt x="1461227" y="109524"/>
                </a:moveTo>
                <a:lnTo>
                  <a:pt x="1398562" y="109524"/>
                </a:lnTo>
                <a:lnTo>
                  <a:pt x="1411763" y="110686"/>
                </a:lnTo>
                <a:lnTo>
                  <a:pt x="1425765" y="114014"/>
                </a:lnTo>
                <a:lnTo>
                  <a:pt x="1439767" y="119276"/>
                </a:lnTo>
                <a:lnTo>
                  <a:pt x="1452968" y="126238"/>
                </a:lnTo>
                <a:lnTo>
                  <a:pt x="1461227" y="109524"/>
                </a:lnTo>
                <a:close/>
              </a:path>
              <a:path w="2969259" h="337819">
                <a:moveTo>
                  <a:pt x="1590217" y="77165"/>
                </a:moveTo>
                <a:lnTo>
                  <a:pt x="1551568" y="84321"/>
                </a:lnTo>
                <a:lnTo>
                  <a:pt x="1521320" y="104013"/>
                </a:lnTo>
                <a:lnTo>
                  <a:pt x="1501606" y="134372"/>
                </a:lnTo>
                <a:lnTo>
                  <a:pt x="1494561" y="173532"/>
                </a:lnTo>
                <a:lnTo>
                  <a:pt x="1501473" y="212482"/>
                </a:lnTo>
                <a:lnTo>
                  <a:pt x="1521053" y="242697"/>
                </a:lnTo>
                <a:lnTo>
                  <a:pt x="1551568" y="262243"/>
                </a:lnTo>
                <a:lnTo>
                  <a:pt x="1591284" y="269189"/>
                </a:lnTo>
                <a:lnTo>
                  <a:pt x="1614709" y="267038"/>
                </a:lnTo>
                <a:lnTo>
                  <a:pt x="1635734" y="260788"/>
                </a:lnTo>
                <a:lnTo>
                  <a:pt x="1654092" y="250736"/>
                </a:lnTo>
                <a:lnTo>
                  <a:pt x="1669516" y="237185"/>
                </a:lnTo>
                <a:lnTo>
                  <a:pt x="1668515" y="236118"/>
                </a:lnTo>
                <a:lnTo>
                  <a:pt x="1594484" y="236118"/>
                </a:lnTo>
                <a:lnTo>
                  <a:pt x="1573615" y="232829"/>
                </a:lnTo>
                <a:lnTo>
                  <a:pt x="1556346" y="223405"/>
                </a:lnTo>
                <a:lnTo>
                  <a:pt x="1543478" y="208514"/>
                </a:lnTo>
                <a:lnTo>
                  <a:pt x="1535811" y="188823"/>
                </a:lnTo>
                <a:lnTo>
                  <a:pt x="1678762" y="188823"/>
                </a:lnTo>
                <a:lnTo>
                  <a:pt x="1677222" y="158953"/>
                </a:lnTo>
                <a:lnTo>
                  <a:pt x="1535099" y="158953"/>
                </a:lnTo>
                <a:lnTo>
                  <a:pt x="1541367" y="138533"/>
                </a:lnTo>
                <a:lnTo>
                  <a:pt x="1553235" y="123082"/>
                </a:lnTo>
                <a:lnTo>
                  <a:pt x="1569904" y="113297"/>
                </a:lnTo>
                <a:lnTo>
                  <a:pt x="1590573" y="109880"/>
                </a:lnTo>
                <a:lnTo>
                  <a:pt x="1662360" y="109880"/>
                </a:lnTo>
                <a:lnTo>
                  <a:pt x="1661293" y="107391"/>
                </a:lnTo>
                <a:lnTo>
                  <a:pt x="1632806" y="85010"/>
                </a:lnTo>
                <a:lnTo>
                  <a:pt x="1590217" y="77165"/>
                </a:lnTo>
                <a:close/>
              </a:path>
              <a:path w="2969259" h="337819">
                <a:moveTo>
                  <a:pt x="1647825" y="214071"/>
                </a:moveTo>
                <a:lnTo>
                  <a:pt x="1636540" y="223516"/>
                </a:lnTo>
                <a:lnTo>
                  <a:pt x="1623688" y="230428"/>
                </a:lnTo>
                <a:lnTo>
                  <a:pt x="1609570" y="234673"/>
                </a:lnTo>
                <a:lnTo>
                  <a:pt x="1594484" y="236118"/>
                </a:lnTo>
                <a:lnTo>
                  <a:pt x="1668515" y="236118"/>
                </a:lnTo>
                <a:lnTo>
                  <a:pt x="1647825" y="214071"/>
                </a:lnTo>
                <a:close/>
              </a:path>
              <a:path w="2969259" h="337819">
                <a:moveTo>
                  <a:pt x="1662360" y="109880"/>
                </a:moveTo>
                <a:lnTo>
                  <a:pt x="1590573" y="109880"/>
                </a:lnTo>
                <a:lnTo>
                  <a:pt x="1611648" y="113247"/>
                </a:lnTo>
                <a:lnTo>
                  <a:pt x="1627955" y="122948"/>
                </a:lnTo>
                <a:lnTo>
                  <a:pt x="1638729" y="138383"/>
                </a:lnTo>
                <a:lnTo>
                  <a:pt x="1643202" y="158953"/>
                </a:lnTo>
                <a:lnTo>
                  <a:pt x="1677222" y="158953"/>
                </a:lnTo>
                <a:lnTo>
                  <a:pt x="1676378" y="142573"/>
                </a:lnTo>
                <a:lnTo>
                  <a:pt x="1662360" y="109880"/>
                </a:lnTo>
                <a:close/>
              </a:path>
              <a:path w="2969259" h="337819">
                <a:moveTo>
                  <a:pt x="1732813" y="283413"/>
                </a:moveTo>
                <a:lnTo>
                  <a:pt x="1733269" y="323418"/>
                </a:lnTo>
                <a:lnTo>
                  <a:pt x="1772496" y="336130"/>
                </a:lnTo>
                <a:lnTo>
                  <a:pt x="1793976" y="337820"/>
                </a:lnTo>
                <a:lnTo>
                  <a:pt x="1834364" y="331635"/>
                </a:lnTo>
                <a:lnTo>
                  <a:pt x="1865318" y="313950"/>
                </a:lnTo>
                <a:lnTo>
                  <a:pt x="1872363" y="304038"/>
                </a:lnTo>
                <a:lnTo>
                  <a:pt x="1792198" y="304038"/>
                </a:lnTo>
                <a:lnTo>
                  <a:pt x="1775668" y="302665"/>
                </a:lnTo>
                <a:lnTo>
                  <a:pt x="1760505" y="298659"/>
                </a:lnTo>
                <a:lnTo>
                  <a:pt x="1746342" y="292186"/>
                </a:lnTo>
                <a:lnTo>
                  <a:pt x="1732813" y="283413"/>
                </a:lnTo>
                <a:close/>
              </a:path>
              <a:path w="2969259" h="337819">
                <a:moveTo>
                  <a:pt x="1892122" y="110236"/>
                </a:moveTo>
                <a:lnTo>
                  <a:pt x="1797177" y="110236"/>
                </a:lnTo>
                <a:lnTo>
                  <a:pt x="1819179" y="114492"/>
                </a:lnTo>
                <a:lnTo>
                  <a:pt x="1836381" y="126415"/>
                </a:lnTo>
                <a:lnTo>
                  <a:pt x="1847583" y="144740"/>
                </a:lnTo>
                <a:lnTo>
                  <a:pt x="1851583" y="168198"/>
                </a:lnTo>
                <a:lnTo>
                  <a:pt x="1847583" y="191712"/>
                </a:lnTo>
                <a:lnTo>
                  <a:pt x="1836381" y="210159"/>
                </a:lnTo>
                <a:lnTo>
                  <a:pt x="1819179" y="222205"/>
                </a:lnTo>
                <a:lnTo>
                  <a:pt x="1797177" y="226517"/>
                </a:lnTo>
                <a:lnTo>
                  <a:pt x="1851583" y="226517"/>
                </a:lnTo>
                <a:lnTo>
                  <a:pt x="1851583" y="250342"/>
                </a:lnTo>
                <a:lnTo>
                  <a:pt x="1847355" y="272534"/>
                </a:lnTo>
                <a:lnTo>
                  <a:pt x="1835359" y="289458"/>
                </a:lnTo>
                <a:lnTo>
                  <a:pt x="1816629" y="300248"/>
                </a:lnTo>
                <a:lnTo>
                  <a:pt x="1792198" y="304038"/>
                </a:lnTo>
                <a:lnTo>
                  <a:pt x="1872363" y="304038"/>
                </a:lnTo>
                <a:lnTo>
                  <a:pt x="1885137" y="286063"/>
                </a:lnTo>
                <a:lnTo>
                  <a:pt x="1892122" y="249275"/>
                </a:lnTo>
                <a:lnTo>
                  <a:pt x="1892122" y="110236"/>
                </a:lnTo>
                <a:close/>
              </a:path>
              <a:path w="2969259" h="337819">
                <a:moveTo>
                  <a:pt x="1787575" y="77165"/>
                </a:moveTo>
                <a:lnTo>
                  <a:pt x="1753310" y="83871"/>
                </a:lnTo>
                <a:lnTo>
                  <a:pt x="1726812" y="102279"/>
                </a:lnTo>
                <a:lnTo>
                  <a:pt x="1709716" y="130621"/>
                </a:lnTo>
                <a:lnTo>
                  <a:pt x="1703654" y="167132"/>
                </a:lnTo>
                <a:lnTo>
                  <a:pt x="1709788" y="204364"/>
                </a:lnTo>
                <a:lnTo>
                  <a:pt x="1727123" y="233229"/>
                </a:lnTo>
                <a:lnTo>
                  <a:pt x="1754060" y="251892"/>
                </a:lnTo>
                <a:lnTo>
                  <a:pt x="1788998" y="258521"/>
                </a:lnTo>
                <a:lnTo>
                  <a:pt x="1808978" y="256420"/>
                </a:lnTo>
                <a:lnTo>
                  <a:pt x="1826158" y="250253"/>
                </a:lnTo>
                <a:lnTo>
                  <a:pt x="1840404" y="240218"/>
                </a:lnTo>
                <a:lnTo>
                  <a:pt x="1851583" y="226517"/>
                </a:lnTo>
                <a:lnTo>
                  <a:pt x="1797177" y="226517"/>
                </a:lnTo>
                <a:lnTo>
                  <a:pt x="1774813" y="222205"/>
                </a:lnTo>
                <a:lnTo>
                  <a:pt x="1757483" y="210159"/>
                </a:lnTo>
                <a:lnTo>
                  <a:pt x="1746220" y="191712"/>
                </a:lnTo>
                <a:lnTo>
                  <a:pt x="1742058" y="168198"/>
                </a:lnTo>
                <a:lnTo>
                  <a:pt x="1746270" y="144890"/>
                </a:lnTo>
                <a:lnTo>
                  <a:pt x="1757616" y="126549"/>
                </a:lnTo>
                <a:lnTo>
                  <a:pt x="1774963" y="114542"/>
                </a:lnTo>
                <a:lnTo>
                  <a:pt x="1797177" y="110236"/>
                </a:lnTo>
                <a:lnTo>
                  <a:pt x="1892122" y="110236"/>
                </a:lnTo>
                <a:lnTo>
                  <a:pt x="1892122" y="109169"/>
                </a:lnTo>
                <a:lnTo>
                  <a:pt x="1851583" y="109169"/>
                </a:lnTo>
                <a:lnTo>
                  <a:pt x="1840132" y="95417"/>
                </a:lnTo>
                <a:lnTo>
                  <a:pt x="1825580" y="85299"/>
                </a:lnTo>
                <a:lnTo>
                  <a:pt x="1808028" y="79115"/>
                </a:lnTo>
                <a:lnTo>
                  <a:pt x="1787575" y="77165"/>
                </a:lnTo>
                <a:close/>
              </a:path>
              <a:path w="2969259" h="337819">
                <a:moveTo>
                  <a:pt x="1892122" y="78587"/>
                </a:moveTo>
                <a:lnTo>
                  <a:pt x="1851583" y="78587"/>
                </a:lnTo>
                <a:lnTo>
                  <a:pt x="1851583" y="109169"/>
                </a:lnTo>
                <a:lnTo>
                  <a:pt x="1892122" y="109169"/>
                </a:lnTo>
                <a:lnTo>
                  <a:pt x="1892122" y="78587"/>
                </a:lnTo>
                <a:close/>
              </a:path>
              <a:path w="2969259" h="337819">
                <a:moveTo>
                  <a:pt x="1983866" y="78587"/>
                </a:moveTo>
                <a:lnTo>
                  <a:pt x="1942972" y="78587"/>
                </a:lnTo>
                <a:lnTo>
                  <a:pt x="1942972" y="196291"/>
                </a:lnTo>
                <a:lnTo>
                  <a:pt x="1947706" y="226733"/>
                </a:lnTo>
                <a:lnTo>
                  <a:pt x="1961375" y="249675"/>
                </a:lnTo>
                <a:lnTo>
                  <a:pt x="1983178" y="264149"/>
                </a:lnTo>
                <a:lnTo>
                  <a:pt x="2012314" y="269189"/>
                </a:lnTo>
                <a:lnTo>
                  <a:pt x="2034123" y="266738"/>
                </a:lnTo>
                <a:lnTo>
                  <a:pt x="2052897" y="259721"/>
                </a:lnTo>
                <a:lnTo>
                  <a:pt x="2068271" y="247836"/>
                </a:lnTo>
                <a:lnTo>
                  <a:pt x="2079878" y="230784"/>
                </a:lnTo>
                <a:lnTo>
                  <a:pt x="2027961" y="230784"/>
                </a:lnTo>
                <a:lnTo>
                  <a:pt x="2009520" y="227617"/>
                </a:lnTo>
                <a:lnTo>
                  <a:pt x="1995646" y="218516"/>
                </a:lnTo>
                <a:lnTo>
                  <a:pt x="1986906" y="204081"/>
                </a:lnTo>
                <a:lnTo>
                  <a:pt x="1983866" y="184912"/>
                </a:lnTo>
                <a:lnTo>
                  <a:pt x="1983866" y="78587"/>
                </a:lnTo>
                <a:close/>
              </a:path>
              <a:path w="2969259" h="337819">
                <a:moveTo>
                  <a:pt x="2120772" y="78587"/>
                </a:moveTo>
                <a:lnTo>
                  <a:pt x="2079878" y="78587"/>
                </a:lnTo>
                <a:lnTo>
                  <a:pt x="2079878" y="171754"/>
                </a:lnTo>
                <a:lnTo>
                  <a:pt x="2076367" y="194829"/>
                </a:lnTo>
                <a:lnTo>
                  <a:pt x="2066188" y="213404"/>
                </a:lnTo>
                <a:lnTo>
                  <a:pt x="2049875" y="225911"/>
                </a:lnTo>
                <a:lnTo>
                  <a:pt x="2027961" y="230784"/>
                </a:lnTo>
                <a:lnTo>
                  <a:pt x="2079878" y="230784"/>
                </a:lnTo>
                <a:lnTo>
                  <a:pt x="2079878" y="267766"/>
                </a:lnTo>
                <a:lnTo>
                  <a:pt x="2120772" y="267766"/>
                </a:lnTo>
                <a:lnTo>
                  <a:pt x="2120772" y="78587"/>
                </a:lnTo>
                <a:close/>
              </a:path>
              <a:path w="2969259" h="337819">
                <a:moveTo>
                  <a:pt x="2201494" y="0"/>
                </a:moveTo>
                <a:lnTo>
                  <a:pt x="2192070" y="1833"/>
                </a:lnTo>
                <a:lnTo>
                  <a:pt x="2184514" y="6934"/>
                </a:lnTo>
                <a:lnTo>
                  <a:pt x="2179491" y="14701"/>
                </a:lnTo>
                <a:lnTo>
                  <a:pt x="2177669" y="24536"/>
                </a:lnTo>
                <a:lnTo>
                  <a:pt x="2179491" y="34165"/>
                </a:lnTo>
                <a:lnTo>
                  <a:pt x="2184514" y="41827"/>
                </a:lnTo>
                <a:lnTo>
                  <a:pt x="2192070" y="46889"/>
                </a:lnTo>
                <a:lnTo>
                  <a:pt x="2201494" y="48717"/>
                </a:lnTo>
                <a:lnTo>
                  <a:pt x="2210917" y="46889"/>
                </a:lnTo>
                <a:lnTo>
                  <a:pt x="2218474" y="41827"/>
                </a:lnTo>
                <a:lnTo>
                  <a:pt x="2223496" y="34165"/>
                </a:lnTo>
                <a:lnTo>
                  <a:pt x="2225319" y="24536"/>
                </a:lnTo>
                <a:lnTo>
                  <a:pt x="2223496" y="14701"/>
                </a:lnTo>
                <a:lnTo>
                  <a:pt x="2218474" y="6934"/>
                </a:lnTo>
                <a:lnTo>
                  <a:pt x="2210917" y="1833"/>
                </a:lnTo>
                <a:lnTo>
                  <a:pt x="2201494" y="0"/>
                </a:lnTo>
                <a:close/>
              </a:path>
              <a:path w="2969259" h="337819">
                <a:moveTo>
                  <a:pt x="2221763" y="78587"/>
                </a:moveTo>
                <a:lnTo>
                  <a:pt x="2181225" y="78587"/>
                </a:lnTo>
                <a:lnTo>
                  <a:pt x="2181225" y="267766"/>
                </a:lnTo>
                <a:lnTo>
                  <a:pt x="2221763" y="267766"/>
                </a:lnTo>
                <a:lnTo>
                  <a:pt x="2221763" y="78587"/>
                </a:lnTo>
                <a:close/>
              </a:path>
              <a:path w="2969259" h="337819">
                <a:moveTo>
                  <a:pt x="2323109" y="78587"/>
                </a:moveTo>
                <a:lnTo>
                  <a:pt x="2282215" y="78587"/>
                </a:lnTo>
                <a:lnTo>
                  <a:pt x="2282215" y="267766"/>
                </a:lnTo>
                <a:lnTo>
                  <a:pt x="2323109" y="267766"/>
                </a:lnTo>
                <a:lnTo>
                  <a:pt x="2323109" y="168910"/>
                </a:lnTo>
                <a:lnTo>
                  <a:pt x="2329332" y="146735"/>
                </a:lnTo>
                <a:lnTo>
                  <a:pt x="2342756" y="129660"/>
                </a:lnTo>
                <a:lnTo>
                  <a:pt x="2362714" y="119053"/>
                </a:lnTo>
                <a:lnTo>
                  <a:pt x="2388539" y="116281"/>
                </a:lnTo>
                <a:lnTo>
                  <a:pt x="2323109" y="116281"/>
                </a:lnTo>
                <a:lnTo>
                  <a:pt x="2323109" y="78587"/>
                </a:lnTo>
                <a:close/>
              </a:path>
              <a:path w="2969259" h="337819">
                <a:moveTo>
                  <a:pt x="2388539" y="77165"/>
                </a:moveTo>
                <a:lnTo>
                  <a:pt x="2367514" y="79676"/>
                </a:lnTo>
                <a:lnTo>
                  <a:pt x="2349423" y="87122"/>
                </a:lnTo>
                <a:lnTo>
                  <a:pt x="2334533" y="99367"/>
                </a:lnTo>
                <a:lnTo>
                  <a:pt x="2323109" y="116281"/>
                </a:lnTo>
                <a:lnTo>
                  <a:pt x="2388539" y="116281"/>
                </a:lnTo>
                <a:lnTo>
                  <a:pt x="2388539" y="77165"/>
                </a:lnTo>
                <a:close/>
              </a:path>
              <a:path w="2969259" h="337819">
                <a:moveTo>
                  <a:pt x="2571673" y="3911"/>
                </a:moveTo>
                <a:lnTo>
                  <a:pt x="2530779" y="3911"/>
                </a:lnTo>
                <a:lnTo>
                  <a:pt x="2530779" y="267766"/>
                </a:lnTo>
                <a:lnTo>
                  <a:pt x="2571673" y="267766"/>
                </a:lnTo>
                <a:lnTo>
                  <a:pt x="2571673" y="3911"/>
                </a:lnTo>
                <a:close/>
              </a:path>
              <a:path w="2969259" h="337819">
                <a:moveTo>
                  <a:pt x="2711767" y="77165"/>
                </a:moveTo>
                <a:lnTo>
                  <a:pt x="2673120" y="84321"/>
                </a:lnTo>
                <a:lnTo>
                  <a:pt x="2642876" y="104013"/>
                </a:lnTo>
                <a:lnTo>
                  <a:pt x="2623167" y="134372"/>
                </a:lnTo>
                <a:lnTo>
                  <a:pt x="2616123" y="173532"/>
                </a:lnTo>
                <a:lnTo>
                  <a:pt x="2623033" y="212482"/>
                </a:lnTo>
                <a:lnTo>
                  <a:pt x="2642609" y="242697"/>
                </a:lnTo>
                <a:lnTo>
                  <a:pt x="2673120" y="262243"/>
                </a:lnTo>
                <a:lnTo>
                  <a:pt x="2712834" y="269189"/>
                </a:lnTo>
                <a:lnTo>
                  <a:pt x="2736266" y="267038"/>
                </a:lnTo>
                <a:lnTo>
                  <a:pt x="2757295" y="260788"/>
                </a:lnTo>
                <a:lnTo>
                  <a:pt x="2775654" y="250736"/>
                </a:lnTo>
                <a:lnTo>
                  <a:pt x="2791079" y="237185"/>
                </a:lnTo>
                <a:lnTo>
                  <a:pt x="2790077" y="236118"/>
                </a:lnTo>
                <a:lnTo>
                  <a:pt x="2716034" y="236118"/>
                </a:lnTo>
                <a:lnTo>
                  <a:pt x="2695165" y="232829"/>
                </a:lnTo>
                <a:lnTo>
                  <a:pt x="2677896" y="223405"/>
                </a:lnTo>
                <a:lnTo>
                  <a:pt x="2665028" y="208514"/>
                </a:lnTo>
                <a:lnTo>
                  <a:pt x="2657360" y="188823"/>
                </a:lnTo>
                <a:lnTo>
                  <a:pt x="2800311" y="188823"/>
                </a:lnTo>
                <a:lnTo>
                  <a:pt x="2798777" y="158953"/>
                </a:lnTo>
                <a:lnTo>
                  <a:pt x="2656662" y="158953"/>
                </a:lnTo>
                <a:lnTo>
                  <a:pt x="2662924" y="138533"/>
                </a:lnTo>
                <a:lnTo>
                  <a:pt x="2674793" y="123082"/>
                </a:lnTo>
                <a:lnTo>
                  <a:pt x="2691464" y="113297"/>
                </a:lnTo>
                <a:lnTo>
                  <a:pt x="2712135" y="109880"/>
                </a:lnTo>
                <a:lnTo>
                  <a:pt x="2783919" y="109880"/>
                </a:lnTo>
                <a:lnTo>
                  <a:pt x="2782852" y="107391"/>
                </a:lnTo>
                <a:lnTo>
                  <a:pt x="2754363" y="85010"/>
                </a:lnTo>
                <a:lnTo>
                  <a:pt x="2711767" y="77165"/>
                </a:lnTo>
                <a:close/>
              </a:path>
              <a:path w="2969259" h="337819">
                <a:moveTo>
                  <a:pt x="2769387" y="214071"/>
                </a:moveTo>
                <a:lnTo>
                  <a:pt x="2758097" y="223516"/>
                </a:lnTo>
                <a:lnTo>
                  <a:pt x="2745244" y="230428"/>
                </a:lnTo>
                <a:lnTo>
                  <a:pt x="2731125" y="234673"/>
                </a:lnTo>
                <a:lnTo>
                  <a:pt x="2716034" y="236118"/>
                </a:lnTo>
                <a:lnTo>
                  <a:pt x="2790077" y="236118"/>
                </a:lnTo>
                <a:lnTo>
                  <a:pt x="2769387" y="214071"/>
                </a:lnTo>
                <a:close/>
              </a:path>
              <a:path w="2969259" h="337819">
                <a:moveTo>
                  <a:pt x="2783919" y="109880"/>
                </a:moveTo>
                <a:lnTo>
                  <a:pt x="2712135" y="109880"/>
                </a:lnTo>
                <a:lnTo>
                  <a:pt x="2733203" y="113247"/>
                </a:lnTo>
                <a:lnTo>
                  <a:pt x="2749507" y="122948"/>
                </a:lnTo>
                <a:lnTo>
                  <a:pt x="2760279" y="138383"/>
                </a:lnTo>
                <a:lnTo>
                  <a:pt x="2764751" y="158953"/>
                </a:lnTo>
                <a:lnTo>
                  <a:pt x="2798777" y="158953"/>
                </a:lnTo>
                <a:lnTo>
                  <a:pt x="2797935" y="142573"/>
                </a:lnTo>
                <a:lnTo>
                  <a:pt x="2783919" y="109880"/>
                </a:lnTo>
                <a:close/>
              </a:path>
              <a:path w="2969259" h="337819">
                <a:moveTo>
                  <a:pt x="2834805" y="213715"/>
                </a:moveTo>
                <a:lnTo>
                  <a:pt x="2836166" y="254187"/>
                </a:lnTo>
                <a:lnTo>
                  <a:pt x="2875382" y="267477"/>
                </a:lnTo>
                <a:lnTo>
                  <a:pt x="2896323" y="269189"/>
                </a:lnTo>
                <a:lnTo>
                  <a:pt x="2923710" y="265861"/>
                </a:lnTo>
                <a:lnTo>
                  <a:pt x="2946863" y="255631"/>
                </a:lnTo>
                <a:lnTo>
                  <a:pt x="2962882" y="238135"/>
                </a:lnTo>
                <a:lnTo>
                  <a:pt x="2963108" y="237185"/>
                </a:lnTo>
                <a:lnTo>
                  <a:pt x="2898101" y="237185"/>
                </a:lnTo>
                <a:lnTo>
                  <a:pt x="2881810" y="235568"/>
                </a:lnTo>
                <a:lnTo>
                  <a:pt x="2864853" y="230917"/>
                </a:lnTo>
                <a:lnTo>
                  <a:pt x="2848695" y="223533"/>
                </a:lnTo>
                <a:lnTo>
                  <a:pt x="2834805" y="213715"/>
                </a:lnTo>
                <a:close/>
              </a:path>
              <a:path w="2969259" h="337819">
                <a:moveTo>
                  <a:pt x="2899524" y="76809"/>
                </a:moveTo>
                <a:lnTo>
                  <a:pt x="2873332" y="79965"/>
                </a:lnTo>
                <a:lnTo>
                  <a:pt x="2851073" y="89789"/>
                </a:lnTo>
                <a:lnTo>
                  <a:pt x="2835616" y="106813"/>
                </a:lnTo>
                <a:lnTo>
                  <a:pt x="2829826" y="131572"/>
                </a:lnTo>
                <a:lnTo>
                  <a:pt x="2845178" y="168259"/>
                </a:lnTo>
                <a:lnTo>
                  <a:pt x="2879299" y="185312"/>
                </a:lnTo>
                <a:lnTo>
                  <a:pt x="2913487" y="196830"/>
                </a:lnTo>
                <a:lnTo>
                  <a:pt x="2929039" y="216916"/>
                </a:lnTo>
                <a:lnTo>
                  <a:pt x="2926655" y="226083"/>
                </a:lnTo>
                <a:lnTo>
                  <a:pt x="2920104" y="232384"/>
                </a:lnTo>
                <a:lnTo>
                  <a:pt x="2910286" y="236018"/>
                </a:lnTo>
                <a:lnTo>
                  <a:pt x="2898101" y="237185"/>
                </a:lnTo>
                <a:lnTo>
                  <a:pt x="2963108" y="237185"/>
                </a:lnTo>
                <a:lnTo>
                  <a:pt x="2968866" y="213004"/>
                </a:lnTo>
                <a:lnTo>
                  <a:pt x="2953347" y="175727"/>
                </a:lnTo>
                <a:lnTo>
                  <a:pt x="2918860" y="158019"/>
                </a:lnTo>
                <a:lnTo>
                  <a:pt x="2884305" y="146646"/>
                </a:lnTo>
                <a:lnTo>
                  <a:pt x="2868587" y="128371"/>
                </a:lnTo>
                <a:lnTo>
                  <a:pt x="2870670" y="119726"/>
                </a:lnTo>
                <a:lnTo>
                  <a:pt x="2876454" y="113880"/>
                </a:lnTo>
                <a:lnTo>
                  <a:pt x="2885239" y="110569"/>
                </a:lnTo>
                <a:lnTo>
                  <a:pt x="2896323" y="109524"/>
                </a:lnTo>
                <a:lnTo>
                  <a:pt x="2958988" y="109524"/>
                </a:lnTo>
                <a:lnTo>
                  <a:pt x="2965665" y="96012"/>
                </a:lnTo>
                <a:lnTo>
                  <a:pt x="2951480" y="87910"/>
                </a:lnTo>
                <a:lnTo>
                  <a:pt x="2935128" y="81876"/>
                </a:lnTo>
                <a:lnTo>
                  <a:pt x="2917509" y="78109"/>
                </a:lnTo>
                <a:lnTo>
                  <a:pt x="2899524" y="76809"/>
                </a:lnTo>
                <a:close/>
              </a:path>
              <a:path w="2969259" h="337819">
                <a:moveTo>
                  <a:pt x="2958988" y="109524"/>
                </a:moveTo>
                <a:lnTo>
                  <a:pt x="2896323" y="109524"/>
                </a:lnTo>
                <a:lnTo>
                  <a:pt x="2909525" y="110686"/>
                </a:lnTo>
                <a:lnTo>
                  <a:pt x="2923527" y="114014"/>
                </a:lnTo>
                <a:lnTo>
                  <a:pt x="2937529" y="119276"/>
                </a:lnTo>
                <a:lnTo>
                  <a:pt x="2950730" y="126238"/>
                </a:lnTo>
                <a:lnTo>
                  <a:pt x="2958988" y="1095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1912" y="1859648"/>
            <a:ext cx="3128645" cy="271145"/>
          </a:xfrm>
          <a:custGeom>
            <a:avLst/>
            <a:gdLst/>
            <a:ahLst/>
            <a:cxnLst/>
            <a:rect l="l" t="t" r="r" b="b"/>
            <a:pathLst>
              <a:path w="3128645" h="271144">
                <a:moveTo>
                  <a:pt x="177800" y="20269"/>
                </a:moveTo>
                <a:lnTo>
                  <a:pt x="0" y="20269"/>
                </a:lnTo>
                <a:lnTo>
                  <a:pt x="0" y="269189"/>
                </a:lnTo>
                <a:lnTo>
                  <a:pt x="182067" y="269189"/>
                </a:lnTo>
                <a:lnTo>
                  <a:pt x="182067" y="231495"/>
                </a:lnTo>
                <a:lnTo>
                  <a:pt x="41960" y="231495"/>
                </a:lnTo>
                <a:lnTo>
                  <a:pt x="41960" y="162864"/>
                </a:lnTo>
                <a:lnTo>
                  <a:pt x="163576" y="162864"/>
                </a:lnTo>
                <a:lnTo>
                  <a:pt x="163576" y="125526"/>
                </a:lnTo>
                <a:lnTo>
                  <a:pt x="41960" y="125526"/>
                </a:lnTo>
                <a:lnTo>
                  <a:pt x="41960" y="57962"/>
                </a:lnTo>
                <a:lnTo>
                  <a:pt x="177800" y="57962"/>
                </a:lnTo>
                <a:lnTo>
                  <a:pt x="177800" y="20269"/>
                </a:lnTo>
                <a:close/>
              </a:path>
              <a:path w="3128645" h="271144">
                <a:moveTo>
                  <a:pt x="273456" y="5334"/>
                </a:moveTo>
                <a:lnTo>
                  <a:pt x="232562" y="5334"/>
                </a:lnTo>
                <a:lnTo>
                  <a:pt x="232562" y="269189"/>
                </a:lnTo>
                <a:lnTo>
                  <a:pt x="273456" y="269189"/>
                </a:lnTo>
                <a:lnTo>
                  <a:pt x="273456" y="5334"/>
                </a:lnTo>
                <a:close/>
              </a:path>
              <a:path w="3128645" h="271144">
                <a:moveTo>
                  <a:pt x="327507" y="215138"/>
                </a:moveTo>
                <a:lnTo>
                  <a:pt x="328868" y="255609"/>
                </a:lnTo>
                <a:lnTo>
                  <a:pt x="368084" y="268900"/>
                </a:lnTo>
                <a:lnTo>
                  <a:pt x="389026" y="270611"/>
                </a:lnTo>
                <a:lnTo>
                  <a:pt x="416413" y="267283"/>
                </a:lnTo>
                <a:lnTo>
                  <a:pt x="439566" y="257054"/>
                </a:lnTo>
                <a:lnTo>
                  <a:pt x="455584" y="239557"/>
                </a:lnTo>
                <a:lnTo>
                  <a:pt x="455810" y="238607"/>
                </a:lnTo>
                <a:lnTo>
                  <a:pt x="390804" y="238607"/>
                </a:lnTo>
                <a:lnTo>
                  <a:pt x="374513" y="236990"/>
                </a:lnTo>
                <a:lnTo>
                  <a:pt x="357555" y="232340"/>
                </a:lnTo>
                <a:lnTo>
                  <a:pt x="341398" y="224955"/>
                </a:lnTo>
                <a:lnTo>
                  <a:pt x="327507" y="215138"/>
                </a:lnTo>
                <a:close/>
              </a:path>
              <a:path w="3128645" h="271144">
                <a:moveTo>
                  <a:pt x="392226" y="78232"/>
                </a:moveTo>
                <a:lnTo>
                  <a:pt x="366034" y="81387"/>
                </a:lnTo>
                <a:lnTo>
                  <a:pt x="343776" y="91211"/>
                </a:lnTo>
                <a:lnTo>
                  <a:pt x="328318" y="108235"/>
                </a:lnTo>
                <a:lnTo>
                  <a:pt x="322529" y="132994"/>
                </a:lnTo>
                <a:lnTo>
                  <a:pt x="337881" y="169682"/>
                </a:lnTo>
                <a:lnTo>
                  <a:pt x="372002" y="186734"/>
                </a:lnTo>
                <a:lnTo>
                  <a:pt x="406189" y="198252"/>
                </a:lnTo>
                <a:lnTo>
                  <a:pt x="421741" y="218338"/>
                </a:lnTo>
                <a:lnTo>
                  <a:pt x="419357" y="227506"/>
                </a:lnTo>
                <a:lnTo>
                  <a:pt x="412807" y="233807"/>
                </a:lnTo>
                <a:lnTo>
                  <a:pt x="402989" y="237440"/>
                </a:lnTo>
                <a:lnTo>
                  <a:pt x="390804" y="238607"/>
                </a:lnTo>
                <a:lnTo>
                  <a:pt x="455810" y="238607"/>
                </a:lnTo>
                <a:lnTo>
                  <a:pt x="461568" y="214426"/>
                </a:lnTo>
                <a:lnTo>
                  <a:pt x="446050" y="177149"/>
                </a:lnTo>
                <a:lnTo>
                  <a:pt x="411562" y="159442"/>
                </a:lnTo>
                <a:lnTo>
                  <a:pt x="377008" y="148068"/>
                </a:lnTo>
                <a:lnTo>
                  <a:pt x="361289" y="129794"/>
                </a:lnTo>
                <a:lnTo>
                  <a:pt x="363373" y="121148"/>
                </a:lnTo>
                <a:lnTo>
                  <a:pt x="369157" y="115303"/>
                </a:lnTo>
                <a:lnTo>
                  <a:pt x="377941" y="111991"/>
                </a:lnTo>
                <a:lnTo>
                  <a:pt x="389026" y="110947"/>
                </a:lnTo>
                <a:lnTo>
                  <a:pt x="451691" y="110947"/>
                </a:lnTo>
                <a:lnTo>
                  <a:pt x="458368" y="97434"/>
                </a:lnTo>
                <a:lnTo>
                  <a:pt x="444183" y="89333"/>
                </a:lnTo>
                <a:lnTo>
                  <a:pt x="427831" y="83299"/>
                </a:lnTo>
                <a:lnTo>
                  <a:pt x="410212" y="79532"/>
                </a:lnTo>
                <a:lnTo>
                  <a:pt x="392226" y="78232"/>
                </a:lnTo>
                <a:close/>
              </a:path>
              <a:path w="3128645" h="271144">
                <a:moveTo>
                  <a:pt x="451691" y="110947"/>
                </a:moveTo>
                <a:lnTo>
                  <a:pt x="389026" y="110947"/>
                </a:lnTo>
                <a:lnTo>
                  <a:pt x="402228" y="112108"/>
                </a:lnTo>
                <a:lnTo>
                  <a:pt x="416229" y="115436"/>
                </a:lnTo>
                <a:lnTo>
                  <a:pt x="430231" y="120698"/>
                </a:lnTo>
                <a:lnTo>
                  <a:pt x="443433" y="127660"/>
                </a:lnTo>
                <a:lnTo>
                  <a:pt x="451691" y="110947"/>
                </a:lnTo>
                <a:close/>
              </a:path>
              <a:path w="3128645" h="271144">
                <a:moveTo>
                  <a:pt x="644334" y="80010"/>
                </a:moveTo>
                <a:lnTo>
                  <a:pt x="603440" y="80010"/>
                </a:lnTo>
                <a:lnTo>
                  <a:pt x="603440" y="197713"/>
                </a:lnTo>
                <a:lnTo>
                  <a:pt x="608174" y="228156"/>
                </a:lnTo>
                <a:lnTo>
                  <a:pt x="621842" y="251098"/>
                </a:lnTo>
                <a:lnTo>
                  <a:pt x="643645" y="265572"/>
                </a:lnTo>
                <a:lnTo>
                  <a:pt x="672782" y="270611"/>
                </a:lnTo>
                <a:lnTo>
                  <a:pt x="694590" y="268161"/>
                </a:lnTo>
                <a:lnTo>
                  <a:pt x="713365" y="261143"/>
                </a:lnTo>
                <a:lnTo>
                  <a:pt x="728739" y="249258"/>
                </a:lnTo>
                <a:lnTo>
                  <a:pt x="740346" y="232206"/>
                </a:lnTo>
                <a:lnTo>
                  <a:pt x="688428" y="232206"/>
                </a:lnTo>
                <a:lnTo>
                  <a:pt x="669987" y="229039"/>
                </a:lnTo>
                <a:lnTo>
                  <a:pt x="656113" y="219938"/>
                </a:lnTo>
                <a:lnTo>
                  <a:pt x="647373" y="205503"/>
                </a:lnTo>
                <a:lnTo>
                  <a:pt x="644334" y="186334"/>
                </a:lnTo>
                <a:lnTo>
                  <a:pt x="644334" y="80010"/>
                </a:lnTo>
                <a:close/>
              </a:path>
              <a:path w="3128645" h="271144">
                <a:moveTo>
                  <a:pt x="781240" y="80010"/>
                </a:moveTo>
                <a:lnTo>
                  <a:pt x="740346" y="80010"/>
                </a:lnTo>
                <a:lnTo>
                  <a:pt x="740346" y="173177"/>
                </a:lnTo>
                <a:lnTo>
                  <a:pt x="736834" y="196252"/>
                </a:lnTo>
                <a:lnTo>
                  <a:pt x="726655" y="214826"/>
                </a:lnTo>
                <a:lnTo>
                  <a:pt x="710342" y="227333"/>
                </a:lnTo>
                <a:lnTo>
                  <a:pt x="688428" y="232206"/>
                </a:lnTo>
                <a:lnTo>
                  <a:pt x="740346" y="232206"/>
                </a:lnTo>
                <a:lnTo>
                  <a:pt x="740346" y="269189"/>
                </a:lnTo>
                <a:lnTo>
                  <a:pt x="781240" y="269189"/>
                </a:lnTo>
                <a:lnTo>
                  <a:pt x="781240" y="80010"/>
                </a:lnTo>
                <a:close/>
              </a:path>
              <a:path w="3128645" h="271144">
                <a:moveTo>
                  <a:pt x="833513" y="215138"/>
                </a:moveTo>
                <a:lnTo>
                  <a:pt x="834874" y="255609"/>
                </a:lnTo>
                <a:lnTo>
                  <a:pt x="874090" y="268900"/>
                </a:lnTo>
                <a:lnTo>
                  <a:pt x="895032" y="270611"/>
                </a:lnTo>
                <a:lnTo>
                  <a:pt x="922419" y="267283"/>
                </a:lnTo>
                <a:lnTo>
                  <a:pt x="945572" y="257054"/>
                </a:lnTo>
                <a:lnTo>
                  <a:pt x="961590" y="239557"/>
                </a:lnTo>
                <a:lnTo>
                  <a:pt x="961817" y="238607"/>
                </a:lnTo>
                <a:lnTo>
                  <a:pt x="896810" y="238607"/>
                </a:lnTo>
                <a:lnTo>
                  <a:pt x="880519" y="236990"/>
                </a:lnTo>
                <a:lnTo>
                  <a:pt x="863561" y="232340"/>
                </a:lnTo>
                <a:lnTo>
                  <a:pt x="847404" y="224955"/>
                </a:lnTo>
                <a:lnTo>
                  <a:pt x="833513" y="215138"/>
                </a:lnTo>
                <a:close/>
              </a:path>
              <a:path w="3128645" h="271144">
                <a:moveTo>
                  <a:pt x="898232" y="78232"/>
                </a:moveTo>
                <a:lnTo>
                  <a:pt x="872040" y="81387"/>
                </a:lnTo>
                <a:lnTo>
                  <a:pt x="849782" y="91211"/>
                </a:lnTo>
                <a:lnTo>
                  <a:pt x="834324" y="108235"/>
                </a:lnTo>
                <a:lnTo>
                  <a:pt x="828535" y="132994"/>
                </a:lnTo>
                <a:lnTo>
                  <a:pt x="843887" y="169682"/>
                </a:lnTo>
                <a:lnTo>
                  <a:pt x="878008" y="186734"/>
                </a:lnTo>
                <a:lnTo>
                  <a:pt x="912195" y="198252"/>
                </a:lnTo>
                <a:lnTo>
                  <a:pt x="927747" y="218338"/>
                </a:lnTo>
                <a:lnTo>
                  <a:pt x="925364" y="227506"/>
                </a:lnTo>
                <a:lnTo>
                  <a:pt x="918813" y="233807"/>
                </a:lnTo>
                <a:lnTo>
                  <a:pt x="908995" y="237440"/>
                </a:lnTo>
                <a:lnTo>
                  <a:pt x="896810" y="238607"/>
                </a:lnTo>
                <a:lnTo>
                  <a:pt x="961817" y="238607"/>
                </a:lnTo>
                <a:lnTo>
                  <a:pt x="967574" y="214426"/>
                </a:lnTo>
                <a:lnTo>
                  <a:pt x="952056" y="177149"/>
                </a:lnTo>
                <a:lnTo>
                  <a:pt x="917568" y="159442"/>
                </a:lnTo>
                <a:lnTo>
                  <a:pt x="883014" y="148068"/>
                </a:lnTo>
                <a:lnTo>
                  <a:pt x="867295" y="129794"/>
                </a:lnTo>
                <a:lnTo>
                  <a:pt x="869379" y="121148"/>
                </a:lnTo>
                <a:lnTo>
                  <a:pt x="875163" y="115303"/>
                </a:lnTo>
                <a:lnTo>
                  <a:pt x="883947" y="111991"/>
                </a:lnTo>
                <a:lnTo>
                  <a:pt x="895032" y="110947"/>
                </a:lnTo>
                <a:lnTo>
                  <a:pt x="957697" y="110947"/>
                </a:lnTo>
                <a:lnTo>
                  <a:pt x="964374" y="97434"/>
                </a:lnTo>
                <a:lnTo>
                  <a:pt x="950189" y="89333"/>
                </a:lnTo>
                <a:lnTo>
                  <a:pt x="933837" y="83299"/>
                </a:lnTo>
                <a:lnTo>
                  <a:pt x="916218" y="79532"/>
                </a:lnTo>
                <a:lnTo>
                  <a:pt x="898232" y="78232"/>
                </a:lnTo>
                <a:close/>
              </a:path>
              <a:path w="3128645" h="271144">
                <a:moveTo>
                  <a:pt x="957697" y="110947"/>
                </a:moveTo>
                <a:lnTo>
                  <a:pt x="895032" y="110947"/>
                </a:lnTo>
                <a:lnTo>
                  <a:pt x="908234" y="112108"/>
                </a:lnTo>
                <a:lnTo>
                  <a:pt x="922235" y="115436"/>
                </a:lnTo>
                <a:lnTo>
                  <a:pt x="936237" y="120698"/>
                </a:lnTo>
                <a:lnTo>
                  <a:pt x="949439" y="127660"/>
                </a:lnTo>
                <a:lnTo>
                  <a:pt x="957697" y="110947"/>
                </a:lnTo>
                <a:close/>
              </a:path>
              <a:path w="3128645" h="271144">
                <a:moveTo>
                  <a:pt x="1043673" y="80010"/>
                </a:moveTo>
                <a:lnTo>
                  <a:pt x="1002779" y="80010"/>
                </a:lnTo>
                <a:lnTo>
                  <a:pt x="1002779" y="197713"/>
                </a:lnTo>
                <a:lnTo>
                  <a:pt x="1007513" y="228156"/>
                </a:lnTo>
                <a:lnTo>
                  <a:pt x="1021181" y="251098"/>
                </a:lnTo>
                <a:lnTo>
                  <a:pt x="1042984" y="265572"/>
                </a:lnTo>
                <a:lnTo>
                  <a:pt x="1072121" y="270611"/>
                </a:lnTo>
                <a:lnTo>
                  <a:pt x="1093929" y="268161"/>
                </a:lnTo>
                <a:lnTo>
                  <a:pt x="1112704" y="261143"/>
                </a:lnTo>
                <a:lnTo>
                  <a:pt x="1128078" y="249258"/>
                </a:lnTo>
                <a:lnTo>
                  <a:pt x="1139685" y="232206"/>
                </a:lnTo>
                <a:lnTo>
                  <a:pt x="1087767" y="232206"/>
                </a:lnTo>
                <a:lnTo>
                  <a:pt x="1069326" y="229039"/>
                </a:lnTo>
                <a:lnTo>
                  <a:pt x="1055452" y="219938"/>
                </a:lnTo>
                <a:lnTo>
                  <a:pt x="1046712" y="205503"/>
                </a:lnTo>
                <a:lnTo>
                  <a:pt x="1043673" y="186334"/>
                </a:lnTo>
                <a:lnTo>
                  <a:pt x="1043673" y="80010"/>
                </a:lnTo>
                <a:close/>
              </a:path>
              <a:path w="3128645" h="271144">
                <a:moveTo>
                  <a:pt x="1180579" y="80010"/>
                </a:moveTo>
                <a:lnTo>
                  <a:pt x="1139685" y="80010"/>
                </a:lnTo>
                <a:lnTo>
                  <a:pt x="1139685" y="173177"/>
                </a:lnTo>
                <a:lnTo>
                  <a:pt x="1136173" y="196252"/>
                </a:lnTo>
                <a:lnTo>
                  <a:pt x="1125994" y="214826"/>
                </a:lnTo>
                <a:lnTo>
                  <a:pt x="1109681" y="227333"/>
                </a:lnTo>
                <a:lnTo>
                  <a:pt x="1087767" y="232206"/>
                </a:lnTo>
                <a:lnTo>
                  <a:pt x="1139685" y="232206"/>
                </a:lnTo>
                <a:lnTo>
                  <a:pt x="1139685" y="269189"/>
                </a:lnTo>
                <a:lnTo>
                  <a:pt x="1180579" y="269189"/>
                </a:lnTo>
                <a:lnTo>
                  <a:pt x="1180579" y="80010"/>
                </a:lnTo>
                <a:close/>
              </a:path>
              <a:path w="3128645" h="271144">
                <a:moveTo>
                  <a:pt x="1385155" y="111658"/>
                </a:moveTo>
                <a:lnTo>
                  <a:pt x="1308950" y="111658"/>
                </a:lnTo>
                <a:lnTo>
                  <a:pt x="1328608" y="114253"/>
                </a:lnTo>
                <a:lnTo>
                  <a:pt x="1342732" y="121748"/>
                </a:lnTo>
                <a:lnTo>
                  <a:pt x="1351256" y="133711"/>
                </a:lnTo>
                <a:lnTo>
                  <a:pt x="1354112" y="149707"/>
                </a:lnTo>
                <a:lnTo>
                  <a:pt x="1354112" y="155397"/>
                </a:lnTo>
                <a:lnTo>
                  <a:pt x="1296860" y="155397"/>
                </a:lnTo>
                <a:lnTo>
                  <a:pt x="1266490" y="159586"/>
                </a:lnTo>
                <a:lnTo>
                  <a:pt x="1244053" y="171043"/>
                </a:lnTo>
                <a:lnTo>
                  <a:pt x="1230152" y="188901"/>
                </a:lnTo>
                <a:lnTo>
                  <a:pt x="1225384" y="212293"/>
                </a:lnTo>
                <a:lnTo>
                  <a:pt x="1230024" y="235562"/>
                </a:lnTo>
                <a:lnTo>
                  <a:pt x="1243298" y="254165"/>
                </a:lnTo>
                <a:lnTo>
                  <a:pt x="1264239" y="266499"/>
                </a:lnTo>
                <a:lnTo>
                  <a:pt x="1291882" y="270967"/>
                </a:lnTo>
                <a:lnTo>
                  <a:pt x="1311312" y="269428"/>
                </a:lnTo>
                <a:lnTo>
                  <a:pt x="1328375" y="264788"/>
                </a:lnTo>
                <a:lnTo>
                  <a:pt x="1342838" y="257015"/>
                </a:lnTo>
                <a:lnTo>
                  <a:pt x="1354467" y="246075"/>
                </a:lnTo>
                <a:lnTo>
                  <a:pt x="1394584" y="246075"/>
                </a:lnTo>
                <a:lnTo>
                  <a:pt x="1394562" y="238607"/>
                </a:lnTo>
                <a:lnTo>
                  <a:pt x="1300416" y="238607"/>
                </a:lnTo>
                <a:lnTo>
                  <a:pt x="1285092" y="236618"/>
                </a:lnTo>
                <a:lnTo>
                  <a:pt x="1273568" y="230962"/>
                </a:lnTo>
                <a:lnTo>
                  <a:pt x="1266312" y="222105"/>
                </a:lnTo>
                <a:lnTo>
                  <a:pt x="1263789" y="210515"/>
                </a:lnTo>
                <a:lnTo>
                  <a:pt x="1266151" y="198919"/>
                </a:lnTo>
                <a:lnTo>
                  <a:pt x="1273346" y="191090"/>
                </a:lnTo>
                <a:lnTo>
                  <a:pt x="1285542" y="186662"/>
                </a:lnTo>
                <a:lnTo>
                  <a:pt x="1302905" y="185267"/>
                </a:lnTo>
                <a:lnTo>
                  <a:pt x="1394410" y="185267"/>
                </a:lnTo>
                <a:lnTo>
                  <a:pt x="1394294" y="145084"/>
                </a:lnTo>
                <a:lnTo>
                  <a:pt x="1389049" y="117142"/>
                </a:lnTo>
                <a:lnTo>
                  <a:pt x="1385155" y="111658"/>
                </a:lnTo>
                <a:close/>
              </a:path>
              <a:path w="3128645" h="271144">
                <a:moveTo>
                  <a:pt x="1394584" y="246075"/>
                </a:moveTo>
                <a:lnTo>
                  <a:pt x="1354467" y="246075"/>
                </a:lnTo>
                <a:lnTo>
                  <a:pt x="1354467" y="269189"/>
                </a:lnTo>
                <a:lnTo>
                  <a:pt x="1394650" y="269189"/>
                </a:lnTo>
                <a:lnTo>
                  <a:pt x="1394584" y="246075"/>
                </a:lnTo>
                <a:close/>
              </a:path>
              <a:path w="3128645" h="271144">
                <a:moveTo>
                  <a:pt x="1394410" y="185267"/>
                </a:moveTo>
                <a:lnTo>
                  <a:pt x="1354112" y="185267"/>
                </a:lnTo>
                <a:lnTo>
                  <a:pt x="1354112" y="202692"/>
                </a:lnTo>
                <a:lnTo>
                  <a:pt x="1348922" y="217004"/>
                </a:lnTo>
                <a:lnTo>
                  <a:pt x="1337398" y="228384"/>
                </a:lnTo>
                <a:lnTo>
                  <a:pt x="1320807" y="235896"/>
                </a:lnTo>
                <a:lnTo>
                  <a:pt x="1300416" y="238607"/>
                </a:lnTo>
                <a:lnTo>
                  <a:pt x="1394562" y="238607"/>
                </a:lnTo>
                <a:lnTo>
                  <a:pt x="1394410" y="185267"/>
                </a:lnTo>
                <a:close/>
              </a:path>
              <a:path w="3128645" h="271144">
                <a:moveTo>
                  <a:pt x="1317840" y="78587"/>
                </a:moveTo>
                <a:lnTo>
                  <a:pt x="1293665" y="80110"/>
                </a:lnTo>
                <a:lnTo>
                  <a:pt x="1273524" y="84632"/>
                </a:lnTo>
                <a:lnTo>
                  <a:pt x="1255183" y="92089"/>
                </a:lnTo>
                <a:lnTo>
                  <a:pt x="1236408" y="102412"/>
                </a:lnTo>
                <a:lnTo>
                  <a:pt x="1253121" y="130860"/>
                </a:lnTo>
                <a:lnTo>
                  <a:pt x="1267245" y="122459"/>
                </a:lnTo>
                <a:lnTo>
                  <a:pt x="1281303" y="116459"/>
                </a:lnTo>
                <a:lnTo>
                  <a:pt x="1295226" y="112858"/>
                </a:lnTo>
                <a:lnTo>
                  <a:pt x="1308950" y="111658"/>
                </a:lnTo>
                <a:lnTo>
                  <a:pt x="1385155" y="111658"/>
                </a:lnTo>
                <a:lnTo>
                  <a:pt x="1374203" y="96234"/>
                </a:lnTo>
                <a:lnTo>
                  <a:pt x="1350289" y="83127"/>
                </a:lnTo>
                <a:lnTo>
                  <a:pt x="1317840" y="78587"/>
                </a:lnTo>
                <a:close/>
              </a:path>
              <a:path w="3128645" h="271144">
                <a:moveTo>
                  <a:pt x="1490306" y="80010"/>
                </a:moveTo>
                <a:lnTo>
                  <a:pt x="1449400" y="80010"/>
                </a:lnTo>
                <a:lnTo>
                  <a:pt x="1449400" y="269189"/>
                </a:lnTo>
                <a:lnTo>
                  <a:pt x="1490306" y="269189"/>
                </a:lnTo>
                <a:lnTo>
                  <a:pt x="1490306" y="170332"/>
                </a:lnTo>
                <a:lnTo>
                  <a:pt x="1496529" y="148157"/>
                </a:lnTo>
                <a:lnTo>
                  <a:pt x="1509953" y="131083"/>
                </a:lnTo>
                <a:lnTo>
                  <a:pt x="1529911" y="120476"/>
                </a:lnTo>
                <a:lnTo>
                  <a:pt x="1555737" y="117703"/>
                </a:lnTo>
                <a:lnTo>
                  <a:pt x="1490306" y="117703"/>
                </a:lnTo>
                <a:lnTo>
                  <a:pt x="1490306" y="80010"/>
                </a:lnTo>
                <a:close/>
              </a:path>
              <a:path w="3128645" h="271144">
                <a:moveTo>
                  <a:pt x="1555737" y="78587"/>
                </a:moveTo>
                <a:lnTo>
                  <a:pt x="1534712" y="81099"/>
                </a:lnTo>
                <a:lnTo>
                  <a:pt x="1516621" y="88544"/>
                </a:lnTo>
                <a:lnTo>
                  <a:pt x="1501730" y="100790"/>
                </a:lnTo>
                <a:lnTo>
                  <a:pt x="1490306" y="117703"/>
                </a:lnTo>
                <a:lnTo>
                  <a:pt x="1555737" y="117703"/>
                </a:lnTo>
                <a:lnTo>
                  <a:pt x="1555737" y="78587"/>
                </a:lnTo>
                <a:close/>
              </a:path>
              <a:path w="3128645" h="271144">
                <a:moveTo>
                  <a:pt x="1609775" y="1422"/>
                </a:moveTo>
                <a:lnTo>
                  <a:pt x="1600352" y="3255"/>
                </a:lnTo>
                <a:lnTo>
                  <a:pt x="1592795" y="8356"/>
                </a:lnTo>
                <a:lnTo>
                  <a:pt x="1587773" y="16124"/>
                </a:lnTo>
                <a:lnTo>
                  <a:pt x="1585950" y="25958"/>
                </a:lnTo>
                <a:lnTo>
                  <a:pt x="1587773" y="35587"/>
                </a:lnTo>
                <a:lnTo>
                  <a:pt x="1592795" y="43249"/>
                </a:lnTo>
                <a:lnTo>
                  <a:pt x="1600352" y="48311"/>
                </a:lnTo>
                <a:lnTo>
                  <a:pt x="1609775" y="50139"/>
                </a:lnTo>
                <a:lnTo>
                  <a:pt x="1619199" y="48311"/>
                </a:lnTo>
                <a:lnTo>
                  <a:pt x="1626755" y="43249"/>
                </a:lnTo>
                <a:lnTo>
                  <a:pt x="1631778" y="35587"/>
                </a:lnTo>
                <a:lnTo>
                  <a:pt x="1633601" y="25958"/>
                </a:lnTo>
                <a:lnTo>
                  <a:pt x="1631778" y="16124"/>
                </a:lnTo>
                <a:lnTo>
                  <a:pt x="1626755" y="8356"/>
                </a:lnTo>
                <a:lnTo>
                  <a:pt x="1619199" y="3255"/>
                </a:lnTo>
                <a:lnTo>
                  <a:pt x="1609775" y="1422"/>
                </a:lnTo>
                <a:close/>
              </a:path>
              <a:path w="3128645" h="271144">
                <a:moveTo>
                  <a:pt x="1630045" y="80010"/>
                </a:moveTo>
                <a:lnTo>
                  <a:pt x="1589506" y="80010"/>
                </a:lnTo>
                <a:lnTo>
                  <a:pt x="1589506" y="269189"/>
                </a:lnTo>
                <a:lnTo>
                  <a:pt x="1630045" y="269189"/>
                </a:lnTo>
                <a:lnTo>
                  <a:pt x="1630045" y="80010"/>
                </a:lnTo>
                <a:close/>
              </a:path>
              <a:path w="3128645" h="271144">
                <a:moveTo>
                  <a:pt x="1682318" y="215138"/>
                </a:moveTo>
                <a:lnTo>
                  <a:pt x="1683679" y="255609"/>
                </a:lnTo>
                <a:lnTo>
                  <a:pt x="1722895" y="268900"/>
                </a:lnTo>
                <a:lnTo>
                  <a:pt x="1743837" y="270611"/>
                </a:lnTo>
                <a:lnTo>
                  <a:pt x="1771223" y="267283"/>
                </a:lnTo>
                <a:lnTo>
                  <a:pt x="1794376" y="257054"/>
                </a:lnTo>
                <a:lnTo>
                  <a:pt x="1810395" y="239557"/>
                </a:lnTo>
                <a:lnTo>
                  <a:pt x="1810621" y="238607"/>
                </a:lnTo>
                <a:lnTo>
                  <a:pt x="1745614" y="238607"/>
                </a:lnTo>
                <a:lnTo>
                  <a:pt x="1729324" y="236990"/>
                </a:lnTo>
                <a:lnTo>
                  <a:pt x="1712366" y="232340"/>
                </a:lnTo>
                <a:lnTo>
                  <a:pt x="1696208" y="224955"/>
                </a:lnTo>
                <a:lnTo>
                  <a:pt x="1682318" y="215138"/>
                </a:lnTo>
                <a:close/>
              </a:path>
              <a:path w="3128645" h="271144">
                <a:moveTo>
                  <a:pt x="1747037" y="78232"/>
                </a:moveTo>
                <a:lnTo>
                  <a:pt x="1720845" y="81387"/>
                </a:lnTo>
                <a:lnTo>
                  <a:pt x="1698586" y="91211"/>
                </a:lnTo>
                <a:lnTo>
                  <a:pt x="1683129" y="108235"/>
                </a:lnTo>
                <a:lnTo>
                  <a:pt x="1677339" y="132994"/>
                </a:lnTo>
                <a:lnTo>
                  <a:pt x="1692691" y="169682"/>
                </a:lnTo>
                <a:lnTo>
                  <a:pt x="1726812" y="186734"/>
                </a:lnTo>
                <a:lnTo>
                  <a:pt x="1761000" y="198252"/>
                </a:lnTo>
                <a:lnTo>
                  <a:pt x="1776552" y="218338"/>
                </a:lnTo>
                <a:lnTo>
                  <a:pt x="1774168" y="227506"/>
                </a:lnTo>
                <a:lnTo>
                  <a:pt x="1767617" y="233807"/>
                </a:lnTo>
                <a:lnTo>
                  <a:pt x="1757799" y="237440"/>
                </a:lnTo>
                <a:lnTo>
                  <a:pt x="1745614" y="238607"/>
                </a:lnTo>
                <a:lnTo>
                  <a:pt x="1810621" y="238607"/>
                </a:lnTo>
                <a:lnTo>
                  <a:pt x="1816379" y="214426"/>
                </a:lnTo>
                <a:lnTo>
                  <a:pt x="1800860" y="177149"/>
                </a:lnTo>
                <a:lnTo>
                  <a:pt x="1766373" y="159442"/>
                </a:lnTo>
                <a:lnTo>
                  <a:pt x="1731818" y="148068"/>
                </a:lnTo>
                <a:lnTo>
                  <a:pt x="1716100" y="129794"/>
                </a:lnTo>
                <a:lnTo>
                  <a:pt x="1718183" y="121148"/>
                </a:lnTo>
                <a:lnTo>
                  <a:pt x="1723967" y="115303"/>
                </a:lnTo>
                <a:lnTo>
                  <a:pt x="1732752" y="111991"/>
                </a:lnTo>
                <a:lnTo>
                  <a:pt x="1743837" y="110947"/>
                </a:lnTo>
                <a:lnTo>
                  <a:pt x="1806502" y="110947"/>
                </a:lnTo>
                <a:lnTo>
                  <a:pt x="1813179" y="97434"/>
                </a:lnTo>
                <a:lnTo>
                  <a:pt x="1798993" y="89333"/>
                </a:lnTo>
                <a:lnTo>
                  <a:pt x="1782641" y="83299"/>
                </a:lnTo>
                <a:lnTo>
                  <a:pt x="1765022" y="79532"/>
                </a:lnTo>
                <a:lnTo>
                  <a:pt x="1747037" y="78232"/>
                </a:lnTo>
                <a:close/>
              </a:path>
              <a:path w="3128645" h="271144">
                <a:moveTo>
                  <a:pt x="1806502" y="110947"/>
                </a:moveTo>
                <a:lnTo>
                  <a:pt x="1743837" y="110947"/>
                </a:lnTo>
                <a:lnTo>
                  <a:pt x="1757038" y="112108"/>
                </a:lnTo>
                <a:lnTo>
                  <a:pt x="1771040" y="115436"/>
                </a:lnTo>
                <a:lnTo>
                  <a:pt x="1785042" y="120698"/>
                </a:lnTo>
                <a:lnTo>
                  <a:pt x="1798243" y="127660"/>
                </a:lnTo>
                <a:lnTo>
                  <a:pt x="1806502" y="110947"/>
                </a:lnTo>
                <a:close/>
              </a:path>
              <a:path w="3128645" h="271144">
                <a:moveTo>
                  <a:pt x="2005202" y="80010"/>
                </a:moveTo>
                <a:lnTo>
                  <a:pt x="1964308" y="80010"/>
                </a:lnTo>
                <a:lnTo>
                  <a:pt x="1964308" y="269189"/>
                </a:lnTo>
                <a:lnTo>
                  <a:pt x="2005202" y="269189"/>
                </a:lnTo>
                <a:lnTo>
                  <a:pt x="2005202" y="168554"/>
                </a:lnTo>
                <a:lnTo>
                  <a:pt x="2010392" y="148096"/>
                </a:lnTo>
                <a:lnTo>
                  <a:pt x="2021382" y="131838"/>
                </a:lnTo>
                <a:lnTo>
                  <a:pt x="2037736" y="121042"/>
                </a:lnTo>
                <a:lnTo>
                  <a:pt x="2058898" y="116992"/>
                </a:lnTo>
                <a:lnTo>
                  <a:pt x="2138060" y="116992"/>
                </a:lnTo>
                <a:lnTo>
                  <a:pt x="2137630" y="116281"/>
                </a:lnTo>
                <a:lnTo>
                  <a:pt x="2005202" y="116281"/>
                </a:lnTo>
                <a:lnTo>
                  <a:pt x="2005202" y="80010"/>
                </a:lnTo>
                <a:close/>
              </a:path>
              <a:path w="3128645" h="271144">
                <a:moveTo>
                  <a:pt x="2138060" y="116992"/>
                </a:moveTo>
                <a:lnTo>
                  <a:pt x="2058898" y="116992"/>
                </a:lnTo>
                <a:lnTo>
                  <a:pt x="2078012" y="120159"/>
                </a:lnTo>
                <a:lnTo>
                  <a:pt x="2092325" y="129260"/>
                </a:lnTo>
                <a:lnTo>
                  <a:pt x="2101303" y="143695"/>
                </a:lnTo>
                <a:lnTo>
                  <a:pt x="2104415" y="162864"/>
                </a:lnTo>
                <a:lnTo>
                  <a:pt x="2104415" y="269189"/>
                </a:lnTo>
                <a:lnTo>
                  <a:pt x="2145309" y="269189"/>
                </a:lnTo>
                <a:lnTo>
                  <a:pt x="2145309" y="151485"/>
                </a:lnTo>
                <a:lnTo>
                  <a:pt x="2140508" y="121042"/>
                </a:lnTo>
                <a:lnTo>
                  <a:pt x="2138060" y="116992"/>
                </a:lnTo>
                <a:close/>
              </a:path>
              <a:path w="3128645" h="271144">
                <a:moveTo>
                  <a:pt x="2074900" y="78587"/>
                </a:moveTo>
                <a:lnTo>
                  <a:pt x="2052408" y="80776"/>
                </a:lnTo>
                <a:lnTo>
                  <a:pt x="2033117" y="87566"/>
                </a:lnTo>
                <a:lnTo>
                  <a:pt x="2017293" y="99290"/>
                </a:lnTo>
                <a:lnTo>
                  <a:pt x="2005202" y="116281"/>
                </a:lnTo>
                <a:lnTo>
                  <a:pt x="2137630" y="116281"/>
                </a:lnTo>
                <a:lnTo>
                  <a:pt x="2126640" y="98101"/>
                </a:lnTo>
                <a:lnTo>
                  <a:pt x="2104504" y="83627"/>
                </a:lnTo>
                <a:lnTo>
                  <a:pt x="2074900" y="78587"/>
                </a:lnTo>
                <a:close/>
              </a:path>
              <a:path w="3128645" h="271144">
                <a:moveTo>
                  <a:pt x="2281135" y="78587"/>
                </a:moveTo>
                <a:lnTo>
                  <a:pt x="2240936" y="85532"/>
                </a:lnTo>
                <a:lnTo>
                  <a:pt x="2209704" y="105079"/>
                </a:lnTo>
                <a:lnTo>
                  <a:pt x="2189474" y="135294"/>
                </a:lnTo>
                <a:lnTo>
                  <a:pt x="2182279" y="174244"/>
                </a:lnTo>
                <a:lnTo>
                  <a:pt x="2189474" y="213454"/>
                </a:lnTo>
                <a:lnTo>
                  <a:pt x="2209704" y="243897"/>
                </a:lnTo>
                <a:lnTo>
                  <a:pt x="2240936" y="263605"/>
                </a:lnTo>
                <a:lnTo>
                  <a:pt x="2281135" y="270611"/>
                </a:lnTo>
                <a:lnTo>
                  <a:pt x="2321129" y="263605"/>
                </a:lnTo>
                <a:lnTo>
                  <a:pt x="2352255" y="243897"/>
                </a:lnTo>
                <a:lnTo>
                  <a:pt x="2357179" y="236474"/>
                </a:lnTo>
                <a:lnTo>
                  <a:pt x="2281135" y="236474"/>
                </a:lnTo>
                <a:lnTo>
                  <a:pt x="2257677" y="232012"/>
                </a:lnTo>
                <a:lnTo>
                  <a:pt x="2239352" y="219449"/>
                </a:lnTo>
                <a:lnTo>
                  <a:pt x="2227429" y="200019"/>
                </a:lnTo>
                <a:lnTo>
                  <a:pt x="2223173" y="174955"/>
                </a:lnTo>
                <a:lnTo>
                  <a:pt x="2227429" y="150040"/>
                </a:lnTo>
                <a:lnTo>
                  <a:pt x="2239352" y="130594"/>
                </a:lnTo>
                <a:lnTo>
                  <a:pt x="2257677" y="117948"/>
                </a:lnTo>
                <a:lnTo>
                  <a:pt x="2281135" y="113436"/>
                </a:lnTo>
                <a:lnTo>
                  <a:pt x="2357840" y="113436"/>
                </a:lnTo>
                <a:lnTo>
                  <a:pt x="2352255" y="105079"/>
                </a:lnTo>
                <a:lnTo>
                  <a:pt x="2321129" y="85532"/>
                </a:lnTo>
                <a:lnTo>
                  <a:pt x="2281135" y="78587"/>
                </a:lnTo>
                <a:close/>
              </a:path>
              <a:path w="3128645" h="271144">
                <a:moveTo>
                  <a:pt x="2357840" y="113436"/>
                </a:moveTo>
                <a:lnTo>
                  <a:pt x="2281135" y="113436"/>
                </a:lnTo>
                <a:lnTo>
                  <a:pt x="2304388" y="117948"/>
                </a:lnTo>
                <a:lnTo>
                  <a:pt x="2322607" y="130594"/>
                </a:lnTo>
                <a:lnTo>
                  <a:pt x="2334492" y="150040"/>
                </a:lnTo>
                <a:lnTo>
                  <a:pt x="2338743" y="174955"/>
                </a:lnTo>
                <a:lnTo>
                  <a:pt x="2334492" y="200019"/>
                </a:lnTo>
                <a:lnTo>
                  <a:pt x="2322607" y="219449"/>
                </a:lnTo>
                <a:lnTo>
                  <a:pt x="2304388" y="232012"/>
                </a:lnTo>
                <a:lnTo>
                  <a:pt x="2281135" y="236474"/>
                </a:lnTo>
                <a:lnTo>
                  <a:pt x="2357179" y="236474"/>
                </a:lnTo>
                <a:lnTo>
                  <a:pt x="2372447" y="213454"/>
                </a:lnTo>
                <a:lnTo>
                  <a:pt x="2379637" y="174244"/>
                </a:lnTo>
                <a:lnTo>
                  <a:pt x="2372447" y="135294"/>
                </a:lnTo>
                <a:lnTo>
                  <a:pt x="2357840" y="113436"/>
                </a:lnTo>
                <a:close/>
              </a:path>
              <a:path w="3128645" h="271144">
                <a:moveTo>
                  <a:pt x="2462847" y="80010"/>
                </a:moveTo>
                <a:lnTo>
                  <a:pt x="2422309" y="80010"/>
                </a:lnTo>
                <a:lnTo>
                  <a:pt x="2422309" y="269189"/>
                </a:lnTo>
                <a:lnTo>
                  <a:pt x="2462847" y="269189"/>
                </a:lnTo>
                <a:lnTo>
                  <a:pt x="2462847" y="175666"/>
                </a:lnTo>
                <a:lnTo>
                  <a:pt x="2466470" y="152641"/>
                </a:lnTo>
                <a:lnTo>
                  <a:pt x="2476893" y="134150"/>
                </a:lnTo>
                <a:lnTo>
                  <a:pt x="2493451" y="121659"/>
                </a:lnTo>
                <a:lnTo>
                  <a:pt x="2515476" y="116636"/>
                </a:lnTo>
                <a:lnTo>
                  <a:pt x="2462847" y="116636"/>
                </a:lnTo>
                <a:lnTo>
                  <a:pt x="2462847" y="80010"/>
                </a:lnTo>
                <a:close/>
              </a:path>
              <a:path w="3128645" h="271144">
                <a:moveTo>
                  <a:pt x="2531478" y="78587"/>
                </a:moveTo>
                <a:lnTo>
                  <a:pt x="2509403" y="80782"/>
                </a:lnTo>
                <a:lnTo>
                  <a:pt x="2490362" y="87610"/>
                </a:lnTo>
                <a:lnTo>
                  <a:pt x="2474721" y="99440"/>
                </a:lnTo>
                <a:lnTo>
                  <a:pt x="2462847" y="116636"/>
                </a:lnTo>
                <a:lnTo>
                  <a:pt x="2515476" y="116636"/>
                </a:lnTo>
                <a:lnTo>
                  <a:pt x="2534123" y="119809"/>
                </a:lnTo>
                <a:lnTo>
                  <a:pt x="2548102" y="128949"/>
                </a:lnTo>
                <a:lnTo>
                  <a:pt x="2556881" y="143490"/>
                </a:lnTo>
                <a:lnTo>
                  <a:pt x="2559926" y="162864"/>
                </a:lnTo>
                <a:lnTo>
                  <a:pt x="2559926" y="269189"/>
                </a:lnTo>
                <a:lnTo>
                  <a:pt x="2600820" y="269189"/>
                </a:lnTo>
                <a:lnTo>
                  <a:pt x="2600820" y="175666"/>
                </a:lnTo>
                <a:lnTo>
                  <a:pt x="2604381" y="152641"/>
                </a:lnTo>
                <a:lnTo>
                  <a:pt x="2614644" y="134150"/>
                </a:lnTo>
                <a:lnTo>
                  <a:pt x="2627777" y="124104"/>
                </a:lnTo>
                <a:lnTo>
                  <a:pt x="2597264" y="124104"/>
                </a:lnTo>
                <a:lnTo>
                  <a:pt x="2587985" y="104840"/>
                </a:lnTo>
                <a:lnTo>
                  <a:pt x="2573705" y="90544"/>
                </a:lnTo>
                <a:lnTo>
                  <a:pt x="2554758" y="81649"/>
                </a:lnTo>
                <a:lnTo>
                  <a:pt x="2531478" y="78587"/>
                </a:lnTo>
                <a:close/>
              </a:path>
              <a:path w="3128645" h="271144">
                <a:moveTo>
                  <a:pt x="2731078" y="116636"/>
                </a:moveTo>
                <a:lnTo>
                  <a:pt x="2652737" y="116636"/>
                </a:lnTo>
                <a:lnTo>
                  <a:pt x="2671440" y="119809"/>
                </a:lnTo>
                <a:lnTo>
                  <a:pt x="2685542" y="128949"/>
                </a:lnTo>
                <a:lnTo>
                  <a:pt x="2694443" y="143490"/>
                </a:lnTo>
                <a:lnTo>
                  <a:pt x="2697543" y="162864"/>
                </a:lnTo>
                <a:lnTo>
                  <a:pt x="2697543" y="269189"/>
                </a:lnTo>
                <a:lnTo>
                  <a:pt x="2738437" y="269189"/>
                </a:lnTo>
                <a:lnTo>
                  <a:pt x="2738437" y="151485"/>
                </a:lnTo>
                <a:lnTo>
                  <a:pt x="2733703" y="121042"/>
                </a:lnTo>
                <a:lnTo>
                  <a:pt x="2731078" y="116636"/>
                </a:lnTo>
                <a:close/>
              </a:path>
              <a:path w="3128645" h="271144">
                <a:moveTo>
                  <a:pt x="2669095" y="78587"/>
                </a:moveTo>
                <a:lnTo>
                  <a:pt x="2645020" y="81249"/>
                </a:lnTo>
                <a:lnTo>
                  <a:pt x="2624778" y="89477"/>
                </a:lnTo>
                <a:lnTo>
                  <a:pt x="2608737" y="103640"/>
                </a:lnTo>
                <a:lnTo>
                  <a:pt x="2597264" y="124104"/>
                </a:lnTo>
                <a:lnTo>
                  <a:pt x="2627777" y="124104"/>
                </a:lnTo>
                <a:lnTo>
                  <a:pt x="2630974" y="121659"/>
                </a:lnTo>
                <a:lnTo>
                  <a:pt x="2652737" y="116636"/>
                </a:lnTo>
                <a:lnTo>
                  <a:pt x="2731078" y="116636"/>
                </a:lnTo>
                <a:lnTo>
                  <a:pt x="2720035" y="98101"/>
                </a:lnTo>
                <a:lnTo>
                  <a:pt x="2698232" y="83627"/>
                </a:lnTo>
                <a:lnTo>
                  <a:pt x="2669095" y="78587"/>
                </a:lnTo>
                <a:close/>
              </a:path>
              <a:path w="3128645" h="271144">
                <a:moveTo>
                  <a:pt x="2883166" y="0"/>
                </a:moveTo>
                <a:lnTo>
                  <a:pt x="2845473" y="52628"/>
                </a:lnTo>
                <a:lnTo>
                  <a:pt x="2881744" y="52628"/>
                </a:lnTo>
                <a:lnTo>
                  <a:pt x="2925127" y="17780"/>
                </a:lnTo>
                <a:lnTo>
                  <a:pt x="2883166" y="0"/>
                </a:lnTo>
                <a:close/>
              </a:path>
              <a:path w="3128645" h="271144">
                <a:moveTo>
                  <a:pt x="2871076" y="78587"/>
                </a:moveTo>
                <a:lnTo>
                  <a:pt x="2832427" y="85744"/>
                </a:lnTo>
                <a:lnTo>
                  <a:pt x="2802178" y="105435"/>
                </a:lnTo>
                <a:lnTo>
                  <a:pt x="2782465" y="135794"/>
                </a:lnTo>
                <a:lnTo>
                  <a:pt x="2775419" y="174955"/>
                </a:lnTo>
                <a:lnTo>
                  <a:pt x="2782331" y="213904"/>
                </a:lnTo>
                <a:lnTo>
                  <a:pt x="2801912" y="244119"/>
                </a:lnTo>
                <a:lnTo>
                  <a:pt x="2832427" y="263666"/>
                </a:lnTo>
                <a:lnTo>
                  <a:pt x="2872143" y="270611"/>
                </a:lnTo>
                <a:lnTo>
                  <a:pt x="2895568" y="268461"/>
                </a:lnTo>
                <a:lnTo>
                  <a:pt x="2916593" y="262210"/>
                </a:lnTo>
                <a:lnTo>
                  <a:pt x="2934950" y="252159"/>
                </a:lnTo>
                <a:lnTo>
                  <a:pt x="2950375" y="238607"/>
                </a:lnTo>
                <a:lnTo>
                  <a:pt x="2949373" y="237540"/>
                </a:lnTo>
                <a:lnTo>
                  <a:pt x="2875343" y="237540"/>
                </a:lnTo>
                <a:lnTo>
                  <a:pt x="2854474" y="234251"/>
                </a:lnTo>
                <a:lnTo>
                  <a:pt x="2837205" y="224828"/>
                </a:lnTo>
                <a:lnTo>
                  <a:pt x="2824337" y="209937"/>
                </a:lnTo>
                <a:lnTo>
                  <a:pt x="2816669" y="190246"/>
                </a:lnTo>
                <a:lnTo>
                  <a:pt x="2959620" y="190246"/>
                </a:lnTo>
                <a:lnTo>
                  <a:pt x="2958081" y="160375"/>
                </a:lnTo>
                <a:lnTo>
                  <a:pt x="2815958" y="160375"/>
                </a:lnTo>
                <a:lnTo>
                  <a:pt x="2822225" y="139956"/>
                </a:lnTo>
                <a:lnTo>
                  <a:pt x="2834093" y="124504"/>
                </a:lnTo>
                <a:lnTo>
                  <a:pt x="2850762" y="114719"/>
                </a:lnTo>
                <a:lnTo>
                  <a:pt x="2871431" y="111302"/>
                </a:lnTo>
                <a:lnTo>
                  <a:pt x="2943219" y="111302"/>
                </a:lnTo>
                <a:lnTo>
                  <a:pt x="2942151" y="108813"/>
                </a:lnTo>
                <a:lnTo>
                  <a:pt x="2913664" y="86433"/>
                </a:lnTo>
                <a:lnTo>
                  <a:pt x="2871076" y="78587"/>
                </a:lnTo>
                <a:close/>
              </a:path>
              <a:path w="3128645" h="271144">
                <a:moveTo>
                  <a:pt x="2928683" y="215493"/>
                </a:moveTo>
                <a:lnTo>
                  <a:pt x="2917398" y="224939"/>
                </a:lnTo>
                <a:lnTo>
                  <a:pt x="2904547" y="231851"/>
                </a:lnTo>
                <a:lnTo>
                  <a:pt x="2890428" y="236096"/>
                </a:lnTo>
                <a:lnTo>
                  <a:pt x="2875343" y="237540"/>
                </a:lnTo>
                <a:lnTo>
                  <a:pt x="2949373" y="237540"/>
                </a:lnTo>
                <a:lnTo>
                  <a:pt x="2928683" y="215493"/>
                </a:lnTo>
                <a:close/>
              </a:path>
              <a:path w="3128645" h="271144">
                <a:moveTo>
                  <a:pt x="2943219" y="111302"/>
                </a:moveTo>
                <a:lnTo>
                  <a:pt x="2871431" y="111302"/>
                </a:lnTo>
                <a:lnTo>
                  <a:pt x="2892506" y="114669"/>
                </a:lnTo>
                <a:lnTo>
                  <a:pt x="2908814" y="124371"/>
                </a:lnTo>
                <a:lnTo>
                  <a:pt x="2919587" y="139806"/>
                </a:lnTo>
                <a:lnTo>
                  <a:pt x="2924060" y="160375"/>
                </a:lnTo>
                <a:lnTo>
                  <a:pt x="2958081" y="160375"/>
                </a:lnTo>
                <a:lnTo>
                  <a:pt x="2957237" y="143995"/>
                </a:lnTo>
                <a:lnTo>
                  <a:pt x="2943219" y="111302"/>
                </a:lnTo>
                <a:close/>
              </a:path>
              <a:path w="3128645" h="271144">
                <a:moveTo>
                  <a:pt x="2994113" y="215138"/>
                </a:moveTo>
                <a:lnTo>
                  <a:pt x="2995475" y="255609"/>
                </a:lnTo>
                <a:lnTo>
                  <a:pt x="3034691" y="268900"/>
                </a:lnTo>
                <a:lnTo>
                  <a:pt x="3055632" y="270611"/>
                </a:lnTo>
                <a:lnTo>
                  <a:pt x="3083019" y="267283"/>
                </a:lnTo>
                <a:lnTo>
                  <a:pt x="3106172" y="257054"/>
                </a:lnTo>
                <a:lnTo>
                  <a:pt x="3122191" y="239557"/>
                </a:lnTo>
                <a:lnTo>
                  <a:pt x="3122417" y="238607"/>
                </a:lnTo>
                <a:lnTo>
                  <a:pt x="3057410" y="238607"/>
                </a:lnTo>
                <a:lnTo>
                  <a:pt x="3041119" y="236990"/>
                </a:lnTo>
                <a:lnTo>
                  <a:pt x="3024162" y="232340"/>
                </a:lnTo>
                <a:lnTo>
                  <a:pt x="3008004" y="224955"/>
                </a:lnTo>
                <a:lnTo>
                  <a:pt x="2994113" y="215138"/>
                </a:lnTo>
                <a:close/>
              </a:path>
              <a:path w="3128645" h="271144">
                <a:moveTo>
                  <a:pt x="3058833" y="78232"/>
                </a:moveTo>
                <a:lnTo>
                  <a:pt x="3032640" y="81387"/>
                </a:lnTo>
                <a:lnTo>
                  <a:pt x="3010382" y="91211"/>
                </a:lnTo>
                <a:lnTo>
                  <a:pt x="2994925" y="108235"/>
                </a:lnTo>
                <a:lnTo>
                  <a:pt x="2989135" y="132994"/>
                </a:lnTo>
                <a:lnTo>
                  <a:pt x="3004487" y="169682"/>
                </a:lnTo>
                <a:lnTo>
                  <a:pt x="3038608" y="186734"/>
                </a:lnTo>
                <a:lnTo>
                  <a:pt x="3072795" y="198252"/>
                </a:lnTo>
                <a:lnTo>
                  <a:pt x="3088347" y="218338"/>
                </a:lnTo>
                <a:lnTo>
                  <a:pt x="3085964" y="227506"/>
                </a:lnTo>
                <a:lnTo>
                  <a:pt x="3079413" y="233807"/>
                </a:lnTo>
                <a:lnTo>
                  <a:pt x="3069595" y="237440"/>
                </a:lnTo>
                <a:lnTo>
                  <a:pt x="3057410" y="238607"/>
                </a:lnTo>
                <a:lnTo>
                  <a:pt x="3122417" y="238607"/>
                </a:lnTo>
                <a:lnTo>
                  <a:pt x="3128175" y="214426"/>
                </a:lnTo>
                <a:lnTo>
                  <a:pt x="3112656" y="177149"/>
                </a:lnTo>
                <a:lnTo>
                  <a:pt x="3078168" y="159442"/>
                </a:lnTo>
                <a:lnTo>
                  <a:pt x="3043614" y="148068"/>
                </a:lnTo>
                <a:lnTo>
                  <a:pt x="3027895" y="129794"/>
                </a:lnTo>
                <a:lnTo>
                  <a:pt x="3029979" y="121148"/>
                </a:lnTo>
                <a:lnTo>
                  <a:pt x="3035763" y="115303"/>
                </a:lnTo>
                <a:lnTo>
                  <a:pt x="3044547" y="111991"/>
                </a:lnTo>
                <a:lnTo>
                  <a:pt x="3055632" y="110947"/>
                </a:lnTo>
                <a:lnTo>
                  <a:pt x="3118297" y="110947"/>
                </a:lnTo>
                <a:lnTo>
                  <a:pt x="3124974" y="97434"/>
                </a:lnTo>
                <a:lnTo>
                  <a:pt x="3110789" y="89333"/>
                </a:lnTo>
                <a:lnTo>
                  <a:pt x="3094437" y="83299"/>
                </a:lnTo>
                <a:lnTo>
                  <a:pt x="3076818" y="79532"/>
                </a:lnTo>
                <a:lnTo>
                  <a:pt x="3058833" y="78232"/>
                </a:lnTo>
                <a:close/>
              </a:path>
              <a:path w="3128645" h="271144">
                <a:moveTo>
                  <a:pt x="3118297" y="110947"/>
                </a:moveTo>
                <a:lnTo>
                  <a:pt x="3055632" y="110947"/>
                </a:lnTo>
                <a:lnTo>
                  <a:pt x="3068834" y="112108"/>
                </a:lnTo>
                <a:lnTo>
                  <a:pt x="3082836" y="115436"/>
                </a:lnTo>
                <a:lnTo>
                  <a:pt x="3096837" y="120698"/>
                </a:lnTo>
                <a:lnTo>
                  <a:pt x="3110039" y="127660"/>
                </a:lnTo>
                <a:lnTo>
                  <a:pt x="3118297" y="1109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6664" y="1434350"/>
            <a:ext cx="3162300" cy="271145"/>
          </a:xfrm>
          <a:custGeom>
            <a:avLst/>
            <a:gdLst/>
            <a:ahLst/>
            <a:cxnLst/>
            <a:rect l="l" t="t" r="r" b="b"/>
            <a:pathLst>
              <a:path w="3162300" h="271144">
                <a:moveTo>
                  <a:pt x="14579" y="213715"/>
                </a:moveTo>
                <a:lnTo>
                  <a:pt x="15940" y="254187"/>
                </a:lnTo>
                <a:lnTo>
                  <a:pt x="55156" y="267477"/>
                </a:lnTo>
                <a:lnTo>
                  <a:pt x="76098" y="269189"/>
                </a:lnTo>
                <a:lnTo>
                  <a:pt x="103485" y="265861"/>
                </a:lnTo>
                <a:lnTo>
                  <a:pt x="126638" y="255631"/>
                </a:lnTo>
                <a:lnTo>
                  <a:pt x="142656" y="238135"/>
                </a:lnTo>
                <a:lnTo>
                  <a:pt x="142882" y="237185"/>
                </a:lnTo>
                <a:lnTo>
                  <a:pt x="77876" y="237185"/>
                </a:lnTo>
                <a:lnTo>
                  <a:pt x="61585" y="235568"/>
                </a:lnTo>
                <a:lnTo>
                  <a:pt x="44627" y="230917"/>
                </a:lnTo>
                <a:lnTo>
                  <a:pt x="28470" y="223533"/>
                </a:lnTo>
                <a:lnTo>
                  <a:pt x="14579" y="213715"/>
                </a:lnTo>
                <a:close/>
              </a:path>
              <a:path w="3162300" h="271144">
                <a:moveTo>
                  <a:pt x="79298" y="76809"/>
                </a:moveTo>
                <a:lnTo>
                  <a:pt x="53106" y="79965"/>
                </a:lnTo>
                <a:lnTo>
                  <a:pt x="30848" y="89788"/>
                </a:lnTo>
                <a:lnTo>
                  <a:pt x="15390" y="106813"/>
                </a:lnTo>
                <a:lnTo>
                  <a:pt x="9601" y="131571"/>
                </a:lnTo>
                <a:lnTo>
                  <a:pt x="24953" y="168259"/>
                </a:lnTo>
                <a:lnTo>
                  <a:pt x="59074" y="185312"/>
                </a:lnTo>
                <a:lnTo>
                  <a:pt x="93261" y="196830"/>
                </a:lnTo>
                <a:lnTo>
                  <a:pt x="108813" y="216915"/>
                </a:lnTo>
                <a:lnTo>
                  <a:pt x="106429" y="226083"/>
                </a:lnTo>
                <a:lnTo>
                  <a:pt x="99879" y="232384"/>
                </a:lnTo>
                <a:lnTo>
                  <a:pt x="90061" y="236018"/>
                </a:lnTo>
                <a:lnTo>
                  <a:pt x="77876" y="237185"/>
                </a:lnTo>
                <a:lnTo>
                  <a:pt x="142882" y="237185"/>
                </a:lnTo>
                <a:lnTo>
                  <a:pt x="148640" y="213004"/>
                </a:lnTo>
                <a:lnTo>
                  <a:pt x="133122" y="175727"/>
                </a:lnTo>
                <a:lnTo>
                  <a:pt x="98634" y="158019"/>
                </a:lnTo>
                <a:lnTo>
                  <a:pt x="64080" y="146646"/>
                </a:lnTo>
                <a:lnTo>
                  <a:pt x="48361" y="128371"/>
                </a:lnTo>
                <a:lnTo>
                  <a:pt x="50445" y="119726"/>
                </a:lnTo>
                <a:lnTo>
                  <a:pt x="56229" y="113880"/>
                </a:lnTo>
                <a:lnTo>
                  <a:pt x="65013" y="110569"/>
                </a:lnTo>
                <a:lnTo>
                  <a:pt x="76098" y="109524"/>
                </a:lnTo>
                <a:lnTo>
                  <a:pt x="138763" y="109524"/>
                </a:lnTo>
                <a:lnTo>
                  <a:pt x="145440" y="96011"/>
                </a:lnTo>
                <a:lnTo>
                  <a:pt x="131255" y="87910"/>
                </a:lnTo>
                <a:lnTo>
                  <a:pt x="114903" y="81876"/>
                </a:lnTo>
                <a:lnTo>
                  <a:pt x="97284" y="78109"/>
                </a:lnTo>
                <a:lnTo>
                  <a:pt x="79298" y="76809"/>
                </a:lnTo>
                <a:close/>
              </a:path>
              <a:path w="3162300" h="271144">
                <a:moveTo>
                  <a:pt x="138763" y="109524"/>
                </a:moveTo>
                <a:lnTo>
                  <a:pt x="76098" y="109524"/>
                </a:lnTo>
                <a:lnTo>
                  <a:pt x="89300" y="110686"/>
                </a:lnTo>
                <a:lnTo>
                  <a:pt x="103301" y="114014"/>
                </a:lnTo>
                <a:lnTo>
                  <a:pt x="117303" y="119276"/>
                </a:lnTo>
                <a:lnTo>
                  <a:pt x="130505" y="126237"/>
                </a:lnTo>
                <a:lnTo>
                  <a:pt x="138763" y="109524"/>
                </a:lnTo>
                <a:close/>
              </a:path>
              <a:path w="3162300" h="271144">
                <a:moveTo>
                  <a:pt x="267766" y="77165"/>
                </a:moveTo>
                <a:lnTo>
                  <a:pt x="229117" y="84321"/>
                </a:lnTo>
                <a:lnTo>
                  <a:pt x="198869" y="104012"/>
                </a:lnTo>
                <a:lnTo>
                  <a:pt x="179155" y="134372"/>
                </a:lnTo>
                <a:lnTo>
                  <a:pt x="172110" y="173532"/>
                </a:lnTo>
                <a:lnTo>
                  <a:pt x="179022" y="212482"/>
                </a:lnTo>
                <a:lnTo>
                  <a:pt x="198602" y="242697"/>
                </a:lnTo>
                <a:lnTo>
                  <a:pt x="229117" y="262243"/>
                </a:lnTo>
                <a:lnTo>
                  <a:pt x="268833" y="269189"/>
                </a:lnTo>
                <a:lnTo>
                  <a:pt x="292258" y="267038"/>
                </a:lnTo>
                <a:lnTo>
                  <a:pt x="313283" y="260788"/>
                </a:lnTo>
                <a:lnTo>
                  <a:pt x="331641" y="250736"/>
                </a:lnTo>
                <a:lnTo>
                  <a:pt x="347065" y="237185"/>
                </a:lnTo>
                <a:lnTo>
                  <a:pt x="346064" y="236118"/>
                </a:lnTo>
                <a:lnTo>
                  <a:pt x="272034" y="236118"/>
                </a:lnTo>
                <a:lnTo>
                  <a:pt x="251164" y="232829"/>
                </a:lnTo>
                <a:lnTo>
                  <a:pt x="233895" y="223405"/>
                </a:lnTo>
                <a:lnTo>
                  <a:pt x="221027" y="208514"/>
                </a:lnTo>
                <a:lnTo>
                  <a:pt x="213360" y="188823"/>
                </a:lnTo>
                <a:lnTo>
                  <a:pt x="356311" y="188823"/>
                </a:lnTo>
                <a:lnTo>
                  <a:pt x="354771" y="158953"/>
                </a:lnTo>
                <a:lnTo>
                  <a:pt x="212648" y="158953"/>
                </a:lnTo>
                <a:lnTo>
                  <a:pt x="218916" y="138533"/>
                </a:lnTo>
                <a:lnTo>
                  <a:pt x="230784" y="123082"/>
                </a:lnTo>
                <a:lnTo>
                  <a:pt x="247453" y="113297"/>
                </a:lnTo>
                <a:lnTo>
                  <a:pt x="268122" y="109880"/>
                </a:lnTo>
                <a:lnTo>
                  <a:pt x="339909" y="109880"/>
                </a:lnTo>
                <a:lnTo>
                  <a:pt x="338842" y="107391"/>
                </a:lnTo>
                <a:lnTo>
                  <a:pt x="310355" y="85010"/>
                </a:lnTo>
                <a:lnTo>
                  <a:pt x="267766" y="77165"/>
                </a:lnTo>
                <a:close/>
              </a:path>
              <a:path w="3162300" h="271144">
                <a:moveTo>
                  <a:pt x="325374" y="214071"/>
                </a:moveTo>
                <a:lnTo>
                  <a:pt x="314089" y="223516"/>
                </a:lnTo>
                <a:lnTo>
                  <a:pt x="301237" y="230428"/>
                </a:lnTo>
                <a:lnTo>
                  <a:pt x="287119" y="234673"/>
                </a:lnTo>
                <a:lnTo>
                  <a:pt x="272034" y="236118"/>
                </a:lnTo>
                <a:lnTo>
                  <a:pt x="346064" y="236118"/>
                </a:lnTo>
                <a:lnTo>
                  <a:pt x="325374" y="214071"/>
                </a:lnTo>
                <a:close/>
              </a:path>
              <a:path w="3162300" h="271144">
                <a:moveTo>
                  <a:pt x="339909" y="109880"/>
                </a:moveTo>
                <a:lnTo>
                  <a:pt x="268122" y="109880"/>
                </a:lnTo>
                <a:lnTo>
                  <a:pt x="289197" y="113247"/>
                </a:lnTo>
                <a:lnTo>
                  <a:pt x="305504" y="122948"/>
                </a:lnTo>
                <a:lnTo>
                  <a:pt x="316278" y="138383"/>
                </a:lnTo>
                <a:lnTo>
                  <a:pt x="320751" y="158953"/>
                </a:lnTo>
                <a:lnTo>
                  <a:pt x="354771" y="158953"/>
                </a:lnTo>
                <a:lnTo>
                  <a:pt x="353927" y="142573"/>
                </a:lnTo>
                <a:lnTo>
                  <a:pt x="339909" y="109880"/>
                </a:lnTo>
                <a:close/>
              </a:path>
              <a:path w="3162300" h="271144">
                <a:moveTo>
                  <a:pt x="439877" y="78587"/>
                </a:moveTo>
                <a:lnTo>
                  <a:pt x="398983" y="78587"/>
                </a:lnTo>
                <a:lnTo>
                  <a:pt x="398983" y="267766"/>
                </a:lnTo>
                <a:lnTo>
                  <a:pt x="439877" y="267766"/>
                </a:lnTo>
                <a:lnTo>
                  <a:pt x="439877" y="167131"/>
                </a:lnTo>
                <a:lnTo>
                  <a:pt x="445066" y="146673"/>
                </a:lnTo>
                <a:lnTo>
                  <a:pt x="456057" y="130416"/>
                </a:lnTo>
                <a:lnTo>
                  <a:pt x="472410" y="119620"/>
                </a:lnTo>
                <a:lnTo>
                  <a:pt x="493572" y="115569"/>
                </a:lnTo>
                <a:lnTo>
                  <a:pt x="572734" y="115569"/>
                </a:lnTo>
                <a:lnTo>
                  <a:pt x="572304" y="114858"/>
                </a:lnTo>
                <a:lnTo>
                  <a:pt x="439877" y="114858"/>
                </a:lnTo>
                <a:lnTo>
                  <a:pt x="439877" y="78587"/>
                </a:lnTo>
                <a:close/>
              </a:path>
              <a:path w="3162300" h="271144">
                <a:moveTo>
                  <a:pt x="572734" y="115569"/>
                </a:moveTo>
                <a:lnTo>
                  <a:pt x="493572" y="115569"/>
                </a:lnTo>
                <a:lnTo>
                  <a:pt x="512686" y="118737"/>
                </a:lnTo>
                <a:lnTo>
                  <a:pt x="526999" y="127838"/>
                </a:lnTo>
                <a:lnTo>
                  <a:pt x="535978" y="142273"/>
                </a:lnTo>
                <a:lnTo>
                  <a:pt x="539089" y="161442"/>
                </a:lnTo>
                <a:lnTo>
                  <a:pt x="539089" y="267766"/>
                </a:lnTo>
                <a:lnTo>
                  <a:pt x="579983" y="267766"/>
                </a:lnTo>
                <a:lnTo>
                  <a:pt x="579983" y="150063"/>
                </a:lnTo>
                <a:lnTo>
                  <a:pt x="575183" y="119620"/>
                </a:lnTo>
                <a:lnTo>
                  <a:pt x="572734" y="115569"/>
                </a:lnTo>
                <a:close/>
              </a:path>
              <a:path w="3162300" h="271144">
                <a:moveTo>
                  <a:pt x="509574" y="77165"/>
                </a:moveTo>
                <a:lnTo>
                  <a:pt x="487083" y="79354"/>
                </a:lnTo>
                <a:lnTo>
                  <a:pt x="467791" y="86144"/>
                </a:lnTo>
                <a:lnTo>
                  <a:pt x="451967" y="97867"/>
                </a:lnTo>
                <a:lnTo>
                  <a:pt x="439877" y="114858"/>
                </a:lnTo>
                <a:lnTo>
                  <a:pt x="572304" y="114858"/>
                </a:lnTo>
                <a:lnTo>
                  <a:pt x="561314" y="96678"/>
                </a:lnTo>
                <a:lnTo>
                  <a:pt x="539178" y="82204"/>
                </a:lnTo>
                <a:lnTo>
                  <a:pt x="509574" y="77165"/>
                </a:lnTo>
                <a:close/>
              </a:path>
              <a:path w="3162300" h="271144">
                <a:moveTo>
                  <a:pt x="620166" y="78587"/>
                </a:moveTo>
                <a:lnTo>
                  <a:pt x="620166" y="112013"/>
                </a:lnTo>
                <a:lnTo>
                  <a:pt x="725068" y="112013"/>
                </a:lnTo>
                <a:lnTo>
                  <a:pt x="616966" y="240029"/>
                </a:lnTo>
                <a:lnTo>
                  <a:pt x="616966" y="267766"/>
                </a:lnTo>
                <a:lnTo>
                  <a:pt x="778764" y="268122"/>
                </a:lnTo>
                <a:lnTo>
                  <a:pt x="778764" y="234695"/>
                </a:lnTo>
                <a:lnTo>
                  <a:pt x="667461" y="234340"/>
                </a:lnTo>
                <a:lnTo>
                  <a:pt x="775563" y="106324"/>
                </a:lnTo>
                <a:lnTo>
                  <a:pt x="775563" y="78943"/>
                </a:lnTo>
                <a:lnTo>
                  <a:pt x="620166" y="78587"/>
                </a:lnTo>
                <a:close/>
              </a:path>
              <a:path w="3162300" h="271144">
                <a:moveTo>
                  <a:pt x="842403" y="0"/>
                </a:moveTo>
                <a:lnTo>
                  <a:pt x="832980" y="1833"/>
                </a:lnTo>
                <a:lnTo>
                  <a:pt x="825423" y="6934"/>
                </a:lnTo>
                <a:lnTo>
                  <a:pt x="820400" y="14701"/>
                </a:lnTo>
                <a:lnTo>
                  <a:pt x="818578" y="24536"/>
                </a:lnTo>
                <a:lnTo>
                  <a:pt x="820400" y="34165"/>
                </a:lnTo>
                <a:lnTo>
                  <a:pt x="825423" y="41827"/>
                </a:lnTo>
                <a:lnTo>
                  <a:pt x="832980" y="46889"/>
                </a:lnTo>
                <a:lnTo>
                  <a:pt x="842403" y="48717"/>
                </a:lnTo>
                <a:lnTo>
                  <a:pt x="851827" y="46889"/>
                </a:lnTo>
                <a:lnTo>
                  <a:pt x="859383" y="41827"/>
                </a:lnTo>
                <a:lnTo>
                  <a:pt x="864406" y="34165"/>
                </a:lnTo>
                <a:lnTo>
                  <a:pt x="866228" y="24536"/>
                </a:lnTo>
                <a:lnTo>
                  <a:pt x="864406" y="14701"/>
                </a:lnTo>
                <a:lnTo>
                  <a:pt x="859383" y="6934"/>
                </a:lnTo>
                <a:lnTo>
                  <a:pt x="851827" y="1833"/>
                </a:lnTo>
                <a:lnTo>
                  <a:pt x="842403" y="0"/>
                </a:lnTo>
                <a:close/>
              </a:path>
              <a:path w="3162300" h="271144">
                <a:moveTo>
                  <a:pt x="862672" y="78587"/>
                </a:moveTo>
                <a:lnTo>
                  <a:pt x="822134" y="78587"/>
                </a:lnTo>
                <a:lnTo>
                  <a:pt x="822134" y="267766"/>
                </a:lnTo>
                <a:lnTo>
                  <a:pt x="862672" y="267766"/>
                </a:lnTo>
                <a:lnTo>
                  <a:pt x="862672" y="78587"/>
                </a:lnTo>
                <a:close/>
              </a:path>
              <a:path w="3162300" h="271144">
                <a:moveTo>
                  <a:pt x="965796" y="3911"/>
                </a:moveTo>
                <a:lnTo>
                  <a:pt x="924902" y="3911"/>
                </a:lnTo>
                <a:lnTo>
                  <a:pt x="924902" y="267766"/>
                </a:lnTo>
                <a:lnTo>
                  <a:pt x="965796" y="267766"/>
                </a:lnTo>
                <a:lnTo>
                  <a:pt x="965796" y="3911"/>
                </a:lnTo>
                <a:close/>
              </a:path>
              <a:path w="3162300" h="271144">
                <a:moveTo>
                  <a:pt x="1070698" y="3911"/>
                </a:moveTo>
                <a:lnTo>
                  <a:pt x="1029804" y="3911"/>
                </a:lnTo>
                <a:lnTo>
                  <a:pt x="1029804" y="267766"/>
                </a:lnTo>
                <a:lnTo>
                  <a:pt x="1070698" y="267766"/>
                </a:lnTo>
                <a:lnTo>
                  <a:pt x="1070698" y="3911"/>
                </a:lnTo>
                <a:close/>
              </a:path>
              <a:path w="3162300" h="271144">
                <a:moveTo>
                  <a:pt x="1277053" y="110235"/>
                </a:moveTo>
                <a:lnTo>
                  <a:pt x="1200848" y="110235"/>
                </a:lnTo>
                <a:lnTo>
                  <a:pt x="1220506" y="112830"/>
                </a:lnTo>
                <a:lnTo>
                  <a:pt x="1234630" y="120326"/>
                </a:lnTo>
                <a:lnTo>
                  <a:pt x="1243153" y="132288"/>
                </a:lnTo>
                <a:lnTo>
                  <a:pt x="1246009" y="148285"/>
                </a:lnTo>
                <a:lnTo>
                  <a:pt x="1246009" y="153974"/>
                </a:lnTo>
                <a:lnTo>
                  <a:pt x="1188758" y="153974"/>
                </a:lnTo>
                <a:lnTo>
                  <a:pt x="1158387" y="158164"/>
                </a:lnTo>
                <a:lnTo>
                  <a:pt x="1135951" y="169621"/>
                </a:lnTo>
                <a:lnTo>
                  <a:pt x="1122049" y="187478"/>
                </a:lnTo>
                <a:lnTo>
                  <a:pt x="1117282" y="210870"/>
                </a:lnTo>
                <a:lnTo>
                  <a:pt x="1121921" y="234140"/>
                </a:lnTo>
                <a:lnTo>
                  <a:pt x="1135195" y="252742"/>
                </a:lnTo>
                <a:lnTo>
                  <a:pt x="1156137" y="265077"/>
                </a:lnTo>
                <a:lnTo>
                  <a:pt x="1183779" y="269544"/>
                </a:lnTo>
                <a:lnTo>
                  <a:pt x="1203209" y="268005"/>
                </a:lnTo>
                <a:lnTo>
                  <a:pt x="1220273" y="263366"/>
                </a:lnTo>
                <a:lnTo>
                  <a:pt x="1234736" y="255593"/>
                </a:lnTo>
                <a:lnTo>
                  <a:pt x="1246365" y="244652"/>
                </a:lnTo>
                <a:lnTo>
                  <a:pt x="1286481" y="244652"/>
                </a:lnTo>
                <a:lnTo>
                  <a:pt x="1286460" y="237185"/>
                </a:lnTo>
                <a:lnTo>
                  <a:pt x="1192314" y="237185"/>
                </a:lnTo>
                <a:lnTo>
                  <a:pt x="1176989" y="235196"/>
                </a:lnTo>
                <a:lnTo>
                  <a:pt x="1165466" y="229539"/>
                </a:lnTo>
                <a:lnTo>
                  <a:pt x="1158209" y="220683"/>
                </a:lnTo>
                <a:lnTo>
                  <a:pt x="1155687" y="209092"/>
                </a:lnTo>
                <a:lnTo>
                  <a:pt x="1158048" y="197496"/>
                </a:lnTo>
                <a:lnTo>
                  <a:pt x="1165244" y="189668"/>
                </a:lnTo>
                <a:lnTo>
                  <a:pt x="1177440" y="185239"/>
                </a:lnTo>
                <a:lnTo>
                  <a:pt x="1194803" y="183845"/>
                </a:lnTo>
                <a:lnTo>
                  <a:pt x="1286307" y="183845"/>
                </a:lnTo>
                <a:lnTo>
                  <a:pt x="1286192" y="143662"/>
                </a:lnTo>
                <a:lnTo>
                  <a:pt x="1280947" y="115720"/>
                </a:lnTo>
                <a:lnTo>
                  <a:pt x="1277053" y="110235"/>
                </a:lnTo>
                <a:close/>
              </a:path>
              <a:path w="3162300" h="271144">
                <a:moveTo>
                  <a:pt x="1286481" y="244652"/>
                </a:moveTo>
                <a:lnTo>
                  <a:pt x="1246365" y="244652"/>
                </a:lnTo>
                <a:lnTo>
                  <a:pt x="1246365" y="267766"/>
                </a:lnTo>
                <a:lnTo>
                  <a:pt x="1286548" y="267766"/>
                </a:lnTo>
                <a:lnTo>
                  <a:pt x="1286481" y="244652"/>
                </a:lnTo>
                <a:close/>
              </a:path>
              <a:path w="3162300" h="271144">
                <a:moveTo>
                  <a:pt x="1286307" y="183845"/>
                </a:moveTo>
                <a:lnTo>
                  <a:pt x="1246009" y="183845"/>
                </a:lnTo>
                <a:lnTo>
                  <a:pt x="1246009" y="201269"/>
                </a:lnTo>
                <a:lnTo>
                  <a:pt x="1240820" y="215582"/>
                </a:lnTo>
                <a:lnTo>
                  <a:pt x="1229296" y="226961"/>
                </a:lnTo>
                <a:lnTo>
                  <a:pt x="1212705" y="234473"/>
                </a:lnTo>
                <a:lnTo>
                  <a:pt x="1192314" y="237185"/>
                </a:lnTo>
                <a:lnTo>
                  <a:pt x="1286460" y="237185"/>
                </a:lnTo>
                <a:lnTo>
                  <a:pt x="1286307" y="183845"/>
                </a:lnTo>
                <a:close/>
              </a:path>
              <a:path w="3162300" h="271144">
                <a:moveTo>
                  <a:pt x="1209738" y="77165"/>
                </a:moveTo>
                <a:lnTo>
                  <a:pt x="1185563" y="78687"/>
                </a:lnTo>
                <a:lnTo>
                  <a:pt x="1165421" y="83210"/>
                </a:lnTo>
                <a:lnTo>
                  <a:pt x="1147080" y="90666"/>
                </a:lnTo>
                <a:lnTo>
                  <a:pt x="1128306" y="100990"/>
                </a:lnTo>
                <a:lnTo>
                  <a:pt x="1145019" y="129438"/>
                </a:lnTo>
                <a:lnTo>
                  <a:pt x="1159143" y="121037"/>
                </a:lnTo>
                <a:lnTo>
                  <a:pt x="1173200" y="115036"/>
                </a:lnTo>
                <a:lnTo>
                  <a:pt x="1187124" y="111436"/>
                </a:lnTo>
                <a:lnTo>
                  <a:pt x="1200848" y="110235"/>
                </a:lnTo>
                <a:lnTo>
                  <a:pt x="1277053" y="110235"/>
                </a:lnTo>
                <a:lnTo>
                  <a:pt x="1266101" y="94811"/>
                </a:lnTo>
                <a:lnTo>
                  <a:pt x="1242187" y="81704"/>
                </a:lnTo>
                <a:lnTo>
                  <a:pt x="1209738" y="77165"/>
                </a:lnTo>
                <a:close/>
              </a:path>
              <a:path w="3162300" h="271144">
                <a:moveTo>
                  <a:pt x="1520177" y="76809"/>
                </a:moveTo>
                <a:lnTo>
                  <a:pt x="1483617" y="83754"/>
                </a:lnTo>
                <a:lnTo>
                  <a:pt x="1455191" y="103301"/>
                </a:lnTo>
                <a:lnTo>
                  <a:pt x="1436766" y="133516"/>
                </a:lnTo>
                <a:lnTo>
                  <a:pt x="1430210" y="172465"/>
                </a:lnTo>
                <a:lnTo>
                  <a:pt x="1436727" y="211937"/>
                </a:lnTo>
                <a:lnTo>
                  <a:pt x="1455146" y="242608"/>
                </a:lnTo>
                <a:lnTo>
                  <a:pt x="1483767" y="262477"/>
                </a:lnTo>
                <a:lnTo>
                  <a:pt x="1520888" y="269544"/>
                </a:lnTo>
                <a:lnTo>
                  <a:pt x="1542130" y="267311"/>
                </a:lnTo>
                <a:lnTo>
                  <a:pt x="1560404" y="260743"/>
                </a:lnTo>
                <a:lnTo>
                  <a:pt x="1575545" y="250042"/>
                </a:lnTo>
                <a:lnTo>
                  <a:pt x="1587385" y="235407"/>
                </a:lnTo>
                <a:lnTo>
                  <a:pt x="1529422" y="235407"/>
                </a:lnTo>
                <a:lnTo>
                  <a:pt x="1505808" y="230845"/>
                </a:lnTo>
                <a:lnTo>
                  <a:pt x="1487462" y="218116"/>
                </a:lnTo>
                <a:lnTo>
                  <a:pt x="1475516" y="198652"/>
                </a:lnTo>
                <a:lnTo>
                  <a:pt x="1471104" y="173888"/>
                </a:lnTo>
                <a:lnTo>
                  <a:pt x="1475566" y="148863"/>
                </a:lnTo>
                <a:lnTo>
                  <a:pt x="1487595" y="129171"/>
                </a:lnTo>
                <a:lnTo>
                  <a:pt x="1505958" y="116281"/>
                </a:lnTo>
                <a:lnTo>
                  <a:pt x="1529422" y="111658"/>
                </a:lnTo>
                <a:lnTo>
                  <a:pt x="1628279" y="111658"/>
                </a:lnTo>
                <a:lnTo>
                  <a:pt x="1628279" y="111302"/>
                </a:lnTo>
                <a:lnTo>
                  <a:pt x="1587385" y="111302"/>
                </a:lnTo>
                <a:lnTo>
                  <a:pt x="1575334" y="96612"/>
                </a:lnTo>
                <a:lnTo>
                  <a:pt x="1560048" y="85788"/>
                </a:lnTo>
                <a:lnTo>
                  <a:pt x="1541629" y="79098"/>
                </a:lnTo>
                <a:lnTo>
                  <a:pt x="1520177" y="76809"/>
                </a:lnTo>
                <a:close/>
              </a:path>
              <a:path w="3162300" h="271144">
                <a:moveTo>
                  <a:pt x="1628279" y="111658"/>
                </a:moveTo>
                <a:lnTo>
                  <a:pt x="1529422" y="111658"/>
                </a:lnTo>
                <a:lnTo>
                  <a:pt x="1552881" y="116231"/>
                </a:lnTo>
                <a:lnTo>
                  <a:pt x="1571205" y="129038"/>
                </a:lnTo>
                <a:lnTo>
                  <a:pt x="1583129" y="148713"/>
                </a:lnTo>
                <a:lnTo>
                  <a:pt x="1587385" y="173888"/>
                </a:lnTo>
                <a:lnTo>
                  <a:pt x="1583129" y="198652"/>
                </a:lnTo>
                <a:lnTo>
                  <a:pt x="1571205" y="218116"/>
                </a:lnTo>
                <a:lnTo>
                  <a:pt x="1552881" y="230845"/>
                </a:lnTo>
                <a:lnTo>
                  <a:pt x="1529422" y="235407"/>
                </a:lnTo>
                <a:lnTo>
                  <a:pt x="1587385" y="235407"/>
                </a:lnTo>
                <a:lnTo>
                  <a:pt x="1587385" y="267766"/>
                </a:lnTo>
                <a:lnTo>
                  <a:pt x="1628279" y="267766"/>
                </a:lnTo>
                <a:lnTo>
                  <a:pt x="1628279" y="111658"/>
                </a:lnTo>
                <a:close/>
              </a:path>
              <a:path w="3162300" h="271144">
                <a:moveTo>
                  <a:pt x="1628279" y="3911"/>
                </a:moveTo>
                <a:lnTo>
                  <a:pt x="1587385" y="3911"/>
                </a:lnTo>
                <a:lnTo>
                  <a:pt x="1587385" y="111302"/>
                </a:lnTo>
                <a:lnTo>
                  <a:pt x="1628279" y="111302"/>
                </a:lnTo>
                <a:lnTo>
                  <a:pt x="1628279" y="3911"/>
                </a:lnTo>
                <a:close/>
              </a:path>
              <a:path w="3162300" h="271144">
                <a:moveTo>
                  <a:pt x="1699031" y="18491"/>
                </a:moveTo>
                <a:lnTo>
                  <a:pt x="1690185" y="20196"/>
                </a:lnTo>
                <a:lnTo>
                  <a:pt x="1683207" y="24936"/>
                </a:lnTo>
                <a:lnTo>
                  <a:pt x="1678628" y="32142"/>
                </a:lnTo>
                <a:lnTo>
                  <a:pt x="1676984" y="41249"/>
                </a:lnTo>
                <a:lnTo>
                  <a:pt x="1676984" y="48717"/>
                </a:lnTo>
                <a:lnTo>
                  <a:pt x="1680184" y="55473"/>
                </a:lnTo>
                <a:lnTo>
                  <a:pt x="1686585" y="59740"/>
                </a:lnTo>
                <a:lnTo>
                  <a:pt x="1673072" y="90677"/>
                </a:lnTo>
                <a:lnTo>
                  <a:pt x="1694053" y="90677"/>
                </a:lnTo>
                <a:lnTo>
                  <a:pt x="1714322" y="60096"/>
                </a:lnTo>
                <a:lnTo>
                  <a:pt x="1718233" y="54406"/>
                </a:lnTo>
                <a:lnTo>
                  <a:pt x="1720723" y="48361"/>
                </a:lnTo>
                <a:lnTo>
                  <a:pt x="1720723" y="41249"/>
                </a:lnTo>
                <a:lnTo>
                  <a:pt x="1718933" y="31692"/>
                </a:lnTo>
                <a:lnTo>
                  <a:pt x="1714144" y="24536"/>
                </a:lnTo>
                <a:lnTo>
                  <a:pt x="1707221" y="20046"/>
                </a:lnTo>
                <a:lnTo>
                  <a:pt x="1699031" y="18491"/>
                </a:lnTo>
                <a:close/>
              </a:path>
              <a:path w="3162300" h="271144">
                <a:moveTo>
                  <a:pt x="1801444" y="78587"/>
                </a:moveTo>
                <a:lnTo>
                  <a:pt x="1760550" y="78587"/>
                </a:lnTo>
                <a:lnTo>
                  <a:pt x="1760550" y="196291"/>
                </a:lnTo>
                <a:lnTo>
                  <a:pt x="1765284" y="226733"/>
                </a:lnTo>
                <a:lnTo>
                  <a:pt x="1778952" y="249675"/>
                </a:lnTo>
                <a:lnTo>
                  <a:pt x="1800755" y="264149"/>
                </a:lnTo>
                <a:lnTo>
                  <a:pt x="1829892" y="269189"/>
                </a:lnTo>
                <a:lnTo>
                  <a:pt x="1851700" y="266738"/>
                </a:lnTo>
                <a:lnTo>
                  <a:pt x="1870475" y="259721"/>
                </a:lnTo>
                <a:lnTo>
                  <a:pt x="1885849" y="247836"/>
                </a:lnTo>
                <a:lnTo>
                  <a:pt x="1897456" y="230784"/>
                </a:lnTo>
                <a:lnTo>
                  <a:pt x="1845538" y="230784"/>
                </a:lnTo>
                <a:lnTo>
                  <a:pt x="1827097" y="227617"/>
                </a:lnTo>
                <a:lnTo>
                  <a:pt x="1813223" y="218516"/>
                </a:lnTo>
                <a:lnTo>
                  <a:pt x="1804483" y="204081"/>
                </a:lnTo>
                <a:lnTo>
                  <a:pt x="1801444" y="184911"/>
                </a:lnTo>
                <a:lnTo>
                  <a:pt x="1801444" y="78587"/>
                </a:lnTo>
                <a:close/>
              </a:path>
              <a:path w="3162300" h="271144">
                <a:moveTo>
                  <a:pt x="1938350" y="78587"/>
                </a:moveTo>
                <a:lnTo>
                  <a:pt x="1897456" y="78587"/>
                </a:lnTo>
                <a:lnTo>
                  <a:pt x="1897456" y="171754"/>
                </a:lnTo>
                <a:lnTo>
                  <a:pt x="1893944" y="194829"/>
                </a:lnTo>
                <a:lnTo>
                  <a:pt x="1883765" y="213404"/>
                </a:lnTo>
                <a:lnTo>
                  <a:pt x="1867452" y="225911"/>
                </a:lnTo>
                <a:lnTo>
                  <a:pt x="1845538" y="230784"/>
                </a:lnTo>
                <a:lnTo>
                  <a:pt x="1897456" y="230784"/>
                </a:lnTo>
                <a:lnTo>
                  <a:pt x="1897456" y="267766"/>
                </a:lnTo>
                <a:lnTo>
                  <a:pt x="1938350" y="267766"/>
                </a:lnTo>
                <a:lnTo>
                  <a:pt x="1938350" y="78587"/>
                </a:lnTo>
                <a:close/>
              </a:path>
              <a:path w="3162300" h="271144">
                <a:moveTo>
                  <a:pt x="2046808" y="116281"/>
                </a:moveTo>
                <a:lnTo>
                  <a:pt x="2006269" y="116281"/>
                </a:lnTo>
                <a:lnTo>
                  <a:pt x="2006269" y="214426"/>
                </a:lnTo>
                <a:lnTo>
                  <a:pt x="2010548" y="239391"/>
                </a:lnTo>
                <a:lnTo>
                  <a:pt x="2022094" y="256520"/>
                </a:lnTo>
                <a:lnTo>
                  <a:pt x="2038973" y="266383"/>
                </a:lnTo>
                <a:lnTo>
                  <a:pt x="2059254" y="269544"/>
                </a:lnTo>
                <a:lnTo>
                  <a:pt x="2071183" y="268628"/>
                </a:lnTo>
                <a:lnTo>
                  <a:pt x="2082946" y="265944"/>
                </a:lnTo>
                <a:lnTo>
                  <a:pt x="2094508" y="261593"/>
                </a:lnTo>
                <a:lnTo>
                  <a:pt x="2105837" y="255676"/>
                </a:lnTo>
                <a:lnTo>
                  <a:pt x="2098220" y="232562"/>
                </a:lnTo>
                <a:lnTo>
                  <a:pt x="2067077" y="232562"/>
                </a:lnTo>
                <a:lnTo>
                  <a:pt x="2058509" y="231312"/>
                </a:lnTo>
                <a:lnTo>
                  <a:pt x="2052142" y="227095"/>
                </a:lnTo>
                <a:lnTo>
                  <a:pt x="2048175" y="219210"/>
                </a:lnTo>
                <a:lnTo>
                  <a:pt x="2046808" y="206959"/>
                </a:lnTo>
                <a:lnTo>
                  <a:pt x="2046808" y="116281"/>
                </a:lnTo>
                <a:close/>
              </a:path>
              <a:path w="3162300" h="271144">
                <a:moveTo>
                  <a:pt x="2095525" y="224383"/>
                </a:moveTo>
                <a:lnTo>
                  <a:pt x="2087629" y="227911"/>
                </a:lnTo>
                <a:lnTo>
                  <a:pt x="2080367" y="230473"/>
                </a:lnTo>
                <a:lnTo>
                  <a:pt x="2073572" y="232034"/>
                </a:lnTo>
                <a:lnTo>
                  <a:pt x="2067077" y="232562"/>
                </a:lnTo>
                <a:lnTo>
                  <a:pt x="2098220" y="232562"/>
                </a:lnTo>
                <a:lnTo>
                  <a:pt x="2095525" y="224383"/>
                </a:lnTo>
                <a:close/>
              </a:path>
              <a:path w="3162300" h="271144">
                <a:moveTo>
                  <a:pt x="2102637" y="85699"/>
                </a:moveTo>
                <a:lnTo>
                  <a:pt x="1979599" y="85699"/>
                </a:lnTo>
                <a:lnTo>
                  <a:pt x="1979599" y="116281"/>
                </a:lnTo>
                <a:lnTo>
                  <a:pt x="2102637" y="116281"/>
                </a:lnTo>
                <a:lnTo>
                  <a:pt x="2102637" y="85699"/>
                </a:lnTo>
                <a:close/>
              </a:path>
              <a:path w="3162300" h="271144">
                <a:moveTo>
                  <a:pt x="2046808" y="33781"/>
                </a:moveTo>
                <a:lnTo>
                  <a:pt x="2006269" y="33781"/>
                </a:lnTo>
                <a:lnTo>
                  <a:pt x="2006269" y="85699"/>
                </a:lnTo>
                <a:lnTo>
                  <a:pt x="2046808" y="85699"/>
                </a:lnTo>
                <a:lnTo>
                  <a:pt x="2046808" y="33781"/>
                </a:lnTo>
                <a:close/>
              </a:path>
              <a:path w="3162300" h="271144">
                <a:moveTo>
                  <a:pt x="2163800" y="0"/>
                </a:moveTo>
                <a:lnTo>
                  <a:pt x="2154377" y="1833"/>
                </a:lnTo>
                <a:lnTo>
                  <a:pt x="2146820" y="6934"/>
                </a:lnTo>
                <a:lnTo>
                  <a:pt x="2141797" y="14701"/>
                </a:lnTo>
                <a:lnTo>
                  <a:pt x="2139975" y="24536"/>
                </a:lnTo>
                <a:lnTo>
                  <a:pt x="2141797" y="34165"/>
                </a:lnTo>
                <a:lnTo>
                  <a:pt x="2146820" y="41827"/>
                </a:lnTo>
                <a:lnTo>
                  <a:pt x="2154377" y="46889"/>
                </a:lnTo>
                <a:lnTo>
                  <a:pt x="2163800" y="48717"/>
                </a:lnTo>
                <a:lnTo>
                  <a:pt x="2173224" y="46889"/>
                </a:lnTo>
                <a:lnTo>
                  <a:pt x="2180780" y="41827"/>
                </a:lnTo>
                <a:lnTo>
                  <a:pt x="2185803" y="34165"/>
                </a:lnTo>
                <a:lnTo>
                  <a:pt x="2187625" y="24536"/>
                </a:lnTo>
                <a:lnTo>
                  <a:pt x="2185803" y="14701"/>
                </a:lnTo>
                <a:lnTo>
                  <a:pt x="2180780" y="6934"/>
                </a:lnTo>
                <a:lnTo>
                  <a:pt x="2173224" y="1833"/>
                </a:lnTo>
                <a:lnTo>
                  <a:pt x="2163800" y="0"/>
                </a:lnTo>
                <a:close/>
              </a:path>
              <a:path w="3162300" h="271144">
                <a:moveTo>
                  <a:pt x="2184069" y="78587"/>
                </a:moveTo>
                <a:lnTo>
                  <a:pt x="2143531" y="78587"/>
                </a:lnTo>
                <a:lnTo>
                  <a:pt x="2143531" y="267766"/>
                </a:lnTo>
                <a:lnTo>
                  <a:pt x="2184069" y="267766"/>
                </a:lnTo>
                <a:lnTo>
                  <a:pt x="2184069" y="78587"/>
                </a:lnTo>
                <a:close/>
              </a:path>
              <a:path w="3162300" h="271144">
                <a:moveTo>
                  <a:pt x="2287193" y="3911"/>
                </a:moveTo>
                <a:lnTo>
                  <a:pt x="2246299" y="3911"/>
                </a:lnTo>
                <a:lnTo>
                  <a:pt x="2246299" y="267766"/>
                </a:lnTo>
                <a:lnTo>
                  <a:pt x="2287193" y="267766"/>
                </a:lnTo>
                <a:lnTo>
                  <a:pt x="2287193" y="3911"/>
                </a:lnTo>
                <a:close/>
              </a:path>
              <a:path w="3162300" h="271144">
                <a:moveTo>
                  <a:pt x="2369693" y="0"/>
                </a:moveTo>
                <a:lnTo>
                  <a:pt x="2360269" y="1833"/>
                </a:lnTo>
                <a:lnTo>
                  <a:pt x="2352713" y="6934"/>
                </a:lnTo>
                <a:lnTo>
                  <a:pt x="2347690" y="14701"/>
                </a:lnTo>
                <a:lnTo>
                  <a:pt x="2345867" y="24536"/>
                </a:lnTo>
                <a:lnTo>
                  <a:pt x="2347690" y="34165"/>
                </a:lnTo>
                <a:lnTo>
                  <a:pt x="2352713" y="41827"/>
                </a:lnTo>
                <a:lnTo>
                  <a:pt x="2360269" y="46889"/>
                </a:lnTo>
                <a:lnTo>
                  <a:pt x="2369693" y="48717"/>
                </a:lnTo>
                <a:lnTo>
                  <a:pt x="2379116" y="46889"/>
                </a:lnTo>
                <a:lnTo>
                  <a:pt x="2386672" y="41827"/>
                </a:lnTo>
                <a:lnTo>
                  <a:pt x="2391695" y="34165"/>
                </a:lnTo>
                <a:lnTo>
                  <a:pt x="2393518" y="24536"/>
                </a:lnTo>
                <a:lnTo>
                  <a:pt x="2391695" y="14701"/>
                </a:lnTo>
                <a:lnTo>
                  <a:pt x="2386672" y="6934"/>
                </a:lnTo>
                <a:lnTo>
                  <a:pt x="2379116" y="1833"/>
                </a:lnTo>
                <a:lnTo>
                  <a:pt x="2369693" y="0"/>
                </a:lnTo>
                <a:close/>
              </a:path>
              <a:path w="3162300" h="271144">
                <a:moveTo>
                  <a:pt x="2389962" y="78587"/>
                </a:moveTo>
                <a:lnTo>
                  <a:pt x="2349423" y="78587"/>
                </a:lnTo>
                <a:lnTo>
                  <a:pt x="2349423" y="267766"/>
                </a:lnTo>
                <a:lnTo>
                  <a:pt x="2389962" y="267766"/>
                </a:lnTo>
                <a:lnTo>
                  <a:pt x="2389962" y="78587"/>
                </a:lnTo>
                <a:close/>
              </a:path>
              <a:path w="3162300" h="271144">
                <a:moveTo>
                  <a:pt x="2498420" y="116281"/>
                </a:moveTo>
                <a:lnTo>
                  <a:pt x="2457881" y="116281"/>
                </a:lnTo>
                <a:lnTo>
                  <a:pt x="2457881" y="214426"/>
                </a:lnTo>
                <a:lnTo>
                  <a:pt x="2462160" y="239391"/>
                </a:lnTo>
                <a:lnTo>
                  <a:pt x="2473706" y="256520"/>
                </a:lnTo>
                <a:lnTo>
                  <a:pt x="2490585" y="266383"/>
                </a:lnTo>
                <a:lnTo>
                  <a:pt x="2510866" y="269544"/>
                </a:lnTo>
                <a:lnTo>
                  <a:pt x="2522795" y="268628"/>
                </a:lnTo>
                <a:lnTo>
                  <a:pt x="2534558" y="265944"/>
                </a:lnTo>
                <a:lnTo>
                  <a:pt x="2546120" y="261593"/>
                </a:lnTo>
                <a:lnTo>
                  <a:pt x="2557449" y="255676"/>
                </a:lnTo>
                <a:lnTo>
                  <a:pt x="2549832" y="232562"/>
                </a:lnTo>
                <a:lnTo>
                  <a:pt x="2518689" y="232562"/>
                </a:lnTo>
                <a:lnTo>
                  <a:pt x="2510121" y="231312"/>
                </a:lnTo>
                <a:lnTo>
                  <a:pt x="2503754" y="227095"/>
                </a:lnTo>
                <a:lnTo>
                  <a:pt x="2499787" y="219210"/>
                </a:lnTo>
                <a:lnTo>
                  <a:pt x="2498420" y="206959"/>
                </a:lnTo>
                <a:lnTo>
                  <a:pt x="2498420" y="116281"/>
                </a:lnTo>
                <a:close/>
              </a:path>
              <a:path w="3162300" h="271144">
                <a:moveTo>
                  <a:pt x="2547137" y="224383"/>
                </a:moveTo>
                <a:lnTo>
                  <a:pt x="2539241" y="227911"/>
                </a:lnTo>
                <a:lnTo>
                  <a:pt x="2531979" y="230473"/>
                </a:lnTo>
                <a:lnTo>
                  <a:pt x="2525184" y="232034"/>
                </a:lnTo>
                <a:lnTo>
                  <a:pt x="2518689" y="232562"/>
                </a:lnTo>
                <a:lnTo>
                  <a:pt x="2549832" y="232562"/>
                </a:lnTo>
                <a:lnTo>
                  <a:pt x="2547137" y="224383"/>
                </a:lnTo>
                <a:close/>
              </a:path>
              <a:path w="3162300" h="271144">
                <a:moveTo>
                  <a:pt x="2554249" y="85699"/>
                </a:moveTo>
                <a:lnTo>
                  <a:pt x="2431211" y="85699"/>
                </a:lnTo>
                <a:lnTo>
                  <a:pt x="2431211" y="116281"/>
                </a:lnTo>
                <a:lnTo>
                  <a:pt x="2554249" y="116281"/>
                </a:lnTo>
                <a:lnTo>
                  <a:pt x="2554249" y="85699"/>
                </a:lnTo>
                <a:close/>
              </a:path>
              <a:path w="3162300" h="271144">
                <a:moveTo>
                  <a:pt x="2498420" y="33781"/>
                </a:moveTo>
                <a:lnTo>
                  <a:pt x="2457881" y="33781"/>
                </a:lnTo>
                <a:lnTo>
                  <a:pt x="2457881" y="85699"/>
                </a:lnTo>
                <a:lnTo>
                  <a:pt x="2498420" y="85699"/>
                </a:lnTo>
                <a:lnTo>
                  <a:pt x="2498420" y="33781"/>
                </a:lnTo>
                <a:close/>
              </a:path>
              <a:path w="3162300" h="271144">
                <a:moveTo>
                  <a:pt x="2584119" y="78587"/>
                </a:moveTo>
                <a:lnTo>
                  <a:pt x="2584119" y="112013"/>
                </a:lnTo>
                <a:lnTo>
                  <a:pt x="2689021" y="112013"/>
                </a:lnTo>
                <a:lnTo>
                  <a:pt x="2580919" y="240029"/>
                </a:lnTo>
                <a:lnTo>
                  <a:pt x="2580919" y="267766"/>
                </a:lnTo>
                <a:lnTo>
                  <a:pt x="2742717" y="268122"/>
                </a:lnTo>
                <a:lnTo>
                  <a:pt x="2742717" y="234695"/>
                </a:lnTo>
                <a:lnTo>
                  <a:pt x="2631414" y="234340"/>
                </a:lnTo>
                <a:lnTo>
                  <a:pt x="2739517" y="106324"/>
                </a:lnTo>
                <a:lnTo>
                  <a:pt x="2739517" y="78943"/>
                </a:lnTo>
                <a:lnTo>
                  <a:pt x="2584119" y="78587"/>
                </a:lnTo>
                <a:close/>
              </a:path>
              <a:path w="3162300" h="271144">
                <a:moveTo>
                  <a:pt x="2926669" y="110235"/>
                </a:moveTo>
                <a:lnTo>
                  <a:pt x="2850451" y="110235"/>
                </a:lnTo>
                <a:lnTo>
                  <a:pt x="2870109" y="112830"/>
                </a:lnTo>
                <a:lnTo>
                  <a:pt x="2884233" y="120326"/>
                </a:lnTo>
                <a:lnTo>
                  <a:pt x="2892756" y="132288"/>
                </a:lnTo>
                <a:lnTo>
                  <a:pt x="2895612" y="148285"/>
                </a:lnTo>
                <a:lnTo>
                  <a:pt x="2895612" y="153974"/>
                </a:lnTo>
                <a:lnTo>
                  <a:pt x="2838373" y="153974"/>
                </a:lnTo>
                <a:lnTo>
                  <a:pt x="2807995" y="158164"/>
                </a:lnTo>
                <a:lnTo>
                  <a:pt x="2785556" y="169621"/>
                </a:lnTo>
                <a:lnTo>
                  <a:pt x="2771652" y="187478"/>
                </a:lnTo>
                <a:lnTo>
                  <a:pt x="2766885" y="210870"/>
                </a:lnTo>
                <a:lnTo>
                  <a:pt x="2771525" y="234140"/>
                </a:lnTo>
                <a:lnTo>
                  <a:pt x="2784800" y="252742"/>
                </a:lnTo>
                <a:lnTo>
                  <a:pt x="2805745" y="265077"/>
                </a:lnTo>
                <a:lnTo>
                  <a:pt x="2833395" y="269544"/>
                </a:lnTo>
                <a:lnTo>
                  <a:pt x="2852825" y="268005"/>
                </a:lnTo>
                <a:lnTo>
                  <a:pt x="2869887" y="263366"/>
                </a:lnTo>
                <a:lnTo>
                  <a:pt x="2884346" y="255593"/>
                </a:lnTo>
                <a:lnTo>
                  <a:pt x="2895968" y="244652"/>
                </a:lnTo>
                <a:lnTo>
                  <a:pt x="2936087" y="244652"/>
                </a:lnTo>
                <a:lnTo>
                  <a:pt x="2936066" y="237185"/>
                </a:lnTo>
                <a:lnTo>
                  <a:pt x="2841917" y="237185"/>
                </a:lnTo>
                <a:lnTo>
                  <a:pt x="2826600" y="235196"/>
                </a:lnTo>
                <a:lnTo>
                  <a:pt x="2815080" y="229539"/>
                </a:lnTo>
                <a:lnTo>
                  <a:pt x="2807825" y="220683"/>
                </a:lnTo>
                <a:lnTo>
                  <a:pt x="2805303" y="209092"/>
                </a:lnTo>
                <a:lnTo>
                  <a:pt x="2807664" y="197496"/>
                </a:lnTo>
                <a:lnTo>
                  <a:pt x="2814858" y="189668"/>
                </a:lnTo>
                <a:lnTo>
                  <a:pt x="2827050" y="185239"/>
                </a:lnTo>
                <a:lnTo>
                  <a:pt x="2844406" y="183845"/>
                </a:lnTo>
                <a:lnTo>
                  <a:pt x="2935919" y="183845"/>
                </a:lnTo>
                <a:lnTo>
                  <a:pt x="2935808" y="143662"/>
                </a:lnTo>
                <a:lnTo>
                  <a:pt x="2930563" y="115720"/>
                </a:lnTo>
                <a:lnTo>
                  <a:pt x="2926669" y="110235"/>
                </a:lnTo>
                <a:close/>
              </a:path>
              <a:path w="3162300" h="271144">
                <a:moveTo>
                  <a:pt x="2936087" y="244652"/>
                </a:moveTo>
                <a:lnTo>
                  <a:pt x="2895968" y="244652"/>
                </a:lnTo>
                <a:lnTo>
                  <a:pt x="2895968" y="267766"/>
                </a:lnTo>
                <a:lnTo>
                  <a:pt x="2936151" y="267766"/>
                </a:lnTo>
                <a:lnTo>
                  <a:pt x="2936087" y="244652"/>
                </a:lnTo>
                <a:close/>
              </a:path>
              <a:path w="3162300" h="271144">
                <a:moveTo>
                  <a:pt x="2935919" y="183845"/>
                </a:moveTo>
                <a:lnTo>
                  <a:pt x="2895612" y="183845"/>
                </a:lnTo>
                <a:lnTo>
                  <a:pt x="2895612" y="201269"/>
                </a:lnTo>
                <a:lnTo>
                  <a:pt x="2890424" y="215582"/>
                </a:lnTo>
                <a:lnTo>
                  <a:pt x="2878904" y="226961"/>
                </a:lnTo>
                <a:lnTo>
                  <a:pt x="2862313" y="234473"/>
                </a:lnTo>
                <a:lnTo>
                  <a:pt x="2841917" y="237185"/>
                </a:lnTo>
                <a:lnTo>
                  <a:pt x="2936066" y="237185"/>
                </a:lnTo>
                <a:lnTo>
                  <a:pt x="2935919" y="183845"/>
                </a:lnTo>
                <a:close/>
              </a:path>
              <a:path w="3162300" h="271144">
                <a:moveTo>
                  <a:pt x="2859354" y="77165"/>
                </a:moveTo>
                <a:lnTo>
                  <a:pt x="2835177" y="78687"/>
                </a:lnTo>
                <a:lnTo>
                  <a:pt x="2815032" y="83210"/>
                </a:lnTo>
                <a:lnTo>
                  <a:pt x="2796691" y="90666"/>
                </a:lnTo>
                <a:lnTo>
                  <a:pt x="2777921" y="100990"/>
                </a:lnTo>
                <a:lnTo>
                  <a:pt x="2794622" y="129438"/>
                </a:lnTo>
                <a:lnTo>
                  <a:pt x="2808753" y="121037"/>
                </a:lnTo>
                <a:lnTo>
                  <a:pt x="2822813" y="115036"/>
                </a:lnTo>
                <a:lnTo>
                  <a:pt x="2836734" y="111436"/>
                </a:lnTo>
                <a:lnTo>
                  <a:pt x="2850451" y="110235"/>
                </a:lnTo>
                <a:lnTo>
                  <a:pt x="2926669" y="110235"/>
                </a:lnTo>
                <a:lnTo>
                  <a:pt x="2915716" y="94811"/>
                </a:lnTo>
                <a:lnTo>
                  <a:pt x="2891802" y="81704"/>
                </a:lnTo>
                <a:lnTo>
                  <a:pt x="2859354" y="77165"/>
                </a:lnTo>
                <a:close/>
              </a:path>
              <a:path w="3162300" h="271144">
                <a:moveTo>
                  <a:pt x="3031807" y="78587"/>
                </a:moveTo>
                <a:lnTo>
                  <a:pt x="2990913" y="78587"/>
                </a:lnTo>
                <a:lnTo>
                  <a:pt x="2990913" y="267766"/>
                </a:lnTo>
                <a:lnTo>
                  <a:pt x="3031807" y="267766"/>
                </a:lnTo>
                <a:lnTo>
                  <a:pt x="3031807" y="168909"/>
                </a:lnTo>
                <a:lnTo>
                  <a:pt x="3038030" y="146735"/>
                </a:lnTo>
                <a:lnTo>
                  <a:pt x="3051454" y="129660"/>
                </a:lnTo>
                <a:lnTo>
                  <a:pt x="3071412" y="119053"/>
                </a:lnTo>
                <a:lnTo>
                  <a:pt x="3097237" y="116281"/>
                </a:lnTo>
                <a:lnTo>
                  <a:pt x="3031807" y="116281"/>
                </a:lnTo>
                <a:lnTo>
                  <a:pt x="3031807" y="78587"/>
                </a:lnTo>
                <a:close/>
              </a:path>
              <a:path w="3162300" h="271144">
                <a:moveTo>
                  <a:pt x="3097237" y="77165"/>
                </a:moveTo>
                <a:lnTo>
                  <a:pt x="3076213" y="79676"/>
                </a:lnTo>
                <a:lnTo>
                  <a:pt x="3058121" y="87121"/>
                </a:lnTo>
                <a:lnTo>
                  <a:pt x="3043231" y="99367"/>
                </a:lnTo>
                <a:lnTo>
                  <a:pt x="3031807" y="116281"/>
                </a:lnTo>
                <a:lnTo>
                  <a:pt x="3097237" y="116281"/>
                </a:lnTo>
                <a:lnTo>
                  <a:pt x="3097237" y="77165"/>
                </a:lnTo>
                <a:close/>
              </a:path>
              <a:path w="3162300" h="271144">
                <a:moveTo>
                  <a:pt x="3139554" y="224027"/>
                </a:moveTo>
                <a:lnTo>
                  <a:pt x="3130653" y="225739"/>
                </a:lnTo>
                <a:lnTo>
                  <a:pt x="3123552" y="230517"/>
                </a:lnTo>
                <a:lnTo>
                  <a:pt x="3118851" y="237829"/>
                </a:lnTo>
                <a:lnTo>
                  <a:pt x="3117151" y="247141"/>
                </a:lnTo>
                <a:lnTo>
                  <a:pt x="3118851" y="256715"/>
                </a:lnTo>
                <a:lnTo>
                  <a:pt x="3123552" y="264255"/>
                </a:lnTo>
                <a:lnTo>
                  <a:pt x="3130653" y="269194"/>
                </a:lnTo>
                <a:lnTo>
                  <a:pt x="3139554" y="270967"/>
                </a:lnTo>
                <a:lnTo>
                  <a:pt x="3148455" y="269194"/>
                </a:lnTo>
                <a:lnTo>
                  <a:pt x="3155556" y="264255"/>
                </a:lnTo>
                <a:lnTo>
                  <a:pt x="3160256" y="256715"/>
                </a:lnTo>
                <a:lnTo>
                  <a:pt x="3161957" y="247141"/>
                </a:lnTo>
                <a:lnTo>
                  <a:pt x="3160256" y="237829"/>
                </a:lnTo>
                <a:lnTo>
                  <a:pt x="3155556" y="230517"/>
                </a:lnTo>
                <a:lnTo>
                  <a:pt x="3148455" y="225739"/>
                </a:lnTo>
                <a:lnTo>
                  <a:pt x="3139554" y="224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1472" y="1006208"/>
            <a:ext cx="1306195" cy="271145"/>
          </a:xfrm>
          <a:custGeom>
            <a:avLst/>
            <a:gdLst/>
            <a:ahLst/>
            <a:cxnLst/>
            <a:rect l="l" t="t" r="r" b="b"/>
            <a:pathLst>
              <a:path w="1306195" h="271144">
                <a:moveTo>
                  <a:pt x="107746" y="0"/>
                </a:moveTo>
                <a:lnTo>
                  <a:pt x="70053" y="52628"/>
                </a:lnTo>
                <a:lnTo>
                  <a:pt x="106324" y="52628"/>
                </a:lnTo>
                <a:lnTo>
                  <a:pt x="149707" y="17779"/>
                </a:lnTo>
                <a:lnTo>
                  <a:pt x="107746" y="0"/>
                </a:lnTo>
                <a:close/>
              </a:path>
              <a:path w="1306195" h="271144">
                <a:moveTo>
                  <a:pt x="95656" y="78587"/>
                </a:moveTo>
                <a:lnTo>
                  <a:pt x="57007" y="85744"/>
                </a:lnTo>
                <a:lnTo>
                  <a:pt x="26758" y="105435"/>
                </a:lnTo>
                <a:lnTo>
                  <a:pt x="7045" y="135794"/>
                </a:lnTo>
                <a:lnTo>
                  <a:pt x="0" y="174955"/>
                </a:lnTo>
                <a:lnTo>
                  <a:pt x="6911" y="213904"/>
                </a:lnTo>
                <a:lnTo>
                  <a:pt x="26492" y="244119"/>
                </a:lnTo>
                <a:lnTo>
                  <a:pt x="57007" y="263666"/>
                </a:lnTo>
                <a:lnTo>
                  <a:pt x="96723" y="270611"/>
                </a:lnTo>
                <a:lnTo>
                  <a:pt x="120148" y="268461"/>
                </a:lnTo>
                <a:lnTo>
                  <a:pt x="141173" y="262210"/>
                </a:lnTo>
                <a:lnTo>
                  <a:pt x="159531" y="252159"/>
                </a:lnTo>
                <a:lnTo>
                  <a:pt x="174955" y="238607"/>
                </a:lnTo>
                <a:lnTo>
                  <a:pt x="173954" y="237540"/>
                </a:lnTo>
                <a:lnTo>
                  <a:pt x="99923" y="237540"/>
                </a:lnTo>
                <a:lnTo>
                  <a:pt x="79054" y="234251"/>
                </a:lnTo>
                <a:lnTo>
                  <a:pt x="61785" y="224828"/>
                </a:lnTo>
                <a:lnTo>
                  <a:pt x="48917" y="209937"/>
                </a:lnTo>
                <a:lnTo>
                  <a:pt x="41249" y="190245"/>
                </a:lnTo>
                <a:lnTo>
                  <a:pt x="184200" y="190245"/>
                </a:lnTo>
                <a:lnTo>
                  <a:pt x="182661" y="160375"/>
                </a:lnTo>
                <a:lnTo>
                  <a:pt x="40538" y="160375"/>
                </a:lnTo>
                <a:lnTo>
                  <a:pt x="46805" y="139956"/>
                </a:lnTo>
                <a:lnTo>
                  <a:pt x="58674" y="124504"/>
                </a:lnTo>
                <a:lnTo>
                  <a:pt x="75342" y="114719"/>
                </a:lnTo>
                <a:lnTo>
                  <a:pt x="96012" y="111302"/>
                </a:lnTo>
                <a:lnTo>
                  <a:pt x="167799" y="111302"/>
                </a:lnTo>
                <a:lnTo>
                  <a:pt x="166731" y="108813"/>
                </a:lnTo>
                <a:lnTo>
                  <a:pt x="138245" y="86433"/>
                </a:lnTo>
                <a:lnTo>
                  <a:pt x="95656" y="78587"/>
                </a:lnTo>
                <a:close/>
              </a:path>
              <a:path w="1306195" h="271144">
                <a:moveTo>
                  <a:pt x="153263" y="215493"/>
                </a:moveTo>
                <a:lnTo>
                  <a:pt x="141978" y="224939"/>
                </a:lnTo>
                <a:lnTo>
                  <a:pt x="129127" y="231851"/>
                </a:lnTo>
                <a:lnTo>
                  <a:pt x="115008" y="236096"/>
                </a:lnTo>
                <a:lnTo>
                  <a:pt x="99923" y="237540"/>
                </a:lnTo>
                <a:lnTo>
                  <a:pt x="173954" y="237540"/>
                </a:lnTo>
                <a:lnTo>
                  <a:pt x="153263" y="215493"/>
                </a:lnTo>
                <a:close/>
              </a:path>
              <a:path w="1306195" h="271144">
                <a:moveTo>
                  <a:pt x="167799" y="111302"/>
                </a:moveTo>
                <a:lnTo>
                  <a:pt x="96012" y="111302"/>
                </a:lnTo>
                <a:lnTo>
                  <a:pt x="117086" y="114669"/>
                </a:lnTo>
                <a:lnTo>
                  <a:pt x="133394" y="124371"/>
                </a:lnTo>
                <a:lnTo>
                  <a:pt x="144168" y="139806"/>
                </a:lnTo>
                <a:lnTo>
                  <a:pt x="148640" y="160375"/>
                </a:lnTo>
                <a:lnTo>
                  <a:pt x="182661" y="160375"/>
                </a:lnTo>
                <a:lnTo>
                  <a:pt x="181817" y="143995"/>
                </a:lnTo>
                <a:lnTo>
                  <a:pt x="167799" y="111302"/>
                </a:lnTo>
                <a:close/>
              </a:path>
              <a:path w="1306195" h="271144">
                <a:moveTo>
                  <a:pt x="218694" y="215137"/>
                </a:moveTo>
                <a:lnTo>
                  <a:pt x="220055" y="255609"/>
                </a:lnTo>
                <a:lnTo>
                  <a:pt x="259271" y="268900"/>
                </a:lnTo>
                <a:lnTo>
                  <a:pt x="280212" y="270611"/>
                </a:lnTo>
                <a:lnTo>
                  <a:pt x="307599" y="267283"/>
                </a:lnTo>
                <a:lnTo>
                  <a:pt x="330752" y="257054"/>
                </a:lnTo>
                <a:lnTo>
                  <a:pt x="346771" y="239557"/>
                </a:lnTo>
                <a:lnTo>
                  <a:pt x="346997" y="238607"/>
                </a:lnTo>
                <a:lnTo>
                  <a:pt x="281990" y="238607"/>
                </a:lnTo>
                <a:lnTo>
                  <a:pt x="265699" y="236990"/>
                </a:lnTo>
                <a:lnTo>
                  <a:pt x="248742" y="232340"/>
                </a:lnTo>
                <a:lnTo>
                  <a:pt x="232584" y="224955"/>
                </a:lnTo>
                <a:lnTo>
                  <a:pt x="218694" y="215137"/>
                </a:lnTo>
                <a:close/>
              </a:path>
              <a:path w="1306195" h="271144">
                <a:moveTo>
                  <a:pt x="283413" y="78231"/>
                </a:moveTo>
                <a:lnTo>
                  <a:pt x="257221" y="81387"/>
                </a:lnTo>
                <a:lnTo>
                  <a:pt x="234962" y="91211"/>
                </a:lnTo>
                <a:lnTo>
                  <a:pt x="219505" y="108235"/>
                </a:lnTo>
                <a:lnTo>
                  <a:pt x="213715" y="132994"/>
                </a:lnTo>
                <a:lnTo>
                  <a:pt x="229067" y="169682"/>
                </a:lnTo>
                <a:lnTo>
                  <a:pt x="263188" y="186734"/>
                </a:lnTo>
                <a:lnTo>
                  <a:pt x="297376" y="198252"/>
                </a:lnTo>
                <a:lnTo>
                  <a:pt x="312928" y="218338"/>
                </a:lnTo>
                <a:lnTo>
                  <a:pt x="310544" y="227506"/>
                </a:lnTo>
                <a:lnTo>
                  <a:pt x="303993" y="233806"/>
                </a:lnTo>
                <a:lnTo>
                  <a:pt x="294175" y="237440"/>
                </a:lnTo>
                <a:lnTo>
                  <a:pt x="281990" y="238607"/>
                </a:lnTo>
                <a:lnTo>
                  <a:pt x="346997" y="238607"/>
                </a:lnTo>
                <a:lnTo>
                  <a:pt x="352755" y="214426"/>
                </a:lnTo>
                <a:lnTo>
                  <a:pt x="337236" y="177149"/>
                </a:lnTo>
                <a:lnTo>
                  <a:pt x="302748" y="159442"/>
                </a:lnTo>
                <a:lnTo>
                  <a:pt x="268194" y="148068"/>
                </a:lnTo>
                <a:lnTo>
                  <a:pt x="252476" y="129793"/>
                </a:lnTo>
                <a:lnTo>
                  <a:pt x="254559" y="121148"/>
                </a:lnTo>
                <a:lnTo>
                  <a:pt x="260343" y="115303"/>
                </a:lnTo>
                <a:lnTo>
                  <a:pt x="269128" y="111991"/>
                </a:lnTo>
                <a:lnTo>
                  <a:pt x="280212" y="110947"/>
                </a:lnTo>
                <a:lnTo>
                  <a:pt x="342877" y="110947"/>
                </a:lnTo>
                <a:lnTo>
                  <a:pt x="349554" y="97434"/>
                </a:lnTo>
                <a:lnTo>
                  <a:pt x="335369" y="89333"/>
                </a:lnTo>
                <a:lnTo>
                  <a:pt x="319017" y="83299"/>
                </a:lnTo>
                <a:lnTo>
                  <a:pt x="301398" y="79532"/>
                </a:lnTo>
                <a:lnTo>
                  <a:pt x="283413" y="78231"/>
                </a:lnTo>
                <a:close/>
              </a:path>
              <a:path w="1306195" h="271144">
                <a:moveTo>
                  <a:pt x="342877" y="110947"/>
                </a:moveTo>
                <a:lnTo>
                  <a:pt x="280212" y="110947"/>
                </a:lnTo>
                <a:lnTo>
                  <a:pt x="293414" y="112108"/>
                </a:lnTo>
                <a:lnTo>
                  <a:pt x="307416" y="115436"/>
                </a:lnTo>
                <a:lnTo>
                  <a:pt x="321417" y="120698"/>
                </a:lnTo>
                <a:lnTo>
                  <a:pt x="334619" y="127660"/>
                </a:lnTo>
                <a:lnTo>
                  <a:pt x="342877" y="110947"/>
                </a:lnTo>
                <a:close/>
              </a:path>
              <a:path w="1306195" h="271144">
                <a:moveTo>
                  <a:pt x="541210" y="80009"/>
                </a:moveTo>
                <a:lnTo>
                  <a:pt x="500672" y="80009"/>
                </a:lnTo>
                <a:lnTo>
                  <a:pt x="500672" y="269189"/>
                </a:lnTo>
                <a:lnTo>
                  <a:pt x="541210" y="269189"/>
                </a:lnTo>
                <a:lnTo>
                  <a:pt x="541210" y="175666"/>
                </a:lnTo>
                <a:lnTo>
                  <a:pt x="544833" y="152641"/>
                </a:lnTo>
                <a:lnTo>
                  <a:pt x="555256" y="134150"/>
                </a:lnTo>
                <a:lnTo>
                  <a:pt x="571814" y="121659"/>
                </a:lnTo>
                <a:lnTo>
                  <a:pt x="593839" y="116636"/>
                </a:lnTo>
                <a:lnTo>
                  <a:pt x="541210" y="116636"/>
                </a:lnTo>
                <a:lnTo>
                  <a:pt x="541210" y="80009"/>
                </a:lnTo>
                <a:close/>
              </a:path>
              <a:path w="1306195" h="271144">
                <a:moveTo>
                  <a:pt x="609841" y="78587"/>
                </a:moveTo>
                <a:lnTo>
                  <a:pt x="587766" y="80782"/>
                </a:lnTo>
                <a:lnTo>
                  <a:pt x="568725" y="87610"/>
                </a:lnTo>
                <a:lnTo>
                  <a:pt x="553084" y="99440"/>
                </a:lnTo>
                <a:lnTo>
                  <a:pt x="541210" y="116636"/>
                </a:lnTo>
                <a:lnTo>
                  <a:pt x="593839" y="116636"/>
                </a:lnTo>
                <a:lnTo>
                  <a:pt x="612486" y="119809"/>
                </a:lnTo>
                <a:lnTo>
                  <a:pt x="626465" y="128949"/>
                </a:lnTo>
                <a:lnTo>
                  <a:pt x="635244" y="143490"/>
                </a:lnTo>
                <a:lnTo>
                  <a:pt x="638289" y="162864"/>
                </a:lnTo>
                <a:lnTo>
                  <a:pt x="638289" y="269189"/>
                </a:lnTo>
                <a:lnTo>
                  <a:pt x="679183" y="269189"/>
                </a:lnTo>
                <a:lnTo>
                  <a:pt x="679183" y="175666"/>
                </a:lnTo>
                <a:lnTo>
                  <a:pt x="682744" y="152641"/>
                </a:lnTo>
                <a:lnTo>
                  <a:pt x="693007" y="134150"/>
                </a:lnTo>
                <a:lnTo>
                  <a:pt x="706140" y="124104"/>
                </a:lnTo>
                <a:lnTo>
                  <a:pt x="675627" y="124104"/>
                </a:lnTo>
                <a:lnTo>
                  <a:pt x="666348" y="104840"/>
                </a:lnTo>
                <a:lnTo>
                  <a:pt x="652068" y="90544"/>
                </a:lnTo>
                <a:lnTo>
                  <a:pt x="633121" y="81649"/>
                </a:lnTo>
                <a:lnTo>
                  <a:pt x="609841" y="78587"/>
                </a:lnTo>
                <a:close/>
              </a:path>
              <a:path w="1306195" h="271144">
                <a:moveTo>
                  <a:pt x="809441" y="116636"/>
                </a:moveTo>
                <a:lnTo>
                  <a:pt x="731100" y="116636"/>
                </a:lnTo>
                <a:lnTo>
                  <a:pt x="749803" y="119809"/>
                </a:lnTo>
                <a:lnTo>
                  <a:pt x="763905" y="128949"/>
                </a:lnTo>
                <a:lnTo>
                  <a:pt x="772806" y="143490"/>
                </a:lnTo>
                <a:lnTo>
                  <a:pt x="775906" y="162864"/>
                </a:lnTo>
                <a:lnTo>
                  <a:pt x="775906" y="269189"/>
                </a:lnTo>
                <a:lnTo>
                  <a:pt x="816800" y="269189"/>
                </a:lnTo>
                <a:lnTo>
                  <a:pt x="816800" y="151485"/>
                </a:lnTo>
                <a:lnTo>
                  <a:pt x="812066" y="121042"/>
                </a:lnTo>
                <a:lnTo>
                  <a:pt x="809441" y="116636"/>
                </a:lnTo>
                <a:close/>
              </a:path>
              <a:path w="1306195" h="271144">
                <a:moveTo>
                  <a:pt x="747458" y="78587"/>
                </a:moveTo>
                <a:lnTo>
                  <a:pt x="723383" y="81249"/>
                </a:lnTo>
                <a:lnTo>
                  <a:pt x="703141" y="89477"/>
                </a:lnTo>
                <a:lnTo>
                  <a:pt x="687100" y="103640"/>
                </a:lnTo>
                <a:lnTo>
                  <a:pt x="675627" y="124104"/>
                </a:lnTo>
                <a:lnTo>
                  <a:pt x="706140" y="124104"/>
                </a:lnTo>
                <a:lnTo>
                  <a:pt x="709337" y="121659"/>
                </a:lnTo>
                <a:lnTo>
                  <a:pt x="731100" y="116636"/>
                </a:lnTo>
                <a:lnTo>
                  <a:pt x="809441" y="116636"/>
                </a:lnTo>
                <a:lnTo>
                  <a:pt x="798398" y="98101"/>
                </a:lnTo>
                <a:lnTo>
                  <a:pt x="776595" y="83627"/>
                </a:lnTo>
                <a:lnTo>
                  <a:pt x="747458" y="78587"/>
                </a:lnTo>
                <a:close/>
              </a:path>
              <a:path w="1306195" h="271144">
                <a:moveTo>
                  <a:pt x="952639" y="78587"/>
                </a:moveTo>
                <a:lnTo>
                  <a:pt x="912440" y="85532"/>
                </a:lnTo>
                <a:lnTo>
                  <a:pt x="881208" y="105079"/>
                </a:lnTo>
                <a:lnTo>
                  <a:pt x="860978" y="135294"/>
                </a:lnTo>
                <a:lnTo>
                  <a:pt x="853782" y="174243"/>
                </a:lnTo>
                <a:lnTo>
                  <a:pt x="860978" y="213454"/>
                </a:lnTo>
                <a:lnTo>
                  <a:pt x="881208" y="243897"/>
                </a:lnTo>
                <a:lnTo>
                  <a:pt x="912440" y="263605"/>
                </a:lnTo>
                <a:lnTo>
                  <a:pt x="952639" y="270611"/>
                </a:lnTo>
                <a:lnTo>
                  <a:pt x="992633" y="263605"/>
                </a:lnTo>
                <a:lnTo>
                  <a:pt x="1023759" y="243897"/>
                </a:lnTo>
                <a:lnTo>
                  <a:pt x="1028683" y="236473"/>
                </a:lnTo>
                <a:lnTo>
                  <a:pt x="952639" y="236473"/>
                </a:lnTo>
                <a:lnTo>
                  <a:pt x="929181" y="232012"/>
                </a:lnTo>
                <a:lnTo>
                  <a:pt x="910856" y="219449"/>
                </a:lnTo>
                <a:lnTo>
                  <a:pt x="898932" y="200019"/>
                </a:lnTo>
                <a:lnTo>
                  <a:pt x="894676" y="174955"/>
                </a:lnTo>
                <a:lnTo>
                  <a:pt x="898932" y="150040"/>
                </a:lnTo>
                <a:lnTo>
                  <a:pt x="910856" y="130594"/>
                </a:lnTo>
                <a:lnTo>
                  <a:pt x="929181" y="117948"/>
                </a:lnTo>
                <a:lnTo>
                  <a:pt x="952639" y="113436"/>
                </a:lnTo>
                <a:lnTo>
                  <a:pt x="1029344" y="113436"/>
                </a:lnTo>
                <a:lnTo>
                  <a:pt x="1023759" y="105079"/>
                </a:lnTo>
                <a:lnTo>
                  <a:pt x="992633" y="85532"/>
                </a:lnTo>
                <a:lnTo>
                  <a:pt x="952639" y="78587"/>
                </a:lnTo>
                <a:close/>
              </a:path>
              <a:path w="1306195" h="271144">
                <a:moveTo>
                  <a:pt x="1029344" y="113436"/>
                </a:moveTo>
                <a:lnTo>
                  <a:pt x="952639" y="113436"/>
                </a:lnTo>
                <a:lnTo>
                  <a:pt x="975892" y="117948"/>
                </a:lnTo>
                <a:lnTo>
                  <a:pt x="994111" y="130594"/>
                </a:lnTo>
                <a:lnTo>
                  <a:pt x="1005996" y="150040"/>
                </a:lnTo>
                <a:lnTo>
                  <a:pt x="1010246" y="174955"/>
                </a:lnTo>
                <a:lnTo>
                  <a:pt x="1005996" y="200019"/>
                </a:lnTo>
                <a:lnTo>
                  <a:pt x="994111" y="219449"/>
                </a:lnTo>
                <a:lnTo>
                  <a:pt x="975892" y="232012"/>
                </a:lnTo>
                <a:lnTo>
                  <a:pt x="952639" y="236473"/>
                </a:lnTo>
                <a:lnTo>
                  <a:pt x="1028683" y="236473"/>
                </a:lnTo>
                <a:lnTo>
                  <a:pt x="1043951" y="213454"/>
                </a:lnTo>
                <a:lnTo>
                  <a:pt x="1051140" y="174243"/>
                </a:lnTo>
                <a:lnTo>
                  <a:pt x="1043951" y="135294"/>
                </a:lnTo>
                <a:lnTo>
                  <a:pt x="1029344" y="113436"/>
                </a:lnTo>
                <a:close/>
              </a:path>
              <a:path w="1306195" h="271144">
                <a:moveTo>
                  <a:pt x="1136484" y="5333"/>
                </a:moveTo>
                <a:lnTo>
                  <a:pt x="1095590" y="5333"/>
                </a:lnTo>
                <a:lnTo>
                  <a:pt x="1095590" y="269189"/>
                </a:lnTo>
                <a:lnTo>
                  <a:pt x="1136484" y="269189"/>
                </a:lnTo>
                <a:lnTo>
                  <a:pt x="1136484" y="5333"/>
                </a:lnTo>
                <a:close/>
              </a:path>
              <a:path w="1306195" h="271144">
                <a:moveTo>
                  <a:pt x="1246720" y="117703"/>
                </a:moveTo>
                <a:lnTo>
                  <a:pt x="1206182" y="117703"/>
                </a:lnTo>
                <a:lnTo>
                  <a:pt x="1206182" y="215849"/>
                </a:lnTo>
                <a:lnTo>
                  <a:pt x="1210460" y="240813"/>
                </a:lnTo>
                <a:lnTo>
                  <a:pt x="1222006" y="257943"/>
                </a:lnTo>
                <a:lnTo>
                  <a:pt x="1238886" y="267805"/>
                </a:lnTo>
                <a:lnTo>
                  <a:pt x="1259166" y="270967"/>
                </a:lnTo>
                <a:lnTo>
                  <a:pt x="1271096" y="270050"/>
                </a:lnTo>
                <a:lnTo>
                  <a:pt x="1282858" y="267366"/>
                </a:lnTo>
                <a:lnTo>
                  <a:pt x="1294421" y="263016"/>
                </a:lnTo>
                <a:lnTo>
                  <a:pt x="1305750" y="257098"/>
                </a:lnTo>
                <a:lnTo>
                  <a:pt x="1298133" y="233984"/>
                </a:lnTo>
                <a:lnTo>
                  <a:pt x="1266990" y="233984"/>
                </a:lnTo>
                <a:lnTo>
                  <a:pt x="1258422" y="232734"/>
                </a:lnTo>
                <a:lnTo>
                  <a:pt x="1252054" y="228517"/>
                </a:lnTo>
                <a:lnTo>
                  <a:pt x="1248087" y="220633"/>
                </a:lnTo>
                <a:lnTo>
                  <a:pt x="1246720" y="208381"/>
                </a:lnTo>
                <a:lnTo>
                  <a:pt x="1246720" y="117703"/>
                </a:lnTo>
                <a:close/>
              </a:path>
              <a:path w="1306195" h="271144">
                <a:moveTo>
                  <a:pt x="1295438" y="225805"/>
                </a:moveTo>
                <a:lnTo>
                  <a:pt x="1287542" y="229334"/>
                </a:lnTo>
                <a:lnTo>
                  <a:pt x="1280280" y="231895"/>
                </a:lnTo>
                <a:lnTo>
                  <a:pt x="1273485" y="233456"/>
                </a:lnTo>
                <a:lnTo>
                  <a:pt x="1266990" y="233984"/>
                </a:lnTo>
                <a:lnTo>
                  <a:pt x="1298133" y="233984"/>
                </a:lnTo>
                <a:lnTo>
                  <a:pt x="1295438" y="225805"/>
                </a:lnTo>
                <a:close/>
              </a:path>
              <a:path w="1306195" h="271144">
                <a:moveTo>
                  <a:pt x="1302550" y="87121"/>
                </a:moveTo>
                <a:lnTo>
                  <a:pt x="1179512" y="87121"/>
                </a:lnTo>
                <a:lnTo>
                  <a:pt x="1179512" y="117703"/>
                </a:lnTo>
                <a:lnTo>
                  <a:pt x="1302550" y="117703"/>
                </a:lnTo>
                <a:lnTo>
                  <a:pt x="1302550" y="87121"/>
                </a:lnTo>
                <a:close/>
              </a:path>
              <a:path w="1306195" h="271144">
                <a:moveTo>
                  <a:pt x="1246720" y="35204"/>
                </a:moveTo>
                <a:lnTo>
                  <a:pt x="1206182" y="35204"/>
                </a:lnTo>
                <a:lnTo>
                  <a:pt x="1206182" y="87121"/>
                </a:lnTo>
                <a:lnTo>
                  <a:pt x="1246720" y="87121"/>
                </a:lnTo>
                <a:lnTo>
                  <a:pt x="1246720" y="352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8704" y="988072"/>
            <a:ext cx="1194435" cy="291465"/>
          </a:xfrm>
          <a:custGeom>
            <a:avLst/>
            <a:gdLst/>
            <a:ahLst/>
            <a:cxnLst/>
            <a:rect l="l" t="t" r="r" b="b"/>
            <a:pathLst>
              <a:path w="1194434" h="291465">
                <a:moveTo>
                  <a:pt x="84531" y="2438"/>
                </a:moveTo>
                <a:lnTo>
                  <a:pt x="0" y="2438"/>
                </a:lnTo>
                <a:lnTo>
                  <a:pt x="0" y="167030"/>
                </a:lnTo>
                <a:lnTo>
                  <a:pt x="6190" y="208948"/>
                </a:lnTo>
                <a:lnTo>
                  <a:pt x="23967" y="243316"/>
                </a:lnTo>
                <a:lnTo>
                  <a:pt x="52142" y="269121"/>
                </a:lnTo>
                <a:lnTo>
                  <a:pt x="89525" y="285348"/>
                </a:lnTo>
                <a:lnTo>
                  <a:pt x="134924" y="290982"/>
                </a:lnTo>
                <a:lnTo>
                  <a:pt x="189979" y="282244"/>
                </a:lnTo>
                <a:lnTo>
                  <a:pt x="231851" y="257352"/>
                </a:lnTo>
                <a:lnTo>
                  <a:pt x="257132" y="220268"/>
                </a:lnTo>
                <a:lnTo>
                  <a:pt x="135331" y="220268"/>
                </a:lnTo>
                <a:lnTo>
                  <a:pt x="115392" y="216579"/>
                </a:lnTo>
                <a:lnTo>
                  <a:pt x="99263" y="205994"/>
                </a:lnTo>
                <a:lnTo>
                  <a:pt x="88468" y="189236"/>
                </a:lnTo>
                <a:lnTo>
                  <a:pt x="84531" y="167030"/>
                </a:lnTo>
                <a:lnTo>
                  <a:pt x="84531" y="2438"/>
                </a:lnTo>
                <a:close/>
              </a:path>
              <a:path w="1194434" h="291465">
                <a:moveTo>
                  <a:pt x="267817" y="2438"/>
                </a:moveTo>
                <a:lnTo>
                  <a:pt x="183286" y="2438"/>
                </a:lnTo>
                <a:lnTo>
                  <a:pt x="183286" y="167030"/>
                </a:lnTo>
                <a:lnTo>
                  <a:pt x="179736" y="189407"/>
                </a:lnTo>
                <a:lnTo>
                  <a:pt x="169824" y="206146"/>
                </a:lnTo>
                <a:lnTo>
                  <a:pt x="154654" y="216636"/>
                </a:lnTo>
                <a:lnTo>
                  <a:pt x="135331" y="220268"/>
                </a:lnTo>
                <a:lnTo>
                  <a:pt x="257132" y="220268"/>
                </a:lnTo>
                <a:lnTo>
                  <a:pt x="258483" y="218287"/>
                </a:lnTo>
                <a:lnTo>
                  <a:pt x="267817" y="167030"/>
                </a:lnTo>
                <a:lnTo>
                  <a:pt x="267817" y="2438"/>
                </a:lnTo>
                <a:close/>
              </a:path>
              <a:path w="1194434" h="291465">
                <a:moveTo>
                  <a:pt x="391769" y="2438"/>
                </a:moveTo>
                <a:lnTo>
                  <a:pt x="293420" y="2438"/>
                </a:lnTo>
                <a:lnTo>
                  <a:pt x="387705" y="142240"/>
                </a:lnTo>
                <a:lnTo>
                  <a:pt x="286918" y="287324"/>
                </a:lnTo>
                <a:lnTo>
                  <a:pt x="385673" y="287324"/>
                </a:lnTo>
                <a:lnTo>
                  <a:pt x="438912" y="206044"/>
                </a:lnTo>
                <a:lnTo>
                  <a:pt x="539044" y="206044"/>
                </a:lnTo>
                <a:lnTo>
                  <a:pt x="492963" y="138582"/>
                </a:lnTo>
                <a:lnTo>
                  <a:pt x="535189" y="76809"/>
                </a:lnTo>
                <a:lnTo>
                  <a:pt x="438912" y="76809"/>
                </a:lnTo>
                <a:lnTo>
                  <a:pt x="391769" y="2438"/>
                </a:lnTo>
                <a:close/>
              </a:path>
              <a:path w="1194434" h="291465">
                <a:moveTo>
                  <a:pt x="539044" y="206044"/>
                </a:moveTo>
                <a:lnTo>
                  <a:pt x="438912" y="206044"/>
                </a:lnTo>
                <a:lnTo>
                  <a:pt x="492963" y="287324"/>
                </a:lnTo>
                <a:lnTo>
                  <a:pt x="594563" y="287324"/>
                </a:lnTo>
                <a:lnTo>
                  <a:pt x="539044" y="206044"/>
                </a:lnTo>
                <a:close/>
              </a:path>
              <a:path w="1194434" h="291465">
                <a:moveTo>
                  <a:pt x="586028" y="2438"/>
                </a:moveTo>
                <a:lnTo>
                  <a:pt x="486460" y="2438"/>
                </a:lnTo>
                <a:lnTo>
                  <a:pt x="438912" y="76809"/>
                </a:lnTo>
                <a:lnTo>
                  <a:pt x="535189" y="76809"/>
                </a:lnTo>
                <a:lnTo>
                  <a:pt x="586028" y="2438"/>
                </a:lnTo>
                <a:close/>
              </a:path>
              <a:path w="1194434" h="291465">
                <a:moveTo>
                  <a:pt x="755091" y="0"/>
                </a:moveTo>
                <a:lnTo>
                  <a:pt x="704613" y="7009"/>
                </a:lnTo>
                <a:lnTo>
                  <a:pt x="661820" y="26815"/>
                </a:lnTo>
                <a:lnTo>
                  <a:pt x="628743" y="57585"/>
                </a:lnTo>
                <a:lnTo>
                  <a:pt x="607408" y="97483"/>
                </a:lnTo>
                <a:lnTo>
                  <a:pt x="599846" y="144678"/>
                </a:lnTo>
                <a:lnTo>
                  <a:pt x="607408" y="192197"/>
                </a:lnTo>
                <a:lnTo>
                  <a:pt x="628743" y="232519"/>
                </a:lnTo>
                <a:lnTo>
                  <a:pt x="661820" y="263711"/>
                </a:lnTo>
                <a:lnTo>
                  <a:pt x="704613" y="283842"/>
                </a:lnTo>
                <a:lnTo>
                  <a:pt x="755091" y="290982"/>
                </a:lnTo>
                <a:lnTo>
                  <a:pt x="805569" y="283803"/>
                </a:lnTo>
                <a:lnTo>
                  <a:pt x="848361" y="263594"/>
                </a:lnTo>
                <a:lnTo>
                  <a:pt x="881439" y="232343"/>
                </a:lnTo>
                <a:lnTo>
                  <a:pt x="887831" y="220268"/>
                </a:lnTo>
                <a:lnTo>
                  <a:pt x="756310" y="220268"/>
                </a:lnTo>
                <a:lnTo>
                  <a:pt x="729615" y="214579"/>
                </a:lnTo>
                <a:lnTo>
                  <a:pt x="707339" y="198831"/>
                </a:lnTo>
                <a:lnTo>
                  <a:pt x="692073" y="175006"/>
                </a:lnTo>
                <a:lnTo>
                  <a:pt x="686409" y="145084"/>
                </a:lnTo>
                <a:lnTo>
                  <a:pt x="692016" y="115290"/>
                </a:lnTo>
                <a:lnTo>
                  <a:pt x="707186" y="91744"/>
                </a:lnTo>
                <a:lnTo>
                  <a:pt x="729443" y="76276"/>
                </a:lnTo>
                <a:lnTo>
                  <a:pt x="756310" y="70713"/>
                </a:lnTo>
                <a:lnTo>
                  <a:pt x="888368" y="70713"/>
                </a:lnTo>
                <a:lnTo>
                  <a:pt x="881439" y="57760"/>
                </a:lnTo>
                <a:lnTo>
                  <a:pt x="848361" y="26932"/>
                </a:lnTo>
                <a:lnTo>
                  <a:pt x="805569" y="7048"/>
                </a:lnTo>
                <a:lnTo>
                  <a:pt x="755091" y="0"/>
                </a:lnTo>
                <a:close/>
              </a:path>
              <a:path w="1194434" h="291465">
                <a:moveTo>
                  <a:pt x="888368" y="70713"/>
                </a:moveTo>
                <a:lnTo>
                  <a:pt x="756310" y="70713"/>
                </a:lnTo>
                <a:lnTo>
                  <a:pt x="782624" y="76276"/>
                </a:lnTo>
                <a:lnTo>
                  <a:pt x="804062" y="91744"/>
                </a:lnTo>
                <a:lnTo>
                  <a:pt x="818489" y="115290"/>
                </a:lnTo>
                <a:lnTo>
                  <a:pt x="823772" y="145084"/>
                </a:lnTo>
                <a:lnTo>
                  <a:pt x="818489" y="175006"/>
                </a:lnTo>
                <a:lnTo>
                  <a:pt x="804062" y="198831"/>
                </a:lnTo>
                <a:lnTo>
                  <a:pt x="782624" y="214579"/>
                </a:lnTo>
                <a:lnTo>
                  <a:pt x="756310" y="220268"/>
                </a:lnTo>
                <a:lnTo>
                  <a:pt x="887831" y="220268"/>
                </a:lnTo>
                <a:lnTo>
                  <a:pt x="902773" y="192041"/>
                </a:lnTo>
                <a:lnTo>
                  <a:pt x="910336" y="144678"/>
                </a:lnTo>
                <a:lnTo>
                  <a:pt x="902773" y="97640"/>
                </a:lnTo>
                <a:lnTo>
                  <a:pt x="888368" y="70713"/>
                </a:lnTo>
                <a:close/>
              </a:path>
              <a:path w="1194434" h="291465">
                <a:moveTo>
                  <a:pt x="1076540" y="0"/>
                </a:moveTo>
                <a:lnTo>
                  <a:pt x="1026742" y="7045"/>
                </a:lnTo>
                <a:lnTo>
                  <a:pt x="984512" y="26906"/>
                </a:lnTo>
                <a:lnTo>
                  <a:pt x="951860" y="57673"/>
                </a:lnTo>
                <a:lnTo>
                  <a:pt x="930796" y="97431"/>
                </a:lnTo>
                <a:lnTo>
                  <a:pt x="923328" y="144272"/>
                </a:lnTo>
                <a:lnTo>
                  <a:pt x="930656" y="191833"/>
                </a:lnTo>
                <a:lnTo>
                  <a:pt x="951327" y="232255"/>
                </a:lnTo>
                <a:lnTo>
                  <a:pt x="983371" y="263568"/>
                </a:lnTo>
                <a:lnTo>
                  <a:pt x="1024817" y="283800"/>
                </a:lnTo>
                <a:lnTo>
                  <a:pt x="1073696" y="290982"/>
                </a:lnTo>
                <a:lnTo>
                  <a:pt x="1106385" y="287096"/>
                </a:lnTo>
                <a:lnTo>
                  <a:pt x="1138618" y="276047"/>
                </a:lnTo>
                <a:lnTo>
                  <a:pt x="1168565" y="258749"/>
                </a:lnTo>
                <a:lnTo>
                  <a:pt x="1194396" y="236118"/>
                </a:lnTo>
                <a:lnTo>
                  <a:pt x="1176489" y="217017"/>
                </a:lnTo>
                <a:lnTo>
                  <a:pt x="1077760" y="217017"/>
                </a:lnTo>
                <a:lnTo>
                  <a:pt x="1050867" y="211410"/>
                </a:lnTo>
                <a:lnTo>
                  <a:pt x="1029347" y="195935"/>
                </a:lnTo>
                <a:lnTo>
                  <a:pt x="1015066" y="172612"/>
                </a:lnTo>
                <a:lnTo>
                  <a:pt x="1009891" y="143459"/>
                </a:lnTo>
                <a:lnTo>
                  <a:pt x="1015066" y="114369"/>
                </a:lnTo>
                <a:lnTo>
                  <a:pt x="1029347" y="91186"/>
                </a:lnTo>
                <a:lnTo>
                  <a:pt x="1050867" y="75850"/>
                </a:lnTo>
                <a:lnTo>
                  <a:pt x="1077760" y="70307"/>
                </a:lnTo>
                <a:lnTo>
                  <a:pt x="1177568" y="70307"/>
                </a:lnTo>
                <a:lnTo>
                  <a:pt x="1194396" y="50393"/>
                </a:lnTo>
                <a:lnTo>
                  <a:pt x="1169866" y="29489"/>
                </a:lnTo>
                <a:lnTo>
                  <a:pt x="1140802" y="13614"/>
                </a:lnTo>
                <a:lnTo>
                  <a:pt x="1109071" y="3530"/>
                </a:lnTo>
                <a:lnTo>
                  <a:pt x="1076540" y="0"/>
                </a:lnTo>
                <a:close/>
              </a:path>
              <a:path w="1194434" h="291465">
                <a:moveTo>
                  <a:pt x="1145628" y="184099"/>
                </a:moveTo>
                <a:lnTo>
                  <a:pt x="1129880" y="197643"/>
                </a:lnTo>
                <a:lnTo>
                  <a:pt x="1112608" y="208026"/>
                </a:lnTo>
                <a:lnTo>
                  <a:pt x="1094879" y="214674"/>
                </a:lnTo>
                <a:lnTo>
                  <a:pt x="1077760" y="217017"/>
                </a:lnTo>
                <a:lnTo>
                  <a:pt x="1176489" y="217017"/>
                </a:lnTo>
                <a:lnTo>
                  <a:pt x="1145628" y="184099"/>
                </a:lnTo>
                <a:close/>
              </a:path>
              <a:path w="1194434" h="291465">
                <a:moveTo>
                  <a:pt x="1177568" y="70307"/>
                </a:moveTo>
                <a:lnTo>
                  <a:pt x="1077760" y="70307"/>
                </a:lnTo>
                <a:lnTo>
                  <a:pt x="1095794" y="73012"/>
                </a:lnTo>
                <a:lnTo>
                  <a:pt x="1113828" y="80670"/>
                </a:lnTo>
                <a:lnTo>
                  <a:pt x="1130795" y="92595"/>
                </a:lnTo>
                <a:lnTo>
                  <a:pt x="1145628" y="108102"/>
                </a:lnTo>
                <a:lnTo>
                  <a:pt x="1177568" y="70307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7253999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6006"/>
                </a:moveTo>
                <a:lnTo>
                  <a:pt x="10692003" y="306006"/>
                </a:lnTo>
                <a:lnTo>
                  <a:pt x="10692003" y="0"/>
                </a:lnTo>
                <a:lnTo>
                  <a:pt x="0" y="0"/>
                </a:lnTo>
                <a:lnTo>
                  <a:pt x="0" y="306006"/>
                </a:lnTo>
                <a:close/>
              </a:path>
            </a:pathLst>
          </a:custGeom>
          <a:solidFill>
            <a:srgbClr val="F69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3006" y="953998"/>
            <a:ext cx="2934335" cy="5143500"/>
          </a:xfrm>
          <a:custGeom>
            <a:avLst/>
            <a:gdLst/>
            <a:ahLst/>
            <a:cxnLst/>
            <a:rect l="l" t="t" r="r" b="b"/>
            <a:pathLst>
              <a:path w="2934335" h="5143500">
                <a:moveTo>
                  <a:pt x="0" y="5143169"/>
                </a:moveTo>
                <a:lnTo>
                  <a:pt x="2934004" y="5143169"/>
                </a:lnTo>
                <a:lnTo>
                  <a:pt x="2934004" y="0"/>
                </a:lnTo>
                <a:lnTo>
                  <a:pt x="0" y="0"/>
                </a:lnTo>
                <a:lnTo>
                  <a:pt x="0" y="5143169"/>
                </a:lnTo>
                <a:close/>
              </a:path>
            </a:pathLst>
          </a:custGeom>
          <a:solidFill>
            <a:srgbClr val="073A1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8002" y="1017003"/>
            <a:ext cx="2826461" cy="5030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1651" y="440486"/>
            <a:ext cx="128270" cy="457200"/>
          </a:xfrm>
          <a:custGeom>
            <a:avLst/>
            <a:gdLst/>
            <a:ahLst/>
            <a:cxnLst/>
            <a:rect l="l" t="t" r="r" b="b"/>
            <a:pathLst>
              <a:path w="128270" h="457200">
                <a:moveTo>
                  <a:pt x="75882" y="0"/>
                </a:moveTo>
                <a:lnTo>
                  <a:pt x="73621" y="0"/>
                </a:lnTo>
                <a:lnTo>
                  <a:pt x="54371" y="3563"/>
                </a:lnTo>
                <a:lnTo>
                  <a:pt x="37977" y="13460"/>
                </a:lnTo>
                <a:lnTo>
                  <a:pt x="25982" y="28498"/>
                </a:lnTo>
                <a:lnTo>
                  <a:pt x="19926" y="47485"/>
                </a:lnTo>
                <a:lnTo>
                  <a:pt x="0" y="206527"/>
                </a:lnTo>
                <a:lnTo>
                  <a:pt x="28917" y="380961"/>
                </a:lnTo>
                <a:lnTo>
                  <a:pt x="43356" y="398279"/>
                </a:lnTo>
                <a:lnTo>
                  <a:pt x="56384" y="416728"/>
                </a:lnTo>
                <a:lnTo>
                  <a:pt x="67922" y="436229"/>
                </a:lnTo>
                <a:lnTo>
                  <a:pt x="77889" y="456704"/>
                </a:lnTo>
                <a:lnTo>
                  <a:pt x="127762" y="58661"/>
                </a:lnTo>
                <a:lnTo>
                  <a:pt x="127914" y="56375"/>
                </a:lnTo>
                <a:lnTo>
                  <a:pt x="127914" y="54114"/>
                </a:lnTo>
                <a:lnTo>
                  <a:pt x="99426" y="6480"/>
                </a:lnTo>
                <a:lnTo>
                  <a:pt x="78155" y="152"/>
                </a:lnTo>
                <a:lnTo>
                  <a:pt x="75882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2791" y="425056"/>
            <a:ext cx="152400" cy="496570"/>
          </a:xfrm>
          <a:custGeom>
            <a:avLst/>
            <a:gdLst/>
            <a:ahLst/>
            <a:cxnLst/>
            <a:rect l="l" t="t" r="r" b="b"/>
            <a:pathLst>
              <a:path w="152400" h="496569">
                <a:moveTo>
                  <a:pt x="91224" y="546"/>
                </a:moveTo>
                <a:lnTo>
                  <a:pt x="89306" y="15862"/>
                </a:lnTo>
                <a:lnTo>
                  <a:pt x="108284" y="21910"/>
                </a:lnTo>
                <a:lnTo>
                  <a:pt x="123313" y="33902"/>
                </a:lnTo>
                <a:lnTo>
                  <a:pt x="133204" y="50295"/>
                </a:lnTo>
                <a:lnTo>
                  <a:pt x="136766" y="69545"/>
                </a:lnTo>
                <a:lnTo>
                  <a:pt x="136726" y="72453"/>
                </a:lnTo>
                <a:lnTo>
                  <a:pt x="136626" y="74091"/>
                </a:lnTo>
                <a:lnTo>
                  <a:pt x="86753" y="472135"/>
                </a:lnTo>
                <a:lnTo>
                  <a:pt x="89268" y="478066"/>
                </a:lnTo>
                <a:lnTo>
                  <a:pt x="91647" y="484066"/>
                </a:lnTo>
                <a:lnTo>
                  <a:pt x="93892" y="490133"/>
                </a:lnTo>
                <a:lnTo>
                  <a:pt x="95999" y="496265"/>
                </a:lnTo>
                <a:lnTo>
                  <a:pt x="98933" y="489940"/>
                </a:lnTo>
                <a:lnTo>
                  <a:pt x="100952" y="483057"/>
                </a:lnTo>
                <a:lnTo>
                  <a:pt x="152031" y="75374"/>
                </a:lnTo>
                <a:lnTo>
                  <a:pt x="152109" y="74091"/>
                </a:lnTo>
                <a:lnTo>
                  <a:pt x="152209" y="69545"/>
                </a:lnTo>
                <a:lnTo>
                  <a:pt x="147632" y="44780"/>
                </a:lnTo>
                <a:lnTo>
                  <a:pt x="134923" y="23720"/>
                </a:lnTo>
                <a:lnTo>
                  <a:pt x="115610" y="8323"/>
                </a:lnTo>
                <a:lnTo>
                  <a:pt x="91224" y="546"/>
                </a:lnTo>
                <a:close/>
              </a:path>
              <a:path w="152400" h="496569">
                <a:moveTo>
                  <a:pt x="85369" y="0"/>
                </a:moveTo>
                <a:lnTo>
                  <a:pt x="82486" y="0"/>
                </a:lnTo>
                <a:lnTo>
                  <a:pt x="57714" y="4576"/>
                </a:lnTo>
                <a:lnTo>
                  <a:pt x="36650" y="17286"/>
                </a:lnTo>
                <a:lnTo>
                  <a:pt x="21252" y="36599"/>
                </a:lnTo>
                <a:lnTo>
                  <a:pt x="13474" y="60985"/>
                </a:lnTo>
                <a:lnTo>
                  <a:pt x="0" y="168516"/>
                </a:lnTo>
                <a:lnTo>
                  <a:pt x="8864" y="221957"/>
                </a:lnTo>
                <a:lnTo>
                  <a:pt x="28790" y="62915"/>
                </a:lnTo>
                <a:lnTo>
                  <a:pt x="34844" y="43928"/>
                </a:lnTo>
                <a:lnTo>
                  <a:pt x="46837" y="28890"/>
                </a:lnTo>
                <a:lnTo>
                  <a:pt x="63230" y="18994"/>
                </a:lnTo>
                <a:lnTo>
                  <a:pt x="82486" y="15430"/>
                </a:lnTo>
                <a:lnTo>
                  <a:pt x="89360" y="15430"/>
                </a:lnTo>
                <a:lnTo>
                  <a:pt x="91224" y="546"/>
                </a:lnTo>
                <a:lnTo>
                  <a:pt x="88290" y="177"/>
                </a:lnTo>
                <a:lnTo>
                  <a:pt x="85369" y="0"/>
                </a:lnTo>
                <a:close/>
              </a:path>
              <a:path w="152400" h="496569">
                <a:moveTo>
                  <a:pt x="89360" y="15430"/>
                </a:moveTo>
                <a:lnTo>
                  <a:pt x="84747" y="15430"/>
                </a:lnTo>
                <a:lnTo>
                  <a:pt x="87007" y="15582"/>
                </a:lnTo>
                <a:lnTo>
                  <a:pt x="89306" y="15862"/>
                </a:lnTo>
                <a:lnTo>
                  <a:pt x="89360" y="1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988" y="418642"/>
            <a:ext cx="163830" cy="384175"/>
          </a:xfrm>
          <a:custGeom>
            <a:avLst/>
            <a:gdLst/>
            <a:ahLst/>
            <a:cxnLst/>
            <a:rect l="l" t="t" r="r" b="b"/>
            <a:pathLst>
              <a:path w="163829" h="384175">
                <a:moveTo>
                  <a:pt x="54279" y="0"/>
                </a:moveTo>
                <a:lnTo>
                  <a:pt x="51333" y="0"/>
                </a:lnTo>
                <a:lnTo>
                  <a:pt x="48348" y="241"/>
                </a:lnTo>
                <a:lnTo>
                  <a:pt x="12719" y="19319"/>
                </a:lnTo>
                <a:lnTo>
                  <a:pt x="0" y="54114"/>
                </a:lnTo>
                <a:lnTo>
                  <a:pt x="0" y="57073"/>
                </a:lnTo>
                <a:lnTo>
                  <a:pt x="241" y="60058"/>
                </a:lnTo>
                <a:lnTo>
                  <a:pt x="36233" y="277164"/>
                </a:lnTo>
                <a:lnTo>
                  <a:pt x="59804" y="323596"/>
                </a:lnTo>
                <a:lnTo>
                  <a:pt x="88384" y="334471"/>
                </a:lnTo>
                <a:lnTo>
                  <a:pt x="115376" y="348280"/>
                </a:lnTo>
                <a:lnTo>
                  <a:pt x="140582" y="364824"/>
                </a:lnTo>
                <a:lnTo>
                  <a:pt x="163804" y="383908"/>
                </a:lnTo>
                <a:lnTo>
                  <a:pt x="107670" y="45351"/>
                </a:lnTo>
                <a:lnTo>
                  <a:pt x="101137" y="27073"/>
                </a:lnTo>
                <a:lnTo>
                  <a:pt x="89085" y="12726"/>
                </a:lnTo>
                <a:lnTo>
                  <a:pt x="72978" y="3355"/>
                </a:lnTo>
                <a:lnTo>
                  <a:pt x="54279" y="0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545" y="403199"/>
            <a:ext cx="198120" cy="418465"/>
          </a:xfrm>
          <a:custGeom>
            <a:avLst/>
            <a:gdLst/>
            <a:ahLst/>
            <a:cxnLst/>
            <a:rect l="l" t="t" r="r" b="b"/>
            <a:pathLst>
              <a:path w="198120" h="418465">
                <a:moveTo>
                  <a:pt x="112906" y="15443"/>
                </a:moveTo>
                <a:lnTo>
                  <a:pt x="69723" y="15443"/>
                </a:lnTo>
                <a:lnTo>
                  <a:pt x="88421" y="18793"/>
                </a:lnTo>
                <a:lnTo>
                  <a:pt x="104528" y="28165"/>
                </a:lnTo>
                <a:lnTo>
                  <a:pt x="116580" y="42514"/>
                </a:lnTo>
                <a:lnTo>
                  <a:pt x="123113" y="60794"/>
                </a:lnTo>
                <a:lnTo>
                  <a:pt x="179247" y="399351"/>
                </a:lnTo>
                <a:lnTo>
                  <a:pt x="184109" y="403906"/>
                </a:lnTo>
                <a:lnTo>
                  <a:pt x="188861" y="408576"/>
                </a:lnTo>
                <a:lnTo>
                  <a:pt x="193499" y="413358"/>
                </a:lnTo>
                <a:lnTo>
                  <a:pt x="198018" y="418249"/>
                </a:lnTo>
                <a:lnTo>
                  <a:pt x="138341" y="58267"/>
                </a:lnTo>
                <a:lnTo>
                  <a:pt x="129918" y="34758"/>
                </a:lnTo>
                <a:lnTo>
                  <a:pt x="114466" y="16351"/>
                </a:lnTo>
                <a:lnTo>
                  <a:pt x="112906" y="15443"/>
                </a:lnTo>
                <a:close/>
              </a:path>
              <a:path w="198120" h="418465">
                <a:moveTo>
                  <a:pt x="69723" y="0"/>
                </a:moveTo>
                <a:lnTo>
                  <a:pt x="65938" y="0"/>
                </a:lnTo>
                <a:lnTo>
                  <a:pt x="62103" y="304"/>
                </a:lnTo>
                <a:lnTo>
                  <a:pt x="16344" y="24820"/>
                </a:lnTo>
                <a:lnTo>
                  <a:pt x="0" y="69557"/>
                </a:lnTo>
                <a:lnTo>
                  <a:pt x="0" y="73355"/>
                </a:lnTo>
                <a:lnTo>
                  <a:pt x="304" y="77190"/>
                </a:lnTo>
                <a:lnTo>
                  <a:pt x="28435" y="246824"/>
                </a:lnTo>
                <a:lnTo>
                  <a:pt x="51676" y="292595"/>
                </a:lnTo>
                <a:lnTo>
                  <a:pt x="15684" y="75501"/>
                </a:lnTo>
                <a:lnTo>
                  <a:pt x="15510" y="73355"/>
                </a:lnTo>
                <a:lnTo>
                  <a:pt x="28162" y="34758"/>
                </a:lnTo>
                <a:lnTo>
                  <a:pt x="63792" y="15684"/>
                </a:lnTo>
                <a:lnTo>
                  <a:pt x="66776" y="15443"/>
                </a:lnTo>
                <a:lnTo>
                  <a:pt x="112906" y="15443"/>
                </a:lnTo>
                <a:lnTo>
                  <a:pt x="93776" y="4310"/>
                </a:lnTo>
                <a:lnTo>
                  <a:pt x="69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310" y="484822"/>
            <a:ext cx="215328" cy="251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6872" y="469391"/>
            <a:ext cx="251460" cy="273050"/>
          </a:xfrm>
          <a:custGeom>
            <a:avLst/>
            <a:gdLst/>
            <a:ahLst/>
            <a:cxnLst/>
            <a:rect l="l" t="t" r="r" b="b"/>
            <a:pathLst>
              <a:path w="251459" h="273050">
                <a:moveTo>
                  <a:pt x="112352" y="15443"/>
                </a:moveTo>
                <a:lnTo>
                  <a:pt x="69608" y="15443"/>
                </a:lnTo>
                <a:lnTo>
                  <a:pt x="84166" y="17430"/>
                </a:lnTo>
                <a:lnTo>
                  <a:pt x="97631" y="23215"/>
                </a:lnTo>
                <a:lnTo>
                  <a:pt x="109181" y="32534"/>
                </a:lnTo>
                <a:lnTo>
                  <a:pt x="117995" y="45123"/>
                </a:lnTo>
                <a:lnTo>
                  <a:pt x="230759" y="267246"/>
                </a:lnTo>
                <a:lnTo>
                  <a:pt x="237578" y="268871"/>
                </a:lnTo>
                <a:lnTo>
                  <a:pt x="244297" y="270738"/>
                </a:lnTo>
                <a:lnTo>
                  <a:pt x="250926" y="272846"/>
                </a:lnTo>
                <a:lnTo>
                  <a:pt x="131762" y="38125"/>
                </a:lnTo>
                <a:lnTo>
                  <a:pt x="120442" y="21972"/>
                </a:lnTo>
                <a:lnTo>
                  <a:pt x="112352" y="15443"/>
                </a:lnTo>
                <a:close/>
              </a:path>
              <a:path w="251459" h="273050">
                <a:moveTo>
                  <a:pt x="69634" y="0"/>
                </a:moveTo>
                <a:lnTo>
                  <a:pt x="21967" y="18878"/>
                </a:lnTo>
                <a:lnTo>
                  <a:pt x="0" y="69710"/>
                </a:lnTo>
                <a:lnTo>
                  <a:pt x="461" y="77685"/>
                </a:lnTo>
                <a:lnTo>
                  <a:pt x="1860" y="85645"/>
                </a:lnTo>
                <a:lnTo>
                  <a:pt x="4221" y="93506"/>
                </a:lnTo>
                <a:lnTo>
                  <a:pt x="7569" y="101180"/>
                </a:lnTo>
                <a:lnTo>
                  <a:pt x="92849" y="269189"/>
                </a:lnTo>
                <a:lnTo>
                  <a:pt x="97942" y="267817"/>
                </a:lnTo>
                <a:lnTo>
                  <a:pt x="103098" y="266598"/>
                </a:lnTo>
                <a:lnTo>
                  <a:pt x="108305" y="265518"/>
                </a:lnTo>
                <a:lnTo>
                  <a:pt x="17322" y="86309"/>
                </a:lnTo>
                <a:lnTo>
                  <a:pt x="15443" y="77952"/>
                </a:lnTo>
                <a:lnTo>
                  <a:pt x="15443" y="69710"/>
                </a:lnTo>
                <a:lnTo>
                  <a:pt x="17430" y="55147"/>
                </a:lnTo>
                <a:lnTo>
                  <a:pt x="45123" y="21323"/>
                </a:lnTo>
                <a:lnTo>
                  <a:pt x="61353" y="15443"/>
                </a:lnTo>
                <a:lnTo>
                  <a:pt x="112352" y="15443"/>
                </a:lnTo>
                <a:lnTo>
                  <a:pt x="105608" y="9999"/>
                </a:lnTo>
                <a:lnTo>
                  <a:pt x="88319" y="2558"/>
                </a:lnTo>
                <a:lnTo>
                  <a:pt x="6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584" y="744461"/>
            <a:ext cx="528955" cy="530225"/>
          </a:xfrm>
          <a:custGeom>
            <a:avLst/>
            <a:gdLst/>
            <a:ahLst/>
            <a:cxnLst/>
            <a:rect l="l" t="t" r="r" b="b"/>
            <a:pathLst>
              <a:path w="528955" h="530225">
                <a:moveTo>
                  <a:pt x="66065" y="288315"/>
                </a:moveTo>
                <a:lnTo>
                  <a:pt x="0" y="288315"/>
                </a:lnTo>
                <a:lnTo>
                  <a:pt x="9052" y="337570"/>
                </a:lnTo>
                <a:lnTo>
                  <a:pt x="26749" y="383187"/>
                </a:lnTo>
                <a:lnTo>
                  <a:pt x="52189" y="424264"/>
                </a:lnTo>
                <a:lnTo>
                  <a:pt x="84469" y="459897"/>
                </a:lnTo>
                <a:lnTo>
                  <a:pt x="122685" y="489183"/>
                </a:lnTo>
                <a:lnTo>
                  <a:pt x="165936" y="511220"/>
                </a:lnTo>
                <a:lnTo>
                  <a:pt x="213319" y="525104"/>
                </a:lnTo>
                <a:lnTo>
                  <a:pt x="263931" y="529932"/>
                </a:lnTo>
                <a:lnTo>
                  <a:pt x="317336" y="524553"/>
                </a:lnTo>
                <a:lnTo>
                  <a:pt x="367064" y="509122"/>
                </a:lnTo>
                <a:lnTo>
                  <a:pt x="412064" y="484696"/>
                </a:lnTo>
                <a:lnTo>
                  <a:pt x="418745" y="479183"/>
                </a:lnTo>
                <a:lnTo>
                  <a:pt x="260769" y="479183"/>
                </a:lnTo>
                <a:lnTo>
                  <a:pt x="256667" y="476605"/>
                </a:lnTo>
                <a:lnTo>
                  <a:pt x="223623" y="454261"/>
                </a:lnTo>
                <a:lnTo>
                  <a:pt x="177998" y="419833"/>
                </a:lnTo>
                <a:lnTo>
                  <a:pt x="127799" y="375424"/>
                </a:lnTo>
                <a:lnTo>
                  <a:pt x="92304" y="335515"/>
                </a:lnTo>
                <a:lnTo>
                  <a:pt x="72562" y="304147"/>
                </a:lnTo>
                <a:lnTo>
                  <a:pt x="66065" y="288315"/>
                </a:lnTo>
                <a:close/>
              </a:path>
              <a:path w="528955" h="530225">
                <a:moveTo>
                  <a:pt x="496441" y="140423"/>
                </a:moveTo>
                <a:lnTo>
                  <a:pt x="402564" y="140423"/>
                </a:lnTo>
                <a:lnTo>
                  <a:pt x="427474" y="158844"/>
                </a:lnTo>
                <a:lnTo>
                  <a:pt x="446737" y="183029"/>
                </a:lnTo>
                <a:lnTo>
                  <a:pt x="459160" y="211711"/>
                </a:lnTo>
                <a:lnTo>
                  <a:pt x="463575" y="243789"/>
                </a:lnTo>
                <a:lnTo>
                  <a:pt x="463196" y="253144"/>
                </a:lnTo>
                <a:lnTo>
                  <a:pt x="452154" y="297213"/>
                </a:lnTo>
                <a:lnTo>
                  <a:pt x="432046" y="331724"/>
                </a:lnTo>
                <a:lnTo>
                  <a:pt x="403612" y="365383"/>
                </a:lnTo>
                <a:lnTo>
                  <a:pt x="370521" y="397082"/>
                </a:lnTo>
                <a:lnTo>
                  <a:pt x="320419" y="437815"/>
                </a:lnTo>
                <a:lnTo>
                  <a:pt x="272391" y="471739"/>
                </a:lnTo>
                <a:lnTo>
                  <a:pt x="260769" y="479183"/>
                </a:lnTo>
                <a:lnTo>
                  <a:pt x="418745" y="479183"/>
                </a:lnTo>
                <a:lnTo>
                  <a:pt x="451281" y="452335"/>
                </a:lnTo>
                <a:lnTo>
                  <a:pt x="483637" y="413112"/>
                </a:lnTo>
                <a:lnTo>
                  <a:pt x="508065" y="368112"/>
                </a:lnTo>
                <a:lnTo>
                  <a:pt x="523503" y="318383"/>
                </a:lnTo>
                <a:lnTo>
                  <a:pt x="528891" y="264972"/>
                </a:lnTo>
                <a:lnTo>
                  <a:pt x="523503" y="211567"/>
                </a:lnTo>
                <a:lnTo>
                  <a:pt x="508065" y="161837"/>
                </a:lnTo>
                <a:lnTo>
                  <a:pt x="496441" y="140423"/>
                </a:lnTo>
                <a:close/>
              </a:path>
              <a:path w="528955" h="530225">
                <a:moveTo>
                  <a:pt x="263931" y="0"/>
                </a:moveTo>
                <a:lnTo>
                  <a:pt x="214709" y="4561"/>
                </a:lnTo>
                <a:lnTo>
                  <a:pt x="168511" y="17700"/>
                </a:lnTo>
                <a:lnTo>
                  <a:pt x="126167" y="38588"/>
                </a:lnTo>
                <a:lnTo>
                  <a:pt x="88504" y="66395"/>
                </a:lnTo>
                <a:lnTo>
                  <a:pt x="56351" y="100291"/>
                </a:lnTo>
                <a:lnTo>
                  <a:pt x="30536" y="139446"/>
                </a:lnTo>
                <a:lnTo>
                  <a:pt x="11886" y="183029"/>
                </a:lnTo>
                <a:lnTo>
                  <a:pt x="1231" y="230212"/>
                </a:lnTo>
                <a:lnTo>
                  <a:pt x="58712" y="230212"/>
                </a:lnTo>
                <a:lnTo>
                  <a:pt x="65397" y="202394"/>
                </a:lnTo>
                <a:lnTo>
                  <a:pt x="78227" y="177582"/>
                </a:lnTo>
                <a:lnTo>
                  <a:pt x="118898" y="140423"/>
                </a:lnTo>
                <a:lnTo>
                  <a:pt x="160600" y="126765"/>
                </a:lnTo>
                <a:lnTo>
                  <a:pt x="175818" y="125780"/>
                </a:lnTo>
                <a:lnTo>
                  <a:pt x="488493" y="125780"/>
                </a:lnTo>
                <a:lnTo>
                  <a:pt x="483637" y="116834"/>
                </a:lnTo>
                <a:lnTo>
                  <a:pt x="461139" y="89560"/>
                </a:lnTo>
                <a:lnTo>
                  <a:pt x="340728" y="89560"/>
                </a:lnTo>
                <a:lnTo>
                  <a:pt x="348335" y="88303"/>
                </a:lnTo>
                <a:lnTo>
                  <a:pt x="460102" y="88303"/>
                </a:lnTo>
                <a:lnTo>
                  <a:pt x="451281" y="77609"/>
                </a:lnTo>
                <a:lnTo>
                  <a:pt x="412064" y="45253"/>
                </a:lnTo>
                <a:lnTo>
                  <a:pt x="367064" y="20826"/>
                </a:lnTo>
                <a:lnTo>
                  <a:pt x="317336" y="5388"/>
                </a:lnTo>
                <a:lnTo>
                  <a:pt x="263931" y="0"/>
                </a:lnTo>
                <a:close/>
              </a:path>
              <a:path w="528955" h="530225">
                <a:moveTo>
                  <a:pt x="345592" y="125780"/>
                </a:moveTo>
                <a:lnTo>
                  <a:pt x="175818" y="125780"/>
                </a:lnTo>
                <a:lnTo>
                  <a:pt x="200134" y="128292"/>
                </a:lnTo>
                <a:lnTo>
                  <a:pt x="222735" y="135485"/>
                </a:lnTo>
                <a:lnTo>
                  <a:pt x="243112" y="146842"/>
                </a:lnTo>
                <a:lnTo>
                  <a:pt x="260756" y="161848"/>
                </a:lnTo>
                <a:lnTo>
                  <a:pt x="278366" y="146837"/>
                </a:lnTo>
                <a:lnTo>
                  <a:pt x="298726" y="135480"/>
                </a:lnTo>
                <a:lnTo>
                  <a:pt x="321310" y="128291"/>
                </a:lnTo>
                <a:lnTo>
                  <a:pt x="345592" y="125780"/>
                </a:lnTo>
                <a:close/>
              </a:path>
              <a:path w="528955" h="530225">
                <a:moveTo>
                  <a:pt x="402592" y="140444"/>
                </a:moveTo>
                <a:close/>
              </a:path>
              <a:path w="528955" h="530225">
                <a:moveTo>
                  <a:pt x="488493" y="125780"/>
                </a:moveTo>
                <a:lnTo>
                  <a:pt x="345592" y="125780"/>
                </a:lnTo>
                <a:lnTo>
                  <a:pt x="360868" y="126765"/>
                </a:lnTo>
                <a:lnTo>
                  <a:pt x="375529" y="129628"/>
                </a:lnTo>
                <a:lnTo>
                  <a:pt x="389480" y="134235"/>
                </a:lnTo>
                <a:lnTo>
                  <a:pt x="402592" y="140444"/>
                </a:lnTo>
                <a:lnTo>
                  <a:pt x="496441" y="140423"/>
                </a:lnTo>
                <a:lnTo>
                  <a:pt x="488493" y="125780"/>
                </a:lnTo>
                <a:close/>
              </a:path>
              <a:path w="528955" h="530225">
                <a:moveTo>
                  <a:pt x="460102" y="88303"/>
                </a:moveTo>
                <a:lnTo>
                  <a:pt x="348335" y="88303"/>
                </a:lnTo>
                <a:lnTo>
                  <a:pt x="340728" y="89560"/>
                </a:lnTo>
                <a:lnTo>
                  <a:pt x="461139" y="89560"/>
                </a:lnTo>
                <a:lnTo>
                  <a:pt x="460102" y="88303"/>
                </a:lnTo>
                <a:close/>
              </a:path>
            </a:pathLst>
          </a:custGeom>
          <a:solidFill>
            <a:srgbClr val="55A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002" y="729043"/>
            <a:ext cx="561340" cy="561340"/>
          </a:xfrm>
          <a:custGeom>
            <a:avLst/>
            <a:gdLst/>
            <a:ahLst/>
            <a:cxnLst/>
            <a:rect l="l" t="t" r="r" b="b"/>
            <a:pathLst>
              <a:path w="561340" h="561340">
                <a:moveTo>
                  <a:pt x="0" y="285915"/>
                </a:moveTo>
                <a:lnTo>
                  <a:pt x="7354" y="343942"/>
                </a:lnTo>
                <a:lnTo>
                  <a:pt x="21903" y="388940"/>
                </a:lnTo>
                <a:lnTo>
                  <a:pt x="43478" y="430253"/>
                </a:lnTo>
                <a:lnTo>
                  <a:pt x="71365" y="467168"/>
                </a:lnTo>
                <a:lnTo>
                  <a:pt x="104852" y="498972"/>
                </a:lnTo>
                <a:lnTo>
                  <a:pt x="143224" y="524951"/>
                </a:lnTo>
                <a:lnTo>
                  <a:pt x="185768" y="544392"/>
                </a:lnTo>
                <a:lnTo>
                  <a:pt x="231770" y="556582"/>
                </a:lnTo>
                <a:lnTo>
                  <a:pt x="280517" y="560806"/>
                </a:lnTo>
                <a:lnTo>
                  <a:pt x="325997" y="557133"/>
                </a:lnTo>
                <a:lnTo>
                  <a:pt x="369141" y="546507"/>
                </a:lnTo>
                <a:lnTo>
                  <a:pt x="371848" y="545363"/>
                </a:lnTo>
                <a:lnTo>
                  <a:pt x="280517" y="545363"/>
                </a:lnTo>
                <a:lnTo>
                  <a:pt x="229905" y="540534"/>
                </a:lnTo>
                <a:lnTo>
                  <a:pt x="182523" y="526650"/>
                </a:lnTo>
                <a:lnTo>
                  <a:pt x="139272" y="504613"/>
                </a:lnTo>
                <a:lnTo>
                  <a:pt x="101055" y="475327"/>
                </a:lnTo>
                <a:lnTo>
                  <a:pt x="68775" y="439694"/>
                </a:lnTo>
                <a:lnTo>
                  <a:pt x="43336" y="398618"/>
                </a:lnTo>
                <a:lnTo>
                  <a:pt x="25638" y="353000"/>
                </a:lnTo>
                <a:lnTo>
                  <a:pt x="16586" y="303745"/>
                </a:lnTo>
                <a:lnTo>
                  <a:pt x="99289" y="303745"/>
                </a:lnTo>
                <a:lnTo>
                  <a:pt x="95885" y="294081"/>
                </a:lnTo>
                <a:lnTo>
                  <a:pt x="94386" y="288302"/>
                </a:lnTo>
                <a:lnTo>
                  <a:pt x="11747" y="288302"/>
                </a:lnTo>
                <a:lnTo>
                  <a:pt x="10807" y="288201"/>
                </a:lnTo>
                <a:lnTo>
                  <a:pt x="0" y="285915"/>
                </a:lnTo>
                <a:close/>
              </a:path>
              <a:path w="561340" h="561340">
                <a:moveTo>
                  <a:pt x="371627" y="15430"/>
                </a:moveTo>
                <a:lnTo>
                  <a:pt x="280517" y="15430"/>
                </a:lnTo>
                <a:lnTo>
                  <a:pt x="333915" y="20816"/>
                </a:lnTo>
                <a:lnTo>
                  <a:pt x="383641" y="36252"/>
                </a:lnTo>
                <a:lnTo>
                  <a:pt x="428643" y="60679"/>
                </a:lnTo>
                <a:lnTo>
                  <a:pt x="467867" y="93040"/>
                </a:lnTo>
                <a:lnTo>
                  <a:pt x="500223" y="132257"/>
                </a:lnTo>
                <a:lnTo>
                  <a:pt x="524654" y="177266"/>
                </a:lnTo>
                <a:lnTo>
                  <a:pt x="540089" y="226985"/>
                </a:lnTo>
                <a:lnTo>
                  <a:pt x="545477" y="280390"/>
                </a:lnTo>
                <a:lnTo>
                  <a:pt x="540089" y="333803"/>
                </a:lnTo>
                <a:lnTo>
                  <a:pt x="524651" y="383535"/>
                </a:lnTo>
                <a:lnTo>
                  <a:pt x="500223" y="428535"/>
                </a:lnTo>
                <a:lnTo>
                  <a:pt x="467867" y="467753"/>
                </a:lnTo>
                <a:lnTo>
                  <a:pt x="428643" y="500114"/>
                </a:lnTo>
                <a:lnTo>
                  <a:pt x="383641" y="524541"/>
                </a:lnTo>
                <a:lnTo>
                  <a:pt x="333915" y="539977"/>
                </a:lnTo>
                <a:lnTo>
                  <a:pt x="280517" y="545363"/>
                </a:lnTo>
                <a:lnTo>
                  <a:pt x="371848" y="545363"/>
                </a:lnTo>
                <a:lnTo>
                  <a:pt x="409371" y="529505"/>
                </a:lnTo>
                <a:lnTo>
                  <a:pt x="446110" y="506702"/>
                </a:lnTo>
                <a:lnTo>
                  <a:pt x="478782" y="478677"/>
                </a:lnTo>
                <a:lnTo>
                  <a:pt x="506807" y="446005"/>
                </a:lnTo>
                <a:lnTo>
                  <a:pt x="529610" y="409264"/>
                </a:lnTo>
                <a:lnTo>
                  <a:pt x="546613" y="369030"/>
                </a:lnTo>
                <a:lnTo>
                  <a:pt x="557238" y="325879"/>
                </a:lnTo>
                <a:lnTo>
                  <a:pt x="560908" y="280390"/>
                </a:lnTo>
                <a:lnTo>
                  <a:pt x="559991" y="257538"/>
                </a:lnTo>
                <a:lnTo>
                  <a:pt x="552866" y="213414"/>
                </a:lnTo>
                <a:lnTo>
                  <a:pt x="540054" y="174091"/>
                </a:lnTo>
                <a:lnTo>
                  <a:pt x="516035" y="128174"/>
                </a:lnTo>
                <a:lnTo>
                  <a:pt x="488569" y="92417"/>
                </a:lnTo>
                <a:lnTo>
                  <a:pt x="446570" y="54436"/>
                </a:lnTo>
                <a:lnTo>
                  <a:pt x="394372" y="24083"/>
                </a:lnTo>
                <a:lnTo>
                  <a:pt x="371627" y="15430"/>
                </a:lnTo>
                <a:close/>
              </a:path>
              <a:path w="561340" h="561340">
                <a:moveTo>
                  <a:pt x="99289" y="303745"/>
                </a:moveTo>
                <a:lnTo>
                  <a:pt x="82651" y="303745"/>
                </a:lnTo>
                <a:lnTo>
                  <a:pt x="89148" y="319572"/>
                </a:lnTo>
                <a:lnTo>
                  <a:pt x="121361" y="366356"/>
                </a:lnTo>
                <a:lnTo>
                  <a:pt x="169289" y="414015"/>
                </a:lnTo>
                <a:lnTo>
                  <a:pt x="218732" y="454024"/>
                </a:lnTo>
                <a:lnTo>
                  <a:pt x="257473" y="481650"/>
                </a:lnTo>
                <a:lnTo>
                  <a:pt x="277355" y="494614"/>
                </a:lnTo>
                <a:lnTo>
                  <a:pt x="281457" y="492036"/>
                </a:lnTo>
                <a:lnTo>
                  <a:pt x="288972" y="487170"/>
                </a:lnTo>
                <a:lnTo>
                  <a:pt x="304936" y="476326"/>
                </a:lnTo>
                <a:lnTo>
                  <a:pt x="277336" y="476313"/>
                </a:lnTo>
                <a:lnTo>
                  <a:pt x="263551" y="467121"/>
                </a:lnTo>
                <a:lnTo>
                  <a:pt x="216304" y="432752"/>
                </a:lnTo>
                <a:lnTo>
                  <a:pt x="172283" y="395987"/>
                </a:lnTo>
                <a:lnTo>
                  <a:pt x="142854" y="367173"/>
                </a:lnTo>
                <a:lnTo>
                  <a:pt x="118007" y="337318"/>
                </a:lnTo>
                <a:lnTo>
                  <a:pt x="100779" y="307976"/>
                </a:lnTo>
                <a:lnTo>
                  <a:pt x="99289" y="303745"/>
                </a:lnTo>
                <a:close/>
              </a:path>
              <a:path w="561340" h="561340">
                <a:moveTo>
                  <a:pt x="420215" y="156641"/>
                </a:moveTo>
                <a:lnTo>
                  <a:pt x="362178" y="156641"/>
                </a:lnTo>
                <a:lnTo>
                  <a:pt x="375449" y="157496"/>
                </a:lnTo>
                <a:lnTo>
                  <a:pt x="388189" y="159983"/>
                </a:lnTo>
                <a:lnTo>
                  <a:pt x="433369" y="185412"/>
                </a:lnTo>
                <a:lnTo>
                  <a:pt x="460887" y="231341"/>
                </a:lnTo>
                <a:lnTo>
                  <a:pt x="464718" y="259206"/>
                </a:lnTo>
                <a:lnTo>
                  <a:pt x="464384" y="267396"/>
                </a:lnTo>
                <a:lnTo>
                  <a:pt x="463405" y="275409"/>
                </a:lnTo>
                <a:lnTo>
                  <a:pt x="461819" y="283217"/>
                </a:lnTo>
                <a:lnTo>
                  <a:pt x="459663" y="290791"/>
                </a:lnTo>
                <a:lnTo>
                  <a:pt x="459536" y="291147"/>
                </a:lnTo>
                <a:lnTo>
                  <a:pt x="459447" y="291515"/>
                </a:lnTo>
                <a:lnTo>
                  <a:pt x="436214" y="337991"/>
                </a:lnTo>
                <a:lnTo>
                  <a:pt x="401307" y="378053"/>
                </a:lnTo>
                <a:lnTo>
                  <a:pt x="351806" y="422129"/>
                </a:lnTo>
                <a:lnTo>
                  <a:pt x="316535" y="449188"/>
                </a:lnTo>
                <a:lnTo>
                  <a:pt x="284010" y="471957"/>
                </a:lnTo>
                <a:lnTo>
                  <a:pt x="277355" y="476313"/>
                </a:lnTo>
                <a:lnTo>
                  <a:pt x="337005" y="453245"/>
                </a:lnTo>
                <a:lnTo>
                  <a:pt x="370001" y="427177"/>
                </a:lnTo>
                <a:lnTo>
                  <a:pt x="403994" y="396995"/>
                </a:lnTo>
                <a:lnTo>
                  <a:pt x="435254" y="364108"/>
                </a:lnTo>
                <a:lnTo>
                  <a:pt x="459959" y="329965"/>
                </a:lnTo>
                <a:lnTo>
                  <a:pt x="476877" y="286615"/>
                </a:lnTo>
                <a:lnTo>
                  <a:pt x="480161" y="259206"/>
                </a:lnTo>
                <a:lnTo>
                  <a:pt x="475807" y="227589"/>
                </a:lnTo>
                <a:lnTo>
                  <a:pt x="475681" y="226985"/>
                </a:lnTo>
                <a:lnTo>
                  <a:pt x="463302" y="198418"/>
                </a:lnTo>
                <a:lnTo>
                  <a:pt x="444049" y="174267"/>
                </a:lnTo>
                <a:lnTo>
                  <a:pt x="420215" y="156641"/>
                </a:lnTo>
                <a:close/>
              </a:path>
              <a:path w="561340" h="561340">
                <a:moveTo>
                  <a:pt x="280517" y="0"/>
                </a:moveTo>
                <a:lnTo>
                  <a:pt x="237178" y="3327"/>
                </a:lnTo>
                <a:lnTo>
                  <a:pt x="161931" y="26232"/>
                </a:lnTo>
                <a:lnTo>
                  <a:pt x="120264" y="50271"/>
                </a:lnTo>
                <a:lnTo>
                  <a:pt x="83510" y="80866"/>
                </a:lnTo>
                <a:lnTo>
                  <a:pt x="52460" y="117224"/>
                </a:lnTo>
                <a:lnTo>
                  <a:pt x="27905" y="158554"/>
                </a:lnTo>
                <a:lnTo>
                  <a:pt x="10638" y="204067"/>
                </a:lnTo>
                <a:lnTo>
                  <a:pt x="1447" y="252971"/>
                </a:lnTo>
                <a:lnTo>
                  <a:pt x="482" y="262940"/>
                </a:lnTo>
                <a:lnTo>
                  <a:pt x="11404" y="261162"/>
                </a:lnTo>
                <a:lnTo>
                  <a:pt x="12153" y="261086"/>
                </a:lnTo>
                <a:lnTo>
                  <a:pt x="89712" y="261086"/>
                </a:lnTo>
                <a:lnTo>
                  <a:pt x="90106" y="253771"/>
                </a:lnTo>
                <a:lnTo>
                  <a:pt x="91601" y="245643"/>
                </a:lnTo>
                <a:lnTo>
                  <a:pt x="17818" y="245643"/>
                </a:lnTo>
                <a:lnTo>
                  <a:pt x="28490" y="198418"/>
                </a:lnTo>
                <a:lnTo>
                  <a:pt x="47120" y="154876"/>
                </a:lnTo>
                <a:lnTo>
                  <a:pt x="72934" y="115721"/>
                </a:lnTo>
                <a:lnTo>
                  <a:pt x="105086" y="81826"/>
                </a:lnTo>
                <a:lnTo>
                  <a:pt x="142748" y="54019"/>
                </a:lnTo>
                <a:lnTo>
                  <a:pt x="185092" y="33131"/>
                </a:lnTo>
                <a:lnTo>
                  <a:pt x="231291" y="19991"/>
                </a:lnTo>
                <a:lnTo>
                  <a:pt x="280517" y="15430"/>
                </a:lnTo>
                <a:lnTo>
                  <a:pt x="371627" y="15430"/>
                </a:lnTo>
                <a:lnTo>
                  <a:pt x="365785" y="13207"/>
                </a:lnTo>
                <a:lnTo>
                  <a:pt x="313640" y="1935"/>
                </a:lnTo>
                <a:lnTo>
                  <a:pt x="297208" y="488"/>
                </a:lnTo>
                <a:lnTo>
                  <a:pt x="280517" y="0"/>
                </a:lnTo>
                <a:close/>
              </a:path>
              <a:path w="561340" h="561340">
                <a:moveTo>
                  <a:pt x="192405" y="141198"/>
                </a:moveTo>
                <a:lnTo>
                  <a:pt x="148595" y="149653"/>
                </a:lnTo>
                <a:lnTo>
                  <a:pt x="112917" y="172075"/>
                </a:lnTo>
                <a:lnTo>
                  <a:pt x="81977" y="217825"/>
                </a:lnTo>
                <a:lnTo>
                  <a:pt x="75285" y="245643"/>
                </a:lnTo>
                <a:lnTo>
                  <a:pt x="91601" y="245643"/>
                </a:lnTo>
                <a:lnTo>
                  <a:pt x="94921" y="227589"/>
                </a:lnTo>
                <a:lnTo>
                  <a:pt x="105927" y="204200"/>
                </a:lnTo>
                <a:lnTo>
                  <a:pt x="122224" y="184502"/>
                </a:lnTo>
                <a:lnTo>
                  <a:pt x="142895" y="169405"/>
                </a:lnTo>
                <a:lnTo>
                  <a:pt x="154337" y="163987"/>
                </a:lnTo>
                <a:lnTo>
                  <a:pt x="166458" y="159980"/>
                </a:lnTo>
                <a:lnTo>
                  <a:pt x="179170" y="157494"/>
                </a:lnTo>
                <a:lnTo>
                  <a:pt x="192392" y="156641"/>
                </a:lnTo>
                <a:lnTo>
                  <a:pt x="249618" y="156641"/>
                </a:lnTo>
                <a:lnTo>
                  <a:pt x="239321" y="150902"/>
                </a:lnTo>
                <a:lnTo>
                  <a:pt x="216720" y="143710"/>
                </a:lnTo>
                <a:lnTo>
                  <a:pt x="192405" y="141198"/>
                </a:lnTo>
                <a:close/>
              </a:path>
              <a:path w="561340" h="561340">
                <a:moveTo>
                  <a:pt x="249618" y="156641"/>
                </a:moveTo>
                <a:lnTo>
                  <a:pt x="192392" y="156641"/>
                </a:lnTo>
                <a:lnTo>
                  <a:pt x="215499" y="159252"/>
                </a:lnTo>
                <a:lnTo>
                  <a:pt x="236747" y="166698"/>
                </a:lnTo>
                <a:lnTo>
                  <a:pt x="255575" y="178399"/>
                </a:lnTo>
                <a:lnTo>
                  <a:pt x="271424" y="193776"/>
                </a:lnTo>
                <a:lnTo>
                  <a:pt x="277368" y="200913"/>
                </a:lnTo>
                <a:lnTo>
                  <a:pt x="283298" y="193763"/>
                </a:lnTo>
                <a:lnTo>
                  <a:pt x="299084" y="178394"/>
                </a:lnTo>
                <a:lnTo>
                  <a:pt x="300897" y="177266"/>
                </a:lnTo>
                <a:lnTo>
                  <a:pt x="277331" y="177257"/>
                </a:lnTo>
                <a:lnTo>
                  <a:pt x="259699" y="162260"/>
                </a:lnTo>
                <a:lnTo>
                  <a:pt x="249618" y="156641"/>
                </a:lnTo>
                <a:close/>
              </a:path>
              <a:path w="561340" h="561340">
                <a:moveTo>
                  <a:pt x="362204" y="141198"/>
                </a:moveTo>
                <a:lnTo>
                  <a:pt x="337894" y="143710"/>
                </a:lnTo>
                <a:lnTo>
                  <a:pt x="315307" y="150902"/>
                </a:lnTo>
                <a:lnTo>
                  <a:pt x="294946" y="162260"/>
                </a:lnTo>
                <a:lnTo>
                  <a:pt x="277342" y="177266"/>
                </a:lnTo>
                <a:lnTo>
                  <a:pt x="300912" y="177257"/>
                </a:lnTo>
                <a:lnTo>
                  <a:pt x="317881" y="166697"/>
                </a:lnTo>
                <a:lnTo>
                  <a:pt x="339105" y="159252"/>
                </a:lnTo>
                <a:lnTo>
                  <a:pt x="362178" y="156641"/>
                </a:lnTo>
                <a:lnTo>
                  <a:pt x="420215" y="156641"/>
                </a:lnTo>
                <a:lnTo>
                  <a:pt x="419162" y="155854"/>
                </a:lnTo>
                <a:lnTo>
                  <a:pt x="406064" y="149653"/>
                </a:lnTo>
                <a:lnTo>
                  <a:pt x="392110" y="145046"/>
                </a:lnTo>
                <a:lnTo>
                  <a:pt x="377449" y="142183"/>
                </a:lnTo>
                <a:lnTo>
                  <a:pt x="362204" y="141198"/>
                </a:lnTo>
                <a:close/>
              </a:path>
              <a:path w="561340" h="561340">
                <a:moveTo>
                  <a:pt x="419162" y="155854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2"/>
            <a:ext cx="10692130" cy="306070"/>
          </a:xfrm>
          <a:custGeom>
            <a:avLst/>
            <a:gdLst/>
            <a:ahLst/>
            <a:cxnLst/>
            <a:rect l="l" t="t" r="r" b="b"/>
            <a:pathLst>
              <a:path w="10692130" h="306070">
                <a:moveTo>
                  <a:pt x="0" y="305866"/>
                </a:moveTo>
                <a:lnTo>
                  <a:pt x="10692003" y="305866"/>
                </a:lnTo>
                <a:lnTo>
                  <a:pt x="10692003" y="0"/>
                </a:lnTo>
                <a:lnTo>
                  <a:pt x="0" y="0"/>
                </a:lnTo>
                <a:lnTo>
                  <a:pt x="0" y="305866"/>
                </a:lnTo>
                <a:close/>
              </a:path>
            </a:pathLst>
          </a:custGeom>
          <a:solidFill>
            <a:srgbClr val="07A2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Personalizado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PAC_FINAL_prs_RibasTur_Paquita.indd</dc:title>
  <dc:creator>Paquita</dc:creator>
  <cp:lastModifiedBy>Paquita</cp:lastModifiedBy>
  <cp:revision>1</cp:revision>
  <dcterms:created xsi:type="dcterms:W3CDTF">2018-01-12T23:39:13Z</dcterms:created>
  <dcterms:modified xsi:type="dcterms:W3CDTF">2018-01-12T23:41:21Z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2018-01-13T00:00:00Z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2018-01-12T00:00:00Z</vt:filetime>
  </property>
</Properties>
</file>