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media1.m4a" ContentType="audio/unknown"/>
  <Override PartName="/ppt/media/media2.m4a" ContentType="audio/unknown"/>
  <Override PartName="/ppt/media/media3.m4a" ContentType="audio/unknown"/>
  <Override PartName="/ppt/media/media4.m4a" ContentType="audio/unknown"/>
  <Override PartName="/ppt/media/media5.m4a" ContentType="audio/unknown"/>
  <Override PartName="/ppt/media/media6.m4a" ContentType="audio/unknown"/>
  <Override PartName="/ppt/media/media7.m4a" ContentType="audio/unknown"/>
  <Override PartName="/ppt/media/media8.m4a" ContentType="audio/unknown"/>
  <Override PartName="/ppt/media/media9.m4a" ContentType="audio/unknown"/>
  <Override PartName="/ppt/media/media10.m4a" ContentType="audio/unknown"/>
  <Override PartName="/ppt/media/media11.m4a" ContentType="audio/unknown"/>
  <Override PartName="/ppt/media/media12.m4a" ContentType="audio/unknown"/>
  <Override PartName="/ppt/media/media13.m4a" ContentType="audio/unknown"/>
  <Override PartName="/ppt/media/media14.m4a" ContentType="audio/unknown"/>
  <Override PartName="/ppt/media/media15.m4a" ContentType="audio/unknown"/>
  <Override PartName="/ppt/media/media16.m4a" ContentType="audio/unknown"/>
  <Override PartName="/ppt/media/media17.m4a" ContentType="audio/unknown"/>
  <Override PartName="/ppt/media/media18.m4a" ContentType="audio/unknown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7E6"/>
          </a:solidFill>
        </a:fill>
      </a:tcStyle>
    </a:wholeTbl>
    <a:band2H>
      <a:tcTxStyle b="def" i="def"/>
      <a:tcStyle>
        <a:tcBdr/>
        <a:fill>
          <a:solidFill>
            <a:srgbClr val="E7ECF3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E2CD"/>
          </a:solidFill>
        </a:fill>
      </a:tcStyle>
    </a:wholeTbl>
    <a:band2H>
      <a:tcTxStyle b="def" i="def"/>
      <a:tcStyle>
        <a:tcBdr/>
        <a:fill>
          <a:solidFill>
            <a:srgbClr val="ED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CCCC"/>
          </a:solidFill>
        </a:fill>
      </a:tcStyle>
    </a:wholeTbl>
    <a:band2H>
      <a:tcTxStyle b="def" i="def"/>
      <a:tcStyle>
        <a:tcBdr/>
        <a:fill>
          <a:solidFill>
            <a:srgbClr val="EEE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4" name="Shape 45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10"/>
          <p:cNvSpPr/>
          <p:nvPr/>
        </p:nvSpPr>
        <p:spPr>
          <a:xfrm>
            <a:off x="2630449" y="630149"/>
            <a:ext cx="3883202" cy="3883202"/>
          </a:xfrm>
          <a:prstGeom prst="ellipse">
            <a:avLst/>
          </a:prstGeom>
          <a:solidFill>
            <a:srgbClr val="02BDC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" name="Shape 11"/>
          <p:cNvSpPr/>
          <p:nvPr/>
        </p:nvSpPr>
        <p:spPr>
          <a:xfrm>
            <a:off x="5430349" y="228599"/>
            <a:ext cx="1388101" cy="1388102"/>
          </a:xfrm>
          <a:prstGeom prst="ellipse">
            <a:avLst/>
          </a:prstGeom>
          <a:solidFill>
            <a:srgbClr val="FFB600">
              <a:alpha val="7962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" name="Shape 12"/>
          <p:cNvSpPr/>
          <p:nvPr/>
        </p:nvSpPr>
        <p:spPr>
          <a:xfrm>
            <a:off x="5908249" y="4660824"/>
            <a:ext cx="605401" cy="6054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0" name="Shape 13"/>
          <p:cNvSpPr/>
          <p:nvPr/>
        </p:nvSpPr>
        <p:spPr>
          <a:xfrm>
            <a:off x="2706649" y="3872629"/>
            <a:ext cx="1097701" cy="1097701"/>
          </a:xfrm>
          <a:prstGeom prst="ellipse">
            <a:avLst/>
          </a:prstGeom>
          <a:solidFill>
            <a:srgbClr val="FC4540">
              <a:alpha val="788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1" name="Shape 14"/>
          <p:cNvSpPr/>
          <p:nvPr/>
        </p:nvSpPr>
        <p:spPr>
          <a:xfrm>
            <a:off x="2081694" y="771270"/>
            <a:ext cx="774601" cy="7746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2" name="Shape 15"/>
          <p:cNvSpPr/>
          <p:nvPr/>
        </p:nvSpPr>
        <p:spPr>
          <a:xfrm>
            <a:off x="6513651" y="1616689"/>
            <a:ext cx="413401" cy="413401"/>
          </a:xfrm>
          <a:prstGeom prst="ellipse">
            <a:avLst/>
          </a:prstGeom>
          <a:solidFill>
            <a:srgbClr val="FC4540">
              <a:alpha val="788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" name="Shape 16"/>
          <p:cNvSpPr/>
          <p:nvPr/>
        </p:nvSpPr>
        <p:spPr>
          <a:xfrm>
            <a:off x="2420476" y="3612043"/>
            <a:ext cx="336901" cy="336901"/>
          </a:xfrm>
          <a:prstGeom prst="ellipse">
            <a:avLst/>
          </a:prstGeom>
          <a:solidFill>
            <a:srgbClr val="FF975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" name="Shape 17"/>
          <p:cNvSpPr/>
          <p:nvPr/>
        </p:nvSpPr>
        <p:spPr>
          <a:xfrm>
            <a:off x="2362484" y="1670132"/>
            <a:ext cx="213001" cy="213001"/>
          </a:xfrm>
          <a:prstGeom prst="ellipse">
            <a:avLst/>
          </a:prstGeom>
          <a:solidFill>
            <a:srgbClr val="FFB60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" name="Shape 18"/>
          <p:cNvSpPr/>
          <p:nvPr/>
        </p:nvSpPr>
        <p:spPr>
          <a:xfrm>
            <a:off x="6818461" y="1338692"/>
            <a:ext cx="93901" cy="93901"/>
          </a:xfrm>
          <a:prstGeom prst="ellipse">
            <a:avLst/>
          </a:prstGeom>
          <a:solidFill>
            <a:srgbClr val="02BDC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" name="Shape 19"/>
          <p:cNvSpPr/>
          <p:nvPr/>
        </p:nvSpPr>
        <p:spPr>
          <a:xfrm>
            <a:off x="6163988" y="4374524"/>
            <a:ext cx="93901" cy="93901"/>
          </a:xfrm>
          <a:prstGeom prst="ellipse">
            <a:avLst/>
          </a:prstGeom>
          <a:solidFill>
            <a:srgbClr val="FFB60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7" name="Shape 20"/>
          <p:cNvSpPr/>
          <p:nvPr/>
        </p:nvSpPr>
        <p:spPr>
          <a:xfrm>
            <a:off x="2300631" y="990211"/>
            <a:ext cx="336726" cy="336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908" y="5416"/>
                </a:moveTo>
                <a:lnTo>
                  <a:pt x="19139" y="5187"/>
                </a:lnTo>
                <a:lnTo>
                  <a:pt x="19402" y="5056"/>
                </a:lnTo>
                <a:lnTo>
                  <a:pt x="19697" y="4956"/>
                </a:lnTo>
                <a:lnTo>
                  <a:pt x="19960" y="4892"/>
                </a:lnTo>
                <a:lnTo>
                  <a:pt x="20255" y="4825"/>
                </a:lnTo>
                <a:lnTo>
                  <a:pt x="20550" y="4695"/>
                </a:lnTo>
                <a:lnTo>
                  <a:pt x="20813" y="4530"/>
                </a:lnTo>
                <a:lnTo>
                  <a:pt x="21108" y="4300"/>
                </a:lnTo>
                <a:lnTo>
                  <a:pt x="21339" y="4038"/>
                </a:lnTo>
                <a:lnTo>
                  <a:pt x="21469" y="3742"/>
                </a:lnTo>
                <a:lnTo>
                  <a:pt x="21568" y="3414"/>
                </a:lnTo>
                <a:lnTo>
                  <a:pt x="21600" y="3053"/>
                </a:lnTo>
                <a:lnTo>
                  <a:pt x="21568" y="2758"/>
                </a:lnTo>
                <a:lnTo>
                  <a:pt x="21535" y="2461"/>
                </a:lnTo>
                <a:lnTo>
                  <a:pt x="21437" y="2200"/>
                </a:lnTo>
                <a:lnTo>
                  <a:pt x="21305" y="1903"/>
                </a:lnTo>
                <a:lnTo>
                  <a:pt x="21174" y="1674"/>
                </a:lnTo>
                <a:lnTo>
                  <a:pt x="21010" y="1411"/>
                </a:lnTo>
                <a:lnTo>
                  <a:pt x="20845" y="1182"/>
                </a:lnTo>
                <a:lnTo>
                  <a:pt x="20648" y="952"/>
                </a:lnTo>
                <a:lnTo>
                  <a:pt x="20419" y="755"/>
                </a:lnTo>
                <a:lnTo>
                  <a:pt x="20189" y="590"/>
                </a:lnTo>
                <a:lnTo>
                  <a:pt x="19926" y="426"/>
                </a:lnTo>
                <a:lnTo>
                  <a:pt x="19664" y="263"/>
                </a:lnTo>
                <a:lnTo>
                  <a:pt x="19402" y="164"/>
                </a:lnTo>
                <a:lnTo>
                  <a:pt x="19105" y="66"/>
                </a:lnTo>
                <a:lnTo>
                  <a:pt x="18844" y="32"/>
                </a:lnTo>
                <a:lnTo>
                  <a:pt x="18547" y="0"/>
                </a:lnTo>
                <a:lnTo>
                  <a:pt x="18187" y="32"/>
                </a:lnTo>
                <a:lnTo>
                  <a:pt x="17858" y="131"/>
                </a:lnTo>
                <a:lnTo>
                  <a:pt x="17563" y="263"/>
                </a:lnTo>
                <a:lnTo>
                  <a:pt x="17300" y="492"/>
                </a:lnTo>
                <a:lnTo>
                  <a:pt x="17070" y="755"/>
                </a:lnTo>
                <a:lnTo>
                  <a:pt x="16907" y="1050"/>
                </a:lnTo>
                <a:lnTo>
                  <a:pt x="16808" y="1313"/>
                </a:lnTo>
                <a:lnTo>
                  <a:pt x="16742" y="1608"/>
                </a:lnTo>
                <a:lnTo>
                  <a:pt x="16644" y="1903"/>
                </a:lnTo>
                <a:lnTo>
                  <a:pt x="16545" y="2166"/>
                </a:lnTo>
                <a:lnTo>
                  <a:pt x="16413" y="2461"/>
                </a:lnTo>
                <a:lnTo>
                  <a:pt x="16184" y="2692"/>
                </a:lnTo>
                <a:lnTo>
                  <a:pt x="15823" y="3053"/>
                </a:lnTo>
                <a:lnTo>
                  <a:pt x="15494" y="3282"/>
                </a:lnTo>
                <a:lnTo>
                  <a:pt x="15199" y="3414"/>
                </a:lnTo>
                <a:lnTo>
                  <a:pt x="14936" y="3479"/>
                </a:lnTo>
                <a:lnTo>
                  <a:pt x="14675" y="3479"/>
                </a:lnTo>
                <a:lnTo>
                  <a:pt x="14444" y="3414"/>
                </a:lnTo>
                <a:lnTo>
                  <a:pt x="14215" y="3250"/>
                </a:lnTo>
                <a:lnTo>
                  <a:pt x="13984" y="3085"/>
                </a:lnTo>
                <a:lnTo>
                  <a:pt x="13755" y="2822"/>
                </a:lnTo>
                <a:lnTo>
                  <a:pt x="13525" y="2561"/>
                </a:lnTo>
                <a:lnTo>
                  <a:pt x="13033" y="1903"/>
                </a:lnTo>
                <a:lnTo>
                  <a:pt x="12441" y="1182"/>
                </a:lnTo>
                <a:lnTo>
                  <a:pt x="12114" y="787"/>
                </a:lnTo>
                <a:lnTo>
                  <a:pt x="11752" y="394"/>
                </a:lnTo>
                <a:lnTo>
                  <a:pt x="11555" y="229"/>
                </a:lnTo>
                <a:lnTo>
                  <a:pt x="11293" y="98"/>
                </a:lnTo>
                <a:lnTo>
                  <a:pt x="11064" y="32"/>
                </a:lnTo>
                <a:lnTo>
                  <a:pt x="10801" y="0"/>
                </a:lnTo>
                <a:lnTo>
                  <a:pt x="10669" y="32"/>
                </a:lnTo>
                <a:lnTo>
                  <a:pt x="10472" y="131"/>
                </a:lnTo>
                <a:lnTo>
                  <a:pt x="9848" y="492"/>
                </a:lnTo>
                <a:lnTo>
                  <a:pt x="9486" y="722"/>
                </a:lnTo>
                <a:lnTo>
                  <a:pt x="9093" y="1018"/>
                </a:lnTo>
                <a:lnTo>
                  <a:pt x="8667" y="1313"/>
                </a:lnTo>
                <a:lnTo>
                  <a:pt x="8272" y="1674"/>
                </a:lnTo>
                <a:lnTo>
                  <a:pt x="7911" y="2035"/>
                </a:lnTo>
                <a:lnTo>
                  <a:pt x="7583" y="2429"/>
                </a:lnTo>
                <a:lnTo>
                  <a:pt x="7320" y="2822"/>
                </a:lnTo>
                <a:lnTo>
                  <a:pt x="7222" y="3021"/>
                </a:lnTo>
                <a:lnTo>
                  <a:pt x="7156" y="3250"/>
                </a:lnTo>
                <a:lnTo>
                  <a:pt x="7091" y="3447"/>
                </a:lnTo>
                <a:lnTo>
                  <a:pt x="7058" y="3643"/>
                </a:lnTo>
                <a:lnTo>
                  <a:pt x="7058" y="3840"/>
                </a:lnTo>
                <a:lnTo>
                  <a:pt x="7091" y="4071"/>
                </a:lnTo>
                <a:lnTo>
                  <a:pt x="7156" y="4267"/>
                </a:lnTo>
                <a:lnTo>
                  <a:pt x="7254" y="4464"/>
                </a:lnTo>
                <a:lnTo>
                  <a:pt x="7386" y="4661"/>
                </a:lnTo>
                <a:lnTo>
                  <a:pt x="7551" y="4858"/>
                </a:lnTo>
                <a:lnTo>
                  <a:pt x="7812" y="5056"/>
                </a:lnTo>
                <a:lnTo>
                  <a:pt x="8338" y="5317"/>
                </a:lnTo>
                <a:lnTo>
                  <a:pt x="8928" y="5450"/>
                </a:lnTo>
                <a:lnTo>
                  <a:pt x="9225" y="5580"/>
                </a:lnTo>
                <a:lnTo>
                  <a:pt x="9486" y="5712"/>
                </a:lnTo>
                <a:lnTo>
                  <a:pt x="9749" y="5942"/>
                </a:lnTo>
                <a:lnTo>
                  <a:pt x="9980" y="6204"/>
                </a:lnTo>
                <a:lnTo>
                  <a:pt x="10111" y="6500"/>
                </a:lnTo>
                <a:lnTo>
                  <a:pt x="10209" y="6828"/>
                </a:lnTo>
                <a:lnTo>
                  <a:pt x="10243" y="7222"/>
                </a:lnTo>
                <a:lnTo>
                  <a:pt x="10209" y="7485"/>
                </a:lnTo>
                <a:lnTo>
                  <a:pt x="10177" y="7780"/>
                </a:lnTo>
                <a:lnTo>
                  <a:pt x="9980" y="8306"/>
                </a:lnTo>
                <a:lnTo>
                  <a:pt x="9848" y="8567"/>
                </a:lnTo>
                <a:lnTo>
                  <a:pt x="9685" y="8830"/>
                </a:lnTo>
                <a:lnTo>
                  <a:pt x="9486" y="9061"/>
                </a:lnTo>
                <a:lnTo>
                  <a:pt x="9290" y="9290"/>
                </a:lnTo>
                <a:lnTo>
                  <a:pt x="9061" y="9486"/>
                </a:lnTo>
                <a:lnTo>
                  <a:pt x="8830" y="9685"/>
                </a:lnTo>
                <a:lnTo>
                  <a:pt x="8601" y="9815"/>
                </a:lnTo>
                <a:lnTo>
                  <a:pt x="8338" y="9980"/>
                </a:lnTo>
                <a:lnTo>
                  <a:pt x="8075" y="10078"/>
                </a:lnTo>
                <a:lnTo>
                  <a:pt x="7780" y="10177"/>
                </a:lnTo>
                <a:lnTo>
                  <a:pt x="7485" y="10209"/>
                </a:lnTo>
                <a:lnTo>
                  <a:pt x="7222" y="10243"/>
                </a:lnTo>
                <a:lnTo>
                  <a:pt x="6861" y="10209"/>
                </a:lnTo>
                <a:lnTo>
                  <a:pt x="6533" y="10111"/>
                </a:lnTo>
                <a:lnTo>
                  <a:pt x="6204" y="9980"/>
                </a:lnTo>
                <a:lnTo>
                  <a:pt x="5942" y="9749"/>
                </a:lnTo>
                <a:lnTo>
                  <a:pt x="5712" y="9486"/>
                </a:lnTo>
                <a:lnTo>
                  <a:pt x="5548" y="9191"/>
                </a:lnTo>
                <a:lnTo>
                  <a:pt x="5351" y="8601"/>
                </a:lnTo>
                <a:lnTo>
                  <a:pt x="5285" y="8338"/>
                </a:lnTo>
                <a:lnTo>
                  <a:pt x="5187" y="8075"/>
                </a:lnTo>
                <a:lnTo>
                  <a:pt x="5056" y="7812"/>
                </a:lnTo>
                <a:lnTo>
                  <a:pt x="4858" y="7550"/>
                </a:lnTo>
                <a:lnTo>
                  <a:pt x="4661" y="7386"/>
                </a:lnTo>
                <a:lnTo>
                  <a:pt x="4464" y="7254"/>
                </a:lnTo>
                <a:lnTo>
                  <a:pt x="4267" y="7156"/>
                </a:lnTo>
                <a:lnTo>
                  <a:pt x="4071" y="7091"/>
                </a:lnTo>
                <a:lnTo>
                  <a:pt x="3840" y="7058"/>
                </a:lnTo>
                <a:lnTo>
                  <a:pt x="3643" y="7058"/>
                </a:lnTo>
                <a:lnTo>
                  <a:pt x="3447" y="7091"/>
                </a:lnTo>
                <a:lnTo>
                  <a:pt x="3250" y="7156"/>
                </a:lnTo>
                <a:lnTo>
                  <a:pt x="3021" y="7222"/>
                </a:lnTo>
                <a:lnTo>
                  <a:pt x="2822" y="7320"/>
                </a:lnTo>
                <a:lnTo>
                  <a:pt x="2429" y="7583"/>
                </a:lnTo>
                <a:lnTo>
                  <a:pt x="2035" y="7911"/>
                </a:lnTo>
                <a:lnTo>
                  <a:pt x="1674" y="8272"/>
                </a:lnTo>
                <a:lnTo>
                  <a:pt x="1313" y="8667"/>
                </a:lnTo>
                <a:lnTo>
                  <a:pt x="1018" y="9093"/>
                </a:lnTo>
                <a:lnTo>
                  <a:pt x="722" y="9486"/>
                </a:lnTo>
                <a:lnTo>
                  <a:pt x="492" y="9848"/>
                </a:lnTo>
                <a:lnTo>
                  <a:pt x="131" y="10472"/>
                </a:lnTo>
                <a:lnTo>
                  <a:pt x="32" y="10669"/>
                </a:lnTo>
                <a:lnTo>
                  <a:pt x="0" y="10801"/>
                </a:lnTo>
                <a:lnTo>
                  <a:pt x="32" y="11062"/>
                </a:lnTo>
                <a:lnTo>
                  <a:pt x="98" y="11293"/>
                </a:lnTo>
                <a:lnTo>
                  <a:pt x="229" y="11555"/>
                </a:lnTo>
                <a:lnTo>
                  <a:pt x="394" y="11752"/>
                </a:lnTo>
                <a:lnTo>
                  <a:pt x="787" y="12114"/>
                </a:lnTo>
                <a:lnTo>
                  <a:pt x="1182" y="12441"/>
                </a:lnTo>
                <a:lnTo>
                  <a:pt x="1903" y="13033"/>
                </a:lnTo>
                <a:lnTo>
                  <a:pt x="2561" y="13525"/>
                </a:lnTo>
                <a:lnTo>
                  <a:pt x="2822" y="13755"/>
                </a:lnTo>
                <a:lnTo>
                  <a:pt x="3085" y="13984"/>
                </a:lnTo>
                <a:lnTo>
                  <a:pt x="3250" y="14215"/>
                </a:lnTo>
                <a:lnTo>
                  <a:pt x="3414" y="14444"/>
                </a:lnTo>
                <a:lnTo>
                  <a:pt x="3480" y="14675"/>
                </a:lnTo>
                <a:lnTo>
                  <a:pt x="3480" y="14936"/>
                </a:lnTo>
                <a:lnTo>
                  <a:pt x="3414" y="15199"/>
                </a:lnTo>
                <a:lnTo>
                  <a:pt x="3282" y="15494"/>
                </a:lnTo>
                <a:lnTo>
                  <a:pt x="3053" y="15823"/>
                </a:lnTo>
                <a:lnTo>
                  <a:pt x="2463" y="16413"/>
                </a:lnTo>
                <a:lnTo>
                  <a:pt x="2200" y="16545"/>
                </a:lnTo>
                <a:lnTo>
                  <a:pt x="1903" y="16644"/>
                </a:lnTo>
                <a:lnTo>
                  <a:pt x="1642" y="16710"/>
                </a:lnTo>
                <a:lnTo>
                  <a:pt x="1345" y="16775"/>
                </a:lnTo>
                <a:lnTo>
                  <a:pt x="1050" y="16907"/>
                </a:lnTo>
                <a:lnTo>
                  <a:pt x="787" y="17070"/>
                </a:lnTo>
                <a:lnTo>
                  <a:pt x="492" y="17300"/>
                </a:lnTo>
                <a:lnTo>
                  <a:pt x="263" y="17563"/>
                </a:lnTo>
                <a:lnTo>
                  <a:pt x="131" y="17858"/>
                </a:lnTo>
                <a:lnTo>
                  <a:pt x="32" y="18186"/>
                </a:lnTo>
                <a:lnTo>
                  <a:pt x="0" y="18547"/>
                </a:lnTo>
                <a:lnTo>
                  <a:pt x="32" y="18844"/>
                </a:lnTo>
                <a:lnTo>
                  <a:pt x="66" y="19139"/>
                </a:lnTo>
                <a:lnTo>
                  <a:pt x="164" y="19402"/>
                </a:lnTo>
                <a:lnTo>
                  <a:pt x="295" y="19697"/>
                </a:lnTo>
                <a:lnTo>
                  <a:pt x="427" y="19926"/>
                </a:lnTo>
                <a:lnTo>
                  <a:pt x="590" y="20189"/>
                </a:lnTo>
                <a:lnTo>
                  <a:pt x="755" y="20419"/>
                </a:lnTo>
                <a:lnTo>
                  <a:pt x="952" y="20648"/>
                </a:lnTo>
                <a:lnTo>
                  <a:pt x="1182" y="20845"/>
                </a:lnTo>
                <a:lnTo>
                  <a:pt x="1411" y="21010"/>
                </a:lnTo>
                <a:lnTo>
                  <a:pt x="1937" y="21339"/>
                </a:lnTo>
                <a:lnTo>
                  <a:pt x="2200" y="21437"/>
                </a:lnTo>
                <a:lnTo>
                  <a:pt x="2495" y="21535"/>
                </a:lnTo>
                <a:lnTo>
                  <a:pt x="2758" y="21568"/>
                </a:lnTo>
                <a:lnTo>
                  <a:pt x="3053" y="21600"/>
                </a:lnTo>
                <a:lnTo>
                  <a:pt x="3414" y="21568"/>
                </a:lnTo>
                <a:lnTo>
                  <a:pt x="3742" y="21469"/>
                </a:lnTo>
                <a:lnTo>
                  <a:pt x="4038" y="21339"/>
                </a:lnTo>
                <a:lnTo>
                  <a:pt x="4300" y="21108"/>
                </a:lnTo>
                <a:lnTo>
                  <a:pt x="4530" y="20845"/>
                </a:lnTo>
                <a:lnTo>
                  <a:pt x="4695" y="20550"/>
                </a:lnTo>
                <a:lnTo>
                  <a:pt x="4793" y="20287"/>
                </a:lnTo>
                <a:lnTo>
                  <a:pt x="4858" y="19992"/>
                </a:lnTo>
                <a:lnTo>
                  <a:pt x="4958" y="19697"/>
                </a:lnTo>
                <a:lnTo>
                  <a:pt x="5056" y="19434"/>
                </a:lnTo>
                <a:lnTo>
                  <a:pt x="5187" y="19139"/>
                </a:lnTo>
                <a:lnTo>
                  <a:pt x="5416" y="18908"/>
                </a:lnTo>
                <a:lnTo>
                  <a:pt x="5777" y="18581"/>
                </a:lnTo>
                <a:lnTo>
                  <a:pt x="6106" y="18318"/>
                </a:lnTo>
                <a:lnTo>
                  <a:pt x="6401" y="18186"/>
                </a:lnTo>
                <a:lnTo>
                  <a:pt x="6664" y="18121"/>
                </a:lnTo>
                <a:lnTo>
                  <a:pt x="6927" y="18121"/>
                </a:lnTo>
                <a:lnTo>
                  <a:pt x="7156" y="18186"/>
                </a:lnTo>
                <a:lnTo>
                  <a:pt x="7386" y="18350"/>
                </a:lnTo>
                <a:lnTo>
                  <a:pt x="7616" y="18515"/>
                </a:lnTo>
                <a:lnTo>
                  <a:pt x="7846" y="18778"/>
                </a:lnTo>
                <a:lnTo>
                  <a:pt x="8075" y="19040"/>
                </a:lnTo>
                <a:lnTo>
                  <a:pt x="8569" y="19697"/>
                </a:lnTo>
                <a:lnTo>
                  <a:pt x="9159" y="20419"/>
                </a:lnTo>
                <a:lnTo>
                  <a:pt x="9486" y="20813"/>
                </a:lnTo>
                <a:lnTo>
                  <a:pt x="9848" y="21206"/>
                </a:lnTo>
                <a:lnTo>
                  <a:pt x="10046" y="21371"/>
                </a:lnTo>
                <a:lnTo>
                  <a:pt x="10307" y="21502"/>
                </a:lnTo>
                <a:lnTo>
                  <a:pt x="10538" y="21568"/>
                </a:lnTo>
                <a:lnTo>
                  <a:pt x="10801" y="21600"/>
                </a:lnTo>
                <a:lnTo>
                  <a:pt x="10931" y="21568"/>
                </a:lnTo>
                <a:lnTo>
                  <a:pt x="11128" y="21469"/>
                </a:lnTo>
                <a:lnTo>
                  <a:pt x="11752" y="21108"/>
                </a:lnTo>
                <a:lnTo>
                  <a:pt x="12114" y="20879"/>
                </a:lnTo>
                <a:lnTo>
                  <a:pt x="12507" y="20582"/>
                </a:lnTo>
                <a:lnTo>
                  <a:pt x="12934" y="20287"/>
                </a:lnTo>
                <a:lnTo>
                  <a:pt x="13328" y="19926"/>
                </a:lnTo>
                <a:lnTo>
                  <a:pt x="13689" y="19565"/>
                </a:lnTo>
                <a:lnTo>
                  <a:pt x="14017" y="19171"/>
                </a:lnTo>
                <a:lnTo>
                  <a:pt x="14280" y="18778"/>
                </a:lnTo>
                <a:lnTo>
                  <a:pt x="14378" y="18581"/>
                </a:lnTo>
                <a:lnTo>
                  <a:pt x="14444" y="18350"/>
                </a:lnTo>
                <a:lnTo>
                  <a:pt x="14510" y="18153"/>
                </a:lnTo>
                <a:lnTo>
                  <a:pt x="14542" y="17957"/>
                </a:lnTo>
                <a:lnTo>
                  <a:pt x="14542" y="17760"/>
                </a:lnTo>
                <a:lnTo>
                  <a:pt x="14510" y="17529"/>
                </a:lnTo>
                <a:lnTo>
                  <a:pt x="14444" y="17333"/>
                </a:lnTo>
                <a:lnTo>
                  <a:pt x="14346" y="17136"/>
                </a:lnTo>
                <a:lnTo>
                  <a:pt x="14215" y="16939"/>
                </a:lnTo>
                <a:lnTo>
                  <a:pt x="14050" y="16742"/>
                </a:lnTo>
                <a:lnTo>
                  <a:pt x="13788" y="16545"/>
                </a:lnTo>
                <a:lnTo>
                  <a:pt x="13525" y="16413"/>
                </a:lnTo>
                <a:lnTo>
                  <a:pt x="13262" y="16315"/>
                </a:lnTo>
                <a:lnTo>
                  <a:pt x="12967" y="16217"/>
                </a:lnTo>
                <a:lnTo>
                  <a:pt x="12672" y="16150"/>
                </a:lnTo>
                <a:lnTo>
                  <a:pt x="12376" y="16020"/>
                </a:lnTo>
                <a:lnTo>
                  <a:pt x="12114" y="15889"/>
                </a:lnTo>
                <a:lnTo>
                  <a:pt x="11851" y="15658"/>
                </a:lnTo>
                <a:lnTo>
                  <a:pt x="11622" y="15396"/>
                </a:lnTo>
                <a:lnTo>
                  <a:pt x="11489" y="15100"/>
                </a:lnTo>
                <a:lnTo>
                  <a:pt x="11391" y="14773"/>
                </a:lnTo>
                <a:lnTo>
                  <a:pt x="11359" y="14378"/>
                </a:lnTo>
                <a:lnTo>
                  <a:pt x="11391" y="14115"/>
                </a:lnTo>
                <a:lnTo>
                  <a:pt x="11423" y="13820"/>
                </a:lnTo>
                <a:lnTo>
                  <a:pt x="11522" y="13557"/>
                </a:lnTo>
                <a:lnTo>
                  <a:pt x="11622" y="13296"/>
                </a:lnTo>
                <a:lnTo>
                  <a:pt x="11752" y="13033"/>
                </a:lnTo>
                <a:lnTo>
                  <a:pt x="11917" y="12770"/>
                </a:lnTo>
                <a:lnTo>
                  <a:pt x="12114" y="12539"/>
                </a:lnTo>
                <a:lnTo>
                  <a:pt x="12310" y="12310"/>
                </a:lnTo>
                <a:lnTo>
                  <a:pt x="12539" y="12114"/>
                </a:lnTo>
                <a:lnTo>
                  <a:pt x="12770" y="11949"/>
                </a:lnTo>
                <a:lnTo>
                  <a:pt x="12999" y="11785"/>
                </a:lnTo>
                <a:lnTo>
                  <a:pt x="13262" y="11620"/>
                </a:lnTo>
                <a:lnTo>
                  <a:pt x="13525" y="11522"/>
                </a:lnTo>
                <a:lnTo>
                  <a:pt x="13820" y="11423"/>
                </a:lnTo>
                <a:lnTo>
                  <a:pt x="14116" y="11391"/>
                </a:lnTo>
                <a:lnTo>
                  <a:pt x="14378" y="11359"/>
                </a:lnTo>
                <a:lnTo>
                  <a:pt x="14739" y="11391"/>
                </a:lnTo>
                <a:lnTo>
                  <a:pt x="15068" y="11489"/>
                </a:lnTo>
                <a:lnTo>
                  <a:pt x="15396" y="11620"/>
                </a:lnTo>
                <a:lnTo>
                  <a:pt x="15658" y="11851"/>
                </a:lnTo>
                <a:lnTo>
                  <a:pt x="15889" y="12114"/>
                </a:lnTo>
                <a:lnTo>
                  <a:pt x="16052" y="12409"/>
                </a:lnTo>
                <a:lnTo>
                  <a:pt x="16152" y="12704"/>
                </a:lnTo>
                <a:lnTo>
                  <a:pt x="16250" y="12999"/>
                </a:lnTo>
                <a:lnTo>
                  <a:pt x="16315" y="13262"/>
                </a:lnTo>
                <a:lnTo>
                  <a:pt x="16413" y="13525"/>
                </a:lnTo>
                <a:lnTo>
                  <a:pt x="16545" y="13788"/>
                </a:lnTo>
                <a:lnTo>
                  <a:pt x="16742" y="14050"/>
                </a:lnTo>
                <a:lnTo>
                  <a:pt x="16939" y="14215"/>
                </a:lnTo>
                <a:lnTo>
                  <a:pt x="17136" y="14346"/>
                </a:lnTo>
                <a:lnTo>
                  <a:pt x="17333" y="14444"/>
                </a:lnTo>
                <a:lnTo>
                  <a:pt x="17529" y="14510"/>
                </a:lnTo>
                <a:lnTo>
                  <a:pt x="17760" y="14542"/>
                </a:lnTo>
                <a:lnTo>
                  <a:pt x="17957" y="14542"/>
                </a:lnTo>
                <a:lnTo>
                  <a:pt x="18153" y="14510"/>
                </a:lnTo>
                <a:lnTo>
                  <a:pt x="18350" y="14444"/>
                </a:lnTo>
                <a:lnTo>
                  <a:pt x="18581" y="14378"/>
                </a:lnTo>
                <a:lnTo>
                  <a:pt x="18778" y="14280"/>
                </a:lnTo>
                <a:lnTo>
                  <a:pt x="19171" y="14017"/>
                </a:lnTo>
                <a:lnTo>
                  <a:pt x="19565" y="13689"/>
                </a:lnTo>
                <a:lnTo>
                  <a:pt x="19926" y="13328"/>
                </a:lnTo>
                <a:lnTo>
                  <a:pt x="20287" y="12934"/>
                </a:lnTo>
                <a:lnTo>
                  <a:pt x="20582" y="12507"/>
                </a:lnTo>
                <a:lnTo>
                  <a:pt x="20879" y="12114"/>
                </a:lnTo>
                <a:lnTo>
                  <a:pt x="21108" y="11752"/>
                </a:lnTo>
                <a:lnTo>
                  <a:pt x="21469" y="11128"/>
                </a:lnTo>
                <a:lnTo>
                  <a:pt x="21568" y="10931"/>
                </a:lnTo>
                <a:lnTo>
                  <a:pt x="21600" y="10801"/>
                </a:lnTo>
                <a:lnTo>
                  <a:pt x="21568" y="10538"/>
                </a:lnTo>
                <a:lnTo>
                  <a:pt x="21502" y="10307"/>
                </a:lnTo>
                <a:lnTo>
                  <a:pt x="21371" y="10045"/>
                </a:lnTo>
                <a:lnTo>
                  <a:pt x="21206" y="9848"/>
                </a:lnTo>
                <a:lnTo>
                  <a:pt x="20813" y="9486"/>
                </a:lnTo>
                <a:lnTo>
                  <a:pt x="20419" y="9159"/>
                </a:lnTo>
                <a:lnTo>
                  <a:pt x="19697" y="8567"/>
                </a:lnTo>
                <a:lnTo>
                  <a:pt x="19040" y="8075"/>
                </a:lnTo>
                <a:lnTo>
                  <a:pt x="18778" y="7846"/>
                </a:lnTo>
                <a:lnTo>
                  <a:pt x="18515" y="7616"/>
                </a:lnTo>
                <a:lnTo>
                  <a:pt x="18350" y="7386"/>
                </a:lnTo>
                <a:lnTo>
                  <a:pt x="18187" y="7156"/>
                </a:lnTo>
                <a:lnTo>
                  <a:pt x="18121" y="6927"/>
                </a:lnTo>
                <a:lnTo>
                  <a:pt x="18121" y="6664"/>
                </a:lnTo>
                <a:lnTo>
                  <a:pt x="18187" y="6401"/>
                </a:lnTo>
                <a:lnTo>
                  <a:pt x="18318" y="6106"/>
                </a:lnTo>
                <a:lnTo>
                  <a:pt x="18547" y="5777"/>
                </a:lnTo>
                <a:lnTo>
                  <a:pt x="18908" y="5416"/>
                </a:lnTo>
                <a:close/>
              </a:path>
            </a:pathLst>
          </a:custGeom>
          <a:ln w="12175" cap="rnd">
            <a:solidFill>
              <a:srgbClr val="02BDC7"/>
            </a:solidFill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50" name="Shape 21"/>
          <p:cNvGrpSpPr/>
          <p:nvPr/>
        </p:nvGrpSpPr>
        <p:grpSpPr>
          <a:xfrm>
            <a:off x="3001074" y="4182153"/>
            <a:ext cx="508822" cy="478651"/>
            <a:chOff x="0" y="30"/>
            <a:chExt cx="508820" cy="478649"/>
          </a:xfrm>
        </p:grpSpPr>
        <p:sp>
          <p:nvSpPr>
            <p:cNvPr id="48" name="Shape 22"/>
            <p:cNvSpPr/>
            <p:nvPr/>
          </p:nvSpPr>
          <p:spPr>
            <a:xfrm>
              <a:off x="-1" y="181397"/>
              <a:ext cx="121180" cy="271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13282" y="5923"/>
                  </a:moveTo>
                  <a:lnTo>
                    <a:pt x="12477" y="5864"/>
                  </a:lnTo>
                  <a:lnTo>
                    <a:pt x="11805" y="5805"/>
                  </a:lnTo>
                  <a:lnTo>
                    <a:pt x="11139" y="5626"/>
                  </a:lnTo>
                  <a:lnTo>
                    <a:pt x="10599" y="5444"/>
                  </a:lnTo>
                  <a:lnTo>
                    <a:pt x="10065" y="5147"/>
                  </a:lnTo>
                  <a:lnTo>
                    <a:pt x="9662" y="4847"/>
                  </a:lnTo>
                  <a:lnTo>
                    <a:pt x="9525" y="4547"/>
                  </a:lnTo>
                  <a:lnTo>
                    <a:pt x="9393" y="4189"/>
                  </a:lnTo>
                  <a:lnTo>
                    <a:pt x="9525" y="3830"/>
                  </a:lnTo>
                  <a:lnTo>
                    <a:pt x="9662" y="3530"/>
                  </a:lnTo>
                  <a:lnTo>
                    <a:pt x="10065" y="3231"/>
                  </a:lnTo>
                  <a:lnTo>
                    <a:pt x="11139" y="2752"/>
                  </a:lnTo>
                  <a:lnTo>
                    <a:pt x="11805" y="2634"/>
                  </a:lnTo>
                  <a:lnTo>
                    <a:pt x="12477" y="2513"/>
                  </a:lnTo>
                  <a:lnTo>
                    <a:pt x="13282" y="2454"/>
                  </a:lnTo>
                  <a:lnTo>
                    <a:pt x="14086" y="2513"/>
                  </a:lnTo>
                  <a:lnTo>
                    <a:pt x="14758" y="2634"/>
                  </a:lnTo>
                  <a:lnTo>
                    <a:pt x="15430" y="2752"/>
                  </a:lnTo>
                  <a:lnTo>
                    <a:pt x="15964" y="2992"/>
                  </a:lnTo>
                  <a:lnTo>
                    <a:pt x="16504" y="3231"/>
                  </a:lnTo>
                  <a:lnTo>
                    <a:pt x="16907" y="3530"/>
                  </a:lnTo>
                  <a:lnTo>
                    <a:pt x="17039" y="3830"/>
                  </a:lnTo>
                  <a:lnTo>
                    <a:pt x="17176" y="4189"/>
                  </a:lnTo>
                  <a:lnTo>
                    <a:pt x="17039" y="4547"/>
                  </a:lnTo>
                  <a:lnTo>
                    <a:pt x="16907" y="4847"/>
                  </a:lnTo>
                  <a:lnTo>
                    <a:pt x="16504" y="5147"/>
                  </a:lnTo>
                  <a:lnTo>
                    <a:pt x="15964" y="5444"/>
                  </a:lnTo>
                  <a:lnTo>
                    <a:pt x="15430" y="5626"/>
                  </a:lnTo>
                  <a:lnTo>
                    <a:pt x="14758" y="5805"/>
                  </a:lnTo>
                  <a:lnTo>
                    <a:pt x="14086" y="5864"/>
                  </a:lnTo>
                  <a:lnTo>
                    <a:pt x="13282" y="5923"/>
                  </a:lnTo>
                  <a:close/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" name="Shape 23"/>
            <p:cNvSpPr/>
            <p:nvPr/>
          </p:nvSpPr>
          <p:spPr>
            <a:xfrm>
              <a:off x="130233" y="30"/>
              <a:ext cx="378588" cy="47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680"/>
                  </a:moveTo>
                  <a:lnTo>
                    <a:pt x="2663" y="18680"/>
                  </a:lnTo>
                  <a:lnTo>
                    <a:pt x="3521" y="19019"/>
                  </a:lnTo>
                  <a:lnTo>
                    <a:pt x="4724" y="19427"/>
                  </a:lnTo>
                  <a:lnTo>
                    <a:pt x="6268" y="19903"/>
                  </a:lnTo>
                  <a:lnTo>
                    <a:pt x="7988" y="20412"/>
                  </a:lnTo>
                  <a:lnTo>
                    <a:pt x="9834" y="20854"/>
                  </a:lnTo>
                  <a:lnTo>
                    <a:pt x="10779" y="21058"/>
                  </a:lnTo>
                  <a:lnTo>
                    <a:pt x="11724" y="21226"/>
                  </a:lnTo>
                  <a:lnTo>
                    <a:pt x="12625" y="21396"/>
                  </a:lnTo>
                  <a:lnTo>
                    <a:pt x="13526" y="21498"/>
                  </a:lnTo>
                  <a:lnTo>
                    <a:pt x="14342" y="21567"/>
                  </a:lnTo>
                  <a:lnTo>
                    <a:pt x="15159" y="21600"/>
                  </a:lnTo>
                  <a:lnTo>
                    <a:pt x="16532" y="21600"/>
                  </a:lnTo>
                  <a:lnTo>
                    <a:pt x="17262" y="21567"/>
                  </a:lnTo>
                  <a:lnTo>
                    <a:pt x="17950" y="21498"/>
                  </a:lnTo>
                  <a:lnTo>
                    <a:pt x="18551" y="21363"/>
                  </a:lnTo>
                  <a:lnTo>
                    <a:pt x="18851" y="21295"/>
                  </a:lnTo>
                  <a:lnTo>
                    <a:pt x="19066" y="21226"/>
                  </a:lnTo>
                  <a:lnTo>
                    <a:pt x="19281" y="21124"/>
                  </a:lnTo>
                  <a:lnTo>
                    <a:pt x="19452" y="20989"/>
                  </a:lnTo>
                  <a:lnTo>
                    <a:pt x="19539" y="20854"/>
                  </a:lnTo>
                  <a:lnTo>
                    <a:pt x="19625" y="20684"/>
                  </a:lnTo>
                  <a:lnTo>
                    <a:pt x="19754" y="19698"/>
                  </a:lnTo>
                  <a:lnTo>
                    <a:pt x="19712" y="19461"/>
                  </a:lnTo>
                  <a:lnTo>
                    <a:pt x="19625" y="19257"/>
                  </a:lnTo>
                  <a:lnTo>
                    <a:pt x="19452" y="19054"/>
                  </a:lnTo>
                  <a:lnTo>
                    <a:pt x="19195" y="18883"/>
                  </a:lnTo>
                  <a:lnTo>
                    <a:pt x="19410" y="18850"/>
                  </a:lnTo>
                  <a:lnTo>
                    <a:pt x="19840" y="18713"/>
                  </a:lnTo>
                  <a:lnTo>
                    <a:pt x="20011" y="18578"/>
                  </a:lnTo>
                  <a:lnTo>
                    <a:pt x="20140" y="18441"/>
                  </a:lnTo>
                  <a:lnTo>
                    <a:pt x="20269" y="18273"/>
                  </a:lnTo>
                  <a:lnTo>
                    <a:pt x="20355" y="18068"/>
                  </a:lnTo>
                  <a:lnTo>
                    <a:pt x="20397" y="17899"/>
                  </a:lnTo>
                  <a:lnTo>
                    <a:pt x="20526" y="16676"/>
                  </a:lnTo>
                  <a:lnTo>
                    <a:pt x="20526" y="16370"/>
                  </a:lnTo>
                  <a:lnTo>
                    <a:pt x="20484" y="16200"/>
                  </a:lnTo>
                  <a:lnTo>
                    <a:pt x="20397" y="16065"/>
                  </a:lnTo>
                  <a:lnTo>
                    <a:pt x="20182" y="15827"/>
                  </a:lnTo>
                  <a:lnTo>
                    <a:pt x="19925" y="15623"/>
                  </a:lnTo>
                  <a:lnTo>
                    <a:pt x="20140" y="15590"/>
                  </a:lnTo>
                  <a:lnTo>
                    <a:pt x="20313" y="15521"/>
                  </a:lnTo>
                  <a:lnTo>
                    <a:pt x="20484" y="15419"/>
                  </a:lnTo>
                  <a:lnTo>
                    <a:pt x="20655" y="15283"/>
                  </a:lnTo>
                  <a:lnTo>
                    <a:pt x="20784" y="15147"/>
                  </a:lnTo>
                  <a:lnTo>
                    <a:pt x="20870" y="15012"/>
                  </a:lnTo>
                  <a:lnTo>
                    <a:pt x="20956" y="14842"/>
                  </a:lnTo>
                  <a:lnTo>
                    <a:pt x="20999" y="14638"/>
                  </a:lnTo>
                  <a:lnTo>
                    <a:pt x="21127" y="13449"/>
                  </a:lnTo>
                  <a:lnTo>
                    <a:pt x="21127" y="13110"/>
                  </a:lnTo>
                  <a:lnTo>
                    <a:pt x="21085" y="12940"/>
                  </a:lnTo>
                  <a:lnTo>
                    <a:pt x="20999" y="12803"/>
                  </a:lnTo>
                  <a:lnTo>
                    <a:pt x="20912" y="12668"/>
                  </a:lnTo>
                  <a:lnTo>
                    <a:pt x="20655" y="12464"/>
                  </a:lnTo>
                  <a:lnTo>
                    <a:pt x="20484" y="12363"/>
                  </a:lnTo>
                  <a:lnTo>
                    <a:pt x="20655" y="12328"/>
                  </a:lnTo>
                  <a:lnTo>
                    <a:pt x="20828" y="12226"/>
                  </a:lnTo>
                  <a:lnTo>
                    <a:pt x="20999" y="12124"/>
                  </a:lnTo>
                  <a:lnTo>
                    <a:pt x="21127" y="12022"/>
                  </a:lnTo>
                  <a:lnTo>
                    <a:pt x="21256" y="11887"/>
                  </a:lnTo>
                  <a:lnTo>
                    <a:pt x="21343" y="11750"/>
                  </a:lnTo>
                  <a:lnTo>
                    <a:pt x="21385" y="11582"/>
                  </a:lnTo>
                  <a:lnTo>
                    <a:pt x="21429" y="11412"/>
                  </a:lnTo>
                  <a:lnTo>
                    <a:pt x="21600" y="10188"/>
                  </a:lnTo>
                  <a:lnTo>
                    <a:pt x="21558" y="10018"/>
                  </a:lnTo>
                  <a:lnTo>
                    <a:pt x="21514" y="9850"/>
                  </a:lnTo>
                  <a:lnTo>
                    <a:pt x="21429" y="9713"/>
                  </a:lnTo>
                  <a:lnTo>
                    <a:pt x="21343" y="9578"/>
                  </a:lnTo>
                  <a:lnTo>
                    <a:pt x="21214" y="9441"/>
                  </a:lnTo>
                  <a:lnTo>
                    <a:pt x="21043" y="9339"/>
                  </a:lnTo>
                  <a:lnTo>
                    <a:pt x="20655" y="9136"/>
                  </a:lnTo>
                  <a:lnTo>
                    <a:pt x="20226" y="8965"/>
                  </a:lnTo>
                  <a:lnTo>
                    <a:pt x="19712" y="8830"/>
                  </a:lnTo>
                  <a:lnTo>
                    <a:pt x="19153" y="8728"/>
                  </a:lnTo>
                  <a:lnTo>
                    <a:pt x="18594" y="8660"/>
                  </a:lnTo>
                  <a:lnTo>
                    <a:pt x="17391" y="8525"/>
                  </a:lnTo>
                  <a:lnTo>
                    <a:pt x="15545" y="8388"/>
                  </a:lnTo>
                  <a:lnTo>
                    <a:pt x="13355" y="8286"/>
                  </a:lnTo>
                  <a:lnTo>
                    <a:pt x="11123" y="8185"/>
                  </a:lnTo>
                  <a:lnTo>
                    <a:pt x="11422" y="7777"/>
                  </a:lnTo>
                  <a:lnTo>
                    <a:pt x="11680" y="7302"/>
                  </a:lnTo>
                  <a:lnTo>
                    <a:pt x="11937" y="6793"/>
                  </a:lnTo>
                  <a:lnTo>
                    <a:pt x="12110" y="6249"/>
                  </a:lnTo>
                  <a:lnTo>
                    <a:pt x="12281" y="5705"/>
                  </a:lnTo>
                  <a:lnTo>
                    <a:pt x="12454" y="5128"/>
                  </a:lnTo>
                  <a:lnTo>
                    <a:pt x="12625" y="4008"/>
                  </a:lnTo>
                  <a:lnTo>
                    <a:pt x="12754" y="2988"/>
                  </a:lnTo>
                  <a:lnTo>
                    <a:pt x="12840" y="2139"/>
                  </a:lnTo>
                  <a:lnTo>
                    <a:pt x="12840" y="1120"/>
                  </a:lnTo>
                  <a:lnTo>
                    <a:pt x="12711" y="848"/>
                  </a:lnTo>
                  <a:lnTo>
                    <a:pt x="12583" y="644"/>
                  </a:lnTo>
                  <a:lnTo>
                    <a:pt x="12368" y="441"/>
                  </a:lnTo>
                  <a:lnTo>
                    <a:pt x="12110" y="237"/>
                  </a:lnTo>
                  <a:lnTo>
                    <a:pt x="11809" y="135"/>
                  </a:lnTo>
                  <a:lnTo>
                    <a:pt x="11465" y="33"/>
                  </a:lnTo>
                  <a:lnTo>
                    <a:pt x="11123" y="0"/>
                  </a:lnTo>
                  <a:lnTo>
                    <a:pt x="10477" y="33"/>
                  </a:lnTo>
                  <a:lnTo>
                    <a:pt x="10049" y="102"/>
                  </a:lnTo>
                  <a:lnTo>
                    <a:pt x="9705" y="204"/>
                  </a:lnTo>
                  <a:lnTo>
                    <a:pt x="9448" y="305"/>
                  </a:lnTo>
                  <a:lnTo>
                    <a:pt x="8760" y="2037"/>
                  </a:lnTo>
                  <a:lnTo>
                    <a:pt x="8416" y="2818"/>
                  </a:lnTo>
                  <a:lnTo>
                    <a:pt x="8072" y="3532"/>
                  </a:lnTo>
                  <a:lnTo>
                    <a:pt x="7730" y="4177"/>
                  </a:lnTo>
                  <a:lnTo>
                    <a:pt x="7386" y="4721"/>
                  </a:lnTo>
                  <a:lnTo>
                    <a:pt x="7085" y="5128"/>
                  </a:lnTo>
                  <a:lnTo>
                    <a:pt x="6827" y="5468"/>
                  </a:lnTo>
                  <a:lnTo>
                    <a:pt x="5840" y="6249"/>
                  </a:lnTo>
                  <a:lnTo>
                    <a:pt x="4422" y="7302"/>
                  </a:lnTo>
                  <a:lnTo>
                    <a:pt x="2534" y="8660"/>
                  </a:lnTo>
                  <a:lnTo>
                    <a:pt x="0" y="8660"/>
                  </a:lnTo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9" name="Shape 24"/>
          <p:cNvGrpSpPr/>
          <p:nvPr/>
        </p:nvGrpSpPr>
        <p:grpSpPr>
          <a:xfrm>
            <a:off x="5861768" y="506610"/>
            <a:ext cx="524976" cy="832043"/>
            <a:chOff x="0" y="51"/>
            <a:chExt cx="524974" cy="832042"/>
          </a:xfrm>
        </p:grpSpPr>
        <p:sp>
          <p:nvSpPr>
            <p:cNvPr id="51" name="Shape 25"/>
            <p:cNvSpPr/>
            <p:nvPr/>
          </p:nvSpPr>
          <p:spPr>
            <a:xfrm>
              <a:off x="157982" y="725158"/>
              <a:ext cx="209011" cy="46013"/>
            </a:xfrm>
            <a:prstGeom prst="rect">
              <a:avLst/>
            </a:pr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2" name="Shape 26"/>
            <p:cNvSpPr/>
            <p:nvPr/>
          </p:nvSpPr>
          <p:spPr>
            <a:xfrm>
              <a:off x="157982" y="677870"/>
              <a:ext cx="209011" cy="46012"/>
            </a:xfrm>
            <a:prstGeom prst="rect">
              <a:avLst/>
            </a:pr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3" name="Shape 27"/>
            <p:cNvSpPr/>
            <p:nvPr/>
          </p:nvSpPr>
          <p:spPr>
            <a:xfrm>
              <a:off x="157982" y="771170"/>
              <a:ext cx="209011" cy="60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078"/>
                  </a:lnTo>
                  <a:lnTo>
                    <a:pt x="127" y="5739"/>
                  </a:lnTo>
                  <a:lnTo>
                    <a:pt x="517" y="8383"/>
                  </a:lnTo>
                  <a:lnTo>
                    <a:pt x="1029" y="10574"/>
                  </a:lnTo>
                  <a:lnTo>
                    <a:pt x="1800" y="11913"/>
                  </a:lnTo>
                  <a:lnTo>
                    <a:pt x="9897" y="21165"/>
                  </a:lnTo>
                  <a:lnTo>
                    <a:pt x="10800" y="21600"/>
                  </a:lnTo>
                  <a:lnTo>
                    <a:pt x="11697" y="21165"/>
                  </a:lnTo>
                  <a:lnTo>
                    <a:pt x="19800" y="11913"/>
                  </a:lnTo>
                  <a:lnTo>
                    <a:pt x="20571" y="10574"/>
                  </a:lnTo>
                  <a:lnTo>
                    <a:pt x="21083" y="8383"/>
                  </a:lnTo>
                  <a:lnTo>
                    <a:pt x="21468" y="5739"/>
                  </a:lnTo>
                  <a:lnTo>
                    <a:pt x="21600" y="3078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4" name="Shape 28"/>
            <p:cNvSpPr/>
            <p:nvPr/>
          </p:nvSpPr>
          <p:spPr>
            <a:xfrm>
              <a:off x="135610" y="287356"/>
              <a:ext cx="72123" cy="340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8934" y="9222"/>
                  </a:lnTo>
                  <a:lnTo>
                    <a:pt x="0" y="0"/>
                  </a:lnTo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5" name="Shape 29"/>
            <p:cNvSpPr/>
            <p:nvPr/>
          </p:nvSpPr>
          <p:spPr>
            <a:xfrm>
              <a:off x="-1" y="51"/>
              <a:ext cx="524976" cy="628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00" y="21600"/>
                  </a:moveTo>
                  <a:lnTo>
                    <a:pt x="15356" y="20659"/>
                  </a:lnTo>
                  <a:lnTo>
                    <a:pt x="15713" y="19761"/>
                  </a:lnTo>
                  <a:lnTo>
                    <a:pt x="16123" y="18906"/>
                  </a:lnTo>
                  <a:lnTo>
                    <a:pt x="16584" y="18135"/>
                  </a:lnTo>
                  <a:lnTo>
                    <a:pt x="17096" y="17408"/>
                  </a:lnTo>
                  <a:lnTo>
                    <a:pt x="17607" y="16681"/>
                  </a:lnTo>
                  <a:lnTo>
                    <a:pt x="18733" y="15313"/>
                  </a:lnTo>
                  <a:lnTo>
                    <a:pt x="19297" y="14628"/>
                  </a:lnTo>
                  <a:lnTo>
                    <a:pt x="19807" y="13945"/>
                  </a:lnTo>
                  <a:lnTo>
                    <a:pt x="20270" y="13260"/>
                  </a:lnTo>
                  <a:lnTo>
                    <a:pt x="20730" y="12490"/>
                  </a:lnTo>
                  <a:lnTo>
                    <a:pt x="21087" y="11719"/>
                  </a:lnTo>
                  <a:lnTo>
                    <a:pt x="21344" y="10864"/>
                  </a:lnTo>
                  <a:lnTo>
                    <a:pt x="21497" y="9967"/>
                  </a:lnTo>
                  <a:lnTo>
                    <a:pt x="21547" y="9496"/>
                  </a:lnTo>
                  <a:lnTo>
                    <a:pt x="21600" y="9025"/>
                  </a:lnTo>
                  <a:lnTo>
                    <a:pt x="21497" y="8084"/>
                  </a:lnTo>
                  <a:lnTo>
                    <a:pt x="21344" y="7187"/>
                  </a:lnTo>
                  <a:lnTo>
                    <a:pt x="21087" y="6329"/>
                  </a:lnTo>
                  <a:lnTo>
                    <a:pt x="20730" y="5518"/>
                  </a:lnTo>
                  <a:lnTo>
                    <a:pt x="20270" y="4705"/>
                  </a:lnTo>
                  <a:lnTo>
                    <a:pt x="19757" y="3978"/>
                  </a:lnTo>
                  <a:lnTo>
                    <a:pt x="19091" y="3293"/>
                  </a:lnTo>
                  <a:lnTo>
                    <a:pt x="18427" y="2652"/>
                  </a:lnTo>
                  <a:lnTo>
                    <a:pt x="17657" y="2053"/>
                  </a:lnTo>
                  <a:lnTo>
                    <a:pt x="16840" y="1540"/>
                  </a:lnTo>
                  <a:lnTo>
                    <a:pt x="15917" y="1112"/>
                  </a:lnTo>
                  <a:lnTo>
                    <a:pt x="14997" y="727"/>
                  </a:lnTo>
                  <a:lnTo>
                    <a:pt x="14024" y="427"/>
                  </a:lnTo>
                  <a:lnTo>
                    <a:pt x="12950" y="170"/>
                  </a:lnTo>
                  <a:lnTo>
                    <a:pt x="11926" y="42"/>
                  </a:lnTo>
                  <a:lnTo>
                    <a:pt x="10800" y="0"/>
                  </a:lnTo>
                  <a:lnTo>
                    <a:pt x="9674" y="42"/>
                  </a:lnTo>
                  <a:lnTo>
                    <a:pt x="8650" y="170"/>
                  </a:lnTo>
                  <a:lnTo>
                    <a:pt x="7576" y="427"/>
                  </a:lnTo>
                  <a:lnTo>
                    <a:pt x="6603" y="727"/>
                  </a:lnTo>
                  <a:lnTo>
                    <a:pt x="5681" y="1112"/>
                  </a:lnTo>
                  <a:lnTo>
                    <a:pt x="4760" y="1540"/>
                  </a:lnTo>
                  <a:lnTo>
                    <a:pt x="3940" y="2053"/>
                  </a:lnTo>
                  <a:lnTo>
                    <a:pt x="3173" y="2652"/>
                  </a:lnTo>
                  <a:lnTo>
                    <a:pt x="2507" y="3293"/>
                  </a:lnTo>
                  <a:lnTo>
                    <a:pt x="1843" y="3978"/>
                  </a:lnTo>
                  <a:lnTo>
                    <a:pt x="1330" y="4705"/>
                  </a:lnTo>
                  <a:lnTo>
                    <a:pt x="870" y="5518"/>
                  </a:lnTo>
                  <a:lnTo>
                    <a:pt x="513" y="6329"/>
                  </a:lnTo>
                  <a:lnTo>
                    <a:pt x="256" y="7187"/>
                  </a:lnTo>
                  <a:lnTo>
                    <a:pt x="103" y="8084"/>
                  </a:lnTo>
                  <a:lnTo>
                    <a:pt x="0" y="9025"/>
                  </a:lnTo>
                  <a:lnTo>
                    <a:pt x="50" y="9496"/>
                  </a:lnTo>
                  <a:lnTo>
                    <a:pt x="103" y="9967"/>
                  </a:lnTo>
                  <a:lnTo>
                    <a:pt x="256" y="10864"/>
                  </a:lnTo>
                  <a:lnTo>
                    <a:pt x="513" y="11719"/>
                  </a:lnTo>
                  <a:lnTo>
                    <a:pt x="870" y="12490"/>
                  </a:lnTo>
                  <a:lnTo>
                    <a:pt x="1330" y="13260"/>
                  </a:lnTo>
                  <a:lnTo>
                    <a:pt x="1791" y="13945"/>
                  </a:lnTo>
                  <a:lnTo>
                    <a:pt x="2303" y="14628"/>
                  </a:lnTo>
                  <a:lnTo>
                    <a:pt x="2867" y="15313"/>
                  </a:lnTo>
                  <a:lnTo>
                    <a:pt x="3993" y="16681"/>
                  </a:lnTo>
                  <a:lnTo>
                    <a:pt x="4504" y="17408"/>
                  </a:lnTo>
                  <a:lnTo>
                    <a:pt x="5016" y="18135"/>
                  </a:lnTo>
                  <a:lnTo>
                    <a:pt x="5477" y="18906"/>
                  </a:lnTo>
                  <a:lnTo>
                    <a:pt x="5887" y="19761"/>
                  </a:lnTo>
                  <a:lnTo>
                    <a:pt x="6244" y="20659"/>
                  </a:lnTo>
                  <a:lnTo>
                    <a:pt x="6500" y="21600"/>
                  </a:lnTo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6" name="Shape 30"/>
            <p:cNvSpPr/>
            <p:nvPr/>
          </p:nvSpPr>
          <p:spPr>
            <a:xfrm>
              <a:off x="317242" y="287356"/>
              <a:ext cx="72123" cy="340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2666" y="9222"/>
                  </a:lnTo>
                  <a:lnTo>
                    <a:pt x="0" y="21600"/>
                  </a:lnTo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7" name="Shape 31"/>
            <p:cNvSpPr/>
            <p:nvPr/>
          </p:nvSpPr>
          <p:spPr>
            <a:xfrm>
              <a:off x="170445" y="274896"/>
              <a:ext cx="184085" cy="39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22"/>
                  </a:moveTo>
                  <a:lnTo>
                    <a:pt x="4962" y="21600"/>
                  </a:lnTo>
                  <a:lnTo>
                    <a:pt x="9925" y="2022"/>
                  </a:lnTo>
                  <a:lnTo>
                    <a:pt x="10362" y="692"/>
                  </a:lnTo>
                  <a:lnTo>
                    <a:pt x="10800" y="0"/>
                  </a:lnTo>
                  <a:lnTo>
                    <a:pt x="11238" y="692"/>
                  </a:lnTo>
                  <a:lnTo>
                    <a:pt x="11675" y="2022"/>
                  </a:lnTo>
                  <a:lnTo>
                    <a:pt x="16638" y="21600"/>
                  </a:lnTo>
                  <a:lnTo>
                    <a:pt x="21600" y="2022"/>
                  </a:lnTo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8" name="Shape 32"/>
            <p:cNvSpPr/>
            <p:nvPr/>
          </p:nvSpPr>
          <p:spPr>
            <a:xfrm>
              <a:off x="157982" y="633134"/>
              <a:ext cx="209011" cy="1"/>
            </a:xfrm>
            <a:prstGeom prst="line">
              <a:avLst/>
            </a:pr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60" name="Texto del título"/>
          <p:cNvSpPr txBox="1"/>
          <p:nvPr>
            <p:ph type="title"/>
          </p:nvPr>
        </p:nvSpPr>
        <p:spPr>
          <a:xfrm>
            <a:off x="2757249" y="961350"/>
            <a:ext cx="3629402" cy="3220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sz="3600"/>
            </a:lvl1pPr>
          </a:lstStyle>
          <a:p>
            <a:pPr/>
            <a:r>
              <a:t>Texto del título</a:t>
            </a:r>
          </a:p>
        </p:txBody>
      </p:sp>
      <p:sp>
        <p:nvSpPr>
          <p:cNvPr id="61" name="Shape 34"/>
          <p:cNvSpPr/>
          <p:nvPr/>
        </p:nvSpPr>
        <p:spPr>
          <a:xfrm>
            <a:off x="2757247" y="861969"/>
            <a:ext cx="300901" cy="300901"/>
          </a:xfrm>
          <a:prstGeom prst="ellipse">
            <a:avLst/>
          </a:prstGeom>
          <a:solidFill>
            <a:srgbClr val="FF975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" name="Shape 35"/>
          <p:cNvSpPr/>
          <p:nvPr/>
        </p:nvSpPr>
        <p:spPr>
          <a:xfrm>
            <a:off x="3509928" y="4757334"/>
            <a:ext cx="213001" cy="213001"/>
          </a:xfrm>
          <a:prstGeom prst="ellipse">
            <a:avLst/>
          </a:prstGeom>
          <a:solidFill>
            <a:srgbClr val="02BDC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3" name="Shape 36"/>
          <p:cNvSpPr/>
          <p:nvPr/>
        </p:nvSpPr>
        <p:spPr>
          <a:xfrm>
            <a:off x="5494851" y="4374527"/>
            <a:ext cx="413401" cy="413401"/>
          </a:xfrm>
          <a:prstGeom prst="ellipse">
            <a:avLst/>
          </a:prstGeom>
          <a:solidFill>
            <a:srgbClr val="FC406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4" name="Número de diapositiva"/>
          <p:cNvSpPr txBox="1"/>
          <p:nvPr>
            <p:ph type="sldNum" sz="quarter" idx="2"/>
          </p:nvPr>
        </p:nvSpPr>
        <p:spPr>
          <a:xfrm>
            <a:off x="4419600" y="4586937"/>
            <a:ext cx="2133600" cy="36065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274"/>
          <p:cNvSpPr/>
          <p:nvPr/>
        </p:nvSpPr>
        <p:spPr>
          <a:xfrm>
            <a:off x="0" y="0"/>
            <a:ext cx="9144000" cy="5157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966" y="1713"/>
                </a:moveTo>
                <a:lnTo>
                  <a:pt x="966" y="19887"/>
                </a:lnTo>
                <a:lnTo>
                  <a:pt x="20634" y="19887"/>
                </a:lnTo>
                <a:lnTo>
                  <a:pt x="20634" y="1713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23" name="Shape 275"/>
          <p:cNvSpPr/>
          <p:nvPr/>
        </p:nvSpPr>
        <p:spPr>
          <a:xfrm>
            <a:off x="-117276" y="847257"/>
            <a:ext cx="605402" cy="605401"/>
          </a:xfrm>
          <a:prstGeom prst="ellipse">
            <a:avLst/>
          </a:prstGeom>
          <a:solidFill>
            <a:srgbClr val="02BDC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24" name="Shape 276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25" name="Shape 277"/>
          <p:cNvSpPr/>
          <p:nvPr/>
        </p:nvSpPr>
        <p:spPr>
          <a:xfrm>
            <a:off x="1156975" y="-137274"/>
            <a:ext cx="398701" cy="398701"/>
          </a:xfrm>
          <a:prstGeom prst="ellipse">
            <a:avLst/>
          </a:prstGeom>
          <a:solidFill>
            <a:srgbClr val="FF975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26" name="Shape 278"/>
          <p:cNvSpPr/>
          <p:nvPr/>
        </p:nvSpPr>
        <p:spPr>
          <a:xfrm>
            <a:off x="1397224" y="337513"/>
            <a:ext cx="136801" cy="136801"/>
          </a:xfrm>
          <a:prstGeom prst="ellipse">
            <a:avLst/>
          </a:prstGeom>
          <a:solidFill>
            <a:srgbClr val="02BDC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27" name="Shape 279"/>
          <p:cNvSpPr/>
          <p:nvPr/>
        </p:nvSpPr>
        <p:spPr>
          <a:xfrm>
            <a:off x="488128" y="1334485"/>
            <a:ext cx="213001" cy="213001"/>
          </a:xfrm>
          <a:prstGeom prst="ellipse">
            <a:avLst/>
          </a:prstGeom>
          <a:solidFill>
            <a:srgbClr val="FC406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28" name="Shape 280"/>
          <p:cNvSpPr/>
          <p:nvPr/>
        </p:nvSpPr>
        <p:spPr>
          <a:xfrm>
            <a:off x="7847949" y="4168078"/>
            <a:ext cx="1097701" cy="1097701"/>
          </a:xfrm>
          <a:prstGeom prst="ellipse">
            <a:avLst/>
          </a:prstGeom>
          <a:solidFill>
            <a:srgbClr val="02BDC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29" name="Shape 281"/>
          <p:cNvSpPr/>
          <p:nvPr/>
        </p:nvSpPr>
        <p:spPr>
          <a:xfrm>
            <a:off x="8507493" y="2981145"/>
            <a:ext cx="774601" cy="774601"/>
          </a:xfrm>
          <a:prstGeom prst="ellipse">
            <a:avLst/>
          </a:prstGeom>
          <a:solidFill>
            <a:srgbClr val="FC406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30" name="Shape 282"/>
          <p:cNvSpPr/>
          <p:nvPr/>
        </p:nvSpPr>
        <p:spPr>
          <a:xfrm>
            <a:off x="8094101" y="3973939"/>
            <a:ext cx="413401" cy="413402"/>
          </a:xfrm>
          <a:prstGeom prst="ellipse">
            <a:avLst/>
          </a:prstGeom>
          <a:solidFill>
            <a:srgbClr val="FC4540">
              <a:alpha val="788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31" name="Shape 283"/>
          <p:cNvSpPr/>
          <p:nvPr/>
        </p:nvSpPr>
        <p:spPr>
          <a:xfrm>
            <a:off x="8622048" y="3872634"/>
            <a:ext cx="213001" cy="213001"/>
          </a:xfrm>
          <a:prstGeom prst="ellipse">
            <a:avLst/>
          </a:prstGeom>
          <a:solidFill>
            <a:srgbClr val="FF975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32" name="Shape 284"/>
          <p:cNvSpPr/>
          <p:nvPr/>
        </p:nvSpPr>
        <p:spPr>
          <a:xfrm>
            <a:off x="7550022" y="4801658"/>
            <a:ext cx="213001" cy="213001"/>
          </a:xfrm>
          <a:prstGeom prst="ellipse">
            <a:avLst/>
          </a:prstGeom>
          <a:solidFill>
            <a:srgbClr val="FFB60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33" name="Shape 285"/>
          <p:cNvSpPr/>
          <p:nvPr/>
        </p:nvSpPr>
        <p:spPr>
          <a:xfrm>
            <a:off x="7325661" y="4674666"/>
            <a:ext cx="93901" cy="93901"/>
          </a:xfrm>
          <a:prstGeom prst="ellipse">
            <a:avLst/>
          </a:prstGeom>
          <a:solidFill>
            <a:srgbClr val="02BDC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34" name="Shape 286"/>
          <p:cNvSpPr/>
          <p:nvPr/>
        </p:nvSpPr>
        <p:spPr>
          <a:xfrm>
            <a:off x="258289" y="1577099"/>
            <a:ext cx="93901" cy="93901"/>
          </a:xfrm>
          <a:prstGeom prst="ellipse">
            <a:avLst/>
          </a:prstGeom>
          <a:solidFill>
            <a:srgbClr val="FFB60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35" name="Shape 287"/>
          <p:cNvSpPr/>
          <p:nvPr/>
        </p:nvSpPr>
        <p:spPr>
          <a:xfrm>
            <a:off x="8726431" y="3200085"/>
            <a:ext cx="336726" cy="336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908" y="5416"/>
                </a:moveTo>
                <a:lnTo>
                  <a:pt x="19139" y="5187"/>
                </a:lnTo>
                <a:lnTo>
                  <a:pt x="19402" y="5056"/>
                </a:lnTo>
                <a:lnTo>
                  <a:pt x="19697" y="4956"/>
                </a:lnTo>
                <a:lnTo>
                  <a:pt x="19960" y="4892"/>
                </a:lnTo>
                <a:lnTo>
                  <a:pt x="20255" y="4825"/>
                </a:lnTo>
                <a:lnTo>
                  <a:pt x="20550" y="4695"/>
                </a:lnTo>
                <a:lnTo>
                  <a:pt x="20813" y="4530"/>
                </a:lnTo>
                <a:lnTo>
                  <a:pt x="21108" y="4300"/>
                </a:lnTo>
                <a:lnTo>
                  <a:pt x="21339" y="4038"/>
                </a:lnTo>
                <a:lnTo>
                  <a:pt x="21469" y="3742"/>
                </a:lnTo>
                <a:lnTo>
                  <a:pt x="21568" y="3414"/>
                </a:lnTo>
                <a:lnTo>
                  <a:pt x="21600" y="3053"/>
                </a:lnTo>
                <a:lnTo>
                  <a:pt x="21568" y="2758"/>
                </a:lnTo>
                <a:lnTo>
                  <a:pt x="21535" y="2461"/>
                </a:lnTo>
                <a:lnTo>
                  <a:pt x="21437" y="2200"/>
                </a:lnTo>
                <a:lnTo>
                  <a:pt x="21305" y="1903"/>
                </a:lnTo>
                <a:lnTo>
                  <a:pt x="21174" y="1674"/>
                </a:lnTo>
                <a:lnTo>
                  <a:pt x="21010" y="1411"/>
                </a:lnTo>
                <a:lnTo>
                  <a:pt x="20845" y="1182"/>
                </a:lnTo>
                <a:lnTo>
                  <a:pt x="20648" y="952"/>
                </a:lnTo>
                <a:lnTo>
                  <a:pt x="20419" y="755"/>
                </a:lnTo>
                <a:lnTo>
                  <a:pt x="20189" y="590"/>
                </a:lnTo>
                <a:lnTo>
                  <a:pt x="19926" y="426"/>
                </a:lnTo>
                <a:lnTo>
                  <a:pt x="19664" y="263"/>
                </a:lnTo>
                <a:lnTo>
                  <a:pt x="19402" y="164"/>
                </a:lnTo>
                <a:lnTo>
                  <a:pt x="19105" y="66"/>
                </a:lnTo>
                <a:lnTo>
                  <a:pt x="18844" y="32"/>
                </a:lnTo>
                <a:lnTo>
                  <a:pt x="18547" y="0"/>
                </a:lnTo>
                <a:lnTo>
                  <a:pt x="18187" y="32"/>
                </a:lnTo>
                <a:lnTo>
                  <a:pt x="17858" y="131"/>
                </a:lnTo>
                <a:lnTo>
                  <a:pt x="17563" y="263"/>
                </a:lnTo>
                <a:lnTo>
                  <a:pt x="17300" y="492"/>
                </a:lnTo>
                <a:lnTo>
                  <a:pt x="17070" y="755"/>
                </a:lnTo>
                <a:lnTo>
                  <a:pt x="16907" y="1050"/>
                </a:lnTo>
                <a:lnTo>
                  <a:pt x="16808" y="1313"/>
                </a:lnTo>
                <a:lnTo>
                  <a:pt x="16742" y="1608"/>
                </a:lnTo>
                <a:lnTo>
                  <a:pt x="16644" y="1903"/>
                </a:lnTo>
                <a:lnTo>
                  <a:pt x="16545" y="2166"/>
                </a:lnTo>
                <a:lnTo>
                  <a:pt x="16413" y="2461"/>
                </a:lnTo>
                <a:lnTo>
                  <a:pt x="16184" y="2692"/>
                </a:lnTo>
                <a:lnTo>
                  <a:pt x="15823" y="3053"/>
                </a:lnTo>
                <a:lnTo>
                  <a:pt x="15494" y="3282"/>
                </a:lnTo>
                <a:lnTo>
                  <a:pt x="15199" y="3414"/>
                </a:lnTo>
                <a:lnTo>
                  <a:pt x="14936" y="3479"/>
                </a:lnTo>
                <a:lnTo>
                  <a:pt x="14675" y="3479"/>
                </a:lnTo>
                <a:lnTo>
                  <a:pt x="14444" y="3414"/>
                </a:lnTo>
                <a:lnTo>
                  <a:pt x="14215" y="3250"/>
                </a:lnTo>
                <a:lnTo>
                  <a:pt x="13984" y="3085"/>
                </a:lnTo>
                <a:lnTo>
                  <a:pt x="13755" y="2822"/>
                </a:lnTo>
                <a:lnTo>
                  <a:pt x="13525" y="2561"/>
                </a:lnTo>
                <a:lnTo>
                  <a:pt x="13033" y="1903"/>
                </a:lnTo>
                <a:lnTo>
                  <a:pt x="12441" y="1182"/>
                </a:lnTo>
                <a:lnTo>
                  <a:pt x="12114" y="787"/>
                </a:lnTo>
                <a:lnTo>
                  <a:pt x="11752" y="394"/>
                </a:lnTo>
                <a:lnTo>
                  <a:pt x="11555" y="229"/>
                </a:lnTo>
                <a:lnTo>
                  <a:pt x="11293" y="98"/>
                </a:lnTo>
                <a:lnTo>
                  <a:pt x="11064" y="32"/>
                </a:lnTo>
                <a:lnTo>
                  <a:pt x="10801" y="0"/>
                </a:lnTo>
                <a:lnTo>
                  <a:pt x="10669" y="32"/>
                </a:lnTo>
                <a:lnTo>
                  <a:pt x="10472" y="131"/>
                </a:lnTo>
                <a:lnTo>
                  <a:pt x="9848" y="492"/>
                </a:lnTo>
                <a:lnTo>
                  <a:pt x="9486" y="722"/>
                </a:lnTo>
                <a:lnTo>
                  <a:pt x="9093" y="1018"/>
                </a:lnTo>
                <a:lnTo>
                  <a:pt x="8667" y="1313"/>
                </a:lnTo>
                <a:lnTo>
                  <a:pt x="8272" y="1674"/>
                </a:lnTo>
                <a:lnTo>
                  <a:pt x="7911" y="2035"/>
                </a:lnTo>
                <a:lnTo>
                  <a:pt x="7583" y="2429"/>
                </a:lnTo>
                <a:lnTo>
                  <a:pt x="7320" y="2822"/>
                </a:lnTo>
                <a:lnTo>
                  <a:pt x="7222" y="3021"/>
                </a:lnTo>
                <a:lnTo>
                  <a:pt x="7156" y="3250"/>
                </a:lnTo>
                <a:lnTo>
                  <a:pt x="7091" y="3447"/>
                </a:lnTo>
                <a:lnTo>
                  <a:pt x="7058" y="3643"/>
                </a:lnTo>
                <a:lnTo>
                  <a:pt x="7058" y="3840"/>
                </a:lnTo>
                <a:lnTo>
                  <a:pt x="7091" y="4071"/>
                </a:lnTo>
                <a:lnTo>
                  <a:pt x="7156" y="4267"/>
                </a:lnTo>
                <a:lnTo>
                  <a:pt x="7254" y="4464"/>
                </a:lnTo>
                <a:lnTo>
                  <a:pt x="7386" y="4661"/>
                </a:lnTo>
                <a:lnTo>
                  <a:pt x="7551" y="4858"/>
                </a:lnTo>
                <a:lnTo>
                  <a:pt x="7812" y="5056"/>
                </a:lnTo>
                <a:lnTo>
                  <a:pt x="8338" y="5317"/>
                </a:lnTo>
                <a:lnTo>
                  <a:pt x="8928" y="5450"/>
                </a:lnTo>
                <a:lnTo>
                  <a:pt x="9225" y="5580"/>
                </a:lnTo>
                <a:lnTo>
                  <a:pt x="9486" y="5712"/>
                </a:lnTo>
                <a:lnTo>
                  <a:pt x="9749" y="5942"/>
                </a:lnTo>
                <a:lnTo>
                  <a:pt x="9980" y="6204"/>
                </a:lnTo>
                <a:lnTo>
                  <a:pt x="10111" y="6500"/>
                </a:lnTo>
                <a:lnTo>
                  <a:pt x="10209" y="6828"/>
                </a:lnTo>
                <a:lnTo>
                  <a:pt x="10243" y="7222"/>
                </a:lnTo>
                <a:lnTo>
                  <a:pt x="10209" y="7485"/>
                </a:lnTo>
                <a:lnTo>
                  <a:pt x="10177" y="7780"/>
                </a:lnTo>
                <a:lnTo>
                  <a:pt x="9980" y="8306"/>
                </a:lnTo>
                <a:lnTo>
                  <a:pt x="9848" y="8567"/>
                </a:lnTo>
                <a:lnTo>
                  <a:pt x="9685" y="8830"/>
                </a:lnTo>
                <a:lnTo>
                  <a:pt x="9486" y="9061"/>
                </a:lnTo>
                <a:lnTo>
                  <a:pt x="9290" y="9290"/>
                </a:lnTo>
                <a:lnTo>
                  <a:pt x="9061" y="9486"/>
                </a:lnTo>
                <a:lnTo>
                  <a:pt x="8830" y="9685"/>
                </a:lnTo>
                <a:lnTo>
                  <a:pt x="8601" y="9815"/>
                </a:lnTo>
                <a:lnTo>
                  <a:pt x="8338" y="9980"/>
                </a:lnTo>
                <a:lnTo>
                  <a:pt x="8075" y="10078"/>
                </a:lnTo>
                <a:lnTo>
                  <a:pt x="7780" y="10177"/>
                </a:lnTo>
                <a:lnTo>
                  <a:pt x="7485" y="10209"/>
                </a:lnTo>
                <a:lnTo>
                  <a:pt x="7222" y="10243"/>
                </a:lnTo>
                <a:lnTo>
                  <a:pt x="6861" y="10209"/>
                </a:lnTo>
                <a:lnTo>
                  <a:pt x="6533" y="10111"/>
                </a:lnTo>
                <a:lnTo>
                  <a:pt x="6204" y="9980"/>
                </a:lnTo>
                <a:lnTo>
                  <a:pt x="5942" y="9749"/>
                </a:lnTo>
                <a:lnTo>
                  <a:pt x="5712" y="9486"/>
                </a:lnTo>
                <a:lnTo>
                  <a:pt x="5548" y="9191"/>
                </a:lnTo>
                <a:lnTo>
                  <a:pt x="5351" y="8601"/>
                </a:lnTo>
                <a:lnTo>
                  <a:pt x="5285" y="8338"/>
                </a:lnTo>
                <a:lnTo>
                  <a:pt x="5187" y="8075"/>
                </a:lnTo>
                <a:lnTo>
                  <a:pt x="5056" y="7812"/>
                </a:lnTo>
                <a:lnTo>
                  <a:pt x="4858" y="7550"/>
                </a:lnTo>
                <a:lnTo>
                  <a:pt x="4661" y="7386"/>
                </a:lnTo>
                <a:lnTo>
                  <a:pt x="4464" y="7254"/>
                </a:lnTo>
                <a:lnTo>
                  <a:pt x="4267" y="7156"/>
                </a:lnTo>
                <a:lnTo>
                  <a:pt x="4071" y="7091"/>
                </a:lnTo>
                <a:lnTo>
                  <a:pt x="3840" y="7058"/>
                </a:lnTo>
                <a:lnTo>
                  <a:pt x="3643" y="7058"/>
                </a:lnTo>
                <a:lnTo>
                  <a:pt x="3447" y="7091"/>
                </a:lnTo>
                <a:lnTo>
                  <a:pt x="3250" y="7156"/>
                </a:lnTo>
                <a:lnTo>
                  <a:pt x="3021" y="7222"/>
                </a:lnTo>
                <a:lnTo>
                  <a:pt x="2822" y="7320"/>
                </a:lnTo>
                <a:lnTo>
                  <a:pt x="2429" y="7583"/>
                </a:lnTo>
                <a:lnTo>
                  <a:pt x="2035" y="7911"/>
                </a:lnTo>
                <a:lnTo>
                  <a:pt x="1674" y="8272"/>
                </a:lnTo>
                <a:lnTo>
                  <a:pt x="1313" y="8667"/>
                </a:lnTo>
                <a:lnTo>
                  <a:pt x="1018" y="9093"/>
                </a:lnTo>
                <a:lnTo>
                  <a:pt x="722" y="9486"/>
                </a:lnTo>
                <a:lnTo>
                  <a:pt x="492" y="9848"/>
                </a:lnTo>
                <a:lnTo>
                  <a:pt x="131" y="10472"/>
                </a:lnTo>
                <a:lnTo>
                  <a:pt x="32" y="10669"/>
                </a:lnTo>
                <a:lnTo>
                  <a:pt x="0" y="10801"/>
                </a:lnTo>
                <a:lnTo>
                  <a:pt x="32" y="11062"/>
                </a:lnTo>
                <a:lnTo>
                  <a:pt x="98" y="11293"/>
                </a:lnTo>
                <a:lnTo>
                  <a:pt x="229" y="11555"/>
                </a:lnTo>
                <a:lnTo>
                  <a:pt x="394" y="11752"/>
                </a:lnTo>
                <a:lnTo>
                  <a:pt x="787" y="12114"/>
                </a:lnTo>
                <a:lnTo>
                  <a:pt x="1182" y="12441"/>
                </a:lnTo>
                <a:lnTo>
                  <a:pt x="1903" y="13033"/>
                </a:lnTo>
                <a:lnTo>
                  <a:pt x="2561" y="13525"/>
                </a:lnTo>
                <a:lnTo>
                  <a:pt x="2822" y="13755"/>
                </a:lnTo>
                <a:lnTo>
                  <a:pt x="3085" y="13984"/>
                </a:lnTo>
                <a:lnTo>
                  <a:pt x="3250" y="14215"/>
                </a:lnTo>
                <a:lnTo>
                  <a:pt x="3414" y="14444"/>
                </a:lnTo>
                <a:lnTo>
                  <a:pt x="3480" y="14675"/>
                </a:lnTo>
                <a:lnTo>
                  <a:pt x="3480" y="14936"/>
                </a:lnTo>
                <a:lnTo>
                  <a:pt x="3414" y="15199"/>
                </a:lnTo>
                <a:lnTo>
                  <a:pt x="3282" y="15494"/>
                </a:lnTo>
                <a:lnTo>
                  <a:pt x="3053" y="15823"/>
                </a:lnTo>
                <a:lnTo>
                  <a:pt x="2463" y="16413"/>
                </a:lnTo>
                <a:lnTo>
                  <a:pt x="2200" y="16545"/>
                </a:lnTo>
                <a:lnTo>
                  <a:pt x="1903" y="16644"/>
                </a:lnTo>
                <a:lnTo>
                  <a:pt x="1642" y="16710"/>
                </a:lnTo>
                <a:lnTo>
                  <a:pt x="1345" y="16775"/>
                </a:lnTo>
                <a:lnTo>
                  <a:pt x="1050" y="16907"/>
                </a:lnTo>
                <a:lnTo>
                  <a:pt x="787" y="17070"/>
                </a:lnTo>
                <a:lnTo>
                  <a:pt x="492" y="17300"/>
                </a:lnTo>
                <a:lnTo>
                  <a:pt x="263" y="17563"/>
                </a:lnTo>
                <a:lnTo>
                  <a:pt x="131" y="17858"/>
                </a:lnTo>
                <a:lnTo>
                  <a:pt x="32" y="18186"/>
                </a:lnTo>
                <a:lnTo>
                  <a:pt x="0" y="18547"/>
                </a:lnTo>
                <a:lnTo>
                  <a:pt x="32" y="18844"/>
                </a:lnTo>
                <a:lnTo>
                  <a:pt x="66" y="19139"/>
                </a:lnTo>
                <a:lnTo>
                  <a:pt x="164" y="19402"/>
                </a:lnTo>
                <a:lnTo>
                  <a:pt x="295" y="19697"/>
                </a:lnTo>
                <a:lnTo>
                  <a:pt x="427" y="19926"/>
                </a:lnTo>
                <a:lnTo>
                  <a:pt x="590" y="20189"/>
                </a:lnTo>
                <a:lnTo>
                  <a:pt x="755" y="20419"/>
                </a:lnTo>
                <a:lnTo>
                  <a:pt x="952" y="20648"/>
                </a:lnTo>
                <a:lnTo>
                  <a:pt x="1182" y="20845"/>
                </a:lnTo>
                <a:lnTo>
                  <a:pt x="1411" y="21010"/>
                </a:lnTo>
                <a:lnTo>
                  <a:pt x="1937" y="21339"/>
                </a:lnTo>
                <a:lnTo>
                  <a:pt x="2200" y="21437"/>
                </a:lnTo>
                <a:lnTo>
                  <a:pt x="2495" y="21535"/>
                </a:lnTo>
                <a:lnTo>
                  <a:pt x="2758" y="21568"/>
                </a:lnTo>
                <a:lnTo>
                  <a:pt x="3053" y="21600"/>
                </a:lnTo>
                <a:lnTo>
                  <a:pt x="3414" y="21568"/>
                </a:lnTo>
                <a:lnTo>
                  <a:pt x="3742" y="21469"/>
                </a:lnTo>
                <a:lnTo>
                  <a:pt x="4038" y="21339"/>
                </a:lnTo>
                <a:lnTo>
                  <a:pt x="4300" y="21108"/>
                </a:lnTo>
                <a:lnTo>
                  <a:pt x="4530" y="20845"/>
                </a:lnTo>
                <a:lnTo>
                  <a:pt x="4695" y="20550"/>
                </a:lnTo>
                <a:lnTo>
                  <a:pt x="4793" y="20287"/>
                </a:lnTo>
                <a:lnTo>
                  <a:pt x="4858" y="19992"/>
                </a:lnTo>
                <a:lnTo>
                  <a:pt x="4958" y="19697"/>
                </a:lnTo>
                <a:lnTo>
                  <a:pt x="5056" y="19434"/>
                </a:lnTo>
                <a:lnTo>
                  <a:pt x="5187" y="19139"/>
                </a:lnTo>
                <a:lnTo>
                  <a:pt x="5416" y="18908"/>
                </a:lnTo>
                <a:lnTo>
                  <a:pt x="5777" y="18581"/>
                </a:lnTo>
                <a:lnTo>
                  <a:pt x="6106" y="18318"/>
                </a:lnTo>
                <a:lnTo>
                  <a:pt x="6401" y="18186"/>
                </a:lnTo>
                <a:lnTo>
                  <a:pt x="6664" y="18121"/>
                </a:lnTo>
                <a:lnTo>
                  <a:pt x="6927" y="18121"/>
                </a:lnTo>
                <a:lnTo>
                  <a:pt x="7156" y="18186"/>
                </a:lnTo>
                <a:lnTo>
                  <a:pt x="7386" y="18350"/>
                </a:lnTo>
                <a:lnTo>
                  <a:pt x="7616" y="18515"/>
                </a:lnTo>
                <a:lnTo>
                  <a:pt x="7846" y="18778"/>
                </a:lnTo>
                <a:lnTo>
                  <a:pt x="8075" y="19040"/>
                </a:lnTo>
                <a:lnTo>
                  <a:pt x="8569" y="19697"/>
                </a:lnTo>
                <a:lnTo>
                  <a:pt x="9159" y="20419"/>
                </a:lnTo>
                <a:lnTo>
                  <a:pt x="9486" y="20813"/>
                </a:lnTo>
                <a:lnTo>
                  <a:pt x="9848" y="21206"/>
                </a:lnTo>
                <a:lnTo>
                  <a:pt x="10046" y="21371"/>
                </a:lnTo>
                <a:lnTo>
                  <a:pt x="10307" y="21502"/>
                </a:lnTo>
                <a:lnTo>
                  <a:pt x="10538" y="21568"/>
                </a:lnTo>
                <a:lnTo>
                  <a:pt x="10801" y="21600"/>
                </a:lnTo>
                <a:lnTo>
                  <a:pt x="10931" y="21568"/>
                </a:lnTo>
                <a:lnTo>
                  <a:pt x="11128" y="21469"/>
                </a:lnTo>
                <a:lnTo>
                  <a:pt x="11752" y="21108"/>
                </a:lnTo>
                <a:lnTo>
                  <a:pt x="12114" y="20879"/>
                </a:lnTo>
                <a:lnTo>
                  <a:pt x="12507" y="20582"/>
                </a:lnTo>
                <a:lnTo>
                  <a:pt x="12934" y="20287"/>
                </a:lnTo>
                <a:lnTo>
                  <a:pt x="13328" y="19926"/>
                </a:lnTo>
                <a:lnTo>
                  <a:pt x="13689" y="19565"/>
                </a:lnTo>
                <a:lnTo>
                  <a:pt x="14017" y="19171"/>
                </a:lnTo>
                <a:lnTo>
                  <a:pt x="14280" y="18778"/>
                </a:lnTo>
                <a:lnTo>
                  <a:pt x="14378" y="18581"/>
                </a:lnTo>
                <a:lnTo>
                  <a:pt x="14444" y="18350"/>
                </a:lnTo>
                <a:lnTo>
                  <a:pt x="14510" y="18153"/>
                </a:lnTo>
                <a:lnTo>
                  <a:pt x="14542" y="17957"/>
                </a:lnTo>
                <a:lnTo>
                  <a:pt x="14542" y="17760"/>
                </a:lnTo>
                <a:lnTo>
                  <a:pt x="14510" y="17529"/>
                </a:lnTo>
                <a:lnTo>
                  <a:pt x="14444" y="17333"/>
                </a:lnTo>
                <a:lnTo>
                  <a:pt x="14346" y="17136"/>
                </a:lnTo>
                <a:lnTo>
                  <a:pt x="14215" y="16939"/>
                </a:lnTo>
                <a:lnTo>
                  <a:pt x="14050" y="16742"/>
                </a:lnTo>
                <a:lnTo>
                  <a:pt x="13788" y="16545"/>
                </a:lnTo>
                <a:lnTo>
                  <a:pt x="13525" y="16413"/>
                </a:lnTo>
                <a:lnTo>
                  <a:pt x="13262" y="16315"/>
                </a:lnTo>
                <a:lnTo>
                  <a:pt x="12967" y="16217"/>
                </a:lnTo>
                <a:lnTo>
                  <a:pt x="12672" y="16150"/>
                </a:lnTo>
                <a:lnTo>
                  <a:pt x="12376" y="16020"/>
                </a:lnTo>
                <a:lnTo>
                  <a:pt x="12114" y="15889"/>
                </a:lnTo>
                <a:lnTo>
                  <a:pt x="11851" y="15658"/>
                </a:lnTo>
                <a:lnTo>
                  <a:pt x="11622" y="15396"/>
                </a:lnTo>
                <a:lnTo>
                  <a:pt x="11489" y="15100"/>
                </a:lnTo>
                <a:lnTo>
                  <a:pt x="11391" y="14773"/>
                </a:lnTo>
                <a:lnTo>
                  <a:pt x="11359" y="14378"/>
                </a:lnTo>
                <a:lnTo>
                  <a:pt x="11391" y="14115"/>
                </a:lnTo>
                <a:lnTo>
                  <a:pt x="11423" y="13820"/>
                </a:lnTo>
                <a:lnTo>
                  <a:pt x="11522" y="13557"/>
                </a:lnTo>
                <a:lnTo>
                  <a:pt x="11622" y="13296"/>
                </a:lnTo>
                <a:lnTo>
                  <a:pt x="11752" y="13033"/>
                </a:lnTo>
                <a:lnTo>
                  <a:pt x="11917" y="12770"/>
                </a:lnTo>
                <a:lnTo>
                  <a:pt x="12114" y="12539"/>
                </a:lnTo>
                <a:lnTo>
                  <a:pt x="12310" y="12310"/>
                </a:lnTo>
                <a:lnTo>
                  <a:pt x="12539" y="12114"/>
                </a:lnTo>
                <a:lnTo>
                  <a:pt x="12770" y="11949"/>
                </a:lnTo>
                <a:lnTo>
                  <a:pt x="12999" y="11785"/>
                </a:lnTo>
                <a:lnTo>
                  <a:pt x="13262" y="11620"/>
                </a:lnTo>
                <a:lnTo>
                  <a:pt x="13525" y="11522"/>
                </a:lnTo>
                <a:lnTo>
                  <a:pt x="13820" y="11423"/>
                </a:lnTo>
                <a:lnTo>
                  <a:pt x="14116" y="11391"/>
                </a:lnTo>
                <a:lnTo>
                  <a:pt x="14378" y="11359"/>
                </a:lnTo>
                <a:lnTo>
                  <a:pt x="14739" y="11391"/>
                </a:lnTo>
                <a:lnTo>
                  <a:pt x="15068" y="11489"/>
                </a:lnTo>
                <a:lnTo>
                  <a:pt x="15396" y="11620"/>
                </a:lnTo>
                <a:lnTo>
                  <a:pt x="15658" y="11851"/>
                </a:lnTo>
                <a:lnTo>
                  <a:pt x="15889" y="12114"/>
                </a:lnTo>
                <a:lnTo>
                  <a:pt x="16052" y="12409"/>
                </a:lnTo>
                <a:lnTo>
                  <a:pt x="16152" y="12704"/>
                </a:lnTo>
                <a:lnTo>
                  <a:pt x="16250" y="12999"/>
                </a:lnTo>
                <a:lnTo>
                  <a:pt x="16315" y="13262"/>
                </a:lnTo>
                <a:lnTo>
                  <a:pt x="16413" y="13525"/>
                </a:lnTo>
                <a:lnTo>
                  <a:pt x="16545" y="13788"/>
                </a:lnTo>
                <a:lnTo>
                  <a:pt x="16742" y="14050"/>
                </a:lnTo>
                <a:lnTo>
                  <a:pt x="16939" y="14215"/>
                </a:lnTo>
                <a:lnTo>
                  <a:pt x="17136" y="14346"/>
                </a:lnTo>
                <a:lnTo>
                  <a:pt x="17333" y="14444"/>
                </a:lnTo>
                <a:lnTo>
                  <a:pt x="17529" y="14510"/>
                </a:lnTo>
                <a:lnTo>
                  <a:pt x="17760" y="14542"/>
                </a:lnTo>
                <a:lnTo>
                  <a:pt x="17957" y="14542"/>
                </a:lnTo>
                <a:lnTo>
                  <a:pt x="18153" y="14510"/>
                </a:lnTo>
                <a:lnTo>
                  <a:pt x="18350" y="14444"/>
                </a:lnTo>
                <a:lnTo>
                  <a:pt x="18581" y="14378"/>
                </a:lnTo>
                <a:lnTo>
                  <a:pt x="18778" y="14280"/>
                </a:lnTo>
                <a:lnTo>
                  <a:pt x="19171" y="14017"/>
                </a:lnTo>
                <a:lnTo>
                  <a:pt x="19565" y="13689"/>
                </a:lnTo>
                <a:lnTo>
                  <a:pt x="19926" y="13328"/>
                </a:lnTo>
                <a:lnTo>
                  <a:pt x="20287" y="12934"/>
                </a:lnTo>
                <a:lnTo>
                  <a:pt x="20582" y="12507"/>
                </a:lnTo>
                <a:lnTo>
                  <a:pt x="20879" y="12114"/>
                </a:lnTo>
                <a:lnTo>
                  <a:pt x="21108" y="11752"/>
                </a:lnTo>
                <a:lnTo>
                  <a:pt x="21469" y="11128"/>
                </a:lnTo>
                <a:lnTo>
                  <a:pt x="21568" y="10931"/>
                </a:lnTo>
                <a:lnTo>
                  <a:pt x="21600" y="10801"/>
                </a:lnTo>
                <a:lnTo>
                  <a:pt x="21568" y="10538"/>
                </a:lnTo>
                <a:lnTo>
                  <a:pt x="21502" y="10307"/>
                </a:lnTo>
                <a:lnTo>
                  <a:pt x="21371" y="10045"/>
                </a:lnTo>
                <a:lnTo>
                  <a:pt x="21206" y="9848"/>
                </a:lnTo>
                <a:lnTo>
                  <a:pt x="20813" y="9486"/>
                </a:lnTo>
                <a:lnTo>
                  <a:pt x="20419" y="9159"/>
                </a:lnTo>
                <a:lnTo>
                  <a:pt x="19697" y="8567"/>
                </a:lnTo>
                <a:lnTo>
                  <a:pt x="19040" y="8075"/>
                </a:lnTo>
                <a:lnTo>
                  <a:pt x="18778" y="7846"/>
                </a:lnTo>
                <a:lnTo>
                  <a:pt x="18515" y="7616"/>
                </a:lnTo>
                <a:lnTo>
                  <a:pt x="18350" y="7386"/>
                </a:lnTo>
                <a:lnTo>
                  <a:pt x="18187" y="7156"/>
                </a:lnTo>
                <a:lnTo>
                  <a:pt x="18121" y="6927"/>
                </a:lnTo>
                <a:lnTo>
                  <a:pt x="18121" y="6664"/>
                </a:lnTo>
                <a:lnTo>
                  <a:pt x="18187" y="6401"/>
                </a:lnTo>
                <a:lnTo>
                  <a:pt x="18318" y="6106"/>
                </a:lnTo>
                <a:lnTo>
                  <a:pt x="18547" y="5777"/>
                </a:lnTo>
                <a:lnTo>
                  <a:pt x="18908" y="5416"/>
                </a:lnTo>
                <a:close/>
              </a:path>
            </a:pathLst>
          </a:custGeom>
          <a:ln w="12175" cap="rnd">
            <a:solidFill>
              <a:srgbClr val="FFB600"/>
            </a:solidFill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338" name="Shape 288"/>
          <p:cNvGrpSpPr/>
          <p:nvPr/>
        </p:nvGrpSpPr>
        <p:grpSpPr>
          <a:xfrm>
            <a:off x="8142375" y="4477603"/>
            <a:ext cx="508821" cy="478650"/>
            <a:chOff x="0" y="30"/>
            <a:chExt cx="508820" cy="478649"/>
          </a:xfrm>
        </p:grpSpPr>
        <p:sp>
          <p:nvSpPr>
            <p:cNvPr id="336" name="Shape 289"/>
            <p:cNvSpPr/>
            <p:nvPr/>
          </p:nvSpPr>
          <p:spPr>
            <a:xfrm>
              <a:off x="-1" y="181397"/>
              <a:ext cx="121180" cy="271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13282" y="5923"/>
                  </a:moveTo>
                  <a:lnTo>
                    <a:pt x="12477" y="5864"/>
                  </a:lnTo>
                  <a:lnTo>
                    <a:pt x="11805" y="5805"/>
                  </a:lnTo>
                  <a:lnTo>
                    <a:pt x="11139" y="5626"/>
                  </a:lnTo>
                  <a:lnTo>
                    <a:pt x="10599" y="5444"/>
                  </a:lnTo>
                  <a:lnTo>
                    <a:pt x="10065" y="5147"/>
                  </a:lnTo>
                  <a:lnTo>
                    <a:pt x="9662" y="4847"/>
                  </a:lnTo>
                  <a:lnTo>
                    <a:pt x="9525" y="4547"/>
                  </a:lnTo>
                  <a:lnTo>
                    <a:pt x="9393" y="4189"/>
                  </a:lnTo>
                  <a:lnTo>
                    <a:pt x="9525" y="3830"/>
                  </a:lnTo>
                  <a:lnTo>
                    <a:pt x="9662" y="3530"/>
                  </a:lnTo>
                  <a:lnTo>
                    <a:pt x="10065" y="3231"/>
                  </a:lnTo>
                  <a:lnTo>
                    <a:pt x="11139" y="2752"/>
                  </a:lnTo>
                  <a:lnTo>
                    <a:pt x="11805" y="2634"/>
                  </a:lnTo>
                  <a:lnTo>
                    <a:pt x="12477" y="2513"/>
                  </a:lnTo>
                  <a:lnTo>
                    <a:pt x="13282" y="2454"/>
                  </a:lnTo>
                  <a:lnTo>
                    <a:pt x="14086" y="2513"/>
                  </a:lnTo>
                  <a:lnTo>
                    <a:pt x="14758" y="2634"/>
                  </a:lnTo>
                  <a:lnTo>
                    <a:pt x="15430" y="2752"/>
                  </a:lnTo>
                  <a:lnTo>
                    <a:pt x="15964" y="2992"/>
                  </a:lnTo>
                  <a:lnTo>
                    <a:pt x="16504" y="3231"/>
                  </a:lnTo>
                  <a:lnTo>
                    <a:pt x="16907" y="3530"/>
                  </a:lnTo>
                  <a:lnTo>
                    <a:pt x="17039" y="3830"/>
                  </a:lnTo>
                  <a:lnTo>
                    <a:pt x="17176" y="4189"/>
                  </a:lnTo>
                  <a:lnTo>
                    <a:pt x="17039" y="4547"/>
                  </a:lnTo>
                  <a:lnTo>
                    <a:pt x="16907" y="4847"/>
                  </a:lnTo>
                  <a:lnTo>
                    <a:pt x="16504" y="5147"/>
                  </a:lnTo>
                  <a:lnTo>
                    <a:pt x="15964" y="5444"/>
                  </a:lnTo>
                  <a:lnTo>
                    <a:pt x="15430" y="5626"/>
                  </a:lnTo>
                  <a:lnTo>
                    <a:pt x="14758" y="5805"/>
                  </a:lnTo>
                  <a:lnTo>
                    <a:pt x="14086" y="5864"/>
                  </a:lnTo>
                  <a:lnTo>
                    <a:pt x="13282" y="5923"/>
                  </a:lnTo>
                  <a:close/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7" name="Shape 290"/>
            <p:cNvSpPr/>
            <p:nvPr/>
          </p:nvSpPr>
          <p:spPr>
            <a:xfrm>
              <a:off x="130233" y="30"/>
              <a:ext cx="378588" cy="47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680"/>
                  </a:moveTo>
                  <a:lnTo>
                    <a:pt x="2663" y="18680"/>
                  </a:lnTo>
                  <a:lnTo>
                    <a:pt x="3521" y="19019"/>
                  </a:lnTo>
                  <a:lnTo>
                    <a:pt x="4724" y="19427"/>
                  </a:lnTo>
                  <a:lnTo>
                    <a:pt x="6268" y="19903"/>
                  </a:lnTo>
                  <a:lnTo>
                    <a:pt x="7988" y="20412"/>
                  </a:lnTo>
                  <a:lnTo>
                    <a:pt x="9834" y="20854"/>
                  </a:lnTo>
                  <a:lnTo>
                    <a:pt x="10779" y="21058"/>
                  </a:lnTo>
                  <a:lnTo>
                    <a:pt x="11724" y="21226"/>
                  </a:lnTo>
                  <a:lnTo>
                    <a:pt x="12625" y="21396"/>
                  </a:lnTo>
                  <a:lnTo>
                    <a:pt x="13526" y="21498"/>
                  </a:lnTo>
                  <a:lnTo>
                    <a:pt x="14342" y="21567"/>
                  </a:lnTo>
                  <a:lnTo>
                    <a:pt x="15159" y="21600"/>
                  </a:lnTo>
                  <a:lnTo>
                    <a:pt x="16532" y="21600"/>
                  </a:lnTo>
                  <a:lnTo>
                    <a:pt x="17262" y="21567"/>
                  </a:lnTo>
                  <a:lnTo>
                    <a:pt x="17950" y="21498"/>
                  </a:lnTo>
                  <a:lnTo>
                    <a:pt x="18551" y="21363"/>
                  </a:lnTo>
                  <a:lnTo>
                    <a:pt x="18851" y="21295"/>
                  </a:lnTo>
                  <a:lnTo>
                    <a:pt x="19066" y="21226"/>
                  </a:lnTo>
                  <a:lnTo>
                    <a:pt x="19281" y="21124"/>
                  </a:lnTo>
                  <a:lnTo>
                    <a:pt x="19452" y="20989"/>
                  </a:lnTo>
                  <a:lnTo>
                    <a:pt x="19539" y="20854"/>
                  </a:lnTo>
                  <a:lnTo>
                    <a:pt x="19625" y="20684"/>
                  </a:lnTo>
                  <a:lnTo>
                    <a:pt x="19754" y="19698"/>
                  </a:lnTo>
                  <a:lnTo>
                    <a:pt x="19712" y="19461"/>
                  </a:lnTo>
                  <a:lnTo>
                    <a:pt x="19625" y="19257"/>
                  </a:lnTo>
                  <a:lnTo>
                    <a:pt x="19452" y="19054"/>
                  </a:lnTo>
                  <a:lnTo>
                    <a:pt x="19195" y="18883"/>
                  </a:lnTo>
                  <a:lnTo>
                    <a:pt x="19410" y="18850"/>
                  </a:lnTo>
                  <a:lnTo>
                    <a:pt x="19840" y="18713"/>
                  </a:lnTo>
                  <a:lnTo>
                    <a:pt x="20011" y="18578"/>
                  </a:lnTo>
                  <a:lnTo>
                    <a:pt x="20140" y="18441"/>
                  </a:lnTo>
                  <a:lnTo>
                    <a:pt x="20269" y="18273"/>
                  </a:lnTo>
                  <a:lnTo>
                    <a:pt x="20355" y="18068"/>
                  </a:lnTo>
                  <a:lnTo>
                    <a:pt x="20397" y="17899"/>
                  </a:lnTo>
                  <a:lnTo>
                    <a:pt x="20526" y="16676"/>
                  </a:lnTo>
                  <a:lnTo>
                    <a:pt x="20526" y="16370"/>
                  </a:lnTo>
                  <a:lnTo>
                    <a:pt x="20484" y="16200"/>
                  </a:lnTo>
                  <a:lnTo>
                    <a:pt x="20397" y="16065"/>
                  </a:lnTo>
                  <a:lnTo>
                    <a:pt x="20182" y="15827"/>
                  </a:lnTo>
                  <a:lnTo>
                    <a:pt x="19925" y="15623"/>
                  </a:lnTo>
                  <a:lnTo>
                    <a:pt x="20140" y="15590"/>
                  </a:lnTo>
                  <a:lnTo>
                    <a:pt x="20313" y="15521"/>
                  </a:lnTo>
                  <a:lnTo>
                    <a:pt x="20484" y="15419"/>
                  </a:lnTo>
                  <a:lnTo>
                    <a:pt x="20655" y="15283"/>
                  </a:lnTo>
                  <a:lnTo>
                    <a:pt x="20784" y="15147"/>
                  </a:lnTo>
                  <a:lnTo>
                    <a:pt x="20870" y="15012"/>
                  </a:lnTo>
                  <a:lnTo>
                    <a:pt x="20956" y="14842"/>
                  </a:lnTo>
                  <a:lnTo>
                    <a:pt x="20999" y="14638"/>
                  </a:lnTo>
                  <a:lnTo>
                    <a:pt x="21127" y="13449"/>
                  </a:lnTo>
                  <a:lnTo>
                    <a:pt x="21127" y="13110"/>
                  </a:lnTo>
                  <a:lnTo>
                    <a:pt x="21085" y="12940"/>
                  </a:lnTo>
                  <a:lnTo>
                    <a:pt x="20999" y="12803"/>
                  </a:lnTo>
                  <a:lnTo>
                    <a:pt x="20912" y="12668"/>
                  </a:lnTo>
                  <a:lnTo>
                    <a:pt x="20655" y="12464"/>
                  </a:lnTo>
                  <a:lnTo>
                    <a:pt x="20484" y="12363"/>
                  </a:lnTo>
                  <a:lnTo>
                    <a:pt x="20655" y="12328"/>
                  </a:lnTo>
                  <a:lnTo>
                    <a:pt x="20828" y="12226"/>
                  </a:lnTo>
                  <a:lnTo>
                    <a:pt x="20999" y="12124"/>
                  </a:lnTo>
                  <a:lnTo>
                    <a:pt x="21127" y="12022"/>
                  </a:lnTo>
                  <a:lnTo>
                    <a:pt x="21256" y="11887"/>
                  </a:lnTo>
                  <a:lnTo>
                    <a:pt x="21343" y="11750"/>
                  </a:lnTo>
                  <a:lnTo>
                    <a:pt x="21385" y="11582"/>
                  </a:lnTo>
                  <a:lnTo>
                    <a:pt x="21429" y="11412"/>
                  </a:lnTo>
                  <a:lnTo>
                    <a:pt x="21600" y="10188"/>
                  </a:lnTo>
                  <a:lnTo>
                    <a:pt x="21558" y="10018"/>
                  </a:lnTo>
                  <a:lnTo>
                    <a:pt x="21514" y="9850"/>
                  </a:lnTo>
                  <a:lnTo>
                    <a:pt x="21429" y="9713"/>
                  </a:lnTo>
                  <a:lnTo>
                    <a:pt x="21343" y="9578"/>
                  </a:lnTo>
                  <a:lnTo>
                    <a:pt x="21214" y="9441"/>
                  </a:lnTo>
                  <a:lnTo>
                    <a:pt x="21043" y="9339"/>
                  </a:lnTo>
                  <a:lnTo>
                    <a:pt x="20655" y="9136"/>
                  </a:lnTo>
                  <a:lnTo>
                    <a:pt x="20226" y="8965"/>
                  </a:lnTo>
                  <a:lnTo>
                    <a:pt x="19712" y="8830"/>
                  </a:lnTo>
                  <a:lnTo>
                    <a:pt x="19153" y="8728"/>
                  </a:lnTo>
                  <a:lnTo>
                    <a:pt x="18594" y="8660"/>
                  </a:lnTo>
                  <a:lnTo>
                    <a:pt x="17391" y="8525"/>
                  </a:lnTo>
                  <a:lnTo>
                    <a:pt x="15545" y="8388"/>
                  </a:lnTo>
                  <a:lnTo>
                    <a:pt x="13355" y="8286"/>
                  </a:lnTo>
                  <a:lnTo>
                    <a:pt x="11123" y="8185"/>
                  </a:lnTo>
                  <a:lnTo>
                    <a:pt x="11422" y="7777"/>
                  </a:lnTo>
                  <a:lnTo>
                    <a:pt x="11680" y="7302"/>
                  </a:lnTo>
                  <a:lnTo>
                    <a:pt x="11937" y="6793"/>
                  </a:lnTo>
                  <a:lnTo>
                    <a:pt x="12110" y="6249"/>
                  </a:lnTo>
                  <a:lnTo>
                    <a:pt x="12281" y="5705"/>
                  </a:lnTo>
                  <a:lnTo>
                    <a:pt x="12454" y="5128"/>
                  </a:lnTo>
                  <a:lnTo>
                    <a:pt x="12625" y="4008"/>
                  </a:lnTo>
                  <a:lnTo>
                    <a:pt x="12754" y="2988"/>
                  </a:lnTo>
                  <a:lnTo>
                    <a:pt x="12840" y="2139"/>
                  </a:lnTo>
                  <a:lnTo>
                    <a:pt x="12840" y="1120"/>
                  </a:lnTo>
                  <a:lnTo>
                    <a:pt x="12711" y="848"/>
                  </a:lnTo>
                  <a:lnTo>
                    <a:pt x="12583" y="644"/>
                  </a:lnTo>
                  <a:lnTo>
                    <a:pt x="12368" y="441"/>
                  </a:lnTo>
                  <a:lnTo>
                    <a:pt x="12110" y="237"/>
                  </a:lnTo>
                  <a:lnTo>
                    <a:pt x="11809" y="135"/>
                  </a:lnTo>
                  <a:lnTo>
                    <a:pt x="11465" y="33"/>
                  </a:lnTo>
                  <a:lnTo>
                    <a:pt x="11123" y="0"/>
                  </a:lnTo>
                  <a:lnTo>
                    <a:pt x="10477" y="33"/>
                  </a:lnTo>
                  <a:lnTo>
                    <a:pt x="10049" y="102"/>
                  </a:lnTo>
                  <a:lnTo>
                    <a:pt x="9705" y="204"/>
                  </a:lnTo>
                  <a:lnTo>
                    <a:pt x="9448" y="305"/>
                  </a:lnTo>
                  <a:lnTo>
                    <a:pt x="8760" y="2037"/>
                  </a:lnTo>
                  <a:lnTo>
                    <a:pt x="8416" y="2818"/>
                  </a:lnTo>
                  <a:lnTo>
                    <a:pt x="8072" y="3532"/>
                  </a:lnTo>
                  <a:lnTo>
                    <a:pt x="7730" y="4177"/>
                  </a:lnTo>
                  <a:lnTo>
                    <a:pt x="7386" y="4721"/>
                  </a:lnTo>
                  <a:lnTo>
                    <a:pt x="7085" y="5128"/>
                  </a:lnTo>
                  <a:lnTo>
                    <a:pt x="6827" y="5468"/>
                  </a:lnTo>
                  <a:lnTo>
                    <a:pt x="5840" y="6249"/>
                  </a:lnTo>
                  <a:lnTo>
                    <a:pt x="4422" y="7302"/>
                  </a:lnTo>
                  <a:lnTo>
                    <a:pt x="2534" y="8660"/>
                  </a:lnTo>
                  <a:lnTo>
                    <a:pt x="0" y="8660"/>
                  </a:lnTo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47" name="Shape 291"/>
          <p:cNvGrpSpPr/>
          <p:nvPr/>
        </p:nvGrpSpPr>
        <p:grpSpPr>
          <a:xfrm>
            <a:off x="545620" y="382428"/>
            <a:ext cx="398659" cy="631844"/>
            <a:chOff x="0" y="38"/>
            <a:chExt cx="398657" cy="631842"/>
          </a:xfrm>
        </p:grpSpPr>
        <p:sp>
          <p:nvSpPr>
            <p:cNvPr id="339" name="Shape 292"/>
            <p:cNvSpPr/>
            <p:nvPr/>
          </p:nvSpPr>
          <p:spPr>
            <a:xfrm>
              <a:off x="119969" y="550675"/>
              <a:ext cx="158720" cy="34942"/>
            </a:xfrm>
            <a:prstGeom prst="rect">
              <a:avLst/>
            </a:pr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0" name="Shape 293"/>
            <p:cNvSpPr/>
            <p:nvPr/>
          </p:nvSpPr>
          <p:spPr>
            <a:xfrm>
              <a:off x="119969" y="514765"/>
              <a:ext cx="158720" cy="34942"/>
            </a:xfrm>
            <a:prstGeom prst="rect">
              <a:avLst/>
            </a:pr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1" name="Shape 294"/>
            <p:cNvSpPr/>
            <p:nvPr/>
          </p:nvSpPr>
          <p:spPr>
            <a:xfrm>
              <a:off x="119969" y="585616"/>
              <a:ext cx="158720" cy="46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078"/>
                  </a:lnTo>
                  <a:lnTo>
                    <a:pt x="127" y="5739"/>
                  </a:lnTo>
                  <a:lnTo>
                    <a:pt x="517" y="8383"/>
                  </a:lnTo>
                  <a:lnTo>
                    <a:pt x="1029" y="10574"/>
                  </a:lnTo>
                  <a:lnTo>
                    <a:pt x="1800" y="11913"/>
                  </a:lnTo>
                  <a:lnTo>
                    <a:pt x="9897" y="21165"/>
                  </a:lnTo>
                  <a:lnTo>
                    <a:pt x="10800" y="21600"/>
                  </a:lnTo>
                  <a:lnTo>
                    <a:pt x="11697" y="21165"/>
                  </a:lnTo>
                  <a:lnTo>
                    <a:pt x="19800" y="11913"/>
                  </a:lnTo>
                  <a:lnTo>
                    <a:pt x="20571" y="10574"/>
                  </a:lnTo>
                  <a:lnTo>
                    <a:pt x="21083" y="8383"/>
                  </a:lnTo>
                  <a:lnTo>
                    <a:pt x="21468" y="5739"/>
                  </a:lnTo>
                  <a:lnTo>
                    <a:pt x="21600" y="3078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2" name="Shape 295"/>
            <p:cNvSpPr/>
            <p:nvPr/>
          </p:nvSpPr>
          <p:spPr>
            <a:xfrm>
              <a:off x="102980" y="218215"/>
              <a:ext cx="54769" cy="258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8934" y="9222"/>
                  </a:lnTo>
                  <a:lnTo>
                    <a:pt x="0" y="0"/>
                  </a:lnTo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3" name="Shape 296"/>
            <p:cNvSpPr/>
            <p:nvPr/>
          </p:nvSpPr>
          <p:spPr>
            <a:xfrm>
              <a:off x="-1" y="38"/>
              <a:ext cx="398659" cy="476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00" y="21600"/>
                  </a:moveTo>
                  <a:lnTo>
                    <a:pt x="15356" y="20659"/>
                  </a:lnTo>
                  <a:lnTo>
                    <a:pt x="15713" y="19761"/>
                  </a:lnTo>
                  <a:lnTo>
                    <a:pt x="16123" y="18906"/>
                  </a:lnTo>
                  <a:lnTo>
                    <a:pt x="16584" y="18135"/>
                  </a:lnTo>
                  <a:lnTo>
                    <a:pt x="17096" y="17408"/>
                  </a:lnTo>
                  <a:lnTo>
                    <a:pt x="17607" y="16681"/>
                  </a:lnTo>
                  <a:lnTo>
                    <a:pt x="18733" y="15313"/>
                  </a:lnTo>
                  <a:lnTo>
                    <a:pt x="19297" y="14628"/>
                  </a:lnTo>
                  <a:lnTo>
                    <a:pt x="19807" y="13945"/>
                  </a:lnTo>
                  <a:lnTo>
                    <a:pt x="20270" y="13260"/>
                  </a:lnTo>
                  <a:lnTo>
                    <a:pt x="20730" y="12490"/>
                  </a:lnTo>
                  <a:lnTo>
                    <a:pt x="21087" y="11719"/>
                  </a:lnTo>
                  <a:lnTo>
                    <a:pt x="21344" y="10864"/>
                  </a:lnTo>
                  <a:lnTo>
                    <a:pt x="21497" y="9967"/>
                  </a:lnTo>
                  <a:lnTo>
                    <a:pt x="21547" y="9496"/>
                  </a:lnTo>
                  <a:lnTo>
                    <a:pt x="21600" y="9025"/>
                  </a:lnTo>
                  <a:lnTo>
                    <a:pt x="21497" y="8084"/>
                  </a:lnTo>
                  <a:lnTo>
                    <a:pt x="21344" y="7187"/>
                  </a:lnTo>
                  <a:lnTo>
                    <a:pt x="21087" y="6329"/>
                  </a:lnTo>
                  <a:lnTo>
                    <a:pt x="20730" y="5518"/>
                  </a:lnTo>
                  <a:lnTo>
                    <a:pt x="20270" y="4705"/>
                  </a:lnTo>
                  <a:lnTo>
                    <a:pt x="19757" y="3978"/>
                  </a:lnTo>
                  <a:lnTo>
                    <a:pt x="19091" y="3293"/>
                  </a:lnTo>
                  <a:lnTo>
                    <a:pt x="18427" y="2652"/>
                  </a:lnTo>
                  <a:lnTo>
                    <a:pt x="17657" y="2053"/>
                  </a:lnTo>
                  <a:lnTo>
                    <a:pt x="16840" y="1540"/>
                  </a:lnTo>
                  <a:lnTo>
                    <a:pt x="15917" y="1112"/>
                  </a:lnTo>
                  <a:lnTo>
                    <a:pt x="14997" y="727"/>
                  </a:lnTo>
                  <a:lnTo>
                    <a:pt x="14024" y="427"/>
                  </a:lnTo>
                  <a:lnTo>
                    <a:pt x="12950" y="170"/>
                  </a:lnTo>
                  <a:lnTo>
                    <a:pt x="11926" y="42"/>
                  </a:lnTo>
                  <a:lnTo>
                    <a:pt x="10800" y="0"/>
                  </a:lnTo>
                  <a:lnTo>
                    <a:pt x="9674" y="42"/>
                  </a:lnTo>
                  <a:lnTo>
                    <a:pt x="8650" y="170"/>
                  </a:lnTo>
                  <a:lnTo>
                    <a:pt x="7576" y="427"/>
                  </a:lnTo>
                  <a:lnTo>
                    <a:pt x="6603" y="727"/>
                  </a:lnTo>
                  <a:lnTo>
                    <a:pt x="5681" y="1112"/>
                  </a:lnTo>
                  <a:lnTo>
                    <a:pt x="4760" y="1540"/>
                  </a:lnTo>
                  <a:lnTo>
                    <a:pt x="3940" y="2053"/>
                  </a:lnTo>
                  <a:lnTo>
                    <a:pt x="3173" y="2652"/>
                  </a:lnTo>
                  <a:lnTo>
                    <a:pt x="2507" y="3293"/>
                  </a:lnTo>
                  <a:lnTo>
                    <a:pt x="1843" y="3978"/>
                  </a:lnTo>
                  <a:lnTo>
                    <a:pt x="1330" y="4705"/>
                  </a:lnTo>
                  <a:lnTo>
                    <a:pt x="870" y="5518"/>
                  </a:lnTo>
                  <a:lnTo>
                    <a:pt x="513" y="6329"/>
                  </a:lnTo>
                  <a:lnTo>
                    <a:pt x="256" y="7187"/>
                  </a:lnTo>
                  <a:lnTo>
                    <a:pt x="103" y="8084"/>
                  </a:lnTo>
                  <a:lnTo>
                    <a:pt x="0" y="9025"/>
                  </a:lnTo>
                  <a:lnTo>
                    <a:pt x="50" y="9496"/>
                  </a:lnTo>
                  <a:lnTo>
                    <a:pt x="103" y="9967"/>
                  </a:lnTo>
                  <a:lnTo>
                    <a:pt x="256" y="10864"/>
                  </a:lnTo>
                  <a:lnTo>
                    <a:pt x="513" y="11719"/>
                  </a:lnTo>
                  <a:lnTo>
                    <a:pt x="870" y="12490"/>
                  </a:lnTo>
                  <a:lnTo>
                    <a:pt x="1330" y="13260"/>
                  </a:lnTo>
                  <a:lnTo>
                    <a:pt x="1791" y="13945"/>
                  </a:lnTo>
                  <a:lnTo>
                    <a:pt x="2303" y="14628"/>
                  </a:lnTo>
                  <a:lnTo>
                    <a:pt x="2867" y="15313"/>
                  </a:lnTo>
                  <a:lnTo>
                    <a:pt x="3993" y="16681"/>
                  </a:lnTo>
                  <a:lnTo>
                    <a:pt x="4504" y="17408"/>
                  </a:lnTo>
                  <a:lnTo>
                    <a:pt x="5016" y="18135"/>
                  </a:lnTo>
                  <a:lnTo>
                    <a:pt x="5477" y="18906"/>
                  </a:lnTo>
                  <a:lnTo>
                    <a:pt x="5887" y="19761"/>
                  </a:lnTo>
                  <a:lnTo>
                    <a:pt x="6244" y="20659"/>
                  </a:lnTo>
                  <a:lnTo>
                    <a:pt x="6500" y="21600"/>
                  </a:lnTo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4" name="Shape 297"/>
            <p:cNvSpPr/>
            <p:nvPr/>
          </p:nvSpPr>
          <p:spPr>
            <a:xfrm>
              <a:off x="240909" y="218215"/>
              <a:ext cx="54769" cy="258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2666" y="9222"/>
                  </a:lnTo>
                  <a:lnTo>
                    <a:pt x="0" y="21600"/>
                  </a:lnTo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5" name="Shape 298"/>
            <p:cNvSpPr/>
            <p:nvPr/>
          </p:nvSpPr>
          <p:spPr>
            <a:xfrm>
              <a:off x="129433" y="208752"/>
              <a:ext cx="139792" cy="30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22"/>
                  </a:moveTo>
                  <a:lnTo>
                    <a:pt x="4962" y="21600"/>
                  </a:lnTo>
                  <a:lnTo>
                    <a:pt x="9925" y="2022"/>
                  </a:lnTo>
                  <a:lnTo>
                    <a:pt x="10362" y="692"/>
                  </a:lnTo>
                  <a:lnTo>
                    <a:pt x="10800" y="0"/>
                  </a:lnTo>
                  <a:lnTo>
                    <a:pt x="11238" y="692"/>
                  </a:lnTo>
                  <a:lnTo>
                    <a:pt x="11675" y="2022"/>
                  </a:lnTo>
                  <a:lnTo>
                    <a:pt x="16638" y="21600"/>
                  </a:lnTo>
                  <a:lnTo>
                    <a:pt x="21600" y="2022"/>
                  </a:lnTo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6" name="Shape 299"/>
            <p:cNvSpPr/>
            <p:nvPr/>
          </p:nvSpPr>
          <p:spPr>
            <a:xfrm>
              <a:off x="119969" y="480794"/>
              <a:ext cx="158720" cy="1"/>
            </a:xfrm>
            <a:prstGeom prst="line">
              <a:avLst/>
            </a:pr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4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02"/>
          <p:cNvSpPr/>
          <p:nvPr/>
        </p:nvSpPr>
        <p:spPr>
          <a:xfrm>
            <a:off x="407149" y="407074"/>
            <a:ext cx="8329802" cy="4329302"/>
          </a:xfrm>
          <a:prstGeom prst="rect">
            <a:avLst/>
          </a:prstGeom>
          <a:solidFill>
            <a:srgbClr val="02BDC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56" name="Shape 303"/>
          <p:cNvSpPr/>
          <p:nvPr/>
        </p:nvSpPr>
        <p:spPr>
          <a:xfrm>
            <a:off x="-117276" y="847257"/>
            <a:ext cx="605402" cy="605401"/>
          </a:xfrm>
          <a:prstGeom prst="ellipse">
            <a:avLst/>
          </a:prstGeom>
          <a:solidFill>
            <a:srgbClr val="FC406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57" name="Shape 30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58" name="Shape 305"/>
          <p:cNvSpPr/>
          <p:nvPr/>
        </p:nvSpPr>
        <p:spPr>
          <a:xfrm>
            <a:off x="1156975" y="-137274"/>
            <a:ext cx="398701" cy="398701"/>
          </a:xfrm>
          <a:prstGeom prst="ellipse">
            <a:avLst/>
          </a:prstGeom>
          <a:solidFill>
            <a:srgbClr val="FF975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59" name="Shape 306"/>
          <p:cNvSpPr/>
          <p:nvPr/>
        </p:nvSpPr>
        <p:spPr>
          <a:xfrm>
            <a:off x="1397224" y="337513"/>
            <a:ext cx="136801" cy="136801"/>
          </a:xfrm>
          <a:prstGeom prst="ellipse">
            <a:avLst/>
          </a:prstGeom>
          <a:solidFill>
            <a:srgbClr val="FC4540">
              <a:alpha val="788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0" name="Shape 307"/>
          <p:cNvSpPr/>
          <p:nvPr/>
        </p:nvSpPr>
        <p:spPr>
          <a:xfrm>
            <a:off x="488128" y="1334485"/>
            <a:ext cx="213001" cy="2130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1" name="Shape 308"/>
          <p:cNvSpPr/>
          <p:nvPr/>
        </p:nvSpPr>
        <p:spPr>
          <a:xfrm>
            <a:off x="7847949" y="4168078"/>
            <a:ext cx="1097701" cy="1097701"/>
          </a:xfrm>
          <a:prstGeom prst="ellipse">
            <a:avLst/>
          </a:prstGeom>
          <a:solidFill>
            <a:srgbClr val="FF975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2" name="Shape 309"/>
          <p:cNvSpPr/>
          <p:nvPr/>
        </p:nvSpPr>
        <p:spPr>
          <a:xfrm>
            <a:off x="8507493" y="2981145"/>
            <a:ext cx="774601" cy="774601"/>
          </a:xfrm>
          <a:prstGeom prst="ellipse">
            <a:avLst/>
          </a:prstGeom>
          <a:solidFill>
            <a:srgbClr val="FC406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3" name="Shape 310"/>
          <p:cNvSpPr/>
          <p:nvPr/>
        </p:nvSpPr>
        <p:spPr>
          <a:xfrm>
            <a:off x="8094101" y="3973939"/>
            <a:ext cx="413401" cy="413402"/>
          </a:xfrm>
          <a:prstGeom prst="ellipse">
            <a:avLst/>
          </a:prstGeom>
          <a:solidFill>
            <a:srgbClr val="FC4540">
              <a:alpha val="788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4" name="Shape 311"/>
          <p:cNvSpPr/>
          <p:nvPr/>
        </p:nvSpPr>
        <p:spPr>
          <a:xfrm>
            <a:off x="8622048" y="3872634"/>
            <a:ext cx="213001" cy="213001"/>
          </a:xfrm>
          <a:prstGeom prst="ellipse">
            <a:avLst/>
          </a:prstGeom>
          <a:solidFill>
            <a:srgbClr val="FFB60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5" name="Shape 312"/>
          <p:cNvSpPr/>
          <p:nvPr/>
        </p:nvSpPr>
        <p:spPr>
          <a:xfrm>
            <a:off x="7550022" y="4801658"/>
            <a:ext cx="213001" cy="213001"/>
          </a:xfrm>
          <a:prstGeom prst="ellipse">
            <a:avLst/>
          </a:prstGeom>
          <a:solidFill>
            <a:srgbClr val="02BDC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6" name="Shape 313"/>
          <p:cNvSpPr/>
          <p:nvPr/>
        </p:nvSpPr>
        <p:spPr>
          <a:xfrm>
            <a:off x="7325661" y="4674666"/>
            <a:ext cx="93901" cy="93901"/>
          </a:xfrm>
          <a:prstGeom prst="ellipse">
            <a:avLst/>
          </a:prstGeom>
          <a:solidFill>
            <a:srgbClr val="FFB60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7" name="Shape 314"/>
          <p:cNvSpPr/>
          <p:nvPr/>
        </p:nvSpPr>
        <p:spPr>
          <a:xfrm>
            <a:off x="258289" y="1577099"/>
            <a:ext cx="93901" cy="93901"/>
          </a:xfrm>
          <a:prstGeom prst="ellipse">
            <a:avLst/>
          </a:prstGeom>
          <a:solidFill>
            <a:srgbClr val="FFB60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8" name="Shape 315"/>
          <p:cNvSpPr/>
          <p:nvPr/>
        </p:nvSpPr>
        <p:spPr>
          <a:xfrm>
            <a:off x="8726431" y="3200085"/>
            <a:ext cx="336726" cy="336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908" y="5416"/>
                </a:moveTo>
                <a:lnTo>
                  <a:pt x="19139" y="5187"/>
                </a:lnTo>
                <a:lnTo>
                  <a:pt x="19402" y="5056"/>
                </a:lnTo>
                <a:lnTo>
                  <a:pt x="19697" y="4956"/>
                </a:lnTo>
                <a:lnTo>
                  <a:pt x="19960" y="4892"/>
                </a:lnTo>
                <a:lnTo>
                  <a:pt x="20255" y="4825"/>
                </a:lnTo>
                <a:lnTo>
                  <a:pt x="20550" y="4695"/>
                </a:lnTo>
                <a:lnTo>
                  <a:pt x="20813" y="4530"/>
                </a:lnTo>
                <a:lnTo>
                  <a:pt x="21108" y="4300"/>
                </a:lnTo>
                <a:lnTo>
                  <a:pt x="21339" y="4038"/>
                </a:lnTo>
                <a:lnTo>
                  <a:pt x="21469" y="3742"/>
                </a:lnTo>
                <a:lnTo>
                  <a:pt x="21568" y="3414"/>
                </a:lnTo>
                <a:lnTo>
                  <a:pt x="21600" y="3053"/>
                </a:lnTo>
                <a:lnTo>
                  <a:pt x="21568" y="2758"/>
                </a:lnTo>
                <a:lnTo>
                  <a:pt x="21535" y="2461"/>
                </a:lnTo>
                <a:lnTo>
                  <a:pt x="21437" y="2200"/>
                </a:lnTo>
                <a:lnTo>
                  <a:pt x="21305" y="1903"/>
                </a:lnTo>
                <a:lnTo>
                  <a:pt x="21174" y="1674"/>
                </a:lnTo>
                <a:lnTo>
                  <a:pt x="21010" y="1411"/>
                </a:lnTo>
                <a:lnTo>
                  <a:pt x="20845" y="1182"/>
                </a:lnTo>
                <a:lnTo>
                  <a:pt x="20648" y="952"/>
                </a:lnTo>
                <a:lnTo>
                  <a:pt x="20419" y="755"/>
                </a:lnTo>
                <a:lnTo>
                  <a:pt x="20189" y="590"/>
                </a:lnTo>
                <a:lnTo>
                  <a:pt x="19926" y="426"/>
                </a:lnTo>
                <a:lnTo>
                  <a:pt x="19664" y="263"/>
                </a:lnTo>
                <a:lnTo>
                  <a:pt x="19402" y="164"/>
                </a:lnTo>
                <a:lnTo>
                  <a:pt x="19105" y="66"/>
                </a:lnTo>
                <a:lnTo>
                  <a:pt x="18844" y="32"/>
                </a:lnTo>
                <a:lnTo>
                  <a:pt x="18547" y="0"/>
                </a:lnTo>
                <a:lnTo>
                  <a:pt x="18187" y="32"/>
                </a:lnTo>
                <a:lnTo>
                  <a:pt x="17858" y="131"/>
                </a:lnTo>
                <a:lnTo>
                  <a:pt x="17563" y="263"/>
                </a:lnTo>
                <a:lnTo>
                  <a:pt x="17300" y="492"/>
                </a:lnTo>
                <a:lnTo>
                  <a:pt x="17070" y="755"/>
                </a:lnTo>
                <a:lnTo>
                  <a:pt x="16907" y="1050"/>
                </a:lnTo>
                <a:lnTo>
                  <a:pt x="16808" y="1313"/>
                </a:lnTo>
                <a:lnTo>
                  <a:pt x="16742" y="1608"/>
                </a:lnTo>
                <a:lnTo>
                  <a:pt x="16644" y="1903"/>
                </a:lnTo>
                <a:lnTo>
                  <a:pt x="16545" y="2166"/>
                </a:lnTo>
                <a:lnTo>
                  <a:pt x="16413" y="2461"/>
                </a:lnTo>
                <a:lnTo>
                  <a:pt x="16184" y="2692"/>
                </a:lnTo>
                <a:lnTo>
                  <a:pt x="15823" y="3053"/>
                </a:lnTo>
                <a:lnTo>
                  <a:pt x="15494" y="3282"/>
                </a:lnTo>
                <a:lnTo>
                  <a:pt x="15199" y="3414"/>
                </a:lnTo>
                <a:lnTo>
                  <a:pt x="14936" y="3479"/>
                </a:lnTo>
                <a:lnTo>
                  <a:pt x="14675" y="3479"/>
                </a:lnTo>
                <a:lnTo>
                  <a:pt x="14444" y="3414"/>
                </a:lnTo>
                <a:lnTo>
                  <a:pt x="14215" y="3250"/>
                </a:lnTo>
                <a:lnTo>
                  <a:pt x="13984" y="3085"/>
                </a:lnTo>
                <a:lnTo>
                  <a:pt x="13755" y="2822"/>
                </a:lnTo>
                <a:lnTo>
                  <a:pt x="13525" y="2561"/>
                </a:lnTo>
                <a:lnTo>
                  <a:pt x="13033" y="1903"/>
                </a:lnTo>
                <a:lnTo>
                  <a:pt x="12441" y="1182"/>
                </a:lnTo>
                <a:lnTo>
                  <a:pt x="12114" y="787"/>
                </a:lnTo>
                <a:lnTo>
                  <a:pt x="11752" y="394"/>
                </a:lnTo>
                <a:lnTo>
                  <a:pt x="11555" y="229"/>
                </a:lnTo>
                <a:lnTo>
                  <a:pt x="11293" y="98"/>
                </a:lnTo>
                <a:lnTo>
                  <a:pt x="11064" y="32"/>
                </a:lnTo>
                <a:lnTo>
                  <a:pt x="10801" y="0"/>
                </a:lnTo>
                <a:lnTo>
                  <a:pt x="10669" y="32"/>
                </a:lnTo>
                <a:lnTo>
                  <a:pt x="10472" y="131"/>
                </a:lnTo>
                <a:lnTo>
                  <a:pt x="9848" y="492"/>
                </a:lnTo>
                <a:lnTo>
                  <a:pt x="9486" y="722"/>
                </a:lnTo>
                <a:lnTo>
                  <a:pt x="9093" y="1018"/>
                </a:lnTo>
                <a:lnTo>
                  <a:pt x="8667" y="1313"/>
                </a:lnTo>
                <a:lnTo>
                  <a:pt x="8272" y="1674"/>
                </a:lnTo>
                <a:lnTo>
                  <a:pt x="7911" y="2035"/>
                </a:lnTo>
                <a:lnTo>
                  <a:pt x="7583" y="2429"/>
                </a:lnTo>
                <a:lnTo>
                  <a:pt x="7320" y="2822"/>
                </a:lnTo>
                <a:lnTo>
                  <a:pt x="7222" y="3021"/>
                </a:lnTo>
                <a:lnTo>
                  <a:pt x="7156" y="3250"/>
                </a:lnTo>
                <a:lnTo>
                  <a:pt x="7091" y="3447"/>
                </a:lnTo>
                <a:lnTo>
                  <a:pt x="7058" y="3643"/>
                </a:lnTo>
                <a:lnTo>
                  <a:pt x="7058" y="3840"/>
                </a:lnTo>
                <a:lnTo>
                  <a:pt x="7091" y="4071"/>
                </a:lnTo>
                <a:lnTo>
                  <a:pt x="7156" y="4267"/>
                </a:lnTo>
                <a:lnTo>
                  <a:pt x="7254" y="4464"/>
                </a:lnTo>
                <a:lnTo>
                  <a:pt x="7386" y="4661"/>
                </a:lnTo>
                <a:lnTo>
                  <a:pt x="7551" y="4858"/>
                </a:lnTo>
                <a:lnTo>
                  <a:pt x="7812" y="5056"/>
                </a:lnTo>
                <a:lnTo>
                  <a:pt x="8338" y="5317"/>
                </a:lnTo>
                <a:lnTo>
                  <a:pt x="8928" y="5450"/>
                </a:lnTo>
                <a:lnTo>
                  <a:pt x="9225" y="5580"/>
                </a:lnTo>
                <a:lnTo>
                  <a:pt x="9486" y="5712"/>
                </a:lnTo>
                <a:lnTo>
                  <a:pt x="9749" y="5942"/>
                </a:lnTo>
                <a:lnTo>
                  <a:pt x="9980" y="6204"/>
                </a:lnTo>
                <a:lnTo>
                  <a:pt x="10111" y="6500"/>
                </a:lnTo>
                <a:lnTo>
                  <a:pt x="10209" y="6828"/>
                </a:lnTo>
                <a:lnTo>
                  <a:pt x="10243" y="7222"/>
                </a:lnTo>
                <a:lnTo>
                  <a:pt x="10209" y="7485"/>
                </a:lnTo>
                <a:lnTo>
                  <a:pt x="10177" y="7780"/>
                </a:lnTo>
                <a:lnTo>
                  <a:pt x="9980" y="8306"/>
                </a:lnTo>
                <a:lnTo>
                  <a:pt x="9848" y="8567"/>
                </a:lnTo>
                <a:lnTo>
                  <a:pt x="9685" y="8830"/>
                </a:lnTo>
                <a:lnTo>
                  <a:pt x="9486" y="9061"/>
                </a:lnTo>
                <a:lnTo>
                  <a:pt x="9290" y="9290"/>
                </a:lnTo>
                <a:lnTo>
                  <a:pt x="9061" y="9486"/>
                </a:lnTo>
                <a:lnTo>
                  <a:pt x="8830" y="9685"/>
                </a:lnTo>
                <a:lnTo>
                  <a:pt x="8601" y="9815"/>
                </a:lnTo>
                <a:lnTo>
                  <a:pt x="8338" y="9980"/>
                </a:lnTo>
                <a:lnTo>
                  <a:pt x="8075" y="10078"/>
                </a:lnTo>
                <a:lnTo>
                  <a:pt x="7780" y="10177"/>
                </a:lnTo>
                <a:lnTo>
                  <a:pt x="7485" y="10209"/>
                </a:lnTo>
                <a:lnTo>
                  <a:pt x="7222" y="10243"/>
                </a:lnTo>
                <a:lnTo>
                  <a:pt x="6861" y="10209"/>
                </a:lnTo>
                <a:lnTo>
                  <a:pt x="6533" y="10111"/>
                </a:lnTo>
                <a:lnTo>
                  <a:pt x="6204" y="9980"/>
                </a:lnTo>
                <a:lnTo>
                  <a:pt x="5942" y="9749"/>
                </a:lnTo>
                <a:lnTo>
                  <a:pt x="5712" y="9486"/>
                </a:lnTo>
                <a:lnTo>
                  <a:pt x="5548" y="9191"/>
                </a:lnTo>
                <a:lnTo>
                  <a:pt x="5351" y="8601"/>
                </a:lnTo>
                <a:lnTo>
                  <a:pt x="5285" y="8338"/>
                </a:lnTo>
                <a:lnTo>
                  <a:pt x="5187" y="8075"/>
                </a:lnTo>
                <a:lnTo>
                  <a:pt x="5056" y="7812"/>
                </a:lnTo>
                <a:lnTo>
                  <a:pt x="4858" y="7550"/>
                </a:lnTo>
                <a:lnTo>
                  <a:pt x="4661" y="7386"/>
                </a:lnTo>
                <a:lnTo>
                  <a:pt x="4464" y="7254"/>
                </a:lnTo>
                <a:lnTo>
                  <a:pt x="4267" y="7156"/>
                </a:lnTo>
                <a:lnTo>
                  <a:pt x="4071" y="7091"/>
                </a:lnTo>
                <a:lnTo>
                  <a:pt x="3840" y="7058"/>
                </a:lnTo>
                <a:lnTo>
                  <a:pt x="3643" y="7058"/>
                </a:lnTo>
                <a:lnTo>
                  <a:pt x="3447" y="7091"/>
                </a:lnTo>
                <a:lnTo>
                  <a:pt x="3250" y="7156"/>
                </a:lnTo>
                <a:lnTo>
                  <a:pt x="3021" y="7222"/>
                </a:lnTo>
                <a:lnTo>
                  <a:pt x="2822" y="7320"/>
                </a:lnTo>
                <a:lnTo>
                  <a:pt x="2429" y="7583"/>
                </a:lnTo>
                <a:lnTo>
                  <a:pt x="2035" y="7911"/>
                </a:lnTo>
                <a:lnTo>
                  <a:pt x="1674" y="8272"/>
                </a:lnTo>
                <a:lnTo>
                  <a:pt x="1313" y="8667"/>
                </a:lnTo>
                <a:lnTo>
                  <a:pt x="1018" y="9093"/>
                </a:lnTo>
                <a:lnTo>
                  <a:pt x="722" y="9486"/>
                </a:lnTo>
                <a:lnTo>
                  <a:pt x="492" y="9848"/>
                </a:lnTo>
                <a:lnTo>
                  <a:pt x="131" y="10472"/>
                </a:lnTo>
                <a:lnTo>
                  <a:pt x="32" y="10669"/>
                </a:lnTo>
                <a:lnTo>
                  <a:pt x="0" y="10801"/>
                </a:lnTo>
                <a:lnTo>
                  <a:pt x="32" y="11062"/>
                </a:lnTo>
                <a:lnTo>
                  <a:pt x="98" y="11293"/>
                </a:lnTo>
                <a:lnTo>
                  <a:pt x="229" y="11555"/>
                </a:lnTo>
                <a:lnTo>
                  <a:pt x="394" y="11752"/>
                </a:lnTo>
                <a:lnTo>
                  <a:pt x="787" y="12114"/>
                </a:lnTo>
                <a:lnTo>
                  <a:pt x="1182" y="12441"/>
                </a:lnTo>
                <a:lnTo>
                  <a:pt x="1903" y="13033"/>
                </a:lnTo>
                <a:lnTo>
                  <a:pt x="2561" y="13525"/>
                </a:lnTo>
                <a:lnTo>
                  <a:pt x="2822" y="13755"/>
                </a:lnTo>
                <a:lnTo>
                  <a:pt x="3085" y="13984"/>
                </a:lnTo>
                <a:lnTo>
                  <a:pt x="3250" y="14215"/>
                </a:lnTo>
                <a:lnTo>
                  <a:pt x="3414" y="14444"/>
                </a:lnTo>
                <a:lnTo>
                  <a:pt x="3480" y="14675"/>
                </a:lnTo>
                <a:lnTo>
                  <a:pt x="3480" y="14936"/>
                </a:lnTo>
                <a:lnTo>
                  <a:pt x="3414" y="15199"/>
                </a:lnTo>
                <a:lnTo>
                  <a:pt x="3282" y="15494"/>
                </a:lnTo>
                <a:lnTo>
                  <a:pt x="3053" y="15823"/>
                </a:lnTo>
                <a:lnTo>
                  <a:pt x="2463" y="16413"/>
                </a:lnTo>
                <a:lnTo>
                  <a:pt x="2200" y="16545"/>
                </a:lnTo>
                <a:lnTo>
                  <a:pt x="1903" y="16644"/>
                </a:lnTo>
                <a:lnTo>
                  <a:pt x="1642" y="16710"/>
                </a:lnTo>
                <a:lnTo>
                  <a:pt x="1345" y="16775"/>
                </a:lnTo>
                <a:lnTo>
                  <a:pt x="1050" y="16907"/>
                </a:lnTo>
                <a:lnTo>
                  <a:pt x="787" y="17070"/>
                </a:lnTo>
                <a:lnTo>
                  <a:pt x="492" y="17300"/>
                </a:lnTo>
                <a:lnTo>
                  <a:pt x="263" y="17563"/>
                </a:lnTo>
                <a:lnTo>
                  <a:pt x="131" y="17858"/>
                </a:lnTo>
                <a:lnTo>
                  <a:pt x="32" y="18186"/>
                </a:lnTo>
                <a:lnTo>
                  <a:pt x="0" y="18547"/>
                </a:lnTo>
                <a:lnTo>
                  <a:pt x="32" y="18844"/>
                </a:lnTo>
                <a:lnTo>
                  <a:pt x="66" y="19139"/>
                </a:lnTo>
                <a:lnTo>
                  <a:pt x="164" y="19402"/>
                </a:lnTo>
                <a:lnTo>
                  <a:pt x="295" y="19697"/>
                </a:lnTo>
                <a:lnTo>
                  <a:pt x="427" y="19926"/>
                </a:lnTo>
                <a:lnTo>
                  <a:pt x="590" y="20189"/>
                </a:lnTo>
                <a:lnTo>
                  <a:pt x="755" y="20419"/>
                </a:lnTo>
                <a:lnTo>
                  <a:pt x="952" y="20648"/>
                </a:lnTo>
                <a:lnTo>
                  <a:pt x="1182" y="20845"/>
                </a:lnTo>
                <a:lnTo>
                  <a:pt x="1411" y="21010"/>
                </a:lnTo>
                <a:lnTo>
                  <a:pt x="1937" y="21339"/>
                </a:lnTo>
                <a:lnTo>
                  <a:pt x="2200" y="21437"/>
                </a:lnTo>
                <a:lnTo>
                  <a:pt x="2495" y="21535"/>
                </a:lnTo>
                <a:lnTo>
                  <a:pt x="2758" y="21568"/>
                </a:lnTo>
                <a:lnTo>
                  <a:pt x="3053" y="21600"/>
                </a:lnTo>
                <a:lnTo>
                  <a:pt x="3414" y="21568"/>
                </a:lnTo>
                <a:lnTo>
                  <a:pt x="3742" y="21469"/>
                </a:lnTo>
                <a:lnTo>
                  <a:pt x="4038" y="21339"/>
                </a:lnTo>
                <a:lnTo>
                  <a:pt x="4300" y="21108"/>
                </a:lnTo>
                <a:lnTo>
                  <a:pt x="4530" y="20845"/>
                </a:lnTo>
                <a:lnTo>
                  <a:pt x="4695" y="20550"/>
                </a:lnTo>
                <a:lnTo>
                  <a:pt x="4793" y="20287"/>
                </a:lnTo>
                <a:lnTo>
                  <a:pt x="4858" y="19992"/>
                </a:lnTo>
                <a:lnTo>
                  <a:pt x="4958" y="19697"/>
                </a:lnTo>
                <a:lnTo>
                  <a:pt x="5056" y="19434"/>
                </a:lnTo>
                <a:lnTo>
                  <a:pt x="5187" y="19139"/>
                </a:lnTo>
                <a:lnTo>
                  <a:pt x="5416" y="18908"/>
                </a:lnTo>
                <a:lnTo>
                  <a:pt x="5777" y="18581"/>
                </a:lnTo>
                <a:lnTo>
                  <a:pt x="6106" y="18318"/>
                </a:lnTo>
                <a:lnTo>
                  <a:pt x="6401" y="18186"/>
                </a:lnTo>
                <a:lnTo>
                  <a:pt x="6664" y="18121"/>
                </a:lnTo>
                <a:lnTo>
                  <a:pt x="6927" y="18121"/>
                </a:lnTo>
                <a:lnTo>
                  <a:pt x="7156" y="18186"/>
                </a:lnTo>
                <a:lnTo>
                  <a:pt x="7386" y="18350"/>
                </a:lnTo>
                <a:lnTo>
                  <a:pt x="7616" y="18515"/>
                </a:lnTo>
                <a:lnTo>
                  <a:pt x="7846" y="18778"/>
                </a:lnTo>
                <a:lnTo>
                  <a:pt x="8075" y="19040"/>
                </a:lnTo>
                <a:lnTo>
                  <a:pt x="8569" y="19697"/>
                </a:lnTo>
                <a:lnTo>
                  <a:pt x="9159" y="20419"/>
                </a:lnTo>
                <a:lnTo>
                  <a:pt x="9486" y="20813"/>
                </a:lnTo>
                <a:lnTo>
                  <a:pt x="9848" y="21206"/>
                </a:lnTo>
                <a:lnTo>
                  <a:pt x="10046" y="21371"/>
                </a:lnTo>
                <a:lnTo>
                  <a:pt x="10307" y="21502"/>
                </a:lnTo>
                <a:lnTo>
                  <a:pt x="10538" y="21568"/>
                </a:lnTo>
                <a:lnTo>
                  <a:pt x="10801" y="21600"/>
                </a:lnTo>
                <a:lnTo>
                  <a:pt x="10931" y="21568"/>
                </a:lnTo>
                <a:lnTo>
                  <a:pt x="11128" y="21469"/>
                </a:lnTo>
                <a:lnTo>
                  <a:pt x="11752" y="21108"/>
                </a:lnTo>
                <a:lnTo>
                  <a:pt x="12114" y="20879"/>
                </a:lnTo>
                <a:lnTo>
                  <a:pt x="12507" y="20582"/>
                </a:lnTo>
                <a:lnTo>
                  <a:pt x="12934" y="20287"/>
                </a:lnTo>
                <a:lnTo>
                  <a:pt x="13328" y="19926"/>
                </a:lnTo>
                <a:lnTo>
                  <a:pt x="13689" y="19565"/>
                </a:lnTo>
                <a:lnTo>
                  <a:pt x="14017" y="19171"/>
                </a:lnTo>
                <a:lnTo>
                  <a:pt x="14280" y="18778"/>
                </a:lnTo>
                <a:lnTo>
                  <a:pt x="14378" y="18581"/>
                </a:lnTo>
                <a:lnTo>
                  <a:pt x="14444" y="18350"/>
                </a:lnTo>
                <a:lnTo>
                  <a:pt x="14510" y="18153"/>
                </a:lnTo>
                <a:lnTo>
                  <a:pt x="14542" y="17957"/>
                </a:lnTo>
                <a:lnTo>
                  <a:pt x="14542" y="17760"/>
                </a:lnTo>
                <a:lnTo>
                  <a:pt x="14510" y="17529"/>
                </a:lnTo>
                <a:lnTo>
                  <a:pt x="14444" y="17333"/>
                </a:lnTo>
                <a:lnTo>
                  <a:pt x="14346" y="17136"/>
                </a:lnTo>
                <a:lnTo>
                  <a:pt x="14215" y="16939"/>
                </a:lnTo>
                <a:lnTo>
                  <a:pt x="14050" y="16742"/>
                </a:lnTo>
                <a:lnTo>
                  <a:pt x="13788" y="16545"/>
                </a:lnTo>
                <a:lnTo>
                  <a:pt x="13525" y="16413"/>
                </a:lnTo>
                <a:lnTo>
                  <a:pt x="13262" y="16315"/>
                </a:lnTo>
                <a:lnTo>
                  <a:pt x="12967" y="16217"/>
                </a:lnTo>
                <a:lnTo>
                  <a:pt x="12672" y="16150"/>
                </a:lnTo>
                <a:lnTo>
                  <a:pt x="12376" y="16020"/>
                </a:lnTo>
                <a:lnTo>
                  <a:pt x="12114" y="15889"/>
                </a:lnTo>
                <a:lnTo>
                  <a:pt x="11851" y="15658"/>
                </a:lnTo>
                <a:lnTo>
                  <a:pt x="11622" y="15396"/>
                </a:lnTo>
                <a:lnTo>
                  <a:pt x="11489" y="15100"/>
                </a:lnTo>
                <a:lnTo>
                  <a:pt x="11391" y="14773"/>
                </a:lnTo>
                <a:lnTo>
                  <a:pt x="11359" y="14378"/>
                </a:lnTo>
                <a:lnTo>
                  <a:pt x="11391" y="14115"/>
                </a:lnTo>
                <a:lnTo>
                  <a:pt x="11423" y="13820"/>
                </a:lnTo>
                <a:lnTo>
                  <a:pt x="11522" y="13557"/>
                </a:lnTo>
                <a:lnTo>
                  <a:pt x="11622" y="13296"/>
                </a:lnTo>
                <a:lnTo>
                  <a:pt x="11752" y="13033"/>
                </a:lnTo>
                <a:lnTo>
                  <a:pt x="11917" y="12770"/>
                </a:lnTo>
                <a:lnTo>
                  <a:pt x="12114" y="12539"/>
                </a:lnTo>
                <a:lnTo>
                  <a:pt x="12310" y="12310"/>
                </a:lnTo>
                <a:lnTo>
                  <a:pt x="12539" y="12114"/>
                </a:lnTo>
                <a:lnTo>
                  <a:pt x="12770" y="11949"/>
                </a:lnTo>
                <a:lnTo>
                  <a:pt x="12999" y="11785"/>
                </a:lnTo>
                <a:lnTo>
                  <a:pt x="13262" y="11620"/>
                </a:lnTo>
                <a:lnTo>
                  <a:pt x="13525" y="11522"/>
                </a:lnTo>
                <a:lnTo>
                  <a:pt x="13820" y="11423"/>
                </a:lnTo>
                <a:lnTo>
                  <a:pt x="14116" y="11391"/>
                </a:lnTo>
                <a:lnTo>
                  <a:pt x="14378" y="11359"/>
                </a:lnTo>
                <a:lnTo>
                  <a:pt x="14739" y="11391"/>
                </a:lnTo>
                <a:lnTo>
                  <a:pt x="15068" y="11489"/>
                </a:lnTo>
                <a:lnTo>
                  <a:pt x="15396" y="11620"/>
                </a:lnTo>
                <a:lnTo>
                  <a:pt x="15658" y="11851"/>
                </a:lnTo>
                <a:lnTo>
                  <a:pt x="15889" y="12114"/>
                </a:lnTo>
                <a:lnTo>
                  <a:pt x="16052" y="12409"/>
                </a:lnTo>
                <a:lnTo>
                  <a:pt x="16152" y="12704"/>
                </a:lnTo>
                <a:lnTo>
                  <a:pt x="16250" y="12999"/>
                </a:lnTo>
                <a:lnTo>
                  <a:pt x="16315" y="13262"/>
                </a:lnTo>
                <a:lnTo>
                  <a:pt x="16413" y="13525"/>
                </a:lnTo>
                <a:lnTo>
                  <a:pt x="16545" y="13788"/>
                </a:lnTo>
                <a:lnTo>
                  <a:pt x="16742" y="14050"/>
                </a:lnTo>
                <a:lnTo>
                  <a:pt x="16939" y="14215"/>
                </a:lnTo>
                <a:lnTo>
                  <a:pt x="17136" y="14346"/>
                </a:lnTo>
                <a:lnTo>
                  <a:pt x="17333" y="14444"/>
                </a:lnTo>
                <a:lnTo>
                  <a:pt x="17529" y="14510"/>
                </a:lnTo>
                <a:lnTo>
                  <a:pt x="17760" y="14542"/>
                </a:lnTo>
                <a:lnTo>
                  <a:pt x="17957" y="14542"/>
                </a:lnTo>
                <a:lnTo>
                  <a:pt x="18153" y="14510"/>
                </a:lnTo>
                <a:lnTo>
                  <a:pt x="18350" y="14444"/>
                </a:lnTo>
                <a:lnTo>
                  <a:pt x="18581" y="14378"/>
                </a:lnTo>
                <a:lnTo>
                  <a:pt x="18778" y="14280"/>
                </a:lnTo>
                <a:lnTo>
                  <a:pt x="19171" y="14017"/>
                </a:lnTo>
                <a:lnTo>
                  <a:pt x="19565" y="13689"/>
                </a:lnTo>
                <a:lnTo>
                  <a:pt x="19926" y="13328"/>
                </a:lnTo>
                <a:lnTo>
                  <a:pt x="20287" y="12934"/>
                </a:lnTo>
                <a:lnTo>
                  <a:pt x="20582" y="12507"/>
                </a:lnTo>
                <a:lnTo>
                  <a:pt x="20879" y="12114"/>
                </a:lnTo>
                <a:lnTo>
                  <a:pt x="21108" y="11752"/>
                </a:lnTo>
                <a:lnTo>
                  <a:pt x="21469" y="11128"/>
                </a:lnTo>
                <a:lnTo>
                  <a:pt x="21568" y="10931"/>
                </a:lnTo>
                <a:lnTo>
                  <a:pt x="21600" y="10801"/>
                </a:lnTo>
                <a:lnTo>
                  <a:pt x="21568" y="10538"/>
                </a:lnTo>
                <a:lnTo>
                  <a:pt x="21502" y="10307"/>
                </a:lnTo>
                <a:lnTo>
                  <a:pt x="21371" y="10045"/>
                </a:lnTo>
                <a:lnTo>
                  <a:pt x="21206" y="9848"/>
                </a:lnTo>
                <a:lnTo>
                  <a:pt x="20813" y="9486"/>
                </a:lnTo>
                <a:lnTo>
                  <a:pt x="20419" y="9159"/>
                </a:lnTo>
                <a:lnTo>
                  <a:pt x="19697" y="8567"/>
                </a:lnTo>
                <a:lnTo>
                  <a:pt x="19040" y="8075"/>
                </a:lnTo>
                <a:lnTo>
                  <a:pt x="18778" y="7846"/>
                </a:lnTo>
                <a:lnTo>
                  <a:pt x="18515" y="7616"/>
                </a:lnTo>
                <a:lnTo>
                  <a:pt x="18350" y="7386"/>
                </a:lnTo>
                <a:lnTo>
                  <a:pt x="18187" y="7156"/>
                </a:lnTo>
                <a:lnTo>
                  <a:pt x="18121" y="6927"/>
                </a:lnTo>
                <a:lnTo>
                  <a:pt x="18121" y="6664"/>
                </a:lnTo>
                <a:lnTo>
                  <a:pt x="18187" y="6401"/>
                </a:lnTo>
                <a:lnTo>
                  <a:pt x="18318" y="6106"/>
                </a:lnTo>
                <a:lnTo>
                  <a:pt x="18547" y="5777"/>
                </a:lnTo>
                <a:lnTo>
                  <a:pt x="18908" y="5416"/>
                </a:lnTo>
                <a:close/>
              </a:path>
            </a:pathLst>
          </a:custGeom>
          <a:ln w="12175" cap="rnd">
            <a:solidFill>
              <a:srgbClr val="FFB600"/>
            </a:solidFill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371" name="Shape 316"/>
          <p:cNvGrpSpPr/>
          <p:nvPr/>
        </p:nvGrpSpPr>
        <p:grpSpPr>
          <a:xfrm>
            <a:off x="8142375" y="4477603"/>
            <a:ext cx="508821" cy="478650"/>
            <a:chOff x="0" y="30"/>
            <a:chExt cx="508820" cy="478649"/>
          </a:xfrm>
        </p:grpSpPr>
        <p:sp>
          <p:nvSpPr>
            <p:cNvPr id="369" name="Shape 317"/>
            <p:cNvSpPr/>
            <p:nvPr/>
          </p:nvSpPr>
          <p:spPr>
            <a:xfrm>
              <a:off x="-1" y="181397"/>
              <a:ext cx="121180" cy="271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13282" y="5923"/>
                  </a:moveTo>
                  <a:lnTo>
                    <a:pt x="12477" y="5864"/>
                  </a:lnTo>
                  <a:lnTo>
                    <a:pt x="11805" y="5805"/>
                  </a:lnTo>
                  <a:lnTo>
                    <a:pt x="11139" y="5626"/>
                  </a:lnTo>
                  <a:lnTo>
                    <a:pt x="10599" y="5444"/>
                  </a:lnTo>
                  <a:lnTo>
                    <a:pt x="10065" y="5147"/>
                  </a:lnTo>
                  <a:lnTo>
                    <a:pt x="9662" y="4847"/>
                  </a:lnTo>
                  <a:lnTo>
                    <a:pt x="9525" y="4547"/>
                  </a:lnTo>
                  <a:lnTo>
                    <a:pt x="9393" y="4189"/>
                  </a:lnTo>
                  <a:lnTo>
                    <a:pt x="9525" y="3830"/>
                  </a:lnTo>
                  <a:lnTo>
                    <a:pt x="9662" y="3530"/>
                  </a:lnTo>
                  <a:lnTo>
                    <a:pt x="10065" y="3231"/>
                  </a:lnTo>
                  <a:lnTo>
                    <a:pt x="11139" y="2752"/>
                  </a:lnTo>
                  <a:lnTo>
                    <a:pt x="11805" y="2634"/>
                  </a:lnTo>
                  <a:lnTo>
                    <a:pt x="12477" y="2513"/>
                  </a:lnTo>
                  <a:lnTo>
                    <a:pt x="13282" y="2454"/>
                  </a:lnTo>
                  <a:lnTo>
                    <a:pt x="14086" y="2513"/>
                  </a:lnTo>
                  <a:lnTo>
                    <a:pt x="14758" y="2634"/>
                  </a:lnTo>
                  <a:lnTo>
                    <a:pt x="15430" y="2752"/>
                  </a:lnTo>
                  <a:lnTo>
                    <a:pt x="15964" y="2992"/>
                  </a:lnTo>
                  <a:lnTo>
                    <a:pt x="16504" y="3231"/>
                  </a:lnTo>
                  <a:lnTo>
                    <a:pt x="16907" y="3530"/>
                  </a:lnTo>
                  <a:lnTo>
                    <a:pt x="17039" y="3830"/>
                  </a:lnTo>
                  <a:lnTo>
                    <a:pt x="17176" y="4189"/>
                  </a:lnTo>
                  <a:lnTo>
                    <a:pt x="17039" y="4547"/>
                  </a:lnTo>
                  <a:lnTo>
                    <a:pt x="16907" y="4847"/>
                  </a:lnTo>
                  <a:lnTo>
                    <a:pt x="16504" y="5147"/>
                  </a:lnTo>
                  <a:lnTo>
                    <a:pt x="15964" y="5444"/>
                  </a:lnTo>
                  <a:lnTo>
                    <a:pt x="15430" y="5626"/>
                  </a:lnTo>
                  <a:lnTo>
                    <a:pt x="14758" y="5805"/>
                  </a:lnTo>
                  <a:lnTo>
                    <a:pt x="14086" y="5864"/>
                  </a:lnTo>
                  <a:lnTo>
                    <a:pt x="13282" y="5923"/>
                  </a:lnTo>
                  <a:close/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70" name="Shape 318"/>
            <p:cNvSpPr/>
            <p:nvPr/>
          </p:nvSpPr>
          <p:spPr>
            <a:xfrm>
              <a:off x="130233" y="30"/>
              <a:ext cx="378588" cy="47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680"/>
                  </a:moveTo>
                  <a:lnTo>
                    <a:pt x="2663" y="18680"/>
                  </a:lnTo>
                  <a:lnTo>
                    <a:pt x="3521" y="19019"/>
                  </a:lnTo>
                  <a:lnTo>
                    <a:pt x="4724" y="19427"/>
                  </a:lnTo>
                  <a:lnTo>
                    <a:pt x="6268" y="19903"/>
                  </a:lnTo>
                  <a:lnTo>
                    <a:pt x="7988" y="20412"/>
                  </a:lnTo>
                  <a:lnTo>
                    <a:pt x="9834" y="20854"/>
                  </a:lnTo>
                  <a:lnTo>
                    <a:pt x="10779" y="21058"/>
                  </a:lnTo>
                  <a:lnTo>
                    <a:pt x="11724" y="21226"/>
                  </a:lnTo>
                  <a:lnTo>
                    <a:pt x="12625" y="21396"/>
                  </a:lnTo>
                  <a:lnTo>
                    <a:pt x="13526" y="21498"/>
                  </a:lnTo>
                  <a:lnTo>
                    <a:pt x="14342" y="21567"/>
                  </a:lnTo>
                  <a:lnTo>
                    <a:pt x="15159" y="21600"/>
                  </a:lnTo>
                  <a:lnTo>
                    <a:pt x="16532" y="21600"/>
                  </a:lnTo>
                  <a:lnTo>
                    <a:pt x="17262" y="21567"/>
                  </a:lnTo>
                  <a:lnTo>
                    <a:pt x="17950" y="21498"/>
                  </a:lnTo>
                  <a:lnTo>
                    <a:pt x="18551" y="21363"/>
                  </a:lnTo>
                  <a:lnTo>
                    <a:pt x="18851" y="21295"/>
                  </a:lnTo>
                  <a:lnTo>
                    <a:pt x="19066" y="21226"/>
                  </a:lnTo>
                  <a:lnTo>
                    <a:pt x="19281" y="21124"/>
                  </a:lnTo>
                  <a:lnTo>
                    <a:pt x="19452" y="20989"/>
                  </a:lnTo>
                  <a:lnTo>
                    <a:pt x="19539" y="20854"/>
                  </a:lnTo>
                  <a:lnTo>
                    <a:pt x="19625" y="20684"/>
                  </a:lnTo>
                  <a:lnTo>
                    <a:pt x="19754" y="19698"/>
                  </a:lnTo>
                  <a:lnTo>
                    <a:pt x="19712" y="19461"/>
                  </a:lnTo>
                  <a:lnTo>
                    <a:pt x="19625" y="19257"/>
                  </a:lnTo>
                  <a:lnTo>
                    <a:pt x="19452" y="19054"/>
                  </a:lnTo>
                  <a:lnTo>
                    <a:pt x="19195" y="18883"/>
                  </a:lnTo>
                  <a:lnTo>
                    <a:pt x="19410" y="18850"/>
                  </a:lnTo>
                  <a:lnTo>
                    <a:pt x="19840" y="18713"/>
                  </a:lnTo>
                  <a:lnTo>
                    <a:pt x="20011" y="18578"/>
                  </a:lnTo>
                  <a:lnTo>
                    <a:pt x="20140" y="18441"/>
                  </a:lnTo>
                  <a:lnTo>
                    <a:pt x="20269" y="18273"/>
                  </a:lnTo>
                  <a:lnTo>
                    <a:pt x="20355" y="18068"/>
                  </a:lnTo>
                  <a:lnTo>
                    <a:pt x="20397" y="17899"/>
                  </a:lnTo>
                  <a:lnTo>
                    <a:pt x="20526" y="16676"/>
                  </a:lnTo>
                  <a:lnTo>
                    <a:pt x="20526" y="16370"/>
                  </a:lnTo>
                  <a:lnTo>
                    <a:pt x="20484" y="16200"/>
                  </a:lnTo>
                  <a:lnTo>
                    <a:pt x="20397" y="16065"/>
                  </a:lnTo>
                  <a:lnTo>
                    <a:pt x="20182" y="15827"/>
                  </a:lnTo>
                  <a:lnTo>
                    <a:pt x="19925" y="15623"/>
                  </a:lnTo>
                  <a:lnTo>
                    <a:pt x="20140" y="15590"/>
                  </a:lnTo>
                  <a:lnTo>
                    <a:pt x="20313" y="15521"/>
                  </a:lnTo>
                  <a:lnTo>
                    <a:pt x="20484" y="15419"/>
                  </a:lnTo>
                  <a:lnTo>
                    <a:pt x="20655" y="15283"/>
                  </a:lnTo>
                  <a:lnTo>
                    <a:pt x="20784" y="15147"/>
                  </a:lnTo>
                  <a:lnTo>
                    <a:pt x="20870" y="15012"/>
                  </a:lnTo>
                  <a:lnTo>
                    <a:pt x="20956" y="14842"/>
                  </a:lnTo>
                  <a:lnTo>
                    <a:pt x="20999" y="14638"/>
                  </a:lnTo>
                  <a:lnTo>
                    <a:pt x="21127" y="13449"/>
                  </a:lnTo>
                  <a:lnTo>
                    <a:pt x="21127" y="13110"/>
                  </a:lnTo>
                  <a:lnTo>
                    <a:pt x="21085" y="12940"/>
                  </a:lnTo>
                  <a:lnTo>
                    <a:pt x="20999" y="12803"/>
                  </a:lnTo>
                  <a:lnTo>
                    <a:pt x="20912" y="12668"/>
                  </a:lnTo>
                  <a:lnTo>
                    <a:pt x="20655" y="12464"/>
                  </a:lnTo>
                  <a:lnTo>
                    <a:pt x="20484" y="12363"/>
                  </a:lnTo>
                  <a:lnTo>
                    <a:pt x="20655" y="12328"/>
                  </a:lnTo>
                  <a:lnTo>
                    <a:pt x="20828" y="12226"/>
                  </a:lnTo>
                  <a:lnTo>
                    <a:pt x="20999" y="12124"/>
                  </a:lnTo>
                  <a:lnTo>
                    <a:pt x="21127" y="12022"/>
                  </a:lnTo>
                  <a:lnTo>
                    <a:pt x="21256" y="11887"/>
                  </a:lnTo>
                  <a:lnTo>
                    <a:pt x="21343" y="11750"/>
                  </a:lnTo>
                  <a:lnTo>
                    <a:pt x="21385" y="11582"/>
                  </a:lnTo>
                  <a:lnTo>
                    <a:pt x="21429" y="11412"/>
                  </a:lnTo>
                  <a:lnTo>
                    <a:pt x="21600" y="10188"/>
                  </a:lnTo>
                  <a:lnTo>
                    <a:pt x="21558" y="10018"/>
                  </a:lnTo>
                  <a:lnTo>
                    <a:pt x="21514" y="9850"/>
                  </a:lnTo>
                  <a:lnTo>
                    <a:pt x="21429" y="9713"/>
                  </a:lnTo>
                  <a:lnTo>
                    <a:pt x="21343" y="9578"/>
                  </a:lnTo>
                  <a:lnTo>
                    <a:pt x="21214" y="9441"/>
                  </a:lnTo>
                  <a:lnTo>
                    <a:pt x="21043" y="9339"/>
                  </a:lnTo>
                  <a:lnTo>
                    <a:pt x="20655" y="9136"/>
                  </a:lnTo>
                  <a:lnTo>
                    <a:pt x="20226" y="8965"/>
                  </a:lnTo>
                  <a:lnTo>
                    <a:pt x="19712" y="8830"/>
                  </a:lnTo>
                  <a:lnTo>
                    <a:pt x="19153" y="8728"/>
                  </a:lnTo>
                  <a:lnTo>
                    <a:pt x="18594" y="8660"/>
                  </a:lnTo>
                  <a:lnTo>
                    <a:pt x="17391" y="8525"/>
                  </a:lnTo>
                  <a:lnTo>
                    <a:pt x="15545" y="8388"/>
                  </a:lnTo>
                  <a:lnTo>
                    <a:pt x="13355" y="8286"/>
                  </a:lnTo>
                  <a:lnTo>
                    <a:pt x="11123" y="8185"/>
                  </a:lnTo>
                  <a:lnTo>
                    <a:pt x="11422" y="7777"/>
                  </a:lnTo>
                  <a:lnTo>
                    <a:pt x="11680" y="7302"/>
                  </a:lnTo>
                  <a:lnTo>
                    <a:pt x="11937" y="6793"/>
                  </a:lnTo>
                  <a:lnTo>
                    <a:pt x="12110" y="6249"/>
                  </a:lnTo>
                  <a:lnTo>
                    <a:pt x="12281" y="5705"/>
                  </a:lnTo>
                  <a:lnTo>
                    <a:pt x="12454" y="5128"/>
                  </a:lnTo>
                  <a:lnTo>
                    <a:pt x="12625" y="4008"/>
                  </a:lnTo>
                  <a:lnTo>
                    <a:pt x="12754" y="2988"/>
                  </a:lnTo>
                  <a:lnTo>
                    <a:pt x="12840" y="2139"/>
                  </a:lnTo>
                  <a:lnTo>
                    <a:pt x="12840" y="1120"/>
                  </a:lnTo>
                  <a:lnTo>
                    <a:pt x="12711" y="848"/>
                  </a:lnTo>
                  <a:lnTo>
                    <a:pt x="12583" y="644"/>
                  </a:lnTo>
                  <a:lnTo>
                    <a:pt x="12368" y="441"/>
                  </a:lnTo>
                  <a:lnTo>
                    <a:pt x="12110" y="237"/>
                  </a:lnTo>
                  <a:lnTo>
                    <a:pt x="11809" y="135"/>
                  </a:lnTo>
                  <a:lnTo>
                    <a:pt x="11465" y="33"/>
                  </a:lnTo>
                  <a:lnTo>
                    <a:pt x="11123" y="0"/>
                  </a:lnTo>
                  <a:lnTo>
                    <a:pt x="10477" y="33"/>
                  </a:lnTo>
                  <a:lnTo>
                    <a:pt x="10049" y="102"/>
                  </a:lnTo>
                  <a:lnTo>
                    <a:pt x="9705" y="204"/>
                  </a:lnTo>
                  <a:lnTo>
                    <a:pt x="9448" y="305"/>
                  </a:lnTo>
                  <a:lnTo>
                    <a:pt x="8760" y="2037"/>
                  </a:lnTo>
                  <a:lnTo>
                    <a:pt x="8416" y="2818"/>
                  </a:lnTo>
                  <a:lnTo>
                    <a:pt x="8072" y="3532"/>
                  </a:lnTo>
                  <a:lnTo>
                    <a:pt x="7730" y="4177"/>
                  </a:lnTo>
                  <a:lnTo>
                    <a:pt x="7386" y="4721"/>
                  </a:lnTo>
                  <a:lnTo>
                    <a:pt x="7085" y="5128"/>
                  </a:lnTo>
                  <a:lnTo>
                    <a:pt x="6827" y="5468"/>
                  </a:lnTo>
                  <a:lnTo>
                    <a:pt x="5840" y="6249"/>
                  </a:lnTo>
                  <a:lnTo>
                    <a:pt x="4422" y="7302"/>
                  </a:lnTo>
                  <a:lnTo>
                    <a:pt x="2534" y="8660"/>
                  </a:lnTo>
                  <a:lnTo>
                    <a:pt x="0" y="8660"/>
                  </a:lnTo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80" name="Shape 319"/>
          <p:cNvGrpSpPr/>
          <p:nvPr/>
        </p:nvGrpSpPr>
        <p:grpSpPr>
          <a:xfrm>
            <a:off x="545620" y="382428"/>
            <a:ext cx="398659" cy="631844"/>
            <a:chOff x="0" y="38"/>
            <a:chExt cx="398657" cy="631842"/>
          </a:xfrm>
        </p:grpSpPr>
        <p:sp>
          <p:nvSpPr>
            <p:cNvPr id="372" name="Shape 320"/>
            <p:cNvSpPr/>
            <p:nvPr/>
          </p:nvSpPr>
          <p:spPr>
            <a:xfrm>
              <a:off x="119969" y="550675"/>
              <a:ext cx="158720" cy="34942"/>
            </a:xfrm>
            <a:prstGeom prst="rect">
              <a:avLst/>
            </a:pr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73" name="Shape 321"/>
            <p:cNvSpPr/>
            <p:nvPr/>
          </p:nvSpPr>
          <p:spPr>
            <a:xfrm>
              <a:off x="119969" y="514765"/>
              <a:ext cx="158720" cy="34942"/>
            </a:xfrm>
            <a:prstGeom prst="rect">
              <a:avLst/>
            </a:pr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74" name="Shape 322"/>
            <p:cNvSpPr/>
            <p:nvPr/>
          </p:nvSpPr>
          <p:spPr>
            <a:xfrm>
              <a:off x="119969" y="585616"/>
              <a:ext cx="158720" cy="46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078"/>
                  </a:lnTo>
                  <a:lnTo>
                    <a:pt x="127" y="5739"/>
                  </a:lnTo>
                  <a:lnTo>
                    <a:pt x="517" y="8383"/>
                  </a:lnTo>
                  <a:lnTo>
                    <a:pt x="1029" y="10574"/>
                  </a:lnTo>
                  <a:lnTo>
                    <a:pt x="1800" y="11913"/>
                  </a:lnTo>
                  <a:lnTo>
                    <a:pt x="9897" y="21165"/>
                  </a:lnTo>
                  <a:lnTo>
                    <a:pt x="10800" y="21600"/>
                  </a:lnTo>
                  <a:lnTo>
                    <a:pt x="11697" y="21165"/>
                  </a:lnTo>
                  <a:lnTo>
                    <a:pt x="19800" y="11913"/>
                  </a:lnTo>
                  <a:lnTo>
                    <a:pt x="20571" y="10574"/>
                  </a:lnTo>
                  <a:lnTo>
                    <a:pt x="21083" y="8383"/>
                  </a:lnTo>
                  <a:lnTo>
                    <a:pt x="21468" y="5739"/>
                  </a:lnTo>
                  <a:lnTo>
                    <a:pt x="21600" y="3078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75" name="Shape 323"/>
            <p:cNvSpPr/>
            <p:nvPr/>
          </p:nvSpPr>
          <p:spPr>
            <a:xfrm>
              <a:off x="102980" y="218215"/>
              <a:ext cx="54769" cy="258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8934" y="9222"/>
                  </a:lnTo>
                  <a:lnTo>
                    <a:pt x="0" y="0"/>
                  </a:lnTo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76" name="Shape 324"/>
            <p:cNvSpPr/>
            <p:nvPr/>
          </p:nvSpPr>
          <p:spPr>
            <a:xfrm>
              <a:off x="-1" y="38"/>
              <a:ext cx="398659" cy="476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00" y="21600"/>
                  </a:moveTo>
                  <a:lnTo>
                    <a:pt x="15356" y="20659"/>
                  </a:lnTo>
                  <a:lnTo>
                    <a:pt x="15713" y="19761"/>
                  </a:lnTo>
                  <a:lnTo>
                    <a:pt x="16123" y="18906"/>
                  </a:lnTo>
                  <a:lnTo>
                    <a:pt x="16584" y="18135"/>
                  </a:lnTo>
                  <a:lnTo>
                    <a:pt x="17096" y="17408"/>
                  </a:lnTo>
                  <a:lnTo>
                    <a:pt x="17607" y="16681"/>
                  </a:lnTo>
                  <a:lnTo>
                    <a:pt x="18733" y="15313"/>
                  </a:lnTo>
                  <a:lnTo>
                    <a:pt x="19297" y="14628"/>
                  </a:lnTo>
                  <a:lnTo>
                    <a:pt x="19807" y="13945"/>
                  </a:lnTo>
                  <a:lnTo>
                    <a:pt x="20270" y="13260"/>
                  </a:lnTo>
                  <a:lnTo>
                    <a:pt x="20730" y="12490"/>
                  </a:lnTo>
                  <a:lnTo>
                    <a:pt x="21087" y="11719"/>
                  </a:lnTo>
                  <a:lnTo>
                    <a:pt x="21344" y="10864"/>
                  </a:lnTo>
                  <a:lnTo>
                    <a:pt x="21497" y="9967"/>
                  </a:lnTo>
                  <a:lnTo>
                    <a:pt x="21547" y="9496"/>
                  </a:lnTo>
                  <a:lnTo>
                    <a:pt x="21600" y="9025"/>
                  </a:lnTo>
                  <a:lnTo>
                    <a:pt x="21497" y="8084"/>
                  </a:lnTo>
                  <a:lnTo>
                    <a:pt x="21344" y="7187"/>
                  </a:lnTo>
                  <a:lnTo>
                    <a:pt x="21087" y="6329"/>
                  </a:lnTo>
                  <a:lnTo>
                    <a:pt x="20730" y="5518"/>
                  </a:lnTo>
                  <a:lnTo>
                    <a:pt x="20270" y="4705"/>
                  </a:lnTo>
                  <a:lnTo>
                    <a:pt x="19757" y="3978"/>
                  </a:lnTo>
                  <a:lnTo>
                    <a:pt x="19091" y="3293"/>
                  </a:lnTo>
                  <a:lnTo>
                    <a:pt x="18427" y="2652"/>
                  </a:lnTo>
                  <a:lnTo>
                    <a:pt x="17657" y="2053"/>
                  </a:lnTo>
                  <a:lnTo>
                    <a:pt x="16840" y="1540"/>
                  </a:lnTo>
                  <a:lnTo>
                    <a:pt x="15917" y="1112"/>
                  </a:lnTo>
                  <a:lnTo>
                    <a:pt x="14997" y="727"/>
                  </a:lnTo>
                  <a:lnTo>
                    <a:pt x="14024" y="427"/>
                  </a:lnTo>
                  <a:lnTo>
                    <a:pt x="12950" y="170"/>
                  </a:lnTo>
                  <a:lnTo>
                    <a:pt x="11926" y="42"/>
                  </a:lnTo>
                  <a:lnTo>
                    <a:pt x="10800" y="0"/>
                  </a:lnTo>
                  <a:lnTo>
                    <a:pt x="9674" y="42"/>
                  </a:lnTo>
                  <a:lnTo>
                    <a:pt x="8650" y="170"/>
                  </a:lnTo>
                  <a:lnTo>
                    <a:pt x="7576" y="427"/>
                  </a:lnTo>
                  <a:lnTo>
                    <a:pt x="6603" y="727"/>
                  </a:lnTo>
                  <a:lnTo>
                    <a:pt x="5681" y="1112"/>
                  </a:lnTo>
                  <a:lnTo>
                    <a:pt x="4760" y="1540"/>
                  </a:lnTo>
                  <a:lnTo>
                    <a:pt x="3940" y="2053"/>
                  </a:lnTo>
                  <a:lnTo>
                    <a:pt x="3173" y="2652"/>
                  </a:lnTo>
                  <a:lnTo>
                    <a:pt x="2507" y="3293"/>
                  </a:lnTo>
                  <a:lnTo>
                    <a:pt x="1843" y="3978"/>
                  </a:lnTo>
                  <a:lnTo>
                    <a:pt x="1330" y="4705"/>
                  </a:lnTo>
                  <a:lnTo>
                    <a:pt x="870" y="5518"/>
                  </a:lnTo>
                  <a:lnTo>
                    <a:pt x="513" y="6329"/>
                  </a:lnTo>
                  <a:lnTo>
                    <a:pt x="256" y="7187"/>
                  </a:lnTo>
                  <a:lnTo>
                    <a:pt x="103" y="8084"/>
                  </a:lnTo>
                  <a:lnTo>
                    <a:pt x="0" y="9025"/>
                  </a:lnTo>
                  <a:lnTo>
                    <a:pt x="50" y="9496"/>
                  </a:lnTo>
                  <a:lnTo>
                    <a:pt x="103" y="9967"/>
                  </a:lnTo>
                  <a:lnTo>
                    <a:pt x="256" y="10864"/>
                  </a:lnTo>
                  <a:lnTo>
                    <a:pt x="513" y="11719"/>
                  </a:lnTo>
                  <a:lnTo>
                    <a:pt x="870" y="12490"/>
                  </a:lnTo>
                  <a:lnTo>
                    <a:pt x="1330" y="13260"/>
                  </a:lnTo>
                  <a:lnTo>
                    <a:pt x="1791" y="13945"/>
                  </a:lnTo>
                  <a:lnTo>
                    <a:pt x="2303" y="14628"/>
                  </a:lnTo>
                  <a:lnTo>
                    <a:pt x="2867" y="15313"/>
                  </a:lnTo>
                  <a:lnTo>
                    <a:pt x="3993" y="16681"/>
                  </a:lnTo>
                  <a:lnTo>
                    <a:pt x="4504" y="17408"/>
                  </a:lnTo>
                  <a:lnTo>
                    <a:pt x="5016" y="18135"/>
                  </a:lnTo>
                  <a:lnTo>
                    <a:pt x="5477" y="18906"/>
                  </a:lnTo>
                  <a:lnTo>
                    <a:pt x="5887" y="19761"/>
                  </a:lnTo>
                  <a:lnTo>
                    <a:pt x="6244" y="20659"/>
                  </a:lnTo>
                  <a:lnTo>
                    <a:pt x="6500" y="21600"/>
                  </a:lnTo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77" name="Shape 325"/>
            <p:cNvSpPr/>
            <p:nvPr/>
          </p:nvSpPr>
          <p:spPr>
            <a:xfrm>
              <a:off x="240909" y="218215"/>
              <a:ext cx="54769" cy="258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2666" y="9222"/>
                  </a:lnTo>
                  <a:lnTo>
                    <a:pt x="0" y="21600"/>
                  </a:lnTo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78" name="Shape 326"/>
            <p:cNvSpPr/>
            <p:nvPr/>
          </p:nvSpPr>
          <p:spPr>
            <a:xfrm>
              <a:off x="129433" y="208752"/>
              <a:ext cx="139792" cy="30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22"/>
                  </a:moveTo>
                  <a:lnTo>
                    <a:pt x="4962" y="21600"/>
                  </a:lnTo>
                  <a:lnTo>
                    <a:pt x="9925" y="2022"/>
                  </a:lnTo>
                  <a:lnTo>
                    <a:pt x="10362" y="692"/>
                  </a:lnTo>
                  <a:lnTo>
                    <a:pt x="10800" y="0"/>
                  </a:lnTo>
                  <a:lnTo>
                    <a:pt x="11238" y="692"/>
                  </a:lnTo>
                  <a:lnTo>
                    <a:pt x="11675" y="2022"/>
                  </a:lnTo>
                  <a:lnTo>
                    <a:pt x="16638" y="21600"/>
                  </a:lnTo>
                  <a:lnTo>
                    <a:pt x="21600" y="2022"/>
                  </a:lnTo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79" name="Shape 327"/>
            <p:cNvSpPr/>
            <p:nvPr/>
          </p:nvSpPr>
          <p:spPr>
            <a:xfrm>
              <a:off x="119969" y="480794"/>
              <a:ext cx="158720" cy="1"/>
            </a:xfrm>
            <a:prstGeom prst="line">
              <a:avLst/>
            </a:pr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8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30"/>
          <p:cNvSpPr/>
          <p:nvPr/>
        </p:nvSpPr>
        <p:spPr>
          <a:xfrm>
            <a:off x="407149" y="407074"/>
            <a:ext cx="8329802" cy="4329302"/>
          </a:xfrm>
          <a:prstGeom prst="rect">
            <a:avLst/>
          </a:prstGeom>
          <a:solidFill>
            <a:srgbClr val="FFB60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9" name="Shape 331"/>
          <p:cNvSpPr/>
          <p:nvPr/>
        </p:nvSpPr>
        <p:spPr>
          <a:xfrm>
            <a:off x="-117276" y="847257"/>
            <a:ext cx="605402" cy="605401"/>
          </a:xfrm>
          <a:prstGeom prst="ellipse">
            <a:avLst/>
          </a:prstGeom>
          <a:solidFill>
            <a:srgbClr val="02BDC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0" name="Shape 33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1" name="Shape 333"/>
          <p:cNvSpPr/>
          <p:nvPr/>
        </p:nvSpPr>
        <p:spPr>
          <a:xfrm>
            <a:off x="1156975" y="-137274"/>
            <a:ext cx="398701" cy="398701"/>
          </a:xfrm>
          <a:prstGeom prst="ellipse">
            <a:avLst/>
          </a:prstGeom>
          <a:solidFill>
            <a:srgbClr val="FF975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2" name="Shape 334"/>
          <p:cNvSpPr/>
          <p:nvPr/>
        </p:nvSpPr>
        <p:spPr>
          <a:xfrm>
            <a:off x="1397224" y="337513"/>
            <a:ext cx="136801" cy="136801"/>
          </a:xfrm>
          <a:prstGeom prst="ellipse">
            <a:avLst/>
          </a:prstGeom>
          <a:solidFill>
            <a:srgbClr val="02BDC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3" name="Shape 335"/>
          <p:cNvSpPr/>
          <p:nvPr/>
        </p:nvSpPr>
        <p:spPr>
          <a:xfrm>
            <a:off x="488128" y="1334485"/>
            <a:ext cx="213001" cy="213001"/>
          </a:xfrm>
          <a:prstGeom prst="ellipse">
            <a:avLst/>
          </a:prstGeom>
          <a:solidFill>
            <a:srgbClr val="FC406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4" name="Shape 336"/>
          <p:cNvSpPr/>
          <p:nvPr/>
        </p:nvSpPr>
        <p:spPr>
          <a:xfrm>
            <a:off x="7847949" y="4168078"/>
            <a:ext cx="1097701" cy="1097701"/>
          </a:xfrm>
          <a:prstGeom prst="ellipse">
            <a:avLst/>
          </a:prstGeom>
          <a:solidFill>
            <a:srgbClr val="02BDC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5" name="Shape 337"/>
          <p:cNvSpPr/>
          <p:nvPr/>
        </p:nvSpPr>
        <p:spPr>
          <a:xfrm>
            <a:off x="8507493" y="2981145"/>
            <a:ext cx="774601" cy="774601"/>
          </a:xfrm>
          <a:prstGeom prst="ellipse">
            <a:avLst/>
          </a:prstGeom>
          <a:solidFill>
            <a:srgbClr val="FC406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6" name="Shape 338"/>
          <p:cNvSpPr/>
          <p:nvPr/>
        </p:nvSpPr>
        <p:spPr>
          <a:xfrm>
            <a:off x="8094101" y="3973939"/>
            <a:ext cx="413401" cy="413402"/>
          </a:xfrm>
          <a:prstGeom prst="ellipse">
            <a:avLst/>
          </a:prstGeom>
          <a:solidFill>
            <a:srgbClr val="FC4540">
              <a:alpha val="788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7" name="Shape 339"/>
          <p:cNvSpPr/>
          <p:nvPr/>
        </p:nvSpPr>
        <p:spPr>
          <a:xfrm>
            <a:off x="8622048" y="3872634"/>
            <a:ext cx="213001" cy="213001"/>
          </a:xfrm>
          <a:prstGeom prst="ellipse">
            <a:avLst/>
          </a:prstGeom>
          <a:solidFill>
            <a:srgbClr val="FF975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8" name="Shape 340"/>
          <p:cNvSpPr/>
          <p:nvPr/>
        </p:nvSpPr>
        <p:spPr>
          <a:xfrm>
            <a:off x="7550022" y="4801658"/>
            <a:ext cx="213001" cy="213001"/>
          </a:xfrm>
          <a:prstGeom prst="ellipse">
            <a:avLst/>
          </a:prstGeom>
          <a:solidFill>
            <a:srgbClr val="FFB60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9" name="Shape 341"/>
          <p:cNvSpPr/>
          <p:nvPr/>
        </p:nvSpPr>
        <p:spPr>
          <a:xfrm>
            <a:off x="7325661" y="4674666"/>
            <a:ext cx="93901" cy="93901"/>
          </a:xfrm>
          <a:prstGeom prst="ellipse">
            <a:avLst/>
          </a:prstGeom>
          <a:solidFill>
            <a:srgbClr val="02BDC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00" name="Shape 342"/>
          <p:cNvSpPr/>
          <p:nvPr/>
        </p:nvSpPr>
        <p:spPr>
          <a:xfrm>
            <a:off x="258289" y="1577099"/>
            <a:ext cx="93901" cy="93901"/>
          </a:xfrm>
          <a:prstGeom prst="ellipse">
            <a:avLst/>
          </a:prstGeom>
          <a:solidFill>
            <a:srgbClr val="FFB60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01" name="Shape 343"/>
          <p:cNvSpPr/>
          <p:nvPr/>
        </p:nvSpPr>
        <p:spPr>
          <a:xfrm>
            <a:off x="8726431" y="3200085"/>
            <a:ext cx="336726" cy="336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908" y="5416"/>
                </a:moveTo>
                <a:lnTo>
                  <a:pt x="19139" y="5187"/>
                </a:lnTo>
                <a:lnTo>
                  <a:pt x="19402" y="5056"/>
                </a:lnTo>
                <a:lnTo>
                  <a:pt x="19697" y="4956"/>
                </a:lnTo>
                <a:lnTo>
                  <a:pt x="19960" y="4892"/>
                </a:lnTo>
                <a:lnTo>
                  <a:pt x="20255" y="4825"/>
                </a:lnTo>
                <a:lnTo>
                  <a:pt x="20550" y="4695"/>
                </a:lnTo>
                <a:lnTo>
                  <a:pt x="20813" y="4530"/>
                </a:lnTo>
                <a:lnTo>
                  <a:pt x="21108" y="4300"/>
                </a:lnTo>
                <a:lnTo>
                  <a:pt x="21339" y="4038"/>
                </a:lnTo>
                <a:lnTo>
                  <a:pt x="21469" y="3742"/>
                </a:lnTo>
                <a:lnTo>
                  <a:pt x="21568" y="3414"/>
                </a:lnTo>
                <a:lnTo>
                  <a:pt x="21600" y="3053"/>
                </a:lnTo>
                <a:lnTo>
                  <a:pt x="21568" y="2758"/>
                </a:lnTo>
                <a:lnTo>
                  <a:pt x="21535" y="2461"/>
                </a:lnTo>
                <a:lnTo>
                  <a:pt x="21437" y="2200"/>
                </a:lnTo>
                <a:lnTo>
                  <a:pt x="21305" y="1903"/>
                </a:lnTo>
                <a:lnTo>
                  <a:pt x="21174" y="1674"/>
                </a:lnTo>
                <a:lnTo>
                  <a:pt x="21010" y="1411"/>
                </a:lnTo>
                <a:lnTo>
                  <a:pt x="20845" y="1182"/>
                </a:lnTo>
                <a:lnTo>
                  <a:pt x="20648" y="952"/>
                </a:lnTo>
                <a:lnTo>
                  <a:pt x="20419" y="755"/>
                </a:lnTo>
                <a:lnTo>
                  <a:pt x="20189" y="590"/>
                </a:lnTo>
                <a:lnTo>
                  <a:pt x="19926" y="426"/>
                </a:lnTo>
                <a:lnTo>
                  <a:pt x="19664" y="263"/>
                </a:lnTo>
                <a:lnTo>
                  <a:pt x="19402" y="164"/>
                </a:lnTo>
                <a:lnTo>
                  <a:pt x="19105" y="66"/>
                </a:lnTo>
                <a:lnTo>
                  <a:pt x="18844" y="32"/>
                </a:lnTo>
                <a:lnTo>
                  <a:pt x="18547" y="0"/>
                </a:lnTo>
                <a:lnTo>
                  <a:pt x="18187" y="32"/>
                </a:lnTo>
                <a:lnTo>
                  <a:pt x="17858" y="131"/>
                </a:lnTo>
                <a:lnTo>
                  <a:pt x="17563" y="263"/>
                </a:lnTo>
                <a:lnTo>
                  <a:pt x="17300" y="492"/>
                </a:lnTo>
                <a:lnTo>
                  <a:pt x="17070" y="755"/>
                </a:lnTo>
                <a:lnTo>
                  <a:pt x="16907" y="1050"/>
                </a:lnTo>
                <a:lnTo>
                  <a:pt x="16808" y="1313"/>
                </a:lnTo>
                <a:lnTo>
                  <a:pt x="16742" y="1608"/>
                </a:lnTo>
                <a:lnTo>
                  <a:pt x="16644" y="1903"/>
                </a:lnTo>
                <a:lnTo>
                  <a:pt x="16545" y="2166"/>
                </a:lnTo>
                <a:lnTo>
                  <a:pt x="16413" y="2461"/>
                </a:lnTo>
                <a:lnTo>
                  <a:pt x="16184" y="2692"/>
                </a:lnTo>
                <a:lnTo>
                  <a:pt x="15823" y="3053"/>
                </a:lnTo>
                <a:lnTo>
                  <a:pt x="15494" y="3282"/>
                </a:lnTo>
                <a:lnTo>
                  <a:pt x="15199" y="3414"/>
                </a:lnTo>
                <a:lnTo>
                  <a:pt x="14936" y="3479"/>
                </a:lnTo>
                <a:lnTo>
                  <a:pt x="14675" y="3479"/>
                </a:lnTo>
                <a:lnTo>
                  <a:pt x="14444" y="3414"/>
                </a:lnTo>
                <a:lnTo>
                  <a:pt x="14215" y="3250"/>
                </a:lnTo>
                <a:lnTo>
                  <a:pt x="13984" y="3085"/>
                </a:lnTo>
                <a:lnTo>
                  <a:pt x="13755" y="2822"/>
                </a:lnTo>
                <a:lnTo>
                  <a:pt x="13525" y="2561"/>
                </a:lnTo>
                <a:lnTo>
                  <a:pt x="13033" y="1903"/>
                </a:lnTo>
                <a:lnTo>
                  <a:pt x="12441" y="1182"/>
                </a:lnTo>
                <a:lnTo>
                  <a:pt x="12114" y="787"/>
                </a:lnTo>
                <a:lnTo>
                  <a:pt x="11752" y="394"/>
                </a:lnTo>
                <a:lnTo>
                  <a:pt x="11555" y="229"/>
                </a:lnTo>
                <a:lnTo>
                  <a:pt x="11293" y="98"/>
                </a:lnTo>
                <a:lnTo>
                  <a:pt x="11064" y="32"/>
                </a:lnTo>
                <a:lnTo>
                  <a:pt x="10801" y="0"/>
                </a:lnTo>
                <a:lnTo>
                  <a:pt x="10669" y="32"/>
                </a:lnTo>
                <a:lnTo>
                  <a:pt x="10472" y="131"/>
                </a:lnTo>
                <a:lnTo>
                  <a:pt x="9848" y="492"/>
                </a:lnTo>
                <a:lnTo>
                  <a:pt x="9486" y="722"/>
                </a:lnTo>
                <a:lnTo>
                  <a:pt x="9093" y="1018"/>
                </a:lnTo>
                <a:lnTo>
                  <a:pt x="8667" y="1313"/>
                </a:lnTo>
                <a:lnTo>
                  <a:pt x="8272" y="1674"/>
                </a:lnTo>
                <a:lnTo>
                  <a:pt x="7911" y="2035"/>
                </a:lnTo>
                <a:lnTo>
                  <a:pt x="7583" y="2429"/>
                </a:lnTo>
                <a:lnTo>
                  <a:pt x="7320" y="2822"/>
                </a:lnTo>
                <a:lnTo>
                  <a:pt x="7222" y="3021"/>
                </a:lnTo>
                <a:lnTo>
                  <a:pt x="7156" y="3250"/>
                </a:lnTo>
                <a:lnTo>
                  <a:pt x="7091" y="3447"/>
                </a:lnTo>
                <a:lnTo>
                  <a:pt x="7058" y="3643"/>
                </a:lnTo>
                <a:lnTo>
                  <a:pt x="7058" y="3840"/>
                </a:lnTo>
                <a:lnTo>
                  <a:pt x="7091" y="4071"/>
                </a:lnTo>
                <a:lnTo>
                  <a:pt x="7156" y="4267"/>
                </a:lnTo>
                <a:lnTo>
                  <a:pt x="7254" y="4464"/>
                </a:lnTo>
                <a:lnTo>
                  <a:pt x="7386" y="4661"/>
                </a:lnTo>
                <a:lnTo>
                  <a:pt x="7551" y="4858"/>
                </a:lnTo>
                <a:lnTo>
                  <a:pt x="7812" y="5056"/>
                </a:lnTo>
                <a:lnTo>
                  <a:pt x="8338" y="5317"/>
                </a:lnTo>
                <a:lnTo>
                  <a:pt x="8928" y="5450"/>
                </a:lnTo>
                <a:lnTo>
                  <a:pt x="9225" y="5580"/>
                </a:lnTo>
                <a:lnTo>
                  <a:pt x="9486" y="5712"/>
                </a:lnTo>
                <a:lnTo>
                  <a:pt x="9749" y="5942"/>
                </a:lnTo>
                <a:lnTo>
                  <a:pt x="9980" y="6204"/>
                </a:lnTo>
                <a:lnTo>
                  <a:pt x="10111" y="6500"/>
                </a:lnTo>
                <a:lnTo>
                  <a:pt x="10209" y="6828"/>
                </a:lnTo>
                <a:lnTo>
                  <a:pt x="10243" y="7222"/>
                </a:lnTo>
                <a:lnTo>
                  <a:pt x="10209" y="7485"/>
                </a:lnTo>
                <a:lnTo>
                  <a:pt x="10177" y="7780"/>
                </a:lnTo>
                <a:lnTo>
                  <a:pt x="9980" y="8306"/>
                </a:lnTo>
                <a:lnTo>
                  <a:pt x="9848" y="8567"/>
                </a:lnTo>
                <a:lnTo>
                  <a:pt x="9685" y="8830"/>
                </a:lnTo>
                <a:lnTo>
                  <a:pt x="9486" y="9061"/>
                </a:lnTo>
                <a:lnTo>
                  <a:pt x="9290" y="9290"/>
                </a:lnTo>
                <a:lnTo>
                  <a:pt x="9061" y="9486"/>
                </a:lnTo>
                <a:lnTo>
                  <a:pt x="8830" y="9685"/>
                </a:lnTo>
                <a:lnTo>
                  <a:pt x="8601" y="9815"/>
                </a:lnTo>
                <a:lnTo>
                  <a:pt x="8338" y="9980"/>
                </a:lnTo>
                <a:lnTo>
                  <a:pt x="8075" y="10078"/>
                </a:lnTo>
                <a:lnTo>
                  <a:pt x="7780" y="10177"/>
                </a:lnTo>
                <a:lnTo>
                  <a:pt x="7485" y="10209"/>
                </a:lnTo>
                <a:lnTo>
                  <a:pt x="7222" y="10243"/>
                </a:lnTo>
                <a:lnTo>
                  <a:pt x="6861" y="10209"/>
                </a:lnTo>
                <a:lnTo>
                  <a:pt x="6533" y="10111"/>
                </a:lnTo>
                <a:lnTo>
                  <a:pt x="6204" y="9980"/>
                </a:lnTo>
                <a:lnTo>
                  <a:pt x="5942" y="9749"/>
                </a:lnTo>
                <a:lnTo>
                  <a:pt x="5712" y="9486"/>
                </a:lnTo>
                <a:lnTo>
                  <a:pt x="5548" y="9191"/>
                </a:lnTo>
                <a:lnTo>
                  <a:pt x="5351" y="8601"/>
                </a:lnTo>
                <a:lnTo>
                  <a:pt x="5285" y="8338"/>
                </a:lnTo>
                <a:lnTo>
                  <a:pt x="5187" y="8075"/>
                </a:lnTo>
                <a:lnTo>
                  <a:pt x="5056" y="7812"/>
                </a:lnTo>
                <a:lnTo>
                  <a:pt x="4858" y="7550"/>
                </a:lnTo>
                <a:lnTo>
                  <a:pt x="4661" y="7386"/>
                </a:lnTo>
                <a:lnTo>
                  <a:pt x="4464" y="7254"/>
                </a:lnTo>
                <a:lnTo>
                  <a:pt x="4267" y="7156"/>
                </a:lnTo>
                <a:lnTo>
                  <a:pt x="4071" y="7091"/>
                </a:lnTo>
                <a:lnTo>
                  <a:pt x="3840" y="7058"/>
                </a:lnTo>
                <a:lnTo>
                  <a:pt x="3643" y="7058"/>
                </a:lnTo>
                <a:lnTo>
                  <a:pt x="3447" y="7091"/>
                </a:lnTo>
                <a:lnTo>
                  <a:pt x="3250" y="7156"/>
                </a:lnTo>
                <a:lnTo>
                  <a:pt x="3021" y="7222"/>
                </a:lnTo>
                <a:lnTo>
                  <a:pt x="2822" y="7320"/>
                </a:lnTo>
                <a:lnTo>
                  <a:pt x="2429" y="7583"/>
                </a:lnTo>
                <a:lnTo>
                  <a:pt x="2035" y="7911"/>
                </a:lnTo>
                <a:lnTo>
                  <a:pt x="1674" y="8272"/>
                </a:lnTo>
                <a:lnTo>
                  <a:pt x="1313" y="8667"/>
                </a:lnTo>
                <a:lnTo>
                  <a:pt x="1018" y="9093"/>
                </a:lnTo>
                <a:lnTo>
                  <a:pt x="722" y="9486"/>
                </a:lnTo>
                <a:lnTo>
                  <a:pt x="492" y="9848"/>
                </a:lnTo>
                <a:lnTo>
                  <a:pt x="131" y="10472"/>
                </a:lnTo>
                <a:lnTo>
                  <a:pt x="32" y="10669"/>
                </a:lnTo>
                <a:lnTo>
                  <a:pt x="0" y="10801"/>
                </a:lnTo>
                <a:lnTo>
                  <a:pt x="32" y="11062"/>
                </a:lnTo>
                <a:lnTo>
                  <a:pt x="98" y="11293"/>
                </a:lnTo>
                <a:lnTo>
                  <a:pt x="229" y="11555"/>
                </a:lnTo>
                <a:lnTo>
                  <a:pt x="394" y="11752"/>
                </a:lnTo>
                <a:lnTo>
                  <a:pt x="787" y="12114"/>
                </a:lnTo>
                <a:lnTo>
                  <a:pt x="1182" y="12441"/>
                </a:lnTo>
                <a:lnTo>
                  <a:pt x="1903" y="13033"/>
                </a:lnTo>
                <a:lnTo>
                  <a:pt x="2561" y="13525"/>
                </a:lnTo>
                <a:lnTo>
                  <a:pt x="2822" y="13755"/>
                </a:lnTo>
                <a:lnTo>
                  <a:pt x="3085" y="13984"/>
                </a:lnTo>
                <a:lnTo>
                  <a:pt x="3250" y="14215"/>
                </a:lnTo>
                <a:lnTo>
                  <a:pt x="3414" y="14444"/>
                </a:lnTo>
                <a:lnTo>
                  <a:pt x="3480" y="14675"/>
                </a:lnTo>
                <a:lnTo>
                  <a:pt x="3480" y="14936"/>
                </a:lnTo>
                <a:lnTo>
                  <a:pt x="3414" y="15199"/>
                </a:lnTo>
                <a:lnTo>
                  <a:pt x="3282" y="15494"/>
                </a:lnTo>
                <a:lnTo>
                  <a:pt x="3053" y="15823"/>
                </a:lnTo>
                <a:lnTo>
                  <a:pt x="2463" y="16413"/>
                </a:lnTo>
                <a:lnTo>
                  <a:pt x="2200" y="16545"/>
                </a:lnTo>
                <a:lnTo>
                  <a:pt x="1903" y="16644"/>
                </a:lnTo>
                <a:lnTo>
                  <a:pt x="1642" y="16710"/>
                </a:lnTo>
                <a:lnTo>
                  <a:pt x="1345" y="16775"/>
                </a:lnTo>
                <a:lnTo>
                  <a:pt x="1050" y="16907"/>
                </a:lnTo>
                <a:lnTo>
                  <a:pt x="787" y="17070"/>
                </a:lnTo>
                <a:lnTo>
                  <a:pt x="492" y="17300"/>
                </a:lnTo>
                <a:lnTo>
                  <a:pt x="263" y="17563"/>
                </a:lnTo>
                <a:lnTo>
                  <a:pt x="131" y="17858"/>
                </a:lnTo>
                <a:lnTo>
                  <a:pt x="32" y="18186"/>
                </a:lnTo>
                <a:lnTo>
                  <a:pt x="0" y="18547"/>
                </a:lnTo>
                <a:lnTo>
                  <a:pt x="32" y="18844"/>
                </a:lnTo>
                <a:lnTo>
                  <a:pt x="66" y="19139"/>
                </a:lnTo>
                <a:lnTo>
                  <a:pt x="164" y="19402"/>
                </a:lnTo>
                <a:lnTo>
                  <a:pt x="295" y="19697"/>
                </a:lnTo>
                <a:lnTo>
                  <a:pt x="427" y="19926"/>
                </a:lnTo>
                <a:lnTo>
                  <a:pt x="590" y="20189"/>
                </a:lnTo>
                <a:lnTo>
                  <a:pt x="755" y="20419"/>
                </a:lnTo>
                <a:lnTo>
                  <a:pt x="952" y="20648"/>
                </a:lnTo>
                <a:lnTo>
                  <a:pt x="1182" y="20845"/>
                </a:lnTo>
                <a:lnTo>
                  <a:pt x="1411" y="21010"/>
                </a:lnTo>
                <a:lnTo>
                  <a:pt x="1937" y="21339"/>
                </a:lnTo>
                <a:lnTo>
                  <a:pt x="2200" y="21437"/>
                </a:lnTo>
                <a:lnTo>
                  <a:pt x="2495" y="21535"/>
                </a:lnTo>
                <a:lnTo>
                  <a:pt x="2758" y="21568"/>
                </a:lnTo>
                <a:lnTo>
                  <a:pt x="3053" y="21600"/>
                </a:lnTo>
                <a:lnTo>
                  <a:pt x="3414" y="21568"/>
                </a:lnTo>
                <a:lnTo>
                  <a:pt x="3742" y="21469"/>
                </a:lnTo>
                <a:lnTo>
                  <a:pt x="4038" y="21339"/>
                </a:lnTo>
                <a:lnTo>
                  <a:pt x="4300" y="21108"/>
                </a:lnTo>
                <a:lnTo>
                  <a:pt x="4530" y="20845"/>
                </a:lnTo>
                <a:lnTo>
                  <a:pt x="4695" y="20550"/>
                </a:lnTo>
                <a:lnTo>
                  <a:pt x="4793" y="20287"/>
                </a:lnTo>
                <a:lnTo>
                  <a:pt x="4858" y="19992"/>
                </a:lnTo>
                <a:lnTo>
                  <a:pt x="4958" y="19697"/>
                </a:lnTo>
                <a:lnTo>
                  <a:pt x="5056" y="19434"/>
                </a:lnTo>
                <a:lnTo>
                  <a:pt x="5187" y="19139"/>
                </a:lnTo>
                <a:lnTo>
                  <a:pt x="5416" y="18908"/>
                </a:lnTo>
                <a:lnTo>
                  <a:pt x="5777" y="18581"/>
                </a:lnTo>
                <a:lnTo>
                  <a:pt x="6106" y="18318"/>
                </a:lnTo>
                <a:lnTo>
                  <a:pt x="6401" y="18186"/>
                </a:lnTo>
                <a:lnTo>
                  <a:pt x="6664" y="18121"/>
                </a:lnTo>
                <a:lnTo>
                  <a:pt x="6927" y="18121"/>
                </a:lnTo>
                <a:lnTo>
                  <a:pt x="7156" y="18186"/>
                </a:lnTo>
                <a:lnTo>
                  <a:pt x="7386" y="18350"/>
                </a:lnTo>
                <a:lnTo>
                  <a:pt x="7616" y="18515"/>
                </a:lnTo>
                <a:lnTo>
                  <a:pt x="7846" y="18778"/>
                </a:lnTo>
                <a:lnTo>
                  <a:pt x="8075" y="19040"/>
                </a:lnTo>
                <a:lnTo>
                  <a:pt x="8569" y="19697"/>
                </a:lnTo>
                <a:lnTo>
                  <a:pt x="9159" y="20419"/>
                </a:lnTo>
                <a:lnTo>
                  <a:pt x="9486" y="20813"/>
                </a:lnTo>
                <a:lnTo>
                  <a:pt x="9848" y="21206"/>
                </a:lnTo>
                <a:lnTo>
                  <a:pt x="10046" y="21371"/>
                </a:lnTo>
                <a:lnTo>
                  <a:pt x="10307" y="21502"/>
                </a:lnTo>
                <a:lnTo>
                  <a:pt x="10538" y="21568"/>
                </a:lnTo>
                <a:lnTo>
                  <a:pt x="10801" y="21600"/>
                </a:lnTo>
                <a:lnTo>
                  <a:pt x="10931" y="21568"/>
                </a:lnTo>
                <a:lnTo>
                  <a:pt x="11128" y="21469"/>
                </a:lnTo>
                <a:lnTo>
                  <a:pt x="11752" y="21108"/>
                </a:lnTo>
                <a:lnTo>
                  <a:pt x="12114" y="20879"/>
                </a:lnTo>
                <a:lnTo>
                  <a:pt x="12507" y="20582"/>
                </a:lnTo>
                <a:lnTo>
                  <a:pt x="12934" y="20287"/>
                </a:lnTo>
                <a:lnTo>
                  <a:pt x="13328" y="19926"/>
                </a:lnTo>
                <a:lnTo>
                  <a:pt x="13689" y="19565"/>
                </a:lnTo>
                <a:lnTo>
                  <a:pt x="14017" y="19171"/>
                </a:lnTo>
                <a:lnTo>
                  <a:pt x="14280" y="18778"/>
                </a:lnTo>
                <a:lnTo>
                  <a:pt x="14378" y="18581"/>
                </a:lnTo>
                <a:lnTo>
                  <a:pt x="14444" y="18350"/>
                </a:lnTo>
                <a:lnTo>
                  <a:pt x="14510" y="18153"/>
                </a:lnTo>
                <a:lnTo>
                  <a:pt x="14542" y="17957"/>
                </a:lnTo>
                <a:lnTo>
                  <a:pt x="14542" y="17760"/>
                </a:lnTo>
                <a:lnTo>
                  <a:pt x="14510" y="17529"/>
                </a:lnTo>
                <a:lnTo>
                  <a:pt x="14444" y="17333"/>
                </a:lnTo>
                <a:lnTo>
                  <a:pt x="14346" y="17136"/>
                </a:lnTo>
                <a:lnTo>
                  <a:pt x="14215" y="16939"/>
                </a:lnTo>
                <a:lnTo>
                  <a:pt x="14050" y="16742"/>
                </a:lnTo>
                <a:lnTo>
                  <a:pt x="13788" y="16545"/>
                </a:lnTo>
                <a:lnTo>
                  <a:pt x="13525" y="16413"/>
                </a:lnTo>
                <a:lnTo>
                  <a:pt x="13262" y="16315"/>
                </a:lnTo>
                <a:lnTo>
                  <a:pt x="12967" y="16217"/>
                </a:lnTo>
                <a:lnTo>
                  <a:pt x="12672" y="16150"/>
                </a:lnTo>
                <a:lnTo>
                  <a:pt x="12376" y="16020"/>
                </a:lnTo>
                <a:lnTo>
                  <a:pt x="12114" y="15889"/>
                </a:lnTo>
                <a:lnTo>
                  <a:pt x="11851" y="15658"/>
                </a:lnTo>
                <a:lnTo>
                  <a:pt x="11622" y="15396"/>
                </a:lnTo>
                <a:lnTo>
                  <a:pt x="11489" y="15100"/>
                </a:lnTo>
                <a:lnTo>
                  <a:pt x="11391" y="14773"/>
                </a:lnTo>
                <a:lnTo>
                  <a:pt x="11359" y="14378"/>
                </a:lnTo>
                <a:lnTo>
                  <a:pt x="11391" y="14115"/>
                </a:lnTo>
                <a:lnTo>
                  <a:pt x="11423" y="13820"/>
                </a:lnTo>
                <a:lnTo>
                  <a:pt x="11522" y="13557"/>
                </a:lnTo>
                <a:lnTo>
                  <a:pt x="11622" y="13296"/>
                </a:lnTo>
                <a:lnTo>
                  <a:pt x="11752" y="13033"/>
                </a:lnTo>
                <a:lnTo>
                  <a:pt x="11917" y="12770"/>
                </a:lnTo>
                <a:lnTo>
                  <a:pt x="12114" y="12539"/>
                </a:lnTo>
                <a:lnTo>
                  <a:pt x="12310" y="12310"/>
                </a:lnTo>
                <a:lnTo>
                  <a:pt x="12539" y="12114"/>
                </a:lnTo>
                <a:lnTo>
                  <a:pt x="12770" y="11949"/>
                </a:lnTo>
                <a:lnTo>
                  <a:pt x="12999" y="11785"/>
                </a:lnTo>
                <a:lnTo>
                  <a:pt x="13262" y="11620"/>
                </a:lnTo>
                <a:lnTo>
                  <a:pt x="13525" y="11522"/>
                </a:lnTo>
                <a:lnTo>
                  <a:pt x="13820" y="11423"/>
                </a:lnTo>
                <a:lnTo>
                  <a:pt x="14116" y="11391"/>
                </a:lnTo>
                <a:lnTo>
                  <a:pt x="14378" y="11359"/>
                </a:lnTo>
                <a:lnTo>
                  <a:pt x="14739" y="11391"/>
                </a:lnTo>
                <a:lnTo>
                  <a:pt x="15068" y="11489"/>
                </a:lnTo>
                <a:lnTo>
                  <a:pt x="15396" y="11620"/>
                </a:lnTo>
                <a:lnTo>
                  <a:pt x="15658" y="11851"/>
                </a:lnTo>
                <a:lnTo>
                  <a:pt x="15889" y="12114"/>
                </a:lnTo>
                <a:lnTo>
                  <a:pt x="16052" y="12409"/>
                </a:lnTo>
                <a:lnTo>
                  <a:pt x="16152" y="12704"/>
                </a:lnTo>
                <a:lnTo>
                  <a:pt x="16250" y="12999"/>
                </a:lnTo>
                <a:lnTo>
                  <a:pt x="16315" y="13262"/>
                </a:lnTo>
                <a:lnTo>
                  <a:pt x="16413" y="13525"/>
                </a:lnTo>
                <a:lnTo>
                  <a:pt x="16545" y="13788"/>
                </a:lnTo>
                <a:lnTo>
                  <a:pt x="16742" y="14050"/>
                </a:lnTo>
                <a:lnTo>
                  <a:pt x="16939" y="14215"/>
                </a:lnTo>
                <a:lnTo>
                  <a:pt x="17136" y="14346"/>
                </a:lnTo>
                <a:lnTo>
                  <a:pt x="17333" y="14444"/>
                </a:lnTo>
                <a:lnTo>
                  <a:pt x="17529" y="14510"/>
                </a:lnTo>
                <a:lnTo>
                  <a:pt x="17760" y="14542"/>
                </a:lnTo>
                <a:lnTo>
                  <a:pt x="17957" y="14542"/>
                </a:lnTo>
                <a:lnTo>
                  <a:pt x="18153" y="14510"/>
                </a:lnTo>
                <a:lnTo>
                  <a:pt x="18350" y="14444"/>
                </a:lnTo>
                <a:lnTo>
                  <a:pt x="18581" y="14378"/>
                </a:lnTo>
                <a:lnTo>
                  <a:pt x="18778" y="14280"/>
                </a:lnTo>
                <a:lnTo>
                  <a:pt x="19171" y="14017"/>
                </a:lnTo>
                <a:lnTo>
                  <a:pt x="19565" y="13689"/>
                </a:lnTo>
                <a:lnTo>
                  <a:pt x="19926" y="13328"/>
                </a:lnTo>
                <a:lnTo>
                  <a:pt x="20287" y="12934"/>
                </a:lnTo>
                <a:lnTo>
                  <a:pt x="20582" y="12507"/>
                </a:lnTo>
                <a:lnTo>
                  <a:pt x="20879" y="12114"/>
                </a:lnTo>
                <a:lnTo>
                  <a:pt x="21108" y="11752"/>
                </a:lnTo>
                <a:lnTo>
                  <a:pt x="21469" y="11128"/>
                </a:lnTo>
                <a:lnTo>
                  <a:pt x="21568" y="10931"/>
                </a:lnTo>
                <a:lnTo>
                  <a:pt x="21600" y="10801"/>
                </a:lnTo>
                <a:lnTo>
                  <a:pt x="21568" y="10538"/>
                </a:lnTo>
                <a:lnTo>
                  <a:pt x="21502" y="10307"/>
                </a:lnTo>
                <a:lnTo>
                  <a:pt x="21371" y="10045"/>
                </a:lnTo>
                <a:lnTo>
                  <a:pt x="21206" y="9848"/>
                </a:lnTo>
                <a:lnTo>
                  <a:pt x="20813" y="9486"/>
                </a:lnTo>
                <a:lnTo>
                  <a:pt x="20419" y="9159"/>
                </a:lnTo>
                <a:lnTo>
                  <a:pt x="19697" y="8567"/>
                </a:lnTo>
                <a:lnTo>
                  <a:pt x="19040" y="8075"/>
                </a:lnTo>
                <a:lnTo>
                  <a:pt x="18778" y="7846"/>
                </a:lnTo>
                <a:lnTo>
                  <a:pt x="18515" y="7616"/>
                </a:lnTo>
                <a:lnTo>
                  <a:pt x="18350" y="7386"/>
                </a:lnTo>
                <a:lnTo>
                  <a:pt x="18187" y="7156"/>
                </a:lnTo>
                <a:lnTo>
                  <a:pt x="18121" y="6927"/>
                </a:lnTo>
                <a:lnTo>
                  <a:pt x="18121" y="6664"/>
                </a:lnTo>
                <a:lnTo>
                  <a:pt x="18187" y="6401"/>
                </a:lnTo>
                <a:lnTo>
                  <a:pt x="18318" y="6106"/>
                </a:lnTo>
                <a:lnTo>
                  <a:pt x="18547" y="5777"/>
                </a:lnTo>
                <a:lnTo>
                  <a:pt x="18908" y="5416"/>
                </a:lnTo>
                <a:close/>
              </a:path>
            </a:pathLst>
          </a:custGeom>
          <a:ln w="12175" cap="rnd">
            <a:solidFill>
              <a:srgbClr val="FFB600"/>
            </a:solidFill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404" name="Shape 344"/>
          <p:cNvGrpSpPr/>
          <p:nvPr/>
        </p:nvGrpSpPr>
        <p:grpSpPr>
          <a:xfrm>
            <a:off x="8142375" y="4477603"/>
            <a:ext cx="508821" cy="478650"/>
            <a:chOff x="0" y="30"/>
            <a:chExt cx="508820" cy="478649"/>
          </a:xfrm>
        </p:grpSpPr>
        <p:sp>
          <p:nvSpPr>
            <p:cNvPr id="402" name="Shape 345"/>
            <p:cNvSpPr/>
            <p:nvPr/>
          </p:nvSpPr>
          <p:spPr>
            <a:xfrm>
              <a:off x="-1" y="181397"/>
              <a:ext cx="121180" cy="271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13282" y="5923"/>
                  </a:moveTo>
                  <a:lnTo>
                    <a:pt x="12477" y="5864"/>
                  </a:lnTo>
                  <a:lnTo>
                    <a:pt x="11805" y="5805"/>
                  </a:lnTo>
                  <a:lnTo>
                    <a:pt x="11139" y="5626"/>
                  </a:lnTo>
                  <a:lnTo>
                    <a:pt x="10599" y="5444"/>
                  </a:lnTo>
                  <a:lnTo>
                    <a:pt x="10065" y="5147"/>
                  </a:lnTo>
                  <a:lnTo>
                    <a:pt x="9662" y="4847"/>
                  </a:lnTo>
                  <a:lnTo>
                    <a:pt x="9525" y="4547"/>
                  </a:lnTo>
                  <a:lnTo>
                    <a:pt x="9393" y="4189"/>
                  </a:lnTo>
                  <a:lnTo>
                    <a:pt x="9525" y="3830"/>
                  </a:lnTo>
                  <a:lnTo>
                    <a:pt x="9662" y="3530"/>
                  </a:lnTo>
                  <a:lnTo>
                    <a:pt x="10065" y="3231"/>
                  </a:lnTo>
                  <a:lnTo>
                    <a:pt x="11139" y="2752"/>
                  </a:lnTo>
                  <a:lnTo>
                    <a:pt x="11805" y="2634"/>
                  </a:lnTo>
                  <a:lnTo>
                    <a:pt x="12477" y="2513"/>
                  </a:lnTo>
                  <a:lnTo>
                    <a:pt x="13282" y="2454"/>
                  </a:lnTo>
                  <a:lnTo>
                    <a:pt x="14086" y="2513"/>
                  </a:lnTo>
                  <a:lnTo>
                    <a:pt x="14758" y="2634"/>
                  </a:lnTo>
                  <a:lnTo>
                    <a:pt x="15430" y="2752"/>
                  </a:lnTo>
                  <a:lnTo>
                    <a:pt x="15964" y="2992"/>
                  </a:lnTo>
                  <a:lnTo>
                    <a:pt x="16504" y="3231"/>
                  </a:lnTo>
                  <a:lnTo>
                    <a:pt x="16907" y="3530"/>
                  </a:lnTo>
                  <a:lnTo>
                    <a:pt x="17039" y="3830"/>
                  </a:lnTo>
                  <a:lnTo>
                    <a:pt x="17176" y="4189"/>
                  </a:lnTo>
                  <a:lnTo>
                    <a:pt x="17039" y="4547"/>
                  </a:lnTo>
                  <a:lnTo>
                    <a:pt x="16907" y="4847"/>
                  </a:lnTo>
                  <a:lnTo>
                    <a:pt x="16504" y="5147"/>
                  </a:lnTo>
                  <a:lnTo>
                    <a:pt x="15964" y="5444"/>
                  </a:lnTo>
                  <a:lnTo>
                    <a:pt x="15430" y="5626"/>
                  </a:lnTo>
                  <a:lnTo>
                    <a:pt x="14758" y="5805"/>
                  </a:lnTo>
                  <a:lnTo>
                    <a:pt x="14086" y="5864"/>
                  </a:lnTo>
                  <a:lnTo>
                    <a:pt x="13282" y="5923"/>
                  </a:lnTo>
                  <a:close/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3" name="Shape 346"/>
            <p:cNvSpPr/>
            <p:nvPr/>
          </p:nvSpPr>
          <p:spPr>
            <a:xfrm>
              <a:off x="130233" y="30"/>
              <a:ext cx="378588" cy="47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680"/>
                  </a:moveTo>
                  <a:lnTo>
                    <a:pt x="2663" y="18680"/>
                  </a:lnTo>
                  <a:lnTo>
                    <a:pt x="3521" y="19019"/>
                  </a:lnTo>
                  <a:lnTo>
                    <a:pt x="4724" y="19427"/>
                  </a:lnTo>
                  <a:lnTo>
                    <a:pt x="6268" y="19903"/>
                  </a:lnTo>
                  <a:lnTo>
                    <a:pt x="7988" y="20412"/>
                  </a:lnTo>
                  <a:lnTo>
                    <a:pt x="9834" y="20854"/>
                  </a:lnTo>
                  <a:lnTo>
                    <a:pt x="10779" y="21058"/>
                  </a:lnTo>
                  <a:lnTo>
                    <a:pt x="11724" y="21226"/>
                  </a:lnTo>
                  <a:lnTo>
                    <a:pt x="12625" y="21396"/>
                  </a:lnTo>
                  <a:lnTo>
                    <a:pt x="13526" y="21498"/>
                  </a:lnTo>
                  <a:lnTo>
                    <a:pt x="14342" y="21567"/>
                  </a:lnTo>
                  <a:lnTo>
                    <a:pt x="15159" y="21600"/>
                  </a:lnTo>
                  <a:lnTo>
                    <a:pt x="16532" y="21600"/>
                  </a:lnTo>
                  <a:lnTo>
                    <a:pt x="17262" y="21567"/>
                  </a:lnTo>
                  <a:lnTo>
                    <a:pt x="17950" y="21498"/>
                  </a:lnTo>
                  <a:lnTo>
                    <a:pt x="18551" y="21363"/>
                  </a:lnTo>
                  <a:lnTo>
                    <a:pt x="18851" y="21295"/>
                  </a:lnTo>
                  <a:lnTo>
                    <a:pt x="19066" y="21226"/>
                  </a:lnTo>
                  <a:lnTo>
                    <a:pt x="19281" y="21124"/>
                  </a:lnTo>
                  <a:lnTo>
                    <a:pt x="19452" y="20989"/>
                  </a:lnTo>
                  <a:lnTo>
                    <a:pt x="19539" y="20854"/>
                  </a:lnTo>
                  <a:lnTo>
                    <a:pt x="19625" y="20684"/>
                  </a:lnTo>
                  <a:lnTo>
                    <a:pt x="19754" y="19698"/>
                  </a:lnTo>
                  <a:lnTo>
                    <a:pt x="19712" y="19461"/>
                  </a:lnTo>
                  <a:lnTo>
                    <a:pt x="19625" y="19257"/>
                  </a:lnTo>
                  <a:lnTo>
                    <a:pt x="19452" y="19054"/>
                  </a:lnTo>
                  <a:lnTo>
                    <a:pt x="19195" y="18883"/>
                  </a:lnTo>
                  <a:lnTo>
                    <a:pt x="19410" y="18850"/>
                  </a:lnTo>
                  <a:lnTo>
                    <a:pt x="19840" y="18713"/>
                  </a:lnTo>
                  <a:lnTo>
                    <a:pt x="20011" y="18578"/>
                  </a:lnTo>
                  <a:lnTo>
                    <a:pt x="20140" y="18441"/>
                  </a:lnTo>
                  <a:lnTo>
                    <a:pt x="20269" y="18273"/>
                  </a:lnTo>
                  <a:lnTo>
                    <a:pt x="20355" y="18068"/>
                  </a:lnTo>
                  <a:lnTo>
                    <a:pt x="20397" y="17899"/>
                  </a:lnTo>
                  <a:lnTo>
                    <a:pt x="20526" y="16676"/>
                  </a:lnTo>
                  <a:lnTo>
                    <a:pt x="20526" y="16370"/>
                  </a:lnTo>
                  <a:lnTo>
                    <a:pt x="20484" y="16200"/>
                  </a:lnTo>
                  <a:lnTo>
                    <a:pt x="20397" y="16065"/>
                  </a:lnTo>
                  <a:lnTo>
                    <a:pt x="20182" y="15827"/>
                  </a:lnTo>
                  <a:lnTo>
                    <a:pt x="19925" y="15623"/>
                  </a:lnTo>
                  <a:lnTo>
                    <a:pt x="20140" y="15590"/>
                  </a:lnTo>
                  <a:lnTo>
                    <a:pt x="20313" y="15521"/>
                  </a:lnTo>
                  <a:lnTo>
                    <a:pt x="20484" y="15419"/>
                  </a:lnTo>
                  <a:lnTo>
                    <a:pt x="20655" y="15283"/>
                  </a:lnTo>
                  <a:lnTo>
                    <a:pt x="20784" y="15147"/>
                  </a:lnTo>
                  <a:lnTo>
                    <a:pt x="20870" y="15012"/>
                  </a:lnTo>
                  <a:lnTo>
                    <a:pt x="20956" y="14842"/>
                  </a:lnTo>
                  <a:lnTo>
                    <a:pt x="20999" y="14638"/>
                  </a:lnTo>
                  <a:lnTo>
                    <a:pt x="21127" y="13449"/>
                  </a:lnTo>
                  <a:lnTo>
                    <a:pt x="21127" y="13110"/>
                  </a:lnTo>
                  <a:lnTo>
                    <a:pt x="21085" y="12940"/>
                  </a:lnTo>
                  <a:lnTo>
                    <a:pt x="20999" y="12803"/>
                  </a:lnTo>
                  <a:lnTo>
                    <a:pt x="20912" y="12668"/>
                  </a:lnTo>
                  <a:lnTo>
                    <a:pt x="20655" y="12464"/>
                  </a:lnTo>
                  <a:lnTo>
                    <a:pt x="20484" y="12363"/>
                  </a:lnTo>
                  <a:lnTo>
                    <a:pt x="20655" y="12328"/>
                  </a:lnTo>
                  <a:lnTo>
                    <a:pt x="20828" y="12226"/>
                  </a:lnTo>
                  <a:lnTo>
                    <a:pt x="20999" y="12124"/>
                  </a:lnTo>
                  <a:lnTo>
                    <a:pt x="21127" y="12022"/>
                  </a:lnTo>
                  <a:lnTo>
                    <a:pt x="21256" y="11887"/>
                  </a:lnTo>
                  <a:lnTo>
                    <a:pt x="21343" y="11750"/>
                  </a:lnTo>
                  <a:lnTo>
                    <a:pt x="21385" y="11582"/>
                  </a:lnTo>
                  <a:lnTo>
                    <a:pt x="21429" y="11412"/>
                  </a:lnTo>
                  <a:lnTo>
                    <a:pt x="21600" y="10188"/>
                  </a:lnTo>
                  <a:lnTo>
                    <a:pt x="21558" y="10018"/>
                  </a:lnTo>
                  <a:lnTo>
                    <a:pt x="21514" y="9850"/>
                  </a:lnTo>
                  <a:lnTo>
                    <a:pt x="21429" y="9713"/>
                  </a:lnTo>
                  <a:lnTo>
                    <a:pt x="21343" y="9578"/>
                  </a:lnTo>
                  <a:lnTo>
                    <a:pt x="21214" y="9441"/>
                  </a:lnTo>
                  <a:lnTo>
                    <a:pt x="21043" y="9339"/>
                  </a:lnTo>
                  <a:lnTo>
                    <a:pt x="20655" y="9136"/>
                  </a:lnTo>
                  <a:lnTo>
                    <a:pt x="20226" y="8965"/>
                  </a:lnTo>
                  <a:lnTo>
                    <a:pt x="19712" y="8830"/>
                  </a:lnTo>
                  <a:lnTo>
                    <a:pt x="19153" y="8728"/>
                  </a:lnTo>
                  <a:lnTo>
                    <a:pt x="18594" y="8660"/>
                  </a:lnTo>
                  <a:lnTo>
                    <a:pt x="17391" y="8525"/>
                  </a:lnTo>
                  <a:lnTo>
                    <a:pt x="15545" y="8388"/>
                  </a:lnTo>
                  <a:lnTo>
                    <a:pt x="13355" y="8286"/>
                  </a:lnTo>
                  <a:lnTo>
                    <a:pt x="11123" y="8185"/>
                  </a:lnTo>
                  <a:lnTo>
                    <a:pt x="11422" y="7777"/>
                  </a:lnTo>
                  <a:lnTo>
                    <a:pt x="11680" y="7302"/>
                  </a:lnTo>
                  <a:lnTo>
                    <a:pt x="11937" y="6793"/>
                  </a:lnTo>
                  <a:lnTo>
                    <a:pt x="12110" y="6249"/>
                  </a:lnTo>
                  <a:lnTo>
                    <a:pt x="12281" y="5705"/>
                  </a:lnTo>
                  <a:lnTo>
                    <a:pt x="12454" y="5128"/>
                  </a:lnTo>
                  <a:lnTo>
                    <a:pt x="12625" y="4008"/>
                  </a:lnTo>
                  <a:lnTo>
                    <a:pt x="12754" y="2988"/>
                  </a:lnTo>
                  <a:lnTo>
                    <a:pt x="12840" y="2139"/>
                  </a:lnTo>
                  <a:lnTo>
                    <a:pt x="12840" y="1120"/>
                  </a:lnTo>
                  <a:lnTo>
                    <a:pt x="12711" y="848"/>
                  </a:lnTo>
                  <a:lnTo>
                    <a:pt x="12583" y="644"/>
                  </a:lnTo>
                  <a:lnTo>
                    <a:pt x="12368" y="441"/>
                  </a:lnTo>
                  <a:lnTo>
                    <a:pt x="12110" y="237"/>
                  </a:lnTo>
                  <a:lnTo>
                    <a:pt x="11809" y="135"/>
                  </a:lnTo>
                  <a:lnTo>
                    <a:pt x="11465" y="33"/>
                  </a:lnTo>
                  <a:lnTo>
                    <a:pt x="11123" y="0"/>
                  </a:lnTo>
                  <a:lnTo>
                    <a:pt x="10477" y="33"/>
                  </a:lnTo>
                  <a:lnTo>
                    <a:pt x="10049" y="102"/>
                  </a:lnTo>
                  <a:lnTo>
                    <a:pt x="9705" y="204"/>
                  </a:lnTo>
                  <a:lnTo>
                    <a:pt x="9448" y="305"/>
                  </a:lnTo>
                  <a:lnTo>
                    <a:pt x="8760" y="2037"/>
                  </a:lnTo>
                  <a:lnTo>
                    <a:pt x="8416" y="2818"/>
                  </a:lnTo>
                  <a:lnTo>
                    <a:pt x="8072" y="3532"/>
                  </a:lnTo>
                  <a:lnTo>
                    <a:pt x="7730" y="4177"/>
                  </a:lnTo>
                  <a:lnTo>
                    <a:pt x="7386" y="4721"/>
                  </a:lnTo>
                  <a:lnTo>
                    <a:pt x="7085" y="5128"/>
                  </a:lnTo>
                  <a:lnTo>
                    <a:pt x="6827" y="5468"/>
                  </a:lnTo>
                  <a:lnTo>
                    <a:pt x="5840" y="6249"/>
                  </a:lnTo>
                  <a:lnTo>
                    <a:pt x="4422" y="7302"/>
                  </a:lnTo>
                  <a:lnTo>
                    <a:pt x="2534" y="8660"/>
                  </a:lnTo>
                  <a:lnTo>
                    <a:pt x="0" y="8660"/>
                  </a:lnTo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13" name="Shape 347"/>
          <p:cNvGrpSpPr/>
          <p:nvPr/>
        </p:nvGrpSpPr>
        <p:grpSpPr>
          <a:xfrm>
            <a:off x="545620" y="382428"/>
            <a:ext cx="398659" cy="631844"/>
            <a:chOff x="0" y="38"/>
            <a:chExt cx="398657" cy="631842"/>
          </a:xfrm>
        </p:grpSpPr>
        <p:sp>
          <p:nvSpPr>
            <p:cNvPr id="405" name="Shape 348"/>
            <p:cNvSpPr/>
            <p:nvPr/>
          </p:nvSpPr>
          <p:spPr>
            <a:xfrm>
              <a:off x="119969" y="550675"/>
              <a:ext cx="158720" cy="34942"/>
            </a:xfrm>
            <a:prstGeom prst="rect">
              <a:avLst/>
            </a:pr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6" name="Shape 349"/>
            <p:cNvSpPr/>
            <p:nvPr/>
          </p:nvSpPr>
          <p:spPr>
            <a:xfrm>
              <a:off x="119969" y="514765"/>
              <a:ext cx="158720" cy="34942"/>
            </a:xfrm>
            <a:prstGeom prst="rect">
              <a:avLst/>
            </a:pr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7" name="Shape 350"/>
            <p:cNvSpPr/>
            <p:nvPr/>
          </p:nvSpPr>
          <p:spPr>
            <a:xfrm>
              <a:off x="119969" y="585616"/>
              <a:ext cx="158720" cy="46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078"/>
                  </a:lnTo>
                  <a:lnTo>
                    <a:pt x="127" y="5739"/>
                  </a:lnTo>
                  <a:lnTo>
                    <a:pt x="517" y="8383"/>
                  </a:lnTo>
                  <a:lnTo>
                    <a:pt x="1029" y="10574"/>
                  </a:lnTo>
                  <a:lnTo>
                    <a:pt x="1800" y="11913"/>
                  </a:lnTo>
                  <a:lnTo>
                    <a:pt x="9897" y="21165"/>
                  </a:lnTo>
                  <a:lnTo>
                    <a:pt x="10800" y="21600"/>
                  </a:lnTo>
                  <a:lnTo>
                    <a:pt x="11697" y="21165"/>
                  </a:lnTo>
                  <a:lnTo>
                    <a:pt x="19800" y="11913"/>
                  </a:lnTo>
                  <a:lnTo>
                    <a:pt x="20571" y="10574"/>
                  </a:lnTo>
                  <a:lnTo>
                    <a:pt x="21083" y="8383"/>
                  </a:lnTo>
                  <a:lnTo>
                    <a:pt x="21468" y="5739"/>
                  </a:lnTo>
                  <a:lnTo>
                    <a:pt x="21600" y="3078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8" name="Shape 351"/>
            <p:cNvSpPr/>
            <p:nvPr/>
          </p:nvSpPr>
          <p:spPr>
            <a:xfrm>
              <a:off x="102980" y="218215"/>
              <a:ext cx="54769" cy="258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8934" y="9222"/>
                  </a:lnTo>
                  <a:lnTo>
                    <a:pt x="0" y="0"/>
                  </a:lnTo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9" name="Shape 352"/>
            <p:cNvSpPr/>
            <p:nvPr/>
          </p:nvSpPr>
          <p:spPr>
            <a:xfrm>
              <a:off x="-1" y="38"/>
              <a:ext cx="398659" cy="476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00" y="21600"/>
                  </a:moveTo>
                  <a:lnTo>
                    <a:pt x="15356" y="20659"/>
                  </a:lnTo>
                  <a:lnTo>
                    <a:pt x="15713" y="19761"/>
                  </a:lnTo>
                  <a:lnTo>
                    <a:pt x="16123" y="18906"/>
                  </a:lnTo>
                  <a:lnTo>
                    <a:pt x="16584" y="18135"/>
                  </a:lnTo>
                  <a:lnTo>
                    <a:pt x="17096" y="17408"/>
                  </a:lnTo>
                  <a:lnTo>
                    <a:pt x="17607" y="16681"/>
                  </a:lnTo>
                  <a:lnTo>
                    <a:pt x="18733" y="15313"/>
                  </a:lnTo>
                  <a:lnTo>
                    <a:pt x="19297" y="14628"/>
                  </a:lnTo>
                  <a:lnTo>
                    <a:pt x="19807" y="13945"/>
                  </a:lnTo>
                  <a:lnTo>
                    <a:pt x="20270" y="13260"/>
                  </a:lnTo>
                  <a:lnTo>
                    <a:pt x="20730" y="12490"/>
                  </a:lnTo>
                  <a:lnTo>
                    <a:pt x="21087" y="11719"/>
                  </a:lnTo>
                  <a:lnTo>
                    <a:pt x="21344" y="10864"/>
                  </a:lnTo>
                  <a:lnTo>
                    <a:pt x="21497" y="9967"/>
                  </a:lnTo>
                  <a:lnTo>
                    <a:pt x="21547" y="9496"/>
                  </a:lnTo>
                  <a:lnTo>
                    <a:pt x="21600" y="9025"/>
                  </a:lnTo>
                  <a:lnTo>
                    <a:pt x="21497" y="8084"/>
                  </a:lnTo>
                  <a:lnTo>
                    <a:pt x="21344" y="7187"/>
                  </a:lnTo>
                  <a:lnTo>
                    <a:pt x="21087" y="6329"/>
                  </a:lnTo>
                  <a:lnTo>
                    <a:pt x="20730" y="5518"/>
                  </a:lnTo>
                  <a:lnTo>
                    <a:pt x="20270" y="4705"/>
                  </a:lnTo>
                  <a:lnTo>
                    <a:pt x="19757" y="3978"/>
                  </a:lnTo>
                  <a:lnTo>
                    <a:pt x="19091" y="3293"/>
                  </a:lnTo>
                  <a:lnTo>
                    <a:pt x="18427" y="2652"/>
                  </a:lnTo>
                  <a:lnTo>
                    <a:pt x="17657" y="2053"/>
                  </a:lnTo>
                  <a:lnTo>
                    <a:pt x="16840" y="1540"/>
                  </a:lnTo>
                  <a:lnTo>
                    <a:pt x="15917" y="1112"/>
                  </a:lnTo>
                  <a:lnTo>
                    <a:pt x="14997" y="727"/>
                  </a:lnTo>
                  <a:lnTo>
                    <a:pt x="14024" y="427"/>
                  </a:lnTo>
                  <a:lnTo>
                    <a:pt x="12950" y="170"/>
                  </a:lnTo>
                  <a:lnTo>
                    <a:pt x="11926" y="42"/>
                  </a:lnTo>
                  <a:lnTo>
                    <a:pt x="10800" y="0"/>
                  </a:lnTo>
                  <a:lnTo>
                    <a:pt x="9674" y="42"/>
                  </a:lnTo>
                  <a:lnTo>
                    <a:pt x="8650" y="170"/>
                  </a:lnTo>
                  <a:lnTo>
                    <a:pt x="7576" y="427"/>
                  </a:lnTo>
                  <a:lnTo>
                    <a:pt x="6603" y="727"/>
                  </a:lnTo>
                  <a:lnTo>
                    <a:pt x="5681" y="1112"/>
                  </a:lnTo>
                  <a:lnTo>
                    <a:pt x="4760" y="1540"/>
                  </a:lnTo>
                  <a:lnTo>
                    <a:pt x="3940" y="2053"/>
                  </a:lnTo>
                  <a:lnTo>
                    <a:pt x="3173" y="2652"/>
                  </a:lnTo>
                  <a:lnTo>
                    <a:pt x="2507" y="3293"/>
                  </a:lnTo>
                  <a:lnTo>
                    <a:pt x="1843" y="3978"/>
                  </a:lnTo>
                  <a:lnTo>
                    <a:pt x="1330" y="4705"/>
                  </a:lnTo>
                  <a:lnTo>
                    <a:pt x="870" y="5518"/>
                  </a:lnTo>
                  <a:lnTo>
                    <a:pt x="513" y="6329"/>
                  </a:lnTo>
                  <a:lnTo>
                    <a:pt x="256" y="7187"/>
                  </a:lnTo>
                  <a:lnTo>
                    <a:pt x="103" y="8084"/>
                  </a:lnTo>
                  <a:lnTo>
                    <a:pt x="0" y="9025"/>
                  </a:lnTo>
                  <a:lnTo>
                    <a:pt x="50" y="9496"/>
                  </a:lnTo>
                  <a:lnTo>
                    <a:pt x="103" y="9967"/>
                  </a:lnTo>
                  <a:lnTo>
                    <a:pt x="256" y="10864"/>
                  </a:lnTo>
                  <a:lnTo>
                    <a:pt x="513" y="11719"/>
                  </a:lnTo>
                  <a:lnTo>
                    <a:pt x="870" y="12490"/>
                  </a:lnTo>
                  <a:lnTo>
                    <a:pt x="1330" y="13260"/>
                  </a:lnTo>
                  <a:lnTo>
                    <a:pt x="1791" y="13945"/>
                  </a:lnTo>
                  <a:lnTo>
                    <a:pt x="2303" y="14628"/>
                  </a:lnTo>
                  <a:lnTo>
                    <a:pt x="2867" y="15313"/>
                  </a:lnTo>
                  <a:lnTo>
                    <a:pt x="3993" y="16681"/>
                  </a:lnTo>
                  <a:lnTo>
                    <a:pt x="4504" y="17408"/>
                  </a:lnTo>
                  <a:lnTo>
                    <a:pt x="5016" y="18135"/>
                  </a:lnTo>
                  <a:lnTo>
                    <a:pt x="5477" y="18906"/>
                  </a:lnTo>
                  <a:lnTo>
                    <a:pt x="5887" y="19761"/>
                  </a:lnTo>
                  <a:lnTo>
                    <a:pt x="6244" y="20659"/>
                  </a:lnTo>
                  <a:lnTo>
                    <a:pt x="6500" y="21600"/>
                  </a:lnTo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0" name="Shape 353"/>
            <p:cNvSpPr/>
            <p:nvPr/>
          </p:nvSpPr>
          <p:spPr>
            <a:xfrm>
              <a:off x="240909" y="218215"/>
              <a:ext cx="54769" cy="258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2666" y="9222"/>
                  </a:lnTo>
                  <a:lnTo>
                    <a:pt x="0" y="21600"/>
                  </a:lnTo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1" name="Shape 354"/>
            <p:cNvSpPr/>
            <p:nvPr/>
          </p:nvSpPr>
          <p:spPr>
            <a:xfrm>
              <a:off x="129433" y="208752"/>
              <a:ext cx="139792" cy="30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22"/>
                  </a:moveTo>
                  <a:lnTo>
                    <a:pt x="4962" y="21600"/>
                  </a:lnTo>
                  <a:lnTo>
                    <a:pt x="9925" y="2022"/>
                  </a:lnTo>
                  <a:lnTo>
                    <a:pt x="10362" y="692"/>
                  </a:lnTo>
                  <a:lnTo>
                    <a:pt x="10800" y="0"/>
                  </a:lnTo>
                  <a:lnTo>
                    <a:pt x="11238" y="692"/>
                  </a:lnTo>
                  <a:lnTo>
                    <a:pt x="11675" y="2022"/>
                  </a:lnTo>
                  <a:lnTo>
                    <a:pt x="16638" y="21600"/>
                  </a:lnTo>
                  <a:lnTo>
                    <a:pt x="21600" y="2022"/>
                  </a:lnTo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2" name="Shape 355"/>
            <p:cNvSpPr/>
            <p:nvPr/>
          </p:nvSpPr>
          <p:spPr>
            <a:xfrm>
              <a:off x="119969" y="480794"/>
              <a:ext cx="158720" cy="1"/>
            </a:xfrm>
            <a:prstGeom prst="line">
              <a:avLst/>
            </a:pr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41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358"/>
          <p:cNvSpPr/>
          <p:nvPr/>
        </p:nvSpPr>
        <p:spPr>
          <a:xfrm>
            <a:off x="407149" y="407074"/>
            <a:ext cx="8329802" cy="4329302"/>
          </a:xfrm>
          <a:prstGeom prst="rect">
            <a:avLst/>
          </a:prstGeom>
          <a:solidFill>
            <a:srgbClr val="FC406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22" name="Shape 359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23" name="Shape 360"/>
          <p:cNvSpPr/>
          <p:nvPr/>
        </p:nvSpPr>
        <p:spPr>
          <a:xfrm>
            <a:off x="1156975" y="-137274"/>
            <a:ext cx="398701" cy="398701"/>
          </a:xfrm>
          <a:prstGeom prst="ellipse">
            <a:avLst/>
          </a:prstGeom>
          <a:solidFill>
            <a:srgbClr val="FF975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24" name="Shape 361"/>
          <p:cNvSpPr/>
          <p:nvPr/>
        </p:nvSpPr>
        <p:spPr>
          <a:xfrm>
            <a:off x="1397224" y="337513"/>
            <a:ext cx="136801" cy="136801"/>
          </a:xfrm>
          <a:prstGeom prst="ellipse">
            <a:avLst/>
          </a:prstGeom>
          <a:solidFill>
            <a:srgbClr val="02BDC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25" name="Shape 362"/>
          <p:cNvSpPr/>
          <p:nvPr/>
        </p:nvSpPr>
        <p:spPr>
          <a:xfrm>
            <a:off x="488128" y="1334485"/>
            <a:ext cx="213001" cy="2130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26" name="Shape 363"/>
          <p:cNvSpPr/>
          <p:nvPr/>
        </p:nvSpPr>
        <p:spPr>
          <a:xfrm>
            <a:off x="7847949" y="4168078"/>
            <a:ext cx="1097701" cy="1097701"/>
          </a:xfrm>
          <a:prstGeom prst="ellipse">
            <a:avLst/>
          </a:prstGeom>
          <a:solidFill>
            <a:srgbClr val="02BDC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27" name="Shape 364"/>
          <p:cNvSpPr/>
          <p:nvPr/>
        </p:nvSpPr>
        <p:spPr>
          <a:xfrm>
            <a:off x="8507493" y="2981145"/>
            <a:ext cx="774601" cy="774601"/>
          </a:xfrm>
          <a:prstGeom prst="ellipse">
            <a:avLst/>
          </a:prstGeom>
          <a:solidFill>
            <a:srgbClr val="FFB60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28" name="Shape 365"/>
          <p:cNvSpPr/>
          <p:nvPr/>
        </p:nvSpPr>
        <p:spPr>
          <a:xfrm>
            <a:off x="8094101" y="3973939"/>
            <a:ext cx="413401" cy="4134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29" name="Shape 366"/>
          <p:cNvSpPr/>
          <p:nvPr/>
        </p:nvSpPr>
        <p:spPr>
          <a:xfrm>
            <a:off x="8622048" y="3872634"/>
            <a:ext cx="213001" cy="213001"/>
          </a:xfrm>
          <a:prstGeom prst="ellipse">
            <a:avLst/>
          </a:prstGeom>
          <a:solidFill>
            <a:srgbClr val="FF975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0" name="Shape 367"/>
          <p:cNvSpPr/>
          <p:nvPr/>
        </p:nvSpPr>
        <p:spPr>
          <a:xfrm>
            <a:off x="7550022" y="4801658"/>
            <a:ext cx="213001" cy="213001"/>
          </a:xfrm>
          <a:prstGeom prst="ellipse">
            <a:avLst/>
          </a:prstGeom>
          <a:solidFill>
            <a:srgbClr val="FFB60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1" name="Shape 368"/>
          <p:cNvSpPr/>
          <p:nvPr/>
        </p:nvSpPr>
        <p:spPr>
          <a:xfrm>
            <a:off x="7325661" y="4674666"/>
            <a:ext cx="93901" cy="93901"/>
          </a:xfrm>
          <a:prstGeom prst="ellipse">
            <a:avLst/>
          </a:prstGeom>
          <a:solidFill>
            <a:srgbClr val="02BDC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2" name="Shape 369"/>
          <p:cNvSpPr/>
          <p:nvPr/>
        </p:nvSpPr>
        <p:spPr>
          <a:xfrm>
            <a:off x="258289" y="1577099"/>
            <a:ext cx="93901" cy="93901"/>
          </a:xfrm>
          <a:prstGeom prst="ellipse">
            <a:avLst/>
          </a:prstGeom>
          <a:solidFill>
            <a:srgbClr val="FFB60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3" name="Shape 370"/>
          <p:cNvSpPr/>
          <p:nvPr/>
        </p:nvSpPr>
        <p:spPr>
          <a:xfrm>
            <a:off x="8726431" y="3200085"/>
            <a:ext cx="336726" cy="336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908" y="5416"/>
                </a:moveTo>
                <a:lnTo>
                  <a:pt x="19139" y="5187"/>
                </a:lnTo>
                <a:lnTo>
                  <a:pt x="19402" y="5056"/>
                </a:lnTo>
                <a:lnTo>
                  <a:pt x="19697" y="4956"/>
                </a:lnTo>
                <a:lnTo>
                  <a:pt x="19960" y="4892"/>
                </a:lnTo>
                <a:lnTo>
                  <a:pt x="20255" y="4825"/>
                </a:lnTo>
                <a:lnTo>
                  <a:pt x="20550" y="4695"/>
                </a:lnTo>
                <a:lnTo>
                  <a:pt x="20813" y="4530"/>
                </a:lnTo>
                <a:lnTo>
                  <a:pt x="21108" y="4300"/>
                </a:lnTo>
                <a:lnTo>
                  <a:pt x="21339" y="4038"/>
                </a:lnTo>
                <a:lnTo>
                  <a:pt x="21469" y="3742"/>
                </a:lnTo>
                <a:lnTo>
                  <a:pt x="21568" y="3414"/>
                </a:lnTo>
                <a:lnTo>
                  <a:pt x="21600" y="3053"/>
                </a:lnTo>
                <a:lnTo>
                  <a:pt x="21568" y="2758"/>
                </a:lnTo>
                <a:lnTo>
                  <a:pt x="21535" y="2461"/>
                </a:lnTo>
                <a:lnTo>
                  <a:pt x="21437" y="2200"/>
                </a:lnTo>
                <a:lnTo>
                  <a:pt x="21305" y="1903"/>
                </a:lnTo>
                <a:lnTo>
                  <a:pt x="21174" y="1674"/>
                </a:lnTo>
                <a:lnTo>
                  <a:pt x="21010" y="1411"/>
                </a:lnTo>
                <a:lnTo>
                  <a:pt x="20845" y="1182"/>
                </a:lnTo>
                <a:lnTo>
                  <a:pt x="20648" y="952"/>
                </a:lnTo>
                <a:lnTo>
                  <a:pt x="20419" y="755"/>
                </a:lnTo>
                <a:lnTo>
                  <a:pt x="20189" y="590"/>
                </a:lnTo>
                <a:lnTo>
                  <a:pt x="19926" y="426"/>
                </a:lnTo>
                <a:lnTo>
                  <a:pt x="19664" y="263"/>
                </a:lnTo>
                <a:lnTo>
                  <a:pt x="19402" y="164"/>
                </a:lnTo>
                <a:lnTo>
                  <a:pt x="19105" y="66"/>
                </a:lnTo>
                <a:lnTo>
                  <a:pt x="18844" y="32"/>
                </a:lnTo>
                <a:lnTo>
                  <a:pt x="18547" y="0"/>
                </a:lnTo>
                <a:lnTo>
                  <a:pt x="18187" y="32"/>
                </a:lnTo>
                <a:lnTo>
                  <a:pt x="17858" y="131"/>
                </a:lnTo>
                <a:lnTo>
                  <a:pt x="17563" y="263"/>
                </a:lnTo>
                <a:lnTo>
                  <a:pt x="17300" y="492"/>
                </a:lnTo>
                <a:lnTo>
                  <a:pt x="17070" y="755"/>
                </a:lnTo>
                <a:lnTo>
                  <a:pt x="16907" y="1050"/>
                </a:lnTo>
                <a:lnTo>
                  <a:pt x="16808" y="1313"/>
                </a:lnTo>
                <a:lnTo>
                  <a:pt x="16742" y="1608"/>
                </a:lnTo>
                <a:lnTo>
                  <a:pt x="16644" y="1903"/>
                </a:lnTo>
                <a:lnTo>
                  <a:pt x="16545" y="2166"/>
                </a:lnTo>
                <a:lnTo>
                  <a:pt x="16413" y="2461"/>
                </a:lnTo>
                <a:lnTo>
                  <a:pt x="16184" y="2692"/>
                </a:lnTo>
                <a:lnTo>
                  <a:pt x="15823" y="3053"/>
                </a:lnTo>
                <a:lnTo>
                  <a:pt x="15494" y="3282"/>
                </a:lnTo>
                <a:lnTo>
                  <a:pt x="15199" y="3414"/>
                </a:lnTo>
                <a:lnTo>
                  <a:pt x="14936" y="3479"/>
                </a:lnTo>
                <a:lnTo>
                  <a:pt x="14675" y="3479"/>
                </a:lnTo>
                <a:lnTo>
                  <a:pt x="14444" y="3414"/>
                </a:lnTo>
                <a:lnTo>
                  <a:pt x="14215" y="3250"/>
                </a:lnTo>
                <a:lnTo>
                  <a:pt x="13984" y="3085"/>
                </a:lnTo>
                <a:lnTo>
                  <a:pt x="13755" y="2822"/>
                </a:lnTo>
                <a:lnTo>
                  <a:pt x="13525" y="2561"/>
                </a:lnTo>
                <a:lnTo>
                  <a:pt x="13033" y="1903"/>
                </a:lnTo>
                <a:lnTo>
                  <a:pt x="12441" y="1182"/>
                </a:lnTo>
                <a:lnTo>
                  <a:pt x="12114" y="787"/>
                </a:lnTo>
                <a:lnTo>
                  <a:pt x="11752" y="394"/>
                </a:lnTo>
                <a:lnTo>
                  <a:pt x="11555" y="229"/>
                </a:lnTo>
                <a:lnTo>
                  <a:pt x="11293" y="98"/>
                </a:lnTo>
                <a:lnTo>
                  <a:pt x="11064" y="32"/>
                </a:lnTo>
                <a:lnTo>
                  <a:pt x="10801" y="0"/>
                </a:lnTo>
                <a:lnTo>
                  <a:pt x="10669" y="32"/>
                </a:lnTo>
                <a:lnTo>
                  <a:pt x="10472" y="131"/>
                </a:lnTo>
                <a:lnTo>
                  <a:pt x="9848" y="492"/>
                </a:lnTo>
                <a:lnTo>
                  <a:pt x="9486" y="722"/>
                </a:lnTo>
                <a:lnTo>
                  <a:pt x="9093" y="1018"/>
                </a:lnTo>
                <a:lnTo>
                  <a:pt x="8667" y="1313"/>
                </a:lnTo>
                <a:lnTo>
                  <a:pt x="8272" y="1674"/>
                </a:lnTo>
                <a:lnTo>
                  <a:pt x="7911" y="2035"/>
                </a:lnTo>
                <a:lnTo>
                  <a:pt x="7583" y="2429"/>
                </a:lnTo>
                <a:lnTo>
                  <a:pt x="7320" y="2822"/>
                </a:lnTo>
                <a:lnTo>
                  <a:pt x="7222" y="3021"/>
                </a:lnTo>
                <a:lnTo>
                  <a:pt x="7156" y="3250"/>
                </a:lnTo>
                <a:lnTo>
                  <a:pt x="7091" y="3447"/>
                </a:lnTo>
                <a:lnTo>
                  <a:pt x="7058" y="3643"/>
                </a:lnTo>
                <a:lnTo>
                  <a:pt x="7058" y="3840"/>
                </a:lnTo>
                <a:lnTo>
                  <a:pt x="7091" y="4071"/>
                </a:lnTo>
                <a:lnTo>
                  <a:pt x="7156" y="4267"/>
                </a:lnTo>
                <a:lnTo>
                  <a:pt x="7254" y="4464"/>
                </a:lnTo>
                <a:lnTo>
                  <a:pt x="7386" y="4661"/>
                </a:lnTo>
                <a:lnTo>
                  <a:pt x="7551" y="4858"/>
                </a:lnTo>
                <a:lnTo>
                  <a:pt x="7812" y="5056"/>
                </a:lnTo>
                <a:lnTo>
                  <a:pt x="8338" y="5317"/>
                </a:lnTo>
                <a:lnTo>
                  <a:pt x="8928" y="5450"/>
                </a:lnTo>
                <a:lnTo>
                  <a:pt x="9225" y="5580"/>
                </a:lnTo>
                <a:lnTo>
                  <a:pt x="9486" y="5712"/>
                </a:lnTo>
                <a:lnTo>
                  <a:pt x="9749" y="5942"/>
                </a:lnTo>
                <a:lnTo>
                  <a:pt x="9980" y="6204"/>
                </a:lnTo>
                <a:lnTo>
                  <a:pt x="10111" y="6500"/>
                </a:lnTo>
                <a:lnTo>
                  <a:pt x="10209" y="6828"/>
                </a:lnTo>
                <a:lnTo>
                  <a:pt x="10243" y="7222"/>
                </a:lnTo>
                <a:lnTo>
                  <a:pt x="10209" y="7485"/>
                </a:lnTo>
                <a:lnTo>
                  <a:pt x="10177" y="7780"/>
                </a:lnTo>
                <a:lnTo>
                  <a:pt x="9980" y="8306"/>
                </a:lnTo>
                <a:lnTo>
                  <a:pt x="9848" y="8567"/>
                </a:lnTo>
                <a:lnTo>
                  <a:pt x="9685" y="8830"/>
                </a:lnTo>
                <a:lnTo>
                  <a:pt x="9486" y="9061"/>
                </a:lnTo>
                <a:lnTo>
                  <a:pt x="9290" y="9290"/>
                </a:lnTo>
                <a:lnTo>
                  <a:pt x="9061" y="9486"/>
                </a:lnTo>
                <a:lnTo>
                  <a:pt x="8830" y="9685"/>
                </a:lnTo>
                <a:lnTo>
                  <a:pt x="8601" y="9815"/>
                </a:lnTo>
                <a:lnTo>
                  <a:pt x="8338" y="9980"/>
                </a:lnTo>
                <a:lnTo>
                  <a:pt x="8075" y="10078"/>
                </a:lnTo>
                <a:lnTo>
                  <a:pt x="7780" y="10177"/>
                </a:lnTo>
                <a:lnTo>
                  <a:pt x="7485" y="10209"/>
                </a:lnTo>
                <a:lnTo>
                  <a:pt x="7222" y="10243"/>
                </a:lnTo>
                <a:lnTo>
                  <a:pt x="6861" y="10209"/>
                </a:lnTo>
                <a:lnTo>
                  <a:pt x="6533" y="10111"/>
                </a:lnTo>
                <a:lnTo>
                  <a:pt x="6204" y="9980"/>
                </a:lnTo>
                <a:lnTo>
                  <a:pt x="5942" y="9749"/>
                </a:lnTo>
                <a:lnTo>
                  <a:pt x="5712" y="9486"/>
                </a:lnTo>
                <a:lnTo>
                  <a:pt x="5548" y="9191"/>
                </a:lnTo>
                <a:lnTo>
                  <a:pt x="5351" y="8601"/>
                </a:lnTo>
                <a:lnTo>
                  <a:pt x="5285" y="8338"/>
                </a:lnTo>
                <a:lnTo>
                  <a:pt x="5187" y="8075"/>
                </a:lnTo>
                <a:lnTo>
                  <a:pt x="5056" y="7812"/>
                </a:lnTo>
                <a:lnTo>
                  <a:pt x="4858" y="7550"/>
                </a:lnTo>
                <a:lnTo>
                  <a:pt x="4661" y="7386"/>
                </a:lnTo>
                <a:lnTo>
                  <a:pt x="4464" y="7254"/>
                </a:lnTo>
                <a:lnTo>
                  <a:pt x="4267" y="7156"/>
                </a:lnTo>
                <a:lnTo>
                  <a:pt x="4071" y="7091"/>
                </a:lnTo>
                <a:lnTo>
                  <a:pt x="3840" y="7058"/>
                </a:lnTo>
                <a:lnTo>
                  <a:pt x="3643" y="7058"/>
                </a:lnTo>
                <a:lnTo>
                  <a:pt x="3447" y="7091"/>
                </a:lnTo>
                <a:lnTo>
                  <a:pt x="3250" y="7156"/>
                </a:lnTo>
                <a:lnTo>
                  <a:pt x="3021" y="7222"/>
                </a:lnTo>
                <a:lnTo>
                  <a:pt x="2822" y="7320"/>
                </a:lnTo>
                <a:lnTo>
                  <a:pt x="2429" y="7583"/>
                </a:lnTo>
                <a:lnTo>
                  <a:pt x="2035" y="7911"/>
                </a:lnTo>
                <a:lnTo>
                  <a:pt x="1674" y="8272"/>
                </a:lnTo>
                <a:lnTo>
                  <a:pt x="1313" y="8667"/>
                </a:lnTo>
                <a:lnTo>
                  <a:pt x="1018" y="9093"/>
                </a:lnTo>
                <a:lnTo>
                  <a:pt x="722" y="9486"/>
                </a:lnTo>
                <a:lnTo>
                  <a:pt x="492" y="9848"/>
                </a:lnTo>
                <a:lnTo>
                  <a:pt x="131" y="10472"/>
                </a:lnTo>
                <a:lnTo>
                  <a:pt x="32" y="10669"/>
                </a:lnTo>
                <a:lnTo>
                  <a:pt x="0" y="10801"/>
                </a:lnTo>
                <a:lnTo>
                  <a:pt x="32" y="11062"/>
                </a:lnTo>
                <a:lnTo>
                  <a:pt x="98" y="11293"/>
                </a:lnTo>
                <a:lnTo>
                  <a:pt x="229" y="11555"/>
                </a:lnTo>
                <a:lnTo>
                  <a:pt x="394" y="11752"/>
                </a:lnTo>
                <a:lnTo>
                  <a:pt x="787" y="12114"/>
                </a:lnTo>
                <a:lnTo>
                  <a:pt x="1182" y="12441"/>
                </a:lnTo>
                <a:lnTo>
                  <a:pt x="1903" y="13033"/>
                </a:lnTo>
                <a:lnTo>
                  <a:pt x="2561" y="13525"/>
                </a:lnTo>
                <a:lnTo>
                  <a:pt x="2822" y="13755"/>
                </a:lnTo>
                <a:lnTo>
                  <a:pt x="3085" y="13984"/>
                </a:lnTo>
                <a:lnTo>
                  <a:pt x="3250" y="14215"/>
                </a:lnTo>
                <a:lnTo>
                  <a:pt x="3414" y="14444"/>
                </a:lnTo>
                <a:lnTo>
                  <a:pt x="3480" y="14675"/>
                </a:lnTo>
                <a:lnTo>
                  <a:pt x="3480" y="14936"/>
                </a:lnTo>
                <a:lnTo>
                  <a:pt x="3414" y="15199"/>
                </a:lnTo>
                <a:lnTo>
                  <a:pt x="3282" y="15494"/>
                </a:lnTo>
                <a:lnTo>
                  <a:pt x="3053" y="15823"/>
                </a:lnTo>
                <a:lnTo>
                  <a:pt x="2463" y="16413"/>
                </a:lnTo>
                <a:lnTo>
                  <a:pt x="2200" y="16545"/>
                </a:lnTo>
                <a:lnTo>
                  <a:pt x="1903" y="16644"/>
                </a:lnTo>
                <a:lnTo>
                  <a:pt x="1642" y="16710"/>
                </a:lnTo>
                <a:lnTo>
                  <a:pt x="1345" y="16775"/>
                </a:lnTo>
                <a:lnTo>
                  <a:pt x="1050" y="16907"/>
                </a:lnTo>
                <a:lnTo>
                  <a:pt x="787" y="17070"/>
                </a:lnTo>
                <a:lnTo>
                  <a:pt x="492" y="17300"/>
                </a:lnTo>
                <a:lnTo>
                  <a:pt x="263" y="17563"/>
                </a:lnTo>
                <a:lnTo>
                  <a:pt x="131" y="17858"/>
                </a:lnTo>
                <a:lnTo>
                  <a:pt x="32" y="18186"/>
                </a:lnTo>
                <a:lnTo>
                  <a:pt x="0" y="18547"/>
                </a:lnTo>
                <a:lnTo>
                  <a:pt x="32" y="18844"/>
                </a:lnTo>
                <a:lnTo>
                  <a:pt x="66" y="19139"/>
                </a:lnTo>
                <a:lnTo>
                  <a:pt x="164" y="19402"/>
                </a:lnTo>
                <a:lnTo>
                  <a:pt x="295" y="19697"/>
                </a:lnTo>
                <a:lnTo>
                  <a:pt x="427" y="19926"/>
                </a:lnTo>
                <a:lnTo>
                  <a:pt x="590" y="20189"/>
                </a:lnTo>
                <a:lnTo>
                  <a:pt x="755" y="20419"/>
                </a:lnTo>
                <a:lnTo>
                  <a:pt x="952" y="20648"/>
                </a:lnTo>
                <a:lnTo>
                  <a:pt x="1182" y="20845"/>
                </a:lnTo>
                <a:lnTo>
                  <a:pt x="1411" y="21010"/>
                </a:lnTo>
                <a:lnTo>
                  <a:pt x="1937" y="21339"/>
                </a:lnTo>
                <a:lnTo>
                  <a:pt x="2200" y="21437"/>
                </a:lnTo>
                <a:lnTo>
                  <a:pt x="2495" y="21535"/>
                </a:lnTo>
                <a:lnTo>
                  <a:pt x="2758" y="21568"/>
                </a:lnTo>
                <a:lnTo>
                  <a:pt x="3053" y="21600"/>
                </a:lnTo>
                <a:lnTo>
                  <a:pt x="3414" y="21568"/>
                </a:lnTo>
                <a:lnTo>
                  <a:pt x="3742" y="21469"/>
                </a:lnTo>
                <a:lnTo>
                  <a:pt x="4038" y="21339"/>
                </a:lnTo>
                <a:lnTo>
                  <a:pt x="4300" y="21108"/>
                </a:lnTo>
                <a:lnTo>
                  <a:pt x="4530" y="20845"/>
                </a:lnTo>
                <a:lnTo>
                  <a:pt x="4695" y="20550"/>
                </a:lnTo>
                <a:lnTo>
                  <a:pt x="4793" y="20287"/>
                </a:lnTo>
                <a:lnTo>
                  <a:pt x="4858" y="19992"/>
                </a:lnTo>
                <a:lnTo>
                  <a:pt x="4958" y="19697"/>
                </a:lnTo>
                <a:lnTo>
                  <a:pt x="5056" y="19434"/>
                </a:lnTo>
                <a:lnTo>
                  <a:pt x="5187" y="19139"/>
                </a:lnTo>
                <a:lnTo>
                  <a:pt x="5416" y="18908"/>
                </a:lnTo>
                <a:lnTo>
                  <a:pt x="5777" y="18581"/>
                </a:lnTo>
                <a:lnTo>
                  <a:pt x="6106" y="18318"/>
                </a:lnTo>
                <a:lnTo>
                  <a:pt x="6401" y="18186"/>
                </a:lnTo>
                <a:lnTo>
                  <a:pt x="6664" y="18121"/>
                </a:lnTo>
                <a:lnTo>
                  <a:pt x="6927" y="18121"/>
                </a:lnTo>
                <a:lnTo>
                  <a:pt x="7156" y="18186"/>
                </a:lnTo>
                <a:lnTo>
                  <a:pt x="7386" y="18350"/>
                </a:lnTo>
                <a:lnTo>
                  <a:pt x="7616" y="18515"/>
                </a:lnTo>
                <a:lnTo>
                  <a:pt x="7846" y="18778"/>
                </a:lnTo>
                <a:lnTo>
                  <a:pt x="8075" y="19040"/>
                </a:lnTo>
                <a:lnTo>
                  <a:pt x="8569" y="19697"/>
                </a:lnTo>
                <a:lnTo>
                  <a:pt x="9159" y="20419"/>
                </a:lnTo>
                <a:lnTo>
                  <a:pt x="9486" y="20813"/>
                </a:lnTo>
                <a:lnTo>
                  <a:pt x="9848" y="21206"/>
                </a:lnTo>
                <a:lnTo>
                  <a:pt x="10046" y="21371"/>
                </a:lnTo>
                <a:lnTo>
                  <a:pt x="10307" y="21502"/>
                </a:lnTo>
                <a:lnTo>
                  <a:pt x="10538" y="21568"/>
                </a:lnTo>
                <a:lnTo>
                  <a:pt x="10801" y="21600"/>
                </a:lnTo>
                <a:lnTo>
                  <a:pt x="10931" y="21568"/>
                </a:lnTo>
                <a:lnTo>
                  <a:pt x="11128" y="21469"/>
                </a:lnTo>
                <a:lnTo>
                  <a:pt x="11752" y="21108"/>
                </a:lnTo>
                <a:lnTo>
                  <a:pt x="12114" y="20879"/>
                </a:lnTo>
                <a:lnTo>
                  <a:pt x="12507" y="20582"/>
                </a:lnTo>
                <a:lnTo>
                  <a:pt x="12934" y="20287"/>
                </a:lnTo>
                <a:lnTo>
                  <a:pt x="13328" y="19926"/>
                </a:lnTo>
                <a:lnTo>
                  <a:pt x="13689" y="19565"/>
                </a:lnTo>
                <a:lnTo>
                  <a:pt x="14017" y="19171"/>
                </a:lnTo>
                <a:lnTo>
                  <a:pt x="14280" y="18778"/>
                </a:lnTo>
                <a:lnTo>
                  <a:pt x="14378" y="18581"/>
                </a:lnTo>
                <a:lnTo>
                  <a:pt x="14444" y="18350"/>
                </a:lnTo>
                <a:lnTo>
                  <a:pt x="14510" y="18153"/>
                </a:lnTo>
                <a:lnTo>
                  <a:pt x="14542" y="17957"/>
                </a:lnTo>
                <a:lnTo>
                  <a:pt x="14542" y="17760"/>
                </a:lnTo>
                <a:lnTo>
                  <a:pt x="14510" y="17529"/>
                </a:lnTo>
                <a:lnTo>
                  <a:pt x="14444" y="17333"/>
                </a:lnTo>
                <a:lnTo>
                  <a:pt x="14346" y="17136"/>
                </a:lnTo>
                <a:lnTo>
                  <a:pt x="14215" y="16939"/>
                </a:lnTo>
                <a:lnTo>
                  <a:pt x="14050" y="16742"/>
                </a:lnTo>
                <a:lnTo>
                  <a:pt x="13788" y="16545"/>
                </a:lnTo>
                <a:lnTo>
                  <a:pt x="13525" y="16413"/>
                </a:lnTo>
                <a:lnTo>
                  <a:pt x="13262" y="16315"/>
                </a:lnTo>
                <a:lnTo>
                  <a:pt x="12967" y="16217"/>
                </a:lnTo>
                <a:lnTo>
                  <a:pt x="12672" y="16150"/>
                </a:lnTo>
                <a:lnTo>
                  <a:pt x="12376" y="16020"/>
                </a:lnTo>
                <a:lnTo>
                  <a:pt x="12114" y="15889"/>
                </a:lnTo>
                <a:lnTo>
                  <a:pt x="11851" y="15658"/>
                </a:lnTo>
                <a:lnTo>
                  <a:pt x="11622" y="15396"/>
                </a:lnTo>
                <a:lnTo>
                  <a:pt x="11489" y="15100"/>
                </a:lnTo>
                <a:lnTo>
                  <a:pt x="11391" y="14773"/>
                </a:lnTo>
                <a:lnTo>
                  <a:pt x="11359" y="14378"/>
                </a:lnTo>
                <a:lnTo>
                  <a:pt x="11391" y="14115"/>
                </a:lnTo>
                <a:lnTo>
                  <a:pt x="11423" y="13820"/>
                </a:lnTo>
                <a:lnTo>
                  <a:pt x="11522" y="13557"/>
                </a:lnTo>
                <a:lnTo>
                  <a:pt x="11622" y="13296"/>
                </a:lnTo>
                <a:lnTo>
                  <a:pt x="11752" y="13033"/>
                </a:lnTo>
                <a:lnTo>
                  <a:pt x="11917" y="12770"/>
                </a:lnTo>
                <a:lnTo>
                  <a:pt x="12114" y="12539"/>
                </a:lnTo>
                <a:lnTo>
                  <a:pt x="12310" y="12310"/>
                </a:lnTo>
                <a:lnTo>
                  <a:pt x="12539" y="12114"/>
                </a:lnTo>
                <a:lnTo>
                  <a:pt x="12770" y="11949"/>
                </a:lnTo>
                <a:lnTo>
                  <a:pt x="12999" y="11785"/>
                </a:lnTo>
                <a:lnTo>
                  <a:pt x="13262" y="11620"/>
                </a:lnTo>
                <a:lnTo>
                  <a:pt x="13525" y="11522"/>
                </a:lnTo>
                <a:lnTo>
                  <a:pt x="13820" y="11423"/>
                </a:lnTo>
                <a:lnTo>
                  <a:pt x="14116" y="11391"/>
                </a:lnTo>
                <a:lnTo>
                  <a:pt x="14378" y="11359"/>
                </a:lnTo>
                <a:lnTo>
                  <a:pt x="14739" y="11391"/>
                </a:lnTo>
                <a:lnTo>
                  <a:pt x="15068" y="11489"/>
                </a:lnTo>
                <a:lnTo>
                  <a:pt x="15396" y="11620"/>
                </a:lnTo>
                <a:lnTo>
                  <a:pt x="15658" y="11851"/>
                </a:lnTo>
                <a:lnTo>
                  <a:pt x="15889" y="12114"/>
                </a:lnTo>
                <a:lnTo>
                  <a:pt x="16052" y="12409"/>
                </a:lnTo>
                <a:lnTo>
                  <a:pt x="16152" y="12704"/>
                </a:lnTo>
                <a:lnTo>
                  <a:pt x="16250" y="12999"/>
                </a:lnTo>
                <a:lnTo>
                  <a:pt x="16315" y="13262"/>
                </a:lnTo>
                <a:lnTo>
                  <a:pt x="16413" y="13525"/>
                </a:lnTo>
                <a:lnTo>
                  <a:pt x="16545" y="13788"/>
                </a:lnTo>
                <a:lnTo>
                  <a:pt x="16742" y="14050"/>
                </a:lnTo>
                <a:lnTo>
                  <a:pt x="16939" y="14215"/>
                </a:lnTo>
                <a:lnTo>
                  <a:pt x="17136" y="14346"/>
                </a:lnTo>
                <a:lnTo>
                  <a:pt x="17333" y="14444"/>
                </a:lnTo>
                <a:lnTo>
                  <a:pt x="17529" y="14510"/>
                </a:lnTo>
                <a:lnTo>
                  <a:pt x="17760" y="14542"/>
                </a:lnTo>
                <a:lnTo>
                  <a:pt x="17957" y="14542"/>
                </a:lnTo>
                <a:lnTo>
                  <a:pt x="18153" y="14510"/>
                </a:lnTo>
                <a:lnTo>
                  <a:pt x="18350" y="14444"/>
                </a:lnTo>
                <a:lnTo>
                  <a:pt x="18581" y="14378"/>
                </a:lnTo>
                <a:lnTo>
                  <a:pt x="18778" y="14280"/>
                </a:lnTo>
                <a:lnTo>
                  <a:pt x="19171" y="14017"/>
                </a:lnTo>
                <a:lnTo>
                  <a:pt x="19565" y="13689"/>
                </a:lnTo>
                <a:lnTo>
                  <a:pt x="19926" y="13328"/>
                </a:lnTo>
                <a:lnTo>
                  <a:pt x="20287" y="12934"/>
                </a:lnTo>
                <a:lnTo>
                  <a:pt x="20582" y="12507"/>
                </a:lnTo>
                <a:lnTo>
                  <a:pt x="20879" y="12114"/>
                </a:lnTo>
                <a:lnTo>
                  <a:pt x="21108" y="11752"/>
                </a:lnTo>
                <a:lnTo>
                  <a:pt x="21469" y="11128"/>
                </a:lnTo>
                <a:lnTo>
                  <a:pt x="21568" y="10931"/>
                </a:lnTo>
                <a:lnTo>
                  <a:pt x="21600" y="10801"/>
                </a:lnTo>
                <a:lnTo>
                  <a:pt x="21568" y="10538"/>
                </a:lnTo>
                <a:lnTo>
                  <a:pt x="21502" y="10307"/>
                </a:lnTo>
                <a:lnTo>
                  <a:pt x="21371" y="10045"/>
                </a:lnTo>
                <a:lnTo>
                  <a:pt x="21206" y="9848"/>
                </a:lnTo>
                <a:lnTo>
                  <a:pt x="20813" y="9486"/>
                </a:lnTo>
                <a:lnTo>
                  <a:pt x="20419" y="9159"/>
                </a:lnTo>
                <a:lnTo>
                  <a:pt x="19697" y="8567"/>
                </a:lnTo>
                <a:lnTo>
                  <a:pt x="19040" y="8075"/>
                </a:lnTo>
                <a:lnTo>
                  <a:pt x="18778" y="7846"/>
                </a:lnTo>
                <a:lnTo>
                  <a:pt x="18515" y="7616"/>
                </a:lnTo>
                <a:lnTo>
                  <a:pt x="18350" y="7386"/>
                </a:lnTo>
                <a:lnTo>
                  <a:pt x="18187" y="7156"/>
                </a:lnTo>
                <a:lnTo>
                  <a:pt x="18121" y="6927"/>
                </a:lnTo>
                <a:lnTo>
                  <a:pt x="18121" y="6664"/>
                </a:lnTo>
                <a:lnTo>
                  <a:pt x="18187" y="6401"/>
                </a:lnTo>
                <a:lnTo>
                  <a:pt x="18318" y="6106"/>
                </a:lnTo>
                <a:lnTo>
                  <a:pt x="18547" y="5777"/>
                </a:lnTo>
                <a:lnTo>
                  <a:pt x="18908" y="5416"/>
                </a:lnTo>
                <a:close/>
              </a:path>
            </a:pathLst>
          </a:custGeom>
          <a:ln w="12175" cap="rnd">
            <a:solidFill>
              <a:srgbClr val="FC4067"/>
            </a:solidFill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436" name="Shape 371"/>
          <p:cNvGrpSpPr/>
          <p:nvPr/>
        </p:nvGrpSpPr>
        <p:grpSpPr>
          <a:xfrm>
            <a:off x="8142375" y="4477603"/>
            <a:ext cx="508821" cy="478650"/>
            <a:chOff x="0" y="30"/>
            <a:chExt cx="508820" cy="478649"/>
          </a:xfrm>
        </p:grpSpPr>
        <p:sp>
          <p:nvSpPr>
            <p:cNvPr id="434" name="Shape 372"/>
            <p:cNvSpPr/>
            <p:nvPr/>
          </p:nvSpPr>
          <p:spPr>
            <a:xfrm>
              <a:off x="-1" y="181397"/>
              <a:ext cx="121180" cy="271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13282" y="5923"/>
                  </a:moveTo>
                  <a:lnTo>
                    <a:pt x="12477" y="5864"/>
                  </a:lnTo>
                  <a:lnTo>
                    <a:pt x="11805" y="5805"/>
                  </a:lnTo>
                  <a:lnTo>
                    <a:pt x="11139" y="5626"/>
                  </a:lnTo>
                  <a:lnTo>
                    <a:pt x="10599" y="5444"/>
                  </a:lnTo>
                  <a:lnTo>
                    <a:pt x="10065" y="5147"/>
                  </a:lnTo>
                  <a:lnTo>
                    <a:pt x="9662" y="4847"/>
                  </a:lnTo>
                  <a:lnTo>
                    <a:pt x="9525" y="4547"/>
                  </a:lnTo>
                  <a:lnTo>
                    <a:pt x="9393" y="4189"/>
                  </a:lnTo>
                  <a:lnTo>
                    <a:pt x="9525" y="3830"/>
                  </a:lnTo>
                  <a:lnTo>
                    <a:pt x="9662" y="3530"/>
                  </a:lnTo>
                  <a:lnTo>
                    <a:pt x="10065" y="3231"/>
                  </a:lnTo>
                  <a:lnTo>
                    <a:pt x="11139" y="2752"/>
                  </a:lnTo>
                  <a:lnTo>
                    <a:pt x="11805" y="2634"/>
                  </a:lnTo>
                  <a:lnTo>
                    <a:pt x="12477" y="2513"/>
                  </a:lnTo>
                  <a:lnTo>
                    <a:pt x="13282" y="2454"/>
                  </a:lnTo>
                  <a:lnTo>
                    <a:pt x="14086" y="2513"/>
                  </a:lnTo>
                  <a:lnTo>
                    <a:pt x="14758" y="2634"/>
                  </a:lnTo>
                  <a:lnTo>
                    <a:pt x="15430" y="2752"/>
                  </a:lnTo>
                  <a:lnTo>
                    <a:pt x="15964" y="2992"/>
                  </a:lnTo>
                  <a:lnTo>
                    <a:pt x="16504" y="3231"/>
                  </a:lnTo>
                  <a:lnTo>
                    <a:pt x="16907" y="3530"/>
                  </a:lnTo>
                  <a:lnTo>
                    <a:pt x="17039" y="3830"/>
                  </a:lnTo>
                  <a:lnTo>
                    <a:pt x="17176" y="4189"/>
                  </a:lnTo>
                  <a:lnTo>
                    <a:pt x="17039" y="4547"/>
                  </a:lnTo>
                  <a:lnTo>
                    <a:pt x="16907" y="4847"/>
                  </a:lnTo>
                  <a:lnTo>
                    <a:pt x="16504" y="5147"/>
                  </a:lnTo>
                  <a:lnTo>
                    <a:pt x="15964" y="5444"/>
                  </a:lnTo>
                  <a:lnTo>
                    <a:pt x="15430" y="5626"/>
                  </a:lnTo>
                  <a:lnTo>
                    <a:pt x="14758" y="5805"/>
                  </a:lnTo>
                  <a:lnTo>
                    <a:pt x="14086" y="5864"/>
                  </a:lnTo>
                  <a:lnTo>
                    <a:pt x="13282" y="5923"/>
                  </a:lnTo>
                  <a:close/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35" name="Shape 373"/>
            <p:cNvSpPr/>
            <p:nvPr/>
          </p:nvSpPr>
          <p:spPr>
            <a:xfrm>
              <a:off x="130233" y="30"/>
              <a:ext cx="378588" cy="47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680"/>
                  </a:moveTo>
                  <a:lnTo>
                    <a:pt x="2663" y="18680"/>
                  </a:lnTo>
                  <a:lnTo>
                    <a:pt x="3521" y="19019"/>
                  </a:lnTo>
                  <a:lnTo>
                    <a:pt x="4724" y="19427"/>
                  </a:lnTo>
                  <a:lnTo>
                    <a:pt x="6268" y="19903"/>
                  </a:lnTo>
                  <a:lnTo>
                    <a:pt x="7988" y="20412"/>
                  </a:lnTo>
                  <a:lnTo>
                    <a:pt x="9834" y="20854"/>
                  </a:lnTo>
                  <a:lnTo>
                    <a:pt x="10779" y="21058"/>
                  </a:lnTo>
                  <a:lnTo>
                    <a:pt x="11724" y="21226"/>
                  </a:lnTo>
                  <a:lnTo>
                    <a:pt x="12625" y="21396"/>
                  </a:lnTo>
                  <a:lnTo>
                    <a:pt x="13526" y="21498"/>
                  </a:lnTo>
                  <a:lnTo>
                    <a:pt x="14342" y="21567"/>
                  </a:lnTo>
                  <a:lnTo>
                    <a:pt x="15159" y="21600"/>
                  </a:lnTo>
                  <a:lnTo>
                    <a:pt x="16532" y="21600"/>
                  </a:lnTo>
                  <a:lnTo>
                    <a:pt x="17262" y="21567"/>
                  </a:lnTo>
                  <a:lnTo>
                    <a:pt x="17950" y="21498"/>
                  </a:lnTo>
                  <a:lnTo>
                    <a:pt x="18551" y="21363"/>
                  </a:lnTo>
                  <a:lnTo>
                    <a:pt x="18851" y="21295"/>
                  </a:lnTo>
                  <a:lnTo>
                    <a:pt x="19066" y="21226"/>
                  </a:lnTo>
                  <a:lnTo>
                    <a:pt x="19281" y="21124"/>
                  </a:lnTo>
                  <a:lnTo>
                    <a:pt x="19452" y="20989"/>
                  </a:lnTo>
                  <a:lnTo>
                    <a:pt x="19539" y="20854"/>
                  </a:lnTo>
                  <a:lnTo>
                    <a:pt x="19625" y="20684"/>
                  </a:lnTo>
                  <a:lnTo>
                    <a:pt x="19754" y="19698"/>
                  </a:lnTo>
                  <a:lnTo>
                    <a:pt x="19712" y="19461"/>
                  </a:lnTo>
                  <a:lnTo>
                    <a:pt x="19625" y="19257"/>
                  </a:lnTo>
                  <a:lnTo>
                    <a:pt x="19452" y="19054"/>
                  </a:lnTo>
                  <a:lnTo>
                    <a:pt x="19195" y="18883"/>
                  </a:lnTo>
                  <a:lnTo>
                    <a:pt x="19410" y="18850"/>
                  </a:lnTo>
                  <a:lnTo>
                    <a:pt x="19840" y="18713"/>
                  </a:lnTo>
                  <a:lnTo>
                    <a:pt x="20011" y="18578"/>
                  </a:lnTo>
                  <a:lnTo>
                    <a:pt x="20140" y="18441"/>
                  </a:lnTo>
                  <a:lnTo>
                    <a:pt x="20269" y="18273"/>
                  </a:lnTo>
                  <a:lnTo>
                    <a:pt x="20355" y="18068"/>
                  </a:lnTo>
                  <a:lnTo>
                    <a:pt x="20397" y="17899"/>
                  </a:lnTo>
                  <a:lnTo>
                    <a:pt x="20526" y="16676"/>
                  </a:lnTo>
                  <a:lnTo>
                    <a:pt x="20526" y="16370"/>
                  </a:lnTo>
                  <a:lnTo>
                    <a:pt x="20484" y="16200"/>
                  </a:lnTo>
                  <a:lnTo>
                    <a:pt x="20397" y="16065"/>
                  </a:lnTo>
                  <a:lnTo>
                    <a:pt x="20182" y="15827"/>
                  </a:lnTo>
                  <a:lnTo>
                    <a:pt x="19925" y="15623"/>
                  </a:lnTo>
                  <a:lnTo>
                    <a:pt x="20140" y="15590"/>
                  </a:lnTo>
                  <a:lnTo>
                    <a:pt x="20313" y="15521"/>
                  </a:lnTo>
                  <a:lnTo>
                    <a:pt x="20484" y="15419"/>
                  </a:lnTo>
                  <a:lnTo>
                    <a:pt x="20655" y="15283"/>
                  </a:lnTo>
                  <a:lnTo>
                    <a:pt x="20784" y="15147"/>
                  </a:lnTo>
                  <a:lnTo>
                    <a:pt x="20870" y="15012"/>
                  </a:lnTo>
                  <a:lnTo>
                    <a:pt x="20956" y="14842"/>
                  </a:lnTo>
                  <a:lnTo>
                    <a:pt x="20999" y="14638"/>
                  </a:lnTo>
                  <a:lnTo>
                    <a:pt x="21127" y="13449"/>
                  </a:lnTo>
                  <a:lnTo>
                    <a:pt x="21127" y="13110"/>
                  </a:lnTo>
                  <a:lnTo>
                    <a:pt x="21085" y="12940"/>
                  </a:lnTo>
                  <a:lnTo>
                    <a:pt x="20999" y="12803"/>
                  </a:lnTo>
                  <a:lnTo>
                    <a:pt x="20912" y="12668"/>
                  </a:lnTo>
                  <a:lnTo>
                    <a:pt x="20655" y="12464"/>
                  </a:lnTo>
                  <a:lnTo>
                    <a:pt x="20484" y="12363"/>
                  </a:lnTo>
                  <a:lnTo>
                    <a:pt x="20655" y="12328"/>
                  </a:lnTo>
                  <a:lnTo>
                    <a:pt x="20828" y="12226"/>
                  </a:lnTo>
                  <a:lnTo>
                    <a:pt x="20999" y="12124"/>
                  </a:lnTo>
                  <a:lnTo>
                    <a:pt x="21127" y="12022"/>
                  </a:lnTo>
                  <a:lnTo>
                    <a:pt x="21256" y="11887"/>
                  </a:lnTo>
                  <a:lnTo>
                    <a:pt x="21343" y="11750"/>
                  </a:lnTo>
                  <a:lnTo>
                    <a:pt x="21385" y="11582"/>
                  </a:lnTo>
                  <a:lnTo>
                    <a:pt x="21429" y="11412"/>
                  </a:lnTo>
                  <a:lnTo>
                    <a:pt x="21600" y="10188"/>
                  </a:lnTo>
                  <a:lnTo>
                    <a:pt x="21558" y="10018"/>
                  </a:lnTo>
                  <a:lnTo>
                    <a:pt x="21514" y="9850"/>
                  </a:lnTo>
                  <a:lnTo>
                    <a:pt x="21429" y="9713"/>
                  </a:lnTo>
                  <a:lnTo>
                    <a:pt x="21343" y="9578"/>
                  </a:lnTo>
                  <a:lnTo>
                    <a:pt x="21214" y="9441"/>
                  </a:lnTo>
                  <a:lnTo>
                    <a:pt x="21043" y="9339"/>
                  </a:lnTo>
                  <a:lnTo>
                    <a:pt x="20655" y="9136"/>
                  </a:lnTo>
                  <a:lnTo>
                    <a:pt x="20226" y="8965"/>
                  </a:lnTo>
                  <a:lnTo>
                    <a:pt x="19712" y="8830"/>
                  </a:lnTo>
                  <a:lnTo>
                    <a:pt x="19153" y="8728"/>
                  </a:lnTo>
                  <a:lnTo>
                    <a:pt x="18594" y="8660"/>
                  </a:lnTo>
                  <a:lnTo>
                    <a:pt x="17391" y="8525"/>
                  </a:lnTo>
                  <a:lnTo>
                    <a:pt x="15545" y="8388"/>
                  </a:lnTo>
                  <a:lnTo>
                    <a:pt x="13355" y="8286"/>
                  </a:lnTo>
                  <a:lnTo>
                    <a:pt x="11123" y="8185"/>
                  </a:lnTo>
                  <a:lnTo>
                    <a:pt x="11422" y="7777"/>
                  </a:lnTo>
                  <a:lnTo>
                    <a:pt x="11680" y="7302"/>
                  </a:lnTo>
                  <a:lnTo>
                    <a:pt x="11937" y="6793"/>
                  </a:lnTo>
                  <a:lnTo>
                    <a:pt x="12110" y="6249"/>
                  </a:lnTo>
                  <a:lnTo>
                    <a:pt x="12281" y="5705"/>
                  </a:lnTo>
                  <a:lnTo>
                    <a:pt x="12454" y="5128"/>
                  </a:lnTo>
                  <a:lnTo>
                    <a:pt x="12625" y="4008"/>
                  </a:lnTo>
                  <a:lnTo>
                    <a:pt x="12754" y="2988"/>
                  </a:lnTo>
                  <a:lnTo>
                    <a:pt x="12840" y="2139"/>
                  </a:lnTo>
                  <a:lnTo>
                    <a:pt x="12840" y="1120"/>
                  </a:lnTo>
                  <a:lnTo>
                    <a:pt x="12711" y="848"/>
                  </a:lnTo>
                  <a:lnTo>
                    <a:pt x="12583" y="644"/>
                  </a:lnTo>
                  <a:lnTo>
                    <a:pt x="12368" y="441"/>
                  </a:lnTo>
                  <a:lnTo>
                    <a:pt x="12110" y="237"/>
                  </a:lnTo>
                  <a:lnTo>
                    <a:pt x="11809" y="135"/>
                  </a:lnTo>
                  <a:lnTo>
                    <a:pt x="11465" y="33"/>
                  </a:lnTo>
                  <a:lnTo>
                    <a:pt x="11123" y="0"/>
                  </a:lnTo>
                  <a:lnTo>
                    <a:pt x="10477" y="33"/>
                  </a:lnTo>
                  <a:lnTo>
                    <a:pt x="10049" y="102"/>
                  </a:lnTo>
                  <a:lnTo>
                    <a:pt x="9705" y="204"/>
                  </a:lnTo>
                  <a:lnTo>
                    <a:pt x="9448" y="305"/>
                  </a:lnTo>
                  <a:lnTo>
                    <a:pt x="8760" y="2037"/>
                  </a:lnTo>
                  <a:lnTo>
                    <a:pt x="8416" y="2818"/>
                  </a:lnTo>
                  <a:lnTo>
                    <a:pt x="8072" y="3532"/>
                  </a:lnTo>
                  <a:lnTo>
                    <a:pt x="7730" y="4177"/>
                  </a:lnTo>
                  <a:lnTo>
                    <a:pt x="7386" y="4721"/>
                  </a:lnTo>
                  <a:lnTo>
                    <a:pt x="7085" y="5128"/>
                  </a:lnTo>
                  <a:lnTo>
                    <a:pt x="6827" y="5468"/>
                  </a:lnTo>
                  <a:lnTo>
                    <a:pt x="5840" y="6249"/>
                  </a:lnTo>
                  <a:lnTo>
                    <a:pt x="4422" y="7302"/>
                  </a:lnTo>
                  <a:lnTo>
                    <a:pt x="2534" y="8660"/>
                  </a:lnTo>
                  <a:lnTo>
                    <a:pt x="0" y="8660"/>
                  </a:lnTo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45" name="Shape 374"/>
          <p:cNvGrpSpPr/>
          <p:nvPr/>
        </p:nvGrpSpPr>
        <p:grpSpPr>
          <a:xfrm>
            <a:off x="545620" y="382428"/>
            <a:ext cx="398659" cy="631844"/>
            <a:chOff x="0" y="38"/>
            <a:chExt cx="398657" cy="631842"/>
          </a:xfrm>
        </p:grpSpPr>
        <p:sp>
          <p:nvSpPr>
            <p:cNvPr id="437" name="Shape 375"/>
            <p:cNvSpPr/>
            <p:nvPr/>
          </p:nvSpPr>
          <p:spPr>
            <a:xfrm>
              <a:off x="119969" y="550675"/>
              <a:ext cx="158720" cy="34942"/>
            </a:xfrm>
            <a:prstGeom prst="rect">
              <a:avLst/>
            </a:pr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38" name="Shape 376"/>
            <p:cNvSpPr/>
            <p:nvPr/>
          </p:nvSpPr>
          <p:spPr>
            <a:xfrm>
              <a:off x="119969" y="514765"/>
              <a:ext cx="158720" cy="34942"/>
            </a:xfrm>
            <a:prstGeom prst="rect">
              <a:avLst/>
            </a:pr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39" name="Shape 377"/>
            <p:cNvSpPr/>
            <p:nvPr/>
          </p:nvSpPr>
          <p:spPr>
            <a:xfrm>
              <a:off x="119969" y="585616"/>
              <a:ext cx="158720" cy="46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078"/>
                  </a:lnTo>
                  <a:lnTo>
                    <a:pt x="127" y="5739"/>
                  </a:lnTo>
                  <a:lnTo>
                    <a:pt x="517" y="8383"/>
                  </a:lnTo>
                  <a:lnTo>
                    <a:pt x="1029" y="10574"/>
                  </a:lnTo>
                  <a:lnTo>
                    <a:pt x="1800" y="11913"/>
                  </a:lnTo>
                  <a:lnTo>
                    <a:pt x="9897" y="21165"/>
                  </a:lnTo>
                  <a:lnTo>
                    <a:pt x="10800" y="21600"/>
                  </a:lnTo>
                  <a:lnTo>
                    <a:pt x="11697" y="21165"/>
                  </a:lnTo>
                  <a:lnTo>
                    <a:pt x="19800" y="11913"/>
                  </a:lnTo>
                  <a:lnTo>
                    <a:pt x="20571" y="10574"/>
                  </a:lnTo>
                  <a:lnTo>
                    <a:pt x="21083" y="8383"/>
                  </a:lnTo>
                  <a:lnTo>
                    <a:pt x="21468" y="5739"/>
                  </a:lnTo>
                  <a:lnTo>
                    <a:pt x="21600" y="3078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40" name="Shape 378"/>
            <p:cNvSpPr/>
            <p:nvPr/>
          </p:nvSpPr>
          <p:spPr>
            <a:xfrm>
              <a:off x="102980" y="218215"/>
              <a:ext cx="54769" cy="258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8934" y="9222"/>
                  </a:lnTo>
                  <a:lnTo>
                    <a:pt x="0" y="0"/>
                  </a:lnTo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41" name="Shape 379"/>
            <p:cNvSpPr/>
            <p:nvPr/>
          </p:nvSpPr>
          <p:spPr>
            <a:xfrm>
              <a:off x="-1" y="38"/>
              <a:ext cx="398659" cy="476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00" y="21600"/>
                  </a:moveTo>
                  <a:lnTo>
                    <a:pt x="15356" y="20659"/>
                  </a:lnTo>
                  <a:lnTo>
                    <a:pt x="15713" y="19761"/>
                  </a:lnTo>
                  <a:lnTo>
                    <a:pt x="16123" y="18906"/>
                  </a:lnTo>
                  <a:lnTo>
                    <a:pt x="16584" y="18135"/>
                  </a:lnTo>
                  <a:lnTo>
                    <a:pt x="17096" y="17408"/>
                  </a:lnTo>
                  <a:lnTo>
                    <a:pt x="17607" y="16681"/>
                  </a:lnTo>
                  <a:lnTo>
                    <a:pt x="18733" y="15313"/>
                  </a:lnTo>
                  <a:lnTo>
                    <a:pt x="19297" y="14628"/>
                  </a:lnTo>
                  <a:lnTo>
                    <a:pt x="19807" y="13945"/>
                  </a:lnTo>
                  <a:lnTo>
                    <a:pt x="20270" y="13260"/>
                  </a:lnTo>
                  <a:lnTo>
                    <a:pt x="20730" y="12490"/>
                  </a:lnTo>
                  <a:lnTo>
                    <a:pt x="21087" y="11719"/>
                  </a:lnTo>
                  <a:lnTo>
                    <a:pt x="21344" y="10864"/>
                  </a:lnTo>
                  <a:lnTo>
                    <a:pt x="21497" y="9967"/>
                  </a:lnTo>
                  <a:lnTo>
                    <a:pt x="21547" y="9496"/>
                  </a:lnTo>
                  <a:lnTo>
                    <a:pt x="21600" y="9025"/>
                  </a:lnTo>
                  <a:lnTo>
                    <a:pt x="21497" y="8084"/>
                  </a:lnTo>
                  <a:lnTo>
                    <a:pt x="21344" y="7187"/>
                  </a:lnTo>
                  <a:lnTo>
                    <a:pt x="21087" y="6329"/>
                  </a:lnTo>
                  <a:lnTo>
                    <a:pt x="20730" y="5518"/>
                  </a:lnTo>
                  <a:lnTo>
                    <a:pt x="20270" y="4705"/>
                  </a:lnTo>
                  <a:lnTo>
                    <a:pt x="19757" y="3978"/>
                  </a:lnTo>
                  <a:lnTo>
                    <a:pt x="19091" y="3293"/>
                  </a:lnTo>
                  <a:lnTo>
                    <a:pt x="18427" y="2652"/>
                  </a:lnTo>
                  <a:lnTo>
                    <a:pt x="17657" y="2053"/>
                  </a:lnTo>
                  <a:lnTo>
                    <a:pt x="16840" y="1540"/>
                  </a:lnTo>
                  <a:lnTo>
                    <a:pt x="15917" y="1112"/>
                  </a:lnTo>
                  <a:lnTo>
                    <a:pt x="14997" y="727"/>
                  </a:lnTo>
                  <a:lnTo>
                    <a:pt x="14024" y="427"/>
                  </a:lnTo>
                  <a:lnTo>
                    <a:pt x="12950" y="170"/>
                  </a:lnTo>
                  <a:lnTo>
                    <a:pt x="11926" y="42"/>
                  </a:lnTo>
                  <a:lnTo>
                    <a:pt x="10800" y="0"/>
                  </a:lnTo>
                  <a:lnTo>
                    <a:pt x="9674" y="42"/>
                  </a:lnTo>
                  <a:lnTo>
                    <a:pt x="8650" y="170"/>
                  </a:lnTo>
                  <a:lnTo>
                    <a:pt x="7576" y="427"/>
                  </a:lnTo>
                  <a:lnTo>
                    <a:pt x="6603" y="727"/>
                  </a:lnTo>
                  <a:lnTo>
                    <a:pt x="5681" y="1112"/>
                  </a:lnTo>
                  <a:lnTo>
                    <a:pt x="4760" y="1540"/>
                  </a:lnTo>
                  <a:lnTo>
                    <a:pt x="3940" y="2053"/>
                  </a:lnTo>
                  <a:lnTo>
                    <a:pt x="3173" y="2652"/>
                  </a:lnTo>
                  <a:lnTo>
                    <a:pt x="2507" y="3293"/>
                  </a:lnTo>
                  <a:lnTo>
                    <a:pt x="1843" y="3978"/>
                  </a:lnTo>
                  <a:lnTo>
                    <a:pt x="1330" y="4705"/>
                  </a:lnTo>
                  <a:lnTo>
                    <a:pt x="870" y="5518"/>
                  </a:lnTo>
                  <a:lnTo>
                    <a:pt x="513" y="6329"/>
                  </a:lnTo>
                  <a:lnTo>
                    <a:pt x="256" y="7187"/>
                  </a:lnTo>
                  <a:lnTo>
                    <a:pt x="103" y="8084"/>
                  </a:lnTo>
                  <a:lnTo>
                    <a:pt x="0" y="9025"/>
                  </a:lnTo>
                  <a:lnTo>
                    <a:pt x="50" y="9496"/>
                  </a:lnTo>
                  <a:lnTo>
                    <a:pt x="103" y="9967"/>
                  </a:lnTo>
                  <a:lnTo>
                    <a:pt x="256" y="10864"/>
                  </a:lnTo>
                  <a:lnTo>
                    <a:pt x="513" y="11719"/>
                  </a:lnTo>
                  <a:lnTo>
                    <a:pt x="870" y="12490"/>
                  </a:lnTo>
                  <a:lnTo>
                    <a:pt x="1330" y="13260"/>
                  </a:lnTo>
                  <a:lnTo>
                    <a:pt x="1791" y="13945"/>
                  </a:lnTo>
                  <a:lnTo>
                    <a:pt x="2303" y="14628"/>
                  </a:lnTo>
                  <a:lnTo>
                    <a:pt x="2867" y="15313"/>
                  </a:lnTo>
                  <a:lnTo>
                    <a:pt x="3993" y="16681"/>
                  </a:lnTo>
                  <a:lnTo>
                    <a:pt x="4504" y="17408"/>
                  </a:lnTo>
                  <a:lnTo>
                    <a:pt x="5016" y="18135"/>
                  </a:lnTo>
                  <a:lnTo>
                    <a:pt x="5477" y="18906"/>
                  </a:lnTo>
                  <a:lnTo>
                    <a:pt x="5887" y="19761"/>
                  </a:lnTo>
                  <a:lnTo>
                    <a:pt x="6244" y="20659"/>
                  </a:lnTo>
                  <a:lnTo>
                    <a:pt x="6500" y="21600"/>
                  </a:lnTo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42" name="Shape 380"/>
            <p:cNvSpPr/>
            <p:nvPr/>
          </p:nvSpPr>
          <p:spPr>
            <a:xfrm>
              <a:off x="240909" y="218215"/>
              <a:ext cx="54769" cy="258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2666" y="9222"/>
                  </a:lnTo>
                  <a:lnTo>
                    <a:pt x="0" y="21600"/>
                  </a:lnTo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43" name="Shape 381"/>
            <p:cNvSpPr/>
            <p:nvPr/>
          </p:nvSpPr>
          <p:spPr>
            <a:xfrm>
              <a:off x="129433" y="208752"/>
              <a:ext cx="139792" cy="30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22"/>
                  </a:moveTo>
                  <a:lnTo>
                    <a:pt x="4962" y="21600"/>
                  </a:lnTo>
                  <a:lnTo>
                    <a:pt x="9925" y="2022"/>
                  </a:lnTo>
                  <a:lnTo>
                    <a:pt x="10362" y="692"/>
                  </a:lnTo>
                  <a:lnTo>
                    <a:pt x="10800" y="0"/>
                  </a:lnTo>
                  <a:lnTo>
                    <a:pt x="11238" y="692"/>
                  </a:lnTo>
                  <a:lnTo>
                    <a:pt x="11675" y="2022"/>
                  </a:lnTo>
                  <a:lnTo>
                    <a:pt x="16638" y="21600"/>
                  </a:lnTo>
                  <a:lnTo>
                    <a:pt x="21600" y="2022"/>
                  </a:lnTo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44" name="Shape 382"/>
            <p:cNvSpPr/>
            <p:nvPr/>
          </p:nvSpPr>
          <p:spPr>
            <a:xfrm>
              <a:off x="119969" y="480794"/>
              <a:ext cx="158720" cy="1"/>
            </a:xfrm>
            <a:prstGeom prst="line">
              <a:avLst/>
            </a:pr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446" name="Shape 383"/>
          <p:cNvSpPr/>
          <p:nvPr/>
        </p:nvSpPr>
        <p:spPr>
          <a:xfrm>
            <a:off x="-117276" y="847257"/>
            <a:ext cx="605402" cy="605401"/>
          </a:xfrm>
          <a:prstGeom prst="ellipse">
            <a:avLst/>
          </a:prstGeom>
          <a:solidFill>
            <a:srgbClr val="02BDC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38"/>
          <p:cNvSpPr/>
          <p:nvPr/>
        </p:nvSpPr>
        <p:spPr>
          <a:xfrm>
            <a:off x="407149" y="407074"/>
            <a:ext cx="8329802" cy="4329302"/>
          </a:xfrm>
          <a:prstGeom prst="rect">
            <a:avLst/>
          </a:prstGeom>
          <a:solidFill>
            <a:srgbClr val="02BDC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2" name="Shape 39"/>
          <p:cNvSpPr/>
          <p:nvPr/>
        </p:nvSpPr>
        <p:spPr>
          <a:xfrm>
            <a:off x="2630449" y="630149"/>
            <a:ext cx="3883202" cy="38832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3" name="Shape 40"/>
          <p:cNvSpPr/>
          <p:nvPr/>
        </p:nvSpPr>
        <p:spPr>
          <a:xfrm>
            <a:off x="5430349" y="228599"/>
            <a:ext cx="1388101" cy="1388102"/>
          </a:xfrm>
          <a:prstGeom prst="ellipse">
            <a:avLst/>
          </a:prstGeom>
          <a:solidFill>
            <a:srgbClr val="FFB600">
              <a:alpha val="7962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" name="Shape 41"/>
          <p:cNvSpPr/>
          <p:nvPr/>
        </p:nvSpPr>
        <p:spPr>
          <a:xfrm>
            <a:off x="5908249" y="4660824"/>
            <a:ext cx="605401" cy="605401"/>
          </a:xfrm>
          <a:prstGeom prst="ellipse">
            <a:avLst/>
          </a:prstGeom>
          <a:solidFill>
            <a:srgbClr val="FF975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" name="Shape 42"/>
          <p:cNvSpPr/>
          <p:nvPr/>
        </p:nvSpPr>
        <p:spPr>
          <a:xfrm>
            <a:off x="2706649" y="3872629"/>
            <a:ext cx="1097701" cy="1097701"/>
          </a:xfrm>
          <a:prstGeom prst="ellipse">
            <a:avLst/>
          </a:prstGeom>
          <a:solidFill>
            <a:srgbClr val="FC4540">
              <a:alpha val="788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" name="Shape 43"/>
          <p:cNvSpPr/>
          <p:nvPr/>
        </p:nvSpPr>
        <p:spPr>
          <a:xfrm>
            <a:off x="2081694" y="771270"/>
            <a:ext cx="774601" cy="774602"/>
          </a:xfrm>
          <a:prstGeom prst="ellipse">
            <a:avLst/>
          </a:prstGeom>
          <a:solidFill>
            <a:srgbClr val="FFB60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7" name="Shape 44"/>
          <p:cNvSpPr/>
          <p:nvPr/>
        </p:nvSpPr>
        <p:spPr>
          <a:xfrm>
            <a:off x="6513651" y="1616689"/>
            <a:ext cx="413401" cy="413401"/>
          </a:xfrm>
          <a:prstGeom prst="ellipse">
            <a:avLst/>
          </a:prstGeom>
          <a:solidFill>
            <a:srgbClr val="FC406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8" name="Shape 45"/>
          <p:cNvSpPr/>
          <p:nvPr/>
        </p:nvSpPr>
        <p:spPr>
          <a:xfrm>
            <a:off x="2420476" y="3612043"/>
            <a:ext cx="336901" cy="336901"/>
          </a:xfrm>
          <a:prstGeom prst="ellipse">
            <a:avLst/>
          </a:prstGeom>
          <a:solidFill>
            <a:srgbClr val="FF975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9" name="Shape 46"/>
          <p:cNvSpPr/>
          <p:nvPr/>
        </p:nvSpPr>
        <p:spPr>
          <a:xfrm>
            <a:off x="2362484" y="1670132"/>
            <a:ext cx="213001" cy="2130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0" name="Shape 47"/>
          <p:cNvSpPr/>
          <p:nvPr/>
        </p:nvSpPr>
        <p:spPr>
          <a:xfrm>
            <a:off x="6818461" y="1338692"/>
            <a:ext cx="93901" cy="939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" name="Shape 48"/>
          <p:cNvSpPr/>
          <p:nvPr/>
        </p:nvSpPr>
        <p:spPr>
          <a:xfrm>
            <a:off x="6163988" y="4374524"/>
            <a:ext cx="93901" cy="93901"/>
          </a:xfrm>
          <a:prstGeom prst="ellipse">
            <a:avLst/>
          </a:prstGeom>
          <a:solidFill>
            <a:srgbClr val="FFB60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" name="Shape 49"/>
          <p:cNvSpPr/>
          <p:nvPr/>
        </p:nvSpPr>
        <p:spPr>
          <a:xfrm>
            <a:off x="2300631" y="990211"/>
            <a:ext cx="336726" cy="336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908" y="5416"/>
                </a:moveTo>
                <a:lnTo>
                  <a:pt x="19139" y="5187"/>
                </a:lnTo>
                <a:lnTo>
                  <a:pt x="19402" y="5056"/>
                </a:lnTo>
                <a:lnTo>
                  <a:pt x="19697" y="4956"/>
                </a:lnTo>
                <a:lnTo>
                  <a:pt x="19960" y="4892"/>
                </a:lnTo>
                <a:lnTo>
                  <a:pt x="20255" y="4825"/>
                </a:lnTo>
                <a:lnTo>
                  <a:pt x="20550" y="4695"/>
                </a:lnTo>
                <a:lnTo>
                  <a:pt x="20813" y="4530"/>
                </a:lnTo>
                <a:lnTo>
                  <a:pt x="21108" y="4300"/>
                </a:lnTo>
                <a:lnTo>
                  <a:pt x="21339" y="4038"/>
                </a:lnTo>
                <a:lnTo>
                  <a:pt x="21469" y="3742"/>
                </a:lnTo>
                <a:lnTo>
                  <a:pt x="21568" y="3414"/>
                </a:lnTo>
                <a:lnTo>
                  <a:pt x="21600" y="3053"/>
                </a:lnTo>
                <a:lnTo>
                  <a:pt x="21568" y="2758"/>
                </a:lnTo>
                <a:lnTo>
                  <a:pt x="21535" y="2461"/>
                </a:lnTo>
                <a:lnTo>
                  <a:pt x="21437" y="2200"/>
                </a:lnTo>
                <a:lnTo>
                  <a:pt x="21305" y="1903"/>
                </a:lnTo>
                <a:lnTo>
                  <a:pt x="21174" y="1674"/>
                </a:lnTo>
                <a:lnTo>
                  <a:pt x="21010" y="1411"/>
                </a:lnTo>
                <a:lnTo>
                  <a:pt x="20845" y="1182"/>
                </a:lnTo>
                <a:lnTo>
                  <a:pt x="20648" y="952"/>
                </a:lnTo>
                <a:lnTo>
                  <a:pt x="20419" y="755"/>
                </a:lnTo>
                <a:lnTo>
                  <a:pt x="20189" y="590"/>
                </a:lnTo>
                <a:lnTo>
                  <a:pt x="19926" y="426"/>
                </a:lnTo>
                <a:lnTo>
                  <a:pt x="19664" y="263"/>
                </a:lnTo>
                <a:lnTo>
                  <a:pt x="19402" y="164"/>
                </a:lnTo>
                <a:lnTo>
                  <a:pt x="19105" y="66"/>
                </a:lnTo>
                <a:lnTo>
                  <a:pt x="18844" y="32"/>
                </a:lnTo>
                <a:lnTo>
                  <a:pt x="18547" y="0"/>
                </a:lnTo>
                <a:lnTo>
                  <a:pt x="18187" y="32"/>
                </a:lnTo>
                <a:lnTo>
                  <a:pt x="17858" y="131"/>
                </a:lnTo>
                <a:lnTo>
                  <a:pt x="17563" y="263"/>
                </a:lnTo>
                <a:lnTo>
                  <a:pt x="17300" y="492"/>
                </a:lnTo>
                <a:lnTo>
                  <a:pt x="17070" y="755"/>
                </a:lnTo>
                <a:lnTo>
                  <a:pt x="16907" y="1050"/>
                </a:lnTo>
                <a:lnTo>
                  <a:pt x="16808" y="1313"/>
                </a:lnTo>
                <a:lnTo>
                  <a:pt x="16742" y="1608"/>
                </a:lnTo>
                <a:lnTo>
                  <a:pt x="16644" y="1903"/>
                </a:lnTo>
                <a:lnTo>
                  <a:pt x="16545" y="2166"/>
                </a:lnTo>
                <a:lnTo>
                  <a:pt x="16413" y="2461"/>
                </a:lnTo>
                <a:lnTo>
                  <a:pt x="16184" y="2692"/>
                </a:lnTo>
                <a:lnTo>
                  <a:pt x="15823" y="3053"/>
                </a:lnTo>
                <a:lnTo>
                  <a:pt x="15494" y="3282"/>
                </a:lnTo>
                <a:lnTo>
                  <a:pt x="15199" y="3414"/>
                </a:lnTo>
                <a:lnTo>
                  <a:pt x="14936" y="3479"/>
                </a:lnTo>
                <a:lnTo>
                  <a:pt x="14675" y="3479"/>
                </a:lnTo>
                <a:lnTo>
                  <a:pt x="14444" y="3414"/>
                </a:lnTo>
                <a:lnTo>
                  <a:pt x="14215" y="3250"/>
                </a:lnTo>
                <a:lnTo>
                  <a:pt x="13984" y="3085"/>
                </a:lnTo>
                <a:lnTo>
                  <a:pt x="13755" y="2822"/>
                </a:lnTo>
                <a:lnTo>
                  <a:pt x="13525" y="2561"/>
                </a:lnTo>
                <a:lnTo>
                  <a:pt x="13033" y="1903"/>
                </a:lnTo>
                <a:lnTo>
                  <a:pt x="12441" y="1182"/>
                </a:lnTo>
                <a:lnTo>
                  <a:pt x="12114" y="787"/>
                </a:lnTo>
                <a:lnTo>
                  <a:pt x="11752" y="394"/>
                </a:lnTo>
                <a:lnTo>
                  <a:pt x="11555" y="229"/>
                </a:lnTo>
                <a:lnTo>
                  <a:pt x="11293" y="98"/>
                </a:lnTo>
                <a:lnTo>
                  <a:pt x="11064" y="32"/>
                </a:lnTo>
                <a:lnTo>
                  <a:pt x="10801" y="0"/>
                </a:lnTo>
                <a:lnTo>
                  <a:pt x="10669" y="32"/>
                </a:lnTo>
                <a:lnTo>
                  <a:pt x="10472" y="131"/>
                </a:lnTo>
                <a:lnTo>
                  <a:pt x="9848" y="492"/>
                </a:lnTo>
                <a:lnTo>
                  <a:pt x="9486" y="722"/>
                </a:lnTo>
                <a:lnTo>
                  <a:pt x="9093" y="1018"/>
                </a:lnTo>
                <a:lnTo>
                  <a:pt x="8667" y="1313"/>
                </a:lnTo>
                <a:lnTo>
                  <a:pt x="8272" y="1674"/>
                </a:lnTo>
                <a:lnTo>
                  <a:pt x="7911" y="2035"/>
                </a:lnTo>
                <a:lnTo>
                  <a:pt x="7583" y="2429"/>
                </a:lnTo>
                <a:lnTo>
                  <a:pt x="7320" y="2822"/>
                </a:lnTo>
                <a:lnTo>
                  <a:pt x="7222" y="3021"/>
                </a:lnTo>
                <a:lnTo>
                  <a:pt x="7156" y="3250"/>
                </a:lnTo>
                <a:lnTo>
                  <a:pt x="7091" y="3447"/>
                </a:lnTo>
                <a:lnTo>
                  <a:pt x="7058" y="3643"/>
                </a:lnTo>
                <a:lnTo>
                  <a:pt x="7058" y="3840"/>
                </a:lnTo>
                <a:lnTo>
                  <a:pt x="7091" y="4071"/>
                </a:lnTo>
                <a:lnTo>
                  <a:pt x="7156" y="4267"/>
                </a:lnTo>
                <a:lnTo>
                  <a:pt x="7254" y="4464"/>
                </a:lnTo>
                <a:lnTo>
                  <a:pt x="7386" y="4661"/>
                </a:lnTo>
                <a:lnTo>
                  <a:pt x="7551" y="4858"/>
                </a:lnTo>
                <a:lnTo>
                  <a:pt x="7812" y="5056"/>
                </a:lnTo>
                <a:lnTo>
                  <a:pt x="8338" y="5317"/>
                </a:lnTo>
                <a:lnTo>
                  <a:pt x="8928" y="5450"/>
                </a:lnTo>
                <a:lnTo>
                  <a:pt x="9225" y="5580"/>
                </a:lnTo>
                <a:lnTo>
                  <a:pt x="9486" y="5712"/>
                </a:lnTo>
                <a:lnTo>
                  <a:pt x="9749" y="5942"/>
                </a:lnTo>
                <a:lnTo>
                  <a:pt x="9980" y="6204"/>
                </a:lnTo>
                <a:lnTo>
                  <a:pt x="10111" y="6500"/>
                </a:lnTo>
                <a:lnTo>
                  <a:pt x="10209" y="6828"/>
                </a:lnTo>
                <a:lnTo>
                  <a:pt x="10243" y="7222"/>
                </a:lnTo>
                <a:lnTo>
                  <a:pt x="10209" y="7485"/>
                </a:lnTo>
                <a:lnTo>
                  <a:pt x="10177" y="7780"/>
                </a:lnTo>
                <a:lnTo>
                  <a:pt x="9980" y="8306"/>
                </a:lnTo>
                <a:lnTo>
                  <a:pt x="9848" y="8567"/>
                </a:lnTo>
                <a:lnTo>
                  <a:pt x="9685" y="8830"/>
                </a:lnTo>
                <a:lnTo>
                  <a:pt x="9486" y="9061"/>
                </a:lnTo>
                <a:lnTo>
                  <a:pt x="9290" y="9290"/>
                </a:lnTo>
                <a:lnTo>
                  <a:pt x="9061" y="9486"/>
                </a:lnTo>
                <a:lnTo>
                  <a:pt x="8830" y="9685"/>
                </a:lnTo>
                <a:lnTo>
                  <a:pt x="8601" y="9815"/>
                </a:lnTo>
                <a:lnTo>
                  <a:pt x="8338" y="9980"/>
                </a:lnTo>
                <a:lnTo>
                  <a:pt x="8075" y="10078"/>
                </a:lnTo>
                <a:lnTo>
                  <a:pt x="7780" y="10177"/>
                </a:lnTo>
                <a:lnTo>
                  <a:pt x="7485" y="10209"/>
                </a:lnTo>
                <a:lnTo>
                  <a:pt x="7222" y="10243"/>
                </a:lnTo>
                <a:lnTo>
                  <a:pt x="6861" y="10209"/>
                </a:lnTo>
                <a:lnTo>
                  <a:pt x="6533" y="10111"/>
                </a:lnTo>
                <a:lnTo>
                  <a:pt x="6204" y="9980"/>
                </a:lnTo>
                <a:lnTo>
                  <a:pt x="5942" y="9749"/>
                </a:lnTo>
                <a:lnTo>
                  <a:pt x="5712" y="9486"/>
                </a:lnTo>
                <a:lnTo>
                  <a:pt x="5548" y="9191"/>
                </a:lnTo>
                <a:lnTo>
                  <a:pt x="5351" y="8601"/>
                </a:lnTo>
                <a:lnTo>
                  <a:pt x="5285" y="8338"/>
                </a:lnTo>
                <a:lnTo>
                  <a:pt x="5187" y="8075"/>
                </a:lnTo>
                <a:lnTo>
                  <a:pt x="5056" y="7812"/>
                </a:lnTo>
                <a:lnTo>
                  <a:pt x="4858" y="7550"/>
                </a:lnTo>
                <a:lnTo>
                  <a:pt x="4661" y="7386"/>
                </a:lnTo>
                <a:lnTo>
                  <a:pt x="4464" y="7254"/>
                </a:lnTo>
                <a:lnTo>
                  <a:pt x="4267" y="7156"/>
                </a:lnTo>
                <a:lnTo>
                  <a:pt x="4071" y="7091"/>
                </a:lnTo>
                <a:lnTo>
                  <a:pt x="3840" y="7058"/>
                </a:lnTo>
                <a:lnTo>
                  <a:pt x="3643" y="7058"/>
                </a:lnTo>
                <a:lnTo>
                  <a:pt x="3447" y="7091"/>
                </a:lnTo>
                <a:lnTo>
                  <a:pt x="3250" y="7156"/>
                </a:lnTo>
                <a:lnTo>
                  <a:pt x="3021" y="7222"/>
                </a:lnTo>
                <a:lnTo>
                  <a:pt x="2822" y="7320"/>
                </a:lnTo>
                <a:lnTo>
                  <a:pt x="2429" y="7583"/>
                </a:lnTo>
                <a:lnTo>
                  <a:pt x="2035" y="7911"/>
                </a:lnTo>
                <a:lnTo>
                  <a:pt x="1674" y="8272"/>
                </a:lnTo>
                <a:lnTo>
                  <a:pt x="1313" y="8667"/>
                </a:lnTo>
                <a:lnTo>
                  <a:pt x="1018" y="9093"/>
                </a:lnTo>
                <a:lnTo>
                  <a:pt x="722" y="9486"/>
                </a:lnTo>
                <a:lnTo>
                  <a:pt x="492" y="9848"/>
                </a:lnTo>
                <a:lnTo>
                  <a:pt x="131" y="10472"/>
                </a:lnTo>
                <a:lnTo>
                  <a:pt x="32" y="10669"/>
                </a:lnTo>
                <a:lnTo>
                  <a:pt x="0" y="10801"/>
                </a:lnTo>
                <a:lnTo>
                  <a:pt x="32" y="11062"/>
                </a:lnTo>
                <a:lnTo>
                  <a:pt x="98" y="11293"/>
                </a:lnTo>
                <a:lnTo>
                  <a:pt x="229" y="11555"/>
                </a:lnTo>
                <a:lnTo>
                  <a:pt x="394" y="11752"/>
                </a:lnTo>
                <a:lnTo>
                  <a:pt x="787" y="12114"/>
                </a:lnTo>
                <a:lnTo>
                  <a:pt x="1182" y="12441"/>
                </a:lnTo>
                <a:lnTo>
                  <a:pt x="1903" y="13033"/>
                </a:lnTo>
                <a:lnTo>
                  <a:pt x="2561" y="13525"/>
                </a:lnTo>
                <a:lnTo>
                  <a:pt x="2822" y="13755"/>
                </a:lnTo>
                <a:lnTo>
                  <a:pt x="3085" y="13984"/>
                </a:lnTo>
                <a:lnTo>
                  <a:pt x="3250" y="14215"/>
                </a:lnTo>
                <a:lnTo>
                  <a:pt x="3414" y="14444"/>
                </a:lnTo>
                <a:lnTo>
                  <a:pt x="3480" y="14675"/>
                </a:lnTo>
                <a:lnTo>
                  <a:pt x="3480" y="14936"/>
                </a:lnTo>
                <a:lnTo>
                  <a:pt x="3414" y="15199"/>
                </a:lnTo>
                <a:lnTo>
                  <a:pt x="3282" y="15494"/>
                </a:lnTo>
                <a:lnTo>
                  <a:pt x="3053" y="15823"/>
                </a:lnTo>
                <a:lnTo>
                  <a:pt x="2463" y="16413"/>
                </a:lnTo>
                <a:lnTo>
                  <a:pt x="2200" y="16545"/>
                </a:lnTo>
                <a:lnTo>
                  <a:pt x="1903" y="16644"/>
                </a:lnTo>
                <a:lnTo>
                  <a:pt x="1642" y="16710"/>
                </a:lnTo>
                <a:lnTo>
                  <a:pt x="1345" y="16775"/>
                </a:lnTo>
                <a:lnTo>
                  <a:pt x="1050" y="16907"/>
                </a:lnTo>
                <a:lnTo>
                  <a:pt x="787" y="17070"/>
                </a:lnTo>
                <a:lnTo>
                  <a:pt x="492" y="17300"/>
                </a:lnTo>
                <a:lnTo>
                  <a:pt x="263" y="17563"/>
                </a:lnTo>
                <a:lnTo>
                  <a:pt x="131" y="17858"/>
                </a:lnTo>
                <a:lnTo>
                  <a:pt x="32" y="18186"/>
                </a:lnTo>
                <a:lnTo>
                  <a:pt x="0" y="18547"/>
                </a:lnTo>
                <a:lnTo>
                  <a:pt x="32" y="18844"/>
                </a:lnTo>
                <a:lnTo>
                  <a:pt x="66" y="19139"/>
                </a:lnTo>
                <a:lnTo>
                  <a:pt x="164" y="19402"/>
                </a:lnTo>
                <a:lnTo>
                  <a:pt x="295" y="19697"/>
                </a:lnTo>
                <a:lnTo>
                  <a:pt x="427" y="19926"/>
                </a:lnTo>
                <a:lnTo>
                  <a:pt x="590" y="20189"/>
                </a:lnTo>
                <a:lnTo>
                  <a:pt x="755" y="20419"/>
                </a:lnTo>
                <a:lnTo>
                  <a:pt x="952" y="20648"/>
                </a:lnTo>
                <a:lnTo>
                  <a:pt x="1182" y="20845"/>
                </a:lnTo>
                <a:lnTo>
                  <a:pt x="1411" y="21010"/>
                </a:lnTo>
                <a:lnTo>
                  <a:pt x="1937" y="21339"/>
                </a:lnTo>
                <a:lnTo>
                  <a:pt x="2200" y="21437"/>
                </a:lnTo>
                <a:lnTo>
                  <a:pt x="2495" y="21535"/>
                </a:lnTo>
                <a:lnTo>
                  <a:pt x="2758" y="21568"/>
                </a:lnTo>
                <a:lnTo>
                  <a:pt x="3053" y="21600"/>
                </a:lnTo>
                <a:lnTo>
                  <a:pt x="3414" y="21568"/>
                </a:lnTo>
                <a:lnTo>
                  <a:pt x="3742" y="21469"/>
                </a:lnTo>
                <a:lnTo>
                  <a:pt x="4038" y="21339"/>
                </a:lnTo>
                <a:lnTo>
                  <a:pt x="4300" y="21108"/>
                </a:lnTo>
                <a:lnTo>
                  <a:pt x="4530" y="20845"/>
                </a:lnTo>
                <a:lnTo>
                  <a:pt x="4695" y="20550"/>
                </a:lnTo>
                <a:lnTo>
                  <a:pt x="4793" y="20287"/>
                </a:lnTo>
                <a:lnTo>
                  <a:pt x="4858" y="19992"/>
                </a:lnTo>
                <a:lnTo>
                  <a:pt x="4958" y="19697"/>
                </a:lnTo>
                <a:lnTo>
                  <a:pt x="5056" y="19434"/>
                </a:lnTo>
                <a:lnTo>
                  <a:pt x="5187" y="19139"/>
                </a:lnTo>
                <a:lnTo>
                  <a:pt x="5416" y="18908"/>
                </a:lnTo>
                <a:lnTo>
                  <a:pt x="5777" y="18581"/>
                </a:lnTo>
                <a:lnTo>
                  <a:pt x="6106" y="18318"/>
                </a:lnTo>
                <a:lnTo>
                  <a:pt x="6401" y="18186"/>
                </a:lnTo>
                <a:lnTo>
                  <a:pt x="6664" y="18121"/>
                </a:lnTo>
                <a:lnTo>
                  <a:pt x="6927" y="18121"/>
                </a:lnTo>
                <a:lnTo>
                  <a:pt x="7156" y="18186"/>
                </a:lnTo>
                <a:lnTo>
                  <a:pt x="7386" y="18350"/>
                </a:lnTo>
                <a:lnTo>
                  <a:pt x="7616" y="18515"/>
                </a:lnTo>
                <a:lnTo>
                  <a:pt x="7846" y="18778"/>
                </a:lnTo>
                <a:lnTo>
                  <a:pt x="8075" y="19040"/>
                </a:lnTo>
                <a:lnTo>
                  <a:pt x="8569" y="19697"/>
                </a:lnTo>
                <a:lnTo>
                  <a:pt x="9159" y="20419"/>
                </a:lnTo>
                <a:lnTo>
                  <a:pt x="9486" y="20813"/>
                </a:lnTo>
                <a:lnTo>
                  <a:pt x="9848" y="21206"/>
                </a:lnTo>
                <a:lnTo>
                  <a:pt x="10046" y="21371"/>
                </a:lnTo>
                <a:lnTo>
                  <a:pt x="10307" y="21502"/>
                </a:lnTo>
                <a:lnTo>
                  <a:pt x="10538" y="21568"/>
                </a:lnTo>
                <a:lnTo>
                  <a:pt x="10801" y="21600"/>
                </a:lnTo>
                <a:lnTo>
                  <a:pt x="10931" y="21568"/>
                </a:lnTo>
                <a:lnTo>
                  <a:pt x="11128" y="21469"/>
                </a:lnTo>
                <a:lnTo>
                  <a:pt x="11752" y="21108"/>
                </a:lnTo>
                <a:lnTo>
                  <a:pt x="12114" y="20879"/>
                </a:lnTo>
                <a:lnTo>
                  <a:pt x="12507" y="20582"/>
                </a:lnTo>
                <a:lnTo>
                  <a:pt x="12934" y="20287"/>
                </a:lnTo>
                <a:lnTo>
                  <a:pt x="13328" y="19926"/>
                </a:lnTo>
                <a:lnTo>
                  <a:pt x="13689" y="19565"/>
                </a:lnTo>
                <a:lnTo>
                  <a:pt x="14017" y="19171"/>
                </a:lnTo>
                <a:lnTo>
                  <a:pt x="14280" y="18778"/>
                </a:lnTo>
                <a:lnTo>
                  <a:pt x="14378" y="18581"/>
                </a:lnTo>
                <a:lnTo>
                  <a:pt x="14444" y="18350"/>
                </a:lnTo>
                <a:lnTo>
                  <a:pt x="14510" y="18153"/>
                </a:lnTo>
                <a:lnTo>
                  <a:pt x="14542" y="17957"/>
                </a:lnTo>
                <a:lnTo>
                  <a:pt x="14542" y="17760"/>
                </a:lnTo>
                <a:lnTo>
                  <a:pt x="14510" y="17529"/>
                </a:lnTo>
                <a:lnTo>
                  <a:pt x="14444" y="17333"/>
                </a:lnTo>
                <a:lnTo>
                  <a:pt x="14346" y="17136"/>
                </a:lnTo>
                <a:lnTo>
                  <a:pt x="14215" y="16939"/>
                </a:lnTo>
                <a:lnTo>
                  <a:pt x="14050" y="16742"/>
                </a:lnTo>
                <a:lnTo>
                  <a:pt x="13788" y="16545"/>
                </a:lnTo>
                <a:lnTo>
                  <a:pt x="13525" y="16413"/>
                </a:lnTo>
                <a:lnTo>
                  <a:pt x="13262" y="16315"/>
                </a:lnTo>
                <a:lnTo>
                  <a:pt x="12967" y="16217"/>
                </a:lnTo>
                <a:lnTo>
                  <a:pt x="12672" y="16150"/>
                </a:lnTo>
                <a:lnTo>
                  <a:pt x="12376" y="16020"/>
                </a:lnTo>
                <a:lnTo>
                  <a:pt x="12114" y="15889"/>
                </a:lnTo>
                <a:lnTo>
                  <a:pt x="11851" y="15658"/>
                </a:lnTo>
                <a:lnTo>
                  <a:pt x="11622" y="15396"/>
                </a:lnTo>
                <a:lnTo>
                  <a:pt x="11489" y="15100"/>
                </a:lnTo>
                <a:lnTo>
                  <a:pt x="11391" y="14773"/>
                </a:lnTo>
                <a:lnTo>
                  <a:pt x="11359" y="14378"/>
                </a:lnTo>
                <a:lnTo>
                  <a:pt x="11391" y="14115"/>
                </a:lnTo>
                <a:lnTo>
                  <a:pt x="11423" y="13820"/>
                </a:lnTo>
                <a:lnTo>
                  <a:pt x="11522" y="13557"/>
                </a:lnTo>
                <a:lnTo>
                  <a:pt x="11622" y="13296"/>
                </a:lnTo>
                <a:lnTo>
                  <a:pt x="11752" y="13033"/>
                </a:lnTo>
                <a:lnTo>
                  <a:pt x="11917" y="12770"/>
                </a:lnTo>
                <a:lnTo>
                  <a:pt x="12114" y="12539"/>
                </a:lnTo>
                <a:lnTo>
                  <a:pt x="12310" y="12310"/>
                </a:lnTo>
                <a:lnTo>
                  <a:pt x="12539" y="12114"/>
                </a:lnTo>
                <a:lnTo>
                  <a:pt x="12770" y="11949"/>
                </a:lnTo>
                <a:lnTo>
                  <a:pt x="12999" y="11785"/>
                </a:lnTo>
                <a:lnTo>
                  <a:pt x="13262" y="11620"/>
                </a:lnTo>
                <a:lnTo>
                  <a:pt x="13525" y="11522"/>
                </a:lnTo>
                <a:lnTo>
                  <a:pt x="13820" y="11423"/>
                </a:lnTo>
                <a:lnTo>
                  <a:pt x="14116" y="11391"/>
                </a:lnTo>
                <a:lnTo>
                  <a:pt x="14378" y="11359"/>
                </a:lnTo>
                <a:lnTo>
                  <a:pt x="14739" y="11391"/>
                </a:lnTo>
                <a:lnTo>
                  <a:pt x="15068" y="11489"/>
                </a:lnTo>
                <a:lnTo>
                  <a:pt x="15396" y="11620"/>
                </a:lnTo>
                <a:lnTo>
                  <a:pt x="15658" y="11851"/>
                </a:lnTo>
                <a:lnTo>
                  <a:pt x="15889" y="12114"/>
                </a:lnTo>
                <a:lnTo>
                  <a:pt x="16052" y="12409"/>
                </a:lnTo>
                <a:lnTo>
                  <a:pt x="16152" y="12704"/>
                </a:lnTo>
                <a:lnTo>
                  <a:pt x="16250" y="12999"/>
                </a:lnTo>
                <a:lnTo>
                  <a:pt x="16315" y="13262"/>
                </a:lnTo>
                <a:lnTo>
                  <a:pt x="16413" y="13525"/>
                </a:lnTo>
                <a:lnTo>
                  <a:pt x="16545" y="13788"/>
                </a:lnTo>
                <a:lnTo>
                  <a:pt x="16742" y="14050"/>
                </a:lnTo>
                <a:lnTo>
                  <a:pt x="16939" y="14215"/>
                </a:lnTo>
                <a:lnTo>
                  <a:pt x="17136" y="14346"/>
                </a:lnTo>
                <a:lnTo>
                  <a:pt x="17333" y="14444"/>
                </a:lnTo>
                <a:lnTo>
                  <a:pt x="17529" y="14510"/>
                </a:lnTo>
                <a:lnTo>
                  <a:pt x="17760" y="14542"/>
                </a:lnTo>
                <a:lnTo>
                  <a:pt x="17957" y="14542"/>
                </a:lnTo>
                <a:lnTo>
                  <a:pt x="18153" y="14510"/>
                </a:lnTo>
                <a:lnTo>
                  <a:pt x="18350" y="14444"/>
                </a:lnTo>
                <a:lnTo>
                  <a:pt x="18581" y="14378"/>
                </a:lnTo>
                <a:lnTo>
                  <a:pt x="18778" y="14280"/>
                </a:lnTo>
                <a:lnTo>
                  <a:pt x="19171" y="14017"/>
                </a:lnTo>
                <a:lnTo>
                  <a:pt x="19565" y="13689"/>
                </a:lnTo>
                <a:lnTo>
                  <a:pt x="19926" y="13328"/>
                </a:lnTo>
                <a:lnTo>
                  <a:pt x="20287" y="12934"/>
                </a:lnTo>
                <a:lnTo>
                  <a:pt x="20582" y="12507"/>
                </a:lnTo>
                <a:lnTo>
                  <a:pt x="20879" y="12114"/>
                </a:lnTo>
                <a:lnTo>
                  <a:pt x="21108" y="11752"/>
                </a:lnTo>
                <a:lnTo>
                  <a:pt x="21469" y="11128"/>
                </a:lnTo>
                <a:lnTo>
                  <a:pt x="21568" y="10931"/>
                </a:lnTo>
                <a:lnTo>
                  <a:pt x="21600" y="10801"/>
                </a:lnTo>
                <a:lnTo>
                  <a:pt x="21568" y="10538"/>
                </a:lnTo>
                <a:lnTo>
                  <a:pt x="21502" y="10307"/>
                </a:lnTo>
                <a:lnTo>
                  <a:pt x="21371" y="10045"/>
                </a:lnTo>
                <a:lnTo>
                  <a:pt x="21206" y="9848"/>
                </a:lnTo>
                <a:lnTo>
                  <a:pt x="20813" y="9486"/>
                </a:lnTo>
                <a:lnTo>
                  <a:pt x="20419" y="9159"/>
                </a:lnTo>
                <a:lnTo>
                  <a:pt x="19697" y="8567"/>
                </a:lnTo>
                <a:lnTo>
                  <a:pt x="19040" y="8075"/>
                </a:lnTo>
                <a:lnTo>
                  <a:pt x="18778" y="7846"/>
                </a:lnTo>
                <a:lnTo>
                  <a:pt x="18515" y="7616"/>
                </a:lnTo>
                <a:lnTo>
                  <a:pt x="18350" y="7386"/>
                </a:lnTo>
                <a:lnTo>
                  <a:pt x="18187" y="7156"/>
                </a:lnTo>
                <a:lnTo>
                  <a:pt x="18121" y="6927"/>
                </a:lnTo>
                <a:lnTo>
                  <a:pt x="18121" y="6664"/>
                </a:lnTo>
                <a:lnTo>
                  <a:pt x="18187" y="6401"/>
                </a:lnTo>
                <a:lnTo>
                  <a:pt x="18318" y="6106"/>
                </a:lnTo>
                <a:lnTo>
                  <a:pt x="18547" y="5777"/>
                </a:lnTo>
                <a:lnTo>
                  <a:pt x="18908" y="5416"/>
                </a:lnTo>
                <a:close/>
              </a:path>
            </a:pathLst>
          </a:custGeom>
          <a:ln w="12175" cap="rnd">
            <a:solidFill>
              <a:srgbClr val="02BDC7"/>
            </a:solidFill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85" name="Shape 50"/>
          <p:cNvGrpSpPr/>
          <p:nvPr/>
        </p:nvGrpSpPr>
        <p:grpSpPr>
          <a:xfrm>
            <a:off x="3001074" y="4182153"/>
            <a:ext cx="508822" cy="478651"/>
            <a:chOff x="0" y="30"/>
            <a:chExt cx="508820" cy="478649"/>
          </a:xfrm>
        </p:grpSpPr>
        <p:sp>
          <p:nvSpPr>
            <p:cNvPr id="83" name="Shape 51"/>
            <p:cNvSpPr/>
            <p:nvPr/>
          </p:nvSpPr>
          <p:spPr>
            <a:xfrm>
              <a:off x="-1" y="181397"/>
              <a:ext cx="121180" cy="271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13282" y="5923"/>
                  </a:moveTo>
                  <a:lnTo>
                    <a:pt x="12477" y="5864"/>
                  </a:lnTo>
                  <a:lnTo>
                    <a:pt x="11805" y="5805"/>
                  </a:lnTo>
                  <a:lnTo>
                    <a:pt x="11139" y="5626"/>
                  </a:lnTo>
                  <a:lnTo>
                    <a:pt x="10599" y="5444"/>
                  </a:lnTo>
                  <a:lnTo>
                    <a:pt x="10065" y="5147"/>
                  </a:lnTo>
                  <a:lnTo>
                    <a:pt x="9662" y="4847"/>
                  </a:lnTo>
                  <a:lnTo>
                    <a:pt x="9525" y="4547"/>
                  </a:lnTo>
                  <a:lnTo>
                    <a:pt x="9393" y="4189"/>
                  </a:lnTo>
                  <a:lnTo>
                    <a:pt x="9525" y="3830"/>
                  </a:lnTo>
                  <a:lnTo>
                    <a:pt x="9662" y="3530"/>
                  </a:lnTo>
                  <a:lnTo>
                    <a:pt x="10065" y="3231"/>
                  </a:lnTo>
                  <a:lnTo>
                    <a:pt x="11139" y="2752"/>
                  </a:lnTo>
                  <a:lnTo>
                    <a:pt x="11805" y="2634"/>
                  </a:lnTo>
                  <a:lnTo>
                    <a:pt x="12477" y="2513"/>
                  </a:lnTo>
                  <a:lnTo>
                    <a:pt x="13282" y="2454"/>
                  </a:lnTo>
                  <a:lnTo>
                    <a:pt x="14086" y="2513"/>
                  </a:lnTo>
                  <a:lnTo>
                    <a:pt x="14758" y="2634"/>
                  </a:lnTo>
                  <a:lnTo>
                    <a:pt x="15430" y="2752"/>
                  </a:lnTo>
                  <a:lnTo>
                    <a:pt x="15964" y="2992"/>
                  </a:lnTo>
                  <a:lnTo>
                    <a:pt x="16504" y="3231"/>
                  </a:lnTo>
                  <a:lnTo>
                    <a:pt x="16907" y="3530"/>
                  </a:lnTo>
                  <a:lnTo>
                    <a:pt x="17039" y="3830"/>
                  </a:lnTo>
                  <a:lnTo>
                    <a:pt x="17176" y="4189"/>
                  </a:lnTo>
                  <a:lnTo>
                    <a:pt x="17039" y="4547"/>
                  </a:lnTo>
                  <a:lnTo>
                    <a:pt x="16907" y="4847"/>
                  </a:lnTo>
                  <a:lnTo>
                    <a:pt x="16504" y="5147"/>
                  </a:lnTo>
                  <a:lnTo>
                    <a:pt x="15964" y="5444"/>
                  </a:lnTo>
                  <a:lnTo>
                    <a:pt x="15430" y="5626"/>
                  </a:lnTo>
                  <a:lnTo>
                    <a:pt x="14758" y="5805"/>
                  </a:lnTo>
                  <a:lnTo>
                    <a:pt x="14086" y="5864"/>
                  </a:lnTo>
                  <a:lnTo>
                    <a:pt x="13282" y="5923"/>
                  </a:lnTo>
                  <a:close/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4" name="Shape 52"/>
            <p:cNvSpPr/>
            <p:nvPr/>
          </p:nvSpPr>
          <p:spPr>
            <a:xfrm>
              <a:off x="130233" y="30"/>
              <a:ext cx="378588" cy="47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680"/>
                  </a:moveTo>
                  <a:lnTo>
                    <a:pt x="2663" y="18680"/>
                  </a:lnTo>
                  <a:lnTo>
                    <a:pt x="3521" y="19019"/>
                  </a:lnTo>
                  <a:lnTo>
                    <a:pt x="4724" y="19427"/>
                  </a:lnTo>
                  <a:lnTo>
                    <a:pt x="6268" y="19903"/>
                  </a:lnTo>
                  <a:lnTo>
                    <a:pt x="7988" y="20412"/>
                  </a:lnTo>
                  <a:lnTo>
                    <a:pt x="9834" y="20854"/>
                  </a:lnTo>
                  <a:lnTo>
                    <a:pt x="10779" y="21058"/>
                  </a:lnTo>
                  <a:lnTo>
                    <a:pt x="11724" y="21226"/>
                  </a:lnTo>
                  <a:lnTo>
                    <a:pt x="12625" y="21396"/>
                  </a:lnTo>
                  <a:lnTo>
                    <a:pt x="13526" y="21498"/>
                  </a:lnTo>
                  <a:lnTo>
                    <a:pt x="14342" y="21567"/>
                  </a:lnTo>
                  <a:lnTo>
                    <a:pt x="15159" y="21600"/>
                  </a:lnTo>
                  <a:lnTo>
                    <a:pt x="16532" y="21600"/>
                  </a:lnTo>
                  <a:lnTo>
                    <a:pt x="17262" y="21567"/>
                  </a:lnTo>
                  <a:lnTo>
                    <a:pt x="17950" y="21498"/>
                  </a:lnTo>
                  <a:lnTo>
                    <a:pt x="18551" y="21363"/>
                  </a:lnTo>
                  <a:lnTo>
                    <a:pt x="18851" y="21295"/>
                  </a:lnTo>
                  <a:lnTo>
                    <a:pt x="19066" y="21226"/>
                  </a:lnTo>
                  <a:lnTo>
                    <a:pt x="19281" y="21124"/>
                  </a:lnTo>
                  <a:lnTo>
                    <a:pt x="19452" y="20989"/>
                  </a:lnTo>
                  <a:lnTo>
                    <a:pt x="19539" y="20854"/>
                  </a:lnTo>
                  <a:lnTo>
                    <a:pt x="19625" y="20684"/>
                  </a:lnTo>
                  <a:lnTo>
                    <a:pt x="19754" y="19698"/>
                  </a:lnTo>
                  <a:lnTo>
                    <a:pt x="19712" y="19461"/>
                  </a:lnTo>
                  <a:lnTo>
                    <a:pt x="19625" y="19257"/>
                  </a:lnTo>
                  <a:lnTo>
                    <a:pt x="19452" y="19054"/>
                  </a:lnTo>
                  <a:lnTo>
                    <a:pt x="19195" y="18883"/>
                  </a:lnTo>
                  <a:lnTo>
                    <a:pt x="19410" y="18850"/>
                  </a:lnTo>
                  <a:lnTo>
                    <a:pt x="19840" y="18713"/>
                  </a:lnTo>
                  <a:lnTo>
                    <a:pt x="20011" y="18578"/>
                  </a:lnTo>
                  <a:lnTo>
                    <a:pt x="20140" y="18441"/>
                  </a:lnTo>
                  <a:lnTo>
                    <a:pt x="20269" y="18273"/>
                  </a:lnTo>
                  <a:lnTo>
                    <a:pt x="20355" y="18068"/>
                  </a:lnTo>
                  <a:lnTo>
                    <a:pt x="20397" y="17899"/>
                  </a:lnTo>
                  <a:lnTo>
                    <a:pt x="20526" y="16676"/>
                  </a:lnTo>
                  <a:lnTo>
                    <a:pt x="20526" y="16370"/>
                  </a:lnTo>
                  <a:lnTo>
                    <a:pt x="20484" y="16200"/>
                  </a:lnTo>
                  <a:lnTo>
                    <a:pt x="20397" y="16065"/>
                  </a:lnTo>
                  <a:lnTo>
                    <a:pt x="20182" y="15827"/>
                  </a:lnTo>
                  <a:lnTo>
                    <a:pt x="19925" y="15623"/>
                  </a:lnTo>
                  <a:lnTo>
                    <a:pt x="20140" y="15590"/>
                  </a:lnTo>
                  <a:lnTo>
                    <a:pt x="20313" y="15521"/>
                  </a:lnTo>
                  <a:lnTo>
                    <a:pt x="20484" y="15419"/>
                  </a:lnTo>
                  <a:lnTo>
                    <a:pt x="20655" y="15283"/>
                  </a:lnTo>
                  <a:lnTo>
                    <a:pt x="20784" y="15147"/>
                  </a:lnTo>
                  <a:lnTo>
                    <a:pt x="20870" y="15012"/>
                  </a:lnTo>
                  <a:lnTo>
                    <a:pt x="20956" y="14842"/>
                  </a:lnTo>
                  <a:lnTo>
                    <a:pt x="20999" y="14638"/>
                  </a:lnTo>
                  <a:lnTo>
                    <a:pt x="21127" y="13449"/>
                  </a:lnTo>
                  <a:lnTo>
                    <a:pt x="21127" y="13110"/>
                  </a:lnTo>
                  <a:lnTo>
                    <a:pt x="21085" y="12940"/>
                  </a:lnTo>
                  <a:lnTo>
                    <a:pt x="20999" y="12803"/>
                  </a:lnTo>
                  <a:lnTo>
                    <a:pt x="20912" y="12668"/>
                  </a:lnTo>
                  <a:lnTo>
                    <a:pt x="20655" y="12464"/>
                  </a:lnTo>
                  <a:lnTo>
                    <a:pt x="20484" y="12363"/>
                  </a:lnTo>
                  <a:lnTo>
                    <a:pt x="20655" y="12328"/>
                  </a:lnTo>
                  <a:lnTo>
                    <a:pt x="20828" y="12226"/>
                  </a:lnTo>
                  <a:lnTo>
                    <a:pt x="20999" y="12124"/>
                  </a:lnTo>
                  <a:lnTo>
                    <a:pt x="21127" y="12022"/>
                  </a:lnTo>
                  <a:lnTo>
                    <a:pt x="21256" y="11887"/>
                  </a:lnTo>
                  <a:lnTo>
                    <a:pt x="21343" y="11750"/>
                  </a:lnTo>
                  <a:lnTo>
                    <a:pt x="21385" y="11582"/>
                  </a:lnTo>
                  <a:lnTo>
                    <a:pt x="21429" y="11412"/>
                  </a:lnTo>
                  <a:lnTo>
                    <a:pt x="21600" y="10188"/>
                  </a:lnTo>
                  <a:lnTo>
                    <a:pt x="21558" y="10018"/>
                  </a:lnTo>
                  <a:lnTo>
                    <a:pt x="21514" y="9850"/>
                  </a:lnTo>
                  <a:lnTo>
                    <a:pt x="21429" y="9713"/>
                  </a:lnTo>
                  <a:lnTo>
                    <a:pt x="21343" y="9578"/>
                  </a:lnTo>
                  <a:lnTo>
                    <a:pt x="21214" y="9441"/>
                  </a:lnTo>
                  <a:lnTo>
                    <a:pt x="21043" y="9339"/>
                  </a:lnTo>
                  <a:lnTo>
                    <a:pt x="20655" y="9136"/>
                  </a:lnTo>
                  <a:lnTo>
                    <a:pt x="20226" y="8965"/>
                  </a:lnTo>
                  <a:lnTo>
                    <a:pt x="19712" y="8830"/>
                  </a:lnTo>
                  <a:lnTo>
                    <a:pt x="19153" y="8728"/>
                  </a:lnTo>
                  <a:lnTo>
                    <a:pt x="18594" y="8660"/>
                  </a:lnTo>
                  <a:lnTo>
                    <a:pt x="17391" y="8525"/>
                  </a:lnTo>
                  <a:lnTo>
                    <a:pt x="15545" y="8388"/>
                  </a:lnTo>
                  <a:lnTo>
                    <a:pt x="13355" y="8286"/>
                  </a:lnTo>
                  <a:lnTo>
                    <a:pt x="11123" y="8185"/>
                  </a:lnTo>
                  <a:lnTo>
                    <a:pt x="11422" y="7777"/>
                  </a:lnTo>
                  <a:lnTo>
                    <a:pt x="11680" y="7302"/>
                  </a:lnTo>
                  <a:lnTo>
                    <a:pt x="11937" y="6793"/>
                  </a:lnTo>
                  <a:lnTo>
                    <a:pt x="12110" y="6249"/>
                  </a:lnTo>
                  <a:lnTo>
                    <a:pt x="12281" y="5705"/>
                  </a:lnTo>
                  <a:lnTo>
                    <a:pt x="12454" y="5128"/>
                  </a:lnTo>
                  <a:lnTo>
                    <a:pt x="12625" y="4008"/>
                  </a:lnTo>
                  <a:lnTo>
                    <a:pt x="12754" y="2988"/>
                  </a:lnTo>
                  <a:lnTo>
                    <a:pt x="12840" y="2139"/>
                  </a:lnTo>
                  <a:lnTo>
                    <a:pt x="12840" y="1120"/>
                  </a:lnTo>
                  <a:lnTo>
                    <a:pt x="12711" y="848"/>
                  </a:lnTo>
                  <a:lnTo>
                    <a:pt x="12583" y="644"/>
                  </a:lnTo>
                  <a:lnTo>
                    <a:pt x="12368" y="441"/>
                  </a:lnTo>
                  <a:lnTo>
                    <a:pt x="12110" y="237"/>
                  </a:lnTo>
                  <a:lnTo>
                    <a:pt x="11809" y="135"/>
                  </a:lnTo>
                  <a:lnTo>
                    <a:pt x="11465" y="33"/>
                  </a:lnTo>
                  <a:lnTo>
                    <a:pt x="11123" y="0"/>
                  </a:lnTo>
                  <a:lnTo>
                    <a:pt x="10477" y="33"/>
                  </a:lnTo>
                  <a:lnTo>
                    <a:pt x="10049" y="102"/>
                  </a:lnTo>
                  <a:lnTo>
                    <a:pt x="9705" y="204"/>
                  </a:lnTo>
                  <a:lnTo>
                    <a:pt x="9448" y="305"/>
                  </a:lnTo>
                  <a:lnTo>
                    <a:pt x="8760" y="2037"/>
                  </a:lnTo>
                  <a:lnTo>
                    <a:pt x="8416" y="2818"/>
                  </a:lnTo>
                  <a:lnTo>
                    <a:pt x="8072" y="3532"/>
                  </a:lnTo>
                  <a:lnTo>
                    <a:pt x="7730" y="4177"/>
                  </a:lnTo>
                  <a:lnTo>
                    <a:pt x="7386" y="4721"/>
                  </a:lnTo>
                  <a:lnTo>
                    <a:pt x="7085" y="5128"/>
                  </a:lnTo>
                  <a:lnTo>
                    <a:pt x="6827" y="5468"/>
                  </a:lnTo>
                  <a:lnTo>
                    <a:pt x="5840" y="6249"/>
                  </a:lnTo>
                  <a:lnTo>
                    <a:pt x="4422" y="7302"/>
                  </a:lnTo>
                  <a:lnTo>
                    <a:pt x="2534" y="8660"/>
                  </a:lnTo>
                  <a:lnTo>
                    <a:pt x="0" y="8660"/>
                  </a:lnTo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4" name="Shape 53"/>
          <p:cNvGrpSpPr/>
          <p:nvPr/>
        </p:nvGrpSpPr>
        <p:grpSpPr>
          <a:xfrm>
            <a:off x="5861768" y="506610"/>
            <a:ext cx="524976" cy="832043"/>
            <a:chOff x="0" y="51"/>
            <a:chExt cx="524974" cy="832042"/>
          </a:xfrm>
        </p:grpSpPr>
        <p:sp>
          <p:nvSpPr>
            <p:cNvPr id="86" name="Shape 54"/>
            <p:cNvSpPr/>
            <p:nvPr/>
          </p:nvSpPr>
          <p:spPr>
            <a:xfrm>
              <a:off x="157982" y="725158"/>
              <a:ext cx="209011" cy="46013"/>
            </a:xfrm>
            <a:prstGeom prst="rect">
              <a:avLst/>
            </a:pr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7" name="Shape 55"/>
            <p:cNvSpPr/>
            <p:nvPr/>
          </p:nvSpPr>
          <p:spPr>
            <a:xfrm>
              <a:off x="157982" y="677870"/>
              <a:ext cx="209011" cy="46012"/>
            </a:xfrm>
            <a:prstGeom prst="rect">
              <a:avLst/>
            </a:pr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8" name="Shape 56"/>
            <p:cNvSpPr/>
            <p:nvPr/>
          </p:nvSpPr>
          <p:spPr>
            <a:xfrm>
              <a:off x="157982" y="771170"/>
              <a:ext cx="209011" cy="60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078"/>
                  </a:lnTo>
                  <a:lnTo>
                    <a:pt x="127" y="5739"/>
                  </a:lnTo>
                  <a:lnTo>
                    <a:pt x="517" y="8383"/>
                  </a:lnTo>
                  <a:lnTo>
                    <a:pt x="1029" y="10574"/>
                  </a:lnTo>
                  <a:lnTo>
                    <a:pt x="1800" y="11913"/>
                  </a:lnTo>
                  <a:lnTo>
                    <a:pt x="9897" y="21165"/>
                  </a:lnTo>
                  <a:lnTo>
                    <a:pt x="10800" y="21600"/>
                  </a:lnTo>
                  <a:lnTo>
                    <a:pt x="11697" y="21165"/>
                  </a:lnTo>
                  <a:lnTo>
                    <a:pt x="19800" y="11913"/>
                  </a:lnTo>
                  <a:lnTo>
                    <a:pt x="20571" y="10574"/>
                  </a:lnTo>
                  <a:lnTo>
                    <a:pt x="21083" y="8383"/>
                  </a:lnTo>
                  <a:lnTo>
                    <a:pt x="21468" y="5739"/>
                  </a:lnTo>
                  <a:lnTo>
                    <a:pt x="21600" y="3078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9" name="Shape 57"/>
            <p:cNvSpPr/>
            <p:nvPr/>
          </p:nvSpPr>
          <p:spPr>
            <a:xfrm>
              <a:off x="135610" y="287356"/>
              <a:ext cx="72123" cy="340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8934" y="9222"/>
                  </a:lnTo>
                  <a:lnTo>
                    <a:pt x="0" y="0"/>
                  </a:lnTo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0" name="Shape 58"/>
            <p:cNvSpPr/>
            <p:nvPr/>
          </p:nvSpPr>
          <p:spPr>
            <a:xfrm>
              <a:off x="-1" y="51"/>
              <a:ext cx="524976" cy="628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00" y="21600"/>
                  </a:moveTo>
                  <a:lnTo>
                    <a:pt x="15356" y="20659"/>
                  </a:lnTo>
                  <a:lnTo>
                    <a:pt x="15713" y="19761"/>
                  </a:lnTo>
                  <a:lnTo>
                    <a:pt x="16123" y="18906"/>
                  </a:lnTo>
                  <a:lnTo>
                    <a:pt x="16584" y="18135"/>
                  </a:lnTo>
                  <a:lnTo>
                    <a:pt x="17096" y="17408"/>
                  </a:lnTo>
                  <a:lnTo>
                    <a:pt x="17607" y="16681"/>
                  </a:lnTo>
                  <a:lnTo>
                    <a:pt x="18733" y="15313"/>
                  </a:lnTo>
                  <a:lnTo>
                    <a:pt x="19297" y="14628"/>
                  </a:lnTo>
                  <a:lnTo>
                    <a:pt x="19807" y="13945"/>
                  </a:lnTo>
                  <a:lnTo>
                    <a:pt x="20270" y="13260"/>
                  </a:lnTo>
                  <a:lnTo>
                    <a:pt x="20730" y="12490"/>
                  </a:lnTo>
                  <a:lnTo>
                    <a:pt x="21087" y="11719"/>
                  </a:lnTo>
                  <a:lnTo>
                    <a:pt x="21344" y="10864"/>
                  </a:lnTo>
                  <a:lnTo>
                    <a:pt x="21497" y="9967"/>
                  </a:lnTo>
                  <a:lnTo>
                    <a:pt x="21547" y="9496"/>
                  </a:lnTo>
                  <a:lnTo>
                    <a:pt x="21600" y="9025"/>
                  </a:lnTo>
                  <a:lnTo>
                    <a:pt x="21497" y="8084"/>
                  </a:lnTo>
                  <a:lnTo>
                    <a:pt x="21344" y="7187"/>
                  </a:lnTo>
                  <a:lnTo>
                    <a:pt x="21087" y="6329"/>
                  </a:lnTo>
                  <a:lnTo>
                    <a:pt x="20730" y="5518"/>
                  </a:lnTo>
                  <a:lnTo>
                    <a:pt x="20270" y="4705"/>
                  </a:lnTo>
                  <a:lnTo>
                    <a:pt x="19757" y="3978"/>
                  </a:lnTo>
                  <a:lnTo>
                    <a:pt x="19091" y="3293"/>
                  </a:lnTo>
                  <a:lnTo>
                    <a:pt x="18427" y="2652"/>
                  </a:lnTo>
                  <a:lnTo>
                    <a:pt x="17657" y="2053"/>
                  </a:lnTo>
                  <a:lnTo>
                    <a:pt x="16840" y="1540"/>
                  </a:lnTo>
                  <a:lnTo>
                    <a:pt x="15917" y="1112"/>
                  </a:lnTo>
                  <a:lnTo>
                    <a:pt x="14997" y="727"/>
                  </a:lnTo>
                  <a:lnTo>
                    <a:pt x="14024" y="427"/>
                  </a:lnTo>
                  <a:lnTo>
                    <a:pt x="12950" y="170"/>
                  </a:lnTo>
                  <a:lnTo>
                    <a:pt x="11926" y="42"/>
                  </a:lnTo>
                  <a:lnTo>
                    <a:pt x="10800" y="0"/>
                  </a:lnTo>
                  <a:lnTo>
                    <a:pt x="9674" y="42"/>
                  </a:lnTo>
                  <a:lnTo>
                    <a:pt x="8650" y="170"/>
                  </a:lnTo>
                  <a:lnTo>
                    <a:pt x="7576" y="427"/>
                  </a:lnTo>
                  <a:lnTo>
                    <a:pt x="6603" y="727"/>
                  </a:lnTo>
                  <a:lnTo>
                    <a:pt x="5681" y="1112"/>
                  </a:lnTo>
                  <a:lnTo>
                    <a:pt x="4760" y="1540"/>
                  </a:lnTo>
                  <a:lnTo>
                    <a:pt x="3940" y="2053"/>
                  </a:lnTo>
                  <a:lnTo>
                    <a:pt x="3173" y="2652"/>
                  </a:lnTo>
                  <a:lnTo>
                    <a:pt x="2507" y="3293"/>
                  </a:lnTo>
                  <a:lnTo>
                    <a:pt x="1843" y="3978"/>
                  </a:lnTo>
                  <a:lnTo>
                    <a:pt x="1330" y="4705"/>
                  </a:lnTo>
                  <a:lnTo>
                    <a:pt x="870" y="5518"/>
                  </a:lnTo>
                  <a:lnTo>
                    <a:pt x="513" y="6329"/>
                  </a:lnTo>
                  <a:lnTo>
                    <a:pt x="256" y="7187"/>
                  </a:lnTo>
                  <a:lnTo>
                    <a:pt x="103" y="8084"/>
                  </a:lnTo>
                  <a:lnTo>
                    <a:pt x="0" y="9025"/>
                  </a:lnTo>
                  <a:lnTo>
                    <a:pt x="50" y="9496"/>
                  </a:lnTo>
                  <a:lnTo>
                    <a:pt x="103" y="9967"/>
                  </a:lnTo>
                  <a:lnTo>
                    <a:pt x="256" y="10864"/>
                  </a:lnTo>
                  <a:lnTo>
                    <a:pt x="513" y="11719"/>
                  </a:lnTo>
                  <a:lnTo>
                    <a:pt x="870" y="12490"/>
                  </a:lnTo>
                  <a:lnTo>
                    <a:pt x="1330" y="13260"/>
                  </a:lnTo>
                  <a:lnTo>
                    <a:pt x="1791" y="13945"/>
                  </a:lnTo>
                  <a:lnTo>
                    <a:pt x="2303" y="14628"/>
                  </a:lnTo>
                  <a:lnTo>
                    <a:pt x="2867" y="15313"/>
                  </a:lnTo>
                  <a:lnTo>
                    <a:pt x="3993" y="16681"/>
                  </a:lnTo>
                  <a:lnTo>
                    <a:pt x="4504" y="17408"/>
                  </a:lnTo>
                  <a:lnTo>
                    <a:pt x="5016" y="18135"/>
                  </a:lnTo>
                  <a:lnTo>
                    <a:pt x="5477" y="18906"/>
                  </a:lnTo>
                  <a:lnTo>
                    <a:pt x="5887" y="19761"/>
                  </a:lnTo>
                  <a:lnTo>
                    <a:pt x="6244" y="20659"/>
                  </a:lnTo>
                  <a:lnTo>
                    <a:pt x="6500" y="21600"/>
                  </a:lnTo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1" name="Shape 59"/>
            <p:cNvSpPr/>
            <p:nvPr/>
          </p:nvSpPr>
          <p:spPr>
            <a:xfrm>
              <a:off x="317242" y="287356"/>
              <a:ext cx="72123" cy="340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2666" y="9222"/>
                  </a:lnTo>
                  <a:lnTo>
                    <a:pt x="0" y="21600"/>
                  </a:lnTo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2" name="Shape 60"/>
            <p:cNvSpPr/>
            <p:nvPr/>
          </p:nvSpPr>
          <p:spPr>
            <a:xfrm>
              <a:off x="170445" y="274896"/>
              <a:ext cx="184085" cy="39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22"/>
                  </a:moveTo>
                  <a:lnTo>
                    <a:pt x="4962" y="21600"/>
                  </a:lnTo>
                  <a:lnTo>
                    <a:pt x="9925" y="2022"/>
                  </a:lnTo>
                  <a:lnTo>
                    <a:pt x="10362" y="692"/>
                  </a:lnTo>
                  <a:lnTo>
                    <a:pt x="10800" y="0"/>
                  </a:lnTo>
                  <a:lnTo>
                    <a:pt x="11238" y="692"/>
                  </a:lnTo>
                  <a:lnTo>
                    <a:pt x="11675" y="2022"/>
                  </a:lnTo>
                  <a:lnTo>
                    <a:pt x="16638" y="21600"/>
                  </a:lnTo>
                  <a:lnTo>
                    <a:pt x="21600" y="2022"/>
                  </a:lnTo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3" name="Shape 61"/>
            <p:cNvSpPr/>
            <p:nvPr/>
          </p:nvSpPr>
          <p:spPr>
            <a:xfrm>
              <a:off x="157982" y="633134"/>
              <a:ext cx="209011" cy="1"/>
            </a:xfrm>
            <a:prstGeom prst="line">
              <a:avLst/>
            </a:pr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95" name="Shape 62"/>
          <p:cNvSpPr/>
          <p:nvPr/>
        </p:nvSpPr>
        <p:spPr>
          <a:xfrm>
            <a:off x="2757247" y="861969"/>
            <a:ext cx="300901" cy="300901"/>
          </a:xfrm>
          <a:prstGeom prst="ellipse">
            <a:avLst/>
          </a:prstGeom>
          <a:solidFill>
            <a:srgbClr val="FC4540">
              <a:alpha val="788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6" name="Shape 63"/>
          <p:cNvSpPr/>
          <p:nvPr/>
        </p:nvSpPr>
        <p:spPr>
          <a:xfrm>
            <a:off x="3509928" y="4757334"/>
            <a:ext cx="213001" cy="213001"/>
          </a:xfrm>
          <a:prstGeom prst="ellipse">
            <a:avLst/>
          </a:prstGeom>
          <a:solidFill>
            <a:srgbClr val="02BDC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7" name="Shape 64"/>
          <p:cNvSpPr/>
          <p:nvPr/>
        </p:nvSpPr>
        <p:spPr>
          <a:xfrm>
            <a:off x="5494851" y="4374527"/>
            <a:ext cx="413401" cy="413401"/>
          </a:xfrm>
          <a:prstGeom prst="ellipse">
            <a:avLst/>
          </a:prstGeom>
          <a:solidFill>
            <a:srgbClr val="FC406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8" name="Texto del título"/>
          <p:cNvSpPr txBox="1"/>
          <p:nvPr>
            <p:ph type="title"/>
          </p:nvPr>
        </p:nvSpPr>
        <p:spPr>
          <a:xfrm>
            <a:off x="2886099" y="1888150"/>
            <a:ext cx="3371702" cy="11598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>
              <a:defRPr sz="3000">
                <a:solidFill>
                  <a:srgbClr val="02BDC7"/>
                </a:solidFill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99" name="Nivel de texto 1…"/>
          <p:cNvSpPr txBox="1"/>
          <p:nvPr>
            <p:ph type="body" sz="quarter" idx="1"/>
          </p:nvPr>
        </p:nvSpPr>
        <p:spPr>
          <a:xfrm>
            <a:off x="2886099" y="2916252"/>
            <a:ext cx="3371702" cy="784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buClrTx/>
              <a:buSzTx/>
              <a:buFontTx/>
              <a:buNone/>
              <a:defRPr>
                <a:solidFill>
                  <a:srgbClr val="FFB600"/>
                </a:solidFill>
              </a:defRPr>
            </a:lvl1pPr>
            <a:lvl2pPr algn="ctr">
              <a:buClrTx/>
              <a:buSzTx/>
              <a:buFontTx/>
              <a:buNone/>
              <a:defRPr>
                <a:solidFill>
                  <a:srgbClr val="FFB600"/>
                </a:solidFill>
              </a:defRPr>
            </a:lvl2pPr>
            <a:lvl3pPr algn="ctr">
              <a:buClrTx/>
              <a:buSzTx/>
              <a:buFontTx/>
              <a:buNone/>
              <a:defRPr>
                <a:solidFill>
                  <a:srgbClr val="FFB600"/>
                </a:solidFill>
              </a:defRPr>
            </a:lvl3pPr>
            <a:lvl4pPr algn="ctr">
              <a:buClrTx/>
              <a:buSzTx/>
              <a:buFontTx/>
              <a:buNone/>
              <a:defRPr>
                <a:solidFill>
                  <a:srgbClr val="FFB600"/>
                </a:solidFill>
              </a:defRPr>
            </a:lvl4pPr>
            <a:lvl5pPr algn="ctr">
              <a:buClrTx/>
              <a:buSzTx/>
              <a:buFontTx/>
              <a:buNone/>
              <a:defRPr>
                <a:solidFill>
                  <a:srgbClr val="FFB600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0" name="Número de diapositiva"/>
          <p:cNvSpPr txBox="1"/>
          <p:nvPr>
            <p:ph type="sldNum" sz="quarter" idx="2"/>
          </p:nvPr>
        </p:nvSpPr>
        <p:spPr>
          <a:xfrm>
            <a:off x="4419600" y="4586937"/>
            <a:ext cx="2133600" cy="36065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68"/>
          <p:cNvSpPr/>
          <p:nvPr/>
        </p:nvSpPr>
        <p:spPr>
          <a:xfrm>
            <a:off x="407149" y="407074"/>
            <a:ext cx="8329802" cy="4329302"/>
          </a:xfrm>
          <a:prstGeom prst="rect">
            <a:avLst/>
          </a:prstGeom>
          <a:solidFill>
            <a:srgbClr val="FFB60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8" name="Shape 69"/>
          <p:cNvSpPr/>
          <p:nvPr/>
        </p:nvSpPr>
        <p:spPr>
          <a:xfrm>
            <a:off x="3811799" y="-194801"/>
            <a:ext cx="1520401" cy="1520402"/>
          </a:xfrm>
          <a:prstGeom prst="ellipse">
            <a:avLst/>
          </a:prstGeom>
          <a:solidFill>
            <a:srgbClr val="02BDC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9" name="Shape 70"/>
          <p:cNvSpPr/>
          <p:nvPr/>
        </p:nvSpPr>
        <p:spPr>
          <a:xfrm>
            <a:off x="4982150" y="734775"/>
            <a:ext cx="774601" cy="7746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" name="Shape 71"/>
          <p:cNvSpPr/>
          <p:nvPr/>
        </p:nvSpPr>
        <p:spPr>
          <a:xfrm>
            <a:off x="3469949" y="810972"/>
            <a:ext cx="213001" cy="213001"/>
          </a:xfrm>
          <a:prstGeom prst="ellipse">
            <a:avLst/>
          </a:prstGeom>
          <a:solidFill>
            <a:srgbClr val="FF975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" name="Shape 72"/>
          <p:cNvSpPr/>
          <p:nvPr/>
        </p:nvSpPr>
        <p:spPr>
          <a:xfrm>
            <a:off x="3109874" y="154417"/>
            <a:ext cx="508801" cy="508801"/>
          </a:xfrm>
          <a:prstGeom prst="ellipse">
            <a:avLst/>
          </a:prstGeom>
          <a:solidFill>
            <a:srgbClr val="FC4540">
              <a:alpha val="788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" name="Shape 73"/>
          <p:cNvSpPr/>
          <p:nvPr/>
        </p:nvSpPr>
        <p:spPr>
          <a:xfrm>
            <a:off x="5395528" y="-85691"/>
            <a:ext cx="213001" cy="213002"/>
          </a:xfrm>
          <a:prstGeom prst="ellipse">
            <a:avLst/>
          </a:prstGeom>
          <a:solidFill>
            <a:srgbClr val="FC406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" name="Shape 74"/>
          <p:cNvSpPr/>
          <p:nvPr/>
        </p:nvSpPr>
        <p:spPr>
          <a:xfrm>
            <a:off x="-140400" y="3784203"/>
            <a:ext cx="1097700" cy="1097701"/>
          </a:xfrm>
          <a:prstGeom prst="ellipse">
            <a:avLst/>
          </a:prstGeom>
          <a:solidFill>
            <a:srgbClr val="02BDC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4" name="Shape 75"/>
          <p:cNvSpPr/>
          <p:nvPr/>
        </p:nvSpPr>
        <p:spPr>
          <a:xfrm>
            <a:off x="8079300" y="4416226"/>
            <a:ext cx="879301" cy="879301"/>
          </a:xfrm>
          <a:prstGeom prst="ellipse">
            <a:avLst/>
          </a:prstGeom>
          <a:solidFill>
            <a:srgbClr val="FC406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5" name="Shape 76"/>
          <p:cNvSpPr/>
          <p:nvPr/>
        </p:nvSpPr>
        <p:spPr>
          <a:xfrm>
            <a:off x="407150" y="4701449"/>
            <a:ext cx="336901" cy="336901"/>
          </a:xfrm>
          <a:prstGeom prst="ellipse">
            <a:avLst/>
          </a:prstGeom>
          <a:solidFill>
            <a:srgbClr val="FC4540">
              <a:alpha val="788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6" name="Shape 77"/>
          <p:cNvSpPr/>
          <p:nvPr/>
        </p:nvSpPr>
        <p:spPr>
          <a:xfrm>
            <a:off x="8896576" y="4123321"/>
            <a:ext cx="292801" cy="292801"/>
          </a:xfrm>
          <a:prstGeom prst="ellipse">
            <a:avLst/>
          </a:prstGeom>
          <a:solidFill>
            <a:srgbClr val="FF975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7" name="Shape 78"/>
          <p:cNvSpPr/>
          <p:nvPr/>
        </p:nvSpPr>
        <p:spPr>
          <a:xfrm>
            <a:off x="7800547" y="4653307"/>
            <a:ext cx="213001" cy="213001"/>
          </a:xfrm>
          <a:prstGeom prst="ellipse">
            <a:avLst/>
          </a:prstGeom>
          <a:solidFill>
            <a:srgbClr val="02BDC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" name="Shape 79"/>
          <p:cNvSpPr/>
          <p:nvPr/>
        </p:nvSpPr>
        <p:spPr>
          <a:xfrm>
            <a:off x="8471996" y="4203227"/>
            <a:ext cx="93901" cy="939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" name="Shape 80"/>
          <p:cNvSpPr/>
          <p:nvPr/>
        </p:nvSpPr>
        <p:spPr>
          <a:xfrm>
            <a:off x="528659" y="3509274"/>
            <a:ext cx="213001" cy="2130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" name="Shape 81"/>
          <p:cNvSpPr/>
          <p:nvPr/>
        </p:nvSpPr>
        <p:spPr>
          <a:xfrm>
            <a:off x="8327811" y="4664736"/>
            <a:ext cx="382198" cy="3821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908" y="5416"/>
                </a:moveTo>
                <a:lnTo>
                  <a:pt x="19139" y="5187"/>
                </a:lnTo>
                <a:lnTo>
                  <a:pt x="19402" y="5056"/>
                </a:lnTo>
                <a:lnTo>
                  <a:pt x="19697" y="4956"/>
                </a:lnTo>
                <a:lnTo>
                  <a:pt x="19960" y="4892"/>
                </a:lnTo>
                <a:lnTo>
                  <a:pt x="20255" y="4825"/>
                </a:lnTo>
                <a:lnTo>
                  <a:pt x="20550" y="4695"/>
                </a:lnTo>
                <a:lnTo>
                  <a:pt x="20813" y="4530"/>
                </a:lnTo>
                <a:lnTo>
                  <a:pt x="21108" y="4300"/>
                </a:lnTo>
                <a:lnTo>
                  <a:pt x="21339" y="4038"/>
                </a:lnTo>
                <a:lnTo>
                  <a:pt x="21469" y="3742"/>
                </a:lnTo>
                <a:lnTo>
                  <a:pt x="21568" y="3414"/>
                </a:lnTo>
                <a:lnTo>
                  <a:pt x="21600" y="3053"/>
                </a:lnTo>
                <a:lnTo>
                  <a:pt x="21568" y="2758"/>
                </a:lnTo>
                <a:lnTo>
                  <a:pt x="21535" y="2461"/>
                </a:lnTo>
                <a:lnTo>
                  <a:pt x="21437" y="2200"/>
                </a:lnTo>
                <a:lnTo>
                  <a:pt x="21305" y="1903"/>
                </a:lnTo>
                <a:lnTo>
                  <a:pt x="21174" y="1674"/>
                </a:lnTo>
                <a:lnTo>
                  <a:pt x="21010" y="1411"/>
                </a:lnTo>
                <a:lnTo>
                  <a:pt x="20845" y="1182"/>
                </a:lnTo>
                <a:lnTo>
                  <a:pt x="20648" y="952"/>
                </a:lnTo>
                <a:lnTo>
                  <a:pt x="20419" y="755"/>
                </a:lnTo>
                <a:lnTo>
                  <a:pt x="20189" y="590"/>
                </a:lnTo>
                <a:lnTo>
                  <a:pt x="19926" y="426"/>
                </a:lnTo>
                <a:lnTo>
                  <a:pt x="19664" y="263"/>
                </a:lnTo>
                <a:lnTo>
                  <a:pt x="19402" y="164"/>
                </a:lnTo>
                <a:lnTo>
                  <a:pt x="19105" y="66"/>
                </a:lnTo>
                <a:lnTo>
                  <a:pt x="18844" y="32"/>
                </a:lnTo>
                <a:lnTo>
                  <a:pt x="18547" y="0"/>
                </a:lnTo>
                <a:lnTo>
                  <a:pt x="18187" y="32"/>
                </a:lnTo>
                <a:lnTo>
                  <a:pt x="17858" y="131"/>
                </a:lnTo>
                <a:lnTo>
                  <a:pt x="17563" y="263"/>
                </a:lnTo>
                <a:lnTo>
                  <a:pt x="17300" y="492"/>
                </a:lnTo>
                <a:lnTo>
                  <a:pt x="17070" y="755"/>
                </a:lnTo>
                <a:lnTo>
                  <a:pt x="16907" y="1050"/>
                </a:lnTo>
                <a:lnTo>
                  <a:pt x="16808" y="1313"/>
                </a:lnTo>
                <a:lnTo>
                  <a:pt x="16742" y="1608"/>
                </a:lnTo>
                <a:lnTo>
                  <a:pt x="16644" y="1903"/>
                </a:lnTo>
                <a:lnTo>
                  <a:pt x="16545" y="2166"/>
                </a:lnTo>
                <a:lnTo>
                  <a:pt x="16413" y="2461"/>
                </a:lnTo>
                <a:lnTo>
                  <a:pt x="16184" y="2692"/>
                </a:lnTo>
                <a:lnTo>
                  <a:pt x="15823" y="3053"/>
                </a:lnTo>
                <a:lnTo>
                  <a:pt x="15494" y="3282"/>
                </a:lnTo>
                <a:lnTo>
                  <a:pt x="15199" y="3414"/>
                </a:lnTo>
                <a:lnTo>
                  <a:pt x="14936" y="3479"/>
                </a:lnTo>
                <a:lnTo>
                  <a:pt x="14675" y="3479"/>
                </a:lnTo>
                <a:lnTo>
                  <a:pt x="14444" y="3414"/>
                </a:lnTo>
                <a:lnTo>
                  <a:pt x="14215" y="3250"/>
                </a:lnTo>
                <a:lnTo>
                  <a:pt x="13984" y="3085"/>
                </a:lnTo>
                <a:lnTo>
                  <a:pt x="13755" y="2822"/>
                </a:lnTo>
                <a:lnTo>
                  <a:pt x="13525" y="2561"/>
                </a:lnTo>
                <a:lnTo>
                  <a:pt x="13033" y="1903"/>
                </a:lnTo>
                <a:lnTo>
                  <a:pt x="12441" y="1182"/>
                </a:lnTo>
                <a:lnTo>
                  <a:pt x="12114" y="787"/>
                </a:lnTo>
                <a:lnTo>
                  <a:pt x="11752" y="394"/>
                </a:lnTo>
                <a:lnTo>
                  <a:pt x="11555" y="229"/>
                </a:lnTo>
                <a:lnTo>
                  <a:pt x="11293" y="98"/>
                </a:lnTo>
                <a:lnTo>
                  <a:pt x="11064" y="32"/>
                </a:lnTo>
                <a:lnTo>
                  <a:pt x="10801" y="0"/>
                </a:lnTo>
                <a:lnTo>
                  <a:pt x="10669" y="32"/>
                </a:lnTo>
                <a:lnTo>
                  <a:pt x="10472" y="131"/>
                </a:lnTo>
                <a:lnTo>
                  <a:pt x="9848" y="492"/>
                </a:lnTo>
                <a:lnTo>
                  <a:pt x="9486" y="722"/>
                </a:lnTo>
                <a:lnTo>
                  <a:pt x="9093" y="1018"/>
                </a:lnTo>
                <a:lnTo>
                  <a:pt x="8667" y="1313"/>
                </a:lnTo>
                <a:lnTo>
                  <a:pt x="8272" y="1674"/>
                </a:lnTo>
                <a:lnTo>
                  <a:pt x="7911" y="2035"/>
                </a:lnTo>
                <a:lnTo>
                  <a:pt x="7583" y="2429"/>
                </a:lnTo>
                <a:lnTo>
                  <a:pt x="7320" y="2822"/>
                </a:lnTo>
                <a:lnTo>
                  <a:pt x="7222" y="3021"/>
                </a:lnTo>
                <a:lnTo>
                  <a:pt x="7156" y="3250"/>
                </a:lnTo>
                <a:lnTo>
                  <a:pt x="7091" y="3447"/>
                </a:lnTo>
                <a:lnTo>
                  <a:pt x="7058" y="3643"/>
                </a:lnTo>
                <a:lnTo>
                  <a:pt x="7058" y="3840"/>
                </a:lnTo>
                <a:lnTo>
                  <a:pt x="7091" y="4071"/>
                </a:lnTo>
                <a:lnTo>
                  <a:pt x="7156" y="4267"/>
                </a:lnTo>
                <a:lnTo>
                  <a:pt x="7254" y="4464"/>
                </a:lnTo>
                <a:lnTo>
                  <a:pt x="7386" y="4661"/>
                </a:lnTo>
                <a:lnTo>
                  <a:pt x="7551" y="4858"/>
                </a:lnTo>
                <a:lnTo>
                  <a:pt x="7812" y="5056"/>
                </a:lnTo>
                <a:lnTo>
                  <a:pt x="8338" y="5317"/>
                </a:lnTo>
                <a:lnTo>
                  <a:pt x="8928" y="5450"/>
                </a:lnTo>
                <a:lnTo>
                  <a:pt x="9225" y="5580"/>
                </a:lnTo>
                <a:lnTo>
                  <a:pt x="9486" y="5712"/>
                </a:lnTo>
                <a:lnTo>
                  <a:pt x="9749" y="5942"/>
                </a:lnTo>
                <a:lnTo>
                  <a:pt x="9980" y="6204"/>
                </a:lnTo>
                <a:lnTo>
                  <a:pt x="10111" y="6500"/>
                </a:lnTo>
                <a:lnTo>
                  <a:pt x="10209" y="6828"/>
                </a:lnTo>
                <a:lnTo>
                  <a:pt x="10243" y="7222"/>
                </a:lnTo>
                <a:lnTo>
                  <a:pt x="10209" y="7485"/>
                </a:lnTo>
                <a:lnTo>
                  <a:pt x="10177" y="7780"/>
                </a:lnTo>
                <a:lnTo>
                  <a:pt x="9980" y="8306"/>
                </a:lnTo>
                <a:lnTo>
                  <a:pt x="9848" y="8567"/>
                </a:lnTo>
                <a:lnTo>
                  <a:pt x="9685" y="8830"/>
                </a:lnTo>
                <a:lnTo>
                  <a:pt x="9486" y="9061"/>
                </a:lnTo>
                <a:lnTo>
                  <a:pt x="9290" y="9290"/>
                </a:lnTo>
                <a:lnTo>
                  <a:pt x="9061" y="9486"/>
                </a:lnTo>
                <a:lnTo>
                  <a:pt x="8830" y="9685"/>
                </a:lnTo>
                <a:lnTo>
                  <a:pt x="8601" y="9815"/>
                </a:lnTo>
                <a:lnTo>
                  <a:pt x="8338" y="9980"/>
                </a:lnTo>
                <a:lnTo>
                  <a:pt x="8075" y="10078"/>
                </a:lnTo>
                <a:lnTo>
                  <a:pt x="7780" y="10177"/>
                </a:lnTo>
                <a:lnTo>
                  <a:pt x="7485" y="10209"/>
                </a:lnTo>
                <a:lnTo>
                  <a:pt x="7222" y="10243"/>
                </a:lnTo>
                <a:lnTo>
                  <a:pt x="6861" y="10209"/>
                </a:lnTo>
                <a:lnTo>
                  <a:pt x="6533" y="10111"/>
                </a:lnTo>
                <a:lnTo>
                  <a:pt x="6204" y="9980"/>
                </a:lnTo>
                <a:lnTo>
                  <a:pt x="5942" y="9749"/>
                </a:lnTo>
                <a:lnTo>
                  <a:pt x="5712" y="9486"/>
                </a:lnTo>
                <a:lnTo>
                  <a:pt x="5548" y="9191"/>
                </a:lnTo>
                <a:lnTo>
                  <a:pt x="5351" y="8601"/>
                </a:lnTo>
                <a:lnTo>
                  <a:pt x="5285" y="8338"/>
                </a:lnTo>
                <a:lnTo>
                  <a:pt x="5187" y="8075"/>
                </a:lnTo>
                <a:lnTo>
                  <a:pt x="5056" y="7812"/>
                </a:lnTo>
                <a:lnTo>
                  <a:pt x="4858" y="7550"/>
                </a:lnTo>
                <a:lnTo>
                  <a:pt x="4661" y="7386"/>
                </a:lnTo>
                <a:lnTo>
                  <a:pt x="4464" y="7254"/>
                </a:lnTo>
                <a:lnTo>
                  <a:pt x="4267" y="7156"/>
                </a:lnTo>
                <a:lnTo>
                  <a:pt x="4071" y="7091"/>
                </a:lnTo>
                <a:lnTo>
                  <a:pt x="3840" y="7058"/>
                </a:lnTo>
                <a:lnTo>
                  <a:pt x="3643" y="7058"/>
                </a:lnTo>
                <a:lnTo>
                  <a:pt x="3447" y="7091"/>
                </a:lnTo>
                <a:lnTo>
                  <a:pt x="3250" y="7156"/>
                </a:lnTo>
                <a:lnTo>
                  <a:pt x="3021" y="7222"/>
                </a:lnTo>
                <a:lnTo>
                  <a:pt x="2822" y="7320"/>
                </a:lnTo>
                <a:lnTo>
                  <a:pt x="2429" y="7583"/>
                </a:lnTo>
                <a:lnTo>
                  <a:pt x="2035" y="7911"/>
                </a:lnTo>
                <a:lnTo>
                  <a:pt x="1674" y="8272"/>
                </a:lnTo>
                <a:lnTo>
                  <a:pt x="1313" y="8667"/>
                </a:lnTo>
                <a:lnTo>
                  <a:pt x="1018" y="9093"/>
                </a:lnTo>
                <a:lnTo>
                  <a:pt x="722" y="9486"/>
                </a:lnTo>
                <a:lnTo>
                  <a:pt x="492" y="9848"/>
                </a:lnTo>
                <a:lnTo>
                  <a:pt x="131" y="10472"/>
                </a:lnTo>
                <a:lnTo>
                  <a:pt x="32" y="10669"/>
                </a:lnTo>
                <a:lnTo>
                  <a:pt x="0" y="10801"/>
                </a:lnTo>
                <a:lnTo>
                  <a:pt x="32" y="11062"/>
                </a:lnTo>
                <a:lnTo>
                  <a:pt x="98" y="11293"/>
                </a:lnTo>
                <a:lnTo>
                  <a:pt x="229" y="11555"/>
                </a:lnTo>
                <a:lnTo>
                  <a:pt x="394" y="11752"/>
                </a:lnTo>
                <a:lnTo>
                  <a:pt x="787" y="12114"/>
                </a:lnTo>
                <a:lnTo>
                  <a:pt x="1182" y="12441"/>
                </a:lnTo>
                <a:lnTo>
                  <a:pt x="1903" y="13033"/>
                </a:lnTo>
                <a:lnTo>
                  <a:pt x="2561" y="13525"/>
                </a:lnTo>
                <a:lnTo>
                  <a:pt x="2822" y="13755"/>
                </a:lnTo>
                <a:lnTo>
                  <a:pt x="3085" y="13984"/>
                </a:lnTo>
                <a:lnTo>
                  <a:pt x="3250" y="14215"/>
                </a:lnTo>
                <a:lnTo>
                  <a:pt x="3414" y="14444"/>
                </a:lnTo>
                <a:lnTo>
                  <a:pt x="3480" y="14675"/>
                </a:lnTo>
                <a:lnTo>
                  <a:pt x="3480" y="14936"/>
                </a:lnTo>
                <a:lnTo>
                  <a:pt x="3414" y="15199"/>
                </a:lnTo>
                <a:lnTo>
                  <a:pt x="3282" y="15494"/>
                </a:lnTo>
                <a:lnTo>
                  <a:pt x="3053" y="15823"/>
                </a:lnTo>
                <a:lnTo>
                  <a:pt x="2463" y="16413"/>
                </a:lnTo>
                <a:lnTo>
                  <a:pt x="2200" y="16545"/>
                </a:lnTo>
                <a:lnTo>
                  <a:pt x="1903" y="16644"/>
                </a:lnTo>
                <a:lnTo>
                  <a:pt x="1642" y="16710"/>
                </a:lnTo>
                <a:lnTo>
                  <a:pt x="1345" y="16775"/>
                </a:lnTo>
                <a:lnTo>
                  <a:pt x="1050" y="16907"/>
                </a:lnTo>
                <a:lnTo>
                  <a:pt x="787" y="17070"/>
                </a:lnTo>
                <a:lnTo>
                  <a:pt x="492" y="17300"/>
                </a:lnTo>
                <a:lnTo>
                  <a:pt x="263" y="17563"/>
                </a:lnTo>
                <a:lnTo>
                  <a:pt x="131" y="17858"/>
                </a:lnTo>
                <a:lnTo>
                  <a:pt x="32" y="18186"/>
                </a:lnTo>
                <a:lnTo>
                  <a:pt x="0" y="18547"/>
                </a:lnTo>
                <a:lnTo>
                  <a:pt x="32" y="18844"/>
                </a:lnTo>
                <a:lnTo>
                  <a:pt x="66" y="19139"/>
                </a:lnTo>
                <a:lnTo>
                  <a:pt x="164" y="19402"/>
                </a:lnTo>
                <a:lnTo>
                  <a:pt x="295" y="19697"/>
                </a:lnTo>
                <a:lnTo>
                  <a:pt x="427" y="19926"/>
                </a:lnTo>
                <a:lnTo>
                  <a:pt x="590" y="20189"/>
                </a:lnTo>
                <a:lnTo>
                  <a:pt x="755" y="20419"/>
                </a:lnTo>
                <a:lnTo>
                  <a:pt x="952" y="20648"/>
                </a:lnTo>
                <a:lnTo>
                  <a:pt x="1182" y="20845"/>
                </a:lnTo>
                <a:lnTo>
                  <a:pt x="1411" y="21010"/>
                </a:lnTo>
                <a:lnTo>
                  <a:pt x="1937" y="21339"/>
                </a:lnTo>
                <a:lnTo>
                  <a:pt x="2200" y="21437"/>
                </a:lnTo>
                <a:lnTo>
                  <a:pt x="2495" y="21535"/>
                </a:lnTo>
                <a:lnTo>
                  <a:pt x="2758" y="21568"/>
                </a:lnTo>
                <a:lnTo>
                  <a:pt x="3053" y="21600"/>
                </a:lnTo>
                <a:lnTo>
                  <a:pt x="3414" y="21568"/>
                </a:lnTo>
                <a:lnTo>
                  <a:pt x="3742" y="21469"/>
                </a:lnTo>
                <a:lnTo>
                  <a:pt x="4038" y="21339"/>
                </a:lnTo>
                <a:lnTo>
                  <a:pt x="4300" y="21108"/>
                </a:lnTo>
                <a:lnTo>
                  <a:pt x="4530" y="20845"/>
                </a:lnTo>
                <a:lnTo>
                  <a:pt x="4695" y="20550"/>
                </a:lnTo>
                <a:lnTo>
                  <a:pt x="4793" y="20287"/>
                </a:lnTo>
                <a:lnTo>
                  <a:pt x="4858" y="19992"/>
                </a:lnTo>
                <a:lnTo>
                  <a:pt x="4958" y="19697"/>
                </a:lnTo>
                <a:lnTo>
                  <a:pt x="5056" y="19434"/>
                </a:lnTo>
                <a:lnTo>
                  <a:pt x="5187" y="19139"/>
                </a:lnTo>
                <a:lnTo>
                  <a:pt x="5416" y="18908"/>
                </a:lnTo>
                <a:lnTo>
                  <a:pt x="5777" y="18581"/>
                </a:lnTo>
                <a:lnTo>
                  <a:pt x="6106" y="18318"/>
                </a:lnTo>
                <a:lnTo>
                  <a:pt x="6401" y="18186"/>
                </a:lnTo>
                <a:lnTo>
                  <a:pt x="6664" y="18121"/>
                </a:lnTo>
                <a:lnTo>
                  <a:pt x="6927" y="18121"/>
                </a:lnTo>
                <a:lnTo>
                  <a:pt x="7156" y="18186"/>
                </a:lnTo>
                <a:lnTo>
                  <a:pt x="7386" y="18350"/>
                </a:lnTo>
                <a:lnTo>
                  <a:pt x="7616" y="18515"/>
                </a:lnTo>
                <a:lnTo>
                  <a:pt x="7846" y="18778"/>
                </a:lnTo>
                <a:lnTo>
                  <a:pt x="8075" y="19040"/>
                </a:lnTo>
                <a:lnTo>
                  <a:pt x="8569" y="19697"/>
                </a:lnTo>
                <a:lnTo>
                  <a:pt x="9159" y="20419"/>
                </a:lnTo>
                <a:lnTo>
                  <a:pt x="9486" y="20813"/>
                </a:lnTo>
                <a:lnTo>
                  <a:pt x="9848" y="21206"/>
                </a:lnTo>
                <a:lnTo>
                  <a:pt x="10046" y="21371"/>
                </a:lnTo>
                <a:lnTo>
                  <a:pt x="10307" y="21502"/>
                </a:lnTo>
                <a:lnTo>
                  <a:pt x="10538" y="21568"/>
                </a:lnTo>
                <a:lnTo>
                  <a:pt x="10801" y="21600"/>
                </a:lnTo>
                <a:lnTo>
                  <a:pt x="10931" y="21568"/>
                </a:lnTo>
                <a:lnTo>
                  <a:pt x="11128" y="21469"/>
                </a:lnTo>
                <a:lnTo>
                  <a:pt x="11752" y="21108"/>
                </a:lnTo>
                <a:lnTo>
                  <a:pt x="12114" y="20879"/>
                </a:lnTo>
                <a:lnTo>
                  <a:pt x="12507" y="20582"/>
                </a:lnTo>
                <a:lnTo>
                  <a:pt x="12934" y="20287"/>
                </a:lnTo>
                <a:lnTo>
                  <a:pt x="13328" y="19926"/>
                </a:lnTo>
                <a:lnTo>
                  <a:pt x="13689" y="19565"/>
                </a:lnTo>
                <a:lnTo>
                  <a:pt x="14017" y="19171"/>
                </a:lnTo>
                <a:lnTo>
                  <a:pt x="14280" y="18778"/>
                </a:lnTo>
                <a:lnTo>
                  <a:pt x="14378" y="18581"/>
                </a:lnTo>
                <a:lnTo>
                  <a:pt x="14444" y="18350"/>
                </a:lnTo>
                <a:lnTo>
                  <a:pt x="14510" y="18153"/>
                </a:lnTo>
                <a:lnTo>
                  <a:pt x="14542" y="17957"/>
                </a:lnTo>
                <a:lnTo>
                  <a:pt x="14542" y="17760"/>
                </a:lnTo>
                <a:lnTo>
                  <a:pt x="14510" y="17529"/>
                </a:lnTo>
                <a:lnTo>
                  <a:pt x="14444" y="17333"/>
                </a:lnTo>
                <a:lnTo>
                  <a:pt x="14346" y="17136"/>
                </a:lnTo>
                <a:lnTo>
                  <a:pt x="14215" y="16939"/>
                </a:lnTo>
                <a:lnTo>
                  <a:pt x="14050" y="16742"/>
                </a:lnTo>
                <a:lnTo>
                  <a:pt x="13788" y="16545"/>
                </a:lnTo>
                <a:lnTo>
                  <a:pt x="13525" y="16413"/>
                </a:lnTo>
                <a:lnTo>
                  <a:pt x="13262" y="16315"/>
                </a:lnTo>
                <a:lnTo>
                  <a:pt x="12967" y="16217"/>
                </a:lnTo>
                <a:lnTo>
                  <a:pt x="12672" y="16150"/>
                </a:lnTo>
                <a:lnTo>
                  <a:pt x="12376" y="16020"/>
                </a:lnTo>
                <a:lnTo>
                  <a:pt x="12114" y="15889"/>
                </a:lnTo>
                <a:lnTo>
                  <a:pt x="11851" y="15658"/>
                </a:lnTo>
                <a:lnTo>
                  <a:pt x="11622" y="15396"/>
                </a:lnTo>
                <a:lnTo>
                  <a:pt x="11489" y="15100"/>
                </a:lnTo>
                <a:lnTo>
                  <a:pt x="11391" y="14773"/>
                </a:lnTo>
                <a:lnTo>
                  <a:pt x="11359" y="14378"/>
                </a:lnTo>
                <a:lnTo>
                  <a:pt x="11391" y="14115"/>
                </a:lnTo>
                <a:lnTo>
                  <a:pt x="11423" y="13820"/>
                </a:lnTo>
                <a:lnTo>
                  <a:pt x="11522" y="13557"/>
                </a:lnTo>
                <a:lnTo>
                  <a:pt x="11622" y="13296"/>
                </a:lnTo>
                <a:lnTo>
                  <a:pt x="11752" y="13033"/>
                </a:lnTo>
                <a:lnTo>
                  <a:pt x="11917" y="12770"/>
                </a:lnTo>
                <a:lnTo>
                  <a:pt x="12114" y="12539"/>
                </a:lnTo>
                <a:lnTo>
                  <a:pt x="12310" y="12310"/>
                </a:lnTo>
                <a:lnTo>
                  <a:pt x="12539" y="12114"/>
                </a:lnTo>
                <a:lnTo>
                  <a:pt x="12770" y="11949"/>
                </a:lnTo>
                <a:lnTo>
                  <a:pt x="12999" y="11785"/>
                </a:lnTo>
                <a:lnTo>
                  <a:pt x="13262" y="11620"/>
                </a:lnTo>
                <a:lnTo>
                  <a:pt x="13525" y="11522"/>
                </a:lnTo>
                <a:lnTo>
                  <a:pt x="13820" y="11423"/>
                </a:lnTo>
                <a:lnTo>
                  <a:pt x="14116" y="11391"/>
                </a:lnTo>
                <a:lnTo>
                  <a:pt x="14378" y="11359"/>
                </a:lnTo>
                <a:lnTo>
                  <a:pt x="14739" y="11391"/>
                </a:lnTo>
                <a:lnTo>
                  <a:pt x="15068" y="11489"/>
                </a:lnTo>
                <a:lnTo>
                  <a:pt x="15396" y="11620"/>
                </a:lnTo>
                <a:lnTo>
                  <a:pt x="15658" y="11851"/>
                </a:lnTo>
                <a:lnTo>
                  <a:pt x="15889" y="12114"/>
                </a:lnTo>
                <a:lnTo>
                  <a:pt x="16052" y="12409"/>
                </a:lnTo>
                <a:lnTo>
                  <a:pt x="16152" y="12704"/>
                </a:lnTo>
                <a:lnTo>
                  <a:pt x="16250" y="12999"/>
                </a:lnTo>
                <a:lnTo>
                  <a:pt x="16315" y="13262"/>
                </a:lnTo>
                <a:lnTo>
                  <a:pt x="16413" y="13525"/>
                </a:lnTo>
                <a:lnTo>
                  <a:pt x="16545" y="13788"/>
                </a:lnTo>
                <a:lnTo>
                  <a:pt x="16742" y="14050"/>
                </a:lnTo>
                <a:lnTo>
                  <a:pt x="16939" y="14215"/>
                </a:lnTo>
                <a:lnTo>
                  <a:pt x="17136" y="14346"/>
                </a:lnTo>
                <a:lnTo>
                  <a:pt x="17333" y="14444"/>
                </a:lnTo>
                <a:lnTo>
                  <a:pt x="17529" y="14510"/>
                </a:lnTo>
                <a:lnTo>
                  <a:pt x="17760" y="14542"/>
                </a:lnTo>
                <a:lnTo>
                  <a:pt x="17957" y="14542"/>
                </a:lnTo>
                <a:lnTo>
                  <a:pt x="18153" y="14510"/>
                </a:lnTo>
                <a:lnTo>
                  <a:pt x="18350" y="14444"/>
                </a:lnTo>
                <a:lnTo>
                  <a:pt x="18581" y="14378"/>
                </a:lnTo>
                <a:lnTo>
                  <a:pt x="18778" y="14280"/>
                </a:lnTo>
                <a:lnTo>
                  <a:pt x="19171" y="14017"/>
                </a:lnTo>
                <a:lnTo>
                  <a:pt x="19565" y="13689"/>
                </a:lnTo>
                <a:lnTo>
                  <a:pt x="19926" y="13328"/>
                </a:lnTo>
                <a:lnTo>
                  <a:pt x="20287" y="12934"/>
                </a:lnTo>
                <a:lnTo>
                  <a:pt x="20582" y="12507"/>
                </a:lnTo>
                <a:lnTo>
                  <a:pt x="20879" y="12114"/>
                </a:lnTo>
                <a:lnTo>
                  <a:pt x="21108" y="11752"/>
                </a:lnTo>
                <a:lnTo>
                  <a:pt x="21469" y="11128"/>
                </a:lnTo>
                <a:lnTo>
                  <a:pt x="21568" y="10931"/>
                </a:lnTo>
                <a:lnTo>
                  <a:pt x="21600" y="10801"/>
                </a:lnTo>
                <a:lnTo>
                  <a:pt x="21568" y="10538"/>
                </a:lnTo>
                <a:lnTo>
                  <a:pt x="21502" y="10307"/>
                </a:lnTo>
                <a:lnTo>
                  <a:pt x="21371" y="10045"/>
                </a:lnTo>
                <a:lnTo>
                  <a:pt x="21206" y="9848"/>
                </a:lnTo>
                <a:lnTo>
                  <a:pt x="20813" y="9486"/>
                </a:lnTo>
                <a:lnTo>
                  <a:pt x="20419" y="9159"/>
                </a:lnTo>
                <a:lnTo>
                  <a:pt x="19697" y="8567"/>
                </a:lnTo>
                <a:lnTo>
                  <a:pt x="19040" y="8075"/>
                </a:lnTo>
                <a:lnTo>
                  <a:pt x="18778" y="7846"/>
                </a:lnTo>
                <a:lnTo>
                  <a:pt x="18515" y="7616"/>
                </a:lnTo>
                <a:lnTo>
                  <a:pt x="18350" y="7386"/>
                </a:lnTo>
                <a:lnTo>
                  <a:pt x="18187" y="7156"/>
                </a:lnTo>
                <a:lnTo>
                  <a:pt x="18121" y="6927"/>
                </a:lnTo>
                <a:lnTo>
                  <a:pt x="18121" y="6664"/>
                </a:lnTo>
                <a:lnTo>
                  <a:pt x="18187" y="6401"/>
                </a:lnTo>
                <a:lnTo>
                  <a:pt x="18318" y="6106"/>
                </a:lnTo>
                <a:lnTo>
                  <a:pt x="18547" y="5777"/>
                </a:lnTo>
                <a:lnTo>
                  <a:pt x="18908" y="5416"/>
                </a:lnTo>
                <a:close/>
              </a:path>
            </a:pathLst>
          </a:custGeom>
          <a:ln w="12175" cap="rnd">
            <a:solidFill>
              <a:srgbClr val="FFB600"/>
            </a:solidFill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23" name="Shape 82"/>
          <p:cNvGrpSpPr/>
          <p:nvPr/>
        </p:nvGrpSpPr>
        <p:grpSpPr>
          <a:xfrm>
            <a:off x="154024" y="4093729"/>
            <a:ext cx="508822" cy="478650"/>
            <a:chOff x="0" y="30"/>
            <a:chExt cx="508820" cy="478649"/>
          </a:xfrm>
        </p:grpSpPr>
        <p:sp>
          <p:nvSpPr>
            <p:cNvPr id="121" name="Shape 83"/>
            <p:cNvSpPr/>
            <p:nvPr/>
          </p:nvSpPr>
          <p:spPr>
            <a:xfrm>
              <a:off x="-1" y="181397"/>
              <a:ext cx="121180" cy="271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13282" y="5923"/>
                  </a:moveTo>
                  <a:lnTo>
                    <a:pt x="12477" y="5864"/>
                  </a:lnTo>
                  <a:lnTo>
                    <a:pt x="11805" y="5805"/>
                  </a:lnTo>
                  <a:lnTo>
                    <a:pt x="11139" y="5626"/>
                  </a:lnTo>
                  <a:lnTo>
                    <a:pt x="10599" y="5444"/>
                  </a:lnTo>
                  <a:lnTo>
                    <a:pt x="10065" y="5147"/>
                  </a:lnTo>
                  <a:lnTo>
                    <a:pt x="9662" y="4847"/>
                  </a:lnTo>
                  <a:lnTo>
                    <a:pt x="9525" y="4547"/>
                  </a:lnTo>
                  <a:lnTo>
                    <a:pt x="9393" y="4189"/>
                  </a:lnTo>
                  <a:lnTo>
                    <a:pt x="9525" y="3830"/>
                  </a:lnTo>
                  <a:lnTo>
                    <a:pt x="9662" y="3530"/>
                  </a:lnTo>
                  <a:lnTo>
                    <a:pt x="10065" y="3231"/>
                  </a:lnTo>
                  <a:lnTo>
                    <a:pt x="11139" y="2752"/>
                  </a:lnTo>
                  <a:lnTo>
                    <a:pt x="11805" y="2634"/>
                  </a:lnTo>
                  <a:lnTo>
                    <a:pt x="12477" y="2513"/>
                  </a:lnTo>
                  <a:lnTo>
                    <a:pt x="13282" y="2454"/>
                  </a:lnTo>
                  <a:lnTo>
                    <a:pt x="14086" y="2513"/>
                  </a:lnTo>
                  <a:lnTo>
                    <a:pt x="14758" y="2634"/>
                  </a:lnTo>
                  <a:lnTo>
                    <a:pt x="15430" y="2752"/>
                  </a:lnTo>
                  <a:lnTo>
                    <a:pt x="15964" y="2992"/>
                  </a:lnTo>
                  <a:lnTo>
                    <a:pt x="16504" y="3231"/>
                  </a:lnTo>
                  <a:lnTo>
                    <a:pt x="16907" y="3530"/>
                  </a:lnTo>
                  <a:lnTo>
                    <a:pt x="17039" y="3830"/>
                  </a:lnTo>
                  <a:lnTo>
                    <a:pt x="17176" y="4189"/>
                  </a:lnTo>
                  <a:lnTo>
                    <a:pt x="17039" y="4547"/>
                  </a:lnTo>
                  <a:lnTo>
                    <a:pt x="16907" y="4847"/>
                  </a:lnTo>
                  <a:lnTo>
                    <a:pt x="16504" y="5147"/>
                  </a:lnTo>
                  <a:lnTo>
                    <a:pt x="15964" y="5444"/>
                  </a:lnTo>
                  <a:lnTo>
                    <a:pt x="15430" y="5626"/>
                  </a:lnTo>
                  <a:lnTo>
                    <a:pt x="14758" y="5805"/>
                  </a:lnTo>
                  <a:lnTo>
                    <a:pt x="14086" y="5864"/>
                  </a:lnTo>
                  <a:lnTo>
                    <a:pt x="13282" y="5923"/>
                  </a:lnTo>
                  <a:close/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" name="Shape 84"/>
            <p:cNvSpPr/>
            <p:nvPr/>
          </p:nvSpPr>
          <p:spPr>
            <a:xfrm>
              <a:off x="130233" y="30"/>
              <a:ext cx="378588" cy="47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680"/>
                  </a:moveTo>
                  <a:lnTo>
                    <a:pt x="2663" y="18680"/>
                  </a:lnTo>
                  <a:lnTo>
                    <a:pt x="3521" y="19019"/>
                  </a:lnTo>
                  <a:lnTo>
                    <a:pt x="4724" y="19427"/>
                  </a:lnTo>
                  <a:lnTo>
                    <a:pt x="6268" y="19903"/>
                  </a:lnTo>
                  <a:lnTo>
                    <a:pt x="7988" y="20412"/>
                  </a:lnTo>
                  <a:lnTo>
                    <a:pt x="9834" y="20854"/>
                  </a:lnTo>
                  <a:lnTo>
                    <a:pt x="10779" y="21058"/>
                  </a:lnTo>
                  <a:lnTo>
                    <a:pt x="11724" y="21226"/>
                  </a:lnTo>
                  <a:lnTo>
                    <a:pt x="12625" y="21396"/>
                  </a:lnTo>
                  <a:lnTo>
                    <a:pt x="13526" y="21498"/>
                  </a:lnTo>
                  <a:lnTo>
                    <a:pt x="14342" y="21567"/>
                  </a:lnTo>
                  <a:lnTo>
                    <a:pt x="15159" y="21600"/>
                  </a:lnTo>
                  <a:lnTo>
                    <a:pt x="16532" y="21600"/>
                  </a:lnTo>
                  <a:lnTo>
                    <a:pt x="17262" y="21567"/>
                  </a:lnTo>
                  <a:lnTo>
                    <a:pt x="17950" y="21498"/>
                  </a:lnTo>
                  <a:lnTo>
                    <a:pt x="18551" y="21363"/>
                  </a:lnTo>
                  <a:lnTo>
                    <a:pt x="18851" y="21295"/>
                  </a:lnTo>
                  <a:lnTo>
                    <a:pt x="19066" y="21226"/>
                  </a:lnTo>
                  <a:lnTo>
                    <a:pt x="19281" y="21124"/>
                  </a:lnTo>
                  <a:lnTo>
                    <a:pt x="19452" y="20989"/>
                  </a:lnTo>
                  <a:lnTo>
                    <a:pt x="19539" y="20854"/>
                  </a:lnTo>
                  <a:lnTo>
                    <a:pt x="19625" y="20684"/>
                  </a:lnTo>
                  <a:lnTo>
                    <a:pt x="19754" y="19698"/>
                  </a:lnTo>
                  <a:lnTo>
                    <a:pt x="19712" y="19461"/>
                  </a:lnTo>
                  <a:lnTo>
                    <a:pt x="19625" y="19257"/>
                  </a:lnTo>
                  <a:lnTo>
                    <a:pt x="19452" y="19054"/>
                  </a:lnTo>
                  <a:lnTo>
                    <a:pt x="19195" y="18883"/>
                  </a:lnTo>
                  <a:lnTo>
                    <a:pt x="19410" y="18850"/>
                  </a:lnTo>
                  <a:lnTo>
                    <a:pt x="19840" y="18713"/>
                  </a:lnTo>
                  <a:lnTo>
                    <a:pt x="20011" y="18578"/>
                  </a:lnTo>
                  <a:lnTo>
                    <a:pt x="20140" y="18441"/>
                  </a:lnTo>
                  <a:lnTo>
                    <a:pt x="20269" y="18273"/>
                  </a:lnTo>
                  <a:lnTo>
                    <a:pt x="20355" y="18068"/>
                  </a:lnTo>
                  <a:lnTo>
                    <a:pt x="20397" y="17899"/>
                  </a:lnTo>
                  <a:lnTo>
                    <a:pt x="20526" y="16676"/>
                  </a:lnTo>
                  <a:lnTo>
                    <a:pt x="20526" y="16370"/>
                  </a:lnTo>
                  <a:lnTo>
                    <a:pt x="20484" y="16200"/>
                  </a:lnTo>
                  <a:lnTo>
                    <a:pt x="20397" y="16065"/>
                  </a:lnTo>
                  <a:lnTo>
                    <a:pt x="20182" y="15827"/>
                  </a:lnTo>
                  <a:lnTo>
                    <a:pt x="19925" y="15623"/>
                  </a:lnTo>
                  <a:lnTo>
                    <a:pt x="20140" y="15590"/>
                  </a:lnTo>
                  <a:lnTo>
                    <a:pt x="20313" y="15521"/>
                  </a:lnTo>
                  <a:lnTo>
                    <a:pt x="20484" y="15419"/>
                  </a:lnTo>
                  <a:lnTo>
                    <a:pt x="20655" y="15283"/>
                  </a:lnTo>
                  <a:lnTo>
                    <a:pt x="20784" y="15147"/>
                  </a:lnTo>
                  <a:lnTo>
                    <a:pt x="20870" y="15012"/>
                  </a:lnTo>
                  <a:lnTo>
                    <a:pt x="20956" y="14842"/>
                  </a:lnTo>
                  <a:lnTo>
                    <a:pt x="20999" y="14638"/>
                  </a:lnTo>
                  <a:lnTo>
                    <a:pt x="21127" y="13449"/>
                  </a:lnTo>
                  <a:lnTo>
                    <a:pt x="21127" y="13110"/>
                  </a:lnTo>
                  <a:lnTo>
                    <a:pt x="21085" y="12940"/>
                  </a:lnTo>
                  <a:lnTo>
                    <a:pt x="20999" y="12803"/>
                  </a:lnTo>
                  <a:lnTo>
                    <a:pt x="20912" y="12668"/>
                  </a:lnTo>
                  <a:lnTo>
                    <a:pt x="20655" y="12464"/>
                  </a:lnTo>
                  <a:lnTo>
                    <a:pt x="20484" y="12363"/>
                  </a:lnTo>
                  <a:lnTo>
                    <a:pt x="20655" y="12328"/>
                  </a:lnTo>
                  <a:lnTo>
                    <a:pt x="20828" y="12226"/>
                  </a:lnTo>
                  <a:lnTo>
                    <a:pt x="20999" y="12124"/>
                  </a:lnTo>
                  <a:lnTo>
                    <a:pt x="21127" y="12022"/>
                  </a:lnTo>
                  <a:lnTo>
                    <a:pt x="21256" y="11887"/>
                  </a:lnTo>
                  <a:lnTo>
                    <a:pt x="21343" y="11750"/>
                  </a:lnTo>
                  <a:lnTo>
                    <a:pt x="21385" y="11582"/>
                  </a:lnTo>
                  <a:lnTo>
                    <a:pt x="21429" y="11412"/>
                  </a:lnTo>
                  <a:lnTo>
                    <a:pt x="21600" y="10188"/>
                  </a:lnTo>
                  <a:lnTo>
                    <a:pt x="21558" y="10018"/>
                  </a:lnTo>
                  <a:lnTo>
                    <a:pt x="21514" y="9850"/>
                  </a:lnTo>
                  <a:lnTo>
                    <a:pt x="21429" y="9713"/>
                  </a:lnTo>
                  <a:lnTo>
                    <a:pt x="21343" y="9578"/>
                  </a:lnTo>
                  <a:lnTo>
                    <a:pt x="21214" y="9441"/>
                  </a:lnTo>
                  <a:lnTo>
                    <a:pt x="21043" y="9339"/>
                  </a:lnTo>
                  <a:lnTo>
                    <a:pt x="20655" y="9136"/>
                  </a:lnTo>
                  <a:lnTo>
                    <a:pt x="20226" y="8965"/>
                  </a:lnTo>
                  <a:lnTo>
                    <a:pt x="19712" y="8830"/>
                  </a:lnTo>
                  <a:lnTo>
                    <a:pt x="19153" y="8728"/>
                  </a:lnTo>
                  <a:lnTo>
                    <a:pt x="18594" y="8660"/>
                  </a:lnTo>
                  <a:lnTo>
                    <a:pt x="17391" y="8525"/>
                  </a:lnTo>
                  <a:lnTo>
                    <a:pt x="15545" y="8388"/>
                  </a:lnTo>
                  <a:lnTo>
                    <a:pt x="13355" y="8286"/>
                  </a:lnTo>
                  <a:lnTo>
                    <a:pt x="11123" y="8185"/>
                  </a:lnTo>
                  <a:lnTo>
                    <a:pt x="11422" y="7777"/>
                  </a:lnTo>
                  <a:lnTo>
                    <a:pt x="11680" y="7302"/>
                  </a:lnTo>
                  <a:lnTo>
                    <a:pt x="11937" y="6793"/>
                  </a:lnTo>
                  <a:lnTo>
                    <a:pt x="12110" y="6249"/>
                  </a:lnTo>
                  <a:lnTo>
                    <a:pt x="12281" y="5705"/>
                  </a:lnTo>
                  <a:lnTo>
                    <a:pt x="12454" y="5128"/>
                  </a:lnTo>
                  <a:lnTo>
                    <a:pt x="12625" y="4008"/>
                  </a:lnTo>
                  <a:lnTo>
                    <a:pt x="12754" y="2988"/>
                  </a:lnTo>
                  <a:lnTo>
                    <a:pt x="12840" y="2139"/>
                  </a:lnTo>
                  <a:lnTo>
                    <a:pt x="12840" y="1120"/>
                  </a:lnTo>
                  <a:lnTo>
                    <a:pt x="12711" y="848"/>
                  </a:lnTo>
                  <a:lnTo>
                    <a:pt x="12583" y="644"/>
                  </a:lnTo>
                  <a:lnTo>
                    <a:pt x="12368" y="441"/>
                  </a:lnTo>
                  <a:lnTo>
                    <a:pt x="12110" y="237"/>
                  </a:lnTo>
                  <a:lnTo>
                    <a:pt x="11809" y="135"/>
                  </a:lnTo>
                  <a:lnTo>
                    <a:pt x="11465" y="33"/>
                  </a:lnTo>
                  <a:lnTo>
                    <a:pt x="11123" y="0"/>
                  </a:lnTo>
                  <a:lnTo>
                    <a:pt x="10477" y="33"/>
                  </a:lnTo>
                  <a:lnTo>
                    <a:pt x="10049" y="102"/>
                  </a:lnTo>
                  <a:lnTo>
                    <a:pt x="9705" y="204"/>
                  </a:lnTo>
                  <a:lnTo>
                    <a:pt x="9448" y="305"/>
                  </a:lnTo>
                  <a:lnTo>
                    <a:pt x="8760" y="2037"/>
                  </a:lnTo>
                  <a:lnTo>
                    <a:pt x="8416" y="2818"/>
                  </a:lnTo>
                  <a:lnTo>
                    <a:pt x="8072" y="3532"/>
                  </a:lnTo>
                  <a:lnTo>
                    <a:pt x="7730" y="4177"/>
                  </a:lnTo>
                  <a:lnTo>
                    <a:pt x="7386" y="4721"/>
                  </a:lnTo>
                  <a:lnTo>
                    <a:pt x="7085" y="5128"/>
                  </a:lnTo>
                  <a:lnTo>
                    <a:pt x="6827" y="5468"/>
                  </a:lnTo>
                  <a:lnTo>
                    <a:pt x="5840" y="6249"/>
                  </a:lnTo>
                  <a:lnTo>
                    <a:pt x="4422" y="7302"/>
                  </a:lnTo>
                  <a:lnTo>
                    <a:pt x="2534" y="8660"/>
                  </a:lnTo>
                  <a:lnTo>
                    <a:pt x="0" y="8660"/>
                  </a:lnTo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2" name="Shape 85"/>
          <p:cNvGrpSpPr/>
          <p:nvPr/>
        </p:nvGrpSpPr>
        <p:grpSpPr>
          <a:xfrm>
            <a:off x="5222962" y="889750"/>
            <a:ext cx="292925" cy="464229"/>
            <a:chOff x="0" y="28"/>
            <a:chExt cx="292923" cy="464227"/>
          </a:xfrm>
        </p:grpSpPr>
        <p:sp>
          <p:nvSpPr>
            <p:cNvPr id="124" name="Shape 86"/>
            <p:cNvSpPr/>
            <p:nvPr/>
          </p:nvSpPr>
          <p:spPr>
            <a:xfrm>
              <a:off x="88150" y="404593"/>
              <a:ext cx="116623" cy="25672"/>
            </a:xfrm>
            <a:prstGeom prst="rect">
              <a:avLst/>
            </a:pr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" name="Shape 87"/>
            <p:cNvSpPr/>
            <p:nvPr/>
          </p:nvSpPr>
          <p:spPr>
            <a:xfrm>
              <a:off x="88150" y="378209"/>
              <a:ext cx="116623" cy="25672"/>
            </a:xfrm>
            <a:prstGeom prst="rect">
              <a:avLst/>
            </a:pr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" name="Shape 88"/>
            <p:cNvSpPr/>
            <p:nvPr/>
          </p:nvSpPr>
          <p:spPr>
            <a:xfrm>
              <a:off x="88150" y="430264"/>
              <a:ext cx="116623" cy="33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078"/>
                  </a:lnTo>
                  <a:lnTo>
                    <a:pt x="127" y="5739"/>
                  </a:lnTo>
                  <a:lnTo>
                    <a:pt x="517" y="8383"/>
                  </a:lnTo>
                  <a:lnTo>
                    <a:pt x="1029" y="10574"/>
                  </a:lnTo>
                  <a:lnTo>
                    <a:pt x="1800" y="11913"/>
                  </a:lnTo>
                  <a:lnTo>
                    <a:pt x="9897" y="21165"/>
                  </a:lnTo>
                  <a:lnTo>
                    <a:pt x="10800" y="21600"/>
                  </a:lnTo>
                  <a:lnTo>
                    <a:pt x="11697" y="21165"/>
                  </a:lnTo>
                  <a:lnTo>
                    <a:pt x="19800" y="11913"/>
                  </a:lnTo>
                  <a:lnTo>
                    <a:pt x="20571" y="10574"/>
                  </a:lnTo>
                  <a:lnTo>
                    <a:pt x="21083" y="8383"/>
                  </a:lnTo>
                  <a:lnTo>
                    <a:pt x="21468" y="5739"/>
                  </a:lnTo>
                  <a:lnTo>
                    <a:pt x="21600" y="3078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7" name="Shape 89"/>
            <p:cNvSpPr/>
            <p:nvPr/>
          </p:nvSpPr>
          <p:spPr>
            <a:xfrm>
              <a:off x="75667" y="160327"/>
              <a:ext cx="40243" cy="19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8934" y="9222"/>
                  </a:lnTo>
                  <a:lnTo>
                    <a:pt x="0" y="0"/>
                  </a:lnTo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" name="Shape 90"/>
            <p:cNvSpPr/>
            <p:nvPr/>
          </p:nvSpPr>
          <p:spPr>
            <a:xfrm>
              <a:off x="-1" y="28"/>
              <a:ext cx="292925" cy="35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00" y="21600"/>
                  </a:moveTo>
                  <a:lnTo>
                    <a:pt x="15356" y="20659"/>
                  </a:lnTo>
                  <a:lnTo>
                    <a:pt x="15713" y="19761"/>
                  </a:lnTo>
                  <a:lnTo>
                    <a:pt x="16123" y="18906"/>
                  </a:lnTo>
                  <a:lnTo>
                    <a:pt x="16584" y="18135"/>
                  </a:lnTo>
                  <a:lnTo>
                    <a:pt x="17096" y="17408"/>
                  </a:lnTo>
                  <a:lnTo>
                    <a:pt x="17607" y="16681"/>
                  </a:lnTo>
                  <a:lnTo>
                    <a:pt x="18733" y="15313"/>
                  </a:lnTo>
                  <a:lnTo>
                    <a:pt x="19297" y="14628"/>
                  </a:lnTo>
                  <a:lnTo>
                    <a:pt x="19807" y="13945"/>
                  </a:lnTo>
                  <a:lnTo>
                    <a:pt x="20270" y="13260"/>
                  </a:lnTo>
                  <a:lnTo>
                    <a:pt x="20730" y="12490"/>
                  </a:lnTo>
                  <a:lnTo>
                    <a:pt x="21087" y="11719"/>
                  </a:lnTo>
                  <a:lnTo>
                    <a:pt x="21344" y="10864"/>
                  </a:lnTo>
                  <a:lnTo>
                    <a:pt x="21497" y="9967"/>
                  </a:lnTo>
                  <a:lnTo>
                    <a:pt x="21547" y="9496"/>
                  </a:lnTo>
                  <a:lnTo>
                    <a:pt x="21600" y="9025"/>
                  </a:lnTo>
                  <a:lnTo>
                    <a:pt x="21497" y="8084"/>
                  </a:lnTo>
                  <a:lnTo>
                    <a:pt x="21344" y="7187"/>
                  </a:lnTo>
                  <a:lnTo>
                    <a:pt x="21087" y="6329"/>
                  </a:lnTo>
                  <a:lnTo>
                    <a:pt x="20730" y="5518"/>
                  </a:lnTo>
                  <a:lnTo>
                    <a:pt x="20270" y="4705"/>
                  </a:lnTo>
                  <a:lnTo>
                    <a:pt x="19757" y="3978"/>
                  </a:lnTo>
                  <a:lnTo>
                    <a:pt x="19091" y="3293"/>
                  </a:lnTo>
                  <a:lnTo>
                    <a:pt x="18427" y="2652"/>
                  </a:lnTo>
                  <a:lnTo>
                    <a:pt x="17657" y="2053"/>
                  </a:lnTo>
                  <a:lnTo>
                    <a:pt x="16840" y="1540"/>
                  </a:lnTo>
                  <a:lnTo>
                    <a:pt x="15917" y="1112"/>
                  </a:lnTo>
                  <a:lnTo>
                    <a:pt x="14997" y="727"/>
                  </a:lnTo>
                  <a:lnTo>
                    <a:pt x="14024" y="427"/>
                  </a:lnTo>
                  <a:lnTo>
                    <a:pt x="12950" y="170"/>
                  </a:lnTo>
                  <a:lnTo>
                    <a:pt x="11926" y="42"/>
                  </a:lnTo>
                  <a:lnTo>
                    <a:pt x="10800" y="0"/>
                  </a:lnTo>
                  <a:lnTo>
                    <a:pt x="9674" y="42"/>
                  </a:lnTo>
                  <a:lnTo>
                    <a:pt x="8650" y="170"/>
                  </a:lnTo>
                  <a:lnTo>
                    <a:pt x="7576" y="427"/>
                  </a:lnTo>
                  <a:lnTo>
                    <a:pt x="6603" y="727"/>
                  </a:lnTo>
                  <a:lnTo>
                    <a:pt x="5681" y="1112"/>
                  </a:lnTo>
                  <a:lnTo>
                    <a:pt x="4760" y="1540"/>
                  </a:lnTo>
                  <a:lnTo>
                    <a:pt x="3940" y="2053"/>
                  </a:lnTo>
                  <a:lnTo>
                    <a:pt x="3173" y="2652"/>
                  </a:lnTo>
                  <a:lnTo>
                    <a:pt x="2507" y="3293"/>
                  </a:lnTo>
                  <a:lnTo>
                    <a:pt x="1843" y="3978"/>
                  </a:lnTo>
                  <a:lnTo>
                    <a:pt x="1330" y="4705"/>
                  </a:lnTo>
                  <a:lnTo>
                    <a:pt x="870" y="5518"/>
                  </a:lnTo>
                  <a:lnTo>
                    <a:pt x="513" y="6329"/>
                  </a:lnTo>
                  <a:lnTo>
                    <a:pt x="256" y="7187"/>
                  </a:lnTo>
                  <a:lnTo>
                    <a:pt x="103" y="8084"/>
                  </a:lnTo>
                  <a:lnTo>
                    <a:pt x="0" y="9025"/>
                  </a:lnTo>
                  <a:lnTo>
                    <a:pt x="50" y="9496"/>
                  </a:lnTo>
                  <a:lnTo>
                    <a:pt x="103" y="9967"/>
                  </a:lnTo>
                  <a:lnTo>
                    <a:pt x="256" y="10864"/>
                  </a:lnTo>
                  <a:lnTo>
                    <a:pt x="513" y="11719"/>
                  </a:lnTo>
                  <a:lnTo>
                    <a:pt x="870" y="12490"/>
                  </a:lnTo>
                  <a:lnTo>
                    <a:pt x="1330" y="13260"/>
                  </a:lnTo>
                  <a:lnTo>
                    <a:pt x="1791" y="13945"/>
                  </a:lnTo>
                  <a:lnTo>
                    <a:pt x="2303" y="14628"/>
                  </a:lnTo>
                  <a:lnTo>
                    <a:pt x="2867" y="15313"/>
                  </a:lnTo>
                  <a:lnTo>
                    <a:pt x="3993" y="16681"/>
                  </a:lnTo>
                  <a:lnTo>
                    <a:pt x="4504" y="17408"/>
                  </a:lnTo>
                  <a:lnTo>
                    <a:pt x="5016" y="18135"/>
                  </a:lnTo>
                  <a:lnTo>
                    <a:pt x="5477" y="18906"/>
                  </a:lnTo>
                  <a:lnTo>
                    <a:pt x="5887" y="19761"/>
                  </a:lnTo>
                  <a:lnTo>
                    <a:pt x="6244" y="20659"/>
                  </a:lnTo>
                  <a:lnTo>
                    <a:pt x="6500" y="21600"/>
                  </a:lnTo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" name="Shape 91"/>
            <p:cNvSpPr/>
            <p:nvPr/>
          </p:nvSpPr>
          <p:spPr>
            <a:xfrm>
              <a:off x="177013" y="160327"/>
              <a:ext cx="40243" cy="19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2666" y="9222"/>
                  </a:lnTo>
                  <a:lnTo>
                    <a:pt x="0" y="21600"/>
                  </a:lnTo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" name="Shape 92"/>
            <p:cNvSpPr/>
            <p:nvPr/>
          </p:nvSpPr>
          <p:spPr>
            <a:xfrm>
              <a:off x="95104" y="153375"/>
              <a:ext cx="102715" cy="22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22"/>
                  </a:moveTo>
                  <a:lnTo>
                    <a:pt x="4962" y="21600"/>
                  </a:lnTo>
                  <a:lnTo>
                    <a:pt x="9925" y="2022"/>
                  </a:lnTo>
                  <a:lnTo>
                    <a:pt x="10362" y="692"/>
                  </a:lnTo>
                  <a:lnTo>
                    <a:pt x="10800" y="0"/>
                  </a:lnTo>
                  <a:lnTo>
                    <a:pt x="11238" y="692"/>
                  </a:lnTo>
                  <a:lnTo>
                    <a:pt x="11675" y="2022"/>
                  </a:lnTo>
                  <a:lnTo>
                    <a:pt x="16638" y="21600"/>
                  </a:lnTo>
                  <a:lnTo>
                    <a:pt x="21600" y="2022"/>
                  </a:lnTo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" name="Shape 93"/>
            <p:cNvSpPr/>
            <p:nvPr/>
          </p:nvSpPr>
          <p:spPr>
            <a:xfrm>
              <a:off x="88150" y="353249"/>
              <a:ext cx="116623" cy="1"/>
            </a:xfrm>
            <a:prstGeom prst="line">
              <a:avLst/>
            </a:pr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33" name="Nivel de texto 1…"/>
          <p:cNvSpPr txBox="1"/>
          <p:nvPr>
            <p:ph type="body" sz="quarter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buClr>
                <a:srgbClr val="4A5C65"/>
              </a:buClr>
              <a:buSzPts val="3000"/>
              <a:defRPr i="1" sz="3000"/>
            </a:lvl1pPr>
            <a:lvl2pPr algn="ctr">
              <a:buClr>
                <a:srgbClr val="4A5C65"/>
              </a:buClr>
              <a:buSzPts val="3000"/>
              <a:defRPr i="1" sz="3000"/>
            </a:lvl2pPr>
            <a:lvl3pPr algn="ctr">
              <a:buClr>
                <a:srgbClr val="4A5C65"/>
              </a:buClr>
              <a:buSzPts val="3000"/>
              <a:defRPr i="1" sz="3000"/>
            </a:lvl3pPr>
            <a:lvl4pPr algn="ctr">
              <a:buClr>
                <a:srgbClr val="4A5C65"/>
              </a:buClr>
              <a:buSzPts val="3000"/>
              <a:defRPr i="1" sz="3000"/>
            </a:lvl4pPr>
            <a:lvl5pPr algn="ctr">
              <a:buClr>
                <a:srgbClr val="4A5C65"/>
              </a:buClr>
              <a:buSzPts val="3000"/>
              <a:defRPr i="1" sz="30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4" name="Shape 95"/>
          <p:cNvSpPr txBox="1"/>
          <p:nvPr/>
        </p:nvSpPr>
        <p:spPr>
          <a:xfrm>
            <a:off x="3593400" y="8929"/>
            <a:ext cx="1957199" cy="1539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b="1" sz="96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98"/>
          <p:cNvSpPr/>
          <p:nvPr/>
        </p:nvSpPr>
        <p:spPr>
          <a:xfrm>
            <a:off x="407149" y="407074"/>
            <a:ext cx="8329802" cy="4329302"/>
          </a:xfrm>
          <a:prstGeom prst="rect">
            <a:avLst/>
          </a:prstGeom>
          <a:solidFill>
            <a:srgbClr val="DEE9F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3" name="Shape 99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4" name="Shape 100"/>
          <p:cNvSpPr/>
          <p:nvPr/>
        </p:nvSpPr>
        <p:spPr>
          <a:xfrm>
            <a:off x="1812100" y="271400"/>
            <a:ext cx="1054201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5" name="Shape 101"/>
          <p:cNvSpPr/>
          <p:nvPr/>
        </p:nvSpPr>
        <p:spPr>
          <a:xfrm>
            <a:off x="1704596" y="-129655"/>
            <a:ext cx="300901" cy="300900"/>
          </a:xfrm>
          <a:prstGeom prst="ellipse">
            <a:avLst/>
          </a:prstGeom>
          <a:solidFill>
            <a:srgbClr val="FF975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" name="Shape 102"/>
          <p:cNvSpPr/>
          <p:nvPr/>
        </p:nvSpPr>
        <p:spPr>
          <a:xfrm>
            <a:off x="228600" y="2887249"/>
            <a:ext cx="605401" cy="605401"/>
          </a:xfrm>
          <a:prstGeom prst="ellipse">
            <a:avLst/>
          </a:prstGeom>
          <a:solidFill>
            <a:srgbClr val="FC4540">
              <a:alpha val="788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" name="Shape 103"/>
          <p:cNvSpPr/>
          <p:nvPr/>
        </p:nvSpPr>
        <p:spPr>
          <a:xfrm>
            <a:off x="1522902" y="316285"/>
            <a:ext cx="213001" cy="213001"/>
          </a:xfrm>
          <a:prstGeom prst="ellipse">
            <a:avLst/>
          </a:prstGeom>
          <a:solidFill>
            <a:srgbClr val="FC406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" name="Shape 104"/>
          <p:cNvSpPr/>
          <p:nvPr/>
        </p:nvSpPr>
        <p:spPr>
          <a:xfrm>
            <a:off x="7847949" y="4168078"/>
            <a:ext cx="1097701" cy="1097701"/>
          </a:xfrm>
          <a:prstGeom prst="ellipse">
            <a:avLst/>
          </a:prstGeom>
          <a:solidFill>
            <a:srgbClr val="02BDC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9" name="Shape 105"/>
          <p:cNvSpPr/>
          <p:nvPr/>
        </p:nvSpPr>
        <p:spPr>
          <a:xfrm>
            <a:off x="8507493" y="2981145"/>
            <a:ext cx="774601" cy="774601"/>
          </a:xfrm>
          <a:prstGeom prst="ellipse">
            <a:avLst/>
          </a:prstGeom>
          <a:solidFill>
            <a:srgbClr val="FFB60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0" name="Shape 106"/>
          <p:cNvSpPr/>
          <p:nvPr/>
        </p:nvSpPr>
        <p:spPr>
          <a:xfrm>
            <a:off x="8094101" y="3973939"/>
            <a:ext cx="413401" cy="413402"/>
          </a:xfrm>
          <a:prstGeom prst="ellipse">
            <a:avLst/>
          </a:prstGeom>
          <a:solidFill>
            <a:srgbClr val="FC4540">
              <a:alpha val="788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1" name="Shape 107"/>
          <p:cNvSpPr/>
          <p:nvPr/>
        </p:nvSpPr>
        <p:spPr>
          <a:xfrm>
            <a:off x="8622048" y="3872634"/>
            <a:ext cx="213001" cy="213001"/>
          </a:xfrm>
          <a:prstGeom prst="ellipse">
            <a:avLst/>
          </a:prstGeom>
          <a:solidFill>
            <a:srgbClr val="FF975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2" name="Shape 108"/>
          <p:cNvSpPr/>
          <p:nvPr/>
        </p:nvSpPr>
        <p:spPr>
          <a:xfrm>
            <a:off x="7550022" y="4801658"/>
            <a:ext cx="213001" cy="213001"/>
          </a:xfrm>
          <a:prstGeom prst="ellipse">
            <a:avLst/>
          </a:prstGeom>
          <a:solidFill>
            <a:srgbClr val="FFB60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3" name="Shape 109"/>
          <p:cNvSpPr/>
          <p:nvPr/>
        </p:nvSpPr>
        <p:spPr>
          <a:xfrm>
            <a:off x="7325661" y="4674666"/>
            <a:ext cx="93901" cy="93901"/>
          </a:xfrm>
          <a:prstGeom prst="ellipse">
            <a:avLst/>
          </a:prstGeom>
          <a:solidFill>
            <a:srgbClr val="02BDC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4" name="Shape 110"/>
          <p:cNvSpPr/>
          <p:nvPr/>
        </p:nvSpPr>
        <p:spPr>
          <a:xfrm>
            <a:off x="91938" y="2887249"/>
            <a:ext cx="93902" cy="93901"/>
          </a:xfrm>
          <a:prstGeom prst="ellipse">
            <a:avLst/>
          </a:prstGeom>
          <a:solidFill>
            <a:srgbClr val="FFB60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5" name="Shape 111"/>
          <p:cNvSpPr/>
          <p:nvPr/>
        </p:nvSpPr>
        <p:spPr>
          <a:xfrm>
            <a:off x="8726431" y="3200085"/>
            <a:ext cx="336726" cy="336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908" y="5416"/>
                </a:moveTo>
                <a:lnTo>
                  <a:pt x="19139" y="5187"/>
                </a:lnTo>
                <a:lnTo>
                  <a:pt x="19402" y="5056"/>
                </a:lnTo>
                <a:lnTo>
                  <a:pt x="19697" y="4956"/>
                </a:lnTo>
                <a:lnTo>
                  <a:pt x="19960" y="4892"/>
                </a:lnTo>
                <a:lnTo>
                  <a:pt x="20255" y="4825"/>
                </a:lnTo>
                <a:lnTo>
                  <a:pt x="20550" y="4695"/>
                </a:lnTo>
                <a:lnTo>
                  <a:pt x="20813" y="4530"/>
                </a:lnTo>
                <a:lnTo>
                  <a:pt x="21108" y="4300"/>
                </a:lnTo>
                <a:lnTo>
                  <a:pt x="21339" y="4038"/>
                </a:lnTo>
                <a:lnTo>
                  <a:pt x="21469" y="3742"/>
                </a:lnTo>
                <a:lnTo>
                  <a:pt x="21568" y="3414"/>
                </a:lnTo>
                <a:lnTo>
                  <a:pt x="21600" y="3053"/>
                </a:lnTo>
                <a:lnTo>
                  <a:pt x="21568" y="2758"/>
                </a:lnTo>
                <a:lnTo>
                  <a:pt x="21535" y="2461"/>
                </a:lnTo>
                <a:lnTo>
                  <a:pt x="21437" y="2200"/>
                </a:lnTo>
                <a:lnTo>
                  <a:pt x="21305" y="1903"/>
                </a:lnTo>
                <a:lnTo>
                  <a:pt x="21174" y="1674"/>
                </a:lnTo>
                <a:lnTo>
                  <a:pt x="21010" y="1411"/>
                </a:lnTo>
                <a:lnTo>
                  <a:pt x="20845" y="1182"/>
                </a:lnTo>
                <a:lnTo>
                  <a:pt x="20648" y="952"/>
                </a:lnTo>
                <a:lnTo>
                  <a:pt x="20419" y="755"/>
                </a:lnTo>
                <a:lnTo>
                  <a:pt x="20189" y="590"/>
                </a:lnTo>
                <a:lnTo>
                  <a:pt x="19926" y="426"/>
                </a:lnTo>
                <a:lnTo>
                  <a:pt x="19664" y="263"/>
                </a:lnTo>
                <a:lnTo>
                  <a:pt x="19402" y="164"/>
                </a:lnTo>
                <a:lnTo>
                  <a:pt x="19105" y="66"/>
                </a:lnTo>
                <a:lnTo>
                  <a:pt x="18844" y="32"/>
                </a:lnTo>
                <a:lnTo>
                  <a:pt x="18547" y="0"/>
                </a:lnTo>
                <a:lnTo>
                  <a:pt x="18187" y="32"/>
                </a:lnTo>
                <a:lnTo>
                  <a:pt x="17858" y="131"/>
                </a:lnTo>
                <a:lnTo>
                  <a:pt x="17563" y="263"/>
                </a:lnTo>
                <a:lnTo>
                  <a:pt x="17300" y="492"/>
                </a:lnTo>
                <a:lnTo>
                  <a:pt x="17070" y="755"/>
                </a:lnTo>
                <a:lnTo>
                  <a:pt x="16907" y="1050"/>
                </a:lnTo>
                <a:lnTo>
                  <a:pt x="16808" y="1313"/>
                </a:lnTo>
                <a:lnTo>
                  <a:pt x="16742" y="1608"/>
                </a:lnTo>
                <a:lnTo>
                  <a:pt x="16644" y="1903"/>
                </a:lnTo>
                <a:lnTo>
                  <a:pt x="16545" y="2166"/>
                </a:lnTo>
                <a:lnTo>
                  <a:pt x="16413" y="2461"/>
                </a:lnTo>
                <a:lnTo>
                  <a:pt x="16184" y="2692"/>
                </a:lnTo>
                <a:lnTo>
                  <a:pt x="15823" y="3053"/>
                </a:lnTo>
                <a:lnTo>
                  <a:pt x="15494" y="3282"/>
                </a:lnTo>
                <a:lnTo>
                  <a:pt x="15199" y="3414"/>
                </a:lnTo>
                <a:lnTo>
                  <a:pt x="14936" y="3479"/>
                </a:lnTo>
                <a:lnTo>
                  <a:pt x="14675" y="3479"/>
                </a:lnTo>
                <a:lnTo>
                  <a:pt x="14444" y="3414"/>
                </a:lnTo>
                <a:lnTo>
                  <a:pt x="14215" y="3250"/>
                </a:lnTo>
                <a:lnTo>
                  <a:pt x="13984" y="3085"/>
                </a:lnTo>
                <a:lnTo>
                  <a:pt x="13755" y="2822"/>
                </a:lnTo>
                <a:lnTo>
                  <a:pt x="13525" y="2561"/>
                </a:lnTo>
                <a:lnTo>
                  <a:pt x="13033" y="1903"/>
                </a:lnTo>
                <a:lnTo>
                  <a:pt x="12441" y="1182"/>
                </a:lnTo>
                <a:lnTo>
                  <a:pt x="12114" y="787"/>
                </a:lnTo>
                <a:lnTo>
                  <a:pt x="11752" y="394"/>
                </a:lnTo>
                <a:lnTo>
                  <a:pt x="11555" y="229"/>
                </a:lnTo>
                <a:lnTo>
                  <a:pt x="11293" y="98"/>
                </a:lnTo>
                <a:lnTo>
                  <a:pt x="11064" y="32"/>
                </a:lnTo>
                <a:lnTo>
                  <a:pt x="10801" y="0"/>
                </a:lnTo>
                <a:lnTo>
                  <a:pt x="10669" y="32"/>
                </a:lnTo>
                <a:lnTo>
                  <a:pt x="10472" y="131"/>
                </a:lnTo>
                <a:lnTo>
                  <a:pt x="9848" y="492"/>
                </a:lnTo>
                <a:lnTo>
                  <a:pt x="9486" y="722"/>
                </a:lnTo>
                <a:lnTo>
                  <a:pt x="9093" y="1018"/>
                </a:lnTo>
                <a:lnTo>
                  <a:pt x="8667" y="1313"/>
                </a:lnTo>
                <a:lnTo>
                  <a:pt x="8272" y="1674"/>
                </a:lnTo>
                <a:lnTo>
                  <a:pt x="7911" y="2035"/>
                </a:lnTo>
                <a:lnTo>
                  <a:pt x="7583" y="2429"/>
                </a:lnTo>
                <a:lnTo>
                  <a:pt x="7320" y="2822"/>
                </a:lnTo>
                <a:lnTo>
                  <a:pt x="7222" y="3021"/>
                </a:lnTo>
                <a:lnTo>
                  <a:pt x="7156" y="3250"/>
                </a:lnTo>
                <a:lnTo>
                  <a:pt x="7091" y="3447"/>
                </a:lnTo>
                <a:lnTo>
                  <a:pt x="7058" y="3643"/>
                </a:lnTo>
                <a:lnTo>
                  <a:pt x="7058" y="3840"/>
                </a:lnTo>
                <a:lnTo>
                  <a:pt x="7091" y="4071"/>
                </a:lnTo>
                <a:lnTo>
                  <a:pt x="7156" y="4267"/>
                </a:lnTo>
                <a:lnTo>
                  <a:pt x="7254" y="4464"/>
                </a:lnTo>
                <a:lnTo>
                  <a:pt x="7386" y="4661"/>
                </a:lnTo>
                <a:lnTo>
                  <a:pt x="7551" y="4858"/>
                </a:lnTo>
                <a:lnTo>
                  <a:pt x="7812" y="5056"/>
                </a:lnTo>
                <a:lnTo>
                  <a:pt x="8338" y="5317"/>
                </a:lnTo>
                <a:lnTo>
                  <a:pt x="8928" y="5450"/>
                </a:lnTo>
                <a:lnTo>
                  <a:pt x="9225" y="5580"/>
                </a:lnTo>
                <a:lnTo>
                  <a:pt x="9486" y="5712"/>
                </a:lnTo>
                <a:lnTo>
                  <a:pt x="9749" y="5942"/>
                </a:lnTo>
                <a:lnTo>
                  <a:pt x="9980" y="6204"/>
                </a:lnTo>
                <a:lnTo>
                  <a:pt x="10111" y="6500"/>
                </a:lnTo>
                <a:lnTo>
                  <a:pt x="10209" y="6828"/>
                </a:lnTo>
                <a:lnTo>
                  <a:pt x="10243" y="7222"/>
                </a:lnTo>
                <a:lnTo>
                  <a:pt x="10209" y="7485"/>
                </a:lnTo>
                <a:lnTo>
                  <a:pt x="10177" y="7780"/>
                </a:lnTo>
                <a:lnTo>
                  <a:pt x="9980" y="8306"/>
                </a:lnTo>
                <a:lnTo>
                  <a:pt x="9848" y="8567"/>
                </a:lnTo>
                <a:lnTo>
                  <a:pt x="9685" y="8830"/>
                </a:lnTo>
                <a:lnTo>
                  <a:pt x="9486" y="9061"/>
                </a:lnTo>
                <a:lnTo>
                  <a:pt x="9290" y="9290"/>
                </a:lnTo>
                <a:lnTo>
                  <a:pt x="9061" y="9486"/>
                </a:lnTo>
                <a:lnTo>
                  <a:pt x="8830" y="9685"/>
                </a:lnTo>
                <a:lnTo>
                  <a:pt x="8601" y="9815"/>
                </a:lnTo>
                <a:lnTo>
                  <a:pt x="8338" y="9980"/>
                </a:lnTo>
                <a:lnTo>
                  <a:pt x="8075" y="10078"/>
                </a:lnTo>
                <a:lnTo>
                  <a:pt x="7780" y="10177"/>
                </a:lnTo>
                <a:lnTo>
                  <a:pt x="7485" y="10209"/>
                </a:lnTo>
                <a:lnTo>
                  <a:pt x="7222" y="10243"/>
                </a:lnTo>
                <a:lnTo>
                  <a:pt x="6861" y="10209"/>
                </a:lnTo>
                <a:lnTo>
                  <a:pt x="6533" y="10111"/>
                </a:lnTo>
                <a:lnTo>
                  <a:pt x="6204" y="9980"/>
                </a:lnTo>
                <a:lnTo>
                  <a:pt x="5942" y="9749"/>
                </a:lnTo>
                <a:lnTo>
                  <a:pt x="5712" y="9486"/>
                </a:lnTo>
                <a:lnTo>
                  <a:pt x="5548" y="9191"/>
                </a:lnTo>
                <a:lnTo>
                  <a:pt x="5351" y="8601"/>
                </a:lnTo>
                <a:lnTo>
                  <a:pt x="5285" y="8338"/>
                </a:lnTo>
                <a:lnTo>
                  <a:pt x="5187" y="8075"/>
                </a:lnTo>
                <a:lnTo>
                  <a:pt x="5056" y="7812"/>
                </a:lnTo>
                <a:lnTo>
                  <a:pt x="4858" y="7550"/>
                </a:lnTo>
                <a:lnTo>
                  <a:pt x="4661" y="7386"/>
                </a:lnTo>
                <a:lnTo>
                  <a:pt x="4464" y="7254"/>
                </a:lnTo>
                <a:lnTo>
                  <a:pt x="4267" y="7156"/>
                </a:lnTo>
                <a:lnTo>
                  <a:pt x="4071" y="7091"/>
                </a:lnTo>
                <a:lnTo>
                  <a:pt x="3840" y="7058"/>
                </a:lnTo>
                <a:lnTo>
                  <a:pt x="3643" y="7058"/>
                </a:lnTo>
                <a:lnTo>
                  <a:pt x="3447" y="7091"/>
                </a:lnTo>
                <a:lnTo>
                  <a:pt x="3250" y="7156"/>
                </a:lnTo>
                <a:lnTo>
                  <a:pt x="3021" y="7222"/>
                </a:lnTo>
                <a:lnTo>
                  <a:pt x="2822" y="7320"/>
                </a:lnTo>
                <a:lnTo>
                  <a:pt x="2429" y="7583"/>
                </a:lnTo>
                <a:lnTo>
                  <a:pt x="2035" y="7911"/>
                </a:lnTo>
                <a:lnTo>
                  <a:pt x="1674" y="8272"/>
                </a:lnTo>
                <a:lnTo>
                  <a:pt x="1313" y="8667"/>
                </a:lnTo>
                <a:lnTo>
                  <a:pt x="1018" y="9093"/>
                </a:lnTo>
                <a:lnTo>
                  <a:pt x="722" y="9486"/>
                </a:lnTo>
                <a:lnTo>
                  <a:pt x="492" y="9848"/>
                </a:lnTo>
                <a:lnTo>
                  <a:pt x="131" y="10472"/>
                </a:lnTo>
                <a:lnTo>
                  <a:pt x="32" y="10669"/>
                </a:lnTo>
                <a:lnTo>
                  <a:pt x="0" y="10801"/>
                </a:lnTo>
                <a:lnTo>
                  <a:pt x="32" y="11062"/>
                </a:lnTo>
                <a:lnTo>
                  <a:pt x="98" y="11293"/>
                </a:lnTo>
                <a:lnTo>
                  <a:pt x="229" y="11555"/>
                </a:lnTo>
                <a:lnTo>
                  <a:pt x="394" y="11752"/>
                </a:lnTo>
                <a:lnTo>
                  <a:pt x="787" y="12114"/>
                </a:lnTo>
                <a:lnTo>
                  <a:pt x="1182" y="12441"/>
                </a:lnTo>
                <a:lnTo>
                  <a:pt x="1903" y="13033"/>
                </a:lnTo>
                <a:lnTo>
                  <a:pt x="2561" y="13525"/>
                </a:lnTo>
                <a:lnTo>
                  <a:pt x="2822" y="13755"/>
                </a:lnTo>
                <a:lnTo>
                  <a:pt x="3085" y="13984"/>
                </a:lnTo>
                <a:lnTo>
                  <a:pt x="3250" y="14215"/>
                </a:lnTo>
                <a:lnTo>
                  <a:pt x="3414" y="14444"/>
                </a:lnTo>
                <a:lnTo>
                  <a:pt x="3480" y="14675"/>
                </a:lnTo>
                <a:lnTo>
                  <a:pt x="3480" y="14936"/>
                </a:lnTo>
                <a:lnTo>
                  <a:pt x="3414" y="15199"/>
                </a:lnTo>
                <a:lnTo>
                  <a:pt x="3282" y="15494"/>
                </a:lnTo>
                <a:lnTo>
                  <a:pt x="3053" y="15823"/>
                </a:lnTo>
                <a:lnTo>
                  <a:pt x="2463" y="16413"/>
                </a:lnTo>
                <a:lnTo>
                  <a:pt x="2200" y="16545"/>
                </a:lnTo>
                <a:lnTo>
                  <a:pt x="1903" y="16644"/>
                </a:lnTo>
                <a:lnTo>
                  <a:pt x="1642" y="16710"/>
                </a:lnTo>
                <a:lnTo>
                  <a:pt x="1345" y="16775"/>
                </a:lnTo>
                <a:lnTo>
                  <a:pt x="1050" y="16907"/>
                </a:lnTo>
                <a:lnTo>
                  <a:pt x="787" y="17070"/>
                </a:lnTo>
                <a:lnTo>
                  <a:pt x="492" y="17300"/>
                </a:lnTo>
                <a:lnTo>
                  <a:pt x="263" y="17563"/>
                </a:lnTo>
                <a:lnTo>
                  <a:pt x="131" y="17858"/>
                </a:lnTo>
                <a:lnTo>
                  <a:pt x="32" y="18186"/>
                </a:lnTo>
                <a:lnTo>
                  <a:pt x="0" y="18547"/>
                </a:lnTo>
                <a:lnTo>
                  <a:pt x="32" y="18844"/>
                </a:lnTo>
                <a:lnTo>
                  <a:pt x="66" y="19139"/>
                </a:lnTo>
                <a:lnTo>
                  <a:pt x="164" y="19402"/>
                </a:lnTo>
                <a:lnTo>
                  <a:pt x="295" y="19697"/>
                </a:lnTo>
                <a:lnTo>
                  <a:pt x="427" y="19926"/>
                </a:lnTo>
                <a:lnTo>
                  <a:pt x="590" y="20189"/>
                </a:lnTo>
                <a:lnTo>
                  <a:pt x="755" y="20419"/>
                </a:lnTo>
                <a:lnTo>
                  <a:pt x="952" y="20648"/>
                </a:lnTo>
                <a:lnTo>
                  <a:pt x="1182" y="20845"/>
                </a:lnTo>
                <a:lnTo>
                  <a:pt x="1411" y="21010"/>
                </a:lnTo>
                <a:lnTo>
                  <a:pt x="1937" y="21339"/>
                </a:lnTo>
                <a:lnTo>
                  <a:pt x="2200" y="21437"/>
                </a:lnTo>
                <a:lnTo>
                  <a:pt x="2495" y="21535"/>
                </a:lnTo>
                <a:lnTo>
                  <a:pt x="2758" y="21568"/>
                </a:lnTo>
                <a:lnTo>
                  <a:pt x="3053" y="21600"/>
                </a:lnTo>
                <a:lnTo>
                  <a:pt x="3414" y="21568"/>
                </a:lnTo>
                <a:lnTo>
                  <a:pt x="3742" y="21469"/>
                </a:lnTo>
                <a:lnTo>
                  <a:pt x="4038" y="21339"/>
                </a:lnTo>
                <a:lnTo>
                  <a:pt x="4300" y="21108"/>
                </a:lnTo>
                <a:lnTo>
                  <a:pt x="4530" y="20845"/>
                </a:lnTo>
                <a:lnTo>
                  <a:pt x="4695" y="20550"/>
                </a:lnTo>
                <a:lnTo>
                  <a:pt x="4793" y="20287"/>
                </a:lnTo>
                <a:lnTo>
                  <a:pt x="4858" y="19992"/>
                </a:lnTo>
                <a:lnTo>
                  <a:pt x="4958" y="19697"/>
                </a:lnTo>
                <a:lnTo>
                  <a:pt x="5056" y="19434"/>
                </a:lnTo>
                <a:lnTo>
                  <a:pt x="5187" y="19139"/>
                </a:lnTo>
                <a:lnTo>
                  <a:pt x="5416" y="18908"/>
                </a:lnTo>
                <a:lnTo>
                  <a:pt x="5777" y="18581"/>
                </a:lnTo>
                <a:lnTo>
                  <a:pt x="6106" y="18318"/>
                </a:lnTo>
                <a:lnTo>
                  <a:pt x="6401" y="18186"/>
                </a:lnTo>
                <a:lnTo>
                  <a:pt x="6664" y="18121"/>
                </a:lnTo>
                <a:lnTo>
                  <a:pt x="6927" y="18121"/>
                </a:lnTo>
                <a:lnTo>
                  <a:pt x="7156" y="18186"/>
                </a:lnTo>
                <a:lnTo>
                  <a:pt x="7386" y="18350"/>
                </a:lnTo>
                <a:lnTo>
                  <a:pt x="7616" y="18515"/>
                </a:lnTo>
                <a:lnTo>
                  <a:pt x="7846" y="18778"/>
                </a:lnTo>
                <a:lnTo>
                  <a:pt x="8075" y="19040"/>
                </a:lnTo>
                <a:lnTo>
                  <a:pt x="8569" y="19697"/>
                </a:lnTo>
                <a:lnTo>
                  <a:pt x="9159" y="20419"/>
                </a:lnTo>
                <a:lnTo>
                  <a:pt x="9486" y="20813"/>
                </a:lnTo>
                <a:lnTo>
                  <a:pt x="9848" y="21206"/>
                </a:lnTo>
                <a:lnTo>
                  <a:pt x="10046" y="21371"/>
                </a:lnTo>
                <a:lnTo>
                  <a:pt x="10307" y="21502"/>
                </a:lnTo>
                <a:lnTo>
                  <a:pt x="10538" y="21568"/>
                </a:lnTo>
                <a:lnTo>
                  <a:pt x="10801" y="21600"/>
                </a:lnTo>
                <a:lnTo>
                  <a:pt x="10931" y="21568"/>
                </a:lnTo>
                <a:lnTo>
                  <a:pt x="11128" y="21469"/>
                </a:lnTo>
                <a:lnTo>
                  <a:pt x="11752" y="21108"/>
                </a:lnTo>
                <a:lnTo>
                  <a:pt x="12114" y="20879"/>
                </a:lnTo>
                <a:lnTo>
                  <a:pt x="12507" y="20582"/>
                </a:lnTo>
                <a:lnTo>
                  <a:pt x="12934" y="20287"/>
                </a:lnTo>
                <a:lnTo>
                  <a:pt x="13328" y="19926"/>
                </a:lnTo>
                <a:lnTo>
                  <a:pt x="13689" y="19565"/>
                </a:lnTo>
                <a:lnTo>
                  <a:pt x="14017" y="19171"/>
                </a:lnTo>
                <a:lnTo>
                  <a:pt x="14280" y="18778"/>
                </a:lnTo>
                <a:lnTo>
                  <a:pt x="14378" y="18581"/>
                </a:lnTo>
                <a:lnTo>
                  <a:pt x="14444" y="18350"/>
                </a:lnTo>
                <a:lnTo>
                  <a:pt x="14510" y="18153"/>
                </a:lnTo>
                <a:lnTo>
                  <a:pt x="14542" y="17957"/>
                </a:lnTo>
                <a:lnTo>
                  <a:pt x="14542" y="17760"/>
                </a:lnTo>
                <a:lnTo>
                  <a:pt x="14510" y="17529"/>
                </a:lnTo>
                <a:lnTo>
                  <a:pt x="14444" y="17333"/>
                </a:lnTo>
                <a:lnTo>
                  <a:pt x="14346" y="17136"/>
                </a:lnTo>
                <a:lnTo>
                  <a:pt x="14215" y="16939"/>
                </a:lnTo>
                <a:lnTo>
                  <a:pt x="14050" y="16742"/>
                </a:lnTo>
                <a:lnTo>
                  <a:pt x="13788" y="16545"/>
                </a:lnTo>
                <a:lnTo>
                  <a:pt x="13525" y="16413"/>
                </a:lnTo>
                <a:lnTo>
                  <a:pt x="13262" y="16315"/>
                </a:lnTo>
                <a:lnTo>
                  <a:pt x="12967" y="16217"/>
                </a:lnTo>
                <a:lnTo>
                  <a:pt x="12672" y="16150"/>
                </a:lnTo>
                <a:lnTo>
                  <a:pt x="12376" y="16020"/>
                </a:lnTo>
                <a:lnTo>
                  <a:pt x="12114" y="15889"/>
                </a:lnTo>
                <a:lnTo>
                  <a:pt x="11851" y="15658"/>
                </a:lnTo>
                <a:lnTo>
                  <a:pt x="11622" y="15396"/>
                </a:lnTo>
                <a:lnTo>
                  <a:pt x="11489" y="15100"/>
                </a:lnTo>
                <a:lnTo>
                  <a:pt x="11391" y="14773"/>
                </a:lnTo>
                <a:lnTo>
                  <a:pt x="11359" y="14378"/>
                </a:lnTo>
                <a:lnTo>
                  <a:pt x="11391" y="14115"/>
                </a:lnTo>
                <a:lnTo>
                  <a:pt x="11423" y="13820"/>
                </a:lnTo>
                <a:lnTo>
                  <a:pt x="11522" y="13557"/>
                </a:lnTo>
                <a:lnTo>
                  <a:pt x="11622" y="13296"/>
                </a:lnTo>
                <a:lnTo>
                  <a:pt x="11752" y="13033"/>
                </a:lnTo>
                <a:lnTo>
                  <a:pt x="11917" y="12770"/>
                </a:lnTo>
                <a:lnTo>
                  <a:pt x="12114" y="12539"/>
                </a:lnTo>
                <a:lnTo>
                  <a:pt x="12310" y="12310"/>
                </a:lnTo>
                <a:lnTo>
                  <a:pt x="12539" y="12114"/>
                </a:lnTo>
                <a:lnTo>
                  <a:pt x="12770" y="11949"/>
                </a:lnTo>
                <a:lnTo>
                  <a:pt x="12999" y="11785"/>
                </a:lnTo>
                <a:lnTo>
                  <a:pt x="13262" y="11620"/>
                </a:lnTo>
                <a:lnTo>
                  <a:pt x="13525" y="11522"/>
                </a:lnTo>
                <a:lnTo>
                  <a:pt x="13820" y="11423"/>
                </a:lnTo>
                <a:lnTo>
                  <a:pt x="14116" y="11391"/>
                </a:lnTo>
                <a:lnTo>
                  <a:pt x="14378" y="11359"/>
                </a:lnTo>
                <a:lnTo>
                  <a:pt x="14739" y="11391"/>
                </a:lnTo>
                <a:lnTo>
                  <a:pt x="15068" y="11489"/>
                </a:lnTo>
                <a:lnTo>
                  <a:pt x="15396" y="11620"/>
                </a:lnTo>
                <a:lnTo>
                  <a:pt x="15658" y="11851"/>
                </a:lnTo>
                <a:lnTo>
                  <a:pt x="15889" y="12114"/>
                </a:lnTo>
                <a:lnTo>
                  <a:pt x="16052" y="12409"/>
                </a:lnTo>
                <a:lnTo>
                  <a:pt x="16152" y="12704"/>
                </a:lnTo>
                <a:lnTo>
                  <a:pt x="16250" y="12999"/>
                </a:lnTo>
                <a:lnTo>
                  <a:pt x="16315" y="13262"/>
                </a:lnTo>
                <a:lnTo>
                  <a:pt x="16413" y="13525"/>
                </a:lnTo>
                <a:lnTo>
                  <a:pt x="16545" y="13788"/>
                </a:lnTo>
                <a:lnTo>
                  <a:pt x="16742" y="14050"/>
                </a:lnTo>
                <a:lnTo>
                  <a:pt x="16939" y="14215"/>
                </a:lnTo>
                <a:lnTo>
                  <a:pt x="17136" y="14346"/>
                </a:lnTo>
                <a:lnTo>
                  <a:pt x="17333" y="14444"/>
                </a:lnTo>
                <a:lnTo>
                  <a:pt x="17529" y="14510"/>
                </a:lnTo>
                <a:lnTo>
                  <a:pt x="17760" y="14542"/>
                </a:lnTo>
                <a:lnTo>
                  <a:pt x="17957" y="14542"/>
                </a:lnTo>
                <a:lnTo>
                  <a:pt x="18153" y="14510"/>
                </a:lnTo>
                <a:lnTo>
                  <a:pt x="18350" y="14444"/>
                </a:lnTo>
                <a:lnTo>
                  <a:pt x="18581" y="14378"/>
                </a:lnTo>
                <a:lnTo>
                  <a:pt x="18778" y="14280"/>
                </a:lnTo>
                <a:lnTo>
                  <a:pt x="19171" y="14017"/>
                </a:lnTo>
                <a:lnTo>
                  <a:pt x="19565" y="13689"/>
                </a:lnTo>
                <a:lnTo>
                  <a:pt x="19926" y="13328"/>
                </a:lnTo>
                <a:lnTo>
                  <a:pt x="20287" y="12934"/>
                </a:lnTo>
                <a:lnTo>
                  <a:pt x="20582" y="12507"/>
                </a:lnTo>
                <a:lnTo>
                  <a:pt x="20879" y="12114"/>
                </a:lnTo>
                <a:lnTo>
                  <a:pt x="21108" y="11752"/>
                </a:lnTo>
                <a:lnTo>
                  <a:pt x="21469" y="11128"/>
                </a:lnTo>
                <a:lnTo>
                  <a:pt x="21568" y="10931"/>
                </a:lnTo>
                <a:lnTo>
                  <a:pt x="21600" y="10801"/>
                </a:lnTo>
                <a:lnTo>
                  <a:pt x="21568" y="10538"/>
                </a:lnTo>
                <a:lnTo>
                  <a:pt x="21502" y="10307"/>
                </a:lnTo>
                <a:lnTo>
                  <a:pt x="21371" y="10045"/>
                </a:lnTo>
                <a:lnTo>
                  <a:pt x="21206" y="9848"/>
                </a:lnTo>
                <a:lnTo>
                  <a:pt x="20813" y="9486"/>
                </a:lnTo>
                <a:lnTo>
                  <a:pt x="20419" y="9159"/>
                </a:lnTo>
                <a:lnTo>
                  <a:pt x="19697" y="8567"/>
                </a:lnTo>
                <a:lnTo>
                  <a:pt x="19040" y="8075"/>
                </a:lnTo>
                <a:lnTo>
                  <a:pt x="18778" y="7846"/>
                </a:lnTo>
                <a:lnTo>
                  <a:pt x="18515" y="7616"/>
                </a:lnTo>
                <a:lnTo>
                  <a:pt x="18350" y="7386"/>
                </a:lnTo>
                <a:lnTo>
                  <a:pt x="18187" y="7156"/>
                </a:lnTo>
                <a:lnTo>
                  <a:pt x="18121" y="6927"/>
                </a:lnTo>
                <a:lnTo>
                  <a:pt x="18121" y="6664"/>
                </a:lnTo>
                <a:lnTo>
                  <a:pt x="18187" y="6401"/>
                </a:lnTo>
                <a:lnTo>
                  <a:pt x="18318" y="6106"/>
                </a:lnTo>
                <a:lnTo>
                  <a:pt x="18547" y="5777"/>
                </a:lnTo>
                <a:lnTo>
                  <a:pt x="18908" y="5416"/>
                </a:lnTo>
                <a:close/>
              </a:path>
            </a:pathLst>
          </a:custGeom>
          <a:ln w="12175" cap="rnd">
            <a:solidFill>
              <a:srgbClr val="02BDC7"/>
            </a:solidFill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58" name="Shape 112"/>
          <p:cNvGrpSpPr/>
          <p:nvPr/>
        </p:nvGrpSpPr>
        <p:grpSpPr>
          <a:xfrm>
            <a:off x="8142375" y="4477603"/>
            <a:ext cx="508821" cy="478650"/>
            <a:chOff x="0" y="30"/>
            <a:chExt cx="508820" cy="478649"/>
          </a:xfrm>
        </p:grpSpPr>
        <p:sp>
          <p:nvSpPr>
            <p:cNvPr id="156" name="Shape 113"/>
            <p:cNvSpPr/>
            <p:nvPr/>
          </p:nvSpPr>
          <p:spPr>
            <a:xfrm>
              <a:off x="-1" y="181397"/>
              <a:ext cx="121180" cy="271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13282" y="5923"/>
                  </a:moveTo>
                  <a:lnTo>
                    <a:pt x="12477" y="5864"/>
                  </a:lnTo>
                  <a:lnTo>
                    <a:pt x="11805" y="5805"/>
                  </a:lnTo>
                  <a:lnTo>
                    <a:pt x="11139" y="5626"/>
                  </a:lnTo>
                  <a:lnTo>
                    <a:pt x="10599" y="5444"/>
                  </a:lnTo>
                  <a:lnTo>
                    <a:pt x="10065" y="5147"/>
                  </a:lnTo>
                  <a:lnTo>
                    <a:pt x="9662" y="4847"/>
                  </a:lnTo>
                  <a:lnTo>
                    <a:pt x="9525" y="4547"/>
                  </a:lnTo>
                  <a:lnTo>
                    <a:pt x="9393" y="4189"/>
                  </a:lnTo>
                  <a:lnTo>
                    <a:pt x="9525" y="3830"/>
                  </a:lnTo>
                  <a:lnTo>
                    <a:pt x="9662" y="3530"/>
                  </a:lnTo>
                  <a:lnTo>
                    <a:pt x="10065" y="3231"/>
                  </a:lnTo>
                  <a:lnTo>
                    <a:pt x="11139" y="2752"/>
                  </a:lnTo>
                  <a:lnTo>
                    <a:pt x="11805" y="2634"/>
                  </a:lnTo>
                  <a:lnTo>
                    <a:pt x="12477" y="2513"/>
                  </a:lnTo>
                  <a:lnTo>
                    <a:pt x="13282" y="2454"/>
                  </a:lnTo>
                  <a:lnTo>
                    <a:pt x="14086" y="2513"/>
                  </a:lnTo>
                  <a:lnTo>
                    <a:pt x="14758" y="2634"/>
                  </a:lnTo>
                  <a:lnTo>
                    <a:pt x="15430" y="2752"/>
                  </a:lnTo>
                  <a:lnTo>
                    <a:pt x="15964" y="2992"/>
                  </a:lnTo>
                  <a:lnTo>
                    <a:pt x="16504" y="3231"/>
                  </a:lnTo>
                  <a:lnTo>
                    <a:pt x="16907" y="3530"/>
                  </a:lnTo>
                  <a:lnTo>
                    <a:pt x="17039" y="3830"/>
                  </a:lnTo>
                  <a:lnTo>
                    <a:pt x="17176" y="4189"/>
                  </a:lnTo>
                  <a:lnTo>
                    <a:pt x="17039" y="4547"/>
                  </a:lnTo>
                  <a:lnTo>
                    <a:pt x="16907" y="4847"/>
                  </a:lnTo>
                  <a:lnTo>
                    <a:pt x="16504" y="5147"/>
                  </a:lnTo>
                  <a:lnTo>
                    <a:pt x="15964" y="5444"/>
                  </a:lnTo>
                  <a:lnTo>
                    <a:pt x="15430" y="5626"/>
                  </a:lnTo>
                  <a:lnTo>
                    <a:pt x="14758" y="5805"/>
                  </a:lnTo>
                  <a:lnTo>
                    <a:pt x="14086" y="5864"/>
                  </a:lnTo>
                  <a:lnTo>
                    <a:pt x="13282" y="5923"/>
                  </a:lnTo>
                  <a:close/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7" name="Shape 114"/>
            <p:cNvSpPr/>
            <p:nvPr/>
          </p:nvSpPr>
          <p:spPr>
            <a:xfrm>
              <a:off x="130233" y="30"/>
              <a:ext cx="378588" cy="47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680"/>
                  </a:moveTo>
                  <a:lnTo>
                    <a:pt x="2663" y="18680"/>
                  </a:lnTo>
                  <a:lnTo>
                    <a:pt x="3521" y="19019"/>
                  </a:lnTo>
                  <a:lnTo>
                    <a:pt x="4724" y="19427"/>
                  </a:lnTo>
                  <a:lnTo>
                    <a:pt x="6268" y="19903"/>
                  </a:lnTo>
                  <a:lnTo>
                    <a:pt x="7988" y="20412"/>
                  </a:lnTo>
                  <a:lnTo>
                    <a:pt x="9834" y="20854"/>
                  </a:lnTo>
                  <a:lnTo>
                    <a:pt x="10779" y="21058"/>
                  </a:lnTo>
                  <a:lnTo>
                    <a:pt x="11724" y="21226"/>
                  </a:lnTo>
                  <a:lnTo>
                    <a:pt x="12625" y="21396"/>
                  </a:lnTo>
                  <a:lnTo>
                    <a:pt x="13526" y="21498"/>
                  </a:lnTo>
                  <a:lnTo>
                    <a:pt x="14342" y="21567"/>
                  </a:lnTo>
                  <a:lnTo>
                    <a:pt x="15159" y="21600"/>
                  </a:lnTo>
                  <a:lnTo>
                    <a:pt x="16532" y="21600"/>
                  </a:lnTo>
                  <a:lnTo>
                    <a:pt x="17262" y="21567"/>
                  </a:lnTo>
                  <a:lnTo>
                    <a:pt x="17950" y="21498"/>
                  </a:lnTo>
                  <a:lnTo>
                    <a:pt x="18551" y="21363"/>
                  </a:lnTo>
                  <a:lnTo>
                    <a:pt x="18851" y="21295"/>
                  </a:lnTo>
                  <a:lnTo>
                    <a:pt x="19066" y="21226"/>
                  </a:lnTo>
                  <a:lnTo>
                    <a:pt x="19281" y="21124"/>
                  </a:lnTo>
                  <a:lnTo>
                    <a:pt x="19452" y="20989"/>
                  </a:lnTo>
                  <a:lnTo>
                    <a:pt x="19539" y="20854"/>
                  </a:lnTo>
                  <a:lnTo>
                    <a:pt x="19625" y="20684"/>
                  </a:lnTo>
                  <a:lnTo>
                    <a:pt x="19754" y="19698"/>
                  </a:lnTo>
                  <a:lnTo>
                    <a:pt x="19712" y="19461"/>
                  </a:lnTo>
                  <a:lnTo>
                    <a:pt x="19625" y="19257"/>
                  </a:lnTo>
                  <a:lnTo>
                    <a:pt x="19452" y="19054"/>
                  </a:lnTo>
                  <a:lnTo>
                    <a:pt x="19195" y="18883"/>
                  </a:lnTo>
                  <a:lnTo>
                    <a:pt x="19410" y="18850"/>
                  </a:lnTo>
                  <a:lnTo>
                    <a:pt x="19840" y="18713"/>
                  </a:lnTo>
                  <a:lnTo>
                    <a:pt x="20011" y="18578"/>
                  </a:lnTo>
                  <a:lnTo>
                    <a:pt x="20140" y="18441"/>
                  </a:lnTo>
                  <a:lnTo>
                    <a:pt x="20269" y="18273"/>
                  </a:lnTo>
                  <a:lnTo>
                    <a:pt x="20355" y="18068"/>
                  </a:lnTo>
                  <a:lnTo>
                    <a:pt x="20397" y="17899"/>
                  </a:lnTo>
                  <a:lnTo>
                    <a:pt x="20526" y="16676"/>
                  </a:lnTo>
                  <a:lnTo>
                    <a:pt x="20526" y="16370"/>
                  </a:lnTo>
                  <a:lnTo>
                    <a:pt x="20484" y="16200"/>
                  </a:lnTo>
                  <a:lnTo>
                    <a:pt x="20397" y="16065"/>
                  </a:lnTo>
                  <a:lnTo>
                    <a:pt x="20182" y="15827"/>
                  </a:lnTo>
                  <a:lnTo>
                    <a:pt x="19925" y="15623"/>
                  </a:lnTo>
                  <a:lnTo>
                    <a:pt x="20140" y="15590"/>
                  </a:lnTo>
                  <a:lnTo>
                    <a:pt x="20313" y="15521"/>
                  </a:lnTo>
                  <a:lnTo>
                    <a:pt x="20484" y="15419"/>
                  </a:lnTo>
                  <a:lnTo>
                    <a:pt x="20655" y="15283"/>
                  </a:lnTo>
                  <a:lnTo>
                    <a:pt x="20784" y="15147"/>
                  </a:lnTo>
                  <a:lnTo>
                    <a:pt x="20870" y="15012"/>
                  </a:lnTo>
                  <a:lnTo>
                    <a:pt x="20956" y="14842"/>
                  </a:lnTo>
                  <a:lnTo>
                    <a:pt x="20999" y="14638"/>
                  </a:lnTo>
                  <a:lnTo>
                    <a:pt x="21127" y="13449"/>
                  </a:lnTo>
                  <a:lnTo>
                    <a:pt x="21127" y="13110"/>
                  </a:lnTo>
                  <a:lnTo>
                    <a:pt x="21085" y="12940"/>
                  </a:lnTo>
                  <a:lnTo>
                    <a:pt x="20999" y="12803"/>
                  </a:lnTo>
                  <a:lnTo>
                    <a:pt x="20912" y="12668"/>
                  </a:lnTo>
                  <a:lnTo>
                    <a:pt x="20655" y="12464"/>
                  </a:lnTo>
                  <a:lnTo>
                    <a:pt x="20484" y="12363"/>
                  </a:lnTo>
                  <a:lnTo>
                    <a:pt x="20655" y="12328"/>
                  </a:lnTo>
                  <a:lnTo>
                    <a:pt x="20828" y="12226"/>
                  </a:lnTo>
                  <a:lnTo>
                    <a:pt x="20999" y="12124"/>
                  </a:lnTo>
                  <a:lnTo>
                    <a:pt x="21127" y="12022"/>
                  </a:lnTo>
                  <a:lnTo>
                    <a:pt x="21256" y="11887"/>
                  </a:lnTo>
                  <a:lnTo>
                    <a:pt x="21343" y="11750"/>
                  </a:lnTo>
                  <a:lnTo>
                    <a:pt x="21385" y="11582"/>
                  </a:lnTo>
                  <a:lnTo>
                    <a:pt x="21429" y="11412"/>
                  </a:lnTo>
                  <a:lnTo>
                    <a:pt x="21600" y="10188"/>
                  </a:lnTo>
                  <a:lnTo>
                    <a:pt x="21558" y="10018"/>
                  </a:lnTo>
                  <a:lnTo>
                    <a:pt x="21514" y="9850"/>
                  </a:lnTo>
                  <a:lnTo>
                    <a:pt x="21429" y="9713"/>
                  </a:lnTo>
                  <a:lnTo>
                    <a:pt x="21343" y="9578"/>
                  </a:lnTo>
                  <a:lnTo>
                    <a:pt x="21214" y="9441"/>
                  </a:lnTo>
                  <a:lnTo>
                    <a:pt x="21043" y="9339"/>
                  </a:lnTo>
                  <a:lnTo>
                    <a:pt x="20655" y="9136"/>
                  </a:lnTo>
                  <a:lnTo>
                    <a:pt x="20226" y="8965"/>
                  </a:lnTo>
                  <a:lnTo>
                    <a:pt x="19712" y="8830"/>
                  </a:lnTo>
                  <a:lnTo>
                    <a:pt x="19153" y="8728"/>
                  </a:lnTo>
                  <a:lnTo>
                    <a:pt x="18594" y="8660"/>
                  </a:lnTo>
                  <a:lnTo>
                    <a:pt x="17391" y="8525"/>
                  </a:lnTo>
                  <a:lnTo>
                    <a:pt x="15545" y="8388"/>
                  </a:lnTo>
                  <a:lnTo>
                    <a:pt x="13355" y="8286"/>
                  </a:lnTo>
                  <a:lnTo>
                    <a:pt x="11123" y="8185"/>
                  </a:lnTo>
                  <a:lnTo>
                    <a:pt x="11422" y="7777"/>
                  </a:lnTo>
                  <a:lnTo>
                    <a:pt x="11680" y="7302"/>
                  </a:lnTo>
                  <a:lnTo>
                    <a:pt x="11937" y="6793"/>
                  </a:lnTo>
                  <a:lnTo>
                    <a:pt x="12110" y="6249"/>
                  </a:lnTo>
                  <a:lnTo>
                    <a:pt x="12281" y="5705"/>
                  </a:lnTo>
                  <a:lnTo>
                    <a:pt x="12454" y="5128"/>
                  </a:lnTo>
                  <a:lnTo>
                    <a:pt x="12625" y="4008"/>
                  </a:lnTo>
                  <a:lnTo>
                    <a:pt x="12754" y="2988"/>
                  </a:lnTo>
                  <a:lnTo>
                    <a:pt x="12840" y="2139"/>
                  </a:lnTo>
                  <a:lnTo>
                    <a:pt x="12840" y="1120"/>
                  </a:lnTo>
                  <a:lnTo>
                    <a:pt x="12711" y="848"/>
                  </a:lnTo>
                  <a:lnTo>
                    <a:pt x="12583" y="644"/>
                  </a:lnTo>
                  <a:lnTo>
                    <a:pt x="12368" y="441"/>
                  </a:lnTo>
                  <a:lnTo>
                    <a:pt x="12110" y="237"/>
                  </a:lnTo>
                  <a:lnTo>
                    <a:pt x="11809" y="135"/>
                  </a:lnTo>
                  <a:lnTo>
                    <a:pt x="11465" y="33"/>
                  </a:lnTo>
                  <a:lnTo>
                    <a:pt x="11123" y="0"/>
                  </a:lnTo>
                  <a:lnTo>
                    <a:pt x="10477" y="33"/>
                  </a:lnTo>
                  <a:lnTo>
                    <a:pt x="10049" y="102"/>
                  </a:lnTo>
                  <a:lnTo>
                    <a:pt x="9705" y="204"/>
                  </a:lnTo>
                  <a:lnTo>
                    <a:pt x="9448" y="305"/>
                  </a:lnTo>
                  <a:lnTo>
                    <a:pt x="8760" y="2037"/>
                  </a:lnTo>
                  <a:lnTo>
                    <a:pt x="8416" y="2818"/>
                  </a:lnTo>
                  <a:lnTo>
                    <a:pt x="8072" y="3532"/>
                  </a:lnTo>
                  <a:lnTo>
                    <a:pt x="7730" y="4177"/>
                  </a:lnTo>
                  <a:lnTo>
                    <a:pt x="7386" y="4721"/>
                  </a:lnTo>
                  <a:lnTo>
                    <a:pt x="7085" y="5128"/>
                  </a:lnTo>
                  <a:lnTo>
                    <a:pt x="6827" y="5468"/>
                  </a:lnTo>
                  <a:lnTo>
                    <a:pt x="5840" y="6249"/>
                  </a:lnTo>
                  <a:lnTo>
                    <a:pt x="4422" y="7302"/>
                  </a:lnTo>
                  <a:lnTo>
                    <a:pt x="2534" y="8660"/>
                  </a:lnTo>
                  <a:lnTo>
                    <a:pt x="0" y="8660"/>
                  </a:lnTo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7" name="Shape 115"/>
          <p:cNvGrpSpPr/>
          <p:nvPr/>
        </p:nvGrpSpPr>
        <p:grpSpPr>
          <a:xfrm>
            <a:off x="2139870" y="482578"/>
            <a:ext cx="398659" cy="631844"/>
            <a:chOff x="0" y="38"/>
            <a:chExt cx="398657" cy="631842"/>
          </a:xfrm>
        </p:grpSpPr>
        <p:sp>
          <p:nvSpPr>
            <p:cNvPr id="159" name="Shape 116"/>
            <p:cNvSpPr/>
            <p:nvPr/>
          </p:nvSpPr>
          <p:spPr>
            <a:xfrm>
              <a:off x="119969" y="550675"/>
              <a:ext cx="158720" cy="34942"/>
            </a:xfrm>
            <a:prstGeom prst="rect">
              <a:avLst/>
            </a:pr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" name="Shape 117"/>
            <p:cNvSpPr/>
            <p:nvPr/>
          </p:nvSpPr>
          <p:spPr>
            <a:xfrm>
              <a:off x="119969" y="514765"/>
              <a:ext cx="158720" cy="34942"/>
            </a:xfrm>
            <a:prstGeom prst="rect">
              <a:avLst/>
            </a:pr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" name="Shape 118"/>
            <p:cNvSpPr/>
            <p:nvPr/>
          </p:nvSpPr>
          <p:spPr>
            <a:xfrm>
              <a:off x="119969" y="585616"/>
              <a:ext cx="158720" cy="46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078"/>
                  </a:lnTo>
                  <a:lnTo>
                    <a:pt x="127" y="5739"/>
                  </a:lnTo>
                  <a:lnTo>
                    <a:pt x="517" y="8383"/>
                  </a:lnTo>
                  <a:lnTo>
                    <a:pt x="1029" y="10574"/>
                  </a:lnTo>
                  <a:lnTo>
                    <a:pt x="1800" y="11913"/>
                  </a:lnTo>
                  <a:lnTo>
                    <a:pt x="9897" y="21165"/>
                  </a:lnTo>
                  <a:lnTo>
                    <a:pt x="10800" y="21600"/>
                  </a:lnTo>
                  <a:lnTo>
                    <a:pt x="11697" y="21165"/>
                  </a:lnTo>
                  <a:lnTo>
                    <a:pt x="19800" y="11913"/>
                  </a:lnTo>
                  <a:lnTo>
                    <a:pt x="20571" y="10574"/>
                  </a:lnTo>
                  <a:lnTo>
                    <a:pt x="21083" y="8383"/>
                  </a:lnTo>
                  <a:lnTo>
                    <a:pt x="21468" y="5739"/>
                  </a:lnTo>
                  <a:lnTo>
                    <a:pt x="21600" y="3078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" name="Shape 119"/>
            <p:cNvSpPr/>
            <p:nvPr/>
          </p:nvSpPr>
          <p:spPr>
            <a:xfrm>
              <a:off x="102980" y="218215"/>
              <a:ext cx="54769" cy="258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8934" y="9222"/>
                  </a:lnTo>
                  <a:lnTo>
                    <a:pt x="0" y="0"/>
                  </a:lnTo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" name="Shape 120"/>
            <p:cNvSpPr/>
            <p:nvPr/>
          </p:nvSpPr>
          <p:spPr>
            <a:xfrm>
              <a:off x="-1" y="38"/>
              <a:ext cx="398659" cy="476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00" y="21600"/>
                  </a:moveTo>
                  <a:lnTo>
                    <a:pt x="15356" y="20659"/>
                  </a:lnTo>
                  <a:lnTo>
                    <a:pt x="15713" y="19761"/>
                  </a:lnTo>
                  <a:lnTo>
                    <a:pt x="16123" y="18906"/>
                  </a:lnTo>
                  <a:lnTo>
                    <a:pt x="16584" y="18135"/>
                  </a:lnTo>
                  <a:lnTo>
                    <a:pt x="17096" y="17408"/>
                  </a:lnTo>
                  <a:lnTo>
                    <a:pt x="17607" y="16681"/>
                  </a:lnTo>
                  <a:lnTo>
                    <a:pt x="18733" y="15313"/>
                  </a:lnTo>
                  <a:lnTo>
                    <a:pt x="19297" y="14628"/>
                  </a:lnTo>
                  <a:lnTo>
                    <a:pt x="19807" y="13945"/>
                  </a:lnTo>
                  <a:lnTo>
                    <a:pt x="20270" y="13260"/>
                  </a:lnTo>
                  <a:lnTo>
                    <a:pt x="20730" y="12490"/>
                  </a:lnTo>
                  <a:lnTo>
                    <a:pt x="21087" y="11719"/>
                  </a:lnTo>
                  <a:lnTo>
                    <a:pt x="21344" y="10864"/>
                  </a:lnTo>
                  <a:lnTo>
                    <a:pt x="21497" y="9967"/>
                  </a:lnTo>
                  <a:lnTo>
                    <a:pt x="21547" y="9496"/>
                  </a:lnTo>
                  <a:lnTo>
                    <a:pt x="21600" y="9025"/>
                  </a:lnTo>
                  <a:lnTo>
                    <a:pt x="21497" y="8084"/>
                  </a:lnTo>
                  <a:lnTo>
                    <a:pt x="21344" y="7187"/>
                  </a:lnTo>
                  <a:lnTo>
                    <a:pt x="21087" y="6329"/>
                  </a:lnTo>
                  <a:lnTo>
                    <a:pt x="20730" y="5518"/>
                  </a:lnTo>
                  <a:lnTo>
                    <a:pt x="20270" y="4705"/>
                  </a:lnTo>
                  <a:lnTo>
                    <a:pt x="19757" y="3978"/>
                  </a:lnTo>
                  <a:lnTo>
                    <a:pt x="19091" y="3293"/>
                  </a:lnTo>
                  <a:lnTo>
                    <a:pt x="18427" y="2652"/>
                  </a:lnTo>
                  <a:lnTo>
                    <a:pt x="17657" y="2053"/>
                  </a:lnTo>
                  <a:lnTo>
                    <a:pt x="16840" y="1540"/>
                  </a:lnTo>
                  <a:lnTo>
                    <a:pt x="15917" y="1112"/>
                  </a:lnTo>
                  <a:lnTo>
                    <a:pt x="14997" y="727"/>
                  </a:lnTo>
                  <a:lnTo>
                    <a:pt x="14024" y="427"/>
                  </a:lnTo>
                  <a:lnTo>
                    <a:pt x="12950" y="170"/>
                  </a:lnTo>
                  <a:lnTo>
                    <a:pt x="11926" y="42"/>
                  </a:lnTo>
                  <a:lnTo>
                    <a:pt x="10800" y="0"/>
                  </a:lnTo>
                  <a:lnTo>
                    <a:pt x="9674" y="42"/>
                  </a:lnTo>
                  <a:lnTo>
                    <a:pt x="8650" y="170"/>
                  </a:lnTo>
                  <a:lnTo>
                    <a:pt x="7576" y="427"/>
                  </a:lnTo>
                  <a:lnTo>
                    <a:pt x="6603" y="727"/>
                  </a:lnTo>
                  <a:lnTo>
                    <a:pt x="5681" y="1112"/>
                  </a:lnTo>
                  <a:lnTo>
                    <a:pt x="4760" y="1540"/>
                  </a:lnTo>
                  <a:lnTo>
                    <a:pt x="3940" y="2053"/>
                  </a:lnTo>
                  <a:lnTo>
                    <a:pt x="3173" y="2652"/>
                  </a:lnTo>
                  <a:lnTo>
                    <a:pt x="2507" y="3293"/>
                  </a:lnTo>
                  <a:lnTo>
                    <a:pt x="1843" y="3978"/>
                  </a:lnTo>
                  <a:lnTo>
                    <a:pt x="1330" y="4705"/>
                  </a:lnTo>
                  <a:lnTo>
                    <a:pt x="870" y="5518"/>
                  </a:lnTo>
                  <a:lnTo>
                    <a:pt x="513" y="6329"/>
                  </a:lnTo>
                  <a:lnTo>
                    <a:pt x="256" y="7187"/>
                  </a:lnTo>
                  <a:lnTo>
                    <a:pt x="103" y="8084"/>
                  </a:lnTo>
                  <a:lnTo>
                    <a:pt x="0" y="9025"/>
                  </a:lnTo>
                  <a:lnTo>
                    <a:pt x="50" y="9496"/>
                  </a:lnTo>
                  <a:lnTo>
                    <a:pt x="103" y="9967"/>
                  </a:lnTo>
                  <a:lnTo>
                    <a:pt x="256" y="10864"/>
                  </a:lnTo>
                  <a:lnTo>
                    <a:pt x="513" y="11719"/>
                  </a:lnTo>
                  <a:lnTo>
                    <a:pt x="870" y="12490"/>
                  </a:lnTo>
                  <a:lnTo>
                    <a:pt x="1330" y="13260"/>
                  </a:lnTo>
                  <a:lnTo>
                    <a:pt x="1791" y="13945"/>
                  </a:lnTo>
                  <a:lnTo>
                    <a:pt x="2303" y="14628"/>
                  </a:lnTo>
                  <a:lnTo>
                    <a:pt x="2867" y="15313"/>
                  </a:lnTo>
                  <a:lnTo>
                    <a:pt x="3993" y="16681"/>
                  </a:lnTo>
                  <a:lnTo>
                    <a:pt x="4504" y="17408"/>
                  </a:lnTo>
                  <a:lnTo>
                    <a:pt x="5016" y="18135"/>
                  </a:lnTo>
                  <a:lnTo>
                    <a:pt x="5477" y="18906"/>
                  </a:lnTo>
                  <a:lnTo>
                    <a:pt x="5887" y="19761"/>
                  </a:lnTo>
                  <a:lnTo>
                    <a:pt x="6244" y="20659"/>
                  </a:lnTo>
                  <a:lnTo>
                    <a:pt x="6500" y="21600"/>
                  </a:lnTo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" name="Shape 121"/>
            <p:cNvSpPr/>
            <p:nvPr/>
          </p:nvSpPr>
          <p:spPr>
            <a:xfrm>
              <a:off x="240909" y="218215"/>
              <a:ext cx="54769" cy="258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2666" y="9222"/>
                  </a:lnTo>
                  <a:lnTo>
                    <a:pt x="0" y="21600"/>
                  </a:lnTo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" name="Shape 122"/>
            <p:cNvSpPr/>
            <p:nvPr/>
          </p:nvSpPr>
          <p:spPr>
            <a:xfrm>
              <a:off x="129433" y="208752"/>
              <a:ext cx="139792" cy="30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22"/>
                  </a:moveTo>
                  <a:lnTo>
                    <a:pt x="4962" y="21600"/>
                  </a:lnTo>
                  <a:lnTo>
                    <a:pt x="9925" y="2022"/>
                  </a:lnTo>
                  <a:lnTo>
                    <a:pt x="10362" y="692"/>
                  </a:lnTo>
                  <a:lnTo>
                    <a:pt x="10800" y="0"/>
                  </a:lnTo>
                  <a:lnTo>
                    <a:pt x="11238" y="692"/>
                  </a:lnTo>
                  <a:lnTo>
                    <a:pt x="11675" y="2022"/>
                  </a:lnTo>
                  <a:lnTo>
                    <a:pt x="16638" y="21600"/>
                  </a:lnTo>
                  <a:lnTo>
                    <a:pt x="21600" y="2022"/>
                  </a:lnTo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" name="Shape 123"/>
            <p:cNvSpPr/>
            <p:nvPr/>
          </p:nvSpPr>
          <p:spPr>
            <a:xfrm>
              <a:off x="119969" y="480794"/>
              <a:ext cx="158720" cy="1"/>
            </a:xfrm>
            <a:prstGeom prst="line">
              <a:avLst/>
            </a:pr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68" name="Texto del título"/>
          <p:cNvSpPr txBox="1"/>
          <p:nvPr>
            <p:ph type="title"/>
          </p:nvPr>
        </p:nvSpPr>
        <p:spPr>
          <a:xfrm>
            <a:off x="144074" y="559475"/>
            <a:ext cx="2142002" cy="2630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169" name="Nivel de texto 1…"/>
          <p:cNvSpPr txBox="1"/>
          <p:nvPr>
            <p:ph type="body" sz="half" idx="1"/>
          </p:nvPr>
        </p:nvSpPr>
        <p:spPr>
          <a:xfrm>
            <a:off x="2901875" y="1033400"/>
            <a:ext cx="5292300" cy="32673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7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28"/>
          <p:cNvSpPr/>
          <p:nvPr/>
        </p:nvSpPr>
        <p:spPr>
          <a:xfrm>
            <a:off x="407149" y="407074"/>
            <a:ext cx="8329802" cy="4329302"/>
          </a:xfrm>
          <a:prstGeom prst="rect">
            <a:avLst/>
          </a:prstGeom>
          <a:solidFill>
            <a:srgbClr val="DEE9F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78" name="Shape 129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79" name="Shape 130"/>
          <p:cNvSpPr/>
          <p:nvPr/>
        </p:nvSpPr>
        <p:spPr>
          <a:xfrm>
            <a:off x="1812100" y="271400"/>
            <a:ext cx="1054201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0" name="Shape 131"/>
          <p:cNvSpPr/>
          <p:nvPr/>
        </p:nvSpPr>
        <p:spPr>
          <a:xfrm>
            <a:off x="1704596" y="-129655"/>
            <a:ext cx="300901" cy="300900"/>
          </a:xfrm>
          <a:prstGeom prst="ellipse">
            <a:avLst/>
          </a:prstGeom>
          <a:solidFill>
            <a:srgbClr val="FF975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1" name="Shape 132"/>
          <p:cNvSpPr/>
          <p:nvPr/>
        </p:nvSpPr>
        <p:spPr>
          <a:xfrm>
            <a:off x="228600" y="2887249"/>
            <a:ext cx="605401" cy="605401"/>
          </a:xfrm>
          <a:prstGeom prst="ellipse">
            <a:avLst/>
          </a:prstGeom>
          <a:solidFill>
            <a:srgbClr val="FC4540">
              <a:alpha val="788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2" name="Shape 133"/>
          <p:cNvSpPr/>
          <p:nvPr/>
        </p:nvSpPr>
        <p:spPr>
          <a:xfrm>
            <a:off x="1522902" y="316285"/>
            <a:ext cx="213001" cy="213001"/>
          </a:xfrm>
          <a:prstGeom prst="ellipse">
            <a:avLst/>
          </a:prstGeom>
          <a:solidFill>
            <a:srgbClr val="FC406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3" name="Shape 134"/>
          <p:cNvSpPr/>
          <p:nvPr/>
        </p:nvSpPr>
        <p:spPr>
          <a:xfrm>
            <a:off x="7847949" y="4168078"/>
            <a:ext cx="1097701" cy="1097701"/>
          </a:xfrm>
          <a:prstGeom prst="ellipse">
            <a:avLst/>
          </a:prstGeom>
          <a:solidFill>
            <a:srgbClr val="02BDC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4" name="Shape 135"/>
          <p:cNvSpPr/>
          <p:nvPr/>
        </p:nvSpPr>
        <p:spPr>
          <a:xfrm>
            <a:off x="8507493" y="2981145"/>
            <a:ext cx="774601" cy="774601"/>
          </a:xfrm>
          <a:prstGeom prst="ellipse">
            <a:avLst/>
          </a:prstGeom>
          <a:solidFill>
            <a:srgbClr val="FFB60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5" name="Shape 136"/>
          <p:cNvSpPr/>
          <p:nvPr/>
        </p:nvSpPr>
        <p:spPr>
          <a:xfrm>
            <a:off x="8094101" y="3973939"/>
            <a:ext cx="413401" cy="413402"/>
          </a:xfrm>
          <a:prstGeom prst="ellipse">
            <a:avLst/>
          </a:prstGeom>
          <a:solidFill>
            <a:srgbClr val="FC4540">
              <a:alpha val="788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6" name="Shape 137"/>
          <p:cNvSpPr/>
          <p:nvPr/>
        </p:nvSpPr>
        <p:spPr>
          <a:xfrm>
            <a:off x="8622048" y="3872634"/>
            <a:ext cx="213001" cy="213001"/>
          </a:xfrm>
          <a:prstGeom prst="ellipse">
            <a:avLst/>
          </a:prstGeom>
          <a:solidFill>
            <a:srgbClr val="FF975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7" name="Shape 138"/>
          <p:cNvSpPr/>
          <p:nvPr/>
        </p:nvSpPr>
        <p:spPr>
          <a:xfrm>
            <a:off x="7550022" y="4801658"/>
            <a:ext cx="213001" cy="213001"/>
          </a:xfrm>
          <a:prstGeom prst="ellipse">
            <a:avLst/>
          </a:prstGeom>
          <a:solidFill>
            <a:srgbClr val="FFB60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8" name="Shape 139"/>
          <p:cNvSpPr/>
          <p:nvPr/>
        </p:nvSpPr>
        <p:spPr>
          <a:xfrm>
            <a:off x="7325661" y="4674666"/>
            <a:ext cx="93901" cy="93901"/>
          </a:xfrm>
          <a:prstGeom prst="ellipse">
            <a:avLst/>
          </a:prstGeom>
          <a:solidFill>
            <a:srgbClr val="02BDC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9" name="Shape 140"/>
          <p:cNvSpPr/>
          <p:nvPr/>
        </p:nvSpPr>
        <p:spPr>
          <a:xfrm>
            <a:off x="91938" y="2887249"/>
            <a:ext cx="93902" cy="93901"/>
          </a:xfrm>
          <a:prstGeom prst="ellipse">
            <a:avLst/>
          </a:prstGeom>
          <a:solidFill>
            <a:srgbClr val="FFB60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0" name="Shape 141"/>
          <p:cNvSpPr/>
          <p:nvPr/>
        </p:nvSpPr>
        <p:spPr>
          <a:xfrm>
            <a:off x="8726431" y="3200085"/>
            <a:ext cx="336726" cy="336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908" y="5416"/>
                </a:moveTo>
                <a:lnTo>
                  <a:pt x="19139" y="5187"/>
                </a:lnTo>
                <a:lnTo>
                  <a:pt x="19402" y="5056"/>
                </a:lnTo>
                <a:lnTo>
                  <a:pt x="19697" y="4956"/>
                </a:lnTo>
                <a:lnTo>
                  <a:pt x="19960" y="4892"/>
                </a:lnTo>
                <a:lnTo>
                  <a:pt x="20255" y="4825"/>
                </a:lnTo>
                <a:lnTo>
                  <a:pt x="20550" y="4695"/>
                </a:lnTo>
                <a:lnTo>
                  <a:pt x="20813" y="4530"/>
                </a:lnTo>
                <a:lnTo>
                  <a:pt x="21108" y="4300"/>
                </a:lnTo>
                <a:lnTo>
                  <a:pt x="21339" y="4038"/>
                </a:lnTo>
                <a:lnTo>
                  <a:pt x="21469" y="3742"/>
                </a:lnTo>
                <a:lnTo>
                  <a:pt x="21568" y="3414"/>
                </a:lnTo>
                <a:lnTo>
                  <a:pt x="21600" y="3053"/>
                </a:lnTo>
                <a:lnTo>
                  <a:pt x="21568" y="2758"/>
                </a:lnTo>
                <a:lnTo>
                  <a:pt x="21535" y="2461"/>
                </a:lnTo>
                <a:lnTo>
                  <a:pt x="21437" y="2200"/>
                </a:lnTo>
                <a:lnTo>
                  <a:pt x="21305" y="1903"/>
                </a:lnTo>
                <a:lnTo>
                  <a:pt x="21174" y="1674"/>
                </a:lnTo>
                <a:lnTo>
                  <a:pt x="21010" y="1411"/>
                </a:lnTo>
                <a:lnTo>
                  <a:pt x="20845" y="1182"/>
                </a:lnTo>
                <a:lnTo>
                  <a:pt x="20648" y="952"/>
                </a:lnTo>
                <a:lnTo>
                  <a:pt x="20419" y="755"/>
                </a:lnTo>
                <a:lnTo>
                  <a:pt x="20189" y="590"/>
                </a:lnTo>
                <a:lnTo>
                  <a:pt x="19926" y="426"/>
                </a:lnTo>
                <a:lnTo>
                  <a:pt x="19664" y="263"/>
                </a:lnTo>
                <a:lnTo>
                  <a:pt x="19402" y="164"/>
                </a:lnTo>
                <a:lnTo>
                  <a:pt x="19105" y="66"/>
                </a:lnTo>
                <a:lnTo>
                  <a:pt x="18844" y="32"/>
                </a:lnTo>
                <a:lnTo>
                  <a:pt x="18547" y="0"/>
                </a:lnTo>
                <a:lnTo>
                  <a:pt x="18187" y="32"/>
                </a:lnTo>
                <a:lnTo>
                  <a:pt x="17858" y="131"/>
                </a:lnTo>
                <a:lnTo>
                  <a:pt x="17563" y="263"/>
                </a:lnTo>
                <a:lnTo>
                  <a:pt x="17300" y="492"/>
                </a:lnTo>
                <a:lnTo>
                  <a:pt x="17070" y="755"/>
                </a:lnTo>
                <a:lnTo>
                  <a:pt x="16907" y="1050"/>
                </a:lnTo>
                <a:lnTo>
                  <a:pt x="16808" y="1313"/>
                </a:lnTo>
                <a:lnTo>
                  <a:pt x="16742" y="1608"/>
                </a:lnTo>
                <a:lnTo>
                  <a:pt x="16644" y="1903"/>
                </a:lnTo>
                <a:lnTo>
                  <a:pt x="16545" y="2166"/>
                </a:lnTo>
                <a:lnTo>
                  <a:pt x="16413" y="2461"/>
                </a:lnTo>
                <a:lnTo>
                  <a:pt x="16184" y="2692"/>
                </a:lnTo>
                <a:lnTo>
                  <a:pt x="15823" y="3053"/>
                </a:lnTo>
                <a:lnTo>
                  <a:pt x="15494" y="3282"/>
                </a:lnTo>
                <a:lnTo>
                  <a:pt x="15199" y="3414"/>
                </a:lnTo>
                <a:lnTo>
                  <a:pt x="14936" y="3479"/>
                </a:lnTo>
                <a:lnTo>
                  <a:pt x="14675" y="3479"/>
                </a:lnTo>
                <a:lnTo>
                  <a:pt x="14444" y="3414"/>
                </a:lnTo>
                <a:lnTo>
                  <a:pt x="14215" y="3250"/>
                </a:lnTo>
                <a:lnTo>
                  <a:pt x="13984" y="3085"/>
                </a:lnTo>
                <a:lnTo>
                  <a:pt x="13755" y="2822"/>
                </a:lnTo>
                <a:lnTo>
                  <a:pt x="13525" y="2561"/>
                </a:lnTo>
                <a:lnTo>
                  <a:pt x="13033" y="1903"/>
                </a:lnTo>
                <a:lnTo>
                  <a:pt x="12441" y="1182"/>
                </a:lnTo>
                <a:lnTo>
                  <a:pt x="12114" y="787"/>
                </a:lnTo>
                <a:lnTo>
                  <a:pt x="11752" y="394"/>
                </a:lnTo>
                <a:lnTo>
                  <a:pt x="11555" y="229"/>
                </a:lnTo>
                <a:lnTo>
                  <a:pt x="11293" y="98"/>
                </a:lnTo>
                <a:lnTo>
                  <a:pt x="11064" y="32"/>
                </a:lnTo>
                <a:lnTo>
                  <a:pt x="10801" y="0"/>
                </a:lnTo>
                <a:lnTo>
                  <a:pt x="10669" y="32"/>
                </a:lnTo>
                <a:lnTo>
                  <a:pt x="10472" y="131"/>
                </a:lnTo>
                <a:lnTo>
                  <a:pt x="9848" y="492"/>
                </a:lnTo>
                <a:lnTo>
                  <a:pt x="9486" y="722"/>
                </a:lnTo>
                <a:lnTo>
                  <a:pt x="9093" y="1018"/>
                </a:lnTo>
                <a:lnTo>
                  <a:pt x="8667" y="1313"/>
                </a:lnTo>
                <a:lnTo>
                  <a:pt x="8272" y="1674"/>
                </a:lnTo>
                <a:lnTo>
                  <a:pt x="7911" y="2035"/>
                </a:lnTo>
                <a:lnTo>
                  <a:pt x="7583" y="2429"/>
                </a:lnTo>
                <a:lnTo>
                  <a:pt x="7320" y="2822"/>
                </a:lnTo>
                <a:lnTo>
                  <a:pt x="7222" y="3021"/>
                </a:lnTo>
                <a:lnTo>
                  <a:pt x="7156" y="3250"/>
                </a:lnTo>
                <a:lnTo>
                  <a:pt x="7091" y="3447"/>
                </a:lnTo>
                <a:lnTo>
                  <a:pt x="7058" y="3643"/>
                </a:lnTo>
                <a:lnTo>
                  <a:pt x="7058" y="3840"/>
                </a:lnTo>
                <a:lnTo>
                  <a:pt x="7091" y="4071"/>
                </a:lnTo>
                <a:lnTo>
                  <a:pt x="7156" y="4267"/>
                </a:lnTo>
                <a:lnTo>
                  <a:pt x="7254" y="4464"/>
                </a:lnTo>
                <a:lnTo>
                  <a:pt x="7386" y="4661"/>
                </a:lnTo>
                <a:lnTo>
                  <a:pt x="7551" y="4858"/>
                </a:lnTo>
                <a:lnTo>
                  <a:pt x="7812" y="5056"/>
                </a:lnTo>
                <a:lnTo>
                  <a:pt x="8338" y="5317"/>
                </a:lnTo>
                <a:lnTo>
                  <a:pt x="8928" y="5450"/>
                </a:lnTo>
                <a:lnTo>
                  <a:pt x="9225" y="5580"/>
                </a:lnTo>
                <a:lnTo>
                  <a:pt x="9486" y="5712"/>
                </a:lnTo>
                <a:lnTo>
                  <a:pt x="9749" y="5942"/>
                </a:lnTo>
                <a:lnTo>
                  <a:pt x="9980" y="6204"/>
                </a:lnTo>
                <a:lnTo>
                  <a:pt x="10111" y="6500"/>
                </a:lnTo>
                <a:lnTo>
                  <a:pt x="10209" y="6828"/>
                </a:lnTo>
                <a:lnTo>
                  <a:pt x="10243" y="7222"/>
                </a:lnTo>
                <a:lnTo>
                  <a:pt x="10209" y="7485"/>
                </a:lnTo>
                <a:lnTo>
                  <a:pt x="10177" y="7780"/>
                </a:lnTo>
                <a:lnTo>
                  <a:pt x="9980" y="8306"/>
                </a:lnTo>
                <a:lnTo>
                  <a:pt x="9848" y="8567"/>
                </a:lnTo>
                <a:lnTo>
                  <a:pt x="9685" y="8830"/>
                </a:lnTo>
                <a:lnTo>
                  <a:pt x="9486" y="9061"/>
                </a:lnTo>
                <a:lnTo>
                  <a:pt x="9290" y="9290"/>
                </a:lnTo>
                <a:lnTo>
                  <a:pt x="9061" y="9486"/>
                </a:lnTo>
                <a:lnTo>
                  <a:pt x="8830" y="9685"/>
                </a:lnTo>
                <a:lnTo>
                  <a:pt x="8601" y="9815"/>
                </a:lnTo>
                <a:lnTo>
                  <a:pt x="8338" y="9980"/>
                </a:lnTo>
                <a:lnTo>
                  <a:pt x="8075" y="10078"/>
                </a:lnTo>
                <a:lnTo>
                  <a:pt x="7780" y="10177"/>
                </a:lnTo>
                <a:lnTo>
                  <a:pt x="7485" y="10209"/>
                </a:lnTo>
                <a:lnTo>
                  <a:pt x="7222" y="10243"/>
                </a:lnTo>
                <a:lnTo>
                  <a:pt x="6861" y="10209"/>
                </a:lnTo>
                <a:lnTo>
                  <a:pt x="6533" y="10111"/>
                </a:lnTo>
                <a:lnTo>
                  <a:pt x="6204" y="9980"/>
                </a:lnTo>
                <a:lnTo>
                  <a:pt x="5942" y="9749"/>
                </a:lnTo>
                <a:lnTo>
                  <a:pt x="5712" y="9486"/>
                </a:lnTo>
                <a:lnTo>
                  <a:pt x="5548" y="9191"/>
                </a:lnTo>
                <a:lnTo>
                  <a:pt x="5351" y="8601"/>
                </a:lnTo>
                <a:lnTo>
                  <a:pt x="5285" y="8338"/>
                </a:lnTo>
                <a:lnTo>
                  <a:pt x="5187" y="8075"/>
                </a:lnTo>
                <a:lnTo>
                  <a:pt x="5056" y="7812"/>
                </a:lnTo>
                <a:lnTo>
                  <a:pt x="4858" y="7550"/>
                </a:lnTo>
                <a:lnTo>
                  <a:pt x="4661" y="7386"/>
                </a:lnTo>
                <a:lnTo>
                  <a:pt x="4464" y="7254"/>
                </a:lnTo>
                <a:lnTo>
                  <a:pt x="4267" y="7156"/>
                </a:lnTo>
                <a:lnTo>
                  <a:pt x="4071" y="7091"/>
                </a:lnTo>
                <a:lnTo>
                  <a:pt x="3840" y="7058"/>
                </a:lnTo>
                <a:lnTo>
                  <a:pt x="3643" y="7058"/>
                </a:lnTo>
                <a:lnTo>
                  <a:pt x="3447" y="7091"/>
                </a:lnTo>
                <a:lnTo>
                  <a:pt x="3250" y="7156"/>
                </a:lnTo>
                <a:lnTo>
                  <a:pt x="3021" y="7222"/>
                </a:lnTo>
                <a:lnTo>
                  <a:pt x="2822" y="7320"/>
                </a:lnTo>
                <a:lnTo>
                  <a:pt x="2429" y="7583"/>
                </a:lnTo>
                <a:lnTo>
                  <a:pt x="2035" y="7911"/>
                </a:lnTo>
                <a:lnTo>
                  <a:pt x="1674" y="8272"/>
                </a:lnTo>
                <a:lnTo>
                  <a:pt x="1313" y="8667"/>
                </a:lnTo>
                <a:lnTo>
                  <a:pt x="1018" y="9093"/>
                </a:lnTo>
                <a:lnTo>
                  <a:pt x="722" y="9486"/>
                </a:lnTo>
                <a:lnTo>
                  <a:pt x="492" y="9848"/>
                </a:lnTo>
                <a:lnTo>
                  <a:pt x="131" y="10472"/>
                </a:lnTo>
                <a:lnTo>
                  <a:pt x="32" y="10669"/>
                </a:lnTo>
                <a:lnTo>
                  <a:pt x="0" y="10801"/>
                </a:lnTo>
                <a:lnTo>
                  <a:pt x="32" y="11062"/>
                </a:lnTo>
                <a:lnTo>
                  <a:pt x="98" y="11293"/>
                </a:lnTo>
                <a:lnTo>
                  <a:pt x="229" y="11555"/>
                </a:lnTo>
                <a:lnTo>
                  <a:pt x="394" y="11752"/>
                </a:lnTo>
                <a:lnTo>
                  <a:pt x="787" y="12114"/>
                </a:lnTo>
                <a:lnTo>
                  <a:pt x="1182" y="12441"/>
                </a:lnTo>
                <a:lnTo>
                  <a:pt x="1903" y="13033"/>
                </a:lnTo>
                <a:lnTo>
                  <a:pt x="2561" y="13525"/>
                </a:lnTo>
                <a:lnTo>
                  <a:pt x="2822" y="13755"/>
                </a:lnTo>
                <a:lnTo>
                  <a:pt x="3085" y="13984"/>
                </a:lnTo>
                <a:lnTo>
                  <a:pt x="3250" y="14215"/>
                </a:lnTo>
                <a:lnTo>
                  <a:pt x="3414" y="14444"/>
                </a:lnTo>
                <a:lnTo>
                  <a:pt x="3480" y="14675"/>
                </a:lnTo>
                <a:lnTo>
                  <a:pt x="3480" y="14936"/>
                </a:lnTo>
                <a:lnTo>
                  <a:pt x="3414" y="15199"/>
                </a:lnTo>
                <a:lnTo>
                  <a:pt x="3282" y="15494"/>
                </a:lnTo>
                <a:lnTo>
                  <a:pt x="3053" y="15823"/>
                </a:lnTo>
                <a:lnTo>
                  <a:pt x="2463" y="16413"/>
                </a:lnTo>
                <a:lnTo>
                  <a:pt x="2200" y="16545"/>
                </a:lnTo>
                <a:lnTo>
                  <a:pt x="1903" y="16644"/>
                </a:lnTo>
                <a:lnTo>
                  <a:pt x="1642" y="16710"/>
                </a:lnTo>
                <a:lnTo>
                  <a:pt x="1345" y="16775"/>
                </a:lnTo>
                <a:lnTo>
                  <a:pt x="1050" y="16907"/>
                </a:lnTo>
                <a:lnTo>
                  <a:pt x="787" y="17070"/>
                </a:lnTo>
                <a:lnTo>
                  <a:pt x="492" y="17300"/>
                </a:lnTo>
                <a:lnTo>
                  <a:pt x="263" y="17563"/>
                </a:lnTo>
                <a:lnTo>
                  <a:pt x="131" y="17858"/>
                </a:lnTo>
                <a:lnTo>
                  <a:pt x="32" y="18186"/>
                </a:lnTo>
                <a:lnTo>
                  <a:pt x="0" y="18547"/>
                </a:lnTo>
                <a:lnTo>
                  <a:pt x="32" y="18844"/>
                </a:lnTo>
                <a:lnTo>
                  <a:pt x="66" y="19139"/>
                </a:lnTo>
                <a:lnTo>
                  <a:pt x="164" y="19402"/>
                </a:lnTo>
                <a:lnTo>
                  <a:pt x="295" y="19697"/>
                </a:lnTo>
                <a:lnTo>
                  <a:pt x="427" y="19926"/>
                </a:lnTo>
                <a:lnTo>
                  <a:pt x="590" y="20189"/>
                </a:lnTo>
                <a:lnTo>
                  <a:pt x="755" y="20419"/>
                </a:lnTo>
                <a:lnTo>
                  <a:pt x="952" y="20648"/>
                </a:lnTo>
                <a:lnTo>
                  <a:pt x="1182" y="20845"/>
                </a:lnTo>
                <a:lnTo>
                  <a:pt x="1411" y="21010"/>
                </a:lnTo>
                <a:lnTo>
                  <a:pt x="1937" y="21339"/>
                </a:lnTo>
                <a:lnTo>
                  <a:pt x="2200" y="21437"/>
                </a:lnTo>
                <a:lnTo>
                  <a:pt x="2495" y="21535"/>
                </a:lnTo>
                <a:lnTo>
                  <a:pt x="2758" y="21568"/>
                </a:lnTo>
                <a:lnTo>
                  <a:pt x="3053" y="21600"/>
                </a:lnTo>
                <a:lnTo>
                  <a:pt x="3414" y="21568"/>
                </a:lnTo>
                <a:lnTo>
                  <a:pt x="3742" y="21469"/>
                </a:lnTo>
                <a:lnTo>
                  <a:pt x="4038" y="21339"/>
                </a:lnTo>
                <a:lnTo>
                  <a:pt x="4300" y="21108"/>
                </a:lnTo>
                <a:lnTo>
                  <a:pt x="4530" y="20845"/>
                </a:lnTo>
                <a:lnTo>
                  <a:pt x="4695" y="20550"/>
                </a:lnTo>
                <a:lnTo>
                  <a:pt x="4793" y="20287"/>
                </a:lnTo>
                <a:lnTo>
                  <a:pt x="4858" y="19992"/>
                </a:lnTo>
                <a:lnTo>
                  <a:pt x="4958" y="19697"/>
                </a:lnTo>
                <a:lnTo>
                  <a:pt x="5056" y="19434"/>
                </a:lnTo>
                <a:lnTo>
                  <a:pt x="5187" y="19139"/>
                </a:lnTo>
                <a:lnTo>
                  <a:pt x="5416" y="18908"/>
                </a:lnTo>
                <a:lnTo>
                  <a:pt x="5777" y="18581"/>
                </a:lnTo>
                <a:lnTo>
                  <a:pt x="6106" y="18318"/>
                </a:lnTo>
                <a:lnTo>
                  <a:pt x="6401" y="18186"/>
                </a:lnTo>
                <a:lnTo>
                  <a:pt x="6664" y="18121"/>
                </a:lnTo>
                <a:lnTo>
                  <a:pt x="6927" y="18121"/>
                </a:lnTo>
                <a:lnTo>
                  <a:pt x="7156" y="18186"/>
                </a:lnTo>
                <a:lnTo>
                  <a:pt x="7386" y="18350"/>
                </a:lnTo>
                <a:lnTo>
                  <a:pt x="7616" y="18515"/>
                </a:lnTo>
                <a:lnTo>
                  <a:pt x="7846" y="18778"/>
                </a:lnTo>
                <a:lnTo>
                  <a:pt x="8075" y="19040"/>
                </a:lnTo>
                <a:lnTo>
                  <a:pt x="8569" y="19697"/>
                </a:lnTo>
                <a:lnTo>
                  <a:pt x="9159" y="20419"/>
                </a:lnTo>
                <a:lnTo>
                  <a:pt x="9486" y="20813"/>
                </a:lnTo>
                <a:lnTo>
                  <a:pt x="9848" y="21206"/>
                </a:lnTo>
                <a:lnTo>
                  <a:pt x="10046" y="21371"/>
                </a:lnTo>
                <a:lnTo>
                  <a:pt x="10307" y="21502"/>
                </a:lnTo>
                <a:lnTo>
                  <a:pt x="10538" y="21568"/>
                </a:lnTo>
                <a:lnTo>
                  <a:pt x="10801" y="21600"/>
                </a:lnTo>
                <a:lnTo>
                  <a:pt x="10931" y="21568"/>
                </a:lnTo>
                <a:lnTo>
                  <a:pt x="11128" y="21469"/>
                </a:lnTo>
                <a:lnTo>
                  <a:pt x="11752" y="21108"/>
                </a:lnTo>
                <a:lnTo>
                  <a:pt x="12114" y="20879"/>
                </a:lnTo>
                <a:lnTo>
                  <a:pt x="12507" y="20582"/>
                </a:lnTo>
                <a:lnTo>
                  <a:pt x="12934" y="20287"/>
                </a:lnTo>
                <a:lnTo>
                  <a:pt x="13328" y="19926"/>
                </a:lnTo>
                <a:lnTo>
                  <a:pt x="13689" y="19565"/>
                </a:lnTo>
                <a:lnTo>
                  <a:pt x="14017" y="19171"/>
                </a:lnTo>
                <a:lnTo>
                  <a:pt x="14280" y="18778"/>
                </a:lnTo>
                <a:lnTo>
                  <a:pt x="14378" y="18581"/>
                </a:lnTo>
                <a:lnTo>
                  <a:pt x="14444" y="18350"/>
                </a:lnTo>
                <a:lnTo>
                  <a:pt x="14510" y="18153"/>
                </a:lnTo>
                <a:lnTo>
                  <a:pt x="14542" y="17957"/>
                </a:lnTo>
                <a:lnTo>
                  <a:pt x="14542" y="17760"/>
                </a:lnTo>
                <a:lnTo>
                  <a:pt x="14510" y="17529"/>
                </a:lnTo>
                <a:lnTo>
                  <a:pt x="14444" y="17333"/>
                </a:lnTo>
                <a:lnTo>
                  <a:pt x="14346" y="17136"/>
                </a:lnTo>
                <a:lnTo>
                  <a:pt x="14215" y="16939"/>
                </a:lnTo>
                <a:lnTo>
                  <a:pt x="14050" y="16742"/>
                </a:lnTo>
                <a:lnTo>
                  <a:pt x="13788" y="16545"/>
                </a:lnTo>
                <a:lnTo>
                  <a:pt x="13525" y="16413"/>
                </a:lnTo>
                <a:lnTo>
                  <a:pt x="13262" y="16315"/>
                </a:lnTo>
                <a:lnTo>
                  <a:pt x="12967" y="16217"/>
                </a:lnTo>
                <a:lnTo>
                  <a:pt x="12672" y="16150"/>
                </a:lnTo>
                <a:lnTo>
                  <a:pt x="12376" y="16020"/>
                </a:lnTo>
                <a:lnTo>
                  <a:pt x="12114" y="15889"/>
                </a:lnTo>
                <a:lnTo>
                  <a:pt x="11851" y="15658"/>
                </a:lnTo>
                <a:lnTo>
                  <a:pt x="11622" y="15396"/>
                </a:lnTo>
                <a:lnTo>
                  <a:pt x="11489" y="15100"/>
                </a:lnTo>
                <a:lnTo>
                  <a:pt x="11391" y="14773"/>
                </a:lnTo>
                <a:lnTo>
                  <a:pt x="11359" y="14378"/>
                </a:lnTo>
                <a:lnTo>
                  <a:pt x="11391" y="14115"/>
                </a:lnTo>
                <a:lnTo>
                  <a:pt x="11423" y="13820"/>
                </a:lnTo>
                <a:lnTo>
                  <a:pt x="11522" y="13557"/>
                </a:lnTo>
                <a:lnTo>
                  <a:pt x="11622" y="13296"/>
                </a:lnTo>
                <a:lnTo>
                  <a:pt x="11752" y="13033"/>
                </a:lnTo>
                <a:lnTo>
                  <a:pt x="11917" y="12770"/>
                </a:lnTo>
                <a:lnTo>
                  <a:pt x="12114" y="12539"/>
                </a:lnTo>
                <a:lnTo>
                  <a:pt x="12310" y="12310"/>
                </a:lnTo>
                <a:lnTo>
                  <a:pt x="12539" y="12114"/>
                </a:lnTo>
                <a:lnTo>
                  <a:pt x="12770" y="11949"/>
                </a:lnTo>
                <a:lnTo>
                  <a:pt x="12999" y="11785"/>
                </a:lnTo>
                <a:lnTo>
                  <a:pt x="13262" y="11620"/>
                </a:lnTo>
                <a:lnTo>
                  <a:pt x="13525" y="11522"/>
                </a:lnTo>
                <a:lnTo>
                  <a:pt x="13820" y="11423"/>
                </a:lnTo>
                <a:lnTo>
                  <a:pt x="14116" y="11391"/>
                </a:lnTo>
                <a:lnTo>
                  <a:pt x="14378" y="11359"/>
                </a:lnTo>
                <a:lnTo>
                  <a:pt x="14739" y="11391"/>
                </a:lnTo>
                <a:lnTo>
                  <a:pt x="15068" y="11489"/>
                </a:lnTo>
                <a:lnTo>
                  <a:pt x="15396" y="11620"/>
                </a:lnTo>
                <a:lnTo>
                  <a:pt x="15658" y="11851"/>
                </a:lnTo>
                <a:lnTo>
                  <a:pt x="15889" y="12114"/>
                </a:lnTo>
                <a:lnTo>
                  <a:pt x="16052" y="12409"/>
                </a:lnTo>
                <a:lnTo>
                  <a:pt x="16152" y="12704"/>
                </a:lnTo>
                <a:lnTo>
                  <a:pt x="16250" y="12999"/>
                </a:lnTo>
                <a:lnTo>
                  <a:pt x="16315" y="13262"/>
                </a:lnTo>
                <a:lnTo>
                  <a:pt x="16413" y="13525"/>
                </a:lnTo>
                <a:lnTo>
                  <a:pt x="16545" y="13788"/>
                </a:lnTo>
                <a:lnTo>
                  <a:pt x="16742" y="14050"/>
                </a:lnTo>
                <a:lnTo>
                  <a:pt x="16939" y="14215"/>
                </a:lnTo>
                <a:lnTo>
                  <a:pt x="17136" y="14346"/>
                </a:lnTo>
                <a:lnTo>
                  <a:pt x="17333" y="14444"/>
                </a:lnTo>
                <a:lnTo>
                  <a:pt x="17529" y="14510"/>
                </a:lnTo>
                <a:lnTo>
                  <a:pt x="17760" y="14542"/>
                </a:lnTo>
                <a:lnTo>
                  <a:pt x="17957" y="14542"/>
                </a:lnTo>
                <a:lnTo>
                  <a:pt x="18153" y="14510"/>
                </a:lnTo>
                <a:lnTo>
                  <a:pt x="18350" y="14444"/>
                </a:lnTo>
                <a:lnTo>
                  <a:pt x="18581" y="14378"/>
                </a:lnTo>
                <a:lnTo>
                  <a:pt x="18778" y="14280"/>
                </a:lnTo>
                <a:lnTo>
                  <a:pt x="19171" y="14017"/>
                </a:lnTo>
                <a:lnTo>
                  <a:pt x="19565" y="13689"/>
                </a:lnTo>
                <a:lnTo>
                  <a:pt x="19926" y="13328"/>
                </a:lnTo>
                <a:lnTo>
                  <a:pt x="20287" y="12934"/>
                </a:lnTo>
                <a:lnTo>
                  <a:pt x="20582" y="12507"/>
                </a:lnTo>
                <a:lnTo>
                  <a:pt x="20879" y="12114"/>
                </a:lnTo>
                <a:lnTo>
                  <a:pt x="21108" y="11752"/>
                </a:lnTo>
                <a:lnTo>
                  <a:pt x="21469" y="11128"/>
                </a:lnTo>
                <a:lnTo>
                  <a:pt x="21568" y="10931"/>
                </a:lnTo>
                <a:lnTo>
                  <a:pt x="21600" y="10801"/>
                </a:lnTo>
                <a:lnTo>
                  <a:pt x="21568" y="10538"/>
                </a:lnTo>
                <a:lnTo>
                  <a:pt x="21502" y="10307"/>
                </a:lnTo>
                <a:lnTo>
                  <a:pt x="21371" y="10045"/>
                </a:lnTo>
                <a:lnTo>
                  <a:pt x="21206" y="9848"/>
                </a:lnTo>
                <a:lnTo>
                  <a:pt x="20813" y="9486"/>
                </a:lnTo>
                <a:lnTo>
                  <a:pt x="20419" y="9159"/>
                </a:lnTo>
                <a:lnTo>
                  <a:pt x="19697" y="8567"/>
                </a:lnTo>
                <a:lnTo>
                  <a:pt x="19040" y="8075"/>
                </a:lnTo>
                <a:lnTo>
                  <a:pt x="18778" y="7846"/>
                </a:lnTo>
                <a:lnTo>
                  <a:pt x="18515" y="7616"/>
                </a:lnTo>
                <a:lnTo>
                  <a:pt x="18350" y="7386"/>
                </a:lnTo>
                <a:lnTo>
                  <a:pt x="18187" y="7156"/>
                </a:lnTo>
                <a:lnTo>
                  <a:pt x="18121" y="6927"/>
                </a:lnTo>
                <a:lnTo>
                  <a:pt x="18121" y="6664"/>
                </a:lnTo>
                <a:lnTo>
                  <a:pt x="18187" y="6401"/>
                </a:lnTo>
                <a:lnTo>
                  <a:pt x="18318" y="6106"/>
                </a:lnTo>
                <a:lnTo>
                  <a:pt x="18547" y="5777"/>
                </a:lnTo>
                <a:lnTo>
                  <a:pt x="18908" y="5416"/>
                </a:lnTo>
                <a:close/>
              </a:path>
            </a:pathLst>
          </a:custGeom>
          <a:ln w="12175" cap="rnd">
            <a:solidFill>
              <a:srgbClr val="02BDC7"/>
            </a:solidFill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93" name="Shape 142"/>
          <p:cNvGrpSpPr/>
          <p:nvPr/>
        </p:nvGrpSpPr>
        <p:grpSpPr>
          <a:xfrm>
            <a:off x="8142375" y="4477603"/>
            <a:ext cx="508821" cy="478650"/>
            <a:chOff x="0" y="30"/>
            <a:chExt cx="508820" cy="478649"/>
          </a:xfrm>
        </p:grpSpPr>
        <p:sp>
          <p:nvSpPr>
            <p:cNvPr id="191" name="Shape 143"/>
            <p:cNvSpPr/>
            <p:nvPr/>
          </p:nvSpPr>
          <p:spPr>
            <a:xfrm>
              <a:off x="-1" y="181397"/>
              <a:ext cx="121180" cy="271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13282" y="5923"/>
                  </a:moveTo>
                  <a:lnTo>
                    <a:pt x="12477" y="5864"/>
                  </a:lnTo>
                  <a:lnTo>
                    <a:pt x="11805" y="5805"/>
                  </a:lnTo>
                  <a:lnTo>
                    <a:pt x="11139" y="5626"/>
                  </a:lnTo>
                  <a:lnTo>
                    <a:pt x="10599" y="5444"/>
                  </a:lnTo>
                  <a:lnTo>
                    <a:pt x="10065" y="5147"/>
                  </a:lnTo>
                  <a:lnTo>
                    <a:pt x="9662" y="4847"/>
                  </a:lnTo>
                  <a:lnTo>
                    <a:pt x="9525" y="4547"/>
                  </a:lnTo>
                  <a:lnTo>
                    <a:pt x="9393" y="4189"/>
                  </a:lnTo>
                  <a:lnTo>
                    <a:pt x="9525" y="3830"/>
                  </a:lnTo>
                  <a:lnTo>
                    <a:pt x="9662" y="3530"/>
                  </a:lnTo>
                  <a:lnTo>
                    <a:pt x="10065" y="3231"/>
                  </a:lnTo>
                  <a:lnTo>
                    <a:pt x="11139" y="2752"/>
                  </a:lnTo>
                  <a:lnTo>
                    <a:pt x="11805" y="2634"/>
                  </a:lnTo>
                  <a:lnTo>
                    <a:pt x="12477" y="2513"/>
                  </a:lnTo>
                  <a:lnTo>
                    <a:pt x="13282" y="2454"/>
                  </a:lnTo>
                  <a:lnTo>
                    <a:pt x="14086" y="2513"/>
                  </a:lnTo>
                  <a:lnTo>
                    <a:pt x="14758" y="2634"/>
                  </a:lnTo>
                  <a:lnTo>
                    <a:pt x="15430" y="2752"/>
                  </a:lnTo>
                  <a:lnTo>
                    <a:pt x="15964" y="2992"/>
                  </a:lnTo>
                  <a:lnTo>
                    <a:pt x="16504" y="3231"/>
                  </a:lnTo>
                  <a:lnTo>
                    <a:pt x="16907" y="3530"/>
                  </a:lnTo>
                  <a:lnTo>
                    <a:pt x="17039" y="3830"/>
                  </a:lnTo>
                  <a:lnTo>
                    <a:pt x="17176" y="4189"/>
                  </a:lnTo>
                  <a:lnTo>
                    <a:pt x="17039" y="4547"/>
                  </a:lnTo>
                  <a:lnTo>
                    <a:pt x="16907" y="4847"/>
                  </a:lnTo>
                  <a:lnTo>
                    <a:pt x="16504" y="5147"/>
                  </a:lnTo>
                  <a:lnTo>
                    <a:pt x="15964" y="5444"/>
                  </a:lnTo>
                  <a:lnTo>
                    <a:pt x="15430" y="5626"/>
                  </a:lnTo>
                  <a:lnTo>
                    <a:pt x="14758" y="5805"/>
                  </a:lnTo>
                  <a:lnTo>
                    <a:pt x="14086" y="5864"/>
                  </a:lnTo>
                  <a:lnTo>
                    <a:pt x="13282" y="5923"/>
                  </a:lnTo>
                  <a:close/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2" name="Shape 144"/>
            <p:cNvSpPr/>
            <p:nvPr/>
          </p:nvSpPr>
          <p:spPr>
            <a:xfrm>
              <a:off x="130233" y="30"/>
              <a:ext cx="378588" cy="47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680"/>
                  </a:moveTo>
                  <a:lnTo>
                    <a:pt x="2663" y="18680"/>
                  </a:lnTo>
                  <a:lnTo>
                    <a:pt x="3521" y="19019"/>
                  </a:lnTo>
                  <a:lnTo>
                    <a:pt x="4724" y="19427"/>
                  </a:lnTo>
                  <a:lnTo>
                    <a:pt x="6268" y="19903"/>
                  </a:lnTo>
                  <a:lnTo>
                    <a:pt x="7988" y="20412"/>
                  </a:lnTo>
                  <a:lnTo>
                    <a:pt x="9834" y="20854"/>
                  </a:lnTo>
                  <a:lnTo>
                    <a:pt x="10779" y="21058"/>
                  </a:lnTo>
                  <a:lnTo>
                    <a:pt x="11724" y="21226"/>
                  </a:lnTo>
                  <a:lnTo>
                    <a:pt x="12625" y="21396"/>
                  </a:lnTo>
                  <a:lnTo>
                    <a:pt x="13526" y="21498"/>
                  </a:lnTo>
                  <a:lnTo>
                    <a:pt x="14342" y="21567"/>
                  </a:lnTo>
                  <a:lnTo>
                    <a:pt x="15159" y="21600"/>
                  </a:lnTo>
                  <a:lnTo>
                    <a:pt x="16532" y="21600"/>
                  </a:lnTo>
                  <a:lnTo>
                    <a:pt x="17262" y="21567"/>
                  </a:lnTo>
                  <a:lnTo>
                    <a:pt x="17950" y="21498"/>
                  </a:lnTo>
                  <a:lnTo>
                    <a:pt x="18551" y="21363"/>
                  </a:lnTo>
                  <a:lnTo>
                    <a:pt x="18851" y="21295"/>
                  </a:lnTo>
                  <a:lnTo>
                    <a:pt x="19066" y="21226"/>
                  </a:lnTo>
                  <a:lnTo>
                    <a:pt x="19281" y="21124"/>
                  </a:lnTo>
                  <a:lnTo>
                    <a:pt x="19452" y="20989"/>
                  </a:lnTo>
                  <a:lnTo>
                    <a:pt x="19539" y="20854"/>
                  </a:lnTo>
                  <a:lnTo>
                    <a:pt x="19625" y="20684"/>
                  </a:lnTo>
                  <a:lnTo>
                    <a:pt x="19754" y="19698"/>
                  </a:lnTo>
                  <a:lnTo>
                    <a:pt x="19712" y="19461"/>
                  </a:lnTo>
                  <a:lnTo>
                    <a:pt x="19625" y="19257"/>
                  </a:lnTo>
                  <a:lnTo>
                    <a:pt x="19452" y="19054"/>
                  </a:lnTo>
                  <a:lnTo>
                    <a:pt x="19195" y="18883"/>
                  </a:lnTo>
                  <a:lnTo>
                    <a:pt x="19410" y="18850"/>
                  </a:lnTo>
                  <a:lnTo>
                    <a:pt x="19840" y="18713"/>
                  </a:lnTo>
                  <a:lnTo>
                    <a:pt x="20011" y="18578"/>
                  </a:lnTo>
                  <a:lnTo>
                    <a:pt x="20140" y="18441"/>
                  </a:lnTo>
                  <a:lnTo>
                    <a:pt x="20269" y="18273"/>
                  </a:lnTo>
                  <a:lnTo>
                    <a:pt x="20355" y="18068"/>
                  </a:lnTo>
                  <a:lnTo>
                    <a:pt x="20397" y="17899"/>
                  </a:lnTo>
                  <a:lnTo>
                    <a:pt x="20526" y="16676"/>
                  </a:lnTo>
                  <a:lnTo>
                    <a:pt x="20526" y="16370"/>
                  </a:lnTo>
                  <a:lnTo>
                    <a:pt x="20484" y="16200"/>
                  </a:lnTo>
                  <a:lnTo>
                    <a:pt x="20397" y="16065"/>
                  </a:lnTo>
                  <a:lnTo>
                    <a:pt x="20182" y="15827"/>
                  </a:lnTo>
                  <a:lnTo>
                    <a:pt x="19925" y="15623"/>
                  </a:lnTo>
                  <a:lnTo>
                    <a:pt x="20140" y="15590"/>
                  </a:lnTo>
                  <a:lnTo>
                    <a:pt x="20313" y="15521"/>
                  </a:lnTo>
                  <a:lnTo>
                    <a:pt x="20484" y="15419"/>
                  </a:lnTo>
                  <a:lnTo>
                    <a:pt x="20655" y="15283"/>
                  </a:lnTo>
                  <a:lnTo>
                    <a:pt x="20784" y="15147"/>
                  </a:lnTo>
                  <a:lnTo>
                    <a:pt x="20870" y="15012"/>
                  </a:lnTo>
                  <a:lnTo>
                    <a:pt x="20956" y="14842"/>
                  </a:lnTo>
                  <a:lnTo>
                    <a:pt x="20999" y="14638"/>
                  </a:lnTo>
                  <a:lnTo>
                    <a:pt x="21127" y="13449"/>
                  </a:lnTo>
                  <a:lnTo>
                    <a:pt x="21127" y="13110"/>
                  </a:lnTo>
                  <a:lnTo>
                    <a:pt x="21085" y="12940"/>
                  </a:lnTo>
                  <a:lnTo>
                    <a:pt x="20999" y="12803"/>
                  </a:lnTo>
                  <a:lnTo>
                    <a:pt x="20912" y="12668"/>
                  </a:lnTo>
                  <a:lnTo>
                    <a:pt x="20655" y="12464"/>
                  </a:lnTo>
                  <a:lnTo>
                    <a:pt x="20484" y="12363"/>
                  </a:lnTo>
                  <a:lnTo>
                    <a:pt x="20655" y="12328"/>
                  </a:lnTo>
                  <a:lnTo>
                    <a:pt x="20828" y="12226"/>
                  </a:lnTo>
                  <a:lnTo>
                    <a:pt x="20999" y="12124"/>
                  </a:lnTo>
                  <a:lnTo>
                    <a:pt x="21127" y="12022"/>
                  </a:lnTo>
                  <a:lnTo>
                    <a:pt x="21256" y="11887"/>
                  </a:lnTo>
                  <a:lnTo>
                    <a:pt x="21343" y="11750"/>
                  </a:lnTo>
                  <a:lnTo>
                    <a:pt x="21385" y="11582"/>
                  </a:lnTo>
                  <a:lnTo>
                    <a:pt x="21429" y="11412"/>
                  </a:lnTo>
                  <a:lnTo>
                    <a:pt x="21600" y="10188"/>
                  </a:lnTo>
                  <a:lnTo>
                    <a:pt x="21558" y="10018"/>
                  </a:lnTo>
                  <a:lnTo>
                    <a:pt x="21514" y="9850"/>
                  </a:lnTo>
                  <a:lnTo>
                    <a:pt x="21429" y="9713"/>
                  </a:lnTo>
                  <a:lnTo>
                    <a:pt x="21343" y="9578"/>
                  </a:lnTo>
                  <a:lnTo>
                    <a:pt x="21214" y="9441"/>
                  </a:lnTo>
                  <a:lnTo>
                    <a:pt x="21043" y="9339"/>
                  </a:lnTo>
                  <a:lnTo>
                    <a:pt x="20655" y="9136"/>
                  </a:lnTo>
                  <a:lnTo>
                    <a:pt x="20226" y="8965"/>
                  </a:lnTo>
                  <a:lnTo>
                    <a:pt x="19712" y="8830"/>
                  </a:lnTo>
                  <a:lnTo>
                    <a:pt x="19153" y="8728"/>
                  </a:lnTo>
                  <a:lnTo>
                    <a:pt x="18594" y="8660"/>
                  </a:lnTo>
                  <a:lnTo>
                    <a:pt x="17391" y="8525"/>
                  </a:lnTo>
                  <a:lnTo>
                    <a:pt x="15545" y="8388"/>
                  </a:lnTo>
                  <a:lnTo>
                    <a:pt x="13355" y="8286"/>
                  </a:lnTo>
                  <a:lnTo>
                    <a:pt x="11123" y="8185"/>
                  </a:lnTo>
                  <a:lnTo>
                    <a:pt x="11422" y="7777"/>
                  </a:lnTo>
                  <a:lnTo>
                    <a:pt x="11680" y="7302"/>
                  </a:lnTo>
                  <a:lnTo>
                    <a:pt x="11937" y="6793"/>
                  </a:lnTo>
                  <a:lnTo>
                    <a:pt x="12110" y="6249"/>
                  </a:lnTo>
                  <a:lnTo>
                    <a:pt x="12281" y="5705"/>
                  </a:lnTo>
                  <a:lnTo>
                    <a:pt x="12454" y="5128"/>
                  </a:lnTo>
                  <a:lnTo>
                    <a:pt x="12625" y="4008"/>
                  </a:lnTo>
                  <a:lnTo>
                    <a:pt x="12754" y="2988"/>
                  </a:lnTo>
                  <a:lnTo>
                    <a:pt x="12840" y="2139"/>
                  </a:lnTo>
                  <a:lnTo>
                    <a:pt x="12840" y="1120"/>
                  </a:lnTo>
                  <a:lnTo>
                    <a:pt x="12711" y="848"/>
                  </a:lnTo>
                  <a:lnTo>
                    <a:pt x="12583" y="644"/>
                  </a:lnTo>
                  <a:lnTo>
                    <a:pt x="12368" y="441"/>
                  </a:lnTo>
                  <a:lnTo>
                    <a:pt x="12110" y="237"/>
                  </a:lnTo>
                  <a:lnTo>
                    <a:pt x="11809" y="135"/>
                  </a:lnTo>
                  <a:lnTo>
                    <a:pt x="11465" y="33"/>
                  </a:lnTo>
                  <a:lnTo>
                    <a:pt x="11123" y="0"/>
                  </a:lnTo>
                  <a:lnTo>
                    <a:pt x="10477" y="33"/>
                  </a:lnTo>
                  <a:lnTo>
                    <a:pt x="10049" y="102"/>
                  </a:lnTo>
                  <a:lnTo>
                    <a:pt x="9705" y="204"/>
                  </a:lnTo>
                  <a:lnTo>
                    <a:pt x="9448" y="305"/>
                  </a:lnTo>
                  <a:lnTo>
                    <a:pt x="8760" y="2037"/>
                  </a:lnTo>
                  <a:lnTo>
                    <a:pt x="8416" y="2818"/>
                  </a:lnTo>
                  <a:lnTo>
                    <a:pt x="8072" y="3532"/>
                  </a:lnTo>
                  <a:lnTo>
                    <a:pt x="7730" y="4177"/>
                  </a:lnTo>
                  <a:lnTo>
                    <a:pt x="7386" y="4721"/>
                  </a:lnTo>
                  <a:lnTo>
                    <a:pt x="7085" y="5128"/>
                  </a:lnTo>
                  <a:lnTo>
                    <a:pt x="6827" y="5468"/>
                  </a:lnTo>
                  <a:lnTo>
                    <a:pt x="5840" y="6249"/>
                  </a:lnTo>
                  <a:lnTo>
                    <a:pt x="4422" y="7302"/>
                  </a:lnTo>
                  <a:lnTo>
                    <a:pt x="2534" y="8660"/>
                  </a:lnTo>
                  <a:lnTo>
                    <a:pt x="0" y="8660"/>
                  </a:lnTo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2" name="Shape 145"/>
          <p:cNvGrpSpPr/>
          <p:nvPr/>
        </p:nvGrpSpPr>
        <p:grpSpPr>
          <a:xfrm>
            <a:off x="2139870" y="482578"/>
            <a:ext cx="398659" cy="631844"/>
            <a:chOff x="0" y="38"/>
            <a:chExt cx="398657" cy="631842"/>
          </a:xfrm>
        </p:grpSpPr>
        <p:sp>
          <p:nvSpPr>
            <p:cNvPr id="194" name="Shape 146"/>
            <p:cNvSpPr/>
            <p:nvPr/>
          </p:nvSpPr>
          <p:spPr>
            <a:xfrm>
              <a:off x="119969" y="550675"/>
              <a:ext cx="158720" cy="34942"/>
            </a:xfrm>
            <a:prstGeom prst="rect">
              <a:avLst/>
            </a:pr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5" name="Shape 147"/>
            <p:cNvSpPr/>
            <p:nvPr/>
          </p:nvSpPr>
          <p:spPr>
            <a:xfrm>
              <a:off x="119969" y="514765"/>
              <a:ext cx="158720" cy="34942"/>
            </a:xfrm>
            <a:prstGeom prst="rect">
              <a:avLst/>
            </a:pr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6" name="Shape 148"/>
            <p:cNvSpPr/>
            <p:nvPr/>
          </p:nvSpPr>
          <p:spPr>
            <a:xfrm>
              <a:off x="119969" y="585616"/>
              <a:ext cx="158720" cy="46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078"/>
                  </a:lnTo>
                  <a:lnTo>
                    <a:pt x="127" y="5739"/>
                  </a:lnTo>
                  <a:lnTo>
                    <a:pt x="517" y="8383"/>
                  </a:lnTo>
                  <a:lnTo>
                    <a:pt x="1029" y="10574"/>
                  </a:lnTo>
                  <a:lnTo>
                    <a:pt x="1800" y="11913"/>
                  </a:lnTo>
                  <a:lnTo>
                    <a:pt x="9897" y="21165"/>
                  </a:lnTo>
                  <a:lnTo>
                    <a:pt x="10800" y="21600"/>
                  </a:lnTo>
                  <a:lnTo>
                    <a:pt x="11697" y="21165"/>
                  </a:lnTo>
                  <a:lnTo>
                    <a:pt x="19800" y="11913"/>
                  </a:lnTo>
                  <a:lnTo>
                    <a:pt x="20571" y="10574"/>
                  </a:lnTo>
                  <a:lnTo>
                    <a:pt x="21083" y="8383"/>
                  </a:lnTo>
                  <a:lnTo>
                    <a:pt x="21468" y="5739"/>
                  </a:lnTo>
                  <a:lnTo>
                    <a:pt x="21600" y="3078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7" name="Shape 149"/>
            <p:cNvSpPr/>
            <p:nvPr/>
          </p:nvSpPr>
          <p:spPr>
            <a:xfrm>
              <a:off x="102980" y="218215"/>
              <a:ext cx="54769" cy="258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8934" y="9222"/>
                  </a:lnTo>
                  <a:lnTo>
                    <a:pt x="0" y="0"/>
                  </a:lnTo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8" name="Shape 150"/>
            <p:cNvSpPr/>
            <p:nvPr/>
          </p:nvSpPr>
          <p:spPr>
            <a:xfrm>
              <a:off x="-1" y="38"/>
              <a:ext cx="398659" cy="476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00" y="21600"/>
                  </a:moveTo>
                  <a:lnTo>
                    <a:pt x="15356" y="20659"/>
                  </a:lnTo>
                  <a:lnTo>
                    <a:pt x="15713" y="19761"/>
                  </a:lnTo>
                  <a:lnTo>
                    <a:pt x="16123" y="18906"/>
                  </a:lnTo>
                  <a:lnTo>
                    <a:pt x="16584" y="18135"/>
                  </a:lnTo>
                  <a:lnTo>
                    <a:pt x="17096" y="17408"/>
                  </a:lnTo>
                  <a:lnTo>
                    <a:pt x="17607" y="16681"/>
                  </a:lnTo>
                  <a:lnTo>
                    <a:pt x="18733" y="15313"/>
                  </a:lnTo>
                  <a:lnTo>
                    <a:pt x="19297" y="14628"/>
                  </a:lnTo>
                  <a:lnTo>
                    <a:pt x="19807" y="13945"/>
                  </a:lnTo>
                  <a:lnTo>
                    <a:pt x="20270" y="13260"/>
                  </a:lnTo>
                  <a:lnTo>
                    <a:pt x="20730" y="12490"/>
                  </a:lnTo>
                  <a:lnTo>
                    <a:pt x="21087" y="11719"/>
                  </a:lnTo>
                  <a:lnTo>
                    <a:pt x="21344" y="10864"/>
                  </a:lnTo>
                  <a:lnTo>
                    <a:pt x="21497" y="9967"/>
                  </a:lnTo>
                  <a:lnTo>
                    <a:pt x="21547" y="9496"/>
                  </a:lnTo>
                  <a:lnTo>
                    <a:pt x="21600" y="9025"/>
                  </a:lnTo>
                  <a:lnTo>
                    <a:pt x="21497" y="8084"/>
                  </a:lnTo>
                  <a:lnTo>
                    <a:pt x="21344" y="7187"/>
                  </a:lnTo>
                  <a:lnTo>
                    <a:pt x="21087" y="6329"/>
                  </a:lnTo>
                  <a:lnTo>
                    <a:pt x="20730" y="5518"/>
                  </a:lnTo>
                  <a:lnTo>
                    <a:pt x="20270" y="4705"/>
                  </a:lnTo>
                  <a:lnTo>
                    <a:pt x="19757" y="3978"/>
                  </a:lnTo>
                  <a:lnTo>
                    <a:pt x="19091" y="3293"/>
                  </a:lnTo>
                  <a:lnTo>
                    <a:pt x="18427" y="2652"/>
                  </a:lnTo>
                  <a:lnTo>
                    <a:pt x="17657" y="2053"/>
                  </a:lnTo>
                  <a:lnTo>
                    <a:pt x="16840" y="1540"/>
                  </a:lnTo>
                  <a:lnTo>
                    <a:pt x="15917" y="1112"/>
                  </a:lnTo>
                  <a:lnTo>
                    <a:pt x="14997" y="727"/>
                  </a:lnTo>
                  <a:lnTo>
                    <a:pt x="14024" y="427"/>
                  </a:lnTo>
                  <a:lnTo>
                    <a:pt x="12950" y="170"/>
                  </a:lnTo>
                  <a:lnTo>
                    <a:pt x="11926" y="42"/>
                  </a:lnTo>
                  <a:lnTo>
                    <a:pt x="10800" y="0"/>
                  </a:lnTo>
                  <a:lnTo>
                    <a:pt x="9674" y="42"/>
                  </a:lnTo>
                  <a:lnTo>
                    <a:pt x="8650" y="170"/>
                  </a:lnTo>
                  <a:lnTo>
                    <a:pt x="7576" y="427"/>
                  </a:lnTo>
                  <a:lnTo>
                    <a:pt x="6603" y="727"/>
                  </a:lnTo>
                  <a:lnTo>
                    <a:pt x="5681" y="1112"/>
                  </a:lnTo>
                  <a:lnTo>
                    <a:pt x="4760" y="1540"/>
                  </a:lnTo>
                  <a:lnTo>
                    <a:pt x="3940" y="2053"/>
                  </a:lnTo>
                  <a:lnTo>
                    <a:pt x="3173" y="2652"/>
                  </a:lnTo>
                  <a:lnTo>
                    <a:pt x="2507" y="3293"/>
                  </a:lnTo>
                  <a:lnTo>
                    <a:pt x="1843" y="3978"/>
                  </a:lnTo>
                  <a:lnTo>
                    <a:pt x="1330" y="4705"/>
                  </a:lnTo>
                  <a:lnTo>
                    <a:pt x="870" y="5518"/>
                  </a:lnTo>
                  <a:lnTo>
                    <a:pt x="513" y="6329"/>
                  </a:lnTo>
                  <a:lnTo>
                    <a:pt x="256" y="7187"/>
                  </a:lnTo>
                  <a:lnTo>
                    <a:pt x="103" y="8084"/>
                  </a:lnTo>
                  <a:lnTo>
                    <a:pt x="0" y="9025"/>
                  </a:lnTo>
                  <a:lnTo>
                    <a:pt x="50" y="9496"/>
                  </a:lnTo>
                  <a:lnTo>
                    <a:pt x="103" y="9967"/>
                  </a:lnTo>
                  <a:lnTo>
                    <a:pt x="256" y="10864"/>
                  </a:lnTo>
                  <a:lnTo>
                    <a:pt x="513" y="11719"/>
                  </a:lnTo>
                  <a:lnTo>
                    <a:pt x="870" y="12490"/>
                  </a:lnTo>
                  <a:lnTo>
                    <a:pt x="1330" y="13260"/>
                  </a:lnTo>
                  <a:lnTo>
                    <a:pt x="1791" y="13945"/>
                  </a:lnTo>
                  <a:lnTo>
                    <a:pt x="2303" y="14628"/>
                  </a:lnTo>
                  <a:lnTo>
                    <a:pt x="2867" y="15313"/>
                  </a:lnTo>
                  <a:lnTo>
                    <a:pt x="3993" y="16681"/>
                  </a:lnTo>
                  <a:lnTo>
                    <a:pt x="4504" y="17408"/>
                  </a:lnTo>
                  <a:lnTo>
                    <a:pt x="5016" y="18135"/>
                  </a:lnTo>
                  <a:lnTo>
                    <a:pt x="5477" y="18906"/>
                  </a:lnTo>
                  <a:lnTo>
                    <a:pt x="5887" y="19761"/>
                  </a:lnTo>
                  <a:lnTo>
                    <a:pt x="6244" y="20659"/>
                  </a:lnTo>
                  <a:lnTo>
                    <a:pt x="6500" y="21600"/>
                  </a:lnTo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9" name="Shape 151"/>
            <p:cNvSpPr/>
            <p:nvPr/>
          </p:nvSpPr>
          <p:spPr>
            <a:xfrm>
              <a:off x="240909" y="218215"/>
              <a:ext cx="54769" cy="258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2666" y="9222"/>
                  </a:lnTo>
                  <a:lnTo>
                    <a:pt x="0" y="21600"/>
                  </a:lnTo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0" name="Shape 152"/>
            <p:cNvSpPr/>
            <p:nvPr/>
          </p:nvSpPr>
          <p:spPr>
            <a:xfrm>
              <a:off x="129433" y="208752"/>
              <a:ext cx="139792" cy="30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22"/>
                  </a:moveTo>
                  <a:lnTo>
                    <a:pt x="4962" y="21600"/>
                  </a:lnTo>
                  <a:lnTo>
                    <a:pt x="9925" y="2022"/>
                  </a:lnTo>
                  <a:lnTo>
                    <a:pt x="10362" y="692"/>
                  </a:lnTo>
                  <a:lnTo>
                    <a:pt x="10800" y="0"/>
                  </a:lnTo>
                  <a:lnTo>
                    <a:pt x="11238" y="692"/>
                  </a:lnTo>
                  <a:lnTo>
                    <a:pt x="11675" y="2022"/>
                  </a:lnTo>
                  <a:lnTo>
                    <a:pt x="16638" y="21600"/>
                  </a:lnTo>
                  <a:lnTo>
                    <a:pt x="21600" y="2022"/>
                  </a:lnTo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" name="Shape 153"/>
            <p:cNvSpPr/>
            <p:nvPr/>
          </p:nvSpPr>
          <p:spPr>
            <a:xfrm>
              <a:off x="119969" y="480794"/>
              <a:ext cx="158720" cy="1"/>
            </a:xfrm>
            <a:prstGeom prst="line">
              <a:avLst/>
            </a:pr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03" name="Texto del título"/>
          <p:cNvSpPr txBox="1"/>
          <p:nvPr>
            <p:ph type="title"/>
          </p:nvPr>
        </p:nvSpPr>
        <p:spPr>
          <a:xfrm>
            <a:off x="144074" y="559475"/>
            <a:ext cx="2142002" cy="2630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204" name="Nivel de texto 1…"/>
          <p:cNvSpPr txBox="1"/>
          <p:nvPr>
            <p:ph type="body" sz="quarter" idx="1"/>
          </p:nvPr>
        </p:nvSpPr>
        <p:spPr>
          <a:xfrm>
            <a:off x="2830925" y="1200150"/>
            <a:ext cx="2516401" cy="31203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SzPts val="1800"/>
              <a:defRPr sz="1800"/>
            </a:lvl1pPr>
            <a:lvl2pPr>
              <a:buSzPts val="1800"/>
              <a:defRPr sz="1800"/>
            </a:lvl2pPr>
            <a:lvl3pPr>
              <a:buSzPts val="1800"/>
              <a:defRPr sz="1800"/>
            </a:lvl3pPr>
            <a:lvl4pPr>
              <a:buSzPts val="1800"/>
              <a:defRPr sz="1800"/>
            </a:lvl4pPr>
            <a:lvl5pPr>
              <a:buSzPts val="1800"/>
              <a:defRPr sz="18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05" name="Shape 156"/>
          <p:cNvSpPr txBox="1"/>
          <p:nvPr>
            <p:ph type="body" sz="quarter" idx="13"/>
          </p:nvPr>
        </p:nvSpPr>
        <p:spPr>
          <a:xfrm>
            <a:off x="5651043" y="1200150"/>
            <a:ext cx="2671501" cy="31203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SzPts val="1800"/>
              <a:defRPr sz="1800"/>
            </a:pPr>
          </a:p>
        </p:txBody>
      </p:sp>
      <p:sp>
        <p:nvSpPr>
          <p:cNvPr id="20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159"/>
          <p:cNvSpPr/>
          <p:nvPr/>
        </p:nvSpPr>
        <p:spPr>
          <a:xfrm>
            <a:off x="407149" y="407074"/>
            <a:ext cx="8329802" cy="4329302"/>
          </a:xfrm>
          <a:prstGeom prst="rect">
            <a:avLst/>
          </a:prstGeom>
          <a:solidFill>
            <a:srgbClr val="DEE9F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14" name="Shape 160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15" name="Shape 161"/>
          <p:cNvSpPr/>
          <p:nvPr/>
        </p:nvSpPr>
        <p:spPr>
          <a:xfrm>
            <a:off x="1812100" y="271400"/>
            <a:ext cx="1054201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16" name="Shape 162"/>
          <p:cNvSpPr/>
          <p:nvPr/>
        </p:nvSpPr>
        <p:spPr>
          <a:xfrm>
            <a:off x="1704596" y="-129655"/>
            <a:ext cx="300901" cy="300900"/>
          </a:xfrm>
          <a:prstGeom prst="ellipse">
            <a:avLst/>
          </a:prstGeom>
          <a:solidFill>
            <a:srgbClr val="FF975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17" name="Shape 163"/>
          <p:cNvSpPr/>
          <p:nvPr/>
        </p:nvSpPr>
        <p:spPr>
          <a:xfrm>
            <a:off x="228600" y="2887249"/>
            <a:ext cx="605401" cy="605401"/>
          </a:xfrm>
          <a:prstGeom prst="ellipse">
            <a:avLst/>
          </a:prstGeom>
          <a:solidFill>
            <a:srgbClr val="FC4540">
              <a:alpha val="788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18" name="Shape 164"/>
          <p:cNvSpPr/>
          <p:nvPr/>
        </p:nvSpPr>
        <p:spPr>
          <a:xfrm>
            <a:off x="1522902" y="316285"/>
            <a:ext cx="213001" cy="213001"/>
          </a:xfrm>
          <a:prstGeom prst="ellipse">
            <a:avLst/>
          </a:prstGeom>
          <a:solidFill>
            <a:srgbClr val="FC406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19" name="Shape 165"/>
          <p:cNvSpPr/>
          <p:nvPr/>
        </p:nvSpPr>
        <p:spPr>
          <a:xfrm>
            <a:off x="7847949" y="4168078"/>
            <a:ext cx="1097701" cy="1097701"/>
          </a:xfrm>
          <a:prstGeom prst="ellipse">
            <a:avLst/>
          </a:prstGeom>
          <a:solidFill>
            <a:srgbClr val="02BDC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0" name="Shape 166"/>
          <p:cNvSpPr/>
          <p:nvPr/>
        </p:nvSpPr>
        <p:spPr>
          <a:xfrm>
            <a:off x="8507493" y="2981145"/>
            <a:ext cx="774601" cy="774601"/>
          </a:xfrm>
          <a:prstGeom prst="ellipse">
            <a:avLst/>
          </a:prstGeom>
          <a:solidFill>
            <a:srgbClr val="FFB60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1" name="Shape 167"/>
          <p:cNvSpPr/>
          <p:nvPr/>
        </p:nvSpPr>
        <p:spPr>
          <a:xfrm>
            <a:off x="8094101" y="3973939"/>
            <a:ext cx="413401" cy="413402"/>
          </a:xfrm>
          <a:prstGeom prst="ellipse">
            <a:avLst/>
          </a:prstGeom>
          <a:solidFill>
            <a:srgbClr val="FC4540">
              <a:alpha val="788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2" name="Shape 168"/>
          <p:cNvSpPr/>
          <p:nvPr/>
        </p:nvSpPr>
        <p:spPr>
          <a:xfrm>
            <a:off x="8622048" y="3872634"/>
            <a:ext cx="213001" cy="213001"/>
          </a:xfrm>
          <a:prstGeom prst="ellipse">
            <a:avLst/>
          </a:prstGeom>
          <a:solidFill>
            <a:srgbClr val="FF975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3" name="Shape 169"/>
          <p:cNvSpPr/>
          <p:nvPr/>
        </p:nvSpPr>
        <p:spPr>
          <a:xfrm>
            <a:off x="7550022" y="4801658"/>
            <a:ext cx="213001" cy="213001"/>
          </a:xfrm>
          <a:prstGeom prst="ellipse">
            <a:avLst/>
          </a:prstGeom>
          <a:solidFill>
            <a:srgbClr val="FFB60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4" name="Shape 170"/>
          <p:cNvSpPr/>
          <p:nvPr/>
        </p:nvSpPr>
        <p:spPr>
          <a:xfrm>
            <a:off x="7325661" y="4674666"/>
            <a:ext cx="93901" cy="93901"/>
          </a:xfrm>
          <a:prstGeom prst="ellipse">
            <a:avLst/>
          </a:prstGeom>
          <a:solidFill>
            <a:srgbClr val="02BDC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5" name="Shape 171"/>
          <p:cNvSpPr/>
          <p:nvPr/>
        </p:nvSpPr>
        <p:spPr>
          <a:xfrm>
            <a:off x="91938" y="2887249"/>
            <a:ext cx="93902" cy="93901"/>
          </a:xfrm>
          <a:prstGeom prst="ellipse">
            <a:avLst/>
          </a:prstGeom>
          <a:solidFill>
            <a:srgbClr val="FFB60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6" name="Shape 172"/>
          <p:cNvSpPr/>
          <p:nvPr/>
        </p:nvSpPr>
        <p:spPr>
          <a:xfrm>
            <a:off x="8726431" y="3200085"/>
            <a:ext cx="336726" cy="336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908" y="5416"/>
                </a:moveTo>
                <a:lnTo>
                  <a:pt x="19139" y="5187"/>
                </a:lnTo>
                <a:lnTo>
                  <a:pt x="19402" y="5056"/>
                </a:lnTo>
                <a:lnTo>
                  <a:pt x="19697" y="4956"/>
                </a:lnTo>
                <a:lnTo>
                  <a:pt x="19960" y="4892"/>
                </a:lnTo>
                <a:lnTo>
                  <a:pt x="20255" y="4825"/>
                </a:lnTo>
                <a:lnTo>
                  <a:pt x="20550" y="4695"/>
                </a:lnTo>
                <a:lnTo>
                  <a:pt x="20813" y="4530"/>
                </a:lnTo>
                <a:lnTo>
                  <a:pt x="21108" y="4300"/>
                </a:lnTo>
                <a:lnTo>
                  <a:pt x="21339" y="4038"/>
                </a:lnTo>
                <a:lnTo>
                  <a:pt x="21469" y="3742"/>
                </a:lnTo>
                <a:lnTo>
                  <a:pt x="21568" y="3414"/>
                </a:lnTo>
                <a:lnTo>
                  <a:pt x="21600" y="3053"/>
                </a:lnTo>
                <a:lnTo>
                  <a:pt x="21568" y="2758"/>
                </a:lnTo>
                <a:lnTo>
                  <a:pt x="21535" y="2461"/>
                </a:lnTo>
                <a:lnTo>
                  <a:pt x="21437" y="2200"/>
                </a:lnTo>
                <a:lnTo>
                  <a:pt x="21305" y="1903"/>
                </a:lnTo>
                <a:lnTo>
                  <a:pt x="21174" y="1674"/>
                </a:lnTo>
                <a:lnTo>
                  <a:pt x="21010" y="1411"/>
                </a:lnTo>
                <a:lnTo>
                  <a:pt x="20845" y="1182"/>
                </a:lnTo>
                <a:lnTo>
                  <a:pt x="20648" y="952"/>
                </a:lnTo>
                <a:lnTo>
                  <a:pt x="20419" y="755"/>
                </a:lnTo>
                <a:lnTo>
                  <a:pt x="20189" y="590"/>
                </a:lnTo>
                <a:lnTo>
                  <a:pt x="19926" y="426"/>
                </a:lnTo>
                <a:lnTo>
                  <a:pt x="19664" y="263"/>
                </a:lnTo>
                <a:lnTo>
                  <a:pt x="19402" y="164"/>
                </a:lnTo>
                <a:lnTo>
                  <a:pt x="19105" y="66"/>
                </a:lnTo>
                <a:lnTo>
                  <a:pt x="18844" y="32"/>
                </a:lnTo>
                <a:lnTo>
                  <a:pt x="18547" y="0"/>
                </a:lnTo>
                <a:lnTo>
                  <a:pt x="18187" y="32"/>
                </a:lnTo>
                <a:lnTo>
                  <a:pt x="17858" y="131"/>
                </a:lnTo>
                <a:lnTo>
                  <a:pt x="17563" y="263"/>
                </a:lnTo>
                <a:lnTo>
                  <a:pt x="17300" y="492"/>
                </a:lnTo>
                <a:lnTo>
                  <a:pt x="17070" y="755"/>
                </a:lnTo>
                <a:lnTo>
                  <a:pt x="16907" y="1050"/>
                </a:lnTo>
                <a:lnTo>
                  <a:pt x="16808" y="1313"/>
                </a:lnTo>
                <a:lnTo>
                  <a:pt x="16742" y="1608"/>
                </a:lnTo>
                <a:lnTo>
                  <a:pt x="16644" y="1903"/>
                </a:lnTo>
                <a:lnTo>
                  <a:pt x="16545" y="2166"/>
                </a:lnTo>
                <a:lnTo>
                  <a:pt x="16413" y="2461"/>
                </a:lnTo>
                <a:lnTo>
                  <a:pt x="16184" y="2692"/>
                </a:lnTo>
                <a:lnTo>
                  <a:pt x="15823" y="3053"/>
                </a:lnTo>
                <a:lnTo>
                  <a:pt x="15494" y="3282"/>
                </a:lnTo>
                <a:lnTo>
                  <a:pt x="15199" y="3414"/>
                </a:lnTo>
                <a:lnTo>
                  <a:pt x="14936" y="3479"/>
                </a:lnTo>
                <a:lnTo>
                  <a:pt x="14675" y="3479"/>
                </a:lnTo>
                <a:lnTo>
                  <a:pt x="14444" y="3414"/>
                </a:lnTo>
                <a:lnTo>
                  <a:pt x="14215" y="3250"/>
                </a:lnTo>
                <a:lnTo>
                  <a:pt x="13984" y="3085"/>
                </a:lnTo>
                <a:lnTo>
                  <a:pt x="13755" y="2822"/>
                </a:lnTo>
                <a:lnTo>
                  <a:pt x="13525" y="2561"/>
                </a:lnTo>
                <a:lnTo>
                  <a:pt x="13033" y="1903"/>
                </a:lnTo>
                <a:lnTo>
                  <a:pt x="12441" y="1182"/>
                </a:lnTo>
                <a:lnTo>
                  <a:pt x="12114" y="787"/>
                </a:lnTo>
                <a:lnTo>
                  <a:pt x="11752" y="394"/>
                </a:lnTo>
                <a:lnTo>
                  <a:pt x="11555" y="229"/>
                </a:lnTo>
                <a:lnTo>
                  <a:pt x="11293" y="98"/>
                </a:lnTo>
                <a:lnTo>
                  <a:pt x="11064" y="32"/>
                </a:lnTo>
                <a:lnTo>
                  <a:pt x="10801" y="0"/>
                </a:lnTo>
                <a:lnTo>
                  <a:pt x="10669" y="32"/>
                </a:lnTo>
                <a:lnTo>
                  <a:pt x="10472" y="131"/>
                </a:lnTo>
                <a:lnTo>
                  <a:pt x="9848" y="492"/>
                </a:lnTo>
                <a:lnTo>
                  <a:pt x="9486" y="722"/>
                </a:lnTo>
                <a:lnTo>
                  <a:pt x="9093" y="1018"/>
                </a:lnTo>
                <a:lnTo>
                  <a:pt x="8667" y="1313"/>
                </a:lnTo>
                <a:lnTo>
                  <a:pt x="8272" y="1674"/>
                </a:lnTo>
                <a:lnTo>
                  <a:pt x="7911" y="2035"/>
                </a:lnTo>
                <a:lnTo>
                  <a:pt x="7583" y="2429"/>
                </a:lnTo>
                <a:lnTo>
                  <a:pt x="7320" y="2822"/>
                </a:lnTo>
                <a:lnTo>
                  <a:pt x="7222" y="3021"/>
                </a:lnTo>
                <a:lnTo>
                  <a:pt x="7156" y="3250"/>
                </a:lnTo>
                <a:lnTo>
                  <a:pt x="7091" y="3447"/>
                </a:lnTo>
                <a:lnTo>
                  <a:pt x="7058" y="3643"/>
                </a:lnTo>
                <a:lnTo>
                  <a:pt x="7058" y="3840"/>
                </a:lnTo>
                <a:lnTo>
                  <a:pt x="7091" y="4071"/>
                </a:lnTo>
                <a:lnTo>
                  <a:pt x="7156" y="4267"/>
                </a:lnTo>
                <a:lnTo>
                  <a:pt x="7254" y="4464"/>
                </a:lnTo>
                <a:lnTo>
                  <a:pt x="7386" y="4661"/>
                </a:lnTo>
                <a:lnTo>
                  <a:pt x="7551" y="4858"/>
                </a:lnTo>
                <a:lnTo>
                  <a:pt x="7812" y="5056"/>
                </a:lnTo>
                <a:lnTo>
                  <a:pt x="8338" y="5317"/>
                </a:lnTo>
                <a:lnTo>
                  <a:pt x="8928" y="5450"/>
                </a:lnTo>
                <a:lnTo>
                  <a:pt x="9225" y="5580"/>
                </a:lnTo>
                <a:lnTo>
                  <a:pt x="9486" y="5712"/>
                </a:lnTo>
                <a:lnTo>
                  <a:pt x="9749" y="5942"/>
                </a:lnTo>
                <a:lnTo>
                  <a:pt x="9980" y="6204"/>
                </a:lnTo>
                <a:lnTo>
                  <a:pt x="10111" y="6500"/>
                </a:lnTo>
                <a:lnTo>
                  <a:pt x="10209" y="6828"/>
                </a:lnTo>
                <a:lnTo>
                  <a:pt x="10243" y="7222"/>
                </a:lnTo>
                <a:lnTo>
                  <a:pt x="10209" y="7485"/>
                </a:lnTo>
                <a:lnTo>
                  <a:pt x="10177" y="7780"/>
                </a:lnTo>
                <a:lnTo>
                  <a:pt x="9980" y="8306"/>
                </a:lnTo>
                <a:lnTo>
                  <a:pt x="9848" y="8567"/>
                </a:lnTo>
                <a:lnTo>
                  <a:pt x="9685" y="8830"/>
                </a:lnTo>
                <a:lnTo>
                  <a:pt x="9486" y="9061"/>
                </a:lnTo>
                <a:lnTo>
                  <a:pt x="9290" y="9290"/>
                </a:lnTo>
                <a:lnTo>
                  <a:pt x="9061" y="9486"/>
                </a:lnTo>
                <a:lnTo>
                  <a:pt x="8830" y="9685"/>
                </a:lnTo>
                <a:lnTo>
                  <a:pt x="8601" y="9815"/>
                </a:lnTo>
                <a:lnTo>
                  <a:pt x="8338" y="9980"/>
                </a:lnTo>
                <a:lnTo>
                  <a:pt x="8075" y="10078"/>
                </a:lnTo>
                <a:lnTo>
                  <a:pt x="7780" y="10177"/>
                </a:lnTo>
                <a:lnTo>
                  <a:pt x="7485" y="10209"/>
                </a:lnTo>
                <a:lnTo>
                  <a:pt x="7222" y="10243"/>
                </a:lnTo>
                <a:lnTo>
                  <a:pt x="6861" y="10209"/>
                </a:lnTo>
                <a:lnTo>
                  <a:pt x="6533" y="10111"/>
                </a:lnTo>
                <a:lnTo>
                  <a:pt x="6204" y="9980"/>
                </a:lnTo>
                <a:lnTo>
                  <a:pt x="5942" y="9749"/>
                </a:lnTo>
                <a:lnTo>
                  <a:pt x="5712" y="9486"/>
                </a:lnTo>
                <a:lnTo>
                  <a:pt x="5548" y="9191"/>
                </a:lnTo>
                <a:lnTo>
                  <a:pt x="5351" y="8601"/>
                </a:lnTo>
                <a:lnTo>
                  <a:pt x="5285" y="8338"/>
                </a:lnTo>
                <a:lnTo>
                  <a:pt x="5187" y="8075"/>
                </a:lnTo>
                <a:lnTo>
                  <a:pt x="5056" y="7812"/>
                </a:lnTo>
                <a:lnTo>
                  <a:pt x="4858" y="7550"/>
                </a:lnTo>
                <a:lnTo>
                  <a:pt x="4661" y="7386"/>
                </a:lnTo>
                <a:lnTo>
                  <a:pt x="4464" y="7254"/>
                </a:lnTo>
                <a:lnTo>
                  <a:pt x="4267" y="7156"/>
                </a:lnTo>
                <a:lnTo>
                  <a:pt x="4071" y="7091"/>
                </a:lnTo>
                <a:lnTo>
                  <a:pt x="3840" y="7058"/>
                </a:lnTo>
                <a:lnTo>
                  <a:pt x="3643" y="7058"/>
                </a:lnTo>
                <a:lnTo>
                  <a:pt x="3447" y="7091"/>
                </a:lnTo>
                <a:lnTo>
                  <a:pt x="3250" y="7156"/>
                </a:lnTo>
                <a:lnTo>
                  <a:pt x="3021" y="7222"/>
                </a:lnTo>
                <a:lnTo>
                  <a:pt x="2822" y="7320"/>
                </a:lnTo>
                <a:lnTo>
                  <a:pt x="2429" y="7583"/>
                </a:lnTo>
                <a:lnTo>
                  <a:pt x="2035" y="7911"/>
                </a:lnTo>
                <a:lnTo>
                  <a:pt x="1674" y="8272"/>
                </a:lnTo>
                <a:lnTo>
                  <a:pt x="1313" y="8667"/>
                </a:lnTo>
                <a:lnTo>
                  <a:pt x="1018" y="9093"/>
                </a:lnTo>
                <a:lnTo>
                  <a:pt x="722" y="9486"/>
                </a:lnTo>
                <a:lnTo>
                  <a:pt x="492" y="9848"/>
                </a:lnTo>
                <a:lnTo>
                  <a:pt x="131" y="10472"/>
                </a:lnTo>
                <a:lnTo>
                  <a:pt x="32" y="10669"/>
                </a:lnTo>
                <a:lnTo>
                  <a:pt x="0" y="10801"/>
                </a:lnTo>
                <a:lnTo>
                  <a:pt x="32" y="11062"/>
                </a:lnTo>
                <a:lnTo>
                  <a:pt x="98" y="11293"/>
                </a:lnTo>
                <a:lnTo>
                  <a:pt x="229" y="11555"/>
                </a:lnTo>
                <a:lnTo>
                  <a:pt x="394" y="11752"/>
                </a:lnTo>
                <a:lnTo>
                  <a:pt x="787" y="12114"/>
                </a:lnTo>
                <a:lnTo>
                  <a:pt x="1182" y="12441"/>
                </a:lnTo>
                <a:lnTo>
                  <a:pt x="1903" y="13033"/>
                </a:lnTo>
                <a:lnTo>
                  <a:pt x="2561" y="13525"/>
                </a:lnTo>
                <a:lnTo>
                  <a:pt x="2822" y="13755"/>
                </a:lnTo>
                <a:lnTo>
                  <a:pt x="3085" y="13984"/>
                </a:lnTo>
                <a:lnTo>
                  <a:pt x="3250" y="14215"/>
                </a:lnTo>
                <a:lnTo>
                  <a:pt x="3414" y="14444"/>
                </a:lnTo>
                <a:lnTo>
                  <a:pt x="3480" y="14675"/>
                </a:lnTo>
                <a:lnTo>
                  <a:pt x="3480" y="14936"/>
                </a:lnTo>
                <a:lnTo>
                  <a:pt x="3414" y="15199"/>
                </a:lnTo>
                <a:lnTo>
                  <a:pt x="3282" y="15494"/>
                </a:lnTo>
                <a:lnTo>
                  <a:pt x="3053" y="15823"/>
                </a:lnTo>
                <a:lnTo>
                  <a:pt x="2463" y="16413"/>
                </a:lnTo>
                <a:lnTo>
                  <a:pt x="2200" y="16545"/>
                </a:lnTo>
                <a:lnTo>
                  <a:pt x="1903" y="16644"/>
                </a:lnTo>
                <a:lnTo>
                  <a:pt x="1642" y="16710"/>
                </a:lnTo>
                <a:lnTo>
                  <a:pt x="1345" y="16775"/>
                </a:lnTo>
                <a:lnTo>
                  <a:pt x="1050" y="16907"/>
                </a:lnTo>
                <a:lnTo>
                  <a:pt x="787" y="17070"/>
                </a:lnTo>
                <a:lnTo>
                  <a:pt x="492" y="17300"/>
                </a:lnTo>
                <a:lnTo>
                  <a:pt x="263" y="17563"/>
                </a:lnTo>
                <a:lnTo>
                  <a:pt x="131" y="17858"/>
                </a:lnTo>
                <a:lnTo>
                  <a:pt x="32" y="18186"/>
                </a:lnTo>
                <a:lnTo>
                  <a:pt x="0" y="18547"/>
                </a:lnTo>
                <a:lnTo>
                  <a:pt x="32" y="18844"/>
                </a:lnTo>
                <a:lnTo>
                  <a:pt x="66" y="19139"/>
                </a:lnTo>
                <a:lnTo>
                  <a:pt x="164" y="19402"/>
                </a:lnTo>
                <a:lnTo>
                  <a:pt x="295" y="19697"/>
                </a:lnTo>
                <a:lnTo>
                  <a:pt x="427" y="19926"/>
                </a:lnTo>
                <a:lnTo>
                  <a:pt x="590" y="20189"/>
                </a:lnTo>
                <a:lnTo>
                  <a:pt x="755" y="20419"/>
                </a:lnTo>
                <a:lnTo>
                  <a:pt x="952" y="20648"/>
                </a:lnTo>
                <a:lnTo>
                  <a:pt x="1182" y="20845"/>
                </a:lnTo>
                <a:lnTo>
                  <a:pt x="1411" y="21010"/>
                </a:lnTo>
                <a:lnTo>
                  <a:pt x="1937" y="21339"/>
                </a:lnTo>
                <a:lnTo>
                  <a:pt x="2200" y="21437"/>
                </a:lnTo>
                <a:lnTo>
                  <a:pt x="2495" y="21535"/>
                </a:lnTo>
                <a:lnTo>
                  <a:pt x="2758" y="21568"/>
                </a:lnTo>
                <a:lnTo>
                  <a:pt x="3053" y="21600"/>
                </a:lnTo>
                <a:lnTo>
                  <a:pt x="3414" y="21568"/>
                </a:lnTo>
                <a:lnTo>
                  <a:pt x="3742" y="21469"/>
                </a:lnTo>
                <a:lnTo>
                  <a:pt x="4038" y="21339"/>
                </a:lnTo>
                <a:lnTo>
                  <a:pt x="4300" y="21108"/>
                </a:lnTo>
                <a:lnTo>
                  <a:pt x="4530" y="20845"/>
                </a:lnTo>
                <a:lnTo>
                  <a:pt x="4695" y="20550"/>
                </a:lnTo>
                <a:lnTo>
                  <a:pt x="4793" y="20287"/>
                </a:lnTo>
                <a:lnTo>
                  <a:pt x="4858" y="19992"/>
                </a:lnTo>
                <a:lnTo>
                  <a:pt x="4958" y="19697"/>
                </a:lnTo>
                <a:lnTo>
                  <a:pt x="5056" y="19434"/>
                </a:lnTo>
                <a:lnTo>
                  <a:pt x="5187" y="19139"/>
                </a:lnTo>
                <a:lnTo>
                  <a:pt x="5416" y="18908"/>
                </a:lnTo>
                <a:lnTo>
                  <a:pt x="5777" y="18581"/>
                </a:lnTo>
                <a:lnTo>
                  <a:pt x="6106" y="18318"/>
                </a:lnTo>
                <a:lnTo>
                  <a:pt x="6401" y="18186"/>
                </a:lnTo>
                <a:lnTo>
                  <a:pt x="6664" y="18121"/>
                </a:lnTo>
                <a:lnTo>
                  <a:pt x="6927" y="18121"/>
                </a:lnTo>
                <a:lnTo>
                  <a:pt x="7156" y="18186"/>
                </a:lnTo>
                <a:lnTo>
                  <a:pt x="7386" y="18350"/>
                </a:lnTo>
                <a:lnTo>
                  <a:pt x="7616" y="18515"/>
                </a:lnTo>
                <a:lnTo>
                  <a:pt x="7846" y="18778"/>
                </a:lnTo>
                <a:lnTo>
                  <a:pt x="8075" y="19040"/>
                </a:lnTo>
                <a:lnTo>
                  <a:pt x="8569" y="19697"/>
                </a:lnTo>
                <a:lnTo>
                  <a:pt x="9159" y="20419"/>
                </a:lnTo>
                <a:lnTo>
                  <a:pt x="9486" y="20813"/>
                </a:lnTo>
                <a:lnTo>
                  <a:pt x="9848" y="21206"/>
                </a:lnTo>
                <a:lnTo>
                  <a:pt x="10046" y="21371"/>
                </a:lnTo>
                <a:lnTo>
                  <a:pt x="10307" y="21502"/>
                </a:lnTo>
                <a:lnTo>
                  <a:pt x="10538" y="21568"/>
                </a:lnTo>
                <a:lnTo>
                  <a:pt x="10801" y="21600"/>
                </a:lnTo>
                <a:lnTo>
                  <a:pt x="10931" y="21568"/>
                </a:lnTo>
                <a:lnTo>
                  <a:pt x="11128" y="21469"/>
                </a:lnTo>
                <a:lnTo>
                  <a:pt x="11752" y="21108"/>
                </a:lnTo>
                <a:lnTo>
                  <a:pt x="12114" y="20879"/>
                </a:lnTo>
                <a:lnTo>
                  <a:pt x="12507" y="20582"/>
                </a:lnTo>
                <a:lnTo>
                  <a:pt x="12934" y="20287"/>
                </a:lnTo>
                <a:lnTo>
                  <a:pt x="13328" y="19926"/>
                </a:lnTo>
                <a:lnTo>
                  <a:pt x="13689" y="19565"/>
                </a:lnTo>
                <a:lnTo>
                  <a:pt x="14017" y="19171"/>
                </a:lnTo>
                <a:lnTo>
                  <a:pt x="14280" y="18778"/>
                </a:lnTo>
                <a:lnTo>
                  <a:pt x="14378" y="18581"/>
                </a:lnTo>
                <a:lnTo>
                  <a:pt x="14444" y="18350"/>
                </a:lnTo>
                <a:lnTo>
                  <a:pt x="14510" y="18153"/>
                </a:lnTo>
                <a:lnTo>
                  <a:pt x="14542" y="17957"/>
                </a:lnTo>
                <a:lnTo>
                  <a:pt x="14542" y="17760"/>
                </a:lnTo>
                <a:lnTo>
                  <a:pt x="14510" y="17529"/>
                </a:lnTo>
                <a:lnTo>
                  <a:pt x="14444" y="17333"/>
                </a:lnTo>
                <a:lnTo>
                  <a:pt x="14346" y="17136"/>
                </a:lnTo>
                <a:lnTo>
                  <a:pt x="14215" y="16939"/>
                </a:lnTo>
                <a:lnTo>
                  <a:pt x="14050" y="16742"/>
                </a:lnTo>
                <a:lnTo>
                  <a:pt x="13788" y="16545"/>
                </a:lnTo>
                <a:lnTo>
                  <a:pt x="13525" y="16413"/>
                </a:lnTo>
                <a:lnTo>
                  <a:pt x="13262" y="16315"/>
                </a:lnTo>
                <a:lnTo>
                  <a:pt x="12967" y="16217"/>
                </a:lnTo>
                <a:lnTo>
                  <a:pt x="12672" y="16150"/>
                </a:lnTo>
                <a:lnTo>
                  <a:pt x="12376" y="16020"/>
                </a:lnTo>
                <a:lnTo>
                  <a:pt x="12114" y="15889"/>
                </a:lnTo>
                <a:lnTo>
                  <a:pt x="11851" y="15658"/>
                </a:lnTo>
                <a:lnTo>
                  <a:pt x="11622" y="15396"/>
                </a:lnTo>
                <a:lnTo>
                  <a:pt x="11489" y="15100"/>
                </a:lnTo>
                <a:lnTo>
                  <a:pt x="11391" y="14773"/>
                </a:lnTo>
                <a:lnTo>
                  <a:pt x="11359" y="14378"/>
                </a:lnTo>
                <a:lnTo>
                  <a:pt x="11391" y="14115"/>
                </a:lnTo>
                <a:lnTo>
                  <a:pt x="11423" y="13820"/>
                </a:lnTo>
                <a:lnTo>
                  <a:pt x="11522" y="13557"/>
                </a:lnTo>
                <a:lnTo>
                  <a:pt x="11622" y="13296"/>
                </a:lnTo>
                <a:lnTo>
                  <a:pt x="11752" y="13033"/>
                </a:lnTo>
                <a:lnTo>
                  <a:pt x="11917" y="12770"/>
                </a:lnTo>
                <a:lnTo>
                  <a:pt x="12114" y="12539"/>
                </a:lnTo>
                <a:lnTo>
                  <a:pt x="12310" y="12310"/>
                </a:lnTo>
                <a:lnTo>
                  <a:pt x="12539" y="12114"/>
                </a:lnTo>
                <a:lnTo>
                  <a:pt x="12770" y="11949"/>
                </a:lnTo>
                <a:lnTo>
                  <a:pt x="12999" y="11785"/>
                </a:lnTo>
                <a:lnTo>
                  <a:pt x="13262" y="11620"/>
                </a:lnTo>
                <a:lnTo>
                  <a:pt x="13525" y="11522"/>
                </a:lnTo>
                <a:lnTo>
                  <a:pt x="13820" y="11423"/>
                </a:lnTo>
                <a:lnTo>
                  <a:pt x="14116" y="11391"/>
                </a:lnTo>
                <a:lnTo>
                  <a:pt x="14378" y="11359"/>
                </a:lnTo>
                <a:lnTo>
                  <a:pt x="14739" y="11391"/>
                </a:lnTo>
                <a:lnTo>
                  <a:pt x="15068" y="11489"/>
                </a:lnTo>
                <a:lnTo>
                  <a:pt x="15396" y="11620"/>
                </a:lnTo>
                <a:lnTo>
                  <a:pt x="15658" y="11851"/>
                </a:lnTo>
                <a:lnTo>
                  <a:pt x="15889" y="12114"/>
                </a:lnTo>
                <a:lnTo>
                  <a:pt x="16052" y="12409"/>
                </a:lnTo>
                <a:lnTo>
                  <a:pt x="16152" y="12704"/>
                </a:lnTo>
                <a:lnTo>
                  <a:pt x="16250" y="12999"/>
                </a:lnTo>
                <a:lnTo>
                  <a:pt x="16315" y="13262"/>
                </a:lnTo>
                <a:lnTo>
                  <a:pt x="16413" y="13525"/>
                </a:lnTo>
                <a:lnTo>
                  <a:pt x="16545" y="13788"/>
                </a:lnTo>
                <a:lnTo>
                  <a:pt x="16742" y="14050"/>
                </a:lnTo>
                <a:lnTo>
                  <a:pt x="16939" y="14215"/>
                </a:lnTo>
                <a:lnTo>
                  <a:pt x="17136" y="14346"/>
                </a:lnTo>
                <a:lnTo>
                  <a:pt x="17333" y="14444"/>
                </a:lnTo>
                <a:lnTo>
                  <a:pt x="17529" y="14510"/>
                </a:lnTo>
                <a:lnTo>
                  <a:pt x="17760" y="14542"/>
                </a:lnTo>
                <a:lnTo>
                  <a:pt x="17957" y="14542"/>
                </a:lnTo>
                <a:lnTo>
                  <a:pt x="18153" y="14510"/>
                </a:lnTo>
                <a:lnTo>
                  <a:pt x="18350" y="14444"/>
                </a:lnTo>
                <a:lnTo>
                  <a:pt x="18581" y="14378"/>
                </a:lnTo>
                <a:lnTo>
                  <a:pt x="18778" y="14280"/>
                </a:lnTo>
                <a:lnTo>
                  <a:pt x="19171" y="14017"/>
                </a:lnTo>
                <a:lnTo>
                  <a:pt x="19565" y="13689"/>
                </a:lnTo>
                <a:lnTo>
                  <a:pt x="19926" y="13328"/>
                </a:lnTo>
                <a:lnTo>
                  <a:pt x="20287" y="12934"/>
                </a:lnTo>
                <a:lnTo>
                  <a:pt x="20582" y="12507"/>
                </a:lnTo>
                <a:lnTo>
                  <a:pt x="20879" y="12114"/>
                </a:lnTo>
                <a:lnTo>
                  <a:pt x="21108" y="11752"/>
                </a:lnTo>
                <a:lnTo>
                  <a:pt x="21469" y="11128"/>
                </a:lnTo>
                <a:lnTo>
                  <a:pt x="21568" y="10931"/>
                </a:lnTo>
                <a:lnTo>
                  <a:pt x="21600" y="10801"/>
                </a:lnTo>
                <a:lnTo>
                  <a:pt x="21568" y="10538"/>
                </a:lnTo>
                <a:lnTo>
                  <a:pt x="21502" y="10307"/>
                </a:lnTo>
                <a:lnTo>
                  <a:pt x="21371" y="10045"/>
                </a:lnTo>
                <a:lnTo>
                  <a:pt x="21206" y="9848"/>
                </a:lnTo>
                <a:lnTo>
                  <a:pt x="20813" y="9486"/>
                </a:lnTo>
                <a:lnTo>
                  <a:pt x="20419" y="9159"/>
                </a:lnTo>
                <a:lnTo>
                  <a:pt x="19697" y="8567"/>
                </a:lnTo>
                <a:lnTo>
                  <a:pt x="19040" y="8075"/>
                </a:lnTo>
                <a:lnTo>
                  <a:pt x="18778" y="7846"/>
                </a:lnTo>
                <a:lnTo>
                  <a:pt x="18515" y="7616"/>
                </a:lnTo>
                <a:lnTo>
                  <a:pt x="18350" y="7386"/>
                </a:lnTo>
                <a:lnTo>
                  <a:pt x="18187" y="7156"/>
                </a:lnTo>
                <a:lnTo>
                  <a:pt x="18121" y="6927"/>
                </a:lnTo>
                <a:lnTo>
                  <a:pt x="18121" y="6664"/>
                </a:lnTo>
                <a:lnTo>
                  <a:pt x="18187" y="6401"/>
                </a:lnTo>
                <a:lnTo>
                  <a:pt x="18318" y="6106"/>
                </a:lnTo>
                <a:lnTo>
                  <a:pt x="18547" y="5777"/>
                </a:lnTo>
                <a:lnTo>
                  <a:pt x="18908" y="5416"/>
                </a:lnTo>
                <a:close/>
              </a:path>
            </a:pathLst>
          </a:custGeom>
          <a:ln w="12175" cap="rnd">
            <a:solidFill>
              <a:srgbClr val="02BDC7"/>
            </a:solidFill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29" name="Shape 173"/>
          <p:cNvGrpSpPr/>
          <p:nvPr/>
        </p:nvGrpSpPr>
        <p:grpSpPr>
          <a:xfrm>
            <a:off x="8142375" y="4477603"/>
            <a:ext cx="508821" cy="478650"/>
            <a:chOff x="0" y="30"/>
            <a:chExt cx="508820" cy="478649"/>
          </a:xfrm>
        </p:grpSpPr>
        <p:sp>
          <p:nvSpPr>
            <p:cNvPr id="227" name="Shape 174"/>
            <p:cNvSpPr/>
            <p:nvPr/>
          </p:nvSpPr>
          <p:spPr>
            <a:xfrm>
              <a:off x="-1" y="181397"/>
              <a:ext cx="121180" cy="271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13282" y="5923"/>
                  </a:moveTo>
                  <a:lnTo>
                    <a:pt x="12477" y="5864"/>
                  </a:lnTo>
                  <a:lnTo>
                    <a:pt x="11805" y="5805"/>
                  </a:lnTo>
                  <a:lnTo>
                    <a:pt x="11139" y="5626"/>
                  </a:lnTo>
                  <a:lnTo>
                    <a:pt x="10599" y="5444"/>
                  </a:lnTo>
                  <a:lnTo>
                    <a:pt x="10065" y="5147"/>
                  </a:lnTo>
                  <a:lnTo>
                    <a:pt x="9662" y="4847"/>
                  </a:lnTo>
                  <a:lnTo>
                    <a:pt x="9525" y="4547"/>
                  </a:lnTo>
                  <a:lnTo>
                    <a:pt x="9393" y="4189"/>
                  </a:lnTo>
                  <a:lnTo>
                    <a:pt x="9525" y="3830"/>
                  </a:lnTo>
                  <a:lnTo>
                    <a:pt x="9662" y="3530"/>
                  </a:lnTo>
                  <a:lnTo>
                    <a:pt x="10065" y="3231"/>
                  </a:lnTo>
                  <a:lnTo>
                    <a:pt x="11139" y="2752"/>
                  </a:lnTo>
                  <a:lnTo>
                    <a:pt x="11805" y="2634"/>
                  </a:lnTo>
                  <a:lnTo>
                    <a:pt x="12477" y="2513"/>
                  </a:lnTo>
                  <a:lnTo>
                    <a:pt x="13282" y="2454"/>
                  </a:lnTo>
                  <a:lnTo>
                    <a:pt x="14086" y="2513"/>
                  </a:lnTo>
                  <a:lnTo>
                    <a:pt x="14758" y="2634"/>
                  </a:lnTo>
                  <a:lnTo>
                    <a:pt x="15430" y="2752"/>
                  </a:lnTo>
                  <a:lnTo>
                    <a:pt x="15964" y="2992"/>
                  </a:lnTo>
                  <a:lnTo>
                    <a:pt x="16504" y="3231"/>
                  </a:lnTo>
                  <a:lnTo>
                    <a:pt x="16907" y="3530"/>
                  </a:lnTo>
                  <a:lnTo>
                    <a:pt x="17039" y="3830"/>
                  </a:lnTo>
                  <a:lnTo>
                    <a:pt x="17176" y="4189"/>
                  </a:lnTo>
                  <a:lnTo>
                    <a:pt x="17039" y="4547"/>
                  </a:lnTo>
                  <a:lnTo>
                    <a:pt x="16907" y="4847"/>
                  </a:lnTo>
                  <a:lnTo>
                    <a:pt x="16504" y="5147"/>
                  </a:lnTo>
                  <a:lnTo>
                    <a:pt x="15964" y="5444"/>
                  </a:lnTo>
                  <a:lnTo>
                    <a:pt x="15430" y="5626"/>
                  </a:lnTo>
                  <a:lnTo>
                    <a:pt x="14758" y="5805"/>
                  </a:lnTo>
                  <a:lnTo>
                    <a:pt x="14086" y="5864"/>
                  </a:lnTo>
                  <a:lnTo>
                    <a:pt x="13282" y="5923"/>
                  </a:lnTo>
                  <a:close/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" name="Shape 175"/>
            <p:cNvSpPr/>
            <p:nvPr/>
          </p:nvSpPr>
          <p:spPr>
            <a:xfrm>
              <a:off x="130233" y="30"/>
              <a:ext cx="378588" cy="47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680"/>
                  </a:moveTo>
                  <a:lnTo>
                    <a:pt x="2663" y="18680"/>
                  </a:lnTo>
                  <a:lnTo>
                    <a:pt x="3521" y="19019"/>
                  </a:lnTo>
                  <a:lnTo>
                    <a:pt x="4724" y="19427"/>
                  </a:lnTo>
                  <a:lnTo>
                    <a:pt x="6268" y="19903"/>
                  </a:lnTo>
                  <a:lnTo>
                    <a:pt x="7988" y="20412"/>
                  </a:lnTo>
                  <a:lnTo>
                    <a:pt x="9834" y="20854"/>
                  </a:lnTo>
                  <a:lnTo>
                    <a:pt x="10779" y="21058"/>
                  </a:lnTo>
                  <a:lnTo>
                    <a:pt x="11724" y="21226"/>
                  </a:lnTo>
                  <a:lnTo>
                    <a:pt x="12625" y="21396"/>
                  </a:lnTo>
                  <a:lnTo>
                    <a:pt x="13526" y="21498"/>
                  </a:lnTo>
                  <a:lnTo>
                    <a:pt x="14342" y="21567"/>
                  </a:lnTo>
                  <a:lnTo>
                    <a:pt x="15159" y="21600"/>
                  </a:lnTo>
                  <a:lnTo>
                    <a:pt x="16532" y="21600"/>
                  </a:lnTo>
                  <a:lnTo>
                    <a:pt x="17262" y="21567"/>
                  </a:lnTo>
                  <a:lnTo>
                    <a:pt x="17950" y="21498"/>
                  </a:lnTo>
                  <a:lnTo>
                    <a:pt x="18551" y="21363"/>
                  </a:lnTo>
                  <a:lnTo>
                    <a:pt x="18851" y="21295"/>
                  </a:lnTo>
                  <a:lnTo>
                    <a:pt x="19066" y="21226"/>
                  </a:lnTo>
                  <a:lnTo>
                    <a:pt x="19281" y="21124"/>
                  </a:lnTo>
                  <a:lnTo>
                    <a:pt x="19452" y="20989"/>
                  </a:lnTo>
                  <a:lnTo>
                    <a:pt x="19539" y="20854"/>
                  </a:lnTo>
                  <a:lnTo>
                    <a:pt x="19625" y="20684"/>
                  </a:lnTo>
                  <a:lnTo>
                    <a:pt x="19754" y="19698"/>
                  </a:lnTo>
                  <a:lnTo>
                    <a:pt x="19712" y="19461"/>
                  </a:lnTo>
                  <a:lnTo>
                    <a:pt x="19625" y="19257"/>
                  </a:lnTo>
                  <a:lnTo>
                    <a:pt x="19452" y="19054"/>
                  </a:lnTo>
                  <a:lnTo>
                    <a:pt x="19195" y="18883"/>
                  </a:lnTo>
                  <a:lnTo>
                    <a:pt x="19410" y="18850"/>
                  </a:lnTo>
                  <a:lnTo>
                    <a:pt x="19840" y="18713"/>
                  </a:lnTo>
                  <a:lnTo>
                    <a:pt x="20011" y="18578"/>
                  </a:lnTo>
                  <a:lnTo>
                    <a:pt x="20140" y="18441"/>
                  </a:lnTo>
                  <a:lnTo>
                    <a:pt x="20269" y="18273"/>
                  </a:lnTo>
                  <a:lnTo>
                    <a:pt x="20355" y="18068"/>
                  </a:lnTo>
                  <a:lnTo>
                    <a:pt x="20397" y="17899"/>
                  </a:lnTo>
                  <a:lnTo>
                    <a:pt x="20526" y="16676"/>
                  </a:lnTo>
                  <a:lnTo>
                    <a:pt x="20526" y="16370"/>
                  </a:lnTo>
                  <a:lnTo>
                    <a:pt x="20484" y="16200"/>
                  </a:lnTo>
                  <a:lnTo>
                    <a:pt x="20397" y="16065"/>
                  </a:lnTo>
                  <a:lnTo>
                    <a:pt x="20182" y="15827"/>
                  </a:lnTo>
                  <a:lnTo>
                    <a:pt x="19925" y="15623"/>
                  </a:lnTo>
                  <a:lnTo>
                    <a:pt x="20140" y="15590"/>
                  </a:lnTo>
                  <a:lnTo>
                    <a:pt x="20313" y="15521"/>
                  </a:lnTo>
                  <a:lnTo>
                    <a:pt x="20484" y="15419"/>
                  </a:lnTo>
                  <a:lnTo>
                    <a:pt x="20655" y="15283"/>
                  </a:lnTo>
                  <a:lnTo>
                    <a:pt x="20784" y="15147"/>
                  </a:lnTo>
                  <a:lnTo>
                    <a:pt x="20870" y="15012"/>
                  </a:lnTo>
                  <a:lnTo>
                    <a:pt x="20956" y="14842"/>
                  </a:lnTo>
                  <a:lnTo>
                    <a:pt x="20999" y="14638"/>
                  </a:lnTo>
                  <a:lnTo>
                    <a:pt x="21127" y="13449"/>
                  </a:lnTo>
                  <a:lnTo>
                    <a:pt x="21127" y="13110"/>
                  </a:lnTo>
                  <a:lnTo>
                    <a:pt x="21085" y="12940"/>
                  </a:lnTo>
                  <a:lnTo>
                    <a:pt x="20999" y="12803"/>
                  </a:lnTo>
                  <a:lnTo>
                    <a:pt x="20912" y="12668"/>
                  </a:lnTo>
                  <a:lnTo>
                    <a:pt x="20655" y="12464"/>
                  </a:lnTo>
                  <a:lnTo>
                    <a:pt x="20484" y="12363"/>
                  </a:lnTo>
                  <a:lnTo>
                    <a:pt x="20655" y="12328"/>
                  </a:lnTo>
                  <a:lnTo>
                    <a:pt x="20828" y="12226"/>
                  </a:lnTo>
                  <a:lnTo>
                    <a:pt x="20999" y="12124"/>
                  </a:lnTo>
                  <a:lnTo>
                    <a:pt x="21127" y="12022"/>
                  </a:lnTo>
                  <a:lnTo>
                    <a:pt x="21256" y="11887"/>
                  </a:lnTo>
                  <a:lnTo>
                    <a:pt x="21343" y="11750"/>
                  </a:lnTo>
                  <a:lnTo>
                    <a:pt x="21385" y="11582"/>
                  </a:lnTo>
                  <a:lnTo>
                    <a:pt x="21429" y="11412"/>
                  </a:lnTo>
                  <a:lnTo>
                    <a:pt x="21600" y="10188"/>
                  </a:lnTo>
                  <a:lnTo>
                    <a:pt x="21558" y="10018"/>
                  </a:lnTo>
                  <a:lnTo>
                    <a:pt x="21514" y="9850"/>
                  </a:lnTo>
                  <a:lnTo>
                    <a:pt x="21429" y="9713"/>
                  </a:lnTo>
                  <a:lnTo>
                    <a:pt x="21343" y="9578"/>
                  </a:lnTo>
                  <a:lnTo>
                    <a:pt x="21214" y="9441"/>
                  </a:lnTo>
                  <a:lnTo>
                    <a:pt x="21043" y="9339"/>
                  </a:lnTo>
                  <a:lnTo>
                    <a:pt x="20655" y="9136"/>
                  </a:lnTo>
                  <a:lnTo>
                    <a:pt x="20226" y="8965"/>
                  </a:lnTo>
                  <a:lnTo>
                    <a:pt x="19712" y="8830"/>
                  </a:lnTo>
                  <a:lnTo>
                    <a:pt x="19153" y="8728"/>
                  </a:lnTo>
                  <a:lnTo>
                    <a:pt x="18594" y="8660"/>
                  </a:lnTo>
                  <a:lnTo>
                    <a:pt x="17391" y="8525"/>
                  </a:lnTo>
                  <a:lnTo>
                    <a:pt x="15545" y="8388"/>
                  </a:lnTo>
                  <a:lnTo>
                    <a:pt x="13355" y="8286"/>
                  </a:lnTo>
                  <a:lnTo>
                    <a:pt x="11123" y="8185"/>
                  </a:lnTo>
                  <a:lnTo>
                    <a:pt x="11422" y="7777"/>
                  </a:lnTo>
                  <a:lnTo>
                    <a:pt x="11680" y="7302"/>
                  </a:lnTo>
                  <a:lnTo>
                    <a:pt x="11937" y="6793"/>
                  </a:lnTo>
                  <a:lnTo>
                    <a:pt x="12110" y="6249"/>
                  </a:lnTo>
                  <a:lnTo>
                    <a:pt x="12281" y="5705"/>
                  </a:lnTo>
                  <a:lnTo>
                    <a:pt x="12454" y="5128"/>
                  </a:lnTo>
                  <a:lnTo>
                    <a:pt x="12625" y="4008"/>
                  </a:lnTo>
                  <a:lnTo>
                    <a:pt x="12754" y="2988"/>
                  </a:lnTo>
                  <a:lnTo>
                    <a:pt x="12840" y="2139"/>
                  </a:lnTo>
                  <a:lnTo>
                    <a:pt x="12840" y="1120"/>
                  </a:lnTo>
                  <a:lnTo>
                    <a:pt x="12711" y="848"/>
                  </a:lnTo>
                  <a:lnTo>
                    <a:pt x="12583" y="644"/>
                  </a:lnTo>
                  <a:lnTo>
                    <a:pt x="12368" y="441"/>
                  </a:lnTo>
                  <a:lnTo>
                    <a:pt x="12110" y="237"/>
                  </a:lnTo>
                  <a:lnTo>
                    <a:pt x="11809" y="135"/>
                  </a:lnTo>
                  <a:lnTo>
                    <a:pt x="11465" y="33"/>
                  </a:lnTo>
                  <a:lnTo>
                    <a:pt x="11123" y="0"/>
                  </a:lnTo>
                  <a:lnTo>
                    <a:pt x="10477" y="33"/>
                  </a:lnTo>
                  <a:lnTo>
                    <a:pt x="10049" y="102"/>
                  </a:lnTo>
                  <a:lnTo>
                    <a:pt x="9705" y="204"/>
                  </a:lnTo>
                  <a:lnTo>
                    <a:pt x="9448" y="305"/>
                  </a:lnTo>
                  <a:lnTo>
                    <a:pt x="8760" y="2037"/>
                  </a:lnTo>
                  <a:lnTo>
                    <a:pt x="8416" y="2818"/>
                  </a:lnTo>
                  <a:lnTo>
                    <a:pt x="8072" y="3532"/>
                  </a:lnTo>
                  <a:lnTo>
                    <a:pt x="7730" y="4177"/>
                  </a:lnTo>
                  <a:lnTo>
                    <a:pt x="7386" y="4721"/>
                  </a:lnTo>
                  <a:lnTo>
                    <a:pt x="7085" y="5128"/>
                  </a:lnTo>
                  <a:lnTo>
                    <a:pt x="6827" y="5468"/>
                  </a:lnTo>
                  <a:lnTo>
                    <a:pt x="5840" y="6249"/>
                  </a:lnTo>
                  <a:lnTo>
                    <a:pt x="4422" y="7302"/>
                  </a:lnTo>
                  <a:lnTo>
                    <a:pt x="2534" y="8660"/>
                  </a:lnTo>
                  <a:lnTo>
                    <a:pt x="0" y="8660"/>
                  </a:lnTo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38" name="Shape 176"/>
          <p:cNvGrpSpPr/>
          <p:nvPr/>
        </p:nvGrpSpPr>
        <p:grpSpPr>
          <a:xfrm>
            <a:off x="2139870" y="482578"/>
            <a:ext cx="398659" cy="631844"/>
            <a:chOff x="0" y="38"/>
            <a:chExt cx="398657" cy="631842"/>
          </a:xfrm>
        </p:grpSpPr>
        <p:sp>
          <p:nvSpPr>
            <p:cNvPr id="230" name="Shape 177"/>
            <p:cNvSpPr/>
            <p:nvPr/>
          </p:nvSpPr>
          <p:spPr>
            <a:xfrm>
              <a:off x="119969" y="550675"/>
              <a:ext cx="158720" cy="34942"/>
            </a:xfrm>
            <a:prstGeom prst="rect">
              <a:avLst/>
            </a:pr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1" name="Shape 178"/>
            <p:cNvSpPr/>
            <p:nvPr/>
          </p:nvSpPr>
          <p:spPr>
            <a:xfrm>
              <a:off x="119969" y="514765"/>
              <a:ext cx="158720" cy="34942"/>
            </a:xfrm>
            <a:prstGeom prst="rect">
              <a:avLst/>
            </a:pr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2" name="Shape 179"/>
            <p:cNvSpPr/>
            <p:nvPr/>
          </p:nvSpPr>
          <p:spPr>
            <a:xfrm>
              <a:off x="119969" y="585616"/>
              <a:ext cx="158720" cy="46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078"/>
                  </a:lnTo>
                  <a:lnTo>
                    <a:pt x="127" y="5739"/>
                  </a:lnTo>
                  <a:lnTo>
                    <a:pt x="517" y="8383"/>
                  </a:lnTo>
                  <a:lnTo>
                    <a:pt x="1029" y="10574"/>
                  </a:lnTo>
                  <a:lnTo>
                    <a:pt x="1800" y="11913"/>
                  </a:lnTo>
                  <a:lnTo>
                    <a:pt x="9897" y="21165"/>
                  </a:lnTo>
                  <a:lnTo>
                    <a:pt x="10800" y="21600"/>
                  </a:lnTo>
                  <a:lnTo>
                    <a:pt x="11697" y="21165"/>
                  </a:lnTo>
                  <a:lnTo>
                    <a:pt x="19800" y="11913"/>
                  </a:lnTo>
                  <a:lnTo>
                    <a:pt x="20571" y="10574"/>
                  </a:lnTo>
                  <a:lnTo>
                    <a:pt x="21083" y="8383"/>
                  </a:lnTo>
                  <a:lnTo>
                    <a:pt x="21468" y="5739"/>
                  </a:lnTo>
                  <a:lnTo>
                    <a:pt x="21600" y="3078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3" name="Shape 180"/>
            <p:cNvSpPr/>
            <p:nvPr/>
          </p:nvSpPr>
          <p:spPr>
            <a:xfrm>
              <a:off x="102980" y="218215"/>
              <a:ext cx="54769" cy="258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8934" y="9222"/>
                  </a:lnTo>
                  <a:lnTo>
                    <a:pt x="0" y="0"/>
                  </a:lnTo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4" name="Shape 181"/>
            <p:cNvSpPr/>
            <p:nvPr/>
          </p:nvSpPr>
          <p:spPr>
            <a:xfrm>
              <a:off x="-1" y="38"/>
              <a:ext cx="398659" cy="476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00" y="21600"/>
                  </a:moveTo>
                  <a:lnTo>
                    <a:pt x="15356" y="20659"/>
                  </a:lnTo>
                  <a:lnTo>
                    <a:pt x="15713" y="19761"/>
                  </a:lnTo>
                  <a:lnTo>
                    <a:pt x="16123" y="18906"/>
                  </a:lnTo>
                  <a:lnTo>
                    <a:pt x="16584" y="18135"/>
                  </a:lnTo>
                  <a:lnTo>
                    <a:pt x="17096" y="17408"/>
                  </a:lnTo>
                  <a:lnTo>
                    <a:pt x="17607" y="16681"/>
                  </a:lnTo>
                  <a:lnTo>
                    <a:pt x="18733" y="15313"/>
                  </a:lnTo>
                  <a:lnTo>
                    <a:pt x="19297" y="14628"/>
                  </a:lnTo>
                  <a:lnTo>
                    <a:pt x="19807" y="13945"/>
                  </a:lnTo>
                  <a:lnTo>
                    <a:pt x="20270" y="13260"/>
                  </a:lnTo>
                  <a:lnTo>
                    <a:pt x="20730" y="12490"/>
                  </a:lnTo>
                  <a:lnTo>
                    <a:pt x="21087" y="11719"/>
                  </a:lnTo>
                  <a:lnTo>
                    <a:pt x="21344" y="10864"/>
                  </a:lnTo>
                  <a:lnTo>
                    <a:pt x="21497" y="9967"/>
                  </a:lnTo>
                  <a:lnTo>
                    <a:pt x="21547" y="9496"/>
                  </a:lnTo>
                  <a:lnTo>
                    <a:pt x="21600" y="9025"/>
                  </a:lnTo>
                  <a:lnTo>
                    <a:pt x="21497" y="8084"/>
                  </a:lnTo>
                  <a:lnTo>
                    <a:pt x="21344" y="7187"/>
                  </a:lnTo>
                  <a:lnTo>
                    <a:pt x="21087" y="6329"/>
                  </a:lnTo>
                  <a:lnTo>
                    <a:pt x="20730" y="5518"/>
                  </a:lnTo>
                  <a:lnTo>
                    <a:pt x="20270" y="4705"/>
                  </a:lnTo>
                  <a:lnTo>
                    <a:pt x="19757" y="3978"/>
                  </a:lnTo>
                  <a:lnTo>
                    <a:pt x="19091" y="3293"/>
                  </a:lnTo>
                  <a:lnTo>
                    <a:pt x="18427" y="2652"/>
                  </a:lnTo>
                  <a:lnTo>
                    <a:pt x="17657" y="2053"/>
                  </a:lnTo>
                  <a:lnTo>
                    <a:pt x="16840" y="1540"/>
                  </a:lnTo>
                  <a:lnTo>
                    <a:pt x="15917" y="1112"/>
                  </a:lnTo>
                  <a:lnTo>
                    <a:pt x="14997" y="727"/>
                  </a:lnTo>
                  <a:lnTo>
                    <a:pt x="14024" y="427"/>
                  </a:lnTo>
                  <a:lnTo>
                    <a:pt x="12950" y="170"/>
                  </a:lnTo>
                  <a:lnTo>
                    <a:pt x="11926" y="42"/>
                  </a:lnTo>
                  <a:lnTo>
                    <a:pt x="10800" y="0"/>
                  </a:lnTo>
                  <a:lnTo>
                    <a:pt x="9674" y="42"/>
                  </a:lnTo>
                  <a:lnTo>
                    <a:pt x="8650" y="170"/>
                  </a:lnTo>
                  <a:lnTo>
                    <a:pt x="7576" y="427"/>
                  </a:lnTo>
                  <a:lnTo>
                    <a:pt x="6603" y="727"/>
                  </a:lnTo>
                  <a:lnTo>
                    <a:pt x="5681" y="1112"/>
                  </a:lnTo>
                  <a:lnTo>
                    <a:pt x="4760" y="1540"/>
                  </a:lnTo>
                  <a:lnTo>
                    <a:pt x="3940" y="2053"/>
                  </a:lnTo>
                  <a:lnTo>
                    <a:pt x="3173" y="2652"/>
                  </a:lnTo>
                  <a:lnTo>
                    <a:pt x="2507" y="3293"/>
                  </a:lnTo>
                  <a:lnTo>
                    <a:pt x="1843" y="3978"/>
                  </a:lnTo>
                  <a:lnTo>
                    <a:pt x="1330" y="4705"/>
                  </a:lnTo>
                  <a:lnTo>
                    <a:pt x="870" y="5518"/>
                  </a:lnTo>
                  <a:lnTo>
                    <a:pt x="513" y="6329"/>
                  </a:lnTo>
                  <a:lnTo>
                    <a:pt x="256" y="7187"/>
                  </a:lnTo>
                  <a:lnTo>
                    <a:pt x="103" y="8084"/>
                  </a:lnTo>
                  <a:lnTo>
                    <a:pt x="0" y="9025"/>
                  </a:lnTo>
                  <a:lnTo>
                    <a:pt x="50" y="9496"/>
                  </a:lnTo>
                  <a:lnTo>
                    <a:pt x="103" y="9967"/>
                  </a:lnTo>
                  <a:lnTo>
                    <a:pt x="256" y="10864"/>
                  </a:lnTo>
                  <a:lnTo>
                    <a:pt x="513" y="11719"/>
                  </a:lnTo>
                  <a:lnTo>
                    <a:pt x="870" y="12490"/>
                  </a:lnTo>
                  <a:lnTo>
                    <a:pt x="1330" y="13260"/>
                  </a:lnTo>
                  <a:lnTo>
                    <a:pt x="1791" y="13945"/>
                  </a:lnTo>
                  <a:lnTo>
                    <a:pt x="2303" y="14628"/>
                  </a:lnTo>
                  <a:lnTo>
                    <a:pt x="2867" y="15313"/>
                  </a:lnTo>
                  <a:lnTo>
                    <a:pt x="3993" y="16681"/>
                  </a:lnTo>
                  <a:lnTo>
                    <a:pt x="4504" y="17408"/>
                  </a:lnTo>
                  <a:lnTo>
                    <a:pt x="5016" y="18135"/>
                  </a:lnTo>
                  <a:lnTo>
                    <a:pt x="5477" y="18906"/>
                  </a:lnTo>
                  <a:lnTo>
                    <a:pt x="5887" y="19761"/>
                  </a:lnTo>
                  <a:lnTo>
                    <a:pt x="6244" y="20659"/>
                  </a:lnTo>
                  <a:lnTo>
                    <a:pt x="6500" y="21600"/>
                  </a:lnTo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5" name="Shape 182"/>
            <p:cNvSpPr/>
            <p:nvPr/>
          </p:nvSpPr>
          <p:spPr>
            <a:xfrm>
              <a:off x="240909" y="218215"/>
              <a:ext cx="54769" cy="258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2666" y="9222"/>
                  </a:lnTo>
                  <a:lnTo>
                    <a:pt x="0" y="21600"/>
                  </a:lnTo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6" name="Shape 183"/>
            <p:cNvSpPr/>
            <p:nvPr/>
          </p:nvSpPr>
          <p:spPr>
            <a:xfrm>
              <a:off x="129433" y="208752"/>
              <a:ext cx="139792" cy="30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22"/>
                  </a:moveTo>
                  <a:lnTo>
                    <a:pt x="4962" y="21600"/>
                  </a:lnTo>
                  <a:lnTo>
                    <a:pt x="9925" y="2022"/>
                  </a:lnTo>
                  <a:lnTo>
                    <a:pt x="10362" y="692"/>
                  </a:lnTo>
                  <a:lnTo>
                    <a:pt x="10800" y="0"/>
                  </a:lnTo>
                  <a:lnTo>
                    <a:pt x="11238" y="692"/>
                  </a:lnTo>
                  <a:lnTo>
                    <a:pt x="11675" y="2022"/>
                  </a:lnTo>
                  <a:lnTo>
                    <a:pt x="16638" y="21600"/>
                  </a:lnTo>
                  <a:lnTo>
                    <a:pt x="21600" y="2022"/>
                  </a:lnTo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7" name="Shape 184"/>
            <p:cNvSpPr/>
            <p:nvPr/>
          </p:nvSpPr>
          <p:spPr>
            <a:xfrm>
              <a:off x="119969" y="480794"/>
              <a:ext cx="158720" cy="1"/>
            </a:xfrm>
            <a:prstGeom prst="line">
              <a:avLst/>
            </a:pr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39" name="Texto del título"/>
          <p:cNvSpPr txBox="1"/>
          <p:nvPr>
            <p:ph type="title"/>
          </p:nvPr>
        </p:nvSpPr>
        <p:spPr>
          <a:xfrm>
            <a:off x="144074" y="559475"/>
            <a:ext cx="2142002" cy="2630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240" name="Nivel de texto 1…"/>
          <p:cNvSpPr txBox="1"/>
          <p:nvPr>
            <p:ph type="body" sz="quarter" idx="1"/>
          </p:nvPr>
        </p:nvSpPr>
        <p:spPr>
          <a:xfrm>
            <a:off x="2682999" y="1428750"/>
            <a:ext cx="1858801" cy="27393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SzPts val="1300"/>
              <a:defRPr sz="1300"/>
            </a:lvl1pPr>
            <a:lvl2pPr>
              <a:buSzPts val="1300"/>
              <a:defRPr sz="1300"/>
            </a:lvl2pPr>
            <a:lvl3pPr>
              <a:buSzPts val="1300"/>
              <a:defRPr sz="1300"/>
            </a:lvl3pPr>
            <a:lvl4pPr>
              <a:buSzPts val="1300"/>
              <a:defRPr sz="1300"/>
            </a:lvl4pPr>
            <a:lvl5pPr>
              <a:buSzPts val="1300"/>
              <a:defRPr sz="13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41" name="Shape 187"/>
          <p:cNvSpPr txBox="1"/>
          <p:nvPr>
            <p:ph type="body" sz="quarter" idx="13"/>
          </p:nvPr>
        </p:nvSpPr>
        <p:spPr>
          <a:xfrm>
            <a:off x="4637113" y="1428750"/>
            <a:ext cx="1858800" cy="27393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SzPts val="1300"/>
              <a:defRPr sz="1300"/>
            </a:pPr>
          </a:p>
        </p:txBody>
      </p:sp>
      <p:sp>
        <p:nvSpPr>
          <p:cNvPr id="242" name="Shape 188"/>
          <p:cNvSpPr txBox="1"/>
          <p:nvPr>
            <p:ph type="body" sz="quarter" idx="14"/>
          </p:nvPr>
        </p:nvSpPr>
        <p:spPr>
          <a:xfrm>
            <a:off x="6591227" y="1428750"/>
            <a:ext cx="1858800" cy="27393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SzPts val="1300"/>
              <a:defRPr sz="1300"/>
            </a:pPr>
          </a:p>
        </p:txBody>
      </p:sp>
      <p:sp>
        <p:nvSpPr>
          <p:cNvPr id="24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191"/>
          <p:cNvSpPr/>
          <p:nvPr/>
        </p:nvSpPr>
        <p:spPr>
          <a:xfrm>
            <a:off x="407149" y="407074"/>
            <a:ext cx="8329802" cy="4329302"/>
          </a:xfrm>
          <a:prstGeom prst="rect">
            <a:avLst/>
          </a:prstGeom>
          <a:solidFill>
            <a:srgbClr val="DEE9F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1" name="Shape 192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2" name="Shape 193"/>
          <p:cNvSpPr/>
          <p:nvPr/>
        </p:nvSpPr>
        <p:spPr>
          <a:xfrm>
            <a:off x="1812100" y="271400"/>
            <a:ext cx="1054201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3" name="Shape 194"/>
          <p:cNvSpPr/>
          <p:nvPr/>
        </p:nvSpPr>
        <p:spPr>
          <a:xfrm>
            <a:off x="1704596" y="-129655"/>
            <a:ext cx="300901" cy="300900"/>
          </a:xfrm>
          <a:prstGeom prst="ellipse">
            <a:avLst/>
          </a:prstGeom>
          <a:solidFill>
            <a:srgbClr val="FF975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4" name="Shape 195"/>
          <p:cNvSpPr/>
          <p:nvPr/>
        </p:nvSpPr>
        <p:spPr>
          <a:xfrm>
            <a:off x="228600" y="2887249"/>
            <a:ext cx="605401" cy="605401"/>
          </a:xfrm>
          <a:prstGeom prst="ellipse">
            <a:avLst/>
          </a:prstGeom>
          <a:solidFill>
            <a:srgbClr val="FC4540">
              <a:alpha val="788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5" name="Shape 196"/>
          <p:cNvSpPr/>
          <p:nvPr/>
        </p:nvSpPr>
        <p:spPr>
          <a:xfrm>
            <a:off x="1522902" y="316285"/>
            <a:ext cx="213001" cy="213001"/>
          </a:xfrm>
          <a:prstGeom prst="ellipse">
            <a:avLst/>
          </a:prstGeom>
          <a:solidFill>
            <a:srgbClr val="FC406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6" name="Shape 197"/>
          <p:cNvSpPr/>
          <p:nvPr/>
        </p:nvSpPr>
        <p:spPr>
          <a:xfrm>
            <a:off x="7847949" y="4168078"/>
            <a:ext cx="1097701" cy="1097701"/>
          </a:xfrm>
          <a:prstGeom prst="ellipse">
            <a:avLst/>
          </a:prstGeom>
          <a:solidFill>
            <a:srgbClr val="02BDC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7" name="Shape 198"/>
          <p:cNvSpPr/>
          <p:nvPr/>
        </p:nvSpPr>
        <p:spPr>
          <a:xfrm>
            <a:off x="8507493" y="2981145"/>
            <a:ext cx="774601" cy="774601"/>
          </a:xfrm>
          <a:prstGeom prst="ellipse">
            <a:avLst/>
          </a:prstGeom>
          <a:solidFill>
            <a:srgbClr val="FFB60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8" name="Shape 199"/>
          <p:cNvSpPr/>
          <p:nvPr/>
        </p:nvSpPr>
        <p:spPr>
          <a:xfrm>
            <a:off x="8094101" y="3973939"/>
            <a:ext cx="413401" cy="413402"/>
          </a:xfrm>
          <a:prstGeom prst="ellipse">
            <a:avLst/>
          </a:prstGeom>
          <a:solidFill>
            <a:srgbClr val="FC4540">
              <a:alpha val="788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9" name="Shape 200"/>
          <p:cNvSpPr/>
          <p:nvPr/>
        </p:nvSpPr>
        <p:spPr>
          <a:xfrm>
            <a:off x="8622048" y="3872634"/>
            <a:ext cx="213001" cy="213001"/>
          </a:xfrm>
          <a:prstGeom prst="ellipse">
            <a:avLst/>
          </a:prstGeom>
          <a:solidFill>
            <a:srgbClr val="FF975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0" name="Shape 201"/>
          <p:cNvSpPr/>
          <p:nvPr/>
        </p:nvSpPr>
        <p:spPr>
          <a:xfrm>
            <a:off x="7550022" y="4801658"/>
            <a:ext cx="213001" cy="213001"/>
          </a:xfrm>
          <a:prstGeom prst="ellipse">
            <a:avLst/>
          </a:prstGeom>
          <a:solidFill>
            <a:srgbClr val="FFB60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1" name="Shape 202"/>
          <p:cNvSpPr/>
          <p:nvPr/>
        </p:nvSpPr>
        <p:spPr>
          <a:xfrm>
            <a:off x="7325661" y="4674666"/>
            <a:ext cx="93901" cy="93901"/>
          </a:xfrm>
          <a:prstGeom prst="ellipse">
            <a:avLst/>
          </a:prstGeom>
          <a:solidFill>
            <a:srgbClr val="02BDC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2" name="Shape 203"/>
          <p:cNvSpPr/>
          <p:nvPr/>
        </p:nvSpPr>
        <p:spPr>
          <a:xfrm>
            <a:off x="91938" y="2887249"/>
            <a:ext cx="93902" cy="93901"/>
          </a:xfrm>
          <a:prstGeom prst="ellipse">
            <a:avLst/>
          </a:prstGeom>
          <a:solidFill>
            <a:srgbClr val="FFB60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3" name="Shape 204"/>
          <p:cNvSpPr/>
          <p:nvPr/>
        </p:nvSpPr>
        <p:spPr>
          <a:xfrm>
            <a:off x="8726431" y="3200085"/>
            <a:ext cx="336726" cy="336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908" y="5416"/>
                </a:moveTo>
                <a:lnTo>
                  <a:pt x="19139" y="5187"/>
                </a:lnTo>
                <a:lnTo>
                  <a:pt x="19402" y="5056"/>
                </a:lnTo>
                <a:lnTo>
                  <a:pt x="19697" y="4956"/>
                </a:lnTo>
                <a:lnTo>
                  <a:pt x="19960" y="4892"/>
                </a:lnTo>
                <a:lnTo>
                  <a:pt x="20255" y="4825"/>
                </a:lnTo>
                <a:lnTo>
                  <a:pt x="20550" y="4695"/>
                </a:lnTo>
                <a:lnTo>
                  <a:pt x="20813" y="4530"/>
                </a:lnTo>
                <a:lnTo>
                  <a:pt x="21108" y="4300"/>
                </a:lnTo>
                <a:lnTo>
                  <a:pt x="21339" y="4038"/>
                </a:lnTo>
                <a:lnTo>
                  <a:pt x="21469" y="3742"/>
                </a:lnTo>
                <a:lnTo>
                  <a:pt x="21568" y="3414"/>
                </a:lnTo>
                <a:lnTo>
                  <a:pt x="21600" y="3053"/>
                </a:lnTo>
                <a:lnTo>
                  <a:pt x="21568" y="2758"/>
                </a:lnTo>
                <a:lnTo>
                  <a:pt x="21535" y="2461"/>
                </a:lnTo>
                <a:lnTo>
                  <a:pt x="21437" y="2200"/>
                </a:lnTo>
                <a:lnTo>
                  <a:pt x="21305" y="1903"/>
                </a:lnTo>
                <a:lnTo>
                  <a:pt x="21174" y="1674"/>
                </a:lnTo>
                <a:lnTo>
                  <a:pt x="21010" y="1411"/>
                </a:lnTo>
                <a:lnTo>
                  <a:pt x="20845" y="1182"/>
                </a:lnTo>
                <a:lnTo>
                  <a:pt x="20648" y="952"/>
                </a:lnTo>
                <a:lnTo>
                  <a:pt x="20419" y="755"/>
                </a:lnTo>
                <a:lnTo>
                  <a:pt x="20189" y="590"/>
                </a:lnTo>
                <a:lnTo>
                  <a:pt x="19926" y="426"/>
                </a:lnTo>
                <a:lnTo>
                  <a:pt x="19664" y="263"/>
                </a:lnTo>
                <a:lnTo>
                  <a:pt x="19402" y="164"/>
                </a:lnTo>
                <a:lnTo>
                  <a:pt x="19105" y="66"/>
                </a:lnTo>
                <a:lnTo>
                  <a:pt x="18844" y="32"/>
                </a:lnTo>
                <a:lnTo>
                  <a:pt x="18547" y="0"/>
                </a:lnTo>
                <a:lnTo>
                  <a:pt x="18187" y="32"/>
                </a:lnTo>
                <a:lnTo>
                  <a:pt x="17858" y="131"/>
                </a:lnTo>
                <a:lnTo>
                  <a:pt x="17563" y="263"/>
                </a:lnTo>
                <a:lnTo>
                  <a:pt x="17300" y="492"/>
                </a:lnTo>
                <a:lnTo>
                  <a:pt x="17070" y="755"/>
                </a:lnTo>
                <a:lnTo>
                  <a:pt x="16907" y="1050"/>
                </a:lnTo>
                <a:lnTo>
                  <a:pt x="16808" y="1313"/>
                </a:lnTo>
                <a:lnTo>
                  <a:pt x="16742" y="1608"/>
                </a:lnTo>
                <a:lnTo>
                  <a:pt x="16644" y="1903"/>
                </a:lnTo>
                <a:lnTo>
                  <a:pt x="16545" y="2166"/>
                </a:lnTo>
                <a:lnTo>
                  <a:pt x="16413" y="2461"/>
                </a:lnTo>
                <a:lnTo>
                  <a:pt x="16184" y="2692"/>
                </a:lnTo>
                <a:lnTo>
                  <a:pt x="15823" y="3053"/>
                </a:lnTo>
                <a:lnTo>
                  <a:pt x="15494" y="3282"/>
                </a:lnTo>
                <a:lnTo>
                  <a:pt x="15199" y="3414"/>
                </a:lnTo>
                <a:lnTo>
                  <a:pt x="14936" y="3479"/>
                </a:lnTo>
                <a:lnTo>
                  <a:pt x="14675" y="3479"/>
                </a:lnTo>
                <a:lnTo>
                  <a:pt x="14444" y="3414"/>
                </a:lnTo>
                <a:lnTo>
                  <a:pt x="14215" y="3250"/>
                </a:lnTo>
                <a:lnTo>
                  <a:pt x="13984" y="3085"/>
                </a:lnTo>
                <a:lnTo>
                  <a:pt x="13755" y="2822"/>
                </a:lnTo>
                <a:lnTo>
                  <a:pt x="13525" y="2561"/>
                </a:lnTo>
                <a:lnTo>
                  <a:pt x="13033" y="1903"/>
                </a:lnTo>
                <a:lnTo>
                  <a:pt x="12441" y="1182"/>
                </a:lnTo>
                <a:lnTo>
                  <a:pt x="12114" y="787"/>
                </a:lnTo>
                <a:lnTo>
                  <a:pt x="11752" y="394"/>
                </a:lnTo>
                <a:lnTo>
                  <a:pt x="11555" y="229"/>
                </a:lnTo>
                <a:lnTo>
                  <a:pt x="11293" y="98"/>
                </a:lnTo>
                <a:lnTo>
                  <a:pt x="11064" y="32"/>
                </a:lnTo>
                <a:lnTo>
                  <a:pt x="10801" y="0"/>
                </a:lnTo>
                <a:lnTo>
                  <a:pt x="10669" y="32"/>
                </a:lnTo>
                <a:lnTo>
                  <a:pt x="10472" y="131"/>
                </a:lnTo>
                <a:lnTo>
                  <a:pt x="9848" y="492"/>
                </a:lnTo>
                <a:lnTo>
                  <a:pt x="9486" y="722"/>
                </a:lnTo>
                <a:lnTo>
                  <a:pt x="9093" y="1018"/>
                </a:lnTo>
                <a:lnTo>
                  <a:pt x="8667" y="1313"/>
                </a:lnTo>
                <a:lnTo>
                  <a:pt x="8272" y="1674"/>
                </a:lnTo>
                <a:lnTo>
                  <a:pt x="7911" y="2035"/>
                </a:lnTo>
                <a:lnTo>
                  <a:pt x="7583" y="2429"/>
                </a:lnTo>
                <a:lnTo>
                  <a:pt x="7320" y="2822"/>
                </a:lnTo>
                <a:lnTo>
                  <a:pt x="7222" y="3021"/>
                </a:lnTo>
                <a:lnTo>
                  <a:pt x="7156" y="3250"/>
                </a:lnTo>
                <a:lnTo>
                  <a:pt x="7091" y="3447"/>
                </a:lnTo>
                <a:lnTo>
                  <a:pt x="7058" y="3643"/>
                </a:lnTo>
                <a:lnTo>
                  <a:pt x="7058" y="3840"/>
                </a:lnTo>
                <a:lnTo>
                  <a:pt x="7091" y="4071"/>
                </a:lnTo>
                <a:lnTo>
                  <a:pt x="7156" y="4267"/>
                </a:lnTo>
                <a:lnTo>
                  <a:pt x="7254" y="4464"/>
                </a:lnTo>
                <a:lnTo>
                  <a:pt x="7386" y="4661"/>
                </a:lnTo>
                <a:lnTo>
                  <a:pt x="7551" y="4858"/>
                </a:lnTo>
                <a:lnTo>
                  <a:pt x="7812" y="5056"/>
                </a:lnTo>
                <a:lnTo>
                  <a:pt x="8338" y="5317"/>
                </a:lnTo>
                <a:lnTo>
                  <a:pt x="8928" y="5450"/>
                </a:lnTo>
                <a:lnTo>
                  <a:pt x="9225" y="5580"/>
                </a:lnTo>
                <a:lnTo>
                  <a:pt x="9486" y="5712"/>
                </a:lnTo>
                <a:lnTo>
                  <a:pt x="9749" y="5942"/>
                </a:lnTo>
                <a:lnTo>
                  <a:pt x="9980" y="6204"/>
                </a:lnTo>
                <a:lnTo>
                  <a:pt x="10111" y="6500"/>
                </a:lnTo>
                <a:lnTo>
                  <a:pt x="10209" y="6828"/>
                </a:lnTo>
                <a:lnTo>
                  <a:pt x="10243" y="7222"/>
                </a:lnTo>
                <a:lnTo>
                  <a:pt x="10209" y="7485"/>
                </a:lnTo>
                <a:lnTo>
                  <a:pt x="10177" y="7780"/>
                </a:lnTo>
                <a:lnTo>
                  <a:pt x="9980" y="8306"/>
                </a:lnTo>
                <a:lnTo>
                  <a:pt x="9848" y="8567"/>
                </a:lnTo>
                <a:lnTo>
                  <a:pt x="9685" y="8830"/>
                </a:lnTo>
                <a:lnTo>
                  <a:pt x="9486" y="9061"/>
                </a:lnTo>
                <a:lnTo>
                  <a:pt x="9290" y="9290"/>
                </a:lnTo>
                <a:lnTo>
                  <a:pt x="9061" y="9486"/>
                </a:lnTo>
                <a:lnTo>
                  <a:pt x="8830" y="9685"/>
                </a:lnTo>
                <a:lnTo>
                  <a:pt x="8601" y="9815"/>
                </a:lnTo>
                <a:lnTo>
                  <a:pt x="8338" y="9980"/>
                </a:lnTo>
                <a:lnTo>
                  <a:pt x="8075" y="10078"/>
                </a:lnTo>
                <a:lnTo>
                  <a:pt x="7780" y="10177"/>
                </a:lnTo>
                <a:lnTo>
                  <a:pt x="7485" y="10209"/>
                </a:lnTo>
                <a:lnTo>
                  <a:pt x="7222" y="10243"/>
                </a:lnTo>
                <a:lnTo>
                  <a:pt x="6861" y="10209"/>
                </a:lnTo>
                <a:lnTo>
                  <a:pt x="6533" y="10111"/>
                </a:lnTo>
                <a:lnTo>
                  <a:pt x="6204" y="9980"/>
                </a:lnTo>
                <a:lnTo>
                  <a:pt x="5942" y="9749"/>
                </a:lnTo>
                <a:lnTo>
                  <a:pt x="5712" y="9486"/>
                </a:lnTo>
                <a:lnTo>
                  <a:pt x="5548" y="9191"/>
                </a:lnTo>
                <a:lnTo>
                  <a:pt x="5351" y="8601"/>
                </a:lnTo>
                <a:lnTo>
                  <a:pt x="5285" y="8338"/>
                </a:lnTo>
                <a:lnTo>
                  <a:pt x="5187" y="8075"/>
                </a:lnTo>
                <a:lnTo>
                  <a:pt x="5056" y="7812"/>
                </a:lnTo>
                <a:lnTo>
                  <a:pt x="4858" y="7550"/>
                </a:lnTo>
                <a:lnTo>
                  <a:pt x="4661" y="7386"/>
                </a:lnTo>
                <a:lnTo>
                  <a:pt x="4464" y="7254"/>
                </a:lnTo>
                <a:lnTo>
                  <a:pt x="4267" y="7156"/>
                </a:lnTo>
                <a:lnTo>
                  <a:pt x="4071" y="7091"/>
                </a:lnTo>
                <a:lnTo>
                  <a:pt x="3840" y="7058"/>
                </a:lnTo>
                <a:lnTo>
                  <a:pt x="3643" y="7058"/>
                </a:lnTo>
                <a:lnTo>
                  <a:pt x="3447" y="7091"/>
                </a:lnTo>
                <a:lnTo>
                  <a:pt x="3250" y="7156"/>
                </a:lnTo>
                <a:lnTo>
                  <a:pt x="3021" y="7222"/>
                </a:lnTo>
                <a:lnTo>
                  <a:pt x="2822" y="7320"/>
                </a:lnTo>
                <a:lnTo>
                  <a:pt x="2429" y="7583"/>
                </a:lnTo>
                <a:lnTo>
                  <a:pt x="2035" y="7911"/>
                </a:lnTo>
                <a:lnTo>
                  <a:pt x="1674" y="8272"/>
                </a:lnTo>
                <a:lnTo>
                  <a:pt x="1313" y="8667"/>
                </a:lnTo>
                <a:lnTo>
                  <a:pt x="1018" y="9093"/>
                </a:lnTo>
                <a:lnTo>
                  <a:pt x="722" y="9486"/>
                </a:lnTo>
                <a:lnTo>
                  <a:pt x="492" y="9848"/>
                </a:lnTo>
                <a:lnTo>
                  <a:pt x="131" y="10472"/>
                </a:lnTo>
                <a:lnTo>
                  <a:pt x="32" y="10669"/>
                </a:lnTo>
                <a:lnTo>
                  <a:pt x="0" y="10801"/>
                </a:lnTo>
                <a:lnTo>
                  <a:pt x="32" y="11062"/>
                </a:lnTo>
                <a:lnTo>
                  <a:pt x="98" y="11293"/>
                </a:lnTo>
                <a:lnTo>
                  <a:pt x="229" y="11555"/>
                </a:lnTo>
                <a:lnTo>
                  <a:pt x="394" y="11752"/>
                </a:lnTo>
                <a:lnTo>
                  <a:pt x="787" y="12114"/>
                </a:lnTo>
                <a:lnTo>
                  <a:pt x="1182" y="12441"/>
                </a:lnTo>
                <a:lnTo>
                  <a:pt x="1903" y="13033"/>
                </a:lnTo>
                <a:lnTo>
                  <a:pt x="2561" y="13525"/>
                </a:lnTo>
                <a:lnTo>
                  <a:pt x="2822" y="13755"/>
                </a:lnTo>
                <a:lnTo>
                  <a:pt x="3085" y="13984"/>
                </a:lnTo>
                <a:lnTo>
                  <a:pt x="3250" y="14215"/>
                </a:lnTo>
                <a:lnTo>
                  <a:pt x="3414" y="14444"/>
                </a:lnTo>
                <a:lnTo>
                  <a:pt x="3480" y="14675"/>
                </a:lnTo>
                <a:lnTo>
                  <a:pt x="3480" y="14936"/>
                </a:lnTo>
                <a:lnTo>
                  <a:pt x="3414" y="15199"/>
                </a:lnTo>
                <a:lnTo>
                  <a:pt x="3282" y="15494"/>
                </a:lnTo>
                <a:lnTo>
                  <a:pt x="3053" y="15823"/>
                </a:lnTo>
                <a:lnTo>
                  <a:pt x="2463" y="16413"/>
                </a:lnTo>
                <a:lnTo>
                  <a:pt x="2200" y="16545"/>
                </a:lnTo>
                <a:lnTo>
                  <a:pt x="1903" y="16644"/>
                </a:lnTo>
                <a:lnTo>
                  <a:pt x="1642" y="16710"/>
                </a:lnTo>
                <a:lnTo>
                  <a:pt x="1345" y="16775"/>
                </a:lnTo>
                <a:lnTo>
                  <a:pt x="1050" y="16907"/>
                </a:lnTo>
                <a:lnTo>
                  <a:pt x="787" y="17070"/>
                </a:lnTo>
                <a:lnTo>
                  <a:pt x="492" y="17300"/>
                </a:lnTo>
                <a:lnTo>
                  <a:pt x="263" y="17563"/>
                </a:lnTo>
                <a:lnTo>
                  <a:pt x="131" y="17858"/>
                </a:lnTo>
                <a:lnTo>
                  <a:pt x="32" y="18186"/>
                </a:lnTo>
                <a:lnTo>
                  <a:pt x="0" y="18547"/>
                </a:lnTo>
                <a:lnTo>
                  <a:pt x="32" y="18844"/>
                </a:lnTo>
                <a:lnTo>
                  <a:pt x="66" y="19139"/>
                </a:lnTo>
                <a:lnTo>
                  <a:pt x="164" y="19402"/>
                </a:lnTo>
                <a:lnTo>
                  <a:pt x="295" y="19697"/>
                </a:lnTo>
                <a:lnTo>
                  <a:pt x="427" y="19926"/>
                </a:lnTo>
                <a:lnTo>
                  <a:pt x="590" y="20189"/>
                </a:lnTo>
                <a:lnTo>
                  <a:pt x="755" y="20419"/>
                </a:lnTo>
                <a:lnTo>
                  <a:pt x="952" y="20648"/>
                </a:lnTo>
                <a:lnTo>
                  <a:pt x="1182" y="20845"/>
                </a:lnTo>
                <a:lnTo>
                  <a:pt x="1411" y="21010"/>
                </a:lnTo>
                <a:lnTo>
                  <a:pt x="1937" y="21339"/>
                </a:lnTo>
                <a:lnTo>
                  <a:pt x="2200" y="21437"/>
                </a:lnTo>
                <a:lnTo>
                  <a:pt x="2495" y="21535"/>
                </a:lnTo>
                <a:lnTo>
                  <a:pt x="2758" y="21568"/>
                </a:lnTo>
                <a:lnTo>
                  <a:pt x="3053" y="21600"/>
                </a:lnTo>
                <a:lnTo>
                  <a:pt x="3414" y="21568"/>
                </a:lnTo>
                <a:lnTo>
                  <a:pt x="3742" y="21469"/>
                </a:lnTo>
                <a:lnTo>
                  <a:pt x="4038" y="21339"/>
                </a:lnTo>
                <a:lnTo>
                  <a:pt x="4300" y="21108"/>
                </a:lnTo>
                <a:lnTo>
                  <a:pt x="4530" y="20845"/>
                </a:lnTo>
                <a:lnTo>
                  <a:pt x="4695" y="20550"/>
                </a:lnTo>
                <a:lnTo>
                  <a:pt x="4793" y="20287"/>
                </a:lnTo>
                <a:lnTo>
                  <a:pt x="4858" y="19992"/>
                </a:lnTo>
                <a:lnTo>
                  <a:pt x="4958" y="19697"/>
                </a:lnTo>
                <a:lnTo>
                  <a:pt x="5056" y="19434"/>
                </a:lnTo>
                <a:lnTo>
                  <a:pt x="5187" y="19139"/>
                </a:lnTo>
                <a:lnTo>
                  <a:pt x="5416" y="18908"/>
                </a:lnTo>
                <a:lnTo>
                  <a:pt x="5777" y="18581"/>
                </a:lnTo>
                <a:lnTo>
                  <a:pt x="6106" y="18318"/>
                </a:lnTo>
                <a:lnTo>
                  <a:pt x="6401" y="18186"/>
                </a:lnTo>
                <a:lnTo>
                  <a:pt x="6664" y="18121"/>
                </a:lnTo>
                <a:lnTo>
                  <a:pt x="6927" y="18121"/>
                </a:lnTo>
                <a:lnTo>
                  <a:pt x="7156" y="18186"/>
                </a:lnTo>
                <a:lnTo>
                  <a:pt x="7386" y="18350"/>
                </a:lnTo>
                <a:lnTo>
                  <a:pt x="7616" y="18515"/>
                </a:lnTo>
                <a:lnTo>
                  <a:pt x="7846" y="18778"/>
                </a:lnTo>
                <a:lnTo>
                  <a:pt x="8075" y="19040"/>
                </a:lnTo>
                <a:lnTo>
                  <a:pt x="8569" y="19697"/>
                </a:lnTo>
                <a:lnTo>
                  <a:pt x="9159" y="20419"/>
                </a:lnTo>
                <a:lnTo>
                  <a:pt x="9486" y="20813"/>
                </a:lnTo>
                <a:lnTo>
                  <a:pt x="9848" y="21206"/>
                </a:lnTo>
                <a:lnTo>
                  <a:pt x="10046" y="21371"/>
                </a:lnTo>
                <a:lnTo>
                  <a:pt x="10307" y="21502"/>
                </a:lnTo>
                <a:lnTo>
                  <a:pt x="10538" y="21568"/>
                </a:lnTo>
                <a:lnTo>
                  <a:pt x="10801" y="21600"/>
                </a:lnTo>
                <a:lnTo>
                  <a:pt x="10931" y="21568"/>
                </a:lnTo>
                <a:lnTo>
                  <a:pt x="11128" y="21469"/>
                </a:lnTo>
                <a:lnTo>
                  <a:pt x="11752" y="21108"/>
                </a:lnTo>
                <a:lnTo>
                  <a:pt x="12114" y="20879"/>
                </a:lnTo>
                <a:lnTo>
                  <a:pt x="12507" y="20582"/>
                </a:lnTo>
                <a:lnTo>
                  <a:pt x="12934" y="20287"/>
                </a:lnTo>
                <a:lnTo>
                  <a:pt x="13328" y="19926"/>
                </a:lnTo>
                <a:lnTo>
                  <a:pt x="13689" y="19565"/>
                </a:lnTo>
                <a:lnTo>
                  <a:pt x="14017" y="19171"/>
                </a:lnTo>
                <a:lnTo>
                  <a:pt x="14280" y="18778"/>
                </a:lnTo>
                <a:lnTo>
                  <a:pt x="14378" y="18581"/>
                </a:lnTo>
                <a:lnTo>
                  <a:pt x="14444" y="18350"/>
                </a:lnTo>
                <a:lnTo>
                  <a:pt x="14510" y="18153"/>
                </a:lnTo>
                <a:lnTo>
                  <a:pt x="14542" y="17957"/>
                </a:lnTo>
                <a:lnTo>
                  <a:pt x="14542" y="17760"/>
                </a:lnTo>
                <a:lnTo>
                  <a:pt x="14510" y="17529"/>
                </a:lnTo>
                <a:lnTo>
                  <a:pt x="14444" y="17333"/>
                </a:lnTo>
                <a:lnTo>
                  <a:pt x="14346" y="17136"/>
                </a:lnTo>
                <a:lnTo>
                  <a:pt x="14215" y="16939"/>
                </a:lnTo>
                <a:lnTo>
                  <a:pt x="14050" y="16742"/>
                </a:lnTo>
                <a:lnTo>
                  <a:pt x="13788" y="16545"/>
                </a:lnTo>
                <a:lnTo>
                  <a:pt x="13525" y="16413"/>
                </a:lnTo>
                <a:lnTo>
                  <a:pt x="13262" y="16315"/>
                </a:lnTo>
                <a:lnTo>
                  <a:pt x="12967" y="16217"/>
                </a:lnTo>
                <a:lnTo>
                  <a:pt x="12672" y="16150"/>
                </a:lnTo>
                <a:lnTo>
                  <a:pt x="12376" y="16020"/>
                </a:lnTo>
                <a:lnTo>
                  <a:pt x="12114" y="15889"/>
                </a:lnTo>
                <a:lnTo>
                  <a:pt x="11851" y="15658"/>
                </a:lnTo>
                <a:lnTo>
                  <a:pt x="11622" y="15396"/>
                </a:lnTo>
                <a:lnTo>
                  <a:pt x="11489" y="15100"/>
                </a:lnTo>
                <a:lnTo>
                  <a:pt x="11391" y="14773"/>
                </a:lnTo>
                <a:lnTo>
                  <a:pt x="11359" y="14378"/>
                </a:lnTo>
                <a:lnTo>
                  <a:pt x="11391" y="14115"/>
                </a:lnTo>
                <a:lnTo>
                  <a:pt x="11423" y="13820"/>
                </a:lnTo>
                <a:lnTo>
                  <a:pt x="11522" y="13557"/>
                </a:lnTo>
                <a:lnTo>
                  <a:pt x="11622" y="13296"/>
                </a:lnTo>
                <a:lnTo>
                  <a:pt x="11752" y="13033"/>
                </a:lnTo>
                <a:lnTo>
                  <a:pt x="11917" y="12770"/>
                </a:lnTo>
                <a:lnTo>
                  <a:pt x="12114" y="12539"/>
                </a:lnTo>
                <a:lnTo>
                  <a:pt x="12310" y="12310"/>
                </a:lnTo>
                <a:lnTo>
                  <a:pt x="12539" y="12114"/>
                </a:lnTo>
                <a:lnTo>
                  <a:pt x="12770" y="11949"/>
                </a:lnTo>
                <a:lnTo>
                  <a:pt x="12999" y="11785"/>
                </a:lnTo>
                <a:lnTo>
                  <a:pt x="13262" y="11620"/>
                </a:lnTo>
                <a:lnTo>
                  <a:pt x="13525" y="11522"/>
                </a:lnTo>
                <a:lnTo>
                  <a:pt x="13820" y="11423"/>
                </a:lnTo>
                <a:lnTo>
                  <a:pt x="14116" y="11391"/>
                </a:lnTo>
                <a:lnTo>
                  <a:pt x="14378" y="11359"/>
                </a:lnTo>
                <a:lnTo>
                  <a:pt x="14739" y="11391"/>
                </a:lnTo>
                <a:lnTo>
                  <a:pt x="15068" y="11489"/>
                </a:lnTo>
                <a:lnTo>
                  <a:pt x="15396" y="11620"/>
                </a:lnTo>
                <a:lnTo>
                  <a:pt x="15658" y="11851"/>
                </a:lnTo>
                <a:lnTo>
                  <a:pt x="15889" y="12114"/>
                </a:lnTo>
                <a:lnTo>
                  <a:pt x="16052" y="12409"/>
                </a:lnTo>
                <a:lnTo>
                  <a:pt x="16152" y="12704"/>
                </a:lnTo>
                <a:lnTo>
                  <a:pt x="16250" y="12999"/>
                </a:lnTo>
                <a:lnTo>
                  <a:pt x="16315" y="13262"/>
                </a:lnTo>
                <a:lnTo>
                  <a:pt x="16413" y="13525"/>
                </a:lnTo>
                <a:lnTo>
                  <a:pt x="16545" y="13788"/>
                </a:lnTo>
                <a:lnTo>
                  <a:pt x="16742" y="14050"/>
                </a:lnTo>
                <a:lnTo>
                  <a:pt x="16939" y="14215"/>
                </a:lnTo>
                <a:lnTo>
                  <a:pt x="17136" y="14346"/>
                </a:lnTo>
                <a:lnTo>
                  <a:pt x="17333" y="14444"/>
                </a:lnTo>
                <a:lnTo>
                  <a:pt x="17529" y="14510"/>
                </a:lnTo>
                <a:lnTo>
                  <a:pt x="17760" y="14542"/>
                </a:lnTo>
                <a:lnTo>
                  <a:pt x="17957" y="14542"/>
                </a:lnTo>
                <a:lnTo>
                  <a:pt x="18153" y="14510"/>
                </a:lnTo>
                <a:lnTo>
                  <a:pt x="18350" y="14444"/>
                </a:lnTo>
                <a:lnTo>
                  <a:pt x="18581" y="14378"/>
                </a:lnTo>
                <a:lnTo>
                  <a:pt x="18778" y="14280"/>
                </a:lnTo>
                <a:lnTo>
                  <a:pt x="19171" y="14017"/>
                </a:lnTo>
                <a:lnTo>
                  <a:pt x="19565" y="13689"/>
                </a:lnTo>
                <a:lnTo>
                  <a:pt x="19926" y="13328"/>
                </a:lnTo>
                <a:lnTo>
                  <a:pt x="20287" y="12934"/>
                </a:lnTo>
                <a:lnTo>
                  <a:pt x="20582" y="12507"/>
                </a:lnTo>
                <a:lnTo>
                  <a:pt x="20879" y="12114"/>
                </a:lnTo>
                <a:lnTo>
                  <a:pt x="21108" y="11752"/>
                </a:lnTo>
                <a:lnTo>
                  <a:pt x="21469" y="11128"/>
                </a:lnTo>
                <a:lnTo>
                  <a:pt x="21568" y="10931"/>
                </a:lnTo>
                <a:lnTo>
                  <a:pt x="21600" y="10801"/>
                </a:lnTo>
                <a:lnTo>
                  <a:pt x="21568" y="10538"/>
                </a:lnTo>
                <a:lnTo>
                  <a:pt x="21502" y="10307"/>
                </a:lnTo>
                <a:lnTo>
                  <a:pt x="21371" y="10045"/>
                </a:lnTo>
                <a:lnTo>
                  <a:pt x="21206" y="9848"/>
                </a:lnTo>
                <a:lnTo>
                  <a:pt x="20813" y="9486"/>
                </a:lnTo>
                <a:lnTo>
                  <a:pt x="20419" y="9159"/>
                </a:lnTo>
                <a:lnTo>
                  <a:pt x="19697" y="8567"/>
                </a:lnTo>
                <a:lnTo>
                  <a:pt x="19040" y="8075"/>
                </a:lnTo>
                <a:lnTo>
                  <a:pt x="18778" y="7846"/>
                </a:lnTo>
                <a:lnTo>
                  <a:pt x="18515" y="7616"/>
                </a:lnTo>
                <a:lnTo>
                  <a:pt x="18350" y="7386"/>
                </a:lnTo>
                <a:lnTo>
                  <a:pt x="18187" y="7156"/>
                </a:lnTo>
                <a:lnTo>
                  <a:pt x="18121" y="6927"/>
                </a:lnTo>
                <a:lnTo>
                  <a:pt x="18121" y="6664"/>
                </a:lnTo>
                <a:lnTo>
                  <a:pt x="18187" y="6401"/>
                </a:lnTo>
                <a:lnTo>
                  <a:pt x="18318" y="6106"/>
                </a:lnTo>
                <a:lnTo>
                  <a:pt x="18547" y="5777"/>
                </a:lnTo>
                <a:lnTo>
                  <a:pt x="18908" y="5416"/>
                </a:lnTo>
                <a:close/>
              </a:path>
            </a:pathLst>
          </a:custGeom>
          <a:ln w="12175" cap="rnd">
            <a:solidFill>
              <a:srgbClr val="02BDC7"/>
            </a:solidFill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66" name="Shape 205"/>
          <p:cNvGrpSpPr/>
          <p:nvPr/>
        </p:nvGrpSpPr>
        <p:grpSpPr>
          <a:xfrm>
            <a:off x="8142375" y="4477603"/>
            <a:ext cx="508821" cy="478650"/>
            <a:chOff x="0" y="30"/>
            <a:chExt cx="508820" cy="478649"/>
          </a:xfrm>
        </p:grpSpPr>
        <p:sp>
          <p:nvSpPr>
            <p:cNvPr id="264" name="Shape 206"/>
            <p:cNvSpPr/>
            <p:nvPr/>
          </p:nvSpPr>
          <p:spPr>
            <a:xfrm>
              <a:off x="-1" y="181397"/>
              <a:ext cx="121180" cy="271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13282" y="5923"/>
                  </a:moveTo>
                  <a:lnTo>
                    <a:pt x="12477" y="5864"/>
                  </a:lnTo>
                  <a:lnTo>
                    <a:pt x="11805" y="5805"/>
                  </a:lnTo>
                  <a:lnTo>
                    <a:pt x="11139" y="5626"/>
                  </a:lnTo>
                  <a:lnTo>
                    <a:pt x="10599" y="5444"/>
                  </a:lnTo>
                  <a:lnTo>
                    <a:pt x="10065" y="5147"/>
                  </a:lnTo>
                  <a:lnTo>
                    <a:pt x="9662" y="4847"/>
                  </a:lnTo>
                  <a:lnTo>
                    <a:pt x="9525" y="4547"/>
                  </a:lnTo>
                  <a:lnTo>
                    <a:pt x="9393" y="4189"/>
                  </a:lnTo>
                  <a:lnTo>
                    <a:pt x="9525" y="3830"/>
                  </a:lnTo>
                  <a:lnTo>
                    <a:pt x="9662" y="3530"/>
                  </a:lnTo>
                  <a:lnTo>
                    <a:pt x="10065" y="3231"/>
                  </a:lnTo>
                  <a:lnTo>
                    <a:pt x="11139" y="2752"/>
                  </a:lnTo>
                  <a:lnTo>
                    <a:pt x="11805" y="2634"/>
                  </a:lnTo>
                  <a:lnTo>
                    <a:pt x="12477" y="2513"/>
                  </a:lnTo>
                  <a:lnTo>
                    <a:pt x="13282" y="2454"/>
                  </a:lnTo>
                  <a:lnTo>
                    <a:pt x="14086" y="2513"/>
                  </a:lnTo>
                  <a:lnTo>
                    <a:pt x="14758" y="2634"/>
                  </a:lnTo>
                  <a:lnTo>
                    <a:pt x="15430" y="2752"/>
                  </a:lnTo>
                  <a:lnTo>
                    <a:pt x="15964" y="2992"/>
                  </a:lnTo>
                  <a:lnTo>
                    <a:pt x="16504" y="3231"/>
                  </a:lnTo>
                  <a:lnTo>
                    <a:pt x="16907" y="3530"/>
                  </a:lnTo>
                  <a:lnTo>
                    <a:pt x="17039" y="3830"/>
                  </a:lnTo>
                  <a:lnTo>
                    <a:pt x="17176" y="4189"/>
                  </a:lnTo>
                  <a:lnTo>
                    <a:pt x="17039" y="4547"/>
                  </a:lnTo>
                  <a:lnTo>
                    <a:pt x="16907" y="4847"/>
                  </a:lnTo>
                  <a:lnTo>
                    <a:pt x="16504" y="5147"/>
                  </a:lnTo>
                  <a:lnTo>
                    <a:pt x="15964" y="5444"/>
                  </a:lnTo>
                  <a:lnTo>
                    <a:pt x="15430" y="5626"/>
                  </a:lnTo>
                  <a:lnTo>
                    <a:pt x="14758" y="5805"/>
                  </a:lnTo>
                  <a:lnTo>
                    <a:pt x="14086" y="5864"/>
                  </a:lnTo>
                  <a:lnTo>
                    <a:pt x="13282" y="5923"/>
                  </a:lnTo>
                  <a:close/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5" name="Shape 207"/>
            <p:cNvSpPr/>
            <p:nvPr/>
          </p:nvSpPr>
          <p:spPr>
            <a:xfrm>
              <a:off x="130233" y="30"/>
              <a:ext cx="378588" cy="47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680"/>
                  </a:moveTo>
                  <a:lnTo>
                    <a:pt x="2663" y="18680"/>
                  </a:lnTo>
                  <a:lnTo>
                    <a:pt x="3521" y="19019"/>
                  </a:lnTo>
                  <a:lnTo>
                    <a:pt x="4724" y="19427"/>
                  </a:lnTo>
                  <a:lnTo>
                    <a:pt x="6268" y="19903"/>
                  </a:lnTo>
                  <a:lnTo>
                    <a:pt x="7988" y="20412"/>
                  </a:lnTo>
                  <a:lnTo>
                    <a:pt x="9834" y="20854"/>
                  </a:lnTo>
                  <a:lnTo>
                    <a:pt x="10779" y="21058"/>
                  </a:lnTo>
                  <a:lnTo>
                    <a:pt x="11724" y="21226"/>
                  </a:lnTo>
                  <a:lnTo>
                    <a:pt x="12625" y="21396"/>
                  </a:lnTo>
                  <a:lnTo>
                    <a:pt x="13526" y="21498"/>
                  </a:lnTo>
                  <a:lnTo>
                    <a:pt x="14342" y="21567"/>
                  </a:lnTo>
                  <a:lnTo>
                    <a:pt x="15159" y="21600"/>
                  </a:lnTo>
                  <a:lnTo>
                    <a:pt x="16532" y="21600"/>
                  </a:lnTo>
                  <a:lnTo>
                    <a:pt x="17262" y="21567"/>
                  </a:lnTo>
                  <a:lnTo>
                    <a:pt x="17950" y="21498"/>
                  </a:lnTo>
                  <a:lnTo>
                    <a:pt x="18551" y="21363"/>
                  </a:lnTo>
                  <a:lnTo>
                    <a:pt x="18851" y="21295"/>
                  </a:lnTo>
                  <a:lnTo>
                    <a:pt x="19066" y="21226"/>
                  </a:lnTo>
                  <a:lnTo>
                    <a:pt x="19281" y="21124"/>
                  </a:lnTo>
                  <a:lnTo>
                    <a:pt x="19452" y="20989"/>
                  </a:lnTo>
                  <a:lnTo>
                    <a:pt x="19539" y="20854"/>
                  </a:lnTo>
                  <a:lnTo>
                    <a:pt x="19625" y="20684"/>
                  </a:lnTo>
                  <a:lnTo>
                    <a:pt x="19754" y="19698"/>
                  </a:lnTo>
                  <a:lnTo>
                    <a:pt x="19712" y="19461"/>
                  </a:lnTo>
                  <a:lnTo>
                    <a:pt x="19625" y="19257"/>
                  </a:lnTo>
                  <a:lnTo>
                    <a:pt x="19452" y="19054"/>
                  </a:lnTo>
                  <a:lnTo>
                    <a:pt x="19195" y="18883"/>
                  </a:lnTo>
                  <a:lnTo>
                    <a:pt x="19410" y="18850"/>
                  </a:lnTo>
                  <a:lnTo>
                    <a:pt x="19840" y="18713"/>
                  </a:lnTo>
                  <a:lnTo>
                    <a:pt x="20011" y="18578"/>
                  </a:lnTo>
                  <a:lnTo>
                    <a:pt x="20140" y="18441"/>
                  </a:lnTo>
                  <a:lnTo>
                    <a:pt x="20269" y="18273"/>
                  </a:lnTo>
                  <a:lnTo>
                    <a:pt x="20355" y="18068"/>
                  </a:lnTo>
                  <a:lnTo>
                    <a:pt x="20397" y="17899"/>
                  </a:lnTo>
                  <a:lnTo>
                    <a:pt x="20526" y="16676"/>
                  </a:lnTo>
                  <a:lnTo>
                    <a:pt x="20526" y="16370"/>
                  </a:lnTo>
                  <a:lnTo>
                    <a:pt x="20484" y="16200"/>
                  </a:lnTo>
                  <a:lnTo>
                    <a:pt x="20397" y="16065"/>
                  </a:lnTo>
                  <a:lnTo>
                    <a:pt x="20182" y="15827"/>
                  </a:lnTo>
                  <a:lnTo>
                    <a:pt x="19925" y="15623"/>
                  </a:lnTo>
                  <a:lnTo>
                    <a:pt x="20140" y="15590"/>
                  </a:lnTo>
                  <a:lnTo>
                    <a:pt x="20313" y="15521"/>
                  </a:lnTo>
                  <a:lnTo>
                    <a:pt x="20484" y="15419"/>
                  </a:lnTo>
                  <a:lnTo>
                    <a:pt x="20655" y="15283"/>
                  </a:lnTo>
                  <a:lnTo>
                    <a:pt x="20784" y="15147"/>
                  </a:lnTo>
                  <a:lnTo>
                    <a:pt x="20870" y="15012"/>
                  </a:lnTo>
                  <a:lnTo>
                    <a:pt x="20956" y="14842"/>
                  </a:lnTo>
                  <a:lnTo>
                    <a:pt x="20999" y="14638"/>
                  </a:lnTo>
                  <a:lnTo>
                    <a:pt x="21127" y="13449"/>
                  </a:lnTo>
                  <a:lnTo>
                    <a:pt x="21127" y="13110"/>
                  </a:lnTo>
                  <a:lnTo>
                    <a:pt x="21085" y="12940"/>
                  </a:lnTo>
                  <a:lnTo>
                    <a:pt x="20999" y="12803"/>
                  </a:lnTo>
                  <a:lnTo>
                    <a:pt x="20912" y="12668"/>
                  </a:lnTo>
                  <a:lnTo>
                    <a:pt x="20655" y="12464"/>
                  </a:lnTo>
                  <a:lnTo>
                    <a:pt x="20484" y="12363"/>
                  </a:lnTo>
                  <a:lnTo>
                    <a:pt x="20655" y="12328"/>
                  </a:lnTo>
                  <a:lnTo>
                    <a:pt x="20828" y="12226"/>
                  </a:lnTo>
                  <a:lnTo>
                    <a:pt x="20999" y="12124"/>
                  </a:lnTo>
                  <a:lnTo>
                    <a:pt x="21127" y="12022"/>
                  </a:lnTo>
                  <a:lnTo>
                    <a:pt x="21256" y="11887"/>
                  </a:lnTo>
                  <a:lnTo>
                    <a:pt x="21343" y="11750"/>
                  </a:lnTo>
                  <a:lnTo>
                    <a:pt x="21385" y="11582"/>
                  </a:lnTo>
                  <a:lnTo>
                    <a:pt x="21429" y="11412"/>
                  </a:lnTo>
                  <a:lnTo>
                    <a:pt x="21600" y="10188"/>
                  </a:lnTo>
                  <a:lnTo>
                    <a:pt x="21558" y="10018"/>
                  </a:lnTo>
                  <a:lnTo>
                    <a:pt x="21514" y="9850"/>
                  </a:lnTo>
                  <a:lnTo>
                    <a:pt x="21429" y="9713"/>
                  </a:lnTo>
                  <a:lnTo>
                    <a:pt x="21343" y="9578"/>
                  </a:lnTo>
                  <a:lnTo>
                    <a:pt x="21214" y="9441"/>
                  </a:lnTo>
                  <a:lnTo>
                    <a:pt x="21043" y="9339"/>
                  </a:lnTo>
                  <a:lnTo>
                    <a:pt x="20655" y="9136"/>
                  </a:lnTo>
                  <a:lnTo>
                    <a:pt x="20226" y="8965"/>
                  </a:lnTo>
                  <a:lnTo>
                    <a:pt x="19712" y="8830"/>
                  </a:lnTo>
                  <a:lnTo>
                    <a:pt x="19153" y="8728"/>
                  </a:lnTo>
                  <a:lnTo>
                    <a:pt x="18594" y="8660"/>
                  </a:lnTo>
                  <a:lnTo>
                    <a:pt x="17391" y="8525"/>
                  </a:lnTo>
                  <a:lnTo>
                    <a:pt x="15545" y="8388"/>
                  </a:lnTo>
                  <a:lnTo>
                    <a:pt x="13355" y="8286"/>
                  </a:lnTo>
                  <a:lnTo>
                    <a:pt x="11123" y="8185"/>
                  </a:lnTo>
                  <a:lnTo>
                    <a:pt x="11422" y="7777"/>
                  </a:lnTo>
                  <a:lnTo>
                    <a:pt x="11680" y="7302"/>
                  </a:lnTo>
                  <a:lnTo>
                    <a:pt x="11937" y="6793"/>
                  </a:lnTo>
                  <a:lnTo>
                    <a:pt x="12110" y="6249"/>
                  </a:lnTo>
                  <a:lnTo>
                    <a:pt x="12281" y="5705"/>
                  </a:lnTo>
                  <a:lnTo>
                    <a:pt x="12454" y="5128"/>
                  </a:lnTo>
                  <a:lnTo>
                    <a:pt x="12625" y="4008"/>
                  </a:lnTo>
                  <a:lnTo>
                    <a:pt x="12754" y="2988"/>
                  </a:lnTo>
                  <a:lnTo>
                    <a:pt x="12840" y="2139"/>
                  </a:lnTo>
                  <a:lnTo>
                    <a:pt x="12840" y="1120"/>
                  </a:lnTo>
                  <a:lnTo>
                    <a:pt x="12711" y="848"/>
                  </a:lnTo>
                  <a:lnTo>
                    <a:pt x="12583" y="644"/>
                  </a:lnTo>
                  <a:lnTo>
                    <a:pt x="12368" y="441"/>
                  </a:lnTo>
                  <a:lnTo>
                    <a:pt x="12110" y="237"/>
                  </a:lnTo>
                  <a:lnTo>
                    <a:pt x="11809" y="135"/>
                  </a:lnTo>
                  <a:lnTo>
                    <a:pt x="11465" y="33"/>
                  </a:lnTo>
                  <a:lnTo>
                    <a:pt x="11123" y="0"/>
                  </a:lnTo>
                  <a:lnTo>
                    <a:pt x="10477" y="33"/>
                  </a:lnTo>
                  <a:lnTo>
                    <a:pt x="10049" y="102"/>
                  </a:lnTo>
                  <a:lnTo>
                    <a:pt x="9705" y="204"/>
                  </a:lnTo>
                  <a:lnTo>
                    <a:pt x="9448" y="305"/>
                  </a:lnTo>
                  <a:lnTo>
                    <a:pt x="8760" y="2037"/>
                  </a:lnTo>
                  <a:lnTo>
                    <a:pt x="8416" y="2818"/>
                  </a:lnTo>
                  <a:lnTo>
                    <a:pt x="8072" y="3532"/>
                  </a:lnTo>
                  <a:lnTo>
                    <a:pt x="7730" y="4177"/>
                  </a:lnTo>
                  <a:lnTo>
                    <a:pt x="7386" y="4721"/>
                  </a:lnTo>
                  <a:lnTo>
                    <a:pt x="7085" y="5128"/>
                  </a:lnTo>
                  <a:lnTo>
                    <a:pt x="6827" y="5468"/>
                  </a:lnTo>
                  <a:lnTo>
                    <a:pt x="5840" y="6249"/>
                  </a:lnTo>
                  <a:lnTo>
                    <a:pt x="4422" y="7302"/>
                  </a:lnTo>
                  <a:lnTo>
                    <a:pt x="2534" y="8660"/>
                  </a:lnTo>
                  <a:lnTo>
                    <a:pt x="0" y="8660"/>
                  </a:lnTo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75" name="Shape 208"/>
          <p:cNvGrpSpPr/>
          <p:nvPr/>
        </p:nvGrpSpPr>
        <p:grpSpPr>
          <a:xfrm>
            <a:off x="2139870" y="482578"/>
            <a:ext cx="398659" cy="631844"/>
            <a:chOff x="0" y="38"/>
            <a:chExt cx="398657" cy="631842"/>
          </a:xfrm>
        </p:grpSpPr>
        <p:sp>
          <p:nvSpPr>
            <p:cNvPr id="267" name="Shape 209"/>
            <p:cNvSpPr/>
            <p:nvPr/>
          </p:nvSpPr>
          <p:spPr>
            <a:xfrm>
              <a:off x="119969" y="550675"/>
              <a:ext cx="158720" cy="34942"/>
            </a:xfrm>
            <a:prstGeom prst="rect">
              <a:avLst/>
            </a:pr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8" name="Shape 210"/>
            <p:cNvSpPr/>
            <p:nvPr/>
          </p:nvSpPr>
          <p:spPr>
            <a:xfrm>
              <a:off x="119969" y="514765"/>
              <a:ext cx="158720" cy="34942"/>
            </a:xfrm>
            <a:prstGeom prst="rect">
              <a:avLst/>
            </a:pr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9" name="Shape 211"/>
            <p:cNvSpPr/>
            <p:nvPr/>
          </p:nvSpPr>
          <p:spPr>
            <a:xfrm>
              <a:off x="119969" y="585616"/>
              <a:ext cx="158720" cy="46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078"/>
                  </a:lnTo>
                  <a:lnTo>
                    <a:pt x="127" y="5739"/>
                  </a:lnTo>
                  <a:lnTo>
                    <a:pt x="517" y="8383"/>
                  </a:lnTo>
                  <a:lnTo>
                    <a:pt x="1029" y="10574"/>
                  </a:lnTo>
                  <a:lnTo>
                    <a:pt x="1800" y="11913"/>
                  </a:lnTo>
                  <a:lnTo>
                    <a:pt x="9897" y="21165"/>
                  </a:lnTo>
                  <a:lnTo>
                    <a:pt x="10800" y="21600"/>
                  </a:lnTo>
                  <a:lnTo>
                    <a:pt x="11697" y="21165"/>
                  </a:lnTo>
                  <a:lnTo>
                    <a:pt x="19800" y="11913"/>
                  </a:lnTo>
                  <a:lnTo>
                    <a:pt x="20571" y="10574"/>
                  </a:lnTo>
                  <a:lnTo>
                    <a:pt x="21083" y="8383"/>
                  </a:lnTo>
                  <a:lnTo>
                    <a:pt x="21468" y="5739"/>
                  </a:lnTo>
                  <a:lnTo>
                    <a:pt x="21600" y="3078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0" name="Shape 212"/>
            <p:cNvSpPr/>
            <p:nvPr/>
          </p:nvSpPr>
          <p:spPr>
            <a:xfrm>
              <a:off x="102980" y="218215"/>
              <a:ext cx="54769" cy="258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8934" y="9222"/>
                  </a:lnTo>
                  <a:lnTo>
                    <a:pt x="0" y="0"/>
                  </a:lnTo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1" name="Shape 213"/>
            <p:cNvSpPr/>
            <p:nvPr/>
          </p:nvSpPr>
          <p:spPr>
            <a:xfrm>
              <a:off x="-1" y="38"/>
              <a:ext cx="398659" cy="476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00" y="21600"/>
                  </a:moveTo>
                  <a:lnTo>
                    <a:pt x="15356" y="20659"/>
                  </a:lnTo>
                  <a:lnTo>
                    <a:pt x="15713" y="19761"/>
                  </a:lnTo>
                  <a:lnTo>
                    <a:pt x="16123" y="18906"/>
                  </a:lnTo>
                  <a:lnTo>
                    <a:pt x="16584" y="18135"/>
                  </a:lnTo>
                  <a:lnTo>
                    <a:pt x="17096" y="17408"/>
                  </a:lnTo>
                  <a:lnTo>
                    <a:pt x="17607" y="16681"/>
                  </a:lnTo>
                  <a:lnTo>
                    <a:pt x="18733" y="15313"/>
                  </a:lnTo>
                  <a:lnTo>
                    <a:pt x="19297" y="14628"/>
                  </a:lnTo>
                  <a:lnTo>
                    <a:pt x="19807" y="13945"/>
                  </a:lnTo>
                  <a:lnTo>
                    <a:pt x="20270" y="13260"/>
                  </a:lnTo>
                  <a:lnTo>
                    <a:pt x="20730" y="12490"/>
                  </a:lnTo>
                  <a:lnTo>
                    <a:pt x="21087" y="11719"/>
                  </a:lnTo>
                  <a:lnTo>
                    <a:pt x="21344" y="10864"/>
                  </a:lnTo>
                  <a:lnTo>
                    <a:pt x="21497" y="9967"/>
                  </a:lnTo>
                  <a:lnTo>
                    <a:pt x="21547" y="9496"/>
                  </a:lnTo>
                  <a:lnTo>
                    <a:pt x="21600" y="9025"/>
                  </a:lnTo>
                  <a:lnTo>
                    <a:pt x="21497" y="8084"/>
                  </a:lnTo>
                  <a:lnTo>
                    <a:pt x="21344" y="7187"/>
                  </a:lnTo>
                  <a:lnTo>
                    <a:pt x="21087" y="6329"/>
                  </a:lnTo>
                  <a:lnTo>
                    <a:pt x="20730" y="5518"/>
                  </a:lnTo>
                  <a:lnTo>
                    <a:pt x="20270" y="4705"/>
                  </a:lnTo>
                  <a:lnTo>
                    <a:pt x="19757" y="3978"/>
                  </a:lnTo>
                  <a:lnTo>
                    <a:pt x="19091" y="3293"/>
                  </a:lnTo>
                  <a:lnTo>
                    <a:pt x="18427" y="2652"/>
                  </a:lnTo>
                  <a:lnTo>
                    <a:pt x="17657" y="2053"/>
                  </a:lnTo>
                  <a:lnTo>
                    <a:pt x="16840" y="1540"/>
                  </a:lnTo>
                  <a:lnTo>
                    <a:pt x="15917" y="1112"/>
                  </a:lnTo>
                  <a:lnTo>
                    <a:pt x="14997" y="727"/>
                  </a:lnTo>
                  <a:lnTo>
                    <a:pt x="14024" y="427"/>
                  </a:lnTo>
                  <a:lnTo>
                    <a:pt x="12950" y="170"/>
                  </a:lnTo>
                  <a:lnTo>
                    <a:pt x="11926" y="42"/>
                  </a:lnTo>
                  <a:lnTo>
                    <a:pt x="10800" y="0"/>
                  </a:lnTo>
                  <a:lnTo>
                    <a:pt x="9674" y="42"/>
                  </a:lnTo>
                  <a:lnTo>
                    <a:pt x="8650" y="170"/>
                  </a:lnTo>
                  <a:lnTo>
                    <a:pt x="7576" y="427"/>
                  </a:lnTo>
                  <a:lnTo>
                    <a:pt x="6603" y="727"/>
                  </a:lnTo>
                  <a:lnTo>
                    <a:pt x="5681" y="1112"/>
                  </a:lnTo>
                  <a:lnTo>
                    <a:pt x="4760" y="1540"/>
                  </a:lnTo>
                  <a:lnTo>
                    <a:pt x="3940" y="2053"/>
                  </a:lnTo>
                  <a:lnTo>
                    <a:pt x="3173" y="2652"/>
                  </a:lnTo>
                  <a:lnTo>
                    <a:pt x="2507" y="3293"/>
                  </a:lnTo>
                  <a:lnTo>
                    <a:pt x="1843" y="3978"/>
                  </a:lnTo>
                  <a:lnTo>
                    <a:pt x="1330" y="4705"/>
                  </a:lnTo>
                  <a:lnTo>
                    <a:pt x="870" y="5518"/>
                  </a:lnTo>
                  <a:lnTo>
                    <a:pt x="513" y="6329"/>
                  </a:lnTo>
                  <a:lnTo>
                    <a:pt x="256" y="7187"/>
                  </a:lnTo>
                  <a:lnTo>
                    <a:pt x="103" y="8084"/>
                  </a:lnTo>
                  <a:lnTo>
                    <a:pt x="0" y="9025"/>
                  </a:lnTo>
                  <a:lnTo>
                    <a:pt x="50" y="9496"/>
                  </a:lnTo>
                  <a:lnTo>
                    <a:pt x="103" y="9967"/>
                  </a:lnTo>
                  <a:lnTo>
                    <a:pt x="256" y="10864"/>
                  </a:lnTo>
                  <a:lnTo>
                    <a:pt x="513" y="11719"/>
                  </a:lnTo>
                  <a:lnTo>
                    <a:pt x="870" y="12490"/>
                  </a:lnTo>
                  <a:lnTo>
                    <a:pt x="1330" y="13260"/>
                  </a:lnTo>
                  <a:lnTo>
                    <a:pt x="1791" y="13945"/>
                  </a:lnTo>
                  <a:lnTo>
                    <a:pt x="2303" y="14628"/>
                  </a:lnTo>
                  <a:lnTo>
                    <a:pt x="2867" y="15313"/>
                  </a:lnTo>
                  <a:lnTo>
                    <a:pt x="3993" y="16681"/>
                  </a:lnTo>
                  <a:lnTo>
                    <a:pt x="4504" y="17408"/>
                  </a:lnTo>
                  <a:lnTo>
                    <a:pt x="5016" y="18135"/>
                  </a:lnTo>
                  <a:lnTo>
                    <a:pt x="5477" y="18906"/>
                  </a:lnTo>
                  <a:lnTo>
                    <a:pt x="5887" y="19761"/>
                  </a:lnTo>
                  <a:lnTo>
                    <a:pt x="6244" y="20659"/>
                  </a:lnTo>
                  <a:lnTo>
                    <a:pt x="6500" y="21600"/>
                  </a:lnTo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2" name="Shape 214"/>
            <p:cNvSpPr/>
            <p:nvPr/>
          </p:nvSpPr>
          <p:spPr>
            <a:xfrm>
              <a:off x="240909" y="218215"/>
              <a:ext cx="54769" cy="258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2666" y="9222"/>
                  </a:lnTo>
                  <a:lnTo>
                    <a:pt x="0" y="21600"/>
                  </a:lnTo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3" name="Shape 215"/>
            <p:cNvSpPr/>
            <p:nvPr/>
          </p:nvSpPr>
          <p:spPr>
            <a:xfrm>
              <a:off x="129433" y="208752"/>
              <a:ext cx="139792" cy="30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22"/>
                  </a:moveTo>
                  <a:lnTo>
                    <a:pt x="4962" y="21600"/>
                  </a:lnTo>
                  <a:lnTo>
                    <a:pt x="9925" y="2022"/>
                  </a:lnTo>
                  <a:lnTo>
                    <a:pt x="10362" y="692"/>
                  </a:lnTo>
                  <a:lnTo>
                    <a:pt x="10800" y="0"/>
                  </a:lnTo>
                  <a:lnTo>
                    <a:pt x="11238" y="692"/>
                  </a:lnTo>
                  <a:lnTo>
                    <a:pt x="11675" y="2022"/>
                  </a:lnTo>
                  <a:lnTo>
                    <a:pt x="16638" y="21600"/>
                  </a:lnTo>
                  <a:lnTo>
                    <a:pt x="21600" y="2022"/>
                  </a:lnTo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4" name="Shape 216"/>
            <p:cNvSpPr/>
            <p:nvPr/>
          </p:nvSpPr>
          <p:spPr>
            <a:xfrm>
              <a:off x="119969" y="480794"/>
              <a:ext cx="158720" cy="1"/>
            </a:xfrm>
            <a:prstGeom prst="line">
              <a:avLst/>
            </a:pr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76" name="Texto del título"/>
          <p:cNvSpPr txBox="1"/>
          <p:nvPr>
            <p:ph type="title"/>
          </p:nvPr>
        </p:nvSpPr>
        <p:spPr>
          <a:xfrm>
            <a:off x="144074" y="559475"/>
            <a:ext cx="2142002" cy="2630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27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20"/>
          <p:cNvSpPr/>
          <p:nvPr/>
        </p:nvSpPr>
        <p:spPr>
          <a:xfrm>
            <a:off x="407149" y="407074"/>
            <a:ext cx="8329802" cy="4329302"/>
          </a:xfrm>
          <a:prstGeom prst="rect">
            <a:avLst/>
          </a:prstGeom>
          <a:solidFill>
            <a:srgbClr val="DEE9F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5" name="Shape 221"/>
          <p:cNvSpPr/>
          <p:nvPr/>
        </p:nvSpPr>
        <p:spPr>
          <a:xfrm>
            <a:off x="794200" y="78223"/>
            <a:ext cx="141601" cy="141602"/>
          </a:xfrm>
          <a:prstGeom prst="ellipse">
            <a:avLst/>
          </a:prstGeom>
          <a:solidFill>
            <a:srgbClr val="FF975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6" name="Shape 222"/>
          <p:cNvSpPr/>
          <p:nvPr/>
        </p:nvSpPr>
        <p:spPr>
          <a:xfrm>
            <a:off x="-140400" y="150205"/>
            <a:ext cx="1097700" cy="1097700"/>
          </a:xfrm>
          <a:prstGeom prst="ellipse">
            <a:avLst/>
          </a:prstGeom>
          <a:solidFill>
            <a:srgbClr val="02BDC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7" name="Shape 223"/>
          <p:cNvSpPr/>
          <p:nvPr/>
        </p:nvSpPr>
        <p:spPr>
          <a:xfrm>
            <a:off x="8079300" y="377626"/>
            <a:ext cx="879301" cy="879301"/>
          </a:xfrm>
          <a:prstGeom prst="ellipse">
            <a:avLst/>
          </a:prstGeom>
          <a:solidFill>
            <a:srgbClr val="FC406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8" name="Shape 224"/>
          <p:cNvSpPr/>
          <p:nvPr/>
        </p:nvSpPr>
        <p:spPr>
          <a:xfrm>
            <a:off x="696550" y="917624"/>
            <a:ext cx="336901" cy="336901"/>
          </a:xfrm>
          <a:prstGeom prst="ellipse">
            <a:avLst/>
          </a:prstGeom>
          <a:solidFill>
            <a:srgbClr val="FC4540">
              <a:alpha val="788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9" name="Shape 225"/>
          <p:cNvSpPr/>
          <p:nvPr/>
        </p:nvSpPr>
        <p:spPr>
          <a:xfrm>
            <a:off x="8924303" y="119381"/>
            <a:ext cx="292801" cy="292801"/>
          </a:xfrm>
          <a:prstGeom prst="ellipse">
            <a:avLst/>
          </a:prstGeom>
          <a:solidFill>
            <a:srgbClr val="FF975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90" name="Shape 226"/>
          <p:cNvSpPr/>
          <p:nvPr/>
        </p:nvSpPr>
        <p:spPr>
          <a:xfrm>
            <a:off x="7724347" y="767108"/>
            <a:ext cx="213001" cy="213001"/>
          </a:xfrm>
          <a:prstGeom prst="ellipse">
            <a:avLst/>
          </a:prstGeom>
          <a:solidFill>
            <a:srgbClr val="02BDC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91" name="Shape 227"/>
          <p:cNvSpPr/>
          <p:nvPr/>
        </p:nvSpPr>
        <p:spPr>
          <a:xfrm>
            <a:off x="8923936" y="451941"/>
            <a:ext cx="93901" cy="93901"/>
          </a:xfrm>
          <a:prstGeom prst="ellipse">
            <a:avLst/>
          </a:prstGeom>
          <a:solidFill>
            <a:srgbClr val="FFB60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92" name="Shape 228"/>
          <p:cNvSpPr/>
          <p:nvPr/>
        </p:nvSpPr>
        <p:spPr>
          <a:xfrm>
            <a:off x="528659" y="-124725"/>
            <a:ext cx="213001" cy="213002"/>
          </a:xfrm>
          <a:prstGeom prst="ellipse">
            <a:avLst/>
          </a:prstGeom>
          <a:solidFill>
            <a:srgbClr val="FFB60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93" name="Shape 229"/>
          <p:cNvSpPr/>
          <p:nvPr/>
        </p:nvSpPr>
        <p:spPr>
          <a:xfrm>
            <a:off x="8327811" y="626136"/>
            <a:ext cx="382198" cy="3821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908" y="5416"/>
                </a:moveTo>
                <a:lnTo>
                  <a:pt x="19139" y="5187"/>
                </a:lnTo>
                <a:lnTo>
                  <a:pt x="19402" y="5056"/>
                </a:lnTo>
                <a:lnTo>
                  <a:pt x="19697" y="4956"/>
                </a:lnTo>
                <a:lnTo>
                  <a:pt x="19960" y="4892"/>
                </a:lnTo>
                <a:lnTo>
                  <a:pt x="20255" y="4825"/>
                </a:lnTo>
                <a:lnTo>
                  <a:pt x="20550" y="4695"/>
                </a:lnTo>
                <a:lnTo>
                  <a:pt x="20813" y="4530"/>
                </a:lnTo>
                <a:lnTo>
                  <a:pt x="21108" y="4300"/>
                </a:lnTo>
                <a:lnTo>
                  <a:pt x="21339" y="4038"/>
                </a:lnTo>
                <a:lnTo>
                  <a:pt x="21469" y="3742"/>
                </a:lnTo>
                <a:lnTo>
                  <a:pt x="21568" y="3414"/>
                </a:lnTo>
                <a:lnTo>
                  <a:pt x="21600" y="3053"/>
                </a:lnTo>
                <a:lnTo>
                  <a:pt x="21568" y="2758"/>
                </a:lnTo>
                <a:lnTo>
                  <a:pt x="21535" y="2461"/>
                </a:lnTo>
                <a:lnTo>
                  <a:pt x="21437" y="2200"/>
                </a:lnTo>
                <a:lnTo>
                  <a:pt x="21305" y="1903"/>
                </a:lnTo>
                <a:lnTo>
                  <a:pt x="21174" y="1674"/>
                </a:lnTo>
                <a:lnTo>
                  <a:pt x="21010" y="1411"/>
                </a:lnTo>
                <a:lnTo>
                  <a:pt x="20845" y="1182"/>
                </a:lnTo>
                <a:lnTo>
                  <a:pt x="20648" y="952"/>
                </a:lnTo>
                <a:lnTo>
                  <a:pt x="20419" y="755"/>
                </a:lnTo>
                <a:lnTo>
                  <a:pt x="20189" y="590"/>
                </a:lnTo>
                <a:lnTo>
                  <a:pt x="19926" y="426"/>
                </a:lnTo>
                <a:lnTo>
                  <a:pt x="19664" y="263"/>
                </a:lnTo>
                <a:lnTo>
                  <a:pt x="19402" y="164"/>
                </a:lnTo>
                <a:lnTo>
                  <a:pt x="19105" y="66"/>
                </a:lnTo>
                <a:lnTo>
                  <a:pt x="18844" y="32"/>
                </a:lnTo>
                <a:lnTo>
                  <a:pt x="18547" y="0"/>
                </a:lnTo>
                <a:lnTo>
                  <a:pt x="18187" y="32"/>
                </a:lnTo>
                <a:lnTo>
                  <a:pt x="17858" y="131"/>
                </a:lnTo>
                <a:lnTo>
                  <a:pt x="17563" y="263"/>
                </a:lnTo>
                <a:lnTo>
                  <a:pt x="17300" y="492"/>
                </a:lnTo>
                <a:lnTo>
                  <a:pt x="17070" y="755"/>
                </a:lnTo>
                <a:lnTo>
                  <a:pt x="16907" y="1050"/>
                </a:lnTo>
                <a:lnTo>
                  <a:pt x="16808" y="1313"/>
                </a:lnTo>
                <a:lnTo>
                  <a:pt x="16742" y="1608"/>
                </a:lnTo>
                <a:lnTo>
                  <a:pt x="16644" y="1903"/>
                </a:lnTo>
                <a:lnTo>
                  <a:pt x="16545" y="2166"/>
                </a:lnTo>
                <a:lnTo>
                  <a:pt x="16413" y="2461"/>
                </a:lnTo>
                <a:lnTo>
                  <a:pt x="16184" y="2692"/>
                </a:lnTo>
                <a:lnTo>
                  <a:pt x="15823" y="3053"/>
                </a:lnTo>
                <a:lnTo>
                  <a:pt x="15494" y="3282"/>
                </a:lnTo>
                <a:lnTo>
                  <a:pt x="15199" y="3414"/>
                </a:lnTo>
                <a:lnTo>
                  <a:pt x="14936" y="3479"/>
                </a:lnTo>
                <a:lnTo>
                  <a:pt x="14675" y="3479"/>
                </a:lnTo>
                <a:lnTo>
                  <a:pt x="14444" y="3414"/>
                </a:lnTo>
                <a:lnTo>
                  <a:pt x="14215" y="3250"/>
                </a:lnTo>
                <a:lnTo>
                  <a:pt x="13984" y="3085"/>
                </a:lnTo>
                <a:lnTo>
                  <a:pt x="13755" y="2822"/>
                </a:lnTo>
                <a:lnTo>
                  <a:pt x="13525" y="2561"/>
                </a:lnTo>
                <a:lnTo>
                  <a:pt x="13033" y="1903"/>
                </a:lnTo>
                <a:lnTo>
                  <a:pt x="12441" y="1182"/>
                </a:lnTo>
                <a:lnTo>
                  <a:pt x="12114" y="787"/>
                </a:lnTo>
                <a:lnTo>
                  <a:pt x="11752" y="394"/>
                </a:lnTo>
                <a:lnTo>
                  <a:pt x="11555" y="229"/>
                </a:lnTo>
                <a:lnTo>
                  <a:pt x="11293" y="98"/>
                </a:lnTo>
                <a:lnTo>
                  <a:pt x="11064" y="32"/>
                </a:lnTo>
                <a:lnTo>
                  <a:pt x="10801" y="0"/>
                </a:lnTo>
                <a:lnTo>
                  <a:pt x="10669" y="32"/>
                </a:lnTo>
                <a:lnTo>
                  <a:pt x="10472" y="131"/>
                </a:lnTo>
                <a:lnTo>
                  <a:pt x="9848" y="492"/>
                </a:lnTo>
                <a:lnTo>
                  <a:pt x="9486" y="722"/>
                </a:lnTo>
                <a:lnTo>
                  <a:pt x="9093" y="1018"/>
                </a:lnTo>
                <a:lnTo>
                  <a:pt x="8667" y="1313"/>
                </a:lnTo>
                <a:lnTo>
                  <a:pt x="8272" y="1674"/>
                </a:lnTo>
                <a:lnTo>
                  <a:pt x="7911" y="2035"/>
                </a:lnTo>
                <a:lnTo>
                  <a:pt x="7583" y="2429"/>
                </a:lnTo>
                <a:lnTo>
                  <a:pt x="7320" y="2822"/>
                </a:lnTo>
                <a:lnTo>
                  <a:pt x="7222" y="3021"/>
                </a:lnTo>
                <a:lnTo>
                  <a:pt x="7156" y="3250"/>
                </a:lnTo>
                <a:lnTo>
                  <a:pt x="7091" y="3447"/>
                </a:lnTo>
                <a:lnTo>
                  <a:pt x="7058" y="3643"/>
                </a:lnTo>
                <a:lnTo>
                  <a:pt x="7058" y="3840"/>
                </a:lnTo>
                <a:lnTo>
                  <a:pt x="7091" y="4071"/>
                </a:lnTo>
                <a:lnTo>
                  <a:pt x="7156" y="4267"/>
                </a:lnTo>
                <a:lnTo>
                  <a:pt x="7254" y="4464"/>
                </a:lnTo>
                <a:lnTo>
                  <a:pt x="7386" y="4661"/>
                </a:lnTo>
                <a:lnTo>
                  <a:pt x="7551" y="4858"/>
                </a:lnTo>
                <a:lnTo>
                  <a:pt x="7812" y="5056"/>
                </a:lnTo>
                <a:lnTo>
                  <a:pt x="8338" y="5317"/>
                </a:lnTo>
                <a:lnTo>
                  <a:pt x="8928" y="5450"/>
                </a:lnTo>
                <a:lnTo>
                  <a:pt x="9225" y="5580"/>
                </a:lnTo>
                <a:lnTo>
                  <a:pt x="9486" y="5712"/>
                </a:lnTo>
                <a:lnTo>
                  <a:pt x="9749" y="5942"/>
                </a:lnTo>
                <a:lnTo>
                  <a:pt x="9980" y="6204"/>
                </a:lnTo>
                <a:lnTo>
                  <a:pt x="10111" y="6500"/>
                </a:lnTo>
                <a:lnTo>
                  <a:pt x="10209" y="6828"/>
                </a:lnTo>
                <a:lnTo>
                  <a:pt x="10243" y="7222"/>
                </a:lnTo>
                <a:lnTo>
                  <a:pt x="10209" y="7485"/>
                </a:lnTo>
                <a:lnTo>
                  <a:pt x="10177" y="7780"/>
                </a:lnTo>
                <a:lnTo>
                  <a:pt x="9980" y="8306"/>
                </a:lnTo>
                <a:lnTo>
                  <a:pt x="9848" y="8567"/>
                </a:lnTo>
                <a:lnTo>
                  <a:pt x="9685" y="8830"/>
                </a:lnTo>
                <a:lnTo>
                  <a:pt x="9486" y="9061"/>
                </a:lnTo>
                <a:lnTo>
                  <a:pt x="9290" y="9290"/>
                </a:lnTo>
                <a:lnTo>
                  <a:pt x="9061" y="9486"/>
                </a:lnTo>
                <a:lnTo>
                  <a:pt x="8830" y="9685"/>
                </a:lnTo>
                <a:lnTo>
                  <a:pt x="8601" y="9815"/>
                </a:lnTo>
                <a:lnTo>
                  <a:pt x="8338" y="9980"/>
                </a:lnTo>
                <a:lnTo>
                  <a:pt x="8075" y="10078"/>
                </a:lnTo>
                <a:lnTo>
                  <a:pt x="7780" y="10177"/>
                </a:lnTo>
                <a:lnTo>
                  <a:pt x="7485" y="10209"/>
                </a:lnTo>
                <a:lnTo>
                  <a:pt x="7222" y="10243"/>
                </a:lnTo>
                <a:lnTo>
                  <a:pt x="6861" y="10209"/>
                </a:lnTo>
                <a:lnTo>
                  <a:pt x="6533" y="10111"/>
                </a:lnTo>
                <a:lnTo>
                  <a:pt x="6204" y="9980"/>
                </a:lnTo>
                <a:lnTo>
                  <a:pt x="5942" y="9749"/>
                </a:lnTo>
                <a:lnTo>
                  <a:pt x="5712" y="9486"/>
                </a:lnTo>
                <a:lnTo>
                  <a:pt x="5548" y="9191"/>
                </a:lnTo>
                <a:lnTo>
                  <a:pt x="5351" y="8601"/>
                </a:lnTo>
                <a:lnTo>
                  <a:pt x="5285" y="8338"/>
                </a:lnTo>
                <a:lnTo>
                  <a:pt x="5187" y="8075"/>
                </a:lnTo>
                <a:lnTo>
                  <a:pt x="5056" y="7812"/>
                </a:lnTo>
                <a:lnTo>
                  <a:pt x="4858" y="7550"/>
                </a:lnTo>
                <a:lnTo>
                  <a:pt x="4661" y="7386"/>
                </a:lnTo>
                <a:lnTo>
                  <a:pt x="4464" y="7254"/>
                </a:lnTo>
                <a:lnTo>
                  <a:pt x="4267" y="7156"/>
                </a:lnTo>
                <a:lnTo>
                  <a:pt x="4071" y="7091"/>
                </a:lnTo>
                <a:lnTo>
                  <a:pt x="3840" y="7058"/>
                </a:lnTo>
                <a:lnTo>
                  <a:pt x="3643" y="7058"/>
                </a:lnTo>
                <a:lnTo>
                  <a:pt x="3447" y="7091"/>
                </a:lnTo>
                <a:lnTo>
                  <a:pt x="3250" y="7156"/>
                </a:lnTo>
                <a:lnTo>
                  <a:pt x="3021" y="7222"/>
                </a:lnTo>
                <a:lnTo>
                  <a:pt x="2822" y="7320"/>
                </a:lnTo>
                <a:lnTo>
                  <a:pt x="2429" y="7583"/>
                </a:lnTo>
                <a:lnTo>
                  <a:pt x="2035" y="7911"/>
                </a:lnTo>
                <a:lnTo>
                  <a:pt x="1674" y="8272"/>
                </a:lnTo>
                <a:lnTo>
                  <a:pt x="1313" y="8667"/>
                </a:lnTo>
                <a:lnTo>
                  <a:pt x="1018" y="9093"/>
                </a:lnTo>
                <a:lnTo>
                  <a:pt x="722" y="9486"/>
                </a:lnTo>
                <a:lnTo>
                  <a:pt x="492" y="9848"/>
                </a:lnTo>
                <a:lnTo>
                  <a:pt x="131" y="10472"/>
                </a:lnTo>
                <a:lnTo>
                  <a:pt x="32" y="10669"/>
                </a:lnTo>
                <a:lnTo>
                  <a:pt x="0" y="10801"/>
                </a:lnTo>
                <a:lnTo>
                  <a:pt x="32" y="11062"/>
                </a:lnTo>
                <a:lnTo>
                  <a:pt x="98" y="11293"/>
                </a:lnTo>
                <a:lnTo>
                  <a:pt x="229" y="11555"/>
                </a:lnTo>
                <a:lnTo>
                  <a:pt x="394" y="11752"/>
                </a:lnTo>
                <a:lnTo>
                  <a:pt x="787" y="12114"/>
                </a:lnTo>
                <a:lnTo>
                  <a:pt x="1182" y="12441"/>
                </a:lnTo>
                <a:lnTo>
                  <a:pt x="1903" y="13033"/>
                </a:lnTo>
                <a:lnTo>
                  <a:pt x="2561" y="13525"/>
                </a:lnTo>
                <a:lnTo>
                  <a:pt x="2822" y="13755"/>
                </a:lnTo>
                <a:lnTo>
                  <a:pt x="3085" y="13984"/>
                </a:lnTo>
                <a:lnTo>
                  <a:pt x="3250" y="14215"/>
                </a:lnTo>
                <a:lnTo>
                  <a:pt x="3414" y="14444"/>
                </a:lnTo>
                <a:lnTo>
                  <a:pt x="3480" y="14675"/>
                </a:lnTo>
                <a:lnTo>
                  <a:pt x="3480" y="14936"/>
                </a:lnTo>
                <a:lnTo>
                  <a:pt x="3414" y="15199"/>
                </a:lnTo>
                <a:lnTo>
                  <a:pt x="3282" y="15494"/>
                </a:lnTo>
                <a:lnTo>
                  <a:pt x="3053" y="15823"/>
                </a:lnTo>
                <a:lnTo>
                  <a:pt x="2463" y="16413"/>
                </a:lnTo>
                <a:lnTo>
                  <a:pt x="2200" y="16545"/>
                </a:lnTo>
                <a:lnTo>
                  <a:pt x="1903" y="16644"/>
                </a:lnTo>
                <a:lnTo>
                  <a:pt x="1642" y="16710"/>
                </a:lnTo>
                <a:lnTo>
                  <a:pt x="1345" y="16775"/>
                </a:lnTo>
                <a:lnTo>
                  <a:pt x="1050" y="16907"/>
                </a:lnTo>
                <a:lnTo>
                  <a:pt x="787" y="17070"/>
                </a:lnTo>
                <a:lnTo>
                  <a:pt x="492" y="17300"/>
                </a:lnTo>
                <a:lnTo>
                  <a:pt x="263" y="17563"/>
                </a:lnTo>
                <a:lnTo>
                  <a:pt x="131" y="17858"/>
                </a:lnTo>
                <a:lnTo>
                  <a:pt x="32" y="18186"/>
                </a:lnTo>
                <a:lnTo>
                  <a:pt x="0" y="18547"/>
                </a:lnTo>
                <a:lnTo>
                  <a:pt x="32" y="18844"/>
                </a:lnTo>
                <a:lnTo>
                  <a:pt x="66" y="19139"/>
                </a:lnTo>
                <a:lnTo>
                  <a:pt x="164" y="19402"/>
                </a:lnTo>
                <a:lnTo>
                  <a:pt x="295" y="19697"/>
                </a:lnTo>
                <a:lnTo>
                  <a:pt x="427" y="19926"/>
                </a:lnTo>
                <a:lnTo>
                  <a:pt x="590" y="20189"/>
                </a:lnTo>
                <a:lnTo>
                  <a:pt x="755" y="20419"/>
                </a:lnTo>
                <a:lnTo>
                  <a:pt x="952" y="20648"/>
                </a:lnTo>
                <a:lnTo>
                  <a:pt x="1182" y="20845"/>
                </a:lnTo>
                <a:lnTo>
                  <a:pt x="1411" y="21010"/>
                </a:lnTo>
                <a:lnTo>
                  <a:pt x="1937" y="21339"/>
                </a:lnTo>
                <a:lnTo>
                  <a:pt x="2200" y="21437"/>
                </a:lnTo>
                <a:lnTo>
                  <a:pt x="2495" y="21535"/>
                </a:lnTo>
                <a:lnTo>
                  <a:pt x="2758" y="21568"/>
                </a:lnTo>
                <a:lnTo>
                  <a:pt x="3053" y="21600"/>
                </a:lnTo>
                <a:lnTo>
                  <a:pt x="3414" y="21568"/>
                </a:lnTo>
                <a:lnTo>
                  <a:pt x="3742" y="21469"/>
                </a:lnTo>
                <a:lnTo>
                  <a:pt x="4038" y="21339"/>
                </a:lnTo>
                <a:lnTo>
                  <a:pt x="4300" y="21108"/>
                </a:lnTo>
                <a:lnTo>
                  <a:pt x="4530" y="20845"/>
                </a:lnTo>
                <a:lnTo>
                  <a:pt x="4695" y="20550"/>
                </a:lnTo>
                <a:lnTo>
                  <a:pt x="4793" y="20287"/>
                </a:lnTo>
                <a:lnTo>
                  <a:pt x="4858" y="19992"/>
                </a:lnTo>
                <a:lnTo>
                  <a:pt x="4958" y="19697"/>
                </a:lnTo>
                <a:lnTo>
                  <a:pt x="5056" y="19434"/>
                </a:lnTo>
                <a:lnTo>
                  <a:pt x="5187" y="19139"/>
                </a:lnTo>
                <a:lnTo>
                  <a:pt x="5416" y="18908"/>
                </a:lnTo>
                <a:lnTo>
                  <a:pt x="5777" y="18581"/>
                </a:lnTo>
                <a:lnTo>
                  <a:pt x="6106" y="18318"/>
                </a:lnTo>
                <a:lnTo>
                  <a:pt x="6401" y="18186"/>
                </a:lnTo>
                <a:lnTo>
                  <a:pt x="6664" y="18121"/>
                </a:lnTo>
                <a:lnTo>
                  <a:pt x="6927" y="18121"/>
                </a:lnTo>
                <a:lnTo>
                  <a:pt x="7156" y="18186"/>
                </a:lnTo>
                <a:lnTo>
                  <a:pt x="7386" y="18350"/>
                </a:lnTo>
                <a:lnTo>
                  <a:pt x="7616" y="18515"/>
                </a:lnTo>
                <a:lnTo>
                  <a:pt x="7846" y="18778"/>
                </a:lnTo>
                <a:lnTo>
                  <a:pt x="8075" y="19040"/>
                </a:lnTo>
                <a:lnTo>
                  <a:pt x="8569" y="19697"/>
                </a:lnTo>
                <a:lnTo>
                  <a:pt x="9159" y="20419"/>
                </a:lnTo>
                <a:lnTo>
                  <a:pt x="9486" y="20813"/>
                </a:lnTo>
                <a:lnTo>
                  <a:pt x="9848" y="21206"/>
                </a:lnTo>
                <a:lnTo>
                  <a:pt x="10046" y="21371"/>
                </a:lnTo>
                <a:lnTo>
                  <a:pt x="10307" y="21502"/>
                </a:lnTo>
                <a:lnTo>
                  <a:pt x="10538" y="21568"/>
                </a:lnTo>
                <a:lnTo>
                  <a:pt x="10801" y="21600"/>
                </a:lnTo>
                <a:lnTo>
                  <a:pt x="10931" y="21568"/>
                </a:lnTo>
                <a:lnTo>
                  <a:pt x="11128" y="21469"/>
                </a:lnTo>
                <a:lnTo>
                  <a:pt x="11752" y="21108"/>
                </a:lnTo>
                <a:lnTo>
                  <a:pt x="12114" y="20879"/>
                </a:lnTo>
                <a:lnTo>
                  <a:pt x="12507" y="20582"/>
                </a:lnTo>
                <a:lnTo>
                  <a:pt x="12934" y="20287"/>
                </a:lnTo>
                <a:lnTo>
                  <a:pt x="13328" y="19926"/>
                </a:lnTo>
                <a:lnTo>
                  <a:pt x="13689" y="19565"/>
                </a:lnTo>
                <a:lnTo>
                  <a:pt x="14017" y="19171"/>
                </a:lnTo>
                <a:lnTo>
                  <a:pt x="14280" y="18778"/>
                </a:lnTo>
                <a:lnTo>
                  <a:pt x="14378" y="18581"/>
                </a:lnTo>
                <a:lnTo>
                  <a:pt x="14444" y="18350"/>
                </a:lnTo>
                <a:lnTo>
                  <a:pt x="14510" y="18153"/>
                </a:lnTo>
                <a:lnTo>
                  <a:pt x="14542" y="17957"/>
                </a:lnTo>
                <a:lnTo>
                  <a:pt x="14542" y="17760"/>
                </a:lnTo>
                <a:lnTo>
                  <a:pt x="14510" y="17529"/>
                </a:lnTo>
                <a:lnTo>
                  <a:pt x="14444" y="17333"/>
                </a:lnTo>
                <a:lnTo>
                  <a:pt x="14346" y="17136"/>
                </a:lnTo>
                <a:lnTo>
                  <a:pt x="14215" y="16939"/>
                </a:lnTo>
                <a:lnTo>
                  <a:pt x="14050" y="16742"/>
                </a:lnTo>
                <a:lnTo>
                  <a:pt x="13788" y="16545"/>
                </a:lnTo>
                <a:lnTo>
                  <a:pt x="13525" y="16413"/>
                </a:lnTo>
                <a:lnTo>
                  <a:pt x="13262" y="16315"/>
                </a:lnTo>
                <a:lnTo>
                  <a:pt x="12967" y="16217"/>
                </a:lnTo>
                <a:lnTo>
                  <a:pt x="12672" y="16150"/>
                </a:lnTo>
                <a:lnTo>
                  <a:pt x="12376" y="16020"/>
                </a:lnTo>
                <a:lnTo>
                  <a:pt x="12114" y="15889"/>
                </a:lnTo>
                <a:lnTo>
                  <a:pt x="11851" y="15658"/>
                </a:lnTo>
                <a:lnTo>
                  <a:pt x="11622" y="15396"/>
                </a:lnTo>
                <a:lnTo>
                  <a:pt x="11489" y="15100"/>
                </a:lnTo>
                <a:lnTo>
                  <a:pt x="11391" y="14773"/>
                </a:lnTo>
                <a:lnTo>
                  <a:pt x="11359" y="14378"/>
                </a:lnTo>
                <a:lnTo>
                  <a:pt x="11391" y="14115"/>
                </a:lnTo>
                <a:lnTo>
                  <a:pt x="11423" y="13820"/>
                </a:lnTo>
                <a:lnTo>
                  <a:pt x="11522" y="13557"/>
                </a:lnTo>
                <a:lnTo>
                  <a:pt x="11622" y="13296"/>
                </a:lnTo>
                <a:lnTo>
                  <a:pt x="11752" y="13033"/>
                </a:lnTo>
                <a:lnTo>
                  <a:pt x="11917" y="12770"/>
                </a:lnTo>
                <a:lnTo>
                  <a:pt x="12114" y="12539"/>
                </a:lnTo>
                <a:lnTo>
                  <a:pt x="12310" y="12310"/>
                </a:lnTo>
                <a:lnTo>
                  <a:pt x="12539" y="12114"/>
                </a:lnTo>
                <a:lnTo>
                  <a:pt x="12770" y="11949"/>
                </a:lnTo>
                <a:lnTo>
                  <a:pt x="12999" y="11785"/>
                </a:lnTo>
                <a:lnTo>
                  <a:pt x="13262" y="11620"/>
                </a:lnTo>
                <a:lnTo>
                  <a:pt x="13525" y="11522"/>
                </a:lnTo>
                <a:lnTo>
                  <a:pt x="13820" y="11423"/>
                </a:lnTo>
                <a:lnTo>
                  <a:pt x="14116" y="11391"/>
                </a:lnTo>
                <a:lnTo>
                  <a:pt x="14378" y="11359"/>
                </a:lnTo>
                <a:lnTo>
                  <a:pt x="14739" y="11391"/>
                </a:lnTo>
                <a:lnTo>
                  <a:pt x="15068" y="11489"/>
                </a:lnTo>
                <a:lnTo>
                  <a:pt x="15396" y="11620"/>
                </a:lnTo>
                <a:lnTo>
                  <a:pt x="15658" y="11851"/>
                </a:lnTo>
                <a:lnTo>
                  <a:pt x="15889" y="12114"/>
                </a:lnTo>
                <a:lnTo>
                  <a:pt x="16052" y="12409"/>
                </a:lnTo>
                <a:lnTo>
                  <a:pt x="16152" y="12704"/>
                </a:lnTo>
                <a:lnTo>
                  <a:pt x="16250" y="12999"/>
                </a:lnTo>
                <a:lnTo>
                  <a:pt x="16315" y="13262"/>
                </a:lnTo>
                <a:lnTo>
                  <a:pt x="16413" y="13525"/>
                </a:lnTo>
                <a:lnTo>
                  <a:pt x="16545" y="13788"/>
                </a:lnTo>
                <a:lnTo>
                  <a:pt x="16742" y="14050"/>
                </a:lnTo>
                <a:lnTo>
                  <a:pt x="16939" y="14215"/>
                </a:lnTo>
                <a:lnTo>
                  <a:pt x="17136" y="14346"/>
                </a:lnTo>
                <a:lnTo>
                  <a:pt x="17333" y="14444"/>
                </a:lnTo>
                <a:lnTo>
                  <a:pt x="17529" y="14510"/>
                </a:lnTo>
                <a:lnTo>
                  <a:pt x="17760" y="14542"/>
                </a:lnTo>
                <a:lnTo>
                  <a:pt x="17957" y="14542"/>
                </a:lnTo>
                <a:lnTo>
                  <a:pt x="18153" y="14510"/>
                </a:lnTo>
                <a:lnTo>
                  <a:pt x="18350" y="14444"/>
                </a:lnTo>
                <a:lnTo>
                  <a:pt x="18581" y="14378"/>
                </a:lnTo>
                <a:lnTo>
                  <a:pt x="18778" y="14280"/>
                </a:lnTo>
                <a:lnTo>
                  <a:pt x="19171" y="14017"/>
                </a:lnTo>
                <a:lnTo>
                  <a:pt x="19565" y="13689"/>
                </a:lnTo>
                <a:lnTo>
                  <a:pt x="19926" y="13328"/>
                </a:lnTo>
                <a:lnTo>
                  <a:pt x="20287" y="12934"/>
                </a:lnTo>
                <a:lnTo>
                  <a:pt x="20582" y="12507"/>
                </a:lnTo>
                <a:lnTo>
                  <a:pt x="20879" y="12114"/>
                </a:lnTo>
                <a:lnTo>
                  <a:pt x="21108" y="11752"/>
                </a:lnTo>
                <a:lnTo>
                  <a:pt x="21469" y="11128"/>
                </a:lnTo>
                <a:lnTo>
                  <a:pt x="21568" y="10931"/>
                </a:lnTo>
                <a:lnTo>
                  <a:pt x="21600" y="10801"/>
                </a:lnTo>
                <a:lnTo>
                  <a:pt x="21568" y="10538"/>
                </a:lnTo>
                <a:lnTo>
                  <a:pt x="21502" y="10307"/>
                </a:lnTo>
                <a:lnTo>
                  <a:pt x="21371" y="10045"/>
                </a:lnTo>
                <a:lnTo>
                  <a:pt x="21206" y="9848"/>
                </a:lnTo>
                <a:lnTo>
                  <a:pt x="20813" y="9486"/>
                </a:lnTo>
                <a:lnTo>
                  <a:pt x="20419" y="9159"/>
                </a:lnTo>
                <a:lnTo>
                  <a:pt x="19697" y="8567"/>
                </a:lnTo>
                <a:lnTo>
                  <a:pt x="19040" y="8075"/>
                </a:lnTo>
                <a:lnTo>
                  <a:pt x="18778" y="7846"/>
                </a:lnTo>
                <a:lnTo>
                  <a:pt x="18515" y="7616"/>
                </a:lnTo>
                <a:lnTo>
                  <a:pt x="18350" y="7386"/>
                </a:lnTo>
                <a:lnTo>
                  <a:pt x="18187" y="7156"/>
                </a:lnTo>
                <a:lnTo>
                  <a:pt x="18121" y="6927"/>
                </a:lnTo>
                <a:lnTo>
                  <a:pt x="18121" y="6664"/>
                </a:lnTo>
                <a:lnTo>
                  <a:pt x="18187" y="6401"/>
                </a:lnTo>
                <a:lnTo>
                  <a:pt x="18318" y="6106"/>
                </a:lnTo>
                <a:lnTo>
                  <a:pt x="18547" y="5777"/>
                </a:lnTo>
                <a:lnTo>
                  <a:pt x="18908" y="5416"/>
                </a:lnTo>
                <a:close/>
              </a:path>
            </a:pathLst>
          </a:custGeom>
          <a:ln w="12175" cap="rnd">
            <a:solidFill>
              <a:srgbClr val="FFFFFF"/>
            </a:solidFill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96" name="Shape 230"/>
          <p:cNvGrpSpPr/>
          <p:nvPr/>
        </p:nvGrpSpPr>
        <p:grpSpPr>
          <a:xfrm>
            <a:off x="154024" y="438934"/>
            <a:ext cx="508822" cy="478651"/>
            <a:chOff x="0" y="30"/>
            <a:chExt cx="508820" cy="478649"/>
          </a:xfrm>
        </p:grpSpPr>
        <p:sp>
          <p:nvSpPr>
            <p:cNvPr id="294" name="Shape 231"/>
            <p:cNvSpPr/>
            <p:nvPr/>
          </p:nvSpPr>
          <p:spPr>
            <a:xfrm>
              <a:off x="-1" y="181397"/>
              <a:ext cx="121180" cy="271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13282" y="5923"/>
                  </a:moveTo>
                  <a:lnTo>
                    <a:pt x="12477" y="5864"/>
                  </a:lnTo>
                  <a:lnTo>
                    <a:pt x="11805" y="5805"/>
                  </a:lnTo>
                  <a:lnTo>
                    <a:pt x="11139" y="5626"/>
                  </a:lnTo>
                  <a:lnTo>
                    <a:pt x="10599" y="5444"/>
                  </a:lnTo>
                  <a:lnTo>
                    <a:pt x="10065" y="5147"/>
                  </a:lnTo>
                  <a:lnTo>
                    <a:pt x="9662" y="4847"/>
                  </a:lnTo>
                  <a:lnTo>
                    <a:pt x="9525" y="4547"/>
                  </a:lnTo>
                  <a:lnTo>
                    <a:pt x="9393" y="4189"/>
                  </a:lnTo>
                  <a:lnTo>
                    <a:pt x="9525" y="3830"/>
                  </a:lnTo>
                  <a:lnTo>
                    <a:pt x="9662" y="3530"/>
                  </a:lnTo>
                  <a:lnTo>
                    <a:pt x="10065" y="3231"/>
                  </a:lnTo>
                  <a:lnTo>
                    <a:pt x="11139" y="2752"/>
                  </a:lnTo>
                  <a:lnTo>
                    <a:pt x="11805" y="2634"/>
                  </a:lnTo>
                  <a:lnTo>
                    <a:pt x="12477" y="2513"/>
                  </a:lnTo>
                  <a:lnTo>
                    <a:pt x="13282" y="2454"/>
                  </a:lnTo>
                  <a:lnTo>
                    <a:pt x="14086" y="2513"/>
                  </a:lnTo>
                  <a:lnTo>
                    <a:pt x="14758" y="2634"/>
                  </a:lnTo>
                  <a:lnTo>
                    <a:pt x="15430" y="2752"/>
                  </a:lnTo>
                  <a:lnTo>
                    <a:pt x="15964" y="2992"/>
                  </a:lnTo>
                  <a:lnTo>
                    <a:pt x="16504" y="3231"/>
                  </a:lnTo>
                  <a:lnTo>
                    <a:pt x="16907" y="3530"/>
                  </a:lnTo>
                  <a:lnTo>
                    <a:pt x="17039" y="3830"/>
                  </a:lnTo>
                  <a:lnTo>
                    <a:pt x="17176" y="4189"/>
                  </a:lnTo>
                  <a:lnTo>
                    <a:pt x="17039" y="4547"/>
                  </a:lnTo>
                  <a:lnTo>
                    <a:pt x="16907" y="4847"/>
                  </a:lnTo>
                  <a:lnTo>
                    <a:pt x="16504" y="5147"/>
                  </a:lnTo>
                  <a:lnTo>
                    <a:pt x="15964" y="5444"/>
                  </a:lnTo>
                  <a:lnTo>
                    <a:pt x="15430" y="5626"/>
                  </a:lnTo>
                  <a:lnTo>
                    <a:pt x="14758" y="5805"/>
                  </a:lnTo>
                  <a:lnTo>
                    <a:pt x="14086" y="5864"/>
                  </a:lnTo>
                  <a:lnTo>
                    <a:pt x="13282" y="5923"/>
                  </a:lnTo>
                  <a:close/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5" name="Shape 232"/>
            <p:cNvSpPr/>
            <p:nvPr/>
          </p:nvSpPr>
          <p:spPr>
            <a:xfrm>
              <a:off x="130233" y="30"/>
              <a:ext cx="378588" cy="47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680"/>
                  </a:moveTo>
                  <a:lnTo>
                    <a:pt x="2663" y="18680"/>
                  </a:lnTo>
                  <a:lnTo>
                    <a:pt x="3521" y="19019"/>
                  </a:lnTo>
                  <a:lnTo>
                    <a:pt x="4724" y="19427"/>
                  </a:lnTo>
                  <a:lnTo>
                    <a:pt x="6268" y="19903"/>
                  </a:lnTo>
                  <a:lnTo>
                    <a:pt x="7988" y="20412"/>
                  </a:lnTo>
                  <a:lnTo>
                    <a:pt x="9834" y="20854"/>
                  </a:lnTo>
                  <a:lnTo>
                    <a:pt x="10779" y="21058"/>
                  </a:lnTo>
                  <a:lnTo>
                    <a:pt x="11724" y="21226"/>
                  </a:lnTo>
                  <a:lnTo>
                    <a:pt x="12625" y="21396"/>
                  </a:lnTo>
                  <a:lnTo>
                    <a:pt x="13526" y="21498"/>
                  </a:lnTo>
                  <a:lnTo>
                    <a:pt x="14342" y="21567"/>
                  </a:lnTo>
                  <a:lnTo>
                    <a:pt x="15159" y="21600"/>
                  </a:lnTo>
                  <a:lnTo>
                    <a:pt x="16532" y="21600"/>
                  </a:lnTo>
                  <a:lnTo>
                    <a:pt x="17262" y="21567"/>
                  </a:lnTo>
                  <a:lnTo>
                    <a:pt x="17950" y="21498"/>
                  </a:lnTo>
                  <a:lnTo>
                    <a:pt x="18551" y="21363"/>
                  </a:lnTo>
                  <a:lnTo>
                    <a:pt x="18851" y="21295"/>
                  </a:lnTo>
                  <a:lnTo>
                    <a:pt x="19066" y="21226"/>
                  </a:lnTo>
                  <a:lnTo>
                    <a:pt x="19281" y="21124"/>
                  </a:lnTo>
                  <a:lnTo>
                    <a:pt x="19452" y="20989"/>
                  </a:lnTo>
                  <a:lnTo>
                    <a:pt x="19539" y="20854"/>
                  </a:lnTo>
                  <a:lnTo>
                    <a:pt x="19625" y="20684"/>
                  </a:lnTo>
                  <a:lnTo>
                    <a:pt x="19754" y="19698"/>
                  </a:lnTo>
                  <a:lnTo>
                    <a:pt x="19712" y="19461"/>
                  </a:lnTo>
                  <a:lnTo>
                    <a:pt x="19625" y="19257"/>
                  </a:lnTo>
                  <a:lnTo>
                    <a:pt x="19452" y="19054"/>
                  </a:lnTo>
                  <a:lnTo>
                    <a:pt x="19195" y="18883"/>
                  </a:lnTo>
                  <a:lnTo>
                    <a:pt x="19410" y="18850"/>
                  </a:lnTo>
                  <a:lnTo>
                    <a:pt x="19840" y="18713"/>
                  </a:lnTo>
                  <a:lnTo>
                    <a:pt x="20011" y="18578"/>
                  </a:lnTo>
                  <a:lnTo>
                    <a:pt x="20140" y="18441"/>
                  </a:lnTo>
                  <a:lnTo>
                    <a:pt x="20269" y="18273"/>
                  </a:lnTo>
                  <a:lnTo>
                    <a:pt x="20355" y="18068"/>
                  </a:lnTo>
                  <a:lnTo>
                    <a:pt x="20397" y="17899"/>
                  </a:lnTo>
                  <a:lnTo>
                    <a:pt x="20526" y="16676"/>
                  </a:lnTo>
                  <a:lnTo>
                    <a:pt x="20526" y="16370"/>
                  </a:lnTo>
                  <a:lnTo>
                    <a:pt x="20484" y="16200"/>
                  </a:lnTo>
                  <a:lnTo>
                    <a:pt x="20397" y="16065"/>
                  </a:lnTo>
                  <a:lnTo>
                    <a:pt x="20182" y="15827"/>
                  </a:lnTo>
                  <a:lnTo>
                    <a:pt x="19925" y="15623"/>
                  </a:lnTo>
                  <a:lnTo>
                    <a:pt x="20140" y="15590"/>
                  </a:lnTo>
                  <a:lnTo>
                    <a:pt x="20313" y="15521"/>
                  </a:lnTo>
                  <a:lnTo>
                    <a:pt x="20484" y="15419"/>
                  </a:lnTo>
                  <a:lnTo>
                    <a:pt x="20655" y="15283"/>
                  </a:lnTo>
                  <a:lnTo>
                    <a:pt x="20784" y="15147"/>
                  </a:lnTo>
                  <a:lnTo>
                    <a:pt x="20870" y="15012"/>
                  </a:lnTo>
                  <a:lnTo>
                    <a:pt x="20956" y="14842"/>
                  </a:lnTo>
                  <a:lnTo>
                    <a:pt x="20999" y="14638"/>
                  </a:lnTo>
                  <a:lnTo>
                    <a:pt x="21127" y="13449"/>
                  </a:lnTo>
                  <a:lnTo>
                    <a:pt x="21127" y="13110"/>
                  </a:lnTo>
                  <a:lnTo>
                    <a:pt x="21085" y="12940"/>
                  </a:lnTo>
                  <a:lnTo>
                    <a:pt x="20999" y="12803"/>
                  </a:lnTo>
                  <a:lnTo>
                    <a:pt x="20912" y="12668"/>
                  </a:lnTo>
                  <a:lnTo>
                    <a:pt x="20655" y="12464"/>
                  </a:lnTo>
                  <a:lnTo>
                    <a:pt x="20484" y="12363"/>
                  </a:lnTo>
                  <a:lnTo>
                    <a:pt x="20655" y="12328"/>
                  </a:lnTo>
                  <a:lnTo>
                    <a:pt x="20828" y="12226"/>
                  </a:lnTo>
                  <a:lnTo>
                    <a:pt x="20999" y="12124"/>
                  </a:lnTo>
                  <a:lnTo>
                    <a:pt x="21127" y="12022"/>
                  </a:lnTo>
                  <a:lnTo>
                    <a:pt x="21256" y="11887"/>
                  </a:lnTo>
                  <a:lnTo>
                    <a:pt x="21343" y="11750"/>
                  </a:lnTo>
                  <a:lnTo>
                    <a:pt x="21385" y="11582"/>
                  </a:lnTo>
                  <a:lnTo>
                    <a:pt x="21429" y="11412"/>
                  </a:lnTo>
                  <a:lnTo>
                    <a:pt x="21600" y="10188"/>
                  </a:lnTo>
                  <a:lnTo>
                    <a:pt x="21558" y="10018"/>
                  </a:lnTo>
                  <a:lnTo>
                    <a:pt x="21514" y="9850"/>
                  </a:lnTo>
                  <a:lnTo>
                    <a:pt x="21429" y="9713"/>
                  </a:lnTo>
                  <a:lnTo>
                    <a:pt x="21343" y="9578"/>
                  </a:lnTo>
                  <a:lnTo>
                    <a:pt x="21214" y="9441"/>
                  </a:lnTo>
                  <a:lnTo>
                    <a:pt x="21043" y="9339"/>
                  </a:lnTo>
                  <a:lnTo>
                    <a:pt x="20655" y="9136"/>
                  </a:lnTo>
                  <a:lnTo>
                    <a:pt x="20226" y="8965"/>
                  </a:lnTo>
                  <a:lnTo>
                    <a:pt x="19712" y="8830"/>
                  </a:lnTo>
                  <a:lnTo>
                    <a:pt x="19153" y="8728"/>
                  </a:lnTo>
                  <a:lnTo>
                    <a:pt x="18594" y="8660"/>
                  </a:lnTo>
                  <a:lnTo>
                    <a:pt x="17391" y="8525"/>
                  </a:lnTo>
                  <a:lnTo>
                    <a:pt x="15545" y="8388"/>
                  </a:lnTo>
                  <a:lnTo>
                    <a:pt x="13355" y="8286"/>
                  </a:lnTo>
                  <a:lnTo>
                    <a:pt x="11123" y="8185"/>
                  </a:lnTo>
                  <a:lnTo>
                    <a:pt x="11422" y="7777"/>
                  </a:lnTo>
                  <a:lnTo>
                    <a:pt x="11680" y="7302"/>
                  </a:lnTo>
                  <a:lnTo>
                    <a:pt x="11937" y="6793"/>
                  </a:lnTo>
                  <a:lnTo>
                    <a:pt x="12110" y="6249"/>
                  </a:lnTo>
                  <a:lnTo>
                    <a:pt x="12281" y="5705"/>
                  </a:lnTo>
                  <a:lnTo>
                    <a:pt x="12454" y="5128"/>
                  </a:lnTo>
                  <a:lnTo>
                    <a:pt x="12625" y="4008"/>
                  </a:lnTo>
                  <a:lnTo>
                    <a:pt x="12754" y="2988"/>
                  </a:lnTo>
                  <a:lnTo>
                    <a:pt x="12840" y="2139"/>
                  </a:lnTo>
                  <a:lnTo>
                    <a:pt x="12840" y="1120"/>
                  </a:lnTo>
                  <a:lnTo>
                    <a:pt x="12711" y="848"/>
                  </a:lnTo>
                  <a:lnTo>
                    <a:pt x="12583" y="644"/>
                  </a:lnTo>
                  <a:lnTo>
                    <a:pt x="12368" y="441"/>
                  </a:lnTo>
                  <a:lnTo>
                    <a:pt x="12110" y="237"/>
                  </a:lnTo>
                  <a:lnTo>
                    <a:pt x="11809" y="135"/>
                  </a:lnTo>
                  <a:lnTo>
                    <a:pt x="11465" y="33"/>
                  </a:lnTo>
                  <a:lnTo>
                    <a:pt x="11123" y="0"/>
                  </a:lnTo>
                  <a:lnTo>
                    <a:pt x="10477" y="33"/>
                  </a:lnTo>
                  <a:lnTo>
                    <a:pt x="10049" y="102"/>
                  </a:lnTo>
                  <a:lnTo>
                    <a:pt x="9705" y="204"/>
                  </a:lnTo>
                  <a:lnTo>
                    <a:pt x="9448" y="305"/>
                  </a:lnTo>
                  <a:lnTo>
                    <a:pt x="8760" y="2037"/>
                  </a:lnTo>
                  <a:lnTo>
                    <a:pt x="8416" y="2818"/>
                  </a:lnTo>
                  <a:lnTo>
                    <a:pt x="8072" y="3532"/>
                  </a:lnTo>
                  <a:lnTo>
                    <a:pt x="7730" y="4177"/>
                  </a:lnTo>
                  <a:lnTo>
                    <a:pt x="7386" y="4721"/>
                  </a:lnTo>
                  <a:lnTo>
                    <a:pt x="7085" y="5128"/>
                  </a:lnTo>
                  <a:lnTo>
                    <a:pt x="6827" y="5468"/>
                  </a:lnTo>
                  <a:lnTo>
                    <a:pt x="5840" y="6249"/>
                  </a:lnTo>
                  <a:lnTo>
                    <a:pt x="4422" y="7302"/>
                  </a:lnTo>
                  <a:lnTo>
                    <a:pt x="2534" y="8660"/>
                  </a:lnTo>
                  <a:lnTo>
                    <a:pt x="0" y="8660"/>
                  </a:lnTo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97" name="Nivel de texto 1…"/>
          <p:cNvSpPr txBox="1"/>
          <p:nvPr>
            <p:ph type="body" sz="quarter" idx="1"/>
          </p:nvPr>
        </p:nvSpPr>
        <p:spPr>
          <a:xfrm>
            <a:off x="457200" y="4177708"/>
            <a:ext cx="8229600" cy="519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buClrTx/>
              <a:buSzTx/>
              <a:buFontTx/>
              <a:buNone/>
              <a:defRPr sz="1400"/>
            </a:lvl1pPr>
            <a:lvl2pPr algn="ctr">
              <a:buClrTx/>
              <a:buSzPts val="1400"/>
              <a:buFontTx/>
              <a:defRPr sz="1400"/>
            </a:lvl2pPr>
            <a:lvl3pPr algn="ctr">
              <a:buClrTx/>
              <a:buSzPts val="1400"/>
              <a:buFontTx/>
              <a:defRPr sz="1400"/>
            </a:lvl3pPr>
            <a:lvl4pPr algn="ctr">
              <a:buClrTx/>
              <a:buSzPts val="1400"/>
              <a:buFontTx/>
              <a:defRPr sz="1400"/>
            </a:lvl4pPr>
            <a:lvl5pPr algn="ctr">
              <a:buClrTx/>
              <a:buSzPts val="1400"/>
              <a:buFontTx/>
              <a:defRPr sz="14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98" name="Shape 234"/>
          <p:cNvSpPr/>
          <p:nvPr/>
        </p:nvSpPr>
        <p:spPr>
          <a:xfrm>
            <a:off x="7720375" y="103874"/>
            <a:ext cx="626401" cy="626401"/>
          </a:xfrm>
          <a:prstGeom prst="ellipse">
            <a:avLst/>
          </a:prstGeom>
          <a:solidFill>
            <a:srgbClr val="FFB600">
              <a:alpha val="7962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307" name="Shape 235"/>
          <p:cNvGrpSpPr/>
          <p:nvPr/>
        </p:nvGrpSpPr>
        <p:grpSpPr>
          <a:xfrm>
            <a:off x="7915420" y="229170"/>
            <a:ext cx="236883" cy="375391"/>
            <a:chOff x="0" y="23"/>
            <a:chExt cx="236882" cy="375390"/>
          </a:xfrm>
        </p:grpSpPr>
        <p:sp>
          <p:nvSpPr>
            <p:cNvPr id="299" name="Shape 236"/>
            <p:cNvSpPr/>
            <p:nvPr/>
          </p:nvSpPr>
          <p:spPr>
            <a:xfrm>
              <a:off x="71285" y="327168"/>
              <a:ext cx="94312" cy="20760"/>
            </a:xfrm>
            <a:prstGeom prst="rect">
              <a:avLst/>
            </a:pr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0" name="Shape 237"/>
            <p:cNvSpPr/>
            <p:nvPr/>
          </p:nvSpPr>
          <p:spPr>
            <a:xfrm>
              <a:off x="71285" y="305833"/>
              <a:ext cx="94312" cy="20760"/>
            </a:xfrm>
            <a:prstGeom prst="rect">
              <a:avLst/>
            </a:pr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1" name="Shape 238"/>
            <p:cNvSpPr/>
            <p:nvPr/>
          </p:nvSpPr>
          <p:spPr>
            <a:xfrm>
              <a:off x="71285" y="347927"/>
              <a:ext cx="94312" cy="27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078"/>
                  </a:lnTo>
                  <a:lnTo>
                    <a:pt x="127" y="5739"/>
                  </a:lnTo>
                  <a:lnTo>
                    <a:pt x="517" y="8383"/>
                  </a:lnTo>
                  <a:lnTo>
                    <a:pt x="1029" y="10574"/>
                  </a:lnTo>
                  <a:lnTo>
                    <a:pt x="1800" y="11913"/>
                  </a:lnTo>
                  <a:lnTo>
                    <a:pt x="9897" y="21165"/>
                  </a:lnTo>
                  <a:lnTo>
                    <a:pt x="10800" y="21600"/>
                  </a:lnTo>
                  <a:lnTo>
                    <a:pt x="11697" y="21165"/>
                  </a:lnTo>
                  <a:lnTo>
                    <a:pt x="19800" y="11913"/>
                  </a:lnTo>
                  <a:lnTo>
                    <a:pt x="20571" y="10574"/>
                  </a:lnTo>
                  <a:lnTo>
                    <a:pt x="21083" y="8383"/>
                  </a:lnTo>
                  <a:lnTo>
                    <a:pt x="21468" y="5739"/>
                  </a:lnTo>
                  <a:lnTo>
                    <a:pt x="21600" y="3078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2" name="Shape 239"/>
            <p:cNvSpPr/>
            <p:nvPr/>
          </p:nvSpPr>
          <p:spPr>
            <a:xfrm>
              <a:off x="61191" y="129646"/>
              <a:ext cx="32544" cy="153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8934" y="9222"/>
                  </a:lnTo>
                  <a:lnTo>
                    <a:pt x="0" y="0"/>
                  </a:lnTo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3" name="Shape 240"/>
            <p:cNvSpPr/>
            <p:nvPr/>
          </p:nvSpPr>
          <p:spPr>
            <a:xfrm>
              <a:off x="-1" y="23"/>
              <a:ext cx="236883" cy="283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00" y="21600"/>
                  </a:moveTo>
                  <a:lnTo>
                    <a:pt x="15356" y="20659"/>
                  </a:lnTo>
                  <a:lnTo>
                    <a:pt x="15713" y="19761"/>
                  </a:lnTo>
                  <a:lnTo>
                    <a:pt x="16123" y="18906"/>
                  </a:lnTo>
                  <a:lnTo>
                    <a:pt x="16584" y="18135"/>
                  </a:lnTo>
                  <a:lnTo>
                    <a:pt x="17096" y="17408"/>
                  </a:lnTo>
                  <a:lnTo>
                    <a:pt x="17607" y="16681"/>
                  </a:lnTo>
                  <a:lnTo>
                    <a:pt x="18733" y="15313"/>
                  </a:lnTo>
                  <a:lnTo>
                    <a:pt x="19297" y="14628"/>
                  </a:lnTo>
                  <a:lnTo>
                    <a:pt x="19807" y="13945"/>
                  </a:lnTo>
                  <a:lnTo>
                    <a:pt x="20270" y="13260"/>
                  </a:lnTo>
                  <a:lnTo>
                    <a:pt x="20730" y="12490"/>
                  </a:lnTo>
                  <a:lnTo>
                    <a:pt x="21087" y="11719"/>
                  </a:lnTo>
                  <a:lnTo>
                    <a:pt x="21344" y="10864"/>
                  </a:lnTo>
                  <a:lnTo>
                    <a:pt x="21497" y="9967"/>
                  </a:lnTo>
                  <a:lnTo>
                    <a:pt x="21547" y="9496"/>
                  </a:lnTo>
                  <a:lnTo>
                    <a:pt x="21600" y="9025"/>
                  </a:lnTo>
                  <a:lnTo>
                    <a:pt x="21497" y="8084"/>
                  </a:lnTo>
                  <a:lnTo>
                    <a:pt x="21344" y="7187"/>
                  </a:lnTo>
                  <a:lnTo>
                    <a:pt x="21087" y="6329"/>
                  </a:lnTo>
                  <a:lnTo>
                    <a:pt x="20730" y="5518"/>
                  </a:lnTo>
                  <a:lnTo>
                    <a:pt x="20270" y="4705"/>
                  </a:lnTo>
                  <a:lnTo>
                    <a:pt x="19757" y="3978"/>
                  </a:lnTo>
                  <a:lnTo>
                    <a:pt x="19091" y="3293"/>
                  </a:lnTo>
                  <a:lnTo>
                    <a:pt x="18427" y="2652"/>
                  </a:lnTo>
                  <a:lnTo>
                    <a:pt x="17657" y="2053"/>
                  </a:lnTo>
                  <a:lnTo>
                    <a:pt x="16840" y="1540"/>
                  </a:lnTo>
                  <a:lnTo>
                    <a:pt x="15917" y="1112"/>
                  </a:lnTo>
                  <a:lnTo>
                    <a:pt x="14997" y="727"/>
                  </a:lnTo>
                  <a:lnTo>
                    <a:pt x="14024" y="427"/>
                  </a:lnTo>
                  <a:lnTo>
                    <a:pt x="12950" y="170"/>
                  </a:lnTo>
                  <a:lnTo>
                    <a:pt x="11926" y="42"/>
                  </a:lnTo>
                  <a:lnTo>
                    <a:pt x="10800" y="0"/>
                  </a:lnTo>
                  <a:lnTo>
                    <a:pt x="9674" y="42"/>
                  </a:lnTo>
                  <a:lnTo>
                    <a:pt x="8650" y="170"/>
                  </a:lnTo>
                  <a:lnTo>
                    <a:pt x="7576" y="427"/>
                  </a:lnTo>
                  <a:lnTo>
                    <a:pt x="6603" y="727"/>
                  </a:lnTo>
                  <a:lnTo>
                    <a:pt x="5681" y="1112"/>
                  </a:lnTo>
                  <a:lnTo>
                    <a:pt x="4760" y="1540"/>
                  </a:lnTo>
                  <a:lnTo>
                    <a:pt x="3940" y="2053"/>
                  </a:lnTo>
                  <a:lnTo>
                    <a:pt x="3173" y="2652"/>
                  </a:lnTo>
                  <a:lnTo>
                    <a:pt x="2507" y="3293"/>
                  </a:lnTo>
                  <a:lnTo>
                    <a:pt x="1843" y="3978"/>
                  </a:lnTo>
                  <a:lnTo>
                    <a:pt x="1330" y="4705"/>
                  </a:lnTo>
                  <a:lnTo>
                    <a:pt x="870" y="5518"/>
                  </a:lnTo>
                  <a:lnTo>
                    <a:pt x="513" y="6329"/>
                  </a:lnTo>
                  <a:lnTo>
                    <a:pt x="256" y="7187"/>
                  </a:lnTo>
                  <a:lnTo>
                    <a:pt x="103" y="8084"/>
                  </a:lnTo>
                  <a:lnTo>
                    <a:pt x="0" y="9025"/>
                  </a:lnTo>
                  <a:lnTo>
                    <a:pt x="50" y="9496"/>
                  </a:lnTo>
                  <a:lnTo>
                    <a:pt x="103" y="9967"/>
                  </a:lnTo>
                  <a:lnTo>
                    <a:pt x="256" y="10864"/>
                  </a:lnTo>
                  <a:lnTo>
                    <a:pt x="513" y="11719"/>
                  </a:lnTo>
                  <a:lnTo>
                    <a:pt x="870" y="12490"/>
                  </a:lnTo>
                  <a:lnTo>
                    <a:pt x="1330" y="13260"/>
                  </a:lnTo>
                  <a:lnTo>
                    <a:pt x="1791" y="13945"/>
                  </a:lnTo>
                  <a:lnTo>
                    <a:pt x="2303" y="14628"/>
                  </a:lnTo>
                  <a:lnTo>
                    <a:pt x="2867" y="15313"/>
                  </a:lnTo>
                  <a:lnTo>
                    <a:pt x="3993" y="16681"/>
                  </a:lnTo>
                  <a:lnTo>
                    <a:pt x="4504" y="17408"/>
                  </a:lnTo>
                  <a:lnTo>
                    <a:pt x="5016" y="18135"/>
                  </a:lnTo>
                  <a:lnTo>
                    <a:pt x="5477" y="18906"/>
                  </a:lnTo>
                  <a:lnTo>
                    <a:pt x="5887" y="19761"/>
                  </a:lnTo>
                  <a:lnTo>
                    <a:pt x="6244" y="20659"/>
                  </a:lnTo>
                  <a:lnTo>
                    <a:pt x="6500" y="21600"/>
                  </a:lnTo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4" name="Shape 241"/>
            <p:cNvSpPr/>
            <p:nvPr/>
          </p:nvSpPr>
          <p:spPr>
            <a:xfrm>
              <a:off x="143147" y="129646"/>
              <a:ext cx="32544" cy="153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2666" y="9222"/>
                  </a:lnTo>
                  <a:lnTo>
                    <a:pt x="0" y="21600"/>
                  </a:lnTo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5" name="Shape 242"/>
            <p:cNvSpPr/>
            <p:nvPr/>
          </p:nvSpPr>
          <p:spPr>
            <a:xfrm>
              <a:off x="76909" y="124024"/>
              <a:ext cx="83064" cy="17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22"/>
                  </a:moveTo>
                  <a:lnTo>
                    <a:pt x="4962" y="21600"/>
                  </a:lnTo>
                  <a:lnTo>
                    <a:pt x="9925" y="2022"/>
                  </a:lnTo>
                  <a:lnTo>
                    <a:pt x="10362" y="692"/>
                  </a:lnTo>
                  <a:lnTo>
                    <a:pt x="10800" y="0"/>
                  </a:lnTo>
                  <a:lnTo>
                    <a:pt x="11238" y="692"/>
                  </a:lnTo>
                  <a:lnTo>
                    <a:pt x="11675" y="2022"/>
                  </a:lnTo>
                  <a:lnTo>
                    <a:pt x="16638" y="21600"/>
                  </a:lnTo>
                  <a:lnTo>
                    <a:pt x="21600" y="2022"/>
                  </a:lnTo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6" name="Shape 243"/>
            <p:cNvSpPr/>
            <p:nvPr/>
          </p:nvSpPr>
          <p:spPr>
            <a:xfrm>
              <a:off x="71285" y="285650"/>
              <a:ext cx="94312" cy="1"/>
            </a:xfrm>
            <a:prstGeom prst="line">
              <a:avLst/>
            </a:pr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08" name="Número de diapositiva"/>
          <p:cNvSpPr txBox="1"/>
          <p:nvPr>
            <p:ph type="sldNum" sz="quarter" idx="2"/>
          </p:nvPr>
        </p:nvSpPr>
        <p:spPr>
          <a:xfrm>
            <a:off x="8301618" y="4320163"/>
            <a:ext cx="365067" cy="36065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46"/>
          <p:cNvSpPr/>
          <p:nvPr/>
        </p:nvSpPr>
        <p:spPr>
          <a:xfrm>
            <a:off x="407149" y="407074"/>
            <a:ext cx="8329802" cy="4329302"/>
          </a:xfrm>
          <a:prstGeom prst="rect">
            <a:avLst/>
          </a:prstGeom>
          <a:solidFill>
            <a:srgbClr val="DEE9F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" name="Shape 247"/>
          <p:cNvSpPr/>
          <p:nvPr/>
        </p:nvSpPr>
        <p:spPr>
          <a:xfrm>
            <a:off x="-117276" y="847257"/>
            <a:ext cx="605402" cy="605401"/>
          </a:xfrm>
          <a:prstGeom prst="ellipse">
            <a:avLst/>
          </a:prstGeom>
          <a:solidFill>
            <a:srgbClr val="02BDC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" name="Shape 248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" name="Shape 249"/>
          <p:cNvSpPr/>
          <p:nvPr/>
        </p:nvSpPr>
        <p:spPr>
          <a:xfrm>
            <a:off x="1156975" y="-137274"/>
            <a:ext cx="398701" cy="398701"/>
          </a:xfrm>
          <a:prstGeom prst="ellipse">
            <a:avLst/>
          </a:prstGeom>
          <a:solidFill>
            <a:srgbClr val="FF975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" name="Shape 250"/>
          <p:cNvSpPr/>
          <p:nvPr/>
        </p:nvSpPr>
        <p:spPr>
          <a:xfrm>
            <a:off x="1397224" y="337513"/>
            <a:ext cx="136801" cy="136801"/>
          </a:xfrm>
          <a:prstGeom prst="ellipse">
            <a:avLst/>
          </a:prstGeom>
          <a:solidFill>
            <a:srgbClr val="02BDC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" name="Shape 251"/>
          <p:cNvSpPr/>
          <p:nvPr/>
        </p:nvSpPr>
        <p:spPr>
          <a:xfrm>
            <a:off x="488128" y="1334485"/>
            <a:ext cx="213001" cy="213001"/>
          </a:xfrm>
          <a:prstGeom prst="ellipse">
            <a:avLst/>
          </a:prstGeom>
          <a:solidFill>
            <a:srgbClr val="FC406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" name="Shape 252"/>
          <p:cNvSpPr/>
          <p:nvPr/>
        </p:nvSpPr>
        <p:spPr>
          <a:xfrm>
            <a:off x="7847949" y="4168078"/>
            <a:ext cx="1097701" cy="1097701"/>
          </a:xfrm>
          <a:prstGeom prst="ellipse">
            <a:avLst/>
          </a:prstGeom>
          <a:solidFill>
            <a:srgbClr val="02BDC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" name="Shape 253"/>
          <p:cNvSpPr/>
          <p:nvPr/>
        </p:nvSpPr>
        <p:spPr>
          <a:xfrm>
            <a:off x="8507493" y="2981145"/>
            <a:ext cx="774601" cy="774601"/>
          </a:xfrm>
          <a:prstGeom prst="ellipse">
            <a:avLst/>
          </a:prstGeom>
          <a:solidFill>
            <a:srgbClr val="FC406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" name="Shape 254"/>
          <p:cNvSpPr/>
          <p:nvPr/>
        </p:nvSpPr>
        <p:spPr>
          <a:xfrm>
            <a:off x="8094101" y="3973939"/>
            <a:ext cx="413401" cy="413402"/>
          </a:xfrm>
          <a:prstGeom prst="ellipse">
            <a:avLst/>
          </a:prstGeom>
          <a:solidFill>
            <a:srgbClr val="FC4540">
              <a:alpha val="788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" name="Shape 255"/>
          <p:cNvSpPr/>
          <p:nvPr/>
        </p:nvSpPr>
        <p:spPr>
          <a:xfrm>
            <a:off x="8622048" y="3872634"/>
            <a:ext cx="213001" cy="213001"/>
          </a:xfrm>
          <a:prstGeom prst="ellipse">
            <a:avLst/>
          </a:prstGeom>
          <a:solidFill>
            <a:srgbClr val="FF975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" name="Shape 256"/>
          <p:cNvSpPr/>
          <p:nvPr/>
        </p:nvSpPr>
        <p:spPr>
          <a:xfrm>
            <a:off x="7550022" y="4801658"/>
            <a:ext cx="213001" cy="213001"/>
          </a:xfrm>
          <a:prstGeom prst="ellipse">
            <a:avLst/>
          </a:prstGeom>
          <a:solidFill>
            <a:srgbClr val="FFB60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" name="Shape 257"/>
          <p:cNvSpPr/>
          <p:nvPr/>
        </p:nvSpPr>
        <p:spPr>
          <a:xfrm>
            <a:off x="7325661" y="4674666"/>
            <a:ext cx="93901" cy="93901"/>
          </a:xfrm>
          <a:prstGeom prst="ellipse">
            <a:avLst/>
          </a:prstGeom>
          <a:solidFill>
            <a:srgbClr val="02BDC7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" name="Shape 258"/>
          <p:cNvSpPr/>
          <p:nvPr/>
        </p:nvSpPr>
        <p:spPr>
          <a:xfrm>
            <a:off x="258289" y="1577099"/>
            <a:ext cx="93901" cy="93901"/>
          </a:xfrm>
          <a:prstGeom prst="ellipse">
            <a:avLst/>
          </a:prstGeom>
          <a:solidFill>
            <a:srgbClr val="FFB60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" name="Shape 259"/>
          <p:cNvSpPr/>
          <p:nvPr/>
        </p:nvSpPr>
        <p:spPr>
          <a:xfrm>
            <a:off x="8726431" y="3200085"/>
            <a:ext cx="336726" cy="336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908" y="5416"/>
                </a:moveTo>
                <a:lnTo>
                  <a:pt x="19139" y="5187"/>
                </a:lnTo>
                <a:lnTo>
                  <a:pt x="19402" y="5056"/>
                </a:lnTo>
                <a:lnTo>
                  <a:pt x="19697" y="4956"/>
                </a:lnTo>
                <a:lnTo>
                  <a:pt x="19960" y="4892"/>
                </a:lnTo>
                <a:lnTo>
                  <a:pt x="20255" y="4825"/>
                </a:lnTo>
                <a:lnTo>
                  <a:pt x="20550" y="4695"/>
                </a:lnTo>
                <a:lnTo>
                  <a:pt x="20813" y="4530"/>
                </a:lnTo>
                <a:lnTo>
                  <a:pt x="21108" y="4300"/>
                </a:lnTo>
                <a:lnTo>
                  <a:pt x="21339" y="4038"/>
                </a:lnTo>
                <a:lnTo>
                  <a:pt x="21469" y="3742"/>
                </a:lnTo>
                <a:lnTo>
                  <a:pt x="21568" y="3414"/>
                </a:lnTo>
                <a:lnTo>
                  <a:pt x="21600" y="3053"/>
                </a:lnTo>
                <a:lnTo>
                  <a:pt x="21568" y="2758"/>
                </a:lnTo>
                <a:lnTo>
                  <a:pt x="21535" y="2461"/>
                </a:lnTo>
                <a:lnTo>
                  <a:pt x="21437" y="2200"/>
                </a:lnTo>
                <a:lnTo>
                  <a:pt x="21305" y="1903"/>
                </a:lnTo>
                <a:lnTo>
                  <a:pt x="21174" y="1674"/>
                </a:lnTo>
                <a:lnTo>
                  <a:pt x="21010" y="1411"/>
                </a:lnTo>
                <a:lnTo>
                  <a:pt x="20845" y="1182"/>
                </a:lnTo>
                <a:lnTo>
                  <a:pt x="20648" y="952"/>
                </a:lnTo>
                <a:lnTo>
                  <a:pt x="20419" y="755"/>
                </a:lnTo>
                <a:lnTo>
                  <a:pt x="20189" y="590"/>
                </a:lnTo>
                <a:lnTo>
                  <a:pt x="19926" y="426"/>
                </a:lnTo>
                <a:lnTo>
                  <a:pt x="19664" y="263"/>
                </a:lnTo>
                <a:lnTo>
                  <a:pt x="19402" y="164"/>
                </a:lnTo>
                <a:lnTo>
                  <a:pt x="19105" y="66"/>
                </a:lnTo>
                <a:lnTo>
                  <a:pt x="18844" y="32"/>
                </a:lnTo>
                <a:lnTo>
                  <a:pt x="18547" y="0"/>
                </a:lnTo>
                <a:lnTo>
                  <a:pt x="18187" y="32"/>
                </a:lnTo>
                <a:lnTo>
                  <a:pt x="17858" y="131"/>
                </a:lnTo>
                <a:lnTo>
                  <a:pt x="17563" y="263"/>
                </a:lnTo>
                <a:lnTo>
                  <a:pt x="17300" y="492"/>
                </a:lnTo>
                <a:lnTo>
                  <a:pt x="17070" y="755"/>
                </a:lnTo>
                <a:lnTo>
                  <a:pt x="16907" y="1050"/>
                </a:lnTo>
                <a:lnTo>
                  <a:pt x="16808" y="1313"/>
                </a:lnTo>
                <a:lnTo>
                  <a:pt x="16742" y="1608"/>
                </a:lnTo>
                <a:lnTo>
                  <a:pt x="16644" y="1903"/>
                </a:lnTo>
                <a:lnTo>
                  <a:pt x="16545" y="2166"/>
                </a:lnTo>
                <a:lnTo>
                  <a:pt x="16413" y="2461"/>
                </a:lnTo>
                <a:lnTo>
                  <a:pt x="16184" y="2692"/>
                </a:lnTo>
                <a:lnTo>
                  <a:pt x="15823" y="3053"/>
                </a:lnTo>
                <a:lnTo>
                  <a:pt x="15494" y="3282"/>
                </a:lnTo>
                <a:lnTo>
                  <a:pt x="15199" y="3414"/>
                </a:lnTo>
                <a:lnTo>
                  <a:pt x="14936" y="3479"/>
                </a:lnTo>
                <a:lnTo>
                  <a:pt x="14675" y="3479"/>
                </a:lnTo>
                <a:lnTo>
                  <a:pt x="14444" y="3414"/>
                </a:lnTo>
                <a:lnTo>
                  <a:pt x="14215" y="3250"/>
                </a:lnTo>
                <a:lnTo>
                  <a:pt x="13984" y="3085"/>
                </a:lnTo>
                <a:lnTo>
                  <a:pt x="13755" y="2822"/>
                </a:lnTo>
                <a:lnTo>
                  <a:pt x="13525" y="2561"/>
                </a:lnTo>
                <a:lnTo>
                  <a:pt x="13033" y="1903"/>
                </a:lnTo>
                <a:lnTo>
                  <a:pt x="12441" y="1182"/>
                </a:lnTo>
                <a:lnTo>
                  <a:pt x="12114" y="787"/>
                </a:lnTo>
                <a:lnTo>
                  <a:pt x="11752" y="394"/>
                </a:lnTo>
                <a:lnTo>
                  <a:pt x="11555" y="229"/>
                </a:lnTo>
                <a:lnTo>
                  <a:pt x="11293" y="98"/>
                </a:lnTo>
                <a:lnTo>
                  <a:pt x="11064" y="32"/>
                </a:lnTo>
                <a:lnTo>
                  <a:pt x="10801" y="0"/>
                </a:lnTo>
                <a:lnTo>
                  <a:pt x="10669" y="32"/>
                </a:lnTo>
                <a:lnTo>
                  <a:pt x="10472" y="131"/>
                </a:lnTo>
                <a:lnTo>
                  <a:pt x="9848" y="492"/>
                </a:lnTo>
                <a:lnTo>
                  <a:pt x="9486" y="722"/>
                </a:lnTo>
                <a:lnTo>
                  <a:pt x="9093" y="1018"/>
                </a:lnTo>
                <a:lnTo>
                  <a:pt x="8667" y="1313"/>
                </a:lnTo>
                <a:lnTo>
                  <a:pt x="8272" y="1674"/>
                </a:lnTo>
                <a:lnTo>
                  <a:pt x="7911" y="2035"/>
                </a:lnTo>
                <a:lnTo>
                  <a:pt x="7583" y="2429"/>
                </a:lnTo>
                <a:lnTo>
                  <a:pt x="7320" y="2822"/>
                </a:lnTo>
                <a:lnTo>
                  <a:pt x="7222" y="3021"/>
                </a:lnTo>
                <a:lnTo>
                  <a:pt x="7156" y="3250"/>
                </a:lnTo>
                <a:lnTo>
                  <a:pt x="7091" y="3447"/>
                </a:lnTo>
                <a:lnTo>
                  <a:pt x="7058" y="3643"/>
                </a:lnTo>
                <a:lnTo>
                  <a:pt x="7058" y="3840"/>
                </a:lnTo>
                <a:lnTo>
                  <a:pt x="7091" y="4071"/>
                </a:lnTo>
                <a:lnTo>
                  <a:pt x="7156" y="4267"/>
                </a:lnTo>
                <a:lnTo>
                  <a:pt x="7254" y="4464"/>
                </a:lnTo>
                <a:lnTo>
                  <a:pt x="7386" y="4661"/>
                </a:lnTo>
                <a:lnTo>
                  <a:pt x="7551" y="4858"/>
                </a:lnTo>
                <a:lnTo>
                  <a:pt x="7812" y="5056"/>
                </a:lnTo>
                <a:lnTo>
                  <a:pt x="8338" y="5317"/>
                </a:lnTo>
                <a:lnTo>
                  <a:pt x="8928" y="5450"/>
                </a:lnTo>
                <a:lnTo>
                  <a:pt x="9225" y="5580"/>
                </a:lnTo>
                <a:lnTo>
                  <a:pt x="9486" y="5712"/>
                </a:lnTo>
                <a:lnTo>
                  <a:pt x="9749" y="5942"/>
                </a:lnTo>
                <a:lnTo>
                  <a:pt x="9980" y="6204"/>
                </a:lnTo>
                <a:lnTo>
                  <a:pt x="10111" y="6500"/>
                </a:lnTo>
                <a:lnTo>
                  <a:pt x="10209" y="6828"/>
                </a:lnTo>
                <a:lnTo>
                  <a:pt x="10243" y="7222"/>
                </a:lnTo>
                <a:lnTo>
                  <a:pt x="10209" y="7485"/>
                </a:lnTo>
                <a:lnTo>
                  <a:pt x="10177" y="7780"/>
                </a:lnTo>
                <a:lnTo>
                  <a:pt x="9980" y="8306"/>
                </a:lnTo>
                <a:lnTo>
                  <a:pt x="9848" y="8567"/>
                </a:lnTo>
                <a:lnTo>
                  <a:pt x="9685" y="8830"/>
                </a:lnTo>
                <a:lnTo>
                  <a:pt x="9486" y="9061"/>
                </a:lnTo>
                <a:lnTo>
                  <a:pt x="9290" y="9290"/>
                </a:lnTo>
                <a:lnTo>
                  <a:pt x="9061" y="9486"/>
                </a:lnTo>
                <a:lnTo>
                  <a:pt x="8830" y="9685"/>
                </a:lnTo>
                <a:lnTo>
                  <a:pt x="8601" y="9815"/>
                </a:lnTo>
                <a:lnTo>
                  <a:pt x="8338" y="9980"/>
                </a:lnTo>
                <a:lnTo>
                  <a:pt x="8075" y="10078"/>
                </a:lnTo>
                <a:lnTo>
                  <a:pt x="7780" y="10177"/>
                </a:lnTo>
                <a:lnTo>
                  <a:pt x="7485" y="10209"/>
                </a:lnTo>
                <a:lnTo>
                  <a:pt x="7222" y="10243"/>
                </a:lnTo>
                <a:lnTo>
                  <a:pt x="6861" y="10209"/>
                </a:lnTo>
                <a:lnTo>
                  <a:pt x="6533" y="10111"/>
                </a:lnTo>
                <a:lnTo>
                  <a:pt x="6204" y="9980"/>
                </a:lnTo>
                <a:lnTo>
                  <a:pt x="5942" y="9749"/>
                </a:lnTo>
                <a:lnTo>
                  <a:pt x="5712" y="9486"/>
                </a:lnTo>
                <a:lnTo>
                  <a:pt x="5548" y="9191"/>
                </a:lnTo>
                <a:lnTo>
                  <a:pt x="5351" y="8601"/>
                </a:lnTo>
                <a:lnTo>
                  <a:pt x="5285" y="8338"/>
                </a:lnTo>
                <a:lnTo>
                  <a:pt x="5187" y="8075"/>
                </a:lnTo>
                <a:lnTo>
                  <a:pt x="5056" y="7812"/>
                </a:lnTo>
                <a:lnTo>
                  <a:pt x="4858" y="7550"/>
                </a:lnTo>
                <a:lnTo>
                  <a:pt x="4661" y="7386"/>
                </a:lnTo>
                <a:lnTo>
                  <a:pt x="4464" y="7254"/>
                </a:lnTo>
                <a:lnTo>
                  <a:pt x="4267" y="7156"/>
                </a:lnTo>
                <a:lnTo>
                  <a:pt x="4071" y="7091"/>
                </a:lnTo>
                <a:lnTo>
                  <a:pt x="3840" y="7058"/>
                </a:lnTo>
                <a:lnTo>
                  <a:pt x="3643" y="7058"/>
                </a:lnTo>
                <a:lnTo>
                  <a:pt x="3447" y="7091"/>
                </a:lnTo>
                <a:lnTo>
                  <a:pt x="3250" y="7156"/>
                </a:lnTo>
                <a:lnTo>
                  <a:pt x="3021" y="7222"/>
                </a:lnTo>
                <a:lnTo>
                  <a:pt x="2822" y="7320"/>
                </a:lnTo>
                <a:lnTo>
                  <a:pt x="2429" y="7583"/>
                </a:lnTo>
                <a:lnTo>
                  <a:pt x="2035" y="7911"/>
                </a:lnTo>
                <a:lnTo>
                  <a:pt x="1674" y="8272"/>
                </a:lnTo>
                <a:lnTo>
                  <a:pt x="1313" y="8667"/>
                </a:lnTo>
                <a:lnTo>
                  <a:pt x="1018" y="9093"/>
                </a:lnTo>
                <a:lnTo>
                  <a:pt x="722" y="9486"/>
                </a:lnTo>
                <a:lnTo>
                  <a:pt x="492" y="9848"/>
                </a:lnTo>
                <a:lnTo>
                  <a:pt x="131" y="10472"/>
                </a:lnTo>
                <a:lnTo>
                  <a:pt x="32" y="10669"/>
                </a:lnTo>
                <a:lnTo>
                  <a:pt x="0" y="10801"/>
                </a:lnTo>
                <a:lnTo>
                  <a:pt x="32" y="11062"/>
                </a:lnTo>
                <a:lnTo>
                  <a:pt x="98" y="11293"/>
                </a:lnTo>
                <a:lnTo>
                  <a:pt x="229" y="11555"/>
                </a:lnTo>
                <a:lnTo>
                  <a:pt x="394" y="11752"/>
                </a:lnTo>
                <a:lnTo>
                  <a:pt x="787" y="12114"/>
                </a:lnTo>
                <a:lnTo>
                  <a:pt x="1182" y="12441"/>
                </a:lnTo>
                <a:lnTo>
                  <a:pt x="1903" y="13033"/>
                </a:lnTo>
                <a:lnTo>
                  <a:pt x="2561" y="13525"/>
                </a:lnTo>
                <a:lnTo>
                  <a:pt x="2822" y="13755"/>
                </a:lnTo>
                <a:lnTo>
                  <a:pt x="3085" y="13984"/>
                </a:lnTo>
                <a:lnTo>
                  <a:pt x="3250" y="14215"/>
                </a:lnTo>
                <a:lnTo>
                  <a:pt x="3414" y="14444"/>
                </a:lnTo>
                <a:lnTo>
                  <a:pt x="3480" y="14675"/>
                </a:lnTo>
                <a:lnTo>
                  <a:pt x="3480" y="14936"/>
                </a:lnTo>
                <a:lnTo>
                  <a:pt x="3414" y="15199"/>
                </a:lnTo>
                <a:lnTo>
                  <a:pt x="3282" y="15494"/>
                </a:lnTo>
                <a:lnTo>
                  <a:pt x="3053" y="15823"/>
                </a:lnTo>
                <a:lnTo>
                  <a:pt x="2463" y="16413"/>
                </a:lnTo>
                <a:lnTo>
                  <a:pt x="2200" y="16545"/>
                </a:lnTo>
                <a:lnTo>
                  <a:pt x="1903" y="16644"/>
                </a:lnTo>
                <a:lnTo>
                  <a:pt x="1642" y="16710"/>
                </a:lnTo>
                <a:lnTo>
                  <a:pt x="1345" y="16775"/>
                </a:lnTo>
                <a:lnTo>
                  <a:pt x="1050" y="16907"/>
                </a:lnTo>
                <a:lnTo>
                  <a:pt x="787" y="17070"/>
                </a:lnTo>
                <a:lnTo>
                  <a:pt x="492" y="17300"/>
                </a:lnTo>
                <a:lnTo>
                  <a:pt x="263" y="17563"/>
                </a:lnTo>
                <a:lnTo>
                  <a:pt x="131" y="17858"/>
                </a:lnTo>
                <a:lnTo>
                  <a:pt x="32" y="18186"/>
                </a:lnTo>
                <a:lnTo>
                  <a:pt x="0" y="18547"/>
                </a:lnTo>
                <a:lnTo>
                  <a:pt x="32" y="18844"/>
                </a:lnTo>
                <a:lnTo>
                  <a:pt x="66" y="19139"/>
                </a:lnTo>
                <a:lnTo>
                  <a:pt x="164" y="19402"/>
                </a:lnTo>
                <a:lnTo>
                  <a:pt x="295" y="19697"/>
                </a:lnTo>
                <a:lnTo>
                  <a:pt x="427" y="19926"/>
                </a:lnTo>
                <a:lnTo>
                  <a:pt x="590" y="20189"/>
                </a:lnTo>
                <a:lnTo>
                  <a:pt x="755" y="20419"/>
                </a:lnTo>
                <a:lnTo>
                  <a:pt x="952" y="20648"/>
                </a:lnTo>
                <a:lnTo>
                  <a:pt x="1182" y="20845"/>
                </a:lnTo>
                <a:lnTo>
                  <a:pt x="1411" y="21010"/>
                </a:lnTo>
                <a:lnTo>
                  <a:pt x="1937" y="21339"/>
                </a:lnTo>
                <a:lnTo>
                  <a:pt x="2200" y="21437"/>
                </a:lnTo>
                <a:lnTo>
                  <a:pt x="2495" y="21535"/>
                </a:lnTo>
                <a:lnTo>
                  <a:pt x="2758" y="21568"/>
                </a:lnTo>
                <a:lnTo>
                  <a:pt x="3053" y="21600"/>
                </a:lnTo>
                <a:lnTo>
                  <a:pt x="3414" y="21568"/>
                </a:lnTo>
                <a:lnTo>
                  <a:pt x="3742" y="21469"/>
                </a:lnTo>
                <a:lnTo>
                  <a:pt x="4038" y="21339"/>
                </a:lnTo>
                <a:lnTo>
                  <a:pt x="4300" y="21108"/>
                </a:lnTo>
                <a:lnTo>
                  <a:pt x="4530" y="20845"/>
                </a:lnTo>
                <a:lnTo>
                  <a:pt x="4695" y="20550"/>
                </a:lnTo>
                <a:lnTo>
                  <a:pt x="4793" y="20287"/>
                </a:lnTo>
                <a:lnTo>
                  <a:pt x="4858" y="19992"/>
                </a:lnTo>
                <a:lnTo>
                  <a:pt x="4958" y="19697"/>
                </a:lnTo>
                <a:lnTo>
                  <a:pt x="5056" y="19434"/>
                </a:lnTo>
                <a:lnTo>
                  <a:pt x="5187" y="19139"/>
                </a:lnTo>
                <a:lnTo>
                  <a:pt x="5416" y="18908"/>
                </a:lnTo>
                <a:lnTo>
                  <a:pt x="5777" y="18581"/>
                </a:lnTo>
                <a:lnTo>
                  <a:pt x="6106" y="18318"/>
                </a:lnTo>
                <a:lnTo>
                  <a:pt x="6401" y="18186"/>
                </a:lnTo>
                <a:lnTo>
                  <a:pt x="6664" y="18121"/>
                </a:lnTo>
                <a:lnTo>
                  <a:pt x="6927" y="18121"/>
                </a:lnTo>
                <a:lnTo>
                  <a:pt x="7156" y="18186"/>
                </a:lnTo>
                <a:lnTo>
                  <a:pt x="7386" y="18350"/>
                </a:lnTo>
                <a:lnTo>
                  <a:pt x="7616" y="18515"/>
                </a:lnTo>
                <a:lnTo>
                  <a:pt x="7846" y="18778"/>
                </a:lnTo>
                <a:lnTo>
                  <a:pt x="8075" y="19040"/>
                </a:lnTo>
                <a:lnTo>
                  <a:pt x="8569" y="19697"/>
                </a:lnTo>
                <a:lnTo>
                  <a:pt x="9159" y="20419"/>
                </a:lnTo>
                <a:lnTo>
                  <a:pt x="9486" y="20813"/>
                </a:lnTo>
                <a:lnTo>
                  <a:pt x="9848" y="21206"/>
                </a:lnTo>
                <a:lnTo>
                  <a:pt x="10046" y="21371"/>
                </a:lnTo>
                <a:lnTo>
                  <a:pt x="10307" y="21502"/>
                </a:lnTo>
                <a:lnTo>
                  <a:pt x="10538" y="21568"/>
                </a:lnTo>
                <a:lnTo>
                  <a:pt x="10801" y="21600"/>
                </a:lnTo>
                <a:lnTo>
                  <a:pt x="10931" y="21568"/>
                </a:lnTo>
                <a:lnTo>
                  <a:pt x="11128" y="21469"/>
                </a:lnTo>
                <a:lnTo>
                  <a:pt x="11752" y="21108"/>
                </a:lnTo>
                <a:lnTo>
                  <a:pt x="12114" y="20879"/>
                </a:lnTo>
                <a:lnTo>
                  <a:pt x="12507" y="20582"/>
                </a:lnTo>
                <a:lnTo>
                  <a:pt x="12934" y="20287"/>
                </a:lnTo>
                <a:lnTo>
                  <a:pt x="13328" y="19926"/>
                </a:lnTo>
                <a:lnTo>
                  <a:pt x="13689" y="19565"/>
                </a:lnTo>
                <a:lnTo>
                  <a:pt x="14017" y="19171"/>
                </a:lnTo>
                <a:lnTo>
                  <a:pt x="14280" y="18778"/>
                </a:lnTo>
                <a:lnTo>
                  <a:pt x="14378" y="18581"/>
                </a:lnTo>
                <a:lnTo>
                  <a:pt x="14444" y="18350"/>
                </a:lnTo>
                <a:lnTo>
                  <a:pt x="14510" y="18153"/>
                </a:lnTo>
                <a:lnTo>
                  <a:pt x="14542" y="17957"/>
                </a:lnTo>
                <a:lnTo>
                  <a:pt x="14542" y="17760"/>
                </a:lnTo>
                <a:lnTo>
                  <a:pt x="14510" y="17529"/>
                </a:lnTo>
                <a:lnTo>
                  <a:pt x="14444" y="17333"/>
                </a:lnTo>
                <a:lnTo>
                  <a:pt x="14346" y="17136"/>
                </a:lnTo>
                <a:lnTo>
                  <a:pt x="14215" y="16939"/>
                </a:lnTo>
                <a:lnTo>
                  <a:pt x="14050" y="16742"/>
                </a:lnTo>
                <a:lnTo>
                  <a:pt x="13788" y="16545"/>
                </a:lnTo>
                <a:lnTo>
                  <a:pt x="13525" y="16413"/>
                </a:lnTo>
                <a:lnTo>
                  <a:pt x="13262" y="16315"/>
                </a:lnTo>
                <a:lnTo>
                  <a:pt x="12967" y="16217"/>
                </a:lnTo>
                <a:lnTo>
                  <a:pt x="12672" y="16150"/>
                </a:lnTo>
                <a:lnTo>
                  <a:pt x="12376" y="16020"/>
                </a:lnTo>
                <a:lnTo>
                  <a:pt x="12114" y="15889"/>
                </a:lnTo>
                <a:lnTo>
                  <a:pt x="11851" y="15658"/>
                </a:lnTo>
                <a:lnTo>
                  <a:pt x="11622" y="15396"/>
                </a:lnTo>
                <a:lnTo>
                  <a:pt x="11489" y="15100"/>
                </a:lnTo>
                <a:lnTo>
                  <a:pt x="11391" y="14773"/>
                </a:lnTo>
                <a:lnTo>
                  <a:pt x="11359" y="14378"/>
                </a:lnTo>
                <a:lnTo>
                  <a:pt x="11391" y="14115"/>
                </a:lnTo>
                <a:lnTo>
                  <a:pt x="11423" y="13820"/>
                </a:lnTo>
                <a:lnTo>
                  <a:pt x="11522" y="13557"/>
                </a:lnTo>
                <a:lnTo>
                  <a:pt x="11622" y="13296"/>
                </a:lnTo>
                <a:lnTo>
                  <a:pt x="11752" y="13033"/>
                </a:lnTo>
                <a:lnTo>
                  <a:pt x="11917" y="12770"/>
                </a:lnTo>
                <a:lnTo>
                  <a:pt x="12114" y="12539"/>
                </a:lnTo>
                <a:lnTo>
                  <a:pt x="12310" y="12310"/>
                </a:lnTo>
                <a:lnTo>
                  <a:pt x="12539" y="12114"/>
                </a:lnTo>
                <a:lnTo>
                  <a:pt x="12770" y="11949"/>
                </a:lnTo>
                <a:lnTo>
                  <a:pt x="12999" y="11785"/>
                </a:lnTo>
                <a:lnTo>
                  <a:pt x="13262" y="11620"/>
                </a:lnTo>
                <a:lnTo>
                  <a:pt x="13525" y="11522"/>
                </a:lnTo>
                <a:lnTo>
                  <a:pt x="13820" y="11423"/>
                </a:lnTo>
                <a:lnTo>
                  <a:pt x="14116" y="11391"/>
                </a:lnTo>
                <a:lnTo>
                  <a:pt x="14378" y="11359"/>
                </a:lnTo>
                <a:lnTo>
                  <a:pt x="14739" y="11391"/>
                </a:lnTo>
                <a:lnTo>
                  <a:pt x="15068" y="11489"/>
                </a:lnTo>
                <a:lnTo>
                  <a:pt x="15396" y="11620"/>
                </a:lnTo>
                <a:lnTo>
                  <a:pt x="15658" y="11851"/>
                </a:lnTo>
                <a:lnTo>
                  <a:pt x="15889" y="12114"/>
                </a:lnTo>
                <a:lnTo>
                  <a:pt x="16052" y="12409"/>
                </a:lnTo>
                <a:lnTo>
                  <a:pt x="16152" y="12704"/>
                </a:lnTo>
                <a:lnTo>
                  <a:pt x="16250" y="12999"/>
                </a:lnTo>
                <a:lnTo>
                  <a:pt x="16315" y="13262"/>
                </a:lnTo>
                <a:lnTo>
                  <a:pt x="16413" y="13525"/>
                </a:lnTo>
                <a:lnTo>
                  <a:pt x="16545" y="13788"/>
                </a:lnTo>
                <a:lnTo>
                  <a:pt x="16742" y="14050"/>
                </a:lnTo>
                <a:lnTo>
                  <a:pt x="16939" y="14215"/>
                </a:lnTo>
                <a:lnTo>
                  <a:pt x="17136" y="14346"/>
                </a:lnTo>
                <a:lnTo>
                  <a:pt x="17333" y="14444"/>
                </a:lnTo>
                <a:lnTo>
                  <a:pt x="17529" y="14510"/>
                </a:lnTo>
                <a:lnTo>
                  <a:pt x="17760" y="14542"/>
                </a:lnTo>
                <a:lnTo>
                  <a:pt x="17957" y="14542"/>
                </a:lnTo>
                <a:lnTo>
                  <a:pt x="18153" y="14510"/>
                </a:lnTo>
                <a:lnTo>
                  <a:pt x="18350" y="14444"/>
                </a:lnTo>
                <a:lnTo>
                  <a:pt x="18581" y="14378"/>
                </a:lnTo>
                <a:lnTo>
                  <a:pt x="18778" y="14280"/>
                </a:lnTo>
                <a:lnTo>
                  <a:pt x="19171" y="14017"/>
                </a:lnTo>
                <a:lnTo>
                  <a:pt x="19565" y="13689"/>
                </a:lnTo>
                <a:lnTo>
                  <a:pt x="19926" y="13328"/>
                </a:lnTo>
                <a:lnTo>
                  <a:pt x="20287" y="12934"/>
                </a:lnTo>
                <a:lnTo>
                  <a:pt x="20582" y="12507"/>
                </a:lnTo>
                <a:lnTo>
                  <a:pt x="20879" y="12114"/>
                </a:lnTo>
                <a:lnTo>
                  <a:pt x="21108" y="11752"/>
                </a:lnTo>
                <a:lnTo>
                  <a:pt x="21469" y="11128"/>
                </a:lnTo>
                <a:lnTo>
                  <a:pt x="21568" y="10931"/>
                </a:lnTo>
                <a:lnTo>
                  <a:pt x="21600" y="10801"/>
                </a:lnTo>
                <a:lnTo>
                  <a:pt x="21568" y="10538"/>
                </a:lnTo>
                <a:lnTo>
                  <a:pt x="21502" y="10307"/>
                </a:lnTo>
                <a:lnTo>
                  <a:pt x="21371" y="10045"/>
                </a:lnTo>
                <a:lnTo>
                  <a:pt x="21206" y="9848"/>
                </a:lnTo>
                <a:lnTo>
                  <a:pt x="20813" y="9486"/>
                </a:lnTo>
                <a:lnTo>
                  <a:pt x="20419" y="9159"/>
                </a:lnTo>
                <a:lnTo>
                  <a:pt x="19697" y="8567"/>
                </a:lnTo>
                <a:lnTo>
                  <a:pt x="19040" y="8075"/>
                </a:lnTo>
                <a:lnTo>
                  <a:pt x="18778" y="7846"/>
                </a:lnTo>
                <a:lnTo>
                  <a:pt x="18515" y="7616"/>
                </a:lnTo>
                <a:lnTo>
                  <a:pt x="18350" y="7386"/>
                </a:lnTo>
                <a:lnTo>
                  <a:pt x="18187" y="7156"/>
                </a:lnTo>
                <a:lnTo>
                  <a:pt x="18121" y="6927"/>
                </a:lnTo>
                <a:lnTo>
                  <a:pt x="18121" y="6664"/>
                </a:lnTo>
                <a:lnTo>
                  <a:pt x="18187" y="6401"/>
                </a:lnTo>
                <a:lnTo>
                  <a:pt x="18318" y="6106"/>
                </a:lnTo>
                <a:lnTo>
                  <a:pt x="18547" y="5777"/>
                </a:lnTo>
                <a:lnTo>
                  <a:pt x="18908" y="5416"/>
                </a:lnTo>
                <a:close/>
              </a:path>
            </a:pathLst>
          </a:custGeom>
          <a:ln w="12175" cap="rnd">
            <a:solidFill>
              <a:srgbClr val="FFB600"/>
            </a:solidFill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8" name="Shape 260"/>
          <p:cNvGrpSpPr/>
          <p:nvPr/>
        </p:nvGrpSpPr>
        <p:grpSpPr>
          <a:xfrm>
            <a:off x="8142375" y="4477603"/>
            <a:ext cx="508821" cy="478650"/>
            <a:chOff x="0" y="30"/>
            <a:chExt cx="508820" cy="478649"/>
          </a:xfrm>
        </p:grpSpPr>
        <p:sp>
          <p:nvSpPr>
            <p:cNvPr id="16" name="Shape 261"/>
            <p:cNvSpPr/>
            <p:nvPr/>
          </p:nvSpPr>
          <p:spPr>
            <a:xfrm>
              <a:off x="-1" y="181397"/>
              <a:ext cx="121180" cy="271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13282" y="5923"/>
                  </a:moveTo>
                  <a:lnTo>
                    <a:pt x="12477" y="5864"/>
                  </a:lnTo>
                  <a:lnTo>
                    <a:pt x="11805" y="5805"/>
                  </a:lnTo>
                  <a:lnTo>
                    <a:pt x="11139" y="5626"/>
                  </a:lnTo>
                  <a:lnTo>
                    <a:pt x="10599" y="5444"/>
                  </a:lnTo>
                  <a:lnTo>
                    <a:pt x="10065" y="5147"/>
                  </a:lnTo>
                  <a:lnTo>
                    <a:pt x="9662" y="4847"/>
                  </a:lnTo>
                  <a:lnTo>
                    <a:pt x="9525" y="4547"/>
                  </a:lnTo>
                  <a:lnTo>
                    <a:pt x="9393" y="4189"/>
                  </a:lnTo>
                  <a:lnTo>
                    <a:pt x="9525" y="3830"/>
                  </a:lnTo>
                  <a:lnTo>
                    <a:pt x="9662" y="3530"/>
                  </a:lnTo>
                  <a:lnTo>
                    <a:pt x="10065" y="3231"/>
                  </a:lnTo>
                  <a:lnTo>
                    <a:pt x="11139" y="2752"/>
                  </a:lnTo>
                  <a:lnTo>
                    <a:pt x="11805" y="2634"/>
                  </a:lnTo>
                  <a:lnTo>
                    <a:pt x="12477" y="2513"/>
                  </a:lnTo>
                  <a:lnTo>
                    <a:pt x="13282" y="2454"/>
                  </a:lnTo>
                  <a:lnTo>
                    <a:pt x="14086" y="2513"/>
                  </a:lnTo>
                  <a:lnTo>
                    <a:pt x="14758" y="2634"/>
                  </a:lnTo>
                  <a:lnTo>
                    <a:pt x="15430" y="2752"/>
                  </a:lnTo>
                  <a:lnTo>
                    <a:pt x="15964" y="2992"/>
                  </a:lnTo>
                  <a:lnTo>
                    <a:pt x="16504" y="3231"/>
                  </a:lnTo>
                  <a:lnTo>
                    <a:pt x="16907" y="3530"/>
                  </a:lnTo>
                  <a:lnTo>
                    <a:pt x="17039" y="3830"/>
                  </a:lnTo>
                  <a:lnTo>
                    <a:pt x="17176" y="4189"/>
                  </a:lnTo>
                  <a:lnTo>
                    <a:pt x="17039" y="4547"/>
                  </a:lnTo>
                  <a:lnTo>
                    <a:pt x="16907" y="4847"/>
                  </a:lnTo>
                  <a:lnTo>
                    <a:pt x="16504" y="5147"/>
                  </a:lnTo>
                  <a:lnTo>
                    <a:pt x="15964" y="5444"/>
                  </a:lnTo>
                  <a:lnTo>
                    <a:pt x="15430" y="5626"/>
                  </a:lnTo>
                  <a:lnTo>
                    <a:pt x="14758" y="5805"/>
                  </a:lnTo>
                  <a:lnTo>
                    <a:pt x="14086" y="5864"/>
                  </a:lnTo>
                  <a:lnTo>
                    <a:pt x="13282" y="5923"/>
                  </a:lnTo>
                  <a:close/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" name="Shape 262"/>
            <p:cNvSpPr/>
            <p:nvPr/>
          </p:nvSpPr>
          <p:spPr>
            <a:xfrm>
              <a:off x="130233" y="30"/>
              <a:ext cx="378588" cy="47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680"/>
                  </a:moveTo>
                  <a:lnTo>
                    <a:pt x="2663" y="18680"/>
                  </a:lnTo>
                  <a:lnTo>
                    <a:pt x="3521" y="19019"/>
                  </a:lnTo>
                  <a:lnTo>
                    <a:pt x="4724" y="19427"/>
                  </a:lnTo>
                  <a:lnTo>
                    <a:pt x="6268" y="19903"/>
                  </a:lnTo>
                  <a:lnTo>
                    <a:pt x="7988" y="20412"/>
                  </a:lnTo>
                  <a:lnTo>
                    <a:pt x="9834" y="20854"/>
                  </a:lnTo>
                  <a:lnTo>
                    <a:pt x="10779" y="21058"/>
                  </a:lnTo>
                  <a:lnTo>
                    <a:pt x="11724" y="21226"/>
                  </a:lnTo>
                  <a:lnTo>
                    <a:pt x="12625" y="21396"/>
                  </a:lnTo>
                  <a:lnTo>
                    <a:pt x="13526" y="21498"/>
                  </a:lnTo>
                  <a:lnTo>
                    <a:pt x="14342" y="21567"/>
                  </a:lnTo>
                  <a:lnTo>
                    <a:pt x="15159" y="21600"/>
                  </a:lnTo>
                  <a:lnTo>
                    <a:pt x="16532" y="21600"/>
                  </a:lnTo>
                  <a:lnTo>
                    <a:pt x="17262" y="21567"/>
                  </a:lnTo>
                  <a:lnTo>
                    <a:pt x="17950" y="21498"/>
                  </a:lnTo>
                  <a:lnTo>
                    <a:pt x="18551" y="21363"/>
                  </a:lnTo>
                  <a:lnTo>
                    <a:pt x="18851" y="21295"/>
                  </a:lnTo>
                  <a:lnTo>
                    <a:pt x="19066" y="21226"/>
                  </a:lnTo>
                  <a:lnTo>
                    <a:pt x="19281" y="21124"/>
                  </a:lnTo>
                  <a:lnTo>
                    <a:pt x="19452" y="20989"/>
                  </a:lnTo>
                  <a:lnTo>
                    <a:pt x="19539" y="20854"/>
                  </a:lnTo>
                  <a:lnTo>
                    <a:pt x="19625" y="20684"/>
                  </a:lnTo>
                  <a:lnTo>
                    <a:pt x="19754" y="19698"/>
                  </a:lnTo>
                  <a:lnTo>
                    <a:pt x="19712" y="19461"/>
                  </a:lnTo>
                  <a:lnTo>
                    <a:pt x="19625" y="19257"/>
                  </a:lnTo>
                  <a:lnTo>
                    <a:pt x="19452" y="19054"/>
                  </a:lnTo>
                  <a:lnTo>
                    <a:pt x="19195" y="18883"/>
                  </a:lnTo>
                  <a:lnTo>
                    <a:pt x="19410" y="18850"/>
                  </a:lnTo>
                  <a:lnTo>
                    <a:pt x="19840" y="18713"/>
                  </a:lnTo>
                  <a:lnTo>
                    <a:pt x="20011" y="18578"/>
                  </a:lnTo>
                  <a:lnTo>
                    <a:pt x="20140" y="18441"/>
                  </a:lnTo>
                  <a:lnTo>
                    <a:pt x="20269" y="18273"/>
                  </a:lnTo>
                  <a:lnTo>
                    <a:pt x="20355" y="18068"/>
                  </a:lnTo>
                  <a:lnTo>
                    <a:pt x="20397" y="17899"/>
                  </a:lnTo>
                  <a:lnTo>
                    <a:pt x="20526" y="16676"/>
                  </a:lnTo>
                  <a:lnTo>
                    <a:pt x="20526" y="16370"/>
                  </a:lnTo>
                  <a:lnTo>
                    <a:pt x="20484" y="16200"/>
                  </a:lnTo>
                  <a:lnTo>
                    <a:pt x="20397" y="16065"/>
                  </a:lnTo>
                  <a:lnTo>
                    <a:pt x="20182" y="15827"/>
                  </a:lnTo>
                  <a:lnTo>
                    <a:pt x="19925" y="15623"/>
                  </a:lnTo>
                  <a:lnTo>
                    <a:pt x="20140" y="15590"/>
                  </a:lnTo>
                  <a:lnTo>
                    <a:pt x="20313" y="15521"/>
                  </a:lnTo>
                  <a:lnTo>
                    <a:pt x="20484" y="15419"/>
                  </a:lnTo>
                  <a:lnTo>
                    <a:pt x="20655" y="15283"/>
                  </a:lnTo>
                  <a:lnTo>
                    <a:pt x="20784" y="15147"/>
                  </a:lnTo>
                  <a:lnTo>
                    <a:pt x="20870" y="15012"/>
                  </a:lnTo>
                  <a:lnTo>
                    <a:pt x="20956" y="14842"/>
                  </a:lnTo>
                  <a:lnTo>
                    <a:pt x="20999" y="14638"/>
                  </a:lnTo>
                  <a:lnTo>
                    <a:pt x="21127" y="13449"/>
                  </a:lnTo>
                  <a:lnTo>
                    <a:pt x="21127" y="13110"/>
                  </a:lnTo>
                  <a:lnTo>
                    <a:pt x="21085" y="12940"/>
                  </a:lnTo>
                  <a:lnTo>
                    <a:pt x="20999" y="12803"/>
                  </a:lnTo>
                  <a:lnTo>
                    <a:pt x="20912" y="12668"/>
                  </a:lnTo>
                  <a:lnTo>
                    <a:pt x="20655" y="12464"/>
                  </a:lnTo>
                  <a:lnTo>
                    <a:pt x="20484" y="12363"/>
                  </a:lnTo>
                  <a:lnTo>
                    <a:pt x="20655" y="12328"/>
                  </a:lnTo>
                  <a:lnTo>
                    <a:pt x="20828" y="12226"/>
                  </a:lnTo>
                  <a:lnTo>
                    <a:pt x="20999" y="12124"/>
                  </a:lnTo>
                  <a:lnTo>
                    <a:pt x="21127" y="12022"/>
                  </a:lnTo>
                  <a:lnTo>
                    <a:pt x="21256" y="11887"/>
                  </a:lnTo>
                  <a:lnTo>
                    <a:pt x="21343" y="11750"/>
                  </a:lnTo>
                  <a:lnTo>
                    <a:pt x="21385" y="11582"/>
                  </a:lnTo>
                  <a:lnTo>
                    <a:pt x="21429" y="11412"/>
                  </a:lnTo>
                  <a:lnTo>
                    <a:pt x="21600" y="10188"/>
                  </a:lnTo>
                  <a:lnTo>
                    <a:pt x="21558" y="10018"/>
                  </a:lnTo>
                  <a:lnTo>
                    <a:pt x="21514" y="9850"/>
                  </a:lnTo>
                  <a:lnTo>
                    <a:pt x="21429" y="9713"/>
                  </a:lnTo>
                  <a:lnTo>
                    <a:pt x="21343" y="9578"/>
                  </a:lnTo>
                  <a:lnTo>
                    <a:pt x="21214" y="9441"/>
                  </a:lnTo>
                  <a:lnTo>
                    <a:pt x="21043" y="9339"/>
                  </a:lnTo>
                  <a:lnTo>
                    <a:pt x="20655" y="9136"/>
                  </a:lnTo>
                  <a:lnTo>
                    <a:pt x="20226" y="8965"/>
                  </a:lnTo>
                  <a:lnTo>
                    <a:pt x="19712" y="8830"/>
                  </a:lnTo>
                  <a:lnTo>
                    <a:pt x="19153" y="8728"/>
                  </a:lnTo>
                  <a:lnTo>
                    <a:pt x="18594" y="8660"/>
                  </a:lnTo>
                  <a:lnTo>
                    <a:pt x="17391" y="8525"/>
                  </a:lnTo>
                  <a:lnTo>
                    <a:pt x="15545" y="8388"/>
                  </a:lnTo>
                  <a:lnTo>
                    <a:pt x="13355" y="8286"/>
                  </a:lnTo>
                  <a:lnTo>
                    <a:pt x="11123" y="8185"/>
                  </a:lnTo>
                  <a:lnTo>
                    <a:pt x="11422" y="7777"/>
                  </a:lnTo>
                  <a:lnTo>
                    <a:pt x="11680" y="7302"/>
                  </a:lnTo>
                  <a:lnTo>
                    <a:pt x="11937" y="6793"/>
                  </a:lnTo>
                  <a:lnTo>
                    <a:pt x="12110" y="6249"/>
                  </a:lnTo>
                  <a:lnTo>
                    <a:pt x="12281" y="5705"/>
                  </a:lnTo>
                  <a:lnTo>
                    <a:pt x="12454" y="5128"/>
                  </a:lnTo>
                  <a:lnTo>
                    <a:pt x="12625" y="4008"/>
                  </a:lnTo>
                  <a:lnTo>
                    <a:pt x="12754" y="2988"/>
                  </a:lnTo>
                  <a:lnTo>
                    <a:pt x="12840" y="2139"/>
                  </a:lnTo>
                  <a:lnTo>
                    <a:pt x="12840" y="1120"/>
                  </a:lnTo>
                  <a:lnTo>
                    <a:pt x="12711" y="848"/>
                  </a:lnTo>
                  <a:lnTo>
                    <a:pt x="12583" y="644"/>
                  </a:lnTo>
                  <a:lnTo>
                    <a:pt x="12368" y="441"/>
                  </a:lnTo>
                  <a:lnTo>
                    <a:pt x="12110" y="237"/>
                  </a:lnTo>
                  <a:lnTo>
                    <a:pt x="11809" y="135"/>
                  </a:lnTo>
                  <a:lnTo>
                    <a:pt x="11465" y="33"/>
                  </a:lnTo>
                  <a:lnTo>
                    <a:pt x="11123" y="0"/>
                  </a:lnTo>
                  <a:lnTo>
                    <a:pt x="10477" y="33"/>
                  </a:lnTo>
                  <a:lnTo>
                    <a:pt x="10049" y="102"/>
                  </a:lnTo>
                  <a:lnTo>
                    <a:pt x="9705" y="204"/>
                  </a:lnTo>
                  <a:lnTo>
                    <a:pt x="9448" y="305"/>
                  </a:lnTo>
                  <a:lnTo>
                    <a:pt x="8760" y="2037"/>
                  </a:lnTo>
                  <a:lnTo>
                    <a:pt x="8416" y="2818"/>
                  </a:lnTo>
                  <a:lnTo>
                    <a:pt x="8072" y="3532"/>
                  </a:lnTo>
                  <a:lnTo>
                    <a:pt x="7730" y="4177"/>
                  </a:lnTo>
                  <a:lnTo>
                    <a:pt x="7386" y="4721"/>
                  </a:lnTo>
                  <a:lnTo>
                    <a:pt x="7085" y="5128"/>
                  </a:lnTo>
                  <a:lnTo>
                    <a:pt x="6827" y="5468"/>
                  </a:lnTo>
                  <a:lnTo>
                    <a:pt x="5840" y="6249"/>
                  </a:lnTo>
                  <a:lnTo>
                    <a:pt x="4422" y="7302"/>
                  </a:lnTo>
                  <a:lnTo>
                    <a:pt x="2534" y="8660"/>
                  </a:lnTo>
                  <a:lnTo>
                    <a:pt x="0" y="8660"/>
                  </a:lnTo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7" name="Shape 263"/>
          <p:cNvGrpSpPr/>
          <p:nvPr/>
        </p:nvGrpSpPr>
        <p:grpSpPr>
          <a:xfrm>
            <a:off x="545620" y="382428"/>
            <a:ext cx="398659" cy="631844"/>
            <a:chOff x="0" y="38"/>
            <a:chExt cx="398657" cy="631842"/>
          </a:xfrm>
        </p:grpSpPr>
        <p:sp>
          <p:nvSpPr>
            <p:cNvPr id="19" name="Shape 264"/>
            <p:cNvSpPr/>
            <p:nvPr/>
          </p:nvSpPr>
          <p:spPr>
            <a:xfrm>
              <a:off x="119969" y="550675"/>
              <a:ext cx="158720" cy="34942"/>
            </a:xfrm>
            <a:prstGeom prst="rect">
              <a:avLst/>
            </a:pr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" name="Shape 265"/>
            <p:cNvSpPr/>
            <p:nvPr/>
          </p:nvSpPr>
          <p:spPr>
            <a:xfrm>
              <a:off x="119969" y="514765"/>
              <a:ext cx="158720" cy="34942"/>
            </a:xfrm>
            <a:prstGeom prst="rect">
              <a:avLst/>
            </a:pr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" name="Shape 266"/>
            <p:cNvSpPr/>
            <p:nvPr/>
          </p:nvSpPr>
          <p:spPr>
            <a:xfrm>
              <a:off x="119969" y="585616"/>
              <a:ext cx="158720" cy="46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078"/>
                  </a:lnTo>
                  <a:lnTo>
                    <a:pt x="127" y="5739"/>
                  </a:lnTo>
                  <a:lnTo>
                    <a:pt x="517" y="8383"/>
                  </a:lnTo>
                  <a:lnTo>
                    <a:pt x="1029" y="10574"/>
                  </a:lnTo>
                  <a:lnTo>
                    <a:pt x="1800" y="11913"/>
                  </a:lnTo>
                  <a:lnTo>
                    <a:pt x="9897" y="21165"/>
                  </a:lnTo>
                  <a:lnTo>
                    <a:pt x="10800" y="21600"/>
                  </a:lnTo>
                  <a:lnTo>
                    <a:pt x="11697" y="21165"/>
                  </a:lnTo>
                  <a:lnTo>
                    <a:pt x="19800" y="11913"/>
                  </a:lnTo>
                  <a:lnTo>
                    <a:pt x="20571" y="10574"/>
                  </a:lnTo>
                  <a:lnTo>
                    <a:pt x="21083" y="8383"/>
                  </a:lnTo>
                  <a:lnTo>
                    <a:pt x="21468" y="5739"/>
                  </a:lnTo>
                  <a:lnTo>
                    <a:pt x="21600" y="3078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" name="Shape 267"/>
            <p:cNvSpPr/>
            <p:nvPr/>
          </p:nvSpPr>
          <p:spPr>
            <a:xfrm>
              <a:off x="102980" y="218215"/>
              <a:ext cx="54769" cy="258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8934" y="9222"/>
                  </a:lnTo>
                  <a:lnTo>
                    <a:pt x="0" y="0"/>
                  </a:lnTo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" name="Shape 268"/>
            <p:cNvSpPr/>
            <p:nvPr/>
          </p:nvSpPr>
          <p:spPr>
            <a:xfrm>
              <a:off x="-1" y="38"/>
              <a:ext cx="398659" cy="476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00" y="21600"/>
                  </a:moveTo>
                  <a:lnTo>
                    <a:pt x="15356" y="20659"/>
                  </a:lnTo>
                  <a:lnTo>
                    <a:pt x="15713" y="19761"/>
                  </a:lnTo>
                  <a:lnTo>
                    <a:pt x="16123" y="18906"/>
                  </a:lnTo>
                  <a:lnTo>
                    <a:pt x="16584" y="18135"/>
                  </a:lnTo>
                  <a:lnTo>
                    <a:pt x="17096" y="17408"/>
                  </a:lnTo>
                  <a:lnTo>
                    <a:pt x="17607" y="16681"/>
                  </a:lnTo>
                  <a:lnTo>
                    <a:pt x="18733" y="15313"/>
                  </a:lnTo>
                  <a:lnTo>
                    <a:pt x="19297" y="14628"/>
                  </a:lnTo>
                  <a:lnTo>
                    <a:pt x="19807" y="13945"/>
                  </a:lnTo>
                  <a:lnTo>
                    <a:pt x="20270" y="13260"/>
                  </a:lnTo>
                  <a:lnTo>
                    <a:pt x="20730" y="12490"/>
                  </a:lnTo>
                  <a:lnTo>
                    <a:pt x="21087" y="11719"/>
                  </a:lnTo>
                  <a:lnTo>
                    <a:pt x="21344" y="10864"/>
                  </a:lnTo>
                  <a:lnTo>
                    <a:pt x="21497" y="9967"/>
                  </a:lnTo>
                  <a:lnTo>
                    <a:pt x="21547" y="9496"/>
                  </a:lnTo>
                  <a:lnTo>
                    <a:pt x="21600" y="9025"/>
                  </a:lnTo>
                  <a:lnTo>
                    <a:pt x="21497" y="8084"/>
                  </a:lnTo>
                  <a:lnTo>
                    <a:pt x="21344" y="7187"/>
                  </a:lnTo>
                  <a:lnTo>
                    <a:pt x="21087" y="6329"/>
                  </a:lnTo>
                  <a:lnTo>
                    <a:pt x="20730" y="5518"/>
                  </a:lnTo>
                  <a:lnTo>
                    <a:pt x="20270" y="4705"/>
                  </a:lnTo>
                  <a:lnTo>
                    <a:pt x="19757" y="3978"/>
                  </a:lnTo>
                  <a:lnTo>
                    <a:pt x="19091" y="3293"/>
                  </a:lnTo>
                  <a:lnTo>
                    <a:pt x="18427" y="2652"/>
                  </a:lnTo>
                  <a:lnTo>
                    <a:pt x="17657" y="2053"/>
                  </a:lnTo>
                  <a:lnTo>
                    <a:pt x="16840" y="1540"/>
                  </a:lnTo>
                  <a:lnTo>
                    <a:pt x="15917" y="1112"/>
                  </a:lnTo>
                  <a:lnTo>
                    <a:pt x="14997" y="727"/>
                  </a:lnTo>
                  <a:lnTo>
                    <a:pt x="14024" y="427"/>
                  </a:lnTo>
                  <a:lnTo>
                    <a:pt x="12950" y="170"/>
                  </a:lnTo>
                  <a:lnTo>
                    <a:pt x="11926" y="42"/>
                  </a:lnTo>
                  <a:lnTo>
                    <a:pt x="10800" y="0"/>
                  </a:lnTo>
                  <a:lnTo>
                    <a:pt x="9674" y="42"/>
                  </a:lnTo>
                  <a:lnTo>
                    <a:pt x="8650" y="170"/>
                  </a:lnTo>
                  <a:lnTo>
                    <a:pt x="7576" y="427"/>
                  </a:lnTo>
                  <a:lnTo>
                    <a:pt x="6603" y="727"/>
                  </a:lnTo>
                  <a:lnTo>
                    <a:pt x="5681" y="1112"/>
                  </a:lnTo>
                  <a:lnTo>
                    <a:pt x="4760" y="1540"/>
                  </a:lnTo>
                  <a:lnTo>
                    <a:pt x="3940" y="2053"/>
                  </a:lnTo>
                  <a:lnTo>
                    <a:pt x="3173" y="2652"/>
                  </a:lnTo>
                  <a:lnTo>
                    <a:pt x="2507" y="3293"/>
                  </a:lnTo>
                  <a:lnTo>
                    <a:pt x="1843" y="3978"/>
                  </a:lnTo>
                  <a:lnTo>
                    <a:pt x="1330" y="4705"/>
                  </a:lnTo>
                  <a:lnTo>
                    <a:pt x="870" y="5518"/>
                  </a:lnTo>
                  <a:lnTo>
                    <a:pt x="513" y="6329"/>
                  </a:lnTo>
                  <a:lnTo>
                    <a:pt x="256" y="7187"/>
                  </a:lnTo>
                  <a:lnTo>
                    <a:pt x="103" y="8084"/>
                  </a:lnTo>
                  <a:lnTo>
                    <a:pt x="0" y="9025"/>
                  </a:lnTo>
                  <a:lnTo>
                    <a:pt x="50" y="9496"/>
                  </a:lnTo>
                  <a:lnTo>
                    <a:pt x="103" y="9967"/>
                  </a:lnTo>
                  <a:lnTo>
                    <a:pt x="256" y="10864"/>
                  </a:lnTo>
                  <a:lnTo>
                    <a:pt x="513" y="11719"/>
                  </a:lnTo>
                  <a:lnTo>
                    <a:pt x="870" y="12490"/>
                  </a:lnTo>
                  <a:lnTo>
                    <a:pt x="1330" y="13260"/>
                  </a:lnTo>
                  <a:lnTo>
                    <a:pt x="1791" y="13945"/>
                  </a:lnTo>
                  <a:lnTo>
                    <a:pt x="2303" y="14628"/>
                  </a:lnTo>
                  <a:lnTo>
                    <a:pt x="2867" y="15313"/>
                  </a:lnTo>
                  <a:lnTo>
                    <a:pt x="3993" y="16681"/>
                  </a:lnTo>
                  <a:lnTo>
                    <a:pt x="4504" y="17408"/>
                  </a:lnTo>
                  <a:lnTo>
                    <a:pt x="5016" y="18135"/>
                  </a:lnTo>
                  <a:lnTo>
                    <a:pt x="5477" y="18906"/>
                  </a:lnTo>
                  <a:lnTo>
                    <a:pt x="5887" y="19761"/>
                  </a:lnTo>
                  <a:lnTo>
                    <a:pt x="6244" y="20659"/>
                  </a:lnTo>
                  <a:lnTo>
                    <a:pt x="6500" y="21600"/>
                  </a:lnTo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" name="Shape 269"/>
            <p:cNvSpPr/>
            <p:nvPr/>
          </p:nvSpPr>
          <p:spPr>
            <a:xfrm>
              <a:off x="240909" y="218215"/>
              <a:ext cx="54769" cy="258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2666" y="9222"/>
                  </a:lnTo>
                  <a:lnTo>
                    <a:pt x="0" y="21600"/>
                  </a:lnTo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" name="Shape 270"/>
            <p:cNvSpPr/>
            <p:nvPr/>
          </p:nvSpPr>
          <p:spPr>
            <a:xfrm>
              <a:off x="129433" y="208752"/>
              <a:ext cx="139792" cy="30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22"/>
                  </a:moveTo>
                  <a:lnTo>
                    <a:pt x="4962" y="21600"/>
                  </a:lnTo>
                  <a:lnTo>
                    <a:pt x="9925" y="2022"/>
                  </a:lnTo>
                  <a:lnTo>
                    <a:pt x="10362" y="692"/>
                  </a:lnTo>
                  <a:lnTo>
                    <a:pt x="10800" y="0"/>
                  </a:lnTo>
                  <a:lnTo>
                    <a:pt x="11238" y="692"/>
                  </a:lnTo>
                  <a:lnTo>
                    <a:pt x="11675" y="2022"/>
                  </a:lnTo>
                  <a:lnTo>
                    <a:pt x="16638" y="21600"/>
                  </a:lnTo>
                  <a:lnTo>
                    <a:pt x="21600" y="2022"/>
                  </a:lnTo>
                </a:path>
              </a:pathLst>
            </a:cu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" name="Shape 271"/>
            <p:cNvSpPr/>
            <p:nvPr/>
          </p:nvSpPr>
          <p:spPr>
            <a:xfrm>
              <a:off x="119969" y="480794"/>
              <a:ext cx="158720" cy="1"/>
            </a:xfrm>
            <a:prstGeom prst="line">
              <a:avLst/>
            </a:prstGeom>
            <a:noFill/>
            <a:ln w="12175" cap="rnd">
              <a:solidFill>
                <a:srgbClr val="02BDC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8" name="Número de diapositiva"/>
          <p:cNvSpPr txBox="1"/>
          <p:nvPr>
            <p:ph type="sldNum" sz="quarter" idx="2"/>
          </p:nvPr>
        </p:nvSpPr>
        <p:spPr>
          <a:xfrm>
            <a:off x="8301618" y="434538"/>
            <a:ext cx="365067" cy="360650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9" name="Texto del título"/>
          <p:cNvSpPr txBox="1"/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/>
          <a:lstStyle/>
          <a:p>
            <a:pPr/>
            <a:r>
              <a:t>Texto del título</a:t>
            </a:r>
          </a:p>
        </p:txBody>
      </p:sp>
      <p:sp>
        <p:nvSpPr>
          <p:cNvPr id="30" name="Nivel de texto 1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rgbClr val="FFFFFF"/>
          </a:solidFill>
          <a:uFillTx/>
          <a:latin typeface="Roboto Slab Light"/>
          <a:ea typeface="Roboto Slab Light"/>
          <a:cs typeface="Roboto Slab Light"/>
          <a:sym typeface="Roboto Slab Light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rgbClr val="FFFFFF"/>
          </a:solidFill>
          <a:uFillTx/>
          <a:latin typeface="Roboto Slab Light"/>
          <a:ea typeface="Roboto Slab Light"/>
          <a:cs typeface="Roboto Slab Light"/>
          <a:sym typeface="Roboto Slab Light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rgbClr val="FFFFFF"/>
          </a:solidFill>
          <a:uFillTx/>
          <a:latin typeface="Roboto Slab Light"/>
          <a:ea typeface="Roboto Slab Light"/>
          <a:cs typeface="Roboto Slab Light"/>
          <a:sym typeface="Roboto Slab Light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rgbClr val="FFFFFF"/>
          </a:solidFill>
          <a:uFillTx/>
          <a:latin typeface="Roboto Slab Light"/>
          <a:ea typeface="Roboto Slab Light"/>
          <a:cs typeface="Roboto Slab Light"/>
          <a:sym typeface="Roboto Slab Light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rgbClr val="FFFFFF"/>
          </a:solidFill>
          <a:uFillTx/>
          <a:latin typeface="Roboto Slab Light"/>
          <a:ea typeface="Roboto Slab Light"/>
          <a:cs typeface="Roboto Slab Light"/>
          <a:sym typeface="Roboto Slab Light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rgbClr val="FFFFFF"/>
          </a:solidFill>
          <a:uFillTx/>
          <a:latin typeface="Roboto Slab Light"/>
          <a:ea typeface="Roboto Slab Light"/>
          <a:cs typeface="Roboto Slab Light"/>
          <a:sym typeface="Roboto Slab Light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rgbClr val="FFFFFF"/>
          </a:solidFill>
          <a:uFillTx/>
          <a:latin typeface="Roboto Slab Light"/>
          <a:ea typeface="Roboto Slab Light"/>
          <a:cs typeface="Roboto Slab Light"/>
          <a:sym typeface="Roboto Slab Light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rgbClr val="FFFFFF"/>
          </a:solidFill>
          <a:uFillTx/>
          <a:latin typeface="Roboto Slab Light"/>
          <a:ea typeface="Roboto Slab Light"/>
          <a:cs typeface="Roboto Slab Light"/>
          <a:sym typeface="Roboto Slab Light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rgbClr val="FFFFFF"/>
          </a:solidFill>
          <a:uFillTx/>
          <a:latin typeface="Roboto Slab Light"/>
          <a:ea typeface="Roboto Slab Light"/>
          <a:cs typeface="Roboto Slab Light"/>
          <a:sym typeface="Roboto Slab Light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A6BCC9"/>
        </a:buClr>
        <a:buSzPts val="2000"/>
        <a:buFont typeface="Helvetica"/>
        <a:buChar char="○"/>
        <a:tabLst/>
        <a:defRPr b="0" baseline="0" cap="none" i="0" spc="0" strike="noStrike" sz="2000" u="none">
          <a:ln>
            <a:noFill/>
          </a:ln>
          <a:solidFill>
            <a:srgbClr val="4A5C65"/>
          </a:solidFill>
          <a:uFillTx/>
          <a:latin typeface="Lato Light"/>
          <a:ea typeface="Lato Light"/>
          <a:cs typeface="Lato Light"/>
          <a:sym typeface="Lato Light"/>
        </a:defRPr>
      </a:lvl1pPr>
      <a:lvl2pPr marL="0" marR="0" indent="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A6BCC9"/>
        </a:buClr>
        <a:buSzPts val="2000"/>
        <a:buFont typeface="Helvetica"/>
        <a:buChar char="◦"/>
        <a:tabLst/>
        <a:defRPr b="0" baseline="0" cap="none" i="0" spc="0" strike="noStrike" sz="2000" u="none">
          <a:ln>
            <a:noFill/>
          </a:ln>
          <a:solidFill>
            <a:srgbClr val="4A5C65"/>
          </a:solidFill>
          <a:uFillTx/>
          <a:latin typeface="Lato Light"/>
          <a:ea typeface="Lato Light"/>
          <a:cs typeface="Lato Light"/>
          <a:sym typeface="Lato Light"/>
        </a:defRPr>
      </a:lvl2pPr>
      <a:lvl3pPr marL="0" marR="0" indent="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A6BCC9"/>
        </a:buClr>
        <a:buSzPts val="2000"/>
        <a:buFont typeface="Helvetica"/>
        <a:buChar char="◦"/>
        <a:tabLst/>
        <a:defRPr b="0" baseline="0" cap="none" i="0" spc="0" strike="noStrike" sz="2000" u="none">
          <a:ln>
            <a:noFill/>
          </a:ln>
          <a:solidFill>
            <a:srgbClr val="4A5C65"/>
          </a:solidFill>
          <a:uFillTx/>
          <a:latin typeface="Lato Light"/>
          <a:ea typeface="Lato Light"/>
          <a:cs typeface="Lato Light"/>
          <a:sym typeface="Lato Light"/>
        </a:defRPr>
      </a:lvl3pPr>
      <a:lvl4pPr marL="0" marR="0" indent="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A6BCC9"/>
        </a:buClr>
        <a:buSzPts val="2000"/>
        <a:buFont typeface="Helvetica"/>
        <a:buChar char="◦"/>
        <a:tabLst/>
        <a:defRPr b="0" baseline="0" cap="none" i="0" spc="0" strike="noStrike" sz="2000" u="none">
          <a:ln>
            <a:noFill/>
          </a:ln>
          <a:solidFill>
            <a:srgbClr val="4A5C65"/>
          </a:solidFill>
          <a:uFillTx/>
          <a:latin typeface="Lato Light"/>
          <a:ea typeface="Lato Light"/>
          <a:cs typeface="Lato Light"/>
          <a:sym typeface="Lato Light"/>
        </a:defRPr>
      </a:lvl4pPr>
      <a:lvl5pPr marL="0" marR="0" indent="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A6BCC9"/>
        </a:buClr>
        <a:buSzPts val="2000"/>
        <a:buFont typeface="Helvetica"/>
        <a:buChar char="◦"/>
        <a:tabLst/>
        <a:defRPr b="0" baseline="0" cap="none" i="0" spc="0" strike="noStrike" sz="2000" u="none">
          <a:ln>
            <a:noFill/>
          </a:ln>
          <a:solidFill>
            <a:srgbClr val="4A5C65"/>
          </a:solidFill>
          <a:uFillTx/>
          <a:latin typeface="Lato Light"/>
          <a:ea typeface="Lato Light"/>
          <a:cs typeface="Lato Light"/>
          <a:sym typeface="Lato Light"/>
        </a:defRPr>
      </a:lvl5pPr>
      <a:lvl6pPr marL="0" marR="0" indent="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A6BCC9"/>
        </a:buClr>
        <a:buSzPts val="2000"/>
        <a:buFont typeface="Helvetica"/>
        <a:buChar char="◦"/>
        <a:tabLst/>
        <a:defRPr b="0" baseline="0" cap="none" i="0" spc="0" strike="noStrike" sz="2000" u="none">
          <a:ln>
            <a:noFill/>
          </a:ln>
          <a:solidFill>
            <a:srgbClr val="4A5C65"/>
          </a:solidFill>
          <a:uFillTx/>
          <a:latin typeface="Lato Light"/>
          <a:ea typeface="Lato Light"/>
          <a:cs typeface="Lato Light"/>
          <a:sym typeface="Lato Light"/>
        </a:defRPr>
      </a:lvl6pPr>
      <a:lvl7pPr marL="0" marR="0" indent="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A6BCC9"/>
        </a:buClr>
        <a:buSzPts val="2000"/>
        <a:buFont typeface="Helvetica"/>
        <a:buChar char="◦"/>
        <a:tabLst/>
        <a:defRPr b="0" baseline="0" cap="none" i="0" spc="0" strike="noStrike" sz="2000" u="none">
          <a:ln>
            <a:noFill/>
          </a:ln>
          <a:solidFill>
            <a:srgbClr val="4A5C65"/>
          </a:solidFill>
          <a:uFillTx/>
          <a:latin typeface="Lato Light"/>
          <a:ea typeface="Lato Light"/>
          <a:cs typeface="Lato Light"/>
          <a:sym typeface="Lato Light"/>
        </a:defRPr>
      </a:lvl7pPr>
      <a:lvl8pPr marL="0" marR="0" indent="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A6BCC9"/>
        </a:buClr>
        <a:buSzPts val="2000"/>
        <a:buFont typeface="Helvetica"/>
        <a:buChar char="◦"/>
        <a:tabLst/>
        <a:defRPr b="0" baseline="0" cap="none" i="0" spc="0" strike="noStrike" sz="2000" u="none">
          <a:ln>
            <a:noFill/>
          </a:ln>
          <a:solidFill>
            <a:srgbClr val="4A5C65"/>
          </a:solidFill>
          <a:uFillTx/>
          <a:latin typeface="Lato Light"/>
          <a:ea typeface="Lato Light"/>
          <a:cs typeface="Lato Light"/>
          <a:sym typeface="Lato Light"/>
        </a:defRPr>
      </a:lvl8pPr>
      <a:lvl9pPr marL="0" marR="0" indent="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A6BCC9"/>
        </a:buClr>
        <a:buSzPts val="2000"/>
        <a:buFont typeface="Helvetica"/>
        <a:buChar char="◦"/>
        <a:tabLst/>
        <a:defRPr b="0" baseline="0" cap="none" i="0" spc="0" strike="noStrike" sz="2000" u="none">
          <a:ln>
            <a:noFill/>
          </a:ln>
          <a:solidFill>
            <a:srgbClr val="4A5C65"/>
          </a:solidFill>
          <a:uFillTx/>
          <a:latin typeface="Lato Light"/>
          <a:ea typeface="Lato Light"/>
          <a:cs typeface="Lato Light"/>
          <a:sym typeface="Lato Ligh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3" Type="http://schemas.microsoft.com/office/2007/relationships/media" Target="../media/media1.m4a"/><Relationship Id="rId4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Relationship Id="rId3" Type="http://schemas.openxmlformats.org/officeDocument/2006/relationships/audio" Target="../media/media10.m4a"/><Relationship Id="rId4" Type="http://schemas.microsoft.com/office/2007/relationships/media" Target="../media/media10.m4a"/><Relationship Id="rId5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3" Type="http://schemas.microsoft.com/office/2007/relationships/media" Target="../media/media11.m4a"/><Relationship Id="rId4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audio" Target="../media/media12.m4a"/><Relationship Id="rId4" Type="http://schemas.microsoft.com/office/2007/relationships/media" Target="../media/media12.m4a"/><Relationship Id="rId5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3" Type="http://schemas.microsoft.com/office/2007/relationships/media" Target="../media/media13.m4a"/><Relationship Id="rId4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Relationship Id="rId3" Type="http://schemas.openxmlformats.org/officeDocument/2006/relationships/audio" Target="../media/media14.m4a"/><Relationship Id="rId4" Type="http://schemas.microsoft.com/office/2007/relationships/media" Target="../media/media14.m4a"/><Relationship Id="rId5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3" Type="http://schemas.microsoft.com/office/2007/relationships/media" Target="../media/media15.m4a"/><Relationship Id="rId4" Type="http://schemas.openxmlformats.org/officeDocument/2006/relationships/image" Target="../media/image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png"/><Relationship Id="rId3" Type="http://schemas.openxmlformats.org/officeDocument/2006/relationships/audio" Target="../media/media16.m4a"/><Relationship Id="rId4" Type="http://schemas.microsoft.com/office/2007/relationships/media" Target="../media/media16.m4a"/><Relationship Id="rId5" Type="http://schemas.openxmlformats.org/officeDocument/2006/relationships/image" Target="../media/image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3" Type="http://schemas.microsoft.com/office/2007/relationships/media" Target="../media/media17.m4a"/><Relationship Id="rId4" Type="http://schemas.openxmlformats.org/officeDocument/2006/relationships/image" Target="../media/image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audio" Target="../media/media18.m4a"/><Relationship Id="rId3" Type="http://schemas.microsoft.com/office/2007/relationships/media" Target="../media/media18.m4a"/><Relationship Id="rId4" Type="http://schemas.openxmlformats.org/officeDocument/2006/relationships/image" Target="../media/image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3" Type="http://schemas.microsoft.com/office/2007/relationships/media" Target="../media/media2.m4a"/><Relationship Id="rId4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3" Type="http://schemas.microsoft.com/office/2007/relationships/media" Target="../media/media3.m4a"/><Relationship Id="rId4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audio" Target="../media/media4.m4a"/><Relationship Id="rId3" Type="http://schemas.microsoft.com/office/2007/relationships/media" Target="../media/media4.m4a"/><Relationship Id="rId4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3" Type="http://schemas.microsoft.com/office/2007/relationships/media" Target="../media/media5.m4a"/><Relationship Id="rId4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png"/><Relationship Id="rId3" Type="http://schemas.openxmlformats.org/officeDocument/2006/relationships/audio" Target="../media/media6.m4a"/><Relationship Id="rId4" Type="http://schemas.microsoft.com/office/2007/relationships/media" Target="../media/media6.m4a"/><Relationship Id="rId5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3" Type="http://schemas.microsoft.com/office/2007/relationships/media" Target="../media/media7.m4a"/><Relationship Id="rId4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Relationship Id="rId3" Type="http://schemas.openxmlformats.org/officeDocument/2006/relationships/audio" Target="../media/media8.m4a"/><Relationship Id="rId4" Type="http://schemas.microsoft.com/office/2007/relationships/media" Target="../media/media8.m4a"/><Relationship Id="rId5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3" Type="http://schemas.microsoft.com/office/2007/relationships/media" Target="../media/media9.m4a"/><Relationship Id="rId4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389"/>
          <p:cNvSpPr txBox="1"/>
          <p:nvPr>
            <p:ph type="title"/>
          </p:nvPr>
        </p:nvSpPr>
        <p:spPr>
          <a:xfrm>
            <a:off x="2757249" y="961349"/>
            <a:ext cx="3629402" cy="3220802"/>
          </a:xfrm>
          <a:prstGeom prst="rect">
            <a:avLst/>
          </a:prstGeom>
        </p:spPr>
        <p:txBody>
          <a:bodyPr/>
          <a:lstStyle/>
          <a:p>
            <a:pPr>
              <a:defRPr sz="3000"/>
            </a:pPr>
            <a:r>
              <a:t>Diseño y desarrollo de una aplicación web para Compartir Piso</a:t>
            </a:r>
          </a:p>
          <a:p>
            <a:pPr>
              <a:defRPr sz="1800"/>
            </a:pPr>
            <a:r>
              <a:t>Carlota Lázaro Hernández</a:t>
            </a:r>
          </a:p>
          <a:p>
            <a:pPr>
              <a:defRPr sz="1200"/>
            </a:pPr>
            <a:r>
              <a:t>Trabajo de Fin de Máster</a:t>
            </a:r>
          </a:p>
        </p:txBody>
      </p:sp>
      <p:pic>
        <p:nvPicPr>
          <p:cNvPr id="457" name="Presentación 1.m4a" descr="Presentación 1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39700" y="42481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66666" fill="hold"/>
                                        <p:tgtEl>
                                          <p:spTgt spid="4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45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42"/>
          <p:cNvSpPr txBox="1"/>
          <p:nvPr>
            <p:ph type="sldNum" sz="quarter" idx="2"/>
          </p:nvPr>
        </p:nvSpPr>
        <p:spPr>
          <a:xfrm>
            <a:off x="8301618" y="434538"/>
            <a:ext cx="365067" cy="360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92" name="Shape 443"/>
          <p:cNvSpPr txBox="1"/>
          <p:nvPr/>
        </p:nvSpPr>
        <p:spPr>
          <a:xfrm>
            <a:off x="1878425" y="402999"/>
            <a:ext cx="5252700" cy="462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4. Interfaz para realizar filtros</a:t>
            </a:r>
          </a:p>
        </p:txBody>
      </p:sp>
      <p:pic>
        <p:nvPicPr>
          <p:cNvPr id="493" name="Shape 444" descr="Shape 44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6449" y="1072425"/>
            <a:ext cx="6936150" cy="352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Interfaz Para Realizar Filtros 1 Contenido.m4a" descr="Interfaz Para Realizar Filtros 1 Contenido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2700" y="44640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68332" fill="hold"/>
                                        <p:tgtEl>
                                          <p:spTgt spid="4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49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49"/>
          <p:cNvSpPr txBox="1"/>
          <p:nvPr>
            <p:ph type="title"/>
          </p:nvPr>
        </p:nvSpPr>
        <p:spPr>
          <a:xfrm>
            <a:off x="2886149" y="1991824"/>
            <a:ext cx="3371702" cy="1159801"/>
          </a:xfrm>
          <a:prstGeom prst="rect">
            <a:avLst/>
          </a:prstGeom>
        </p:spPr>
        <p:txBody>
          <a:bodyPr/>
          <a:lstStyle>
            <a:lvl1pPr defTabSz="777240">
              <a:defRPr sz="2550"/>
            </a:lvl1pPr>
          </a:lstStyle>
          <a:p>
            <a:pPr/>
            <a:r>
              <a:t>5. Interfaz para añadir un nuevo alquiler</a:t>
            </a:r>
          </a:p>
        </p:txBody>
      </p:sp>
      <p:pic>
        <p:nvPicPr>
          <p:cNvPr id="497" name="Interfaz Para Añadir Un Nuevo Alquiler 1.m4a" descr="Interfaz Para Añadir Un Nuevo Alquiler 1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2700" y="44259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8333" fill="hold"/>
                                        <p:tgtEl>
                                          <p:spTgt spid="4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49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54"/>
          <p:cNvSpPr txBox="1"/>
          <p:nvPr>
            <p:ph type="sldNum" sz="quarter" idx="2"/>
          </p:nvPr>
        </p:nvSpPr>
        <p:spPr>
          <a:xfrm>
            <a:off x="8301618" y="434538"/>
            <a:ext cx="365067" cy="360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00" name="Shape 455"/>
          <p:cNvSpPr txBox="1"/>
          <p:nvPr/>
        </p:nvSpPr>
        <p:spPr>
          <a:xfrm>
            <a:off x="1878425" y="402999"/>
            <a:ext cx="5252700" cy="462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5. Interfaz para añadir un nuevo alquiler</a:t>
            </a:r>
          </a:p>
        </p:txBody>
      </p:sp>
      <p:pic>
        <p:nvPicPr>
          <p:cNvPr id="501" name="Shape 456" descr="Shape 45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4449" y="1106549"/>
            <a:ext cx="7033178" cy="3578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502" name="Añadir Un Nuevo Alquiler 1.m4a" descr="Añadir Un Nuevo Alquiler 1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25400" y="44005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35000" fill="hold"/>
                                        <p:tgtEl>
                                          <p:spTgt spid="5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50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461"/>
          <p:cNvSpPr txBox="1"/>
          <p:nvPr>
            <p:ph type="title"/>
          </p:nvPr>
        </p:nvSpPr>
        <p:spPr>
          <a:xfrm>
            <a:off x="2886149" y="1937849"/>
            <a:ext cx="3371702" cy="1159801"/>
          </a:xfrm>
          <a:prstGeom prst="rect">
            <a:avLst/>
          </a:prstGeom>
        </p:spPr>
        <p:txBody>
          <a:bodyPr/>
          <a:lstStyle>
            <a:lvl1pPr defTabSz="667512">
              <a:defRPr sz="2190"/>
            </a:lvl1pPr>
          </a:lstStyle>
          <a:p>
            <a:pPr/>
            <a:r>
              <a:t>6. Interfaz para mostrar información de un alquiler</a:t>
            </a:r>
          </a:p>
        </p:txBody>
      </p:sp>
      <p:pic>
        <p:nvPicPr>
          <p:cNvPr id="505" name="Interfaz Para Mostrar Información Fe Un Alquiler 1.m4a" descr="Interfaz Para Mostrar Información Fe Un Alquiler 1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50800" y="43751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6666" fill="hold"/>
                                        <p:tgtEl>
                                          <p:spTgt spid="5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50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466"/>
          <p:cNvSpPr txBox="1"/>
          <p:nvPr>
            <p:ph type="sldNum" sz="quarter" idx="2"/>
          </p:nvPr>
        </p:nvSpPr>
        <p:spPr>
          <a:xfrm>
            <a:off x="8301618" y="434538"/>
            <a:ext cx="365067" cy="360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08" name="Shape 467"/>
          <p:cNvSpPr txBox="1"/>
          <p:nvPr/>
        </p:nvSpPr>
        <p:spPr>
          <a:xfrm>
            <a:off x="1878425" y="402999"/>
            <a:ext cx="5252700" cy="462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6. Interfaz para mostrar información de un alquiler</a:t>
            </a:r>
          </a:p>
        </p:txBody>
      </p:sp>
      <p:pic>
        <p:nvPicPr>
          <p:cNvPr id="509" name="Shape 468" descr="Shape 46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8249" y="1065574"/>
            <a:ext cx="6995829" cy="3559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510" name="Mostrar Información De Un Alquiler.m4a" descr="Mostrar Información De Un Alquiler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8100" y="44132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6665" fill="hold"/>
                                        <p:tgtEl>
                                          <p:spTgt spid="5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5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473"/>
          <p:cNvSpPr txBox="1"/>
          <p:nvPr>
            <p:ph type="title"/>
          </p:nvPr>
        </p:nvSpPr>
        <p:spPr>
          <a:xfrm>
            <a:off x="2886149" y="2052074"/>
            <a:ext cx="3371702" cy="1159801"/>
          </a:xfrm>
          <a:prstGeom prst="rect">
            <a:avLst/>
          </a:prstGeom>
        </p:spPr>
        <p:txBody>
          <a:bodyPr/>
          <a:lstStyle/>
          <a:p>
            <a:pPr/>
            <a:r>
              <a:t>7. Interfaz para el perfil de usuario</a:t>
            </a:r>
          </a:p>
        </p:txBody>
      </p:sp>
      <p:pic>
        <p:nvPicPr>
          <p:cNvPr id="513" name="Interfaz Para El Perfil Del Usuario 1.m4a" descr="Interfaz Para El Perfil Del Usuario 1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63500" y="43751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000" fill="hold"/>
                                        <p:tgtEl>
                                          <p:spTgt spid="5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51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478"/>
          <p:cNvSpPr txBox="1"/>
          <p:nvPr>
            <p:ph type="sldNum" sz="quarter" idx="2"/>
          </p:nvPr>
        </p:nvSpPr>
        <p:spPr>
          <a:xfrm>
            <a:off x="8301618" y="434538"/>
            <a:ext cx="365067" cy="360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16" name="Shape 479"/>
          <p:cNvSpPr txBox="1"/>
          <p:nvPr/>
        </p:nvSpPr>
        <p:spPr>
          <a:xfrm>
            <a:off x="1878425" y="402999"/>
            <a:ext cx="5252700" cy="462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7. Interfaz para el perfil de usuario</a:t>
            </a:r>
          </a:p>
        </p:txBody>
      </p:sp>
      <p:pic>
        <p:nvPicPr>
          <p:cNvPr id="517" name="Shape 480" descr="Shape 48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3124" y="1046062"/>
            <a:ext cx="6553125" cy="3320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Perfil Del Usuario 1.m4a" descr="Perfil Del Usuario 1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50800" y="44005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85000" fill="hold"/>
                                        <p:tgtEl>
                                          <p:spTgt spid="5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51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485"/>
          <p:cNvSpPr txBox="1"/>
          <p:nvPr>
            <p:ph type="title"/>
          </p:nvPr>
        </p:nvSpPr>
        <p:spPr>
          <a:xfrm>
            <a:off x="2886149" y="1812999"/>
            <a:ext cx="3371702" cy="1159802"/>
          </a:xfrm>
          <a:prstGeom prst="rect">
            <a:avLst/>
          </a:prstGeom>
        </p:spPr>
        <p:txBody>
          <a:bodyPr/>
          <a:lstStyle/>
          <a:p>
            <a:pPr/>
            <a:r>
              <a:t>8. Conclusiones</a:t>
            </a:r>
          </a:p>
        </p:txBody>
      </p:sp>
      <p:pic>
        <p:nvPicPr>
          <p:cNvPr id="521" name="Conclusiones 1.m4a" descr="Conclusiones 1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1600" y="43878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1666" fill="hold"/>
                                        <p:tgtEl>
                                          <p:spTgt spid="5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52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490"/>
          <p:cNvSpPr txBox="1"/>
          <p:nvPr>
            <p:ph type="sldNum" sz="quarter" idx="2"/>
          </p:nvPr>
        </p:nvSpPr>
        <p:spPr>
          <a:xfrm>
            <a:off x="8301618" y="434538"/>
            <a:ext cx="365067" cy="360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24" name="Shape 491"/>
          <p:cNvSpPr txBox="1"/>
          <p:nvPr/>
        </p:nvSpPr>
        <p:spPr>
          <a:xfrm>
            <a:off x="1516399" y="703549"/>
            <a:ext cx="6263702" cy="3916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defRPr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¿Por qué elegir Compartir Piso?</a:t>
            </a:r>
          </a:p>
          <a:p>
            <a:pPr/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/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indent="-317500">
              <a:buSzPts val="1400"/>
              <a:buFont typeface="Helvetica"/>
              <a:buChar char="●"/>
              <a:defRPr>
                <a:latin typeface="Lato"/>
                <a:ea typeface="Lato"/>
                <a:cs typeface="Lato"/>
                <a:sym typeface="Lato"/>
              </a:defRPr>
            </a:pPr>
            <a:r>
              <a:t>Porque es una opción fácil de utilizar.</a:t>
            </a:r>
          </a:p>
          <a:p>
            <a:pPr/>
            <a:endParaRPr>
              <a:latin typeface="Lato"/>
              <a:ea typeface="Lato"/>
              <a:cs typeface="Lato"/>
              <a:sym typeface="Lato"/>
            </a:endParaRPr>
          </a:p>
          <a:p>
            <a:pPr marL="457200" indent="-317500">
              <a:buSzPts val="1400"/>
              <a:buFont typeface="Helvetica"/>
              <a:buChar char="●"/>
              <a:defRPr>
                <a:latin typeface="Lato"/>
                <a:ea typeface="Lato"/>
                <a:cs typeface="Lato"/>
                <a:sym typeface="Lato"/>
              </a:defRPr>
            </a:pPr>
            <a:r>
              <a:t>Porque no presenta una interfaz que abrume al usuario con información.</a:t>
            </a:r>
          </a:p>
          <a:p>
            <a:pPr/>
            <a:endParaRPr>
              <a:latin typeface="Lato"/>
              <a:ea typeface="Lato"/>
              <a:cs typeface="Lato"/>
              <a:sym typeface="Lato"/>
            </a:endParaRPr>
          </a:p>
          <a:p>
            <a:pPr marL="457200" indent="-317500">
              <a:buSzPts val="1400"/>
              <a:buFont typeface="Helvetica"/>
              <a:buChar char="●"/>
              <a:defRPr>
                <a:latin typeface="Lato"/>
                <a:ea typeface="Lato"/>
                <a:cs typeface="Lato"/>
                <a:sym typeface="Lato"/>
              </a:defRPr>
            </a:pPr>
            <a:r>
              <a:t>La interfaz se muestra con un orden lógico. </a:t>
            </a:r>
          </a:p>
          <a:p>
            <a:pPr/>
            <a:endParaRPr>
              <a:latin typeface="Lato"/>
              <a:ea typeface="Lato"/>
              <a:cs typeface="Lato"/>
              <a:sym typeface="Lato"/>
            </a:endParaRPr>
          </a:p>
          <a:p>
            <a:pPr marL="457200" indent="-317500">
              <a:buSzPts val="1400"/>
              <a:buFont typeface="Helvetica"/>
              <a:buChar char="●"/>
              <a:defRPr>
                <a:latin typeface="Lato"/>
                <a:ea typeface="Lato"/>
                <a:cs typeface="Lato"/>
                <a:sym typeface="Lato"/>
              </a:defRPr>
            </a:pPr>
            <a:r>
              <a:t>Porque, si en un futuro se decide modificar sobre nuevos estudios acerca de la vivienda, se puede adaptar de forma fácil.</a:t>
            </a:r>
          </a:p>
          <a:p>
            <a:pPr/>
            <a:endParaRPr>
              <a:latin typeface="Lato"/>
              <a:ea typeface="Lato"/>
              <a:cs typeface="Lato"/>
              <a:sym typeface="Lato"/>
            </a:endParaRPr>
          </a:p>
          <a:p>
            <a:pPr marL="457200" indent="-317500">
              <a:buSzPts val="1400"/>
              <a:buFont typeface="Helvetica"/>
              <a:buChar char="●"/>
              <a:defRPr>
                <a:latin typeface="Lato"/>
                <a:ea typeface="Lato"/>
                <a:cs typeface="Lato"/>
                <a:sym typeface="Lato"/>
              </a:defRPr>
            </a:pPr>
            <a:r>
              <a:t>Porque las tecnologías que utiliza son gratis y asequibles para cualquier desarrollador. </a:t>
            </a:r>
          </a:p>
          <a:p>
            <a:pPr/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25" name="Conclusiones Contenido 1.m4a" descr="Conclusiones Contenido 1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14300" y="42608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46668" fill="hold"/>
                                        <p:tgtEl>
                                          <p:spTgt spid="5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52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496"/>
          <p:cNvSpPr txBox="1"/>
          <p:nvPr>
            <p:ph type="sldNum" sz="quarter" idx="2"/>
          </p:nvPr>
        </p:nvSpPr>
        <p:spPr>
          <a:xfrm>
            <a:off x="8301618" y="434538"/>
            <a:ext cx="365067" cy="360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28" name="Shape 497"/>
          <p:cNvSpPr txBox="1"/>
          <p:nvPr/>
        </p:nvSpPr>
        <p:spPr>
          <a:xfrm>
            <a:off x="2418050" y="1618875"/>
            <a:ext cx="4767901" cy="551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2400"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Muchas gracias por su atención.</a:t>
            </a:r>
          </a:p>
        </p:txBody>
      </p:sp>
      <p:sp>
        <p:nvSpPr>
          <p:cNvPr id="529" name="Shape 498"/>
          <p:cNvSpPr txBox="1"/>
          <p:nvPr/>
        </p:nvSpPr>
        <p:spPr>
          <a:xfrm>
            <a:off x="2165350" y="4364825"/>
            <a:ext cx="4713000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Carlota Lázaro Hernández - Trabajo de Fin de Máster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394"/>
          <p:cNvSpPr txBox="1"/>
          <p:nvPr>
            <p:ph type="sldNum" sz="quarter" idx="2"/>
          </p:nvPr>
        </p:nvSpPr>
        <p:spPr>
          <a:xfrm>
            <a:off x="8386376" y="434538"/>
            <a:ext cx="280309" cy="360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60" name="Shape 395"/>
          <p:cNvSpPr txBox="1"/>
          <p:nvPr>
            <p:ph type="title"/>
          </p:nvPr>
        </p:nvSpPr>
        <p:spPr>
          <a:xfrm>
            <a:off x="144074" y="559475"/>
            <a:ext cx="2142002" cy="26304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Índice</a:t>
            </a:r>
          </a:p>
        </p:txBody>
      </p:sp>
      <p:sp>
        <p:nvSpPr>
          <p:cNvPr id="461" name="Shape 396"/>
          <p:cNvSpPr txBox="1"/>
          <p:nvPr>
            <p:ph type="body" sz="half" idx="1"/>
          </p:nvPr>
        </p:nvSpPr>
        <p:spPr>
          <a:xfrm>
            <a:off x="2901875" y="1033399"/>
            <a:ext cx="5292300" cy="3267302"/>
          </a:xfrm>
          <a:prstGeom prst="rect">
            <a:avLst/>
          </a:prstGeom>
        </p:spPr>
        <p:txBody>
          <a:bodyPr/>
          <a:lstStyle/>
          <a:p>
            <a:pPr marL="457200" indent="-317500" algn="just">
              <a:spcBef>
                <a:spcPts val="0"/>
              </a:spcBef>
              <a:buSzPts val="1400"/>
              <a:buFontTx/>
              <a:buAutoNum type="arabicPeriod" startAt="1"/>
              <a:defRPr sz="1400"/>
            </a:pPr>
            <a:r>
              <a:t>¿Qué es Compartir Piso?</a:t>
            </a:r>
          </a:p>
          <a:p>
            <a:pPr marL="457200" indent="-317500" algn="just">
              <a:spcBef>
                <a:spcPts val="0"/>
              </a:spcBef>
              <a:buSzPts val="1400"/>
              <a:buFontTx/>
              <a:buAutoNum type="arabicPeriod" startAt="1"/>
              <a:defRPr sz="1400"/>
            </a:pPr>
            <a:r>
              <a:t>Interfaz para registro / login (inicio de sesión)</a:t>
            </a:r>
          </a:p>
          <a:p>
            <a:pPr marL="457200" indent="-317500" algn="just">
              <a:spcBef>
                <a:spcPts val="0"/>
              </a:spcBef>
              <a:buSzPts val="1400"/>
              <a:buFontTx/>
              <a:buAutoNum type="arabicPeriod" startAt="1"/>
              <a:defRPr sz="1400"/>
            </a:pPr>
            <a:r>
              <a:t>Interfaz para mostrar los 10 últimos alquileres</a:t>
            </a:r>
          </a:p>
          <a:p>
            <a:pPr marL="457200" indent="-317500" algn="just">
              <a:spcBef>
                <a:spcPts val="0"/>
              </a:spcBef>
              <a:buSzPts val="1400"/>
              <a:buFontTx/>
              <a:buAutoNum type="arabicPeriod" startAt="1"/>
              <a:defRPr sz="1400"/>
            </a:pPr>
            <a:r>
              <a:t>Interfaz para realizar filtros</a:t>
            </a:r>
          </a:p>
          <a:p>
            <a:pPr marL="457200" indent="-317500" algn="just">
              <a:spcBef>
                <a:spcPts val="0"/>
              </a:spcBef>
              <a:buSzPts val="1400"/>
              <a:buFontTx/>
              <a:buAutoNum type="arabicPeriod" startAt="1"/>
              <a:defRPr sz="1400"/>
            </a:pPr>
            <a:r>
              <a:t>Interfaz para añadir un nuevo alquiler</a:t>
            </a:r>
          </a:p>
          <a:p>
            <a:pPr marL="457200" indent="-317500" algn="just">
              <a:spcBef>
                <a:spcPts val="0"/>
              </a:spcBef>
              <a:buSzPts val="1400"/>
              <a:buFontTx/>
              <a:buAutoNum type="arabicPeriod" startAt="1"/>
              <a:defRPr sz="1400"/>
            </a:pPr>
            <a:r>
              <a:t>Interfaz para mostrar información sobre un alquiler</a:t>
            </a:r>
          </a:p>
          <a:p>
            <a:pPr marL="457200" indent="-317500" algn="just">
              <a:spcBef>
                <a:spcPts val="0"/>
              </a:spcBef>
              <a:buSzPts val="1400"/>
              <a:buFontTx/>
              <a:buAutoNum type="arabicPeriod" startAt="1"/>
              <a:defRPr sz="1400"/>
            </a:pPr>
            <a:r>
              <a:t>Interfaz para el perfil del usuario</a:t>
            </a:r>
          </a:p>
          <a:p>
            <a:pPr marL="457200" indent="-317500" algn="just">
              <a:buSzPts val="1400"/>
              <a:buFontTx/>
              <a:buAutoNum type="arabicPeriod" startAt="1"/>
              <a:defRPr sz="1400"/>
            </a:pPr>
            <a:r>
              <a:t>Conclusiones</a:t>
            </a:r>
          </a:p>
        </p:txBody>
      </p:sp>
      <p:sp>
        <p:nvSpPr>
          <p:cNvPr id="462" name="Shape 397"/>
          <p:cNvSpPr txBox="1"/>
          <p:nvPr/>
        </p:nvSpPr>
        <p:spPr>
          <a:xfrm>
            <a:off x="3505100" y="4590300"/>
            <a:ext cx="4186200" cy="360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just">
              <a:spcBef>
                <a:spcPts val="1000"/>
              </a:spcBef>
              <a:defRPr sz="12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/>
            <a:r>
              <a:t>Carlota Lázaro Hernández - Trabajo de Fin de Máster</a:t>
            </a:r>
          </a:p>
        </p:txBody>
      </p:sp>
      <p:pic>
        <p:nvPicPr>
          <p:cNvPr id="463" name="Índice 1.m4a" descr="Índice 1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50800" y="43243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58333" fill="hold"/>
                                        <p:tgtEl>
                                          <p:spTgt spid="4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46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0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1. ¿Qué es Compartir Piso?</a:t>
            </a:r>
          </a:p>
        </p:txBody>
      </p:sp>
      <p:pic>
        <p:nvPicPr>
          <p:cNvPr id="466" name="Que Es Compartir Piso 1.m4a" descr="Que Es Compartir Piso 1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14300" y="43243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1666" fill="hold"/>
                                        <p:tgtEl>
                                          <p:spTgt spid="4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46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07"/>
          <p:cNvSpPr txBox="1"/>
          <p:nvPr>
            <p:ph type="sldNum" sz="quarter" idx="2"/>
          </p:nvPr>
        </p:nvSpPr>
        <p:spPr>
          <a:xfrm>
            <a:off x="8386376" y="434538"/>
            <a:ext cx="280309" cy="360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69" name="Shape 408"/>
          <p:cNvSpPr txBox="1"/>
          <p:nvPr/>
        </p:nvSpPr>
        <p:spPr>
          <a:xfrm>
            <a:off x="1516399" y="703549"/>
            <a:ext cx="6263702" cy="2818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marL="457200" indent="-342900" algn="ctr">
              <a:buClr>
                <a:schemeClr val="accent1"/>
              </a:buClr>
              <a:buSzPts val="1800"/>
              <a:buAutoNum type="arabicPeriod" startAt="1"/>
              <a:defRPr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¿Qué es Compartir Piso?</a:t>
            </a:r>
          </a:p>
          <a:p>
            <a:pPr/>
            <a:endParaRPr>
              <a:latin typeface="Lato"/>
              <a:ea typeface="Lato"/>
              <a:cs typeface="Lato"/>
              <a:sym typeface="Lato"/>
            </a:endParaRPr>
          </a:p>
          <a:p>
            <a:pPr marL="457200" indent="-317500">
              <a:buSzPts val="1400"/>
              <a:buFont typeface="Helvetica"/>
              <a:buChar char="●"/>
              <a:defRPr>
                <a:latin typeface="Lato"/>
                <a:ea typeface="Lato"/>
                <a:cs typeface="Lato"/>
                <a:sym typeface="Lato"/>
              </a:defRPr>
            </a:pPr>
            <a:r>
              <a:t>Aplicación web que pretende facilitar a los usuarios la gestión de información relativa a un alquiler de un piso. </a:t>
            </a:r>
          </a:p>
          <a:p>
            <a:pPr/>
            <a:endParaRPr>
              <a:latin typeface="Lato"/>
              <a:ea typeface="Lato"/>
              <a:cs typeface="Lato"/>
              <a:sym typeface="Lato"/>
            </a:endParaRPr>
          </a:p>
          <a:p>
            <a:pPr marL="457200" indent="-317500">
              <a:buSzPts val="1400"/>
              <a:buFont typeface="Helvetica"/>
              <a:buChar char="●"/>
              <a:defRPr>
                <a:latin typeface="Lato"/>
                <a:ea typeface="Lato"/>
                <a:cs typeface="Lato"/>
                <a:sym typeface="Lato"/>
              </a:defRPr>
            </a:pPr>
            <a:r>
              <a:t>Funcionamiento a nivel nacional en cuanto a la publicación de un alquiler.</a:t>
            </a:r>
          </a:p>
          <a:p>
            <a:pPr/>
            <a:endParaRPr>
              <a:latin typeface="Lato"/>
              <a:ea typeface="Lato"/>
              <a:cs typeface="Lato"/>
              <a:sym typeface="Lato"/>
            </a:endParaRPr>
          </a:p>
          <a:p>
            <a:pPr marL="457200" indent="-317500">
              <a:buSzPts val="1400"/>
              <a:buFont typeface="Helvetica"/>
              <a:buChar char="●"/>
              <a:defRPr>
                <a:latin typeface="Lato"/>
                <a:ea typeface="Lato"/>
                <a:cs typeface="Lato"/>
                <a:sym typeface="Lato"/>
              </a:defRPr>
            </a:pPr>
            <a:r>
              <a:t>Fácil uso para cualquier usuario.</a:t>
            </a:r>
          </a:p>
          <a:p>
            <a:pPr/>
            <a:endParaRPr>
              <a:latin typeface="Lato"/>
              <a:ea typeface="Lato"/>
              <a:cs typeface="Lato"/>
              <a:sym typeface="Lato"/>
            </a:endParaRPr>
          </a:p>
          <a:p>
            <a:pPr marL="457200" indent="-317500">
              <a:buSzPts val="1400"/>
              <a:buFont typeface="Helvetica"/>
              <a:buChar char="●"/>
              <a:defRPr>
                <a:latin typeface="Lato"/>
                <a:ea typeface="Lato"/>
                <a:cs typeface="Lato"/>
                <a:sym typeface="Lato"/>
              </a:defRPr>
            </a:pPr>
            <a:r>
              <a:t>Aplicación web que no contiene publicidad. </a:t>
            </a:r>
          </a:p>
        </p:txBody>
      </p:sp>
      <p:pic>
        <p:nvPicPr>
          <p:cNvPr id="470" name="Compartir Piso 1.m4a" descr="Compartir Piso 1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52400" y="43624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40000" fill="hold"/>
                                        <p:tgtEl>
                                          <p:spTgt spid="4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47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1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94944">
              <a:defRPr sz="2280"/>
            </a:lvl1pPr>
          </a:lstStyle>
          <a:p>
            <a:pPr/>
            <a:r>
              <a:t>2. Interfaz para registro / login (inicio de sesión)</a:t>
            </a:r>
          </a:p>
        </p:txBody>
      </p:sp>
      <p:pic>
        <p:nvPicPr>
          <p:cNvPr id="473" name="Interfaz Para El Registro Y Login 1.m4a" descr="Interfaz Para El Registro Y Login 1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241300" y="41719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000" fill="hold"/>
                                        <p:tgtEl>
                                          <p:spTgt spid="4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47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18"/>
          <p:cNvSpPr txBox="1"/>
          <p:nvPr>
            <p:ph type="sldNum" sz="quarter" idx="2"/>
          </p:nvPr>
        </p:nvSpPr>
        <p:spPr>
          <a:xfrm>
            <a:off x="8386376" y="434538"/>
            <a:ext cx="280309" cy="360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76" name="Shape 419" descr="Shape 41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7774" y="1000899"/>
            <a:ext cx="6946777" cy="3531277"/>
          </a:xfrm>
          <a:prstGeom prst="rect">
            <a:avLst/>
          </a:prstGeom>
          <a:ln w="12700">
            <a:miter lim="400000"/>
          </a:ln>
        </p:spPr>
      </p:pic>
      <p:sp>
        <p:nvSpPr>
          <p:cNvPr id="477" name="Shape 420"/>
          <p:cNvSpPr txBox="1"/>
          <p:nvPr/>
        </p:nvSpPr>
        <p:spPr>
          <a:xfrm>
            <a:off x="1878425" y="402999"/>
            <a:ext cx="5252700" cy="462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2. Interfaz para el registro / login (inicio de sesión)</a:t>
            </a:r>
          </a:p>
        </p:txBody>
      </p:sp>
      <p:pic>
        <p:nvPicPr>
          <p:cNvPr id="478" name="Registró Y Login 1.m4a" descr="Registró Y Login 1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88900" y="44513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26666" fill="hold"/>
                                        <p:tgtEl>
                                          <p:spTgt spid="4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47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25"/>
          <p:cNvSpPr txBox="1"/>
          <p:nvPr>
            <p:ph type="title"/>
          </p:nvPr>
        </p:nvSpPr>
        <p:spPr>
          <a:xfrm>
            <a:off x="2886149" y="1792975"/>
            <a:ext cx="3371702" cy="1159801"/>
          </a:xfrm>
          <a:prstGeom prst="rect">
            <a:avLst/>
          </a:prstGeom>
        </p:spPr>
        <p:txBody>
          <a:bodyPr/>
          <a:lstStyle>
            <a:lvl1pPr defTabSz="713231">
              <a:defRPr sz="2340"/>
            </a:lvl1pPr>
          </a:lstStyle>
          <a:p>
            <a:pPr/>
            <a:r>
              <a:t>3. Interfaz para mostrar los 10 últimos alquileres</a:t>
            </a:r>
          </a:p>
        </p:txBody>
      </p:sp>
      <p:pic>
        <p:nvPicPr>
          <p:cNvPr id="481" name="Interfaz Para Mostrar Los 10 Ult Alquileres 1.m4a" descr="Interfaz Para Mostrar Los 10 Ult Alquileres 1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50800" y="44386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1666" fill="hold"/>
                                        <p:tgtEl>
                                          <p:spTgt spid="4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48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30"/>
          <p:cNvSpPr txBox="1"/>
          <p:nvPr>
            <p:ph type="sldNum" sz="quarter" idx="2"/>
          </p:nvPr>
        </p:nvSpPr>
        <p:spPr>
          <a:xfrm>
            <a:off x="8386376" y="434538"/>
            <a:ext cx="280309" cy="360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84" name="Shape 431" descr="Shape 43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3324" y="990350"/>
            <a:ext cx="7137351" cy="3631875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Shape 432"/>
          <p:cNvSpPr txBox="1"/>
          <p:nvPr/>
        </p:nvSpPr>
        <p:spPr>
          <a:xfrm>
            <a:off x="1878425" y="402999"/>
            <a:ext cx="5252700" cy="462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3. Interfaz para mostrar los 10 últimos alquileres</a:t>
            </a:r>
          </a:p>
        </p:txBody>
      </p:sp>
      <p:pic>
        <p:nvPicPr>
          <p:cNvPr id="486" name="10 Últimos Alquileres 1.m4a" descr="10 Últimos Alquileres 1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0" y="44513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1665" fill="hold"/>
                                        <p:tgtEl>
                                          <p:spTgt spid="4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48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37"/>
          <p:cNvSpPr txBox="1"/>
          <p:nvPr>
            <p:ph type="title"/>
          </p:nvPr>
        </p:nvSpPr>
        <p:spPr>
          <a:xfrm>
            <a:off x="2886149" y="1918599"/>
            <a:ext cx="3371702" cy="1159801"/>
          </a:xfrm>
          <a:prstGeom prst="rect">
            <a:avLst/>
          </a:prstGeom>
        </p:spPr>
        <p:txBody>
          <a:bodyPr/>
          <a:lstStyle/>
          <a:p>
            <a:pPr/>
            <a:r>
              <a:t>4. Interfaz para realizar filtros</a:t>
            </a:r>
          </a:p>
        </p:txBody>
      </p:sp>
      <p:pic>
        <p:nvPicPr>
          <p:cNvPr id="489" name="Ínter Para Realizar Filtros.m4a" descr="Ínter Para Realizar Filtros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50800" y="44005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8333" fill="hold"/>
                                        <p:tgtEl>
                                          <p:spTgt spid="4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48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Kent template">
  <a:themeElements>
    <a:clrScheme name="Kent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0000FF"/>
      </a:hlink>
      <a:folHlink>
        <a:srgbClr val="FF00FF"/>
      </a:folHlink>
    </a:clrScheme>
    <a:fontScheme name="Kent templa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Kent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Kent template">
  <a:themeElements>
    <a:clrScheme name="Kent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0000FF"/>
      </a:hlink>
      <a:folHlink>
        <a:srgbClr val="FF00FF"/>
      </a:folHlink>
    </a:clrScheme>
    <a:fontScheme name="Kent templa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Kent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