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73" r:id="rId8"/>
    <p:sldId id="262" r:id="rId9"/>
    <p:sldId id="274" r:id="rId10"/>
    <p:sldId id="275" r:id="rId11"/>
    <p:sldId id="263" r:id="rId12"/>
    <p:sldId id="272" r:id="rId13"/>
    <p:sldId id="264" r:id="rId14"/>
    <p:sldId id="269" r:id="rId15"/>
    <p:sldId id="265" r:id="rId16"/>
    <p:sldId id="267" r:id="rId17"/>
    <p:sldId id="268" r:id="rId18"/>
    <p:sldId id="266" r:id="rId19"/>
    <p:sldId id="25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January 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January 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034756">
            <a:off x="2028339" y="1423109"/>
            <a:ext cx="6779225" cy="1524000"/>
          </a:xfrm>
        </p:spPr>
        <p:txBody>
          <a:bodyPr>
            <a:normAutofit/>
          </a:bodyPr>
          <a:lstStyle/>
          <a:p>
            <a:r>
              <a:rPr lang="es-ES_tradnl" sz="4800" dirty="0" smtClean="0">
                <a:solidFill>
                  <a:schemeClr val="bg1"/>
                </a:solidFill>
              </a:rPr>
              <a:t>Valencia4foreigners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304476" y="2320128"/>
            <a:ext cx="6529959" cy="382993"/>
          </a:xfrm>
        </p:spPr>
        <p:txBody>
          <a:bodyPr>
            <a:normAutofit fontScale="32500" lnSpcReduction="20000"/>
          </a:bodyPr>
          <a:lstStyle/>
          <a:p>
            <a:pPr algn="r"/>
            <a:endParaRPr lang="es-ES_tradnl" dirty="0" smtClean="0"/>
          </a:p>
          <a:p>
            <a:pPr algn="r"/>
            <a:r>
              <a:rPr lang="es-ES_tradnl" sz="3200" dirty="0" err="1" smtClean="0"/>
              <a:t>Tfm</a:t>
            </a:r>
            <a:r>
              <a:rPr lang="es-ES_tradnl" sz="3200" dirty="0" smtClean="0"/>
              <a:t> - MÁSTER EN INGENIERÍA INFORMÁTICA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80112" y="638132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chemeClr val="bg1"/>
                </a:solidFill>
              </a:rPr>
              <a:t>Francisco Rodríguez Navarro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210">
            <a:off x="5550594" y="2751413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CARAcTERÍSTIcaS</a:t>
            </a:r>
            <a:r>
              <a:rPr lang="es-ES" dirty="0" smtClean="0"/>
              <a:t> – Ficha monumento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Audioguía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Imágenes del lugar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Texto con información del lugar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Mapa INTERACTIVO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991" y="980728"/>
            <a:ext cx="2223217" cy="396044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777516" y="980728"/>
            <a:ext cx="227659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– mapa interactivo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Muestra lugares cercanos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Filtrado radio acción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Direcciones al destino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Distancia monumentos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Tiempo llegada monumentos</a:t>
            </a:r>
          </a:p>
          <a:p>
            <a:pPr>
              <a:buFont typeface="Wingdings" pitchFamily="2" charset="2"/>
              <a:buChar char="ü"/>
            </a:pP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Check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monumento visitado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Implementación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984556"/>
          </a:xfrm>
        </p:spPr>
        <p:txBody>
          <a:bodyPr>
            <a:normAutofit/>
          </a:bodyPr>
          <a:lstStyle/>
          <a:p>
            <a:r>
              <a:rPr lang="es-ES_tradnl" dirty="0" smtClean="0"/>
              <a:t>	         Tecnologías </a:t>
            </a:r>
            <a:r>
              <a:rPr lang="es-ES_tradnl" dirty="0"/>
              <a:t>utilizadas - FRONT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lvl="1" indent="0">
              <a:buNone/>
            </a:pPr>
            <a:endParaRPr lang="es-ES_tradnl" dirty="0" smtClean="0"/>
          </a:p>
          <a:p>
            <a:pPr marL="0" lvl="1" indent="0">
              <a:buNone/>
            </a:pPr>
            <a:endParaRPr lang="es-ES_tradnl" dirty="0" smtClean="0"/>
          </a:p>
          <a:p>
            <a:pPr marL="237744" lvl="2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</a:t>
            </a:r>
            <a:r>
              <a:rPr lang="es-ES_tradnl" dirty="0" err="1" smtClean="0"/>
              <a:t>Ionic</a:t>
            </a:r>
            <a:r>
              <a:rPr lang="es-ES_tradnl" dirty="0" smtClean="0"/>
              <a:t> </a:t>
            </a:r>
            <a:r>
              <a:rPr lang="es-ES_tradnl" dirty="0"/>
              <a:t>3	</a:t>
            </a:r>
            <a:r>
              <a:rPr lang="es-ES_tradnl" dirty="0" smtClean="0"/>
              <a:t>		</a:t>
            </a:r>
            <a:r>
              <a:rPr lang="es-ES_tradnl" dirty="0" err="1" smtClean="0"/>
              <a:t>Bootstrap</a:t>
            </a:r>
            <a:r>
              <a:rPr lang="es-ES_tradnl" dirty="0" smtClean="0"/>
              <a:t>	       		API </a:t>
            </a:r>
            <a:r>
              <a:rPr lang="es-ES_tradnl" dirty="0"/>
              <a:t>Google </a:t>
            </a:r>
            <a:r>
              <a:rPr lang="es-ES_tradnl" dirty="0" err="1"/>
              <a:t>Maps</a:t>
            </a:r>
            <a:r>
              <a:rPr lang="es-ES_tradnl" dirty="0"/>
              <a:t> v3</a:t>
            </a:r>
          </a:p>
          <a:p>
            <a:pPr marL="237744" lvl="2" indent="0">
              <a:buNone/>
            </a:pPr>
            <a:endParaRPr lang="es-ES_tradnl" dirty="0"/>
          </a:p>
          <a:p>
            <a:pPr lvl="2"/>
            <a:endParaRPr lang="es-ES_tradnl" dirty="0"/>
          </a:p>
          <a:p>
            <a:pPr lvl="2"/>
            <a:endParaRPr lang="es-ES_tradnl" dirty="0"/>
          </a:p>
          <a:p>
            <a:pPr marL="466344" lvl="3" indent="0">
              <a:buNone/>
            </a:pPr>
            <a:endParaRPr lang="es-ES_tradnl" dirty="0" smtClean="0"/>
          </a:p>
          <a:p>
            <a:pPr marL="466344" lvl="3" indent="0">
              <a:buNone/>
            </a:pPr>
            <a:r>
              <a:rPr lang="es-ES_tradnl" dirty="0" smtClean="0"/>
              <a:t>		   </a:t>
            </a:r>
          </a:p>
          <a:p>
            <a:pPr marL="466344" lvl="3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	    Angular </a:t>
            </a:r>
            <a:r>
              <a:rPr lang="es-ES_tradnl" dirty="0"/>
              <a:t>4	 </a:t>
            </a:r>
            <a:r>
              <a:rPr lang="es-ES_tradnl" dirty="0" smtClean="0"/>
              <a:t>	            </a:t>
            </a:r>
            <a:r>
              <a:rPr lang="es-ES_tradnl" dirty="0" err="1" smtClean="0"/>
              <a:t>Cordova</a:t>
            </a:r>
            <a:endParaRPr lang="es-ES_tradnl" dirty="0" smtClean="0"/>
          </a:p>
          <a:p>
            <a:pPr lvl="3"/>
            <a:endParaRPr lang="es-ES_tradnl" dirty="0" smtClean="0"/>
          </a:p>
          <a:p>
            <a:pPr lvl="3"/>
            <a:endParaRPr lang="es-ES_tradnl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28298"/>
            <a:ext cx="1728192" cy="6912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t="11068" r="14988"/>
          <a:stretch/>
        </p:blipFill>
        <p:spPr>
          <a:xfrm>
            <a:off x="307987" y="1772764"/>
            <a:ext cx="1500042" cy="7201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6" y="1649712"/>
            <a:ext cx="864096" cy="72570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42" y="3411871"/>
            <a:ext cx="1929093" cy="86120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61651"/>
            <a:ext cx="1483429" cy="8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4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	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8213536" cy="3579849"/>
          </a:xfrm>
        </p:spPr>
        <p:txBody>
          <a:bodyPr/>
          <a:lstStyle/>
          <a:p>
            <a:r>
              <a:rPr lang="es-ES" dirty="0" smtClean="0"/>
              <a:t>Tecnologías utilizadas - BACK</a:t>
            </a:r>
          </a:p>
          <a:p>
            <a:pPr marL="0" lvl="1" indent="0">
              <a:buNone/>
            </a:pPr>
            <a:endParaRPr lang="es-ES" dirty="0" smtClean="0"/>
          </a:p>
          <a:p>
            <a:pPr marL="0" lvl="1" indent="0">
              <a:buNone/>
            </a:pPr>
            <a:endParaRPr lang="es-ES" dirty="0" smtClean="0"/>
          </a:p>
          <a:p>
            <a:pPr marL="0" lvl="1" indent="0">
              <a:buNone/>
            </a:pPr>
            <a:endParaRPr lang="es-ES" dirty="0"/>
          </a:p>
          <a:p>
            <a:pPr marL="0" lvl="1" indent="0">
              <a:buNone/>
            </a:pPr>
            <a:endParaRPr lang="es-ES" dirty="0" smtClean="0"/>
          </a:p>
          <a:p>
            <a:pPr marL="0" lvl="1" indent="0">
              <a:buNone/>
            </a:pPr>
            <a:endParaRPr lang="es-ES" dirty="0" smtClean="0"/>
          </a:p>
          <a:p>
            <a:pPr marL="237744" lvl="2" indent="0">
              <a:buNone/>
            </a:pPr>
            <a:endParaRPr lang="es-ES_tradnl" dirty="0" smtClean="0"/>
          </a:p>
          <a:p>
            <a:pPr marL="237744" lvl="2" indent="0">
              <a:buNone/>
            </a:pPr>
            <a:r>
              <a:rPr lang="es-ES_tradnl" dirty="0" err="1" smtClean="0"/>
              <a:t>NodeJS</a:t>
            </a:r>
            <a:r>
              <a:rPr lang="es-ES_tradnl" dirty="0"/>
              <a:t>	</a:t>
            </a:r>
            <a:r>
              <a:rPr lang="es-ES_tradnl" dirty="0" smtClean="0"/>
              <a:t>	      Express			</a:t>
            </a:r>
            <a:r>
              <a:rPr lang="es-ES_tradnl" dirty="0" err="1" smtClean="0"/>
              <a:t>MySql</a:t>
            </a:r>
            <a:endParaRPr lang="es-ES" dirty="0"/>
          </a:p>
          <a:p>
            <a:pPr marL="237744" lvl="2" indent="0">
              <a:buNone/>
            </a:pPr>
            <a:endParaRPr lang="es-ES_tradnl" dirty="0"/>
          </a:p>
          <a:p>
            <a:pPr marL="237744" lvl="2" indent="0">
              <a:buNone/>
            </a:pPr>
            <a:endParaRPr lang="es-ES_tradnl" dirty="0" smtClean="0"/>
          </a:p>
          <a:p>
            <a:pPr marL="630936" lvl="2" indent="0">
              <a:buNone/>
            </a:pPr>
            <a:endParaRPr lang="es-ES_tradnl" dirty="0"/>
          </a:p>
          <a:p>
            <a:pPr marL="914400" lvl="3" indent="0">
              <a:buNone/>
            </a:pPr>
            <a:endParaRPr lang="es-ES_tradnl" dirty="0"/>
          </a:p>
          <a:p>
            <a:pPr marL="237744" lvl="2" indent="0">
              <a:buNone/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28008"/>
          <a:stretch/>
        </p:blipFill>
        <p:spPr>
          <a:xfrm>
            <a:off x="111185" y="2276872"/>
            <a:ext cx="3289548" cy="72849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26566"/>
            <a:ext cx="2743206" cy="91440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35485"/>
            <a:ext cx="16764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Monetización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Vía principal de monetización:</a:t>
            </a:r>
          </a:p>
          <a:p>
            <a:pPr lvl="1"/>
            <a:endParaRPr lang="es-ES_tradnl" dirty="0"/>
          </a:p>
          <a:p>
            <a:pPr lvl="1"/>
            <a:r>
              <a:rPr lang="es-ES_tradnl" dirty="0" smtClean="0"/>
              <a:t>Corto Plazo</a:t>
            </a:r>
          </a:p>
          <a:p>
            <a:pPr lvl="2"/>
            <a:r>
              <a:rPr lang="es-ES_tradnl" dirty="0" err="1" smtClean="0"/>
              <a:t>Adsense</a:t>
            </a:r>
            <a:endParaRPr lang="es-ES_tradnl" dirty="0" smtClean="0"/>
          </a:p>
          <a:p>
            <a:pPr marL="237744" lvl="2" indent="0">
              <a:buNone/>
            </a:pPr>
            <a:endParaRPr lang="es-ES_tradnl" dirty="0" smtClean="0"/>
          </a:p>
          <a:p>
            <a:pPr lvl="1"/>
            <a:r>
              <a:rPr lang="es-ES_tradnl" dirty="0" smtClean="0"/>
              <a:t>Largo Plazo</a:t>
            </a:r>
          </a:p>
          <a:p>
            <a:pPr lvl="2"/>
            <a:r>
              <a:rPr lang="es-ES_tradnl" dirty="0" smtClean="0"/>
              <a:t>Contenido Premium</a:t>
            </a:r>
          </a:p>
          <a:p>
            <a:pPr marL="393192" lvl="1" indent="0">
              <a:buNone/>
            </a:pPr>
            <a:r>
              <a:rPr lang="es-ES_tradnl" dirty="0"/>
              <a:t>	</a:t>
            </a:r>
            <a:r>
              <a:rPr lang="es-ES_tradnl" dirty="0" smtClean="0"/>
              <a:t>	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Problemas encontrados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1.- Integración </a:t>
            </a:r>
            <a:r>
              <a:rPr lang="es-ES_tradnl" dirty="0" err="1" smtClean="0"/>
              <a:t>GoogleMaps</a:t>
            </a:r>
            <a:r>
              <a:rPr lang="es-ES_tradnl" dirty="0" smtClean="0"/>
              <a:t> (filtros y componentes personalizados)</a:t>
            </a:r>
          </a:p>
          <a:p>
            <a:r>
              <a:rPr lang="es-ES_tradnl" dirty="0" smtClean="0"/>
              <a:t>2.- Configuración API (Back-</a:t>
            </a:r>
            <a:r>
              <a:rPr lang="es-ES_tradnl" dirty="0" err="1" smtClean="0"/>
              <a:t>end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3.- Limitación API Google </a:t>
            </a:r>
            <a:r>
              <a:rPr lang="es-ES_tradnl" dirty="0" err="1" smtClean="0"/>
              <a:t>Maps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	Disponer de una interfaz directa y sencilla</a:t>
            </a:r>
          </a:p>
          <a:p>
            <a:r>
              <a:rPr lang="es-ES_tradnl" dirty="0" smtClean="0"/>
              <a:t>	</a:t>
            </a:r>
            <a:r>
              <a:rPr lang="es-ES_tradnl" dirty="0" err="1" smtClean="0"/>
              <a:t>Audioguía</a:t>
            </a:r>
            <a:r>
              <a:rPr lang="es-ES_tradnl" dirty="0" smtClean="0"/>
              <a:t> e imágenes de los lugares</a:t>
            </a:r>
          </a:p>
          <a:p>
            <a:r>
              <a:rPr lang="es-ES_tradnl" dirty="0" smtClean="0"/>
              <a:t>	Mapa con lugares cercanos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070992"/>
            <a:ext cx="341784" cy="34178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1032"/>
            <a:ext cx="341784" cy="3417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1072"/>
            <a:ext cx="341784" cy="3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Futuras ampliaciones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Traducción al castellano</a:t>
            </a:r>
          </a:p>
          <a:p>
            <a:r>
              <a:rPr lang="es-ES_tradnl" dirty="0" smtClean="0"/>
              <a:t>Incorporar API externas (</a:t>
            </a:r>
            <a:r>
              <a:rPr lang="es-ES_tradnl" dirty="0" err="1" smtClean="0"/>
              <a:t>TripAdvisor,Yelp</a:t>
            </a:r>
            <a:r>
              <a:rPr lang="es-ES_tradnl" dirty="0" smtClean="0"/>
              <a:t>…)</a:t>
            </a:r>
          </a:p>
          <a:p>
            <a:r>
              <a:rPr lang="es-ES_tradnl" dirty="0" smtClean="0"/>
              <a:t>Añadir más categorías (</a:t>
            </a:r>
            <a:r>
              <a:rPr lang="es-ES_tradnl" dirty="0" err="1" smtClean="0"/>
              <a:t>restaurantes,ocio</a:t>
            </a:r>
            <a:r>
              <a:rPr lang="es-ES_tradnl" dirty="0" smtClean="0"/>
              <a:t>…)</a:t>
            </a:r>
          </a:p>
          <a:p>
            <a:r>
              <a:rPr lang="es-ES_tradnl" dirty="0" smtClean="0"/>
              <a:t>Añadir más ciudades (</a:t>
            </a:r>
            <a:r>
              <a:rPr lang="es-ES_tradnl" dirty="0" err="1" smtClean="0"/>
              <a:t>Barcelona,Madrid</a:t>
            </a:r>
            <a:r>
              <a:rPr lang="es-ES_tradnl" dirty="0" smtClean="0"/>
              <a:t>…)</a:t>
            </a:r>
          </a:p>
          <a:p>
            <a:r>
              <a:rPr lang="es-ES_tradnl" dirty="0" smtClean="0"/>
              <a:t>Añadir servidor </a:t>
            </a:r>
            <a:r>
              <a:rPr lang="es-ES_tradnl" dirty="0" err="1" smtClean="0"/>
              <a:t>NodeJS</a:t>
            </a:r>
            <a:r>
              <a:rPr lang="es-ES_tradnl" dirty="0" smtClean="0"/>
              <a:t> </a:t>
            </a:r>
            <a:r>
              <a:rPr lang="es-ES_tradnl" smtClean="0"/>
              <a:t>más eficiente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/>
              <a:t>Valencia4foreigners </a:t>
            </a:r>
            <a:r>
              <a:rPr lang="es-ES_tradnl" sz="3200" dirty="0" err="1" smtClean="0"/>
              <a:t>mobile</a:t>
            </a:r>
            <a:r>
              <a:rPr lang="es-ES_tradnl" sz="3200" dirty="0" smtClean="0"/>
              <a:t> (1:09)</a:t>
            </a:r>
            <a:endParaRPr lang="es-ES" sz="3200" dirty="0"/>
          </a:p>
        </p:txBody>
      </p:sp>
      <p:pic>
        <p:nvPicPr>
          <p:cNvPr id="5" name="presentacion final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980728"/>
            <a:ext cx="7279466" cy="3913038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" dirty="0" smtClean="0"/>
              <a:t>Introducción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Interfaz Visual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Implementación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Monetización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Problemas Encontrados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Objetivos</a:t>
            </a:r>
          </a:p>
          <a:p>
            <a:pPr>
              <a:buFont typeface="+mj-lt"/>
              <a:buAutoNum type="arabicPeriod"/>
            </a:pPr>
            <a:r>
              <a:rPr lang="es-ES" dirty="0" smtClean="0"/>
              <a:t>Futuras ampliaciones</a:t>
            </a:r>
          </a:p>
          <a:p>
            <a:pPr>
              <a:buFont typeface="+mj-lt"/>
              <a:buAutoNum type="arabicPeriod"/>
            </a:pPr>
            <a:r>
              <a:rPr lang="es-ES" smtClean="0"/>
              <a:t>Video demostrativo</a:t>
            </a:r>
            <a:endParaRPr lang="es-ES" dirty="0" smtClean="0"/>
          </a:p>
          <a:p>
            <a:pPr>
              <a:buFont typeface="+mj-lt"/>
              <a:buAutoNum type="arabicPeriod"/>
            </a:pPr>
            <a:endParaRPr lang="es-ES" dirty="0" smtClean="0"/>
          </a:p>
          <a:p>
            <a:pPr>
              <a:buFont typeface="+mj-lt"/>
              <a:buAutoNum type="arabicPeriod"/>
            </a:pPr>
            <a:endParaRPr lang="es-ES" dirty="0" smtClean="0"/>
          </a:p>
          <a:p>
            <a:pPr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RUEGOS Y </a:t>
            </a:r>
            <a:r>
              <a:rPr lang="es-ES" dirty="0" smtClean="0"/>
              <a:t>PREGUNTAS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3600" dirty="0" smtClean="0"/>
          </a:p>
          <a:p>
            <a:pPr algn="ctr"/>
            <a:endParaRPr lang="es-ES" sz="3600" dirty="0"/>
          </a:p>
          <a:p>
            <a:pPr algn="ctr"/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</a:rPr>
              <a:t>MUCHAS GRACIAS</a:t>
            </a:r>
          </a:p>
          <a:p>
            <a:pPr algn="ctr"/>
            <a:endParaRPr lang="es-ES" sz="3600" dirty="0"/>
          </a:p>
          <a:p>
            <a:pPr algn="ctr"/>
            <a:endParaRPr lang="es-ES" sz="3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000" dirty="0" err="1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/>
          </a:bodyPr>
          <a:lstStyle/>
          <a:p>
            <a:r>
              <a:rPr lang="es-ES" sz="3200" b="0" dirty="0">
                <a:solidFill>
                  <a:schemeClr val="accent3">
                    <a:lumMod val="75000"/>
                  </a:schemeClr>
                </a:solidFill>
              </a:rPr>
              <a:t>¿Qué es Valencia4Foreigners</a:t>
            </a:r>
            <a:r>
              <a:rPr lang="es-ES" sz="3200" b="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endParaRPr lang="es-ES" sz="3200" b="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3200" b="0" dirty="0">
                <a:solidFill>
                  <a:schemeClr val="accent3">
                    <a:lumMod val="75000"/>
                  </a:schemeClr>
                </a:solidFill>
              </a:rPr>
              <a:t>¿Qué ofrece Valencia4Foreigners</a:t>
            </a:r>
            <a:r>
              <a:rPr lang="es-ES" sz="3200" b="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endParaRPr lang="es-ES" sz="3200" b="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3200" b="0" dirty="0">
                <a:solidFill>
                  <a:schemeClr val="accent3">
                    <a:lumMod val="75000"/>
                  </a:schemeClr>
                </a:solidFill>
              </a:rPr>
              <a:t>¿Qué diferencia a Valencia4Foreigners</a:t>
            </a:r>
            <a:r>
              <a:rPr lang="es-ES" sz="3200" b="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s-ES" sz="32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Interfaz visual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1. Pantalla Inicio</a:t>
            </a:r>
          </a:p>
          <a:p>
            <a:r>
              <a:rPr lang="es-ES_tradnl" dirty="0" smtClean="0"/>
              <a:t>2. Menú</a:t>
            </a:r>
          </a:p>
          <a:p>
            <a:r>
              <a:rPr lang="es-ES_tradnl" dirty="0" smtClean="0"/>
              <a:t>3. Listado Rutas Predefinidas (Default </a:t>
            </a:r>
            <a:r>
              <a:rPr lang="es-ES_tradnl" dirty="0" err="1" smtClean="0"/>
              <a:t>Routes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4. Listado Monumentos (</a:t>
            </a:r>
            <a:r>
              <a:rPr lang="es-ES_tradnl" dirty="0" err="1" smtClean="0"/>
              <a:t>Sights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5. Mapa Interactivo (</a:t>
            </a:r>
            <a:r>
              <a:rPr lang="es-ES_tradnl" dirty="0" err="1" smtClean="0"/>
              <a:t>Map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6. Ficha Ruta</a:t>
            </a:r>
          </a:p>
          <a:p>
            <a:r>
              <a:rPr lang="es-ES_tradnl" dirty="0" smtClean="0"/>
              <a:t>7. Ficha monumento</a:t>
            </a:r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Pantalla Inicio &amp; Menú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999534"/>
            <a:ext cx="2088232" cy="384141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xe50920\Downloads\WhatsApp Image 2017-12-14 at 14.56.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13" y="999534"/>
            <a:ext cx="2145576" cy="37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Rutas Predefinidas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 descr="C:\Users\xe50920\Downloads\Screenshot_20171218-1043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1872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419872" y="1052736"/>
            <a:ext cx="2173499" cy="3888432"/>
          </a:xfrm>
          <a:prstGeom prst="rect">
            <a:avLst/>
          </a:prstGeom>
        </p:spPr>
      </p:pic>
      <p:pic>
        <p:nvPicPr>
          <p:cNvPr id="14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1052736"/>
            <a:ext cx="217349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– rutas predefinidas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Mapa Interactivo</a:t>
            </a:r>
          </a:p>
          <a:p>
            <a:pPr>
              <a:buFont typeface="Wingdings" pitchFamily="2" charset="2"/>
              <a:buChar char="ü"/>
            </a:pP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Geolocalización</a:t>
            </a: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Direcciones al destino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Distancia monumentos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Tiempo llegada monumentos</a:t>
            </a:r>
          </a:p>
          <a:p>
            <a:pPr>
              <a:buFont typeface="Wingdings" pitchFamily="2" charset="2"/>
              <a:buChar char="ü"/>
            </a:pP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Check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monumentos visitados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Listado Monumentos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C:\Users\xe50920\Downloads\Screenshot_20171218-105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49471"/>
            <a:ext cx="2148575" cy="38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e50920\Downloads\Screenshot_20171218-1053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4" y="1049471"/>
            <a:ext cx="2148575" cy="38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– listado monumentos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Ordenados por cercanía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Filtrado radio acción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Direcciones al destino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Distancia monumentos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Tiempo llegada monumentos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1738</TotalTime>
  <Words>263</Words>
  <Application>Microsoft Office PowerPoint</Application>
  <PresentationFormat>Presentación en pantalla (4:3)</PresentationFormat>
  <Paragraphs>132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Ángulos</vt:lpstr>
      <vt:lpstr>Valencia4foreigners</vt:lpstr>
      <vt:lpstr>Índice </vt:lpstr>
      <vt:lpstr>INTRODUCCIóN</vt:lpstr>
      <vt:lpstr>Interfaz visual </vt:lpstr>
      <vt:lpstr>Pantalla Inicio &amp; Menú</vt:lpstr>
      <vt:lpstr>Rutas Predefinidas</vt:lpstr>
      <vt:lpstr>Características – rutas predefinidas</vt:lpstr>
      <vt:lpstr>Listado Monumentos</vt:lpstr>
      <vt:lpstr>Características – listado monumentos</vt:lpstr>
      <vt:lpstr>CARAcTERÍSTIcaS – Ficha monumento</vt:lpstr>
      <vt:lpstr>Mapa INTERACTIVO</vt:lpstr>
      <vt:lpstr>Características – mapa interactivo </vt:lpstr>
      <vt:lpstr>Implementación</vt:lpstr>
      <vt:lpstr>Implementación </vt:lpstr>
      <vt:lpstr>Monetización</vt:lpstr>
      <vt:lpstr>Problemas encontrados</vt:lpstr>
      <vt:lpstr>Objetivos</vt:lpstr>
      <vt:lpstr>Futuras ampliaciones</vt:lpstr>
      <vt:lpstr>Valencia4foreigners mobile (1:09)</vt:lpstr>
      <vt:lpstr>RUEGOS Y PREGUNTAS</vt:lpstr>
    </vt:vector>
  </TitlesOfParts>
  <Company>BBVA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Valencia4foreigners</dc:title>
  <dc:creator>RODRIGUEZ NAVARRO, FRANCISCO MARTIN</dc:creator>
  <cp:lastModifiedBy>Francisco Rodriguez Navarro</cp:lastModifiedBy>
  <cp:revision>28</cp:revision>
  <dcterms:created xsi:type="dcterms:W3CDTF">2017-12-18T08:53:14Z</dcterms:created>
  <dcterms:modified xsi:type="dcterms:W3CDTF">2018-01-05T11:45:39Z</dcterms:modified>
</cp:coreProperties>
</file>