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21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73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91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07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25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47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99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1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04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80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50BA-AF00-8349-88A2-1401927CA356}" type="datetimeFigureOut">
              <a:rPr lang="es-ES" smtClean="0"/>
              <a:t>14/1/18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198FE-4A0C-844B-9CF3-2808B9FF765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33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663563" y="423351"/>
            <a:ext cx="4553408" cy="915353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4"/>
          <p:cNvCxnSpPr/>
          <p:nvPr/>
        </p:nvCxnSpPr>
        <p:spPr>
          <a:xfrm>
            <a:off x="6303840" y="6270171"/>
            <a:ext cx="2459756" cy="0"/>
          </a:xfrm>
          <a:prstGeom prst="line">
            <a:avLst/>
          </a:prstGeom>
          <a:ln cap="rnd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18632" y="6333322"/>
            <a:ext cx="1857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dirty="0" smtClean="0"/>
              <a:t>Un </a:t>
            </a:r>
            <a:r>
              <a:rPr lang="es-ES" sz="1050" b="1" dirty="0" err="1" smtClean="0"/>
              <a:t>login</a:t>
            </a:r>
            <a:r>
              <a:rPr lang="es-ES" sz="1050" b="1" dirty="0" smtClean="0"/>
              <a:t> por tres frameworks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92376" y="609613"/>
            <a:ext cx="4210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ARQUITECTURA DE APLICACIONES WEB.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78" y="6333322"/>
            <a:ext cx="352354" cy="2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224" y="1628190"/>
            <a:ext cx="5453943" cy="5229809"/>
          </a:xfrm>
          <a:prstGeom prst="rect">
            <a:avLst/>
          </a:prstGeom>
        </p:spPr>
      </p:pic>
      <p:sp>
        <p:nvSpPr>
          <p:cNvPr id="17" name="Rectángulo redondeado 16"/>
          <p:cNvSpPr/>
          <p:nvPr/>
        </p:nvSpPr>
        <p:spPr>
          <a:xfrm>
            <a:off x="1018224" y="3444018"/>
            <a:ext cx="3523744" cy="823818"/>
          </a:xfrm>
          <a:prstGeom prst="round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/>
        </p:nvSpPr>
        <p:spPr>
          <a:xfrm>
            <a:off x="6472167" y="1628190"/>
            <a:ext cx="1923674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Los frameworks de presentaci</a:t>
            </a:r>
            <a:r>
              <a:rPr lang="es-ES" dirty="0" smtClean="0"/>
              <a:t>ón nos permiten implementar la capa web.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379246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63563" y="1657913"/>
            <a:ext cx="8100033" cy="6397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663563" y="2322769"/>
            <a:ext cx="8100033" cy="2887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/>
          <p:cNvSpPr/>
          <p:nvPr/>
        </p:nvSpPr>
        <p:spPr>
          <a:xfrm>
            <a:off x="663563" y="423351"/>
            <a:ext cx="4553408" cy="915353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4"/>
          <p:cNvCxnSpPr/>
          <p:nvPr/>
        </p:nvCxnSpPr>
        <p:spPr>
          <a:xfrm>
            <a:off x="6303840" y="6270171"/>
            <a:ext cx="2459756" cy="0"/>
          </a:xfrm>
          <a:prstGeom prst="line">
            <a:avLst/>
          </a:prstGeom>
          <a:ln cap="rnd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18632" y="6333322"/>
            <a:ext cx="1857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dirty="0" smtClean="0"/>
              <a:t>Un </a:t>
            </a:r>
            <a:r>
              <a:rPr lang="es-ES" sz="1050" b="1" dirty="0" err="1" smtClean="0"/>
              <a:t>login</a:t>
            </a:r>
            <a:r>
              <a:rPr lang="es-ES" sz="1050" b="1" dirty="0" smtClean="0"/>
              <a:t> por tres frameworks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92376" y="609613"/>
            <a:ext cx="363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FRAMEWORKS DE PRESENTACI</a:t>
            </a:r>
            <a:r>
              <a:rPr lang="es-ES" b="1" dirty="0" smtClean="0">
                <a:solidFill>
                  <a:schemeClr val="bg1"/>
                </a:solidFill>
              </a:rPr>
              <a:t>ÓN.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78" y="6333322"/>
            <a:ext cx="352354" cy="2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ángulo 1"/>
          <p:cNvSpPr/>
          <p:nvPr/>
        </p:nvSpPr>
        <p:spPr>
          <a:xfrm>
            <a:off x="-156838" y="2372338"/>
            <a:ext cx="95952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en-US" altLang="zh-CN" dirty="0" err="1"/>
              <a:t>Gestionar</a:t>
            </a:r>
            <a:r>
              <a:rPr lang="en-US" altLang="zh-CN" dirty="0"/>
              <a:t> </a:t>
            </a:r>
            <a:r>
              <a:rPr lang="en-US" altLang="zh-CN" dirty="0" err="1"/>
              <a:t>todas</a:t>
            </a:r>
            <a:r>
              <a:rPr lang="en-US" altLang="zh-CN" dirty="0"/>
              <a:t> </a:t>
            </a:r>
            <a:r>
              <a:rPr lang="en-US" altLang="zh-CN" dirty="0" err="1"/>
              <a:t>las</a:t>
            </a:r>
            <a:r>
              <a:rPr lang="en-US" altLang="zh-CN" dirty="0"/>
              <a:t> </a:t>
            </a:r>
            <a:r>
              <a:rPr lang="en-US" altLang="zh-CN" dirty="0" err="1"/>
              <a:t>peticiones</a:t>
            </a:r>
            <a:r>
              <a:rPr lang="en-US" altLang="zh-CN" dirty="0"/>
              <a:t> de </a:t>
            </a:r>
            <a:r>
              <a:rPr lang="en-US" altLang="zh-CN" dirty="0" err="1"/>
              <a:t>entrada</a:t>
            </a:r>
            <a:r>
              <a:rPr lang="en-US" altLang="zh-CN" dirty="0"/>
              <a:t> de un </a:t>
            </a:r>
            <a:r>
              <a:rPr lang="en-US" altLang="zh-CN" dirty="0" err="1"/>
              <a:t>cliente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1200150" lvl="2" indent="-285750">
              <a:buFont typeface="Arial"/>
              <a:buChar char="•"/>
            </a:pPr>
            <a:r>
              <a:rPr lang="en-US" altLang="zh-CN" dirty="0" err="1"/>
              <a:t>Obtener</a:t>
            </a:r>
            <a:r>
              <a:rPr lang="en-US" altLang="zh-CN" dirty="0"/>
              <a:t> y </a:t>
            </a:r>
            <a:r>
              <a:rPr lang="en-US" altLang="zh-CN" dirty="0" err="1"/>
              <a:t>validar</a:t>
            </a:r>
            <a:r>
              <a:rPr lang="en-US" altLang="zh-CN" dirty="0"/>
              <a:t> los </a:t>
            </a:r>
            <a:r>
              <a:rPr lang="en-US" altLang="zh-CN" dirty="0" err="1"/>
              <a:t>parámetros</a:t>
            </a:r>
            <a:r>
              <a:rPr lang="en-US" altLang="zh-CN" dirty="0"/>
              <a:t> de </a:t>
            </a:r>
            <a:r>
              <a:rPr lang="en-US" altLang="zh-CN" dirty="0" err="1"/>
              <a:t>estas</a:t>
            </a:r>
            <a:r>
              <a:rPr lang="en-US" altLang="zh-CN" dirty="0"/>
              <a:t> </a:t>
            </a:r>
            <a:r>
              <a:rPr lang="en-US" altLang="zh-CN" dirty="0" err="1"/>
              <a:t>peticiones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1200150" lvl="2" indent="-285750">
              <a:buFont typeface="Arial"/>
              <a:buChar char="•"/>
            </a:pPr>
            <a:r>
              <a:rPr lang="en-US" altLang="zh-CN" dirty="0" err="1"/>
              <a:t>Convertir</a:t>
            </a:r>
            <a:r>
              <a:rPr lang="en-US" altLang="zh-CN" dirty="0"/>
              <a:t> los </a:t>
            </a:r>
            <a:r>
              <a:rPr lang="en-US" altLang="zh-CN" dirty="0" err="1"/>
              <a:t>parámetros</a:t>
            </a:r>
            <a:r>
              <a:rPr lang="en-US" altLang="zh-CN" dirty="0"/>
              <a:t> a </a:t>
            </a:r>
            <a:r>
              <a:rPr lang="en-US" altLang="zh-CN" dirty="0" err="1"/>
              <a:t>formato</a:t>
            </a:r>
            <a:r>
              <a:rPr lang="en-US" altLang="zh-CN" dirty="0"/>
              <a:t> </a:t>
            </a:r>
            <a:r>
              <a:rPr lang="en-US" altLang="zh-CN" dirty="0" err="1"/>
              <a:t>adecuado</a:t>
            </a:r>
            <a:r>
              <a:rPr lang="en-US" altLang="zh-CN" dirty="0"/>
              <a:t> y </a:t>
            </a:r>
            <a:r>
              <a:rPr lang="en-US" altLang="zh-CN" dirty="0" err="1"/>
              <a:t>trasladarlos</a:t>
            </a:r>
            <a:r>
              <a:rPr lang="en-US" altLang="zh-CN" dirty="0"/>
              <a:t> a la </a:t>
            </a:r>
            <a:r>
              <a:rPr lang="en-US" altLang="zh-CN" dirty="0" err="1"/>
              <a:t>capa</a:t>
            </a:r>
            <a:r>
              <a:rPr lang="en-US" altLang="zh-CN" dirty="0"/>
              <a:t> de </a:t>
            </a:r>
            <a:r>
              <a:rPr lang="en-US" altLang="zh-CN" dirty="0" err="1"/>
              <a:t>negocio</a:t>
            </a:r>
            <a:r>
              <a:rPr lang="en-US" altLang="zh-CN" dirty="0"/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altLang="zh-CN" dirty="0" err="1"/>
              <a:t>Invocar</a:t>
            </a:r>
            <a:r>
              <a:rPr lang="en-US" altLang="zh-CN" dirty="0"/>
              <a:t> los </a:t>
            </a:r>
            <a:r>
              <a:rPr lang="en-US" altLang="zh-CN" dirty="0" err="1"/>
              <a:t>métodos</a:t>
            </a:r>
            <a:r>
              <a:rPr lang="en-US" altLang="zh-CN" dirty="0"/>
              <a:t> </a:t>
            </a:r>
            <a:r>
              <a:rPr lang="en-US" altLang="zh-CN" dirty="0" err="1"/>
              <a:t>adecuados</a:t>
            </a:r>
            <a:r>
              <a:rPr lang="en-US" altLang="zh-CN" dirty="0"/>
              <a:t> de la </a:t>
            </a:r>
            <a:r>
              <a:rPr lang="en-US" altLang="zh-CN" dirty="0" err="1"/>
              <a:t>capa</a:t>
            </a:r>
            <a:r>
              <a:rPr lang="en-US" altLang="zh-CN" dirty="0"/>
              <a:t> de </a:t>
            </a:r>
            <a:r>
              <a:rPr lang="en-US" altLang="zh-CN" dirty="0" err="1"/>
              <a:t>negocio</a:t>
            </a:r>
            <a:r>
              <a:rPr lang="en-US" altLang="zh-CN" dirty="0"/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altLang="zh-CN" dirty="0" err="1"/>
              <a:t>Obtener</a:t>
            </a:r>
            <a:r>
              <a:rPr lang="en-US" altLang="zh-CN" dirty="0"/>
              <a:t> los </a:t>
            </a:r>
            <a:r>
              <a:rPr lang="en-US" altLang="zh-CN" dirty="0" err="1"/>
              <a:t>resultados</a:t>
            </a:r>
            <a:r>
              <a:rPr lang="en-US" altLang="zh-CN" dirty="0"/>
              <a:t> y </a:t>
            </a:r>
            <a:r>
              <a:rPr lang="en-US" altLang="zh-CN" dirty="0" err="1"/>
              <a:t>decidir</a:t>
            </a:r>
            <a:r>
              <a:rPr lang="en-US" altLang="zh-CN" dirty="0"/>
              <a:t> la </a:t>
            </a:r>
            <a:r>
              <a:rPr lang="en-US" altLang="zh-CN" dirty="0" err="1"/>
              <a:t>siguiente</a:t>
            </a:r>
            <a:r>
              <a:rPr lang="en-US" altLang="zh-CN" dirty="0"/>
              <a:t> </a:t>
            </a:r>
            <a:r>
              <a:rPr lang="en-US" altLang="zh-CN" dirty="0" err="1"/>
              <a:t>página</a:t>
            </a:r>
            <a:r>
              <a:rPr lang="en-US" altLang="zh-CN" dirty="0"/>
              <a:t> a </a:t>
            </a:r>
            <a:r>
              <a:rPr lang="en-US" altLang="zh-CN" dirty="0" err="1"/>
              <a:t>mostrar</a:t>
            </a:r>
            <a:r>
              <a:rPr lang="en-US" altLang="zh-CN" dirty="0"/>
              <a:t> al </a:t>
            </a:r>
            <a:r>
              <a:rPr lang="en-US" altLang="zh-CN" dirty="0" err="1"/>
              <a:t>cliente</a:t>
            </a:r>
            <a:r>
              <a:rPr lang="en-US" altLang="zh-CN" dirty="0"/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altLang="zh-CN" dirty="0" err="1"/>
              <a:t>Generar</a:t>
            </a:r>
            <a:r>
              <a:rPr lang="en-US" altLang="zh-CN" dirty="0"/>
              <a:t> la </a:t>
            </a:r>
            <a:r>
              <a:rPr lang="en-US" altLang="zh-CN" dirty="0" err="1"/>
              <a:t>respuesta</a:t>
            </a:r>
            <a:r>
              <a:rPr lang="en-US" altLang="zh-CN" dirty="0"/>
              <a:t> con el </a:t>
            </a:r>
            <a:r>
              <a:rPr lang="en-US" altLang="zh-CN" dirty="0" err="1"/>
              <a:t>estado</a:t>
            </a:r>
            <a:r>
              <a:rPr lang="en-US" altLang="zh-CN" dirty="0"/>
              <a:t> </a:t>
            </a:r>
            <a:r>
              <a:rPr lang="en-US" altLang="zh-CN" dirty="0" err="1"/>
              <a:t>que</a:t>
            </a:r>
            <a:r>
              <a:rPr lang="en-US" altLang="zh-CN" dirty="0"/>
              <a:t> se </a:t>
            </a:r>
            <a:r>
              <a:rPr lang="en-US" altLang="zh-CN" dirty="0" err="1"/>
              <a:t>tenga</a:t>
            </a:r>
            <a:r>
              <a:rPr lang="en-US" altLang="zh-CN" dirty="0"/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altLang="zh-CN" dirty="0"/>
              <a:t>Dar </a:t>
            </a:r>
            <a:r>
              <a:rPr lang="en-US" altLang="zh-CN" dirty="0" err="1"/>
              <a:t>servicio</a:t>
            </a:r>
            <a:r>
              <a:rPr lang="en-US" altLang="zh-CN" dirty="0"/>
              <a:t> de </a:t>
            </a:r>
            <a:r>
              <a:rPr lang="en-US" altLang="zh-CN" dirty="0" err="1"/>
              <a:t>seguridad</a:t>
            </a:r>
            <a:r>
              <a:rPr lang="en-US" altLang="zh-CN" dirty="0"/>
              <a:t> </a:t>
            </a:r>
            <a:r>
              <a:rPr lang="en-US" altLang="zh-CN" dirty="0" err="1"/>
              <a:t>tanto</a:t>
            </a:r>
            <a:r>
              <a:rPr lang="en-US" altLang="zh-CN" dirty="0"/>
              <a:t> de </a:t>
            </a:r>
            <a:r>
              <a:rPr lang="en-US" altLang="zh-CN" dirty="0" err="1"/>
              <a:t>autenticación</a:t>
            </a:r>
            <a:r>
              <a:rPr lang="en-US" altLang="zh-CN" dirty="0"/>
              <a:t> </a:t>
            </a:r>
            <a:r>
              <a:rPr lang="en-US" altLang="zh-CN" dirty="0" err="1"/>
              <a:t>como</a:t>
            </a:r>
            <a:r>
              <a:rPr lang="en-US" altLang="zh-CN" dirty="0"/>
              <a:t> de </a:t>
            </a:r>
            <a:r>
              <a:rPr lang="en-US" altLang="zh-CN" dirty="0" err="1" smtClean="0"/>
              <a:t>autorización</a:t>
            </a:r>
            <a:r>
              <a:rPr lang="en-US" altLang="zh-CN" dirty="0" smtClean="0"/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altLang="zh-CN" dirty="0" err="1" smtClean="0"/>
              <a:t>Gestionar</a:t>
            </a:r>
            <a:r>
              <a:rPr lang="en-US" altLang="zh-CN" dirty="0" smtClean="0"/>
              <a:t> </a:t>
            </a:r>
            <a:r>
              <a:rPr lang="en-US" altLang="zh-CN" dirty="0"/>
              <a:t>los </a:t>
            </a:r>
            <a:r>
              <a:rPr lang="en-US" altLang="zh-CN" dirty="0" err="1" smtClean="0"/>
              <a:t>errores</a:t>
            </a:r>
            <a:r>
              <a:rPr lang="en-US" altLang="zh-CN" dirty="0" smtClean="0"/>
              <a:t>.</a:t>
            </a:r>
          </a:p>
          <a:p>
            <a:pPr marL="1200150" lvl="2" indent="-285750">
              <a:buFont typeface="Arial"/>
              <a:buChar char="•"/>
            </a:pPr>
            <a:r>
              <a:rPr lang="en-US" altLang="zh-CN" dirty="0" err="1" smtClean="0"/>
              <a:t>Proporcionar</a:t>
            </a:r>
            <a:r>
              <a:rPr lang="en-US" altLang="zh-CN" dirty="0" smtClean="0"/>
              <a:t> </a:t>
            </a:r>
            <a:r>
              <a:rPr lang="en-US" altLang="zh-CN" dirty="0" err="1"/>
              <a:t>internacionalización</a:t>
            </a:r>
            <a:r>
              <a:rPr lang="en-US" altLang="zh-CN" dirty="0"/>
              <a:t> del </a:t>
            </a:r>
            <a:r>
              <a:rPr lang="en-US" altLang="zh-CN" dirty="0" err="1"/>
              <a:t>lenguaje</a:t>
            </a:r>
            <a:r>
              <a:rPr lang="en-US" altLang="zh-CN" dirty="0"/>
              <a:t> </a:t>
            </a:r>
            <a:r>
              <a:rPr lang="en-US" altLang="zh-CN" dirty="0" err="1"/>
              <a:t>según</a:t>
            </a:r>
            <a:r>
              <a:rPr lang="en-US" altLang="zh-CN" dirty="0"/>
              <a:t> el </a:t>
            </a:r>
            <a:r>
              <a:rPr lang="en-US" altLang="zh-CN" dirty="0" err="1"/>
              <a:t>usuario</a:t>
            </a:r>
            <a:r>
              <a:rPr lang="en-US" altLang="zh-CN" dirty="0"/>
              <a:t>.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799603" y="1723636"/>
            <a:ext cx="209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FUNCIONALIDADES.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63" y="5406222"/>
            <a:ext cx="1993900" cy="9271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8493" y="5406222"/>
            <a:ext cx="1836166" cy="9633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5963" y="5379449"/>
            <a:ext cx="1316172" cy="123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0794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663563" y="423351"/>
            <a:ext cx="4553408" cy="915353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4"/>
          <p:cNvCxnSpPr/>
          <p:nvPr/>
        </p:nvCxnSpPr>
        <p:spPr>
          <a:xfrm>
            <a:off x="6303840" y="6270171"/>
            <a:ext cx="2459756" cy="0"/>
          </a:xfrm>
          <a:prstGeom prst="line">
            <a:avLst/>
          </a:prstGeom>
          <a:ln cap="rnd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18632" y="6333322"/>
            <a:ext cx="1857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dirty="0" smtClean="0"/>
              <a:t>Un </a:t>
            </a:r>
            <a:r>
              <a:rPr lang="es-ES" sz="1050" b="1" dirty="0" err="1" smtClean="0"/>
              <a:t>login</a:t>
            </a:r>
            <a:r>
              <a:rPr lang="es-ES" sz="1050" b="1" dirty="0" smtClean="0"/>
              <a:t> por tres frameworks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92376" y="609613"/>
            <a:ext cx="363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ARQUITECTURA STRUTS2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78" y="6333322"/>
            <a:ext cx="352354" cy="2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376" y="1423149"/>
            <a:ext cx="4431337" cy="529375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772351" y="1427500"/>
            <a:ext cx="2281223" cy="2031325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Todas las acciones pasan por una serie de interceptores que realiza autom</a:t>
            </a:r>
            <a:r>
              <a:rPr lang="es-ES" dirty="0" smtClean="0"/>
              <a:t>áticamente las tareas básicas del framework.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2728060" y="3245277"/>
            <a:ext cx="1117094" cy="1105276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25402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663563" y="423351"/>
            <a:ext cx="4553408" cy="915353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4"/>
          <p:cNvCxnSpPr/>
          <p:nvPr/>
        </p:nvCxnSpPr>
        <p:spPr>
          <a:xfrm>
            <a:off x="6303840" y="6270171"/>
            <a:ext cx="2459756" cy="0"/>
          </a:xfrm>
          <a:prstGeom prst="line">
            <a:avLst/>
          </a:prstGeom>
          <a:ln cap="rnd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18632" y="6333322"/>
            <a:ext cx="1857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dirty="0" smtClean="0"/>
              <a:t>Un </a:t>
            </a:r>
            <a:r>
              <a:rPr lang="es-ES" sz="1050" b="1" dirty="0" err="1" smtClean="0"/>
              <a:t>login</a:t>
            </a:r>
            <a:r>
              <a:rPr lang="es-ES" sz="1050" b="1" dirty="0" smtClean="0"/>
              <a:t> por tres frameworks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92376" y="609613"/>
            <a:ext cx="363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CICLO DE VIDA JSF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78" y="6333322"/>
            <a:ext cx="352354" cy="2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877" y="1580422"/>
            <a:ext cx="6272905" cy="468339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018633" y="1338704"/>
            <a:ext cx="1624146" cy="1200329"/>
          </a:xfrm>
          <a:prstGeom prst="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JSF sigue un orden estricto para todas las peticiones.</a:t>
            </a:r>
            <a:endParaRPr lang="es-ES" dirty="0"/>
          </a:p>
        </p:txBody>
      </p:sp>
      <p:cxnSp>
        <p:nvCxnSpPr>
          <p:cNvPr id="6" name="Conector recto de flecha 5"/>
          <p:cNvCxnSpPr/>
          <p:nvPr/>
        </p:nvCxnSpPr>
        <p:spPr>
          <a:xfrm flipH="1">
            <a:off x="6149895" y="1128792"/>
            <a:ext cx="23518" cy="499725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25402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663563" y="423351"/>
            <a:ext cx="4553408" cy="915353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4"/>
          <p:cNvCxnSpPr/>
          <p:nvPr/>
        </p:nvCxnSpPr>
        <p:spPr>
          <a:xfrm>
            <a:off x="6303840" y="6270171"/>
            <a:ext cx="2459756" cy="0"/>
          </a:xfrm>
          <a:prstGeom prst="line">
            <a:avLst/>
          </a:prstGeom>
          <a:ln cap="rnd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18632" y="6333322"/>
            <a:ext cx="1857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dirty="0" smtClean="0"/>
              <a:t>Un </a:t>
            </a:r>
            <a:r>
              <a:rPr lang="es-ES" sz="1050" b="1" dirty="0" err="1" smtClean="0"/>
              <a:t>login</a:t>
            </a:r>
            <a:r>
              <a:rPr lang="es-ES" sz="1050" b="1" dirty="0" smtClean="0"/>
              <a:t> por tres frameworks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92376" y="609613"/>
            <a:ext cx="363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ARQUITECTURA VAADIN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78" y="6333322"/>
            <a:ext cx="352354" cy="2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44" y="1388690"/>
            <a:ext cx="4593727" cy="5222017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173413" y="1552089"/>
            <a:ext cx="2304739" cy="2308324"/>
          </a:xfrm>
          <a:prstGeom prst="rect">
            <a:avLst/>
          </a:prstGeom>
          <a:solidFill>
            <a:srgbClr val="F2F2F2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/>
              <a:t>La conexi</a:t>
            </a:r>
            <a:r>
              <a:rPr lang="es-ES" dirty="0" smtClean="0"/>
              <a:t>ón entre componentes y sus correspondientes </a:t>
            </a:r>
            <a:r>
              <a:rPr lang="es-ES" dirty="0" err="1" smtClean="0"/>
              <a:t>Widget</a:t>
            </a:r>
            <a:r>
              <a:rPr lang="es-ES" dirty="0" smtClean="0"/>
              <a:t> hace que los cambios en uno se trasladen inmediatamente en el otro.</a:t>
            </a: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1799109" y="2281101"/>
            <a:ext cx="823122" cy="55263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2080856" y="4126689"/>
            <a:ext cx="823122" cy="55263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de flecha 7"/>
          <p:cNvCxnSpPr>
            <a:stCxn id="6" idx="2"/>
            <a:endCxn id="11" idx="0"/>
          </p:cNvCxnSpPr>
          <p:nvPr/>
        </p:nvCxnSpPr>
        <p:spPr>
          <a:xfrm>
            <a:off x="2210670" y="2833739"/>
            <a:ext cx="281747" cy="129295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25402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663563" y="423351"/>
            <a:ext cx="4553408" cy="915353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4"/>
          <p:cNvCxnSpPr/>
          <p:nvPr/>
        </p:nvCxnSpPr>
        <p:spPr>
          <a:xfrm>
            <a:off x="6303840" y="6270171"/>
            <a:ext cx="2459756" cy="0"/>
          </a:xfrm>
          <a:prstGeom prst="line">
            <a:avLst/>
          </a:prstGeom>
          <a:ln cap="rnd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18632" y="6333322"/>
            <a:ext cx="1857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dirty="0" smtClean="0"/>
              <a:t>Un </a:t>
            </a:r>
            <a:r>
              <a:rPr lang="es-ES" sz="1050" b="1" dirty="0" err="1" smtClean="0"/>
              <a:t>login</a:t>
            </a:r>
            <a:r>
              <a:rPr lang="es-ES" sz="1050" b="1" dirty="0" smtClean="0"/>
              <a:t> por tres frameworks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92376" y="609613"/>
            <a:ext cx="363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INTERFAZ DE USUARIO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78" y="6333322"/>
            <a:ext cx="352354" cy="2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63" y="2758939"/>
            <a:ext cx="2179159" cy="286810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0048" y="2386924"/>
            <a:ext cx="1796961" cy="324011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5147" y="2951320"/>
            <a:ext cx="4048853" cy="236438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30047" y="1856930"/>
            <a:ext cx="1015007" cy="532537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624" y="2278007"/>
            <a:ext cx="1034333" cy="480932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6773" y="2148353"/>
            <a:ext cx="652695" cy="610586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816254024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663563" y="423351"/>
            <a:ext cx="4553408" cy="915353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4"/>
          <p:cNvCxnSpPr/>
          <p:nvPr/>
        </p:nvCxnSpPr>
        <p:spPr>
          <a:xfrm>
            <a:off x="6303840" y="6270171"/>
            <a:ext cx="2459756" cy="0"/>
          </a:xfrm>
          <a:prstGeom prst="line">
            <a:avLst/>
          </a:prstGeom>
          <a:ln cap="rnd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18632" y="6333322"/>
            <a:ext cx="1857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dirty="0" smtClean="0"/>
              <a:t>Un </a:t>
            </a:r>
            <a:r>
              <a:rPr lang="es-ES" sz="1050" b="1" dirty="0" err="1" smtClean="0"/>
              <a:t>login</a:t>
            </a:r>
            <a:r>
              <a:rPr lang="es-ES" sz="1050" b="1" dirty="0" smtClean="0"/>
              <a:t> por tres frameworks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92376" y="609613"/>
            <a:ext cx="363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VINCULACI</a:t>
            </a:r>
            <a:r>
              <a:rPr lang="es-ES" b="1" dirty="0" smtClean="0">
                <a:solidFill>
                  <a:schemeClr val="bg1"/>
                </a:solidFill>
              </a:rPr>
              <a:t>ÓN DE DATOS.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78" y="6333322"/>
            <a:ext cx="352354" cy="2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26" y="2277145"/>
            <a:ext cx="2473490" cy="81790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2378" y="2457473"/>
            <a:ext cx="1447800" cy="8128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8213" y="1704846"/>
            <a:ext cx="3073225" cy="50175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6656" y="3734222"/>
            <a:ext cx="2381601" cy="259909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624" y="1796213"/>
            <a:ext cx="1034333" cy="480932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03840" y="1263676"/>
            <a:ext cx="1015007" cy="532537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33961" y="3535827"/>
            <a:ext cx="652695" cy="610586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816254024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663563" y="423351"/>
            <a:ext cx="4553408" cy="915353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4"/>
          <p:cNvCxnSpPr/>
          <p:nvPr/>
        </p:nvCxnSpPr>
        <p:spPr>
          <a:xfrm>
            <a:off x="6303840" y="6270171"/>
            <a:ext cx="2459756" cy="0"/>
          </a:xfrm>
          <a:prstGeom prst="line">
            <a:avLst/>
          </a:prstGeom>
          <a:ln cap="rnd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18632" y="6333322"/>
            <a:ext cx="1857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dirty="0" smtClean="0"/>
              <a:t>Un </a:t>
            </a:r>
            <a:r>
              <a:rPr lang="es-ES" sz="1050" b="1" dirty="0" err="1" smtClean="0"/>
              <a:t>login</a:t>
            </a:r>
            <a:r>
              <a:rPr lang="es-ES" sz="1050" b="1" dirty="0" smtClean="0"/>
              <a:t> por tres frameworks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92376" y="609613"/>
            <a:ext cx="363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VALIDACIONES.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78" y="6333322"/>
            <a:ext cx="352354" cy="2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63" y="2102280"/>
            <a:ext cx="2234425" cy="262338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0446" y="2102280"/>
            <a:ext cx="2832100" cy="17907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9513" y="2330880"/>
            <a:ext cx="2349500" cy="31242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624" y="1621348"/>
            <a:ext cx="1034333" cy="480932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5520" y="1569743"/>
            <a:ext cx="1015007" cy="532537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43668" y="1559797"/>
            <a:ext cx="652695" cy="610586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1524273647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663563" y="423351"/>
            <a:ext cx="4553408" cy="915353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" name="Conector recto 4"/>
          <p:cNvCxnSpPr/>
          <p:nvPr/>
        </p:nvCxnSpPr>
        <p:spPr>
          <a:xfrm>
            <a:off x="6303840" y="6270171"/>
            <a:ext cx="2459756" cy="0"/>
          </a:xfrm>
          <a:prstGeom prst="line">
            <a:avLst/>
          </a:prstGeom>
          <a:ln cap="rnd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018632" y="6333322"/>
            <a:ext cx="18572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b="1" dirty="0" smtClean="0"/>
              <a:t>Un </a:t>
            </a:r>
            <a:r>
              <a:rPr lang="es-ES" sz="1050" b="1" dirty="0" err="1" smtClean="0"/>
              <a:t>login</a:t>
            </a:r>
            <a:r>
              <a:rPr lang="es-ES" sz="1050" b="1" dirty="0" smtClean="0"/>
              <a:t> por tres frameworks</a:t>
            </a:r>
            <a:r>
              <a:rPr lang="es-ES" sz="1000" b="1" dirty="0" smtClean="0"/>
              <a:t>.</a:t>
            </a:r>
            <a:endParaRPr lang="es-ES" sz="1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92376" y="609613"/>
            <a:ext cx="363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VISTAS LOGIN Y REGISTER.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6278" y="6333322"/>
            <a:ext cx="352354" cy="2773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Imagen 1" descr="componente Log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4" y="1680214"/>
            <a:ext cx="4693502" cy="3528691"/>
          </a:xfrm>
          <a:prstGeom prst="rect">
            <a:avLst/>
          </a:prstGeom>
          <a:ln>
            <a:solidFill>
              <a:srgbClr val="000090"/>
            </a:solidFill>
          </a:ln>
        </p:spPr>
      </p:pic>
      <p:pic>
        <p:nvPicPr>
          <p:cNvPr id="16" name="Imagen 15" descr="Registr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444" y="396348"/>
            <a:ext cx="3423152" cy="5648851"/>
          </a:xfrm>
          <a:prstGeom prst="rect">
            <a:avLst/>
          </a:prstGeom>
          <a:ln>
            <a:solidFill>
              <a:srgbClr val="000090"/>
            </a:solidFill>
          </a:ln>
        </p:spPr>
      </p:pic>
    </p:spTree>
    <p:extLst>
      <p:ext uri="{BB962C8B-B14F-4D97-AF65-F5344CB8AC3E}">
        <p14:creationId xmlns:p14="http://schemas.microsoft.com/office/powerpoint/2010/main" val="518797412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240</Words>
  <Application>Microsoft Macintosh PowerPoint</Application>
  <PresentationFormat>Presentación en pantalla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Antonio Delgado Trujillo</dc:creator>
  <cp:lastModifiedBy>José Antonio Delgado Trujillo</cp:lastModifiedBy>
  <cp:revision>7</cp:revision>
  <dcterms:created xsi:type="dcterms:W3CDTF">2018-01-14T19:33:58Z</dcterms:created>
  <dcterms:modified xsi:type="dcterms:W3CDTF">2018-01-14T20:49:15Z</dcterms:modified>
</cp:coreProperties>
</file>