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60" r:id="rId5"/>
    <p:sldId id="258" r:id="rId6"/>
    <p:sldId id="259" r:id="rId7"/>
    <p:sldId id="261" r:id="rId8"/>
    <p:sldId id="262" r:id="rId9"/>
    <p:sldId id="263" r:id="rId10"/>
    <p:sldId id="264" r:id="rId11"/>
    <p:sldId id="265" r:id="rId12"/>
    <p:sldId id="266" r:id="rId13"/>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 id="{C7C5CD9C-7E0E-4183-9DDC-BAA1506169CB}">
          <p14:sldIdLst>
            <p14:sldId id="267"/>
            <p14:sldId id="256"/>
          </p14:sldIdLst>
        </p14:section>
        <p14:section name="Definició del projecte" id="{9E5572BC-5FA7-47F3-BF43-4B06AAC3ADA6}">
          <p14:sldIdLst>
            <p14:sldId id="257"/>
          </p14:sldIdLst>
        </p14:section>
        <p14:section name="Disseny" id="{F2EA4AB1-C47E-47E4-997E-71D3233B6F79}">
          <p14:sldIdLst>
            <p14:sldId id="260"/>
            <p14:sldId id="258"/>
            <p14:sldId id="259"/>
          </p14:sldIdLst>
        </p14:section>
        <p14:section name="Aplicació" id="{A0E5441A-1E07-4B1D-8EC8-60FBC8C70BBD}">
          <p14:sldIdLst>
            <p14:sldId id="261"/>
            <p14:sldId id="262"/>
            <p14:sldId id="263"/>
            <p14:sldId id="264"/>
            <p14:sldId id="265"/>
          </p14:sldIdLst>
        </p14:section>
        <p14:section name="Crèdits" id="{61923784-9705-410C-B33B-83CB05F08489}">
          <p14:sldIdLst>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C82E-3C75-4C3F-A724-9AC249C4D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a-ES"/>
          </a:p>
        </p:txBody>
      </p:sp>
      <p:sp>
        <p:nvSpPr>
          <p:cNvPr id="3" name="Subtitle 2">
            <a:extLst>
              <a:ext uri="{FF2B5EF4-FFF2-40B4-BE49-F238E27FC236}">
                <a16:creationId xmlns:a16="http://schemas.microsoft.com/office/drawing/2014/main" id="{94FC4802-7CC6-42A7-867A-2FC35AFBA2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a-ES"/>
          </a:p>
        </p:txBody>
      </p:sp>
      <p:sp>
        <p:nvSpPr>
          <p:cNvPr id="4" name="Date Placeholder 3">
            <a:extLst>
              <a:ext uri="{FF2B5EF4-FFF2-40B4-BE49-F238E27FC236}">
                <a16:creationId xmlns:a16="http://schemas.microsoft.com/office/drawing/2014/main" id="{8F17EEB1-0087-45CE-8655-4B200A9CF034}"/>
              </a:ext>
            </a:extLst>
          </p:cNvPr>
          <p:cNvSpPr>
            <a:spLocks noGrp="1"/>
          </p:cNvSpPr>
          <p:nvPr>
            <p:ph type="dt" sz="half" idx="10"/>
          </p:nvPr>
        </p:nvSpPr>
        <p:spPr/>
        <p:txBody>
          <a:bodyPr/>
          <a:lstStyle/>
          <a:p>
            <a:fld id="{C9901DA1-A838-4A20-AF3D-1A92B654CA73}" type="datetimeFigureOut">
              <a:rPr lang="ca-ES" smtClean="0"/>
              <a:t>10/1/2018</a:t>
            </a:fld>
            <a:endParaRPr lang="ca-ES"/>
          </a:p>
        </p:txBody>
      </p:sp>
      <p:sp>
        <p:nvSpPr>
          <p:cNvPr id="5" name="Footer Placeholder 4">
            <a:extLst>
              <a:ext uri="{FF2B5EF4-FFF2-40B4-BE49-F238E27FC236}">
                <a16:creationId xmlns:a16="http://schemas.microsoft.com/office/drawing/2014/main" id="{B4FB1470-8937-4471-A9EE-70C139E982B0}"/>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E9F35651-F571-4B62-B201-F104DECC2335}"/>
              </a:ext>
            </a:extLst>
          </p:cNvPr>
          <p:cNvSpPr>
            <a:spLocks noGrp="1"/>
          </p:cNvSpPr>
          <p:nvPr>
            <p:ph type="sldNum" sz="quarter" idx="12"/>
          </p:nvPr>
        </p:nvSpPr>
        <p:spPr/>
        <p:txBody>
          <a:bodyPr/>
          <a:lstStyle/>
          <a:p>
            <a:fld id="{7D989FBD-6896-4AC9-99FB-73786ADB96B9}" type="slidenum">
              <a:rPr lang="ca-ES" smtClean="0"/>
              <a:t>‹#›</a:t>
            </a:fld>
            <a:endParaRPr lang="ca-ES"/>
          </a:p>
        </p:txBody>
      </p:sp>
    </p:spTree>
    <p:extLst>
      <p:ext uri="{BB962C8B-B14F-4D97-AF65-F5344CB8AC3E}">
        <p14:creationId xmlns:p14="http://schemas.microsoft.com/office/powerpoint/2010/main" val="354309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A64F-BF4D-41D1-8F63-0E8CEB022035}"/>
              </a:ext>
            </a:extLst>
          </p:cNvPr>
          <p:cNvSpPr>
            <a:spLocks noGrp="1"/>
          </p:cNvSpPr>
          <p:nvPr>
            <p:ph type="title"/>
          </p:nvPr>
        </p:nvSpPr>
        <p:spPr/>
        <p:txBody>
          <a:bodyPr/>
          <a:lstStyle/>
          <a:p>
            <a:r>
              <a:rPr lang="en-US"/>
              <a:t>Click to edit Master title style</a:t>
            </a:r>
            <a:endParaRPr lang="ca-ES"/>
          </a:p>
        </p:txBody>
      </p:sp>
      <p:sp>
        <p:nvSpPr>
          <p:cNvPr id="3" name="Vertical Text Placeholder 2">
            <a:extLst>
              <a:ext uri="{FF2B5EF4-FFF2-40B4-BE49-F238E27FC236}">
                <a16:creationId xmlns:a16="http://schemas.microsoft.com/office/drawing/2014/main" id="{AD6A26F1-1B48-4C75-B252-3C1DDB6650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10C9E114-3DE7-44DE-83D5-B2B65BCE55D2}"/>
              </a:ext>
            </a:extLst>
          </p:cNvPr>
          <p:cNvSpPr>
            <a:spLocks noGrp="1"/>
          </p:cNvSpPr>
          <p:nvPr>
            <p:ph type="dt" sz="half" idx="10"/>
          </p:nvPr>
        </p:nvSpPr>
        <p:spPr/>
        <p:txBody>
          <a:bodyPr/>
          <a:lstStyle/>
          <a:p>
            <a:fld id="{C9901DA1-A838-4A20-AF3D-1A92B654CA73}" type="datetimeFigureOut">
              <a:rPr lang="ca-ES" smtClean="0"/>
              <a:t>10/1/2018</a:t>
            </a:fld>
            <a:endParaRPr lang="ca-ES"/>
          </a:p>
        </p:txBody>
      </p:sp>
      <p:sp>
        <p:nvSpPr>
          <p:cNvPr id="5" name="Footer Placeholder 4">
            <a:extLst>
              <a:ext uri="{FF2B5EF4-FFF2-40B4-BE49-F238E27FC236}">
                <a16:creationId xmlns:a16="http://schemas.microsoft.com/office/drawing/2014/main" id="{E0682D9E-F5EB-4C55-B63C-BFB11525F7B4}"/>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37C26B09-133E-411B-901B-40E358A6D9D0}"/>
              </a:ext>
            </a:extLst>
          </p:cNvPr>
          <p:cNvSpPr>
            <a:spLocks noGrp="1"/>
          </p:cNvSpPr>
          <p:nvPr>
            <p:ph type="sldNum" sz="quarter" idx="12"/>
          </p:nvPr>
        </p:nvSpPr>
        <p:spPr/>
        <p:txBody>
          <a:bodyPr/>
          <a:lstStyle/>
          <a:p>
            <a:fld id="{7D989FBD-6896-4AC9-99FB-73786ADB96B9}" type="slidenum">
              <a:rPr lang="ca-ES" smtClean="0"/>
              <a:t>‹#›</a:t>
            </a:fld>
            <a:endParaRPr lang="ca-ES"/>
          </a:p>
        </p:txBody>
      </p:sp>
    </p:spTree>
    <p:extLst>
      <p:ext uri="{BB962C8B-B14F-4D97-AF65-F5344CB8AC3E}">
        <p14:creationId xmlns:p14="http://schemas.microsoft.com/office/powerpoint/2010/main" val="376544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3A615F-72D5-454B-815D-41ACD3611C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ca-ES"/>
          </a:p>
        </p:txBody>
      </p:sp>
      <p:sp>
        <p:nvSpPr>
          <p:cNvPr id="3" name="Vertical Text Placeholder 2">
            <a:extLst>
              <a:ext uri="{FF2B5EF4-FFF2-40B4-BE49-F238E27FC236}">
                <a16:creationId xmlns:a16="http://schemas.microsoft.com/office/drawing/2014/main" id="{86F6BBA5-44AE-4BDF-999D-429A7EA71E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162F333F-8B56-4126-8BFC-C213C3C67B9E}"/>
              </a:ext>
            </a:extLst>
          </p:cNvPr>
          <p:cNvSpPr>
            <a:spLocks noGrp="1"/>
          </p:cNvSpPr>
          <p:nvPr>
            <p:ph type="dt" sz="half" idx="10"/>
          </p:nvPr>
        </p:nvSpPr>
        <p:spPr/>
        <p:txBody>
          <a:bodyPr/>
          <a:lstStyle/>
          <a:p>
            <a:fld id="{C9901DA1-A838-4A20-AF3D-1A92B654CA73}" type="datetimeFigureOut">
              <a:rPr lang="ca-ES" smtClean="0"/>
              <a:t>10/1/2018</a:t>
            </a:fld>
            <a:endParaRPr lang="ca-ES"/>
          </a:p>
        </p:txBody>
      </p:sp>
      <p:sp>
        <p:nvSpPr>
          <p:cNvPr id="5" name="Footer Placeholder 4">
            <a:extLst>
              <a:ext uri="{FF2B5EF4-FFF2-40B4-BE49-F238E27FC236}">
                <a16:creationId xmlns:a16="http://schemas.microsoft.com/office/drawing/2014/main" id="{1D8E71B3-523E-4CD3-921D-6DC77CEBDA90}"/>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F8F51C85-5C5B-445A-A5DD-0D3B6011C591}"/>
              </a:ext>
            </a:extLst>
          </p:cNvPr>
          <p:cNvSpPr>
            <a:spLocks noGrp="1"/>
          </p:cNvSpPr>
          <p:nvPr>
            <p:ph type="sldNum" sz="quarter" idx="12"/>
          </p:nvPr>
        </p:nvSpPr>
        <p:spPr/>
        <p:txBody>
          <a:bodyPr/>
          <a:lstStyle/>
          <a:p>
            <a:fld id="{7D989FBD-6896-4AC9-99FB-73786ADB96B9}" type="slidenum">
              <a:rPr lang="ca-ES" smtClean="0"/>
              <a:t>‹#›</a:t>
            </a:fld>
            <a:endParaRPr lang="ca-ES"/>
          </a:p>
        </p:txBody>
      </p:sp>
    </p:spTree>
    <p:extLst>
      <p:ext uri="{BB962C8B-B14F-4D97-AF65-F5344CB8AC3E}">
        <p14:creationId xmlns:p14="http://schemas.microsoft.com/office/powerpoint/2010/main" val="409203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D8EC-A38B-4D1F-95E5-71774FA3941B}"/>
              </a:ext>
            </a:extLst>
          </p:cNvPr>
          <p:cNvSpPr>
            <a:spLocks noGrp="1"/>
          </p:cNvSpPr>
          <p:nvPr>
            <p:ph type="title"/>
          </p:nvPr>
        </p:nvSpPr>
        <p:spPr/>
        <p:txBody>
          <a:bodyPr/>
          <a:lstStyle/>
          <a:p>
            <a:r>
              <a:rPr lang="en-US"/>
              <a:t>Click to edit Master title style</a:t>
            </a:r>
            <a:endParaRPr lang="ca-ES"/>
          </a:p>
        </p:txBody>
      </p:sp>
      <p:sp>
        <p:nvSpPr>
          <p:cNvPr id="3" name="Content Placeholder 2">
            <a:extLst>
              <a:ext uri="{FF2B5EF4-FFF2-40B4-BE49-F238E27FC236}">
                <a16:creationId xmlns:a16="http://schemas.microsoft.com/office/drawing/2014/main" id="{49F9F63C-ABD4-44FA-A159-1B602E7B1A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432FCBFE-44EF-4737-A2DB-94B9B7140F15}"/>
              </a:ext>
            </a:extLst>
          </p:cNvPr>
          <p:cNvSpPr>
            <a:spLocks noGrp="1"/>
          </p:cNvSpPr>
          <p:nvPr>
            <p:ph type="dt" sz="half" idx="10"/>
          </p:nvPr>
        </p:nvSpPr>
        <p:spPr/>
        <p:txBody>
          <a:bodyPr/>
          <a:lstStyle/>
          <a:p>
            <a:fld id="{C9901DA1-A838-4A20-AF3D-1A92B654CA73}" type="datetimeFigureOut">
              <a:rPr lang="ca-ES" smtClean="0"/>
              <a:t>10/1/2018</a:t>
            </a:fld>
            <a:endParaRPr lang="ca-ES"/>
          </a:p>
        </p:txBody>
      </p:sp>
      <p:sp>
        <p:nvSpPr>
          <p:cNvPr id="5" name="Footer Placeholder 4">
            <a:extLst>
              <a:ext uri="{FF2B5EF4-FFF2-40B4-BE49-F238E27FC236}">
                <a16:creationId xmlns:a16="http://schemas.microsoft.com/office/drawing/2014/main" id="{FC75AB06-8259-4A2D-9883-8130A2D0B2A3}"/>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1B135A7C-88FF-422B-9AFA-CB498C328CED}"/>
              </a:ext>
            </a:extLst>
          </p:cNvPr>
          <p:cNvSpPr>
            <a:spLocks noGrp="1"/>
          </p:cNvSpPr>
          <p:nvPr>
            <p:ph type="sldNum" sz="quarter" idx="12"/>
          </p:nvPr>
        </p:nvSpPr>
        <p:spPr/>
        <p:txBody>
          <a:bodyPr/>
          <a:lstStyle/>
          <a:p>
            <a:fld id="{7D989FBD-6896-4AC9-99FB-73786ADB96B9}" type="slidenum">
              <a:rPr lang="ca-ES" smtClean="0"/>
              <a:t>‹#›</a:t>
            </a:fld>
            <a:endParaRPr lang="ca-ES"/>
          </a:p>
        </p:txBody>
      </p:sp>
    </p:spTree>
    <p:extLst>
      <p:ext uri="{BB962C8B-B14F-4D97-AF65-F5344CB8AC3E}">
        <p14:creationId xmlns:p14="http://schemas.microsoft.com/office/powerpoint/2010/main" val="314786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49031-36C1-4019-8935-7E9455AC67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a-ES"/>
          </a:p>
        </p:txBody>
      </p:sp>
      <p:sp>
        <p:nvSpPr>
          <p:cNvPr id="3" name="Text Placeholder 2">
            <a:extLst>
              <a:ext uri="{FF2B5EF4-FFF2-40B4-BE49-F238E27FC236}">
                <a16:creationId xmlns:a16="http://schemas.microsoft.com/office/drawing/2014/main" id="{68B52352-7D34-48CD-BB8E-88661F14C0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5D17C4-BDF8-4EA9-B978-AE31DD117D73}"/>
              </a:ext>
            </a:extLst>
          </p:cNvPr>
          <p:cNvSpPr>
            <a:spLocks noGrp="1"/>
          </p:cNvSpPr>
          <p:nvPr>
            <p:ph type="dt" sz="half" idx="10"/>
          </p:nvPr>
        </p:nvSpPr>
        <p:spPr/>
        <p:txBody>
          <a:bodyPr/>
          <a:lstStyle/>
          <a:p>
            <a:fld id="{C9901DA1-A838-4A20-AF3D-1A92B654CA73}" type="datetimeFigureOut">
              <a:rPr lang="ca-ES" smtClean="0"/>
              <a:t>10/1/2018</a:t>
            </a:fld>
            <a:endParaRPr lang="ca-ES"/>
          </a:p>
        </p:txBody>
      </p:sp>
      <p:sp>
        <p:nvSpPr>
          <p:cNvPr id="5" name="Footer Placeholder 4">
            <a:extLst>
              <a:ext uri="{FF2B5EF4-FFF2-40B4-BE49-F238E27FC236}">
                <a16:creationId xmlns:a16="http://schemas.microsoft.com/office/drawing/2014/main" id="{EA0DF57F-ABB3-4279-83E0-320C37FDE599}"/>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B3D365CD-3439-4475-A4F8-0B645E24CFBB}"/>
              </a:ext>
            </a:extLst>
          </p:cNvPr>
          <p:cNvSpPr>
            <a:spLocks noGrp="1"/>
          </p:cNvSpPr>
          <p:nvPr>
            <p:ph type="sldNum" sz="quarter" idx="12"/>
          </p:nvPr>
        </p:nvSpPr>
        <p:spPr/>
        <p:txBody>
          <a:bodyPr/>
          <a:lstStyle/>
          <a:p>
            <a:fld id="{7D989FBD-6896-4AC9-99FB-73786ADB96B9}" type="slidenum">
              <a:rPr lang="ca-ES" smtClean="0"/>
              <a:t>‹#›</a:t>
            </a:fld>
            <a:endParaRPr lang="ca-ES"/>
          </a:p>
        </p:txBody>
      </p:sp>
    </p:spTree>
    <p:extLst>
      <p:ext uri="{BB962C8B-B14F-4D97-AF65-F5344CB8AC3E}">
        <p14:creationId xmlns:p14="http://schemas.microsoft.com/office/powerpoint/2010/main" val="10132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321F-DF0C-46A6-89BA-5C5F6AA9847A}"/>
              </a:ext>
            </a:extLst>
          </p:cNvPr>
          <p:cNvSpPr>
            <a:spLocks noGrp="1"/>
          </p:cNvSpPr>
          <p:nvPr>
            <p:ph type="title"/>
          </p:nvPr>
        </p:nvSpPr>
        <p:spPr/>
        <p:txBody>
          <a:bodyPr/>
          <a:lstStyle/>
          <a:p>
            <a:r>
              <a:rPr lang="en-US"/>
              <a:t>Click to edit Master title style</a:t>
            </a:r>
            <a:endParaRPr lang="ca-ES"/>
          </a:p>
        </p:txBody>
      </p:sp>
      <p:sp>
        <p:nvSpPr>
          <p:cNvPr id="3" name="Content Placeholder 2">
            <a:extLst>
              <a:ext uri="{FF2B5EF4-FFF2-40B4-BE49-F238E27FC236}">
                <a16:creationId xmlns:a16="http://schemas.microsoft.com/office/drawing/2014/main" id="{1CC470FA-62BF-4CB2-A9AF-CC1FE3BF76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Content Placeholder 3">
            <a:extLst>
              <a:ext uri="{FF2B5EF4-FFF2-40B4-BE49-F238E27FC236}">
                <a16:creationId xmlns:a16="http://schemas.microsoft.com/office/drawing/2014/main" id="{1F7E7331-62A2-4570-B5FD-E260538CC5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5" name="Date Placeholder 4">
            <a:extLst>
              <a:ext uri="{FF2B5EF4-FFF2-40B4-BE49-F238E27FC236}">
                <a16:creationId xmlns:a16="http://schemas.microsoft.com/office/drawing/2014/main" id="{EC91053F-89E5-4901-AE83-C49A61B901F5}"/>
              </a:ext>
            </a:extLst>
          </p:cNvPr>
          <p:cNvSpPr>
            <a:spLocks noGrp="1"/>
          </p:cNvSpPr>
          <p:nvPr>
            <p:ph type="dt" sz="half" idx="10"/>
          </p:nvPr>
        </p:nvSpPr>
        <p:spPr/>
        <p:txBody>
          <a:bodyPr/>
          <a:lstStyle/>
          <a:p>
            <a:fld id="{C9901DA1-A838-4A20-AF3D-1A92B654CA73}" type="datetimeFigureOut">
              <a:rPr lang="ca-ES" smtClean="0"/>
              <a:t>10/1/2018</a:t>
            </a:fld>
            <a:endParaRPr lang="ca-ES"/>
          </a:p>
        </p:txBody>
      </p:sp>
      <p:sp>
        <p:nvSpPr>
          <p:cNvPr id="6" name="Footer Placeholder 5">
            <a:extLst>
              <a:ext uri="{FF2B5EF4-FFF2-40B4-BE49-F238E27FC236}">
                <a16:creationId xmlns:a16="http://schemas.microsoft.com/office/drawing/2014/main" id="{2E7E5809-11C9-440F-A80C-A7CEEE38BB98}"/>
              </a:ext>
            </a:extLst>
          </p:cNvPr>
          <p:cNvSpPr>
            <a:spLocks noGrp="1"/>
          </p:cNvSpPr>
          <p:nvPr>
            <p:ph type="ftr" sz="quarter" idx="11"/>
          </p:nvPr>
        </p:nvSpPr>
        <p:spPr/>
        <p:txBody>
          <a:bodyPr/>
          <a:lstStyle/>
          <a:p>
            <a:endParaRPr lang="ca-ES"/>
          </a:p>
        </p:txBody>
      </p:sp>
      <p:sp>
        <p:nvSpPr>
          <p:cNvPr id="7" name="Slide Number Placeholder 6">
            <a:extLst>
              <a:ext uri="{FF2B5EF4-FFF2-40B4-BE49-F238E27FC236}">
                <a16:creationId xmlns:a16="http://schemas.microsoft.com/office/drawing/2014/main" id="{084AA779-CB26-4879-B600-5FD1E5C728B7}"/>
              </a:ext>
            </a:extLst>
          </p:cNvPr>
          <p:cNvSpPr>
            <a:spLocks noGrp="1"/>
          </p:cNvSpPr>
          <p:nvPr>
            <p:ph type="sldNum" sz="quarter" idx="12"/>
          </p:nvPr>
        </p:nvSpPr>
        <p:spPr/>
        <p:txBody>
          <a:bodyPr/>
          <a:lstStyle/>
          <a:p>
            <a:fld id="{7D989FBD-6896-4AC9-99FB-73786ADB96B9}" type="slidenum">
              <a:rPr lang="ca-ES" smtClean="0"/>
              <a:t>‹#›</a:t>
            </a:fld>
            <a:endParaRPr lang="ca-ES"/>
          </a:p>
        </p:txBody>
      </p:sp>
    </p:spTree>
    <p:extLst>
      <p:ext uri="{BB962C8B-B14F-4D97-AF65-F5344CB8AC3E}">
        <p14:creationId xmlns:p14="http://schemas.microsoft.com/office/powerpoint/2010/main" val="295547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62A9-68F0-4A44-BA93-948D267AFF71}"/>
              </a:ext>
            </a:extLst>
          </p:cNvPr>
          <p:cNvSpPr>
            <a:spLocks noGrp="1"/>
          </p:cNvSpPr>
          <p:nvPr>
            <p:ph type="title"/>
          </p:nvPr>
        </p:nvSpPr>
        <p:spPr>
          <a:xfrm>
            <a:off x="839788" y="365125"/>
            <a:ext cx="10515600" cy="1325563"/>
          </a:xfrm>
        </p:spPr>
        <p:txBody>
          <a:bodyPr/>
          <a:lstStyle/>
          <a:p>
            <a:r>
              <a:rPr lang="en-US"/>
              <a:t>Click to edit Master title style</a:t>
            </a:r>
            <a:endParaRPr lang="ca-ES"/>
          </a:p>
        </p:txBody>
      </p:sp>
      <p:sp>
        <p:nvSpPr>
          <p:cNvPr id="3" name="Text Placeholder 2">
            <a:extLst>
              <a:ext uri="{FF2B5EF4-FFF2-40B4-BE49-F238E27FC236}">
                <a16:creationId xmlns:a16="http://schemas.microsoft.com/office/drawing/2014/main" id="{400BD19C-26F6-4145-BA4E-59131F286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895D88B-D918-43EE-9471-93DDBBF08B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5" name="Text Placeholder 4">
            <a:extLst>
              <a:ext uri="{FF2B5EF4-FFF2-40B4-BE49-F238E27FC236}">
                <a16:creationId xmlns:a16="http://schemas.microsoft.com/office/drawing/2014/main" id="{AEBCA78D-D1AD-4B61-B1BA-171C280FC2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18800D-B810-46DB-ABEC-6ED2B110BB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7" name="Date Placeholder 6">
            <a:extLst>
              <a:ext uri="{FF2B5EF4-FFF2-40B4-BE49-F238E27FC236}">
                <a16:creationId xmlns:a16="http://schemas.microsoft.com/office/drawing/2014/main" id="{FD823B67-C202-460C-967C-DCC03113C55E}"/>
              </a:ext>
            </a:extLst>
          </p:cNvPr>
          <p:cNvSpPr>
            <a:spLocks noGrp="1"/>
          </p:cNvSpPr>
          <p:nvPr>
            <p:ph type="dt" sz="half" idx="10"/>
          </p:nvPr>
        </p:nvSpPr>
        <p:spPr/>
        <p:txBody>
          <a:bodyPr/>
          <a:lstStyle/>
          <a:p>
            <a:fld id="{C9901DA1-A838-4A20-AF3D-1A92B654CA73}" type="datetimeFigureOut">
              <a:rPr lang="ca-ES" smtClean="0"/>
              <a:t>10/1/2018</a:t>
            </a:fld>
            <a:endParaRPr lang="ca-ES"/>
          </a:p>
        </p:txBody>
      </p:sp>
      <p:sp>
        <p:nvSpPr>
          <p:cNvPr id="8" name="Footer Placeholder 7">
            <a:extLst>
              <a:ext uri="{FF2B5EF4-FFF2-40B4-BE49-F238E27FC236}">
                <a16:creationId xmlns:a16="http://schemas.microsoft.com/office/drawing/2014/main" id="{570CFF36-1F24-4ECE-837D-7DFA2A563834}"/>
              </a:ext>
            </a:extLst>
          </p:cNvPr>
          <p:cNvSpPr>
            <a:spLocks noGrp="1"/>
          </p:cNvSpPr>
          <p:nvPr>
            <p:ph type="ftr" sz="quarter" idx="11"/>
          </p:nvPr>
        </p:nvSpPr>
        <p:spPr/>
        <p:txBody>
          <a:bodyPr/>
          <a:lstStyle/>
          <a:p>
            <a:endParaRPr lang="ca-ES"/>
          </a:p>
        </p:txBody>
      </p:sp>
      <p:sp>
        <p:nvSpPr>
          <p:cNvPr id="9" name="Slide Number Placeholder 8">
            <a:extLst>
              <a:ext uri="{FF2B5EF4-FFF2-40B4-BE49-F238E27FC236}">
                <a16:creationId xmlns:a16="http://schemas.microsoft.com/office/drawing/2014/main" id="{5F709E29-CB26-40C2-A0B1-9EEAB29AEAEA}"/>
              </a:ext>
            </a:extLst>
          </p:cNvPr>
          <p:cNvSpPr>
            <a:spLocks noGrp="1"/>
          </p:cNvSpPr>
          <p:nvPr>
            <p:ph type="sldNum" sz="quarter" idx="12"/>
          </p:nvPr>
        </p:nvSpPr>
        <p:spPr/>
        <p:txBody>
          <a:bodyPr/>
          <a:lstStyle/>
          <a:p>
            <a:fld id="{7D989FBD-6896-4AC9-99FB-73786ADB96B9}" type="slidenum">
              <a:rPr lang="ca-ES" smtClean="0"/>
              <a:t>‹#›</a:t>
            </a:fld>
            <a:endParaRPr lang="ca-ES"/>
          </a:p>
        </p:txBody>
      </p:sp>
    </p:spTree>
    <p:extLst>
      <p:ext uri="{BB962C8B-B14F-4D97-AF65-F5344CB8AC3E}">
        <p14:creationId xmlns:p14="http://schemas.microsoft.com/office/powerpoint/2010/main" val="185512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4575-9FE9-43BC-B578-E36468051467}"/>
              </a:ext>
            </a:extLst>
          </p:cNvPr>
          <p:cNvSpPr>
            <a:spLocks noGrp="1"/>
          </p:cNvSpPr>
          <p:nvPr>
            <p:ph type="title"/>
          </p:nvPr>
        </p:nvSpPr>
        <p:spPr/>
        <p:txBody>
          <a:bodyPr/>
          <a:lstStyle/>
          <a:p>
            <a:r>
              <a:rPr lang="en-US"/>
              <a:t>Click to edit Master title style</a:t>
            </a:r>
            <a:endParaRPr lang="ca-ES"/>
          </a:p>
        </p:txBody>
      </p:sp>
      <p:sp>
        <p:nvSpPr>
          <p:cNvPr id="3" name="Date Placeholder 2">
            <a:extLst>
              <a:ext uri="{FF2B5EF4-FFF2-40B4-BE49-F238E27FC236}">
                <a16:creationId xmlns:a16="http://schemas.microsoft.com/office/drawing/2014/main" id="{2FBFECD2-34E6-47FA-91DC-403440672713}"/>
              </a:ext>
            </a:extLst>
          </p:cNvPr>
          <p:cNvSpPr>
            <a:spLocks noGrp="1"/>
          </p:cNvSpPr>
          <p:nvPr>
            <p:ph type="dt" sz="half" idx="10"/>
          </p:nvPr>
        </p:nvSpPr>
        <p:spPr/>
        <p:txBody>
          <a:bodyPr/>
          <a:lstStyle/>
          <a:p>
            <a:fld id="{C9901DA1-A838-4A20-AF3D-1A92B654CA73}" type="datetimeFigureOut">
              <a:rPr lang="ca-ES" smtClean="0"/>
              <a:t>10/1/2018</a:t>
            </a:fld>
            <a:endParaRPr lang="ca-ES"/>
          </a:p>
        </p:txBody>
      </p:sp>
      <p:sp>
        <p:nvSpPr>
          <p:cNvPr id="4" name="Footer Placeholder 3">
            <a:extLst>
              <a:ext uri="{FF2B5EF4-FFF2-40B4-BE49-F238E27FC236}">
                <a16:creationId xmlns:a16="http://schemas.microsoft.com/office/drawing/2014/main" id="{888CE500-49B0-44E2-B735-8EDB6E519AF7}"/>
              </a:ext>
            </a:extLst>
          </p:cNvPr>
          <p:cNvSpPr>
            <a:spLocks noGrp="1"/>
          </p:cNvSpPr>
          <p:nvPr>
            <p:ph type="ftr" sz="quarter" idx="11"/>
          </p:nvPr>
        </p:nvSpPr>
        <p:spPr/>
        <p:txBody>
          <a:bodyPr/>
          <a:lstStyle/>
          <a:p>
            <a:endParaRPr lang="ca-ES"/>
          </a:p>
        </p:txBody>
      </p:sp>
      <p:sp>
        <p:nvSpPr>
          <p:cNvPr id="5" name="Slide Number Placeholder 4">
            <a:extLst>
              <a:ext uri="{FF2B5EF4-FFF2-40B4-BE49-F238E27FC236}">
                <a16:creationId xmlns:a16="http://schemas.microsoft.com/office/drawing/2014/main" id="{F2178238-89B6-4C37-A985-AD0C10990708}"/>
              </a:ext>
            </a:extLst>
          </p:cNvPr>
          <p:cNvSpPr>
            <a:spLocks noGrp="1"/>
          </p:cNvSpPr>
          <p:nvPr>
            <p:ph type="sldNum" sz="quarter" idx="12"/>
          </p:nvPr>
        </p:nvSpPr>
        <p:spPr/>
        <p:txBody>
          <a:bodyPr/>
          <a:lstStyle/>
          <a:p>
            <a:fld id="{7D989FBD-6896-4AC9-99FB-73786ADB96B9}" type="slidenum">
              <a:rPr lang="ca-ES" smtClean="0"/>
              <a:t>‹#›</a:t>
            </a:fld>
            <a:endParaRPr lang="ca-ES"/>
          </a:p>
        </p:txBody>
      </p:sp>
    </p:spTree>
    <p:extLst>
      <p:ext uri="{BB962C8B-B14F-4D97-AF65-F5344CB8AC3E}">
        <p14:creationId xmlns:p14="http://schemas.microsoft.com/office/powerpoint/2010/main" val="207519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1A45E5-1CFA-44DE-9877-79CA3BD67108}"/>
              </a:ext>
            </a:extLst>
          </p:cNvPr>
          <p:cNvSpPr>
            <a:spLocks noGrp="1"/>
          </p:cNvSpPr>
          <p:nvPr>
            <p:ph type="dt" sz="half" idx="10"/>
          </p:nvPr>
        </p:nvSpPr>
        <p:spPr/>
        <p:txBody>
          <a:bodyPr/>
          <a:lstStyle/>
          <a:p>
            <a:fld id="{C9901DA1-A838-4A20-AF3D-1A92B654CA73}" type="datetimeFigureOut">
              <a:rPr lang="ca-ES" smtClean="0"/>
              <a:t>10/1/2018</a:t>
            </a:fld>
            <a:endParaRPr lang="ca-ES"/>
          </a:p>
        </p:txBody>
      </p:sp>
      <p:sp>
        <p:nvSpPr>
          <p:cNvPr id="3" name="Footer Placeholder 2">
            <a:extLst>
              <a:ext uri="{FF2B5EF4-FFF2-40B4-BE49-F238E27FC236}">
                <a16:creationId xmlns:a16="http://schemas.microsoft.com/office/drawing/2014/main" id="{5F39A27A-0508-423C-BE0F-ACA989E71FF1}"/>
              </a:ext>
            </a:extLst>
          </p:cNvPr>
          <p:cNvSpPr>
            <a:spLocks noGrp="1"/>
          </p:cNvSpPr>
          <p:nvPr>
            <p:ph type="ftr" sz="quarter" idx="11"/>
          </p:nvPr>
        </p:nvSpPr>
        <p:spPr/>
        <p:txBody>
          <a:bodyPr/>
          <a:lstStyle/>
          <a:p>
            <a:endParaRPr lang="ca-ES"/>
          </a:p>
        </p:txBody>
      </p:sp>
      <p:sp>
        <p:nvSpPr>
          <p:cNvPr id="4" name="Slide Number Placeholder 3">
            <a:extLst>
              <a:ext uri="{FF2B5EF4-FFF2-40B4-BE49-F238E27FC236}">
                <a16:creationId xmlns:a16="http://schemas.microsoft.com/office/drawing/2014/main" id="{46DF9BE7-7FF3-4A08-BC6F-D387BC1F304C}"/>
              </a:ext>
            </a:extLst>
          </p:cNvPr>
          <p:cNvSpPr>
            <a:spLocks noGrp="1"/>
          </p:cNvSpPr>
          <p:nvPr>
            <p:ph type="sldNum" sz="quarter" idx="12"/>
          </p:nvPr>
        </p:nvSpPr>
        <p:spPr/>
        <p:txBody>
          <a:bodyPr/>
          <a:lstStyle/>
          <a:p>
            <a:fld id="{7D989FBD-6896-4AC9-99FB-73786ADB96B9}" type="slidenum">
              <a:rPr lang="ca-ES" smtClean="0"/>
              <a:t>‹#›</a:t>
            </a:fld>
            <a:endParaRPr lang="ca-ES"/>
          </a:p>
        </p:txBody>
      </p:sp>
    </p:spTree>
    <p:extLst>
      <p:ext uri="{BB962C8B-B14F-4D97-AF65-F5344CB8AC3E}">
        <p14:creationId xmlns:p14="http://schemas.microsoft.com/office/powerpoint/2010/main" val="95883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3720-6A74-481E-8718-0624792DD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a-ES"/>
          </a:p>
        </p:txBody>
      </p:sp>
      <p:sp>
        <p:nvSpPr>
          <p:cNvPr id="3" name="Content Placeholder 2">
            <a:extLst>
              <a:ext uri="{FF2B5EF4-FFF2-40B4-BE49-F238E27FC236}">
                <a16:creationId xmlns:a16="http://schemas.microsoft.com/office/drawing/2014/main" id="{D18F6CA3-87FE-4914-9D85-36E95DE958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Text Placeholder 3">
            <a:extLst>
              <a:ext uri="{FF2B5EF4-FFF2-40B4-BE49-F238E27FC236}">
                <a16:creationId xmlns:a16="http://schemas.microsoft.com/office/drawing/2014/main" id="{A652BB85-EDB8-4E01-8B15-1E7CB8729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4C13CB-37D9-4EA4-9494-BAA0318929FB}"/>
              </a:ext>
            </a:extLst>
          </p:cNvPr>
          <p:cNvSpPr>
            <a:spLocks noGrp="1"/>
          </p:cNvSpPr>
          <p:nvPr>
            <p:ph type="dt" sz="half" idx="10"/>
          </p:nvPr>
        </p:nvSpPr>
        <p:spPr/>
        <p:txBody>
          <a:bodyPr/>
          <a:lstStyle/>
          <a:p>
            <a:fld id="{C9901DA1-A838-4A20-AF3D-1A92B654CA73}" type="datetimeFigureOut">
              <a:rPr lang="ca-ES" smtClean="0"/>
              <a:t>10/1/2018</a:t>
            </a:fld>
            <a:endParaRPr lang="ca-ES"/>
          </a:p>
        </p:txBody>
      </p:sp>
      <p:sp>
        <p:nvSpPr>
          <p:cNvPr id="6" name="Footer Placeholder 5">
            <a:extLst>
              <a:ext uri="{FF2B5EF4-FFF2-40B4-BE49-F238E27FC236}">
                <a16:creationId xmlns:a16="http://schemas.microsoft.com/office/drawing/2014/main" id="{4FB82C68-F55E-4089-8180-0CEBD6331759}"/>
              </a:ext>
            </a:extLst>
          </p:cNvPr>
          <p:cNvSpPr>
            <a:spLocks noGrp="1"/>
          </p:cNvSpPr>
          <p:nvPr>
            <p:ph type="ftr" sz="quarter" idx="11"/>
          </p:nvPr>
        </p:nvSpPr>
        <p:spPr/>
        <p:txBody>
          <a:bodyPr/>
          <a:lstStyle/>
          <a:p>
            <a:endParaRPr lang="ca-ES"/>
          </a:p>
        </p:txBody>
      </p:sp>
      <p:sp>
        <p:nvSpPr>
          <p:cNvPr id="7" name="Slide Number Placeholder 6">
            <a:extLst>
              <a:ext uri="{FF2B5EF4-FFF2-40B4-BE49-F238E27FC236}">
                <a16:creationId xmlns:a16="http://schemas.microsoft.com/office/drawing/2014/main" id="{6807B1B3-2101-4105-B04D-885C315DA44B}"/>
              </a:ext>
            </a:extLst>
          </p:cNvPr>
          <p:cNvSpPr>
            <a:spLocks noGrp="1"/>
          </p:cNvSpPr>
          <p:nvPr>
            <p:ph type="sldNum" sz="quarter" idx="12"/>
          </p:nvPr>
        </p:nvSpPr>
        <p:spPr/>
        <p:txBody>
          <a:bodyPr/>
          <a:lstStyle/>
          <a:p>
            <a:fld id="{7D989FBD-6896-4AC9-99FB-73786ADB96B9}" type="slidenum">
              <a:rPr lang="ca-ES" smtClean="0"/>
              <a:t>‹#›</a:t>
            </a:fld>
            <a:endParaRPr lang="ca-ES"/>
          </a:p>
        </p:txBody>
      </p:sp>
    </p:spTree>
    <p:extLst>
      <p:ext uri="{BB962C8B-B14F-4D97-AF65-F5344CB8AC3E}">
        <p14:creationId xmlns:p14="http://schemas.microsoft.com/office/powerpoint/2010/main" val="263500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E5A79-38EB-4E1C-8DA0-656324BE8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a-ES"/>
          </a:p>
        </p:txBody>
      </p:sp>
      <p:sp>
        <p:nvSpPr>
          <p:cNvPr id="3" name="Picture Placeholder 2">
            <a:extLst>
              <a:ext uri="{FF2B5EF4-FFF2-40B4-BE49-F238E27FC236}">
                <a16:creationId xmlns:a16="http://schemas.microsoft.com/office/drawing/2014/main" id="{90001F6A-B5CD-49E2-A0CC-8939FFF951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Text Placeholder 3">
            <a:extLst>
              <a:ext uri="{FF2B5EF4-FFF2-40B4-BE49-F238E27FC236}">
                <a16:creationId xmlns:a16="http://schemas.microsoft.com/office/drawing/2014/main" id="{698C1D07-1438-4C45-A002-439CBCFEB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1397CF-EF11-4D6E-ABFB-E7B507E19F1F}"/>
              </a:ext>
            </a:extLst>
          </p:cNvPr>
          <p:cNvSpPr>
            <a:spLocks noGrp="1"/>
          </p:cNvSpPr>
          <p:nvPr>
            <p:ph type="dt" sz="half" idx="10"/>
          </p:nvPr>
        </p:nvSpPr>
        <p:spPr/>
        <p:txBody>
          <a:bodyPr/>
          <a:lstStyle/>
          <a:p>
            <a:fld id="{C9901DA1-A838-4A20-AF3D-1A92B654CA73}" type="datetimeFigureOut">
              <a:rPr lang="ca-ES" smtClean="0"/>
              <a:t>10/1/2018</a:t>
            </a:fld>
            <a:endParaRPr lang="ca-ES"/>
          </a:p>
        </p:txBody>
      </p:sp>
      <p:sp>
        <p:nvSpPr>
          <p:cNvPr id="6" name="Footer Placeholder 5">
            <a:extLst>
              <a:ext uri="{FF2B5EF4-FFF2-40B4-BE49-F238E27FC236}">
                <a16:creationId xmlns:a16="http://schemas.microsoft.com/office/drawing/2014/main" id="{AB4717E3-624A-42F5-9F29-31EFB5154DF2}"/>
              </a:ext>
            </a:extLst>
          </p:cNvPr>
          <p:cNvSpPr>
            <a:spLocks noGrp="1"/>
          </p:cNvSpPr>
          <p:nvPr>
            <p:ph type="ftr" sz="quarter" idx="11"/>
          </p:nvPr>
        </p:nvSpPr>
        <p:spPr/>
        <p:txBody>
          <a:bodyPr/>
          <a:lstStyle/>
          <a:p>
            <a:endParaRPr lang="ca-ES"/>
          </a:p>
        </p:txBody>
      </p:sp>
      <p:sp>
        <p:nvSpPr>
          <p:cNvPr id="7" name="Slide Number Placeholder 6">
            <a:extLst>
              <a:ext uri="{FF2B5EF4-FFF2-40B4-BE49-F238E27FC236}">
                <a16:creationId xmlns:a16="http://schemas.microsoft.com/office/drawing/2014/main" id="{2964F28A-AA23-45CD-8347-6337B8A2A479}"/>
              </a:ext>
            </a:extLst>
          </p:cNvPr>
          <p:cNvSpPr>
            <a:spLocks noGrp="1"/>
          </p:cNvSpPr>
          <p:nvPr>
            <p:ph type="sldNum" sz="quarter" idx="12"/>
          </p:nvPr>
        </p:nvSpPr>
        <p:spPr/>
        <p:txBody>
          <a:bodyPr/>
          <a:lstStyle/>
          <a:p>
            <a:fld id="{7D989FBD-6896-4AC9-99FB-73786ADB96B9}" type="slidenum">
              <a:rPr lang="ca-ES" smtClean="0"/>
              <a:t>‹#›</a:t>
            </a:fld>
            <a:endParaRPr lang="ca-ES"/>
          </a:p>
        </p:txBody>
      </p:sp>
    </p:spTree>
    <p:extLst>
      <p:ext uri="{BB962C8B-B14F-4D97-AF65-F5344CB8AC3E}">
        <p14:creationId xmlns:p14="http://schemas.microsoft.com/office/powerpoint/2010/main" val="296110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B3291-4DE0-4C0F-AD98-CE5383D6E8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a-ES"/>
          </a:p>
        </p:txBody>
      </p:sp>
      <p:sp>
        <p:nvSpPr>
          <p:cNvPr id="3" name="Text Placeholder 2">
            <a:extLst>
              <a:ext uri="{FF2B5EF4-FFF2-40B4-BE49-F238E27FC236}">
                <a16:creationId xmlns:a16="http://schemas.microsoft.com/office/drawing/2014/main" id="{EFA93FC3-5412-4EE4-B4BD-B57DF3C4B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8500318F-AC1D-4A34-8315-617338CB55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01DA1-A838-4A20-AF3D-1A92B654CA73}" type="datetimeFigureOut">
              <a:rPr lang="ca-ES" smtClean="0"/>
              <a:t>10/1/2018</a:t>
            </a:fld>
            <a:endParaRPr lang="ca-ES"/>
          </a:p>
        </p:txBody>
      </p:sp>
      <p:sp>
        <p:nvSpPr>
          <p:cNvPr id="5" name="Footer Placeholder 4">
            <a:extLst>
              <a:ext uri="{FF2B5EF4-FFF2-40B4-BE49-F238E27FC236}">
                <a16:creationId xmlns:a16="http://schemas.microsoft.com/office/drawing/2014/main" id="{7E3675DF-17E8-4B3C-B298-42413AA0F9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a:extLst>
              <a:ext uri="{FF2B5EF4-FFF2-40B4-BE49-F238E27FC236}">
                <a16:creationId xmlns:a16="http://schemas.microsoft.com/office/drawing/2014/main" id="{85747CE8-EB00-453D-B1B9-C4340ABBD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89FBD-6896-4AC9-99FB-73786ADB96B9}" type="slidenum">
              <a:rPr lang="ca-ES" smtClean="0"/>
              <a:t>‹#›</a:t>
            </a:fld>
            <a:endParaRPr lang="ca-ES"/>
          </a:p>
        </p:txBody>
      </p:sp>
    </p:spTree>
    <p:extLst>
      <p:ext uri="{BB962C8B-B14F-4D97-AF65-F5344CB8AC3E}">
        <p14:creationId xmlns:p14="http://schemas.microsoft.com/office/powerpoint/2010/main" val="285751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prezi.com/view/rA1fN9AfQindpDQRTBzo/"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787B-9779-4F2E-907B-5408E49ACAB5}"/>
              </a:ext>
            </a:extLst>
          </p:cNvPr>
          <p:cNvSpPr>
            <a:spLocks noGrp="1"/>
          </p:cNvSpPr>
          <p:nvPr>
            <p:ph type="title"/>
          </p:nvPr>
        </p:nvSpPr>
        <p:spPr>
          <a:xfrm>
            <a:off x="838200" y="365125"/>
            <a:ext cx="10515600" cy="5781675"/>
          </a:xfrm>
        </p:spPr>
        <p:txBody>
          <a:bodyPr>
            <a:normAutofit fontScale="90000"/>
          </a:bodyPr>
          <a:lstStyle/>
          <a:p>
            <a:r>
              <a:rPr lang="ca-ES" dirty="0"/>
              <a:t>Les diapositives que es mostraran a continuació han estat realitzades amb el programa </a:t>
            </a:r>
            <a:r>
              <a:rPr lang="ca-ES" dirty="0" err="1"/>
              <a:t>Prezi</a:t>
            </a:r>
            <a:r>
              <a:rPr lang="ca-ES" dirty="0"/>
              <a:t>, pel que no deixen de ser simples captures de pantalla de la presentació que es realitza amb aquest programa. Si es vol veure la presentació interactiva, que té un contingut visual més potent i dinàmic, únicament cal accedir al següent enllaç:</a:t>
            </a:r>
            <a:br>
              <a:rPr lang="ca-ES" dirty="0"/>
            </a:br>
            <a:r>
              <a:rPr lang="ca-ES" dirty="0"/>
              <a:t> </a:t>
            </a:r>
            <a:br>
              <a:rPr lang="ca-ES" dirty="0"/>
            </a:br>
            <a:r>
              <a:rPr lang="ca-ES" dirty="0">
                <a:hlinkClick r:id="rId2"/>
              </a:rPr>
              <a:t>https://prezi.com/view/rA1fN9AfQindpDQRTBzo/</a:t>
            </a:r>
            <a:br>
              <a:rPr lang="ca-ES" dirty="0"/>
            </a:br>
            <a:endParaRPr lang="ca-ES" dirty="0"/>
          </a:p>
        </p:txBody>
      </p:sp>
    </p:spTree>
    <p:extLst>
      <p:ext uri="{BB962C8B-B14F-4D97-AF65-F5344CB8AC3E}">
        <p14:creationId xmlns:p14="http://schemas.microsoft.com/office/powerpoint/2010/main" val="124898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ED1BA7-2A66-48E3-BF7A-D8ED9670C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spTree>
    <p:extLst>
      <p:ext uri="{BB962C8B-B14F-4D97-AF65-F5344CB8AC3E}">
        <p14:creationId xmlns:p14="http://schemas.microsoft.com/office/powerpoint/2010/main" val="342188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CECB1-5567-4686-8F66-05BB60F4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6631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FE30F2-BBA8-4EEC-B6D2-376E5A925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Tree>
    <p:extLst>
      <p:ext uri="{BB962C8B-B14F-4D97-AF65-F5344CB8AC3E}">
        <p14:creationId xmlns:p14="http://schemas.microsoft.com/office/powerpoint/2010/main" val="86773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E7462FA-7E4D-44EB-BC0E-609201938939}"/>
              </a:ext>
            </a:extLst>
          </p:cNvPr>
          <p:cNvSpPr/>
          <p:nvPr/>
        </p:nvSpPr>
        <p:spPr>
          <a:xfrm>
            <a:off x="1485900" y="3009900"/>
            <a:ext cx="1257300" cy="13335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9" name="Picture 8">
            <a:extLst>
              <a:ext uri="{FF2B5EF4-FFF2-40B4-BE49-F238E27FC236}">
                <a16:creationId xmlns:a16="http://schemas.microsoft.com/office/drawing/2014/main" id="{0F3317F8-D725-4C37-8A42-9F09B4A67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934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483A47-D7E0-49A2-B13D-0FB8DD4B7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386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6B2DD1-49DC-4C40-AE7E-D99D9D57E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98385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D47E5-4457-4590-8407-DC54F1979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11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8D1660-4688-49C3-9BFB-3FDFAC94A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799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76DD67-C0BD-4530-BCCE-8C67BB040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44970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C5ABCC-DD0E-45CF-B80C-3AA5352F1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378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A415FA-B0C3-462B-8EC0-4F778E1C3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Tree>
    <p:extLst>
      <p:ext uri="{BB962C8B-B14F-4D97-AF65-F5344CB8AC3E}">
        <p14:creationId xmlns:p14="http://schemas.microsoft.com/office/powerpoint/2010/main" val="1701157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60</Words>
  <Application>Microsoft Office PowerPoint</Application>
  <PresentationFormat>Widescreen</PresentationFormat>
  <Paragraphs>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Les diapositives que es mostraran a continuació han estat realitzades amb el programa Prezi, pel que no deixen de ser simples captures de pantalla de la presentació que es realitza amb aquest programa. Si es vol veure la presentació interactiva, que té un contingut visual més potent i dinàmic, únicament cal accedir al següent enllaç:   https://prezi.com/view/rA1fN9AfQindpDQRTBzo/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dc:creator>
  <cp:lastModifiedBy>Marina</cp:lastModifiedBy>
  <cp:revision>7</cp:revision>
  <dcterms:created xsi:type="dcterms:W3CDTF">2018-01-10T06:58:10Z</dcterms:created>
  <dcterms:modified xsi:type="dcterms:W3CDTF">2018-01-10T07:59:02Z</dcterms:modified>
</cp:coreProperties>
</file>