
<file path=[Content_Types].xml><?xml version="1.0" encoding="utf-8"?>
<Types xmlns="http://schemas.openxmlformats.org/package/2006/content-types">
  <Default Extension="aac" ContentType="audio/aac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4" r:id="rId3"/>
    <p:sldId id="274" r:id="rId4"/>
    <p:sldId id="290" r:id="rId5"/>
    <p:sldId id="292" r:id="rId6"/>
    <p:sldId id="293" r:id="rId7"/>
    <p:sldId id="294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6" r:id="rId17"/>
    <p:sldId id="305" r:id="rId18"/>
    <p:sldId id="307" r:id="rId1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86435"/>
  </p:normalViewPr>
  <p:slideViewPr>
    <p:cSldViewPr snapToGrid="0" snapToObjects="1">
      <p:cViewPr varScale="1">
        <p:scale>
          <a:sx n="131" d="100"/>
          <a:sy n="131" d="100"/>
        </p:scale>
        <p:origin x="10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2976E-AE72-EF49-9441-A2E8CF14D0F1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D6398-CA38-384E-8F69-64FE716FFE2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069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17E8-1F26-0844-8BC0-A5707828F73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94C92-58B1-454A-9E02-AC9ABC92297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149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99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09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82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87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96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27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9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86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72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4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27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071CC-D6AA-BC48-B1A7-1D8BC994C8A3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DDC3C-1335-0941-8D87-1818397EE4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77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aac"/><Relationship Id="rId2" Type="http://schemas.microsoft.com/office/2007/relationships/media" Target="../media/media1.aac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5" Type="http://schemas.openxmlformats.org/officeDocument/2006/relationships/image" Target="../media/image2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5266" y="840536"/>
            <a:ext cx="9144000" cy="2387600"/>
          </a:xfrm>
        </p:spPr>
        <p:txBody>
          <a:bodyPr/>
          <a:lstStyle/>
          <a:p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</a:t>
            </a:r>
            <a:br>
              <a:rPr lang="es-ES_tradnl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s-ES_tradnl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6648" y="2971462"/>
            <a:ext cx="9144000" cy="1655762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Animación del cuento:</a:t>
            </a:r>
          </a:p>
          <a:p>
            <a:r>
              <a:rPr lang="es-ES_tradnl" sz="36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36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de cuatro hojas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973">
            <a:off x="8522387" y="2644639"/>
            <a:ext cx="2598695" cy="28542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981" y="6407582"/>
            <a:ext cx="254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Abadi MT Condensed Light" charset="0"/>
                <a:ea typeface="Abadi MT Condensed Light" charset="0"/>
                <a:cs typeface="Abadi MT Condensed Light" charset="0"/>
              </a:rPr>
              <a:t>Alumna: Dolores Marín </a:t>
            </a:r>
            <a:r>
              <a:rPr lang="es-ES_tradnl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Donate</a:t>
            </a:r>
            <a:endParaRPr lang="es-ES_tradnl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/>
          <p:cNvSpPr/>
          <p:nvPr/>
        </p:nvSpPr>
        <p:spPr>
          <a:xfrm>
            <a:off x="1064630" y="5061814"/>
            <a:ext cx="8179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dirty="0">
                <a:latin typeface="Abadi MT Condensed Light" charset="0"/>
                <a:ea typeface="Abadi MT Condensed Light" charset="0"/>
                <a:cs typeface="Abadi MT Condensed Light" charset="0"/>
              </a:rPr>
              <a:t>Adaptación de un cuento convencional a una animación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ES_tradnl" dirty="0"/>
          </a:p>
        </p:txBody>
      </p:sp>
      <p:pic>
        <p:nvPicPr>
          <p:cNvPr id="11" name="Sin título 1.a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3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417">
        <p14:prism/>
      </p:transition>
    </mc:Choice>
    <mc:Fallback xmlns="">
      <p:transition spd="slow" advTm="27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2" y="458120"/>
            <a:ext cx="3679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es-ES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y 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añadieron los personajes.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80" y="1540455"/>
            <a:ext cx="7739380" cy="4317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8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299">
        <p14:prism/>
      </p:transition>
    </mc:Choice>
    <mc:Fallback xmlns="">
      <p:transition spd="slow" advTm="14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4584" y="458120"/>
            <a:ext cx="5597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aplicaron técnicas de animación a los personajes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01" y="2018994"/>
            <a:ext cx="2466658" cy="2844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9" y="2021523"/>
            <a:ext cx="2358125" cy="28415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64" y="1988304"/>
            <a:ext cx="2252283" cy="2780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7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089">
        <p14:prism/>
      </p:transition>
    </mc:Choice>
    <mc:Fallback xmlns="">
      <p:transition spd="slow" advTm="27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1" y="458120"/>
            <a:ext cx="3796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incluyó voz y música de fondo.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44" y="2240536"/>
            <a:ext cx="2025594" cy="19929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656" y="1979698"/>
            <a:ext cx="2667000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331">
        <p14:prism/>
      </p:transition>
    </mc:Choice>
    <mc:Fallback xmlns="">
      <p:transition spd="slow" advTm="9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4581" y="458120"/>
            <a:ext cx="5809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¿Cuál fue el resultado obtenido?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7103" y="2042873"/>
            <a:ext cx="765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Los personajes cobraron vida, porque se movían y hablaban.</a:t>
            </a: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8" y="3044059"/>
            <a:ext cx="9268784" cy="2231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196">
        <p14:prism/>
      </p:transition>
    </mc:Choice>
    <mc:Fallback xmlns="">
      <p:transition spd="slow" advTm="7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5" y="458120"/>
            <a:ext cx="10637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¿Que ventajas tiene haber versionado el cuento a una  animación?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9969" y="4249208"/>
            <a:ext cx="982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Y lo más importante! Es muy atractivo para los pequeños.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87641" y="1953517"/>
            <a:ext cx="1007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Los niños no necesitan que un adulto les cuente el cuento.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64107" y="3588910"/>
            <a:ext cx="750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Los dibujos animados transmiten información ,eficazmente, a los niños.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74443" y="2662488"/>
            <a:ext cx="96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Al añadir una voz, animar las ilustraciones y adicionar música en las escenas hacen más llamativa la historia que se cuenta.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3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041">
        <p14:prism/>
      </p:transition>
    </mc:Choice>
    <mc:Fallback xmlns="">
      <p:transition spd="slow" advTm="49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7" y="458120"/>
            <a:ext cx="10830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¿Y qué se hará para que los dibujos puedan ser vistos por muchos más niños?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78205" y="3250154"/>
            <a:ext cx="5964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compartirá la animación en una red social de vídeo.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379" y="3044895"/>
            <a:ext cx="794884" cy="76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3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73">
        <p14:prism/>
      </p:transition>
    </mc:Choice>
    <mc:Fallback xmlns="">
      <p:transition spd="slow" advTm="1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5" y="458120"/>
            <a:ext cx="10830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¿Cuáles serán las consecuencias de compartir el vídeo en la red?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86297" y="3986526"/>
            <a:ext cx="3821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Y gran capacidad de comunicación.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6297" y="2016119"/>
            <a:ext cx="2737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Gran difusión del cuento.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1246" y="2999030"/>
            <a:ext cx="2009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Mayor visibilidad.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133" y="1965101"/>
            <a:ext cx="556698" cy="538017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3053833" y="2999523"/>
            <a:ext cx="603767" cy="432533"/>
            <a:chOff x="9543362" y="2980823"/>
            <a:chExt cx="930584" cy="666662"/>
          </a:xfrm>
        </p:grpSpPr>
        <p:sp>
          <p:nvSpPr>
            <p:cNvPr id="6" name="Elipse 5"/>
            <p:cNvSpPr/>
            <p:nvPr/>
          </p:nvSpPr>
          <p:spPr>
            <a:xfrm>
              <a:off x="9543362" y="2980823"/>
              <a:ext cx="930584" cy="66666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9893237" y="3198737"/>
              <a:ext cx="230833" cy="2308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31730" y="3846793"/>
            <a:ext cx="538181" cy="601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50">
        <p14:prism/>
      </p:transition>
    </mc:Choice>
    <mc:Fallback xmlns="">
      <p:transition spd="slow" advTm="14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4580" y="458120"/>
            <a:ext cx="7398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¿Ha valido la pena animar este cuento?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77432" y="1177534"/>
            <a:ext cx="192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Desde luego</a:t>
            </a:r>
            <a:r>
              <a:rPr lang="mr-IN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7432" y="3034730"/>
            <a:ext cx="7404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Al poder difundir el cuento por las redes sociales ha podido ser visto por muchos más niños. Ahora </a:t>
            </a:r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es más conocido.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50772" y="4379984"/>
            <a:ext cx="7517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La concienciación del espectador.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Los dibujos dejan bien claro a todos, que ser diferente ,como </a:t>
            </a:r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,  es sólo una apariencia externa y que  lo que es realmente importante y valioso está en el interior del personaje.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61246" y="1845443"/>
            <a:ext cx="803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ha reforzado la comunicación  gracias a la atracción natural que tienen los dibujos animados para el público objetivo. ¡</a:t>
            </a:r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y sus amigos se mueven y hablan!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77432" y="3918319"/>
            <a:ext cx="264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Y lo más importante</a:t>
            </a:r>
            <a:r>
              <a:rPr lang="mr-IN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es-ES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89" y="2221604"/>
            <a:ext cx="2244666" cy="2342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2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689">
        <p14:prism/>
      </p:transition>
    </mc:Choice>
    <mc:Fallback xmlns="">
      <p:transition spd="slow" advTm="50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2" grpId="0"/>
      <p:bldP spid="1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420760" y="2758699"/>
            <a:ext cx="61220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800" dirty="0"/>
              <a:t>Gracias!!!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43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08">
        <p14:prism/>
      </p:transition>
    </mc:Choice>
    <mc:Fallback xmlns="">
      <p:transition spd="slow" advTm="11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005" y="581064"/>
            <a:ext cx="1585247" cy="65605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75463" y="581064"/>
            <a:ext cx="9320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>
                <a:latin typeface="Abadi MT Condensed Light" charset="0"/>
                <a:ea typeface="Abadi MT Condensed Light" charset="0"/>
                <a:cs typeface="Abadi MT Condensed Light" charset="0"/>
              </a:rPr>
              <a:t>La Federación Española de Enfermedades Raras</a:t>
            </a:r>
          </a:p>
          <a:p>
            <a:r>
              <a:rPr lang="es-ES_tradnl" sz="3600" dirty="0">
                <a:latin typeface="Abadi MT Condensed Light" charset="0"/>
                <a:ea typeface="Abadi MT Condensed Light" charset="0"/>
                <a:cs typeface="Abadi MT Condensed Light" charset="0"/>
              </a:rPr>
              <a:t>dispone de un cuento infantil llamado: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87" y="2688768"/>
            <a:ext cx="5609448" cy="1842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74">
        <p14:prism/>
      </p:transition>
    </mc:Choice>
    <mc:Fallback xmlns="">
      <p:transition spd="slow" advTm="1087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96883" y="458120"/>
            <a:ext cx="5928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sz="3600" dirty="0">
                <a:latin typeface="Abadi MT Condensed Light" charset="0"/>
                <a:ea typeface="Abadi MT Condensed Light" charset="0"/>
                <a:cs typeface="Abadi MT Condensed Light" charset="0"/>
              </a:rPr>
              <a:t>Cuál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es la sinopsis del cuento?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76617" y="1431349"/>
            <a:ext cx="758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El cuento relata las vivencias de un trébol de 4 hojas en un jardín de España. </a:t>
            </a:r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de cuatro hojas, al darse cuenta que es diferente a los demás se siente triste. </a:t>
            </a:r>
            <a:endParaRPr lang="es-ES_tradnl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74528" y="2735838"/>
            <a:ext cx="750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Dionisio, el trébol más viejo del jardín, ayudará a </a:t>
            </a:r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a entender porque es diferente y cuáles son las ventajas e inconvenientes.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4528" y="3938281"/>
            <a:ext cx="7386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32275" y="49262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_tradnl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7762" y="3845711"/>
            <a:ext cx="750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 pasará un momento angustioso cuando se vea en la circunstancia de que un humano lo quiere arrancar del jardín. Un niño intervendrá para impedir  que el trébol sea arrancado.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05" y="1930195"/>
            <a:ext cx="1182958" cy="141412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63" y="681960"/>
            <a:ext cx="1996606" cy="278434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12694" y="5295627"/>
            <a:ext cx="4661012" cy="65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9" y="3697585"/>
            <a:ext cx="2733695" cy="2365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6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982">
        <p14:prism/>
      </p:transition>
    </mc:Choice>
    <mc:Fallback xmlns="">
      <p:transition spd="slow" advTm="39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3" y="458120"/>
            <a:ext cx="5928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¿Para qué se utiliza el cuento?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79133" y="2119169"/>
            <a:ext cx="945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Para explicar a los niños que significa poseer una enfermedad rara. </a:t>
            </a:r>
            <a:endParaRPr lang="es-ES_tradnl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54857" y="3001298"/>
            <a:ext cx="979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El uso del contenido del libro sirve para trabajar las emociones de todos niños.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9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067">
        <p14:prism/>
      </p:transition>
    </mc:Choice>
    <mc:Fallback xmlns="">
      <p:transition spd="slow" advTm="57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4581" y="458120"/>
            <a:ext cx="6662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Qué ilustraciones tiene el cuento?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16" y="1672458"/>
            <a:ext cx="1437556" cy="33829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5" y="1672458"/>
            <a:ext cx="1437556" cy="33829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45" y="1672458"/>
            <a:ext cx="1437557" cy="33829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47" y="1672458"/>
            <a:ext cx="1437556" cy="338294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49" y="1672458"/>
            <a:ext cx="1437556" cy="338294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56" y="1672458"/>
            <a:ext cx="1437556" cy="33829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5982" y="5704885"/>
            <a:ext cx="10527738" cy="42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734875" y="5427886"/>
            <a:ext cx="628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Ilustraciones originales creadas por Zoográfico para En Babia Comunicación Social, 2012</a:t>
            </a:r>
            <a:r>
              <a:rPr lang="es-ES_tradnl" sz="12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8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3407">
        <p14:prism/>
      </p:transition>
    </mc:Choice>
    <mc:Fallback xmlns="">
      <p:transition spd="slow" advTm="83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153" y="458120"/>
            <a:ext cx="6862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¿Mereció la pena animar el cuento?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6617" y="2054955"/>
            <a:ext cx="982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analiza el trabajo realizado</a:t>
            </a:r>
            <a:r>
              <a:rPr lang="mr-IN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endParaRPr lang="es-ES_tradnl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0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167">
        <p14:prism/>
      </p:transition>
    </mc:Choice>
    <mc:Fallback xmlns="">
      <p:transition spd="slow" advTm="13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875060" y="3198167"/>
            <a:ext cx="9685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desarrolló un guion técnico para explicar como iba a ser exactamente la animación.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990" y="1539986"/>
            <a:ext cx="838200" cy="10668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538710" y="1249776"/>
            <a:ext cx="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?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308193" y="1698229"/>
            <a:ext cx="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?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038090" y="1241242"/>
            <a:ext cx="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?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439692" y="1558669"/>
            <a:ext cx="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?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74580" y="458120"/>
            <a:ext cx="632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Y qué es lo primero que se hizo?</a:t>
            </a:r>
            <a:endParaRPr lang="es-ES_tradnl" sz="4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26685"/>
              </p:ext>
            </p:extLst>
          </p:nvPr>
        </p:nvGraphicFramePr>
        <p:xfrm>
          <a:off x="295369" y="4455422"/>
          <a:ext cx="10374630" cy="922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0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27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24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Secuencia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Escena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Tiempo duración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i="1" dirty="0">
                          <a:effectLst/>
                        </a:rPr>
                        <a:t>Storyboard</a:t>
                      </a:r>
                      <a:endParaRPr lang="es-ES_tradnl" sz="1000" i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Descripción de imagen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Narración (voz en off)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Plano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Ángulo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Movimiento de cámara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Banda musical/ efectos sonoros</a:t>
                      </a:r>
                      <a:endParaRPr lang="es-ES_tradnl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98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812">
        <p14:prism/>
      </p:transition>
    </mc:Choice>
    <mc:Fallback xmlns="">
      <p:transition spd="slow" advTm="50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4575" y="458120"/>
            <a:ext cx="5318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después se separaron las imágenes una a una</a:t>
            </a:r>
            <a:endParaRPr lang="es-ES_tradnl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1" y="2256396"/>
            <a:ext cx="980918" cy="11726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48" y="4130258"/>
            <a:ext cx="943127" cy="115877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8495">
            <a:off x="6838145" y="4588833"/>
            <a:ext cx="1069339" cy="107291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84" y="4002953"/>
            <a:ext cx="1178803" cy="141338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3328">
            <a:off x="3050181" y="3944534"/>
            <a:ext cx="1272454" cy="104051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2" y="1222310"/>
            <a:ext cx="1615832" cy="167231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9208">
            <a:off x="7872293" y="2559478"/>
            <a:ext cx="1164829" cy="125328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7765">
            <a:off x="3102900" y="1670956"/>
            <a:ext cx="1418152" cy="104151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43" y="1188921"/>
            <a:ext cx="1095079" cy="74001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7" y="4002953"/>
            <a:ext cx="1033703" cy="175866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6" y="2459577"/>
            <a:ext cx="1422906" cy="336653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00506" y="1306176"/>
            <a:ext cx="1172310" cy="107349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4" y="634753"/>
            <a:ext cx="1333480" cy="1288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9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113">
        <p14:prism/>
      </p:transition>
    </mc:Choice>
    <mc:Fallback xmlns="">
      <p:transition spd="slow" advTm="27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466752" y="0"/>
            <a:ext cx="7998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0" y="6232663"/>
            <a:ext cx="12192000" cy="708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ubtítulo 2"/>
          <p:cNvSpPr>
            <a:spLocks noGrp="1"/>
          </p:cNvSpPr>
          <p:nvPr>
            <p:ph type="subTitle" idx="1"/>
          </p:nvPr>
        </p:nvSpPr>
        <p:spPr>
          <a:xfrm>
            <a:off x="72483" y="6439193"/>
            <a:ext cx="11290610" cy="563773"/>
          </a:xfrm>
        </p:spPr>
        <p:txBody>
          <a:bodyPr>
            <a:noAutofit/>
          </a:bodyPr>
          <a:lstStyle/>
          <a:p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Trabajo Final de Grado                                                                                               Animación del cuento: </a:t>
            </a:r>
            <a:r>
              <a:rPr lang="es-ES_tradnl" sz="1800" b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Federito</a:t>
            </a:r>
            <a:r>
              <a:rPr lang="es-ES_tradnl" sz="1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, el trébol cuatro de hojas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69008" y="458120"/>
            <a:ext cx="2642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>
                <a:latin typeface="Abadi MT Condensed Light" charset="0"/>
                <a:ea typeface="Abadi MT Condensed Light" charset="0"/>
                <a:cs typeface="Abadi MT Condensed Light" charset="0"/>
              </a:rPr>
              <a:t>Se creó </a:t>
            </a:r>
            <a:r>
              <a:rPr lang="es-ES_tradnl" sz="2400" dirty="0">
                <a:latin typeface="Abadi MT Condensed Light" charset="0"/>
                <a:ea typeface="Abadi MT Condensed Light" charset="0"/>
                <a:cs typeface="Abadi MT Condensed Light" charset="0"/>
              </a:rPr>
              <a:t>un escenario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09" y="1501688"/>
            <a:ext cx="7802880" cy="4395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227">
        <p14:prism/>
      </p:transition>
    </mc:Choice>
    <mc:Fallback xmlns="">
      <p:transition spd="slow" advTm="14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9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3|14.3|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2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4|11.2|9.9|1.5|2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22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0.1|9.1|7.2|22|9.5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4|2.4|1.4|1.4|1.8|1.3|0.5|0.8|1|1.3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788</Words>
  <Application>Microsoft Macintosh PowerPoint</Application>
  <PresentationFormat>Panorámica</PresentationFormat>
  <Paragraphs>75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Abadi MT Condensed Extra Bold</vt:lpstr>
      <vt:lpstr>Abadi MT Condensed Light</vt:lpstr>
      <vt:lpstr>Arial</vt:lpstr>
      <vt:lpstr>Calibri</vt:lpstr>
      <vt:lpstr>Calibri Light</vt:lpstr>
      <vt:lpstr>Times New Roman</vt:lpstr>
      <vt:lpstr>Tema de Office</vt:lpstr>
      <vt:lpstr>Trabajo Final de Grado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final de Grado </dc:title>
  <dc:creator>Loli marin</dc:creator>
  <cp:lastModifiedBy>Loli marin</cp:lastModifiedBy>
  <cp:revision>147</cp:revision>
  <dcterms:created xsi:type="dcterms:W3CDTF">2017-12-29T18:42:39Z</dcterms:created>
  <dcterms:modified xsi:type="dcterms:W3CDTF">2018-01-21T13:43:43Z</dcterms:modified>
</cp:coreProperties>
</file>