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8.xml" ContentType="application/vnd.openxmlformats-officedocument.themeOverr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9.xml" ContentType="application/vnd.openxmlformats-officedocument.themeOverr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1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6" r:id="rId3"/>
    <p:sldId id="266" r:id="rId4"/>
    <p:sldId id="259" r:id="rId5"/>
    <p:sldId id="260" r:id="rId6"/>
    <p:sldId id="261" r:id="rId7"/>
    <p:sldId id="277" r:id="rId8"/>
    <p:sldId id="271" r:id="rId9"/>
    <p:sldId id="292" r:id="rId10"/>
    <p:sldId id="269" r:id="rId11"/>
    <p:sldId id="267" r:id="rId12"/>
    <p:sldId id="270" r:id="rId13"/>
    <p:sldId id="272" r:id="rId14"/>
    <p:sldId id="273" r:id="rId15"/>
    <p:sldId id="275" r:id="rId16"/>
    <p:sldId id="268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5" r:id="rId29"/>
    <p:sldId id="258" r:id="rId30"/>
    <p:sldId id="289" r:id="rId31"/>
    <p:sldId id="291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C0C"/>
    <a:srgbClr val="CBCBCB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280" autoAdjust="0"/>
  </p:normalViewPr>
  <p:slideViewPr>
    <p:cSldViewPr snapToGrid="0">
      <p:cViewPr varScale="1">
        <p:scale>
          <a:sx n="72" d="100"/>
          <a:sy n="72" d="100"/>
        </p:scale>
        <p:origin x="354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817BD-BAE7-4C29-9135-4941C74AECC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CC312F-DCBC-4567-BF45-C16F35010828}">
      <dgm:prSet phldrT="[Texto]" custT="1"/>
      <dgm:spPr/>
      <dgm:t>
        <a:bodyPr/>
        <a:lstStyle/>
        <a:p>
          <a:r>
            <a:rPr lang="es-ES" sz="2400" b="1" dirty="0">
              <a:latin typeface="Arial" panose="020B0604020202020204" pitchFamily="34" charset="0"/>
              <a:cs typeface="Arial" panose="020B0604020202020204" pitchFamily="34" charset="0"/>
            </a:rPr>
            <a:t>Verificación de la viabilidad Técnica</a:t>
          </a:r>
        </a:p>
      </dgm:t>
    </dgm:pt>
    <dgm:pt modelId="{1F75C163-7F0B-4243-8E72-0DEB953D0531}" type="parTrans" cxnId="{4EEA4E7E-664F-4008-828E-2D968E0718DC}">
      <dgm:prSet/>
      <dgm:spPr/>
      <dgm:t>
        <a:bodyPr/>
        <a:lstStyle/>
        <a:p>
          <a:endParaRPr lang="es-ES"/>
        </a:p>
      </dgm:t>
    </dgm:pt>
    <dgm:pt modelId="{0ABB781D-AE2F-41C2-92CE-7C80F3A68117}" type="sibTrans" cxnId="{4EEA4E7E-664F-4008-828E-2D968E0718DC}">
      <dgm:prSet/>
      <dgm:spPr/>
      <dgm:t>
        <a:bodyPr/>
        <a:lstStyle/>
        <a:p>
          <a:endParaRPr lang="es-ES"/>
        </a:p>
      </dgm:t>
    </dgm:pt>
    <dgm:pt modelId="{1BFF4354-B770-4118-B220-24750C5F7674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Despliegue NGPON2 sobre la infraestructura óptica heredada</a:t>
          </a:r>
          <a:endParaRPr lang="es-E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A1B82D-14FE-4D36-93F0-AF8C53249AD1}" type="parTrans" cxnId="{A4B6364B-0F4B-4A9D-8342-B5A6238B6109}">
      <dgm:prSet/>
      <dgm:spPr/>
      <dgm:t>
        <a:bodyPr/>
        <a:lstStyle/>
        <a:p>
          <a:endParaRPr lang="es-ES"/>
        </a:p>
      </dgm:t>
    </dgm:pt>
    <dgm:pt modelId="{5ACC330E-CFEC-4837-A01B-C976F3DDDF1A}" type="sibTrans" cxnId="{A4B6364B-0F4B-4A9D-8342-B5A6238B6109}">
      <dgm:prSet/>
      <dgm:spPr/>
      <dgm:t>
        <a:bodyPr/>
        <a:lstStyle/>
        <a:p>
          <a:endParaRPr lang="es-ES"/>
        </a:p>
      </dgm:t>
    </dgm:pt>
    <dgm:pt modelId="{9DB2609B-D1B8-401E-8AAF-9174A14926DF}">
      <dgm:prSet phldrT="[Texto]" custT="1"/>
      <dgm:spPr/>
      <dgm:t>
        <a:bodyPr/>
        <a:lstStyle/>
        <a:p>
          <a:pPr algn="ctr"/>
          <a:r>
            <a:rPr lang="es-ES" sz="2100" b="1" kern="120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Coexistencia entre NGPON2, XGPON y GPON</a:t>
          </a:r>
        </a:p>
      </dgm:t>
    </dgm:pt>
    <dgm:pt modelId="{AE6CF57D-BA2F-4DAF-84FD-1BCBECF0B629}" type="parTrans" cxnId="{570F2CE0-446E-47DA-A68A-171DDD831A99}">
      <dgm:prSet/>
      <dgm:spPr/>
      <dgm:t>
        <a:bodyPr/>
        <a:lstStyle/>
        <a:p>
          <a:endParaRPr lang="es-ES"/>
        </a:p>
      </dgm:t>
    </dgm:pt>
    <dgm:pt modelId="{CCC99FE6-D98E-49FE-A44F-B0A5BC30A958}" type="sibTrans" cxnId="{570F2CE0-446E-47DA-A68A-171DDD831A99}">
      <dgm:prSet/>
      <dgm:spPr/>
      <dgm:t>
        <a:bodyPr/>
        <a:lstStyle/>
        <a:p>
          <a:endParaRPr lang="es-ES"/>
        </a:p>
      </dgm:t>
    </dgm:pt>
    <dgm:pt modelId="{CC40C909-1796-4972-A92B-E710C02B67D9}">
      <dgm:prSet phldrT="[Texto]" custT="1"/>
      <dgm:spPr/>
      <dgm:t>
        <a:bodyPr/>
        <a:lstStyle/>
        <a:p>
          <a:r>
            <a:rPr lang="es-ES" sz="2400" b="1" dirty="0">
              <a:latin typeface="Arial" panose="020B0604020202020204" pitchFamily="34" charset="0"/>
              <a:cs typeface="Arial" panose="020B0604020202020204" pitchFamily="34" charset="0"/>
            </a:rPr>
            <a:t>Verificación de la viabilidad económica</a:t>
          </a:r>
        </a:p>
      </dgm:t>
    </dgm:pt>
    <dgm:pt modelId="{21078896-CBF6-489A-8DB1-3929851703EE}" type="parTrans" cxnId="{F46D6CFB-90E5-48E5-83D8-E423EBB746F2}">
      <dgm:prSet/>
      <dgm:spPr/>
      <dgm:t>
        <a:bodyPr/>
        <a:lstStyle/>
        <a:p>
          <a:endParaRPr lang="es-ES"/>
        </a:p>
      </dgm:t>
    </dgm:pt>
    <dgm:pt modelId="{0DE71E9B-CBBC-472D-BDBA-C6036D6C96E5}" type="sibTrans" cxnId="{F46D6CFB-90E5-48E5-83D8-E423EBB746F2}">
      <dgm:prSet/>
      <dgm:spPr/>
      <dgm:t>
        <a:bodyPr/>
        <a:lstStyle/>
        <a:p>
          <a:endParaRPr lang="es-ES"/>
        </a:p>
      </dgm:t>
    </dgm:pt>
    <dgm:pt modelId="{0B9BE6F7-4A60-4CAD-A646-3E8F2F31BB1E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Evaluación de costes asociados a los requerimientos técnicos</a:t>
          </a:r>
        </a:p>
      </dgm:t>
    </dgm:pt>
    <dgm:pt modelId="{1C546666-C0D0-44CE-90AE-91DB3790027E}" type="parTrans" cxnId="{4DEAD0C5-5E70-4638-92CB-D981C286C954}">
      <dgm:prSet/>
      <dgm:spPr/>
      <dgm:t>
        <a:bodyPr/>
        <a:lstStyle/>
        <a:p>
          <a:endParaRPr lang="es-ES"/>
        </a:p>
      </dgm:t>
    </dgm:pt>
    <dgm:pt modelId="{03B08BDB-C32C-47D9-81EC-91C9B83B90A3}" type="sibTrans" cxnId="{4DEAD0C5-5E70-4638-92CB-D981C286C954}">
      <dgm:prSet/>
      <dgm:spPr/>
      <dgm:t>
        <a:bodyPr/>
        <a:lstStyle/>
        <a:p>
          <a:endParaRPr lang="es-ES"/>
        </a:p>
      </dgm:t>
    </dgm:pt>
    <dgm:pt modelId="{B0D48849-F787-4AAD-886A-FFDFF4B3F051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Análisis de viabilidad económica del Trabajo</a:t>
          </a:r>
        </a:p>
      </dgm:t>
    </dgm:pt>
    <dgm:pt modelId="{ECBCEDBB-3B26-4058-BC8B-154562671123}" type="parTrans" cxnId="{401865E1-BC37-4515-AC2B-8DA66A47E846}">
      <dgm:prSet/>
      <dgm:spPr/>
      <dgm:t>
        <a:bodyPr/>
        <a:lstStyle/>
        <a:p>
          <a:endParaRPr lang="es-ES"/>
        </a:p>
      </dgm:t>
    </dgm:pt>
    <dgm:pt modelId="{D5A4441D-73CA-4FE3-A6AE-3557A7C7FB55}" type="sibTrans" cxnId="{401865E1-BC37-4515-AC2B-8DA66A47E846}">
      <dgm:prSet/>
      <dgm:spPr/>
      <dgm:t>
        <a:bodyPr/>
        <a:lstStyle/>
        <a:p>
          <a:endParaRPr lang="es-ES"/>
        </a:p>
      </dgm:t>
    </dgm:pt>
    <dgm:pt modelId="{003B7D2B-453D-4A4D-A734-19D54C6C314C}" type="pres">
      <dgm:prSet presAssocID="{A48817BD-BAE7-4C29-9135-4941C74AECC0}" presName="theList" presStyleCnt="0">
        <dgm:presLayoutVars>
          <dgm:dir/>
          <dgm:animLvl val="lvl"/>
          <dgm:resizeHandles val="exact"/>
        </dgm:presLayoutVars>
      </dgm:prSet>
      <dgm:spPr/>
    </dgm:pt>
    <dgm:pt modelId="{B50B83FE-D107-4B12-A1C2-F5CEDD1A5772}" type="pres">
      <dgm:prSet presAssocID="{1ECC312F-DCBC-4567-BF45-C16F35010828}" presName="compNode" presStyleCnt="0"/>
      <dgm:spPr/>
    </dgm:pt>
    <dgm:pt modelId="{FC2449C8-099A-42D4-968F-B087B6B7D706}" type="pres">
      <dgm:prSet presAssocID="{1ECC312F-DCBC-4567-BF45-C16F35010828}" presName="aNode" presStyleLbl="bgShp" presStyleIdx="0" presStyleCnt="2"/>
      <dgm:spPr/>
    </dgm:pt>
    <dgm:pt modelId="{C8A37284-3CEC-4A95-9641-92131BC35845}" type="pres">
      <dgm:prSet presAssocID="{1ECC312F-DCBC-4567-BF45-C16F35010828}" presName="textNode" presStyleLbl="bgShp" presStyleIdx="0" presStyleCnt="2"/>
      <dgm:spPr/>
    </dgm:pt>
    <dgm:pt modelId="{0C66FE68-096A-4393-8B02-DEA4ADE1D783}" type="pres">
      <dgm:prSet presAssocID="{1ECC312F-DCBC-4567-BF45-C16F35010828}" presName="compChildNode" presStyleCnt="0"/>
      <dgm:spPr/>
    </dgm:pt>
    <dgm:pt modelId="{592B04EE-7E04-4DFD-80BC-2071C0D5A1BA}" type="pres">
      <dgm:prSet presAssocID="{1ECC312F-DCBC-4567-BF45-C16F35010828}" presName="theInnerList" presStyleCnt="0"/>
      <dgm:spPr/>
    </dgm:pt>
    <dgm:pt modelId="{069A6235-491A-4523-891E-64F2DBB252E8}" type="pres">
      <dgm:prSet presAssocID="{1BFF4354-B770-4118-B220-24750C5F7674}" presName="childNode" presStyleLbl="node1" presStyleIdx="0" presStyleCnt="4">
        <dgm:presLayoutVars>
          <dgm:bulletEnabled val="1"/>
        </dgm:presLayoutVars>
      </dgm:prSet>
      <dgm:spPr/>
    </dgm:pt>
    <dgm:pt modelId="{F9282EA2-9E03-40AD-9CFC-BA1FB143D65A}" type="pres">
      <dgm:prSet presAssocID="{1BFF4354-B770-4118-B220-24750C5F7674}" presName="aSpace2" presStyleCnt="0"/>
      <dgm:spPr/>
    </dgm:pt>
    <dgm:pt modelId="{9A02D1B4-A99A-4CCE-BCDD-B3041F4E26A4}" type="pres">
      <dgm:prSet presAssocID="{9DB2609B-D1B8-401E-8AAF-9174A14926DF}" presName="childNode" presStyleLbl="node1" presStyleIdx="1" presStyleCnt="4">
        <dgm:presLayoutVars>
          <dgm:bulletEnabled val="1"/>
        </dgm:presLayoutVars>
      </dgm:prSet>
      <dgm:spPr/>
    </dgm:pt>
    <dgm:pt modelId="{BA3FE484-5DA3-42F3-BDFD-1A4CC8E16DD5}" type="pres">
      <dgm:prSet presAssocID="{1ECC312F-DCBC-4567-BF45-C16F35010828}" presName="aSpace" presStyleCnt="0"/>
      <dgm:spPr/>
    </dgm:pt>
    <dgm:pt modelId="{B58DA481-C999-4FFF-9F81-C447225EE948}" type="pres">
      <dgm:prSet presAssocID="{CC40C909-1796-4972-A92B-E710C02B67D9}" presName="compNode" presStyleCnt="0"/>
      <dgm:spPr/>
    </dgm:pt>
    <dgm:pt modelId="{25BB88F3-0802-4AFB-864D-02F9F98ABF8B}" type="pres">
      <dgm:prSet presAssocID="{CC40C909-1796-4972-A92B-E710C02B67D9}" presName="aNode" presStyleLbl="bgShp" presStyleIdx="1" presStyleCnt="2"/>
      <dgm:spPr/>
    </dgm:pt>
    <dgm:pt modelId="{17828A8E-A1DF-4C61-B048-3796BA371DB0}" type="pres">
      <dgm:prSet presAssocID="{CC40C909-1796-4972-A92B-E710C02B67D9}" presName="textNode" presStyleLbl="bgShp" presStyleIdx="1" presStyleCnt="2"/>
      <dgm:spPr/>
    </dgm:pt>
    <dgm:pt modelId="{2A8E70F3-E7CA-4553-8D70-F481CA83B194}" type="pres">
      <dgm:prSet presAssocID="{CC40C909-1796-4972-A92B-E710C02B67D9}" presName="compChildNode" presStyleCnt="0"/>
      <dgm:spPr/>
    </dgm:pt>
    <dgm:pt modelId="{162AB007-732A-4A7C-8208-BCF624E1F391}" type="pres">
      <dgm:prSet presAssocID="{CC40C909-1796-4972-A92B-E710C02B67D9}" presName="theInnerList" presStyleCnt="0"/>
      <dgm:spPr/>
    </dgm:pt>
    <dgm:pt modelId="{135F47E5-4469-4809-828C-7F2BCFA3E50D}" type="pres">
      <dgm:prSet presAssocID="{0B9BE6F7-4A60-4CAD-A646-3E8F2F31BB1E}" presName="childNode" presStyleLbl="node1" presStyleIdx="2" presStyleCnt="4">
        <dgm:presLayoutVars>
          <dgm:bulletEnabled val="1"/>
        </dgm:presLayoutVars>
      </dgm:prSet>
      <dgm:spPr/>
    </dgm:pt>
    <dgm:pt modelId="{CC6269F4-709D-45F3-8DFC-D0C72A956D1A}" type="pres">
      <dgm:prSet presAssocID="{0B9BE6F7-4A60-4CAD-A646-3E8F2F31BB1E}" presName="aSpace2" presStyleCnt="0"/>
      <dgm:spPr/>
    </dgm:pt>
    <dgm:pt modelId="{4BFCEFBC-219D-44F2-9942-33376F72D5DC}" type="pres">
      <dgm:prSet presAssocID="{B0D48849-F787-4AAD-886A-FFDFF4B3F051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ECEA2D0C-9205-4229-AB1D-2B25D7EE5E2F}" type="presOf" srcId="{B0D48849-F787-4AAD-886A-FFDFF4B3F051}" destId="{4BFCEFBC-219D-44F2-9942-33376F72D5DC}" srcOrd="0" destOrd="0" presId="urn:microsoft.com/office/officeart/2005/8/layout/lProcess2"/>
    <dgm:cxn modelId="{97FEC616-06EB-4863-B005-FAF14293D339}" type="presOf" srcId="{0B9BE6F7-4A60-4CAD-A646-3E8F2F31BB1E}" destId="{135F47E5-4469-4809-828C-7F2BCFA3E50D}" srcOrd="0" destOrd="0" presId="urn:microsoft.com/office/officeart/2005/8/layout/lProcess2"/>
    <dgm:cxn modelId="{994CF635-D394-419A-9CC8-50B8ED1B1584}" type="presOf" srcId="{CC40C909-1796-4972-A92B-E710C02B67D9}" destId="{17828A8E-A1DF-4C61-B048-3796BA371DB0}" srcOrd="1" destOrd="0" presId="urn:microsoft.com/office/officeart/2005/8/layout/lProcess2"/>
    <dgm:cxn modelId="{282F813C-CE10-4CE2-894E-8F04B4C170F2}" type="presOf" srcId="{9DB2609B-D1B8-401E-8AAF-9174A14926DF}" destId="{9A02D1B4-A99A-4CCE-BCDD-B3041F4E26A4}" srcOrd="0" destOrd="0" presId="urn:microsoft.com/office/officeart/2005/8/layout/lProcess2"/>
    <dgm:cxn modelId="{A4B6364B-0F4B-4A9D-8342-B5A6238B6109}" srcId="{1ECC312F-DCBC-4567-BF45-C16F35010828}" destId="{1BFF4354-B770-4118-B220-24750C5F7674}" srcOrd="0" destOrd="0" parTransId="{B6A1B82D-14FE-4D36-93F0-AF8C53249AD1}" sibTransId="{5ACC330E-CFEC-4837-A01B-C976F3DDDF1A}"/>
    <dgm:cxn modelId="{037C9853-2CDF-402C-8B34-EC6D190F92AA}" type="presOf" srcId="{1BFF4354-B770-4118-B220-24750C5F7674}" destId="{069A6235-491A-4523-891E-64F2DBB252E8}" srcOrd="0" destOrd="0" presId="urn:microsoft.com/office/officeart/2005/8/layout/lProcess2"/>
    <dgm:cxn modelId="{4EEA4E7E-664F-4008-828E-2D968E0718DC}" srcId="{A48817BD-BAE7-4C29-9135-4941C74AECC0}" destId="{1ECC312F-DCBC-4567-BF45-C16F35010828}" srcOrd="0" destOrd="0" parTransId="{1F75C163-7F0B-4243-8E72-0DEB953D0531}" sibTransId="{0ABB781D-AE2F-41C2-92CE-7C80F3A68117}"/>
    <dgm:cxn modelId="{E0D83189-CFAA-4E18-ACAC-5A85906B154F}" type="presOf" srcId="{A48817BD-BAE7-4C29-9135-4941C74AECC0}" destId="{003B7D2B-453D-4A4D-A734-19D54C6C314C}" srcOrd="0" destOrd="0" presId="urn:microsoft.com/office/officeart/2005/8/layout/lProcess2"/>
    <dgm:cxn modelId="{B634A0B8-49B5-428E-968D-712039646519}" type="presOf" srcId="{1ECC312F-DCBC-4567-BF45-C16F35010828}" destId="{C8A37284-3CEC-4A95-9641-92131BC35845}" srcOrd="1" destOrd="0" presId="urn:microsoft.com/office/officeart/2005/8/layout/lProcess2"/>
    <dgm:cxn modelId="{094108C1-90BA-4455-8EF2-1E7CF225AA7E}" type="presOf" srcId="{1ECC312F-DCBC-4567-BF45-C16F35010828}" destId="{FC2449C8-099A-42D4-968F-B087B6B7D706}" srcOrd="0" destOrd="0" presId="urn:microsoft.com/office/officeart/2005/8/layout/lProcess2"/>
    <dgm:cxn modelId="{4DEAD0C5-5E70-4638-92CB-D981C286C954}" srcId="{CC40C909-1796-4972-A92B-E710C02B67D9}" destId="{0B9BE6F7-4A60-4CAD-A646-3E8F2F31BB1E}" srcOrd="0" destOrd="0" parTransId="{1C546666-C0D0-44CE-90AE-91DB3790027E}" sibTransId="{03B08BDB-C32C-47D9-81EC-91C9B83B90A3}"/>
    <dgm:cxn modelId="{409384D8-1ED7-4E9F-A305-C42A14123331}" type="presOf" srcId="{CC40C909-1796-4972-A92B-E710C02B67D9}" destId="{25BB88F3-0802-4AFB-864D-02F9F98ABF8B}" srcOrd="0" destOrd="0" presId="urn:microsoft.com/office/officeart/2005/8/layout/lProcess2"/>
    <dgm:cxn modelId="{570F2CE0-446E-47DA-A68A-171DDD831A99}" srcId="{1ECC312F-DCBC-4567-BF45-C16F35010828}" destId="{9DB2609B-D1B8-401E-8AAF-9174A14926DF}" srcOrd="1" destOrd="0" parTransId="{AE6CF57D-BA2F-4DAF-84FD-1BCBECF0B629}" sibTransId="{CCC99FE6-D98E-49FE-A44F-B0A5BC30A958}"/>
    <dgm:cxn modelId="{401865E1-BC37-4515-AC2B-8DA66A47E846}" srcId="{CC40C909-1796-4972-A92B-E710C02B67D9}" destId="{B0D48849-F787-4AAD-886A-FFDFF4B3F051}" srcOrd="1" destOrd="0" parTransId="{ECBCEDBB-3B26-4058-BC8B-154562671123}" sibTransId="{D5A4441D-73CA-4FE3-A6AE-3557A7C7FB55}"/>
    <dgm:cxn modelId="{F46D6CFB-90E5-48E5-83D8-E423EBB746F2}" srcId="{A48817BD-BAE7-4C29-9135-4941C74AECC0}" destId="{CC40C909-1796-4972-A92B-E710C02B67D9}" srcOrd="1" destOrd="0" parTransId="{21078896-CBF6-489A-8DB1-3929851703EE}" sibTransId="{0DE71E9B-CBBC-472D-BDBA-C6036D6C96E5}"/>
    <dgm:cxn modelId="{026F584C-26F1-4367-824A-CA1A325185F9}" type="presParOf" srcId="{003B7D2B-453D-4A4D-A734-19D54C6C314C}" destId="{B50B83FE-D107-4B12-A1C2-F5CEDD1A5772}" srcOrd="0" destOrd="0" presId="urn:microsoft.com/office/officeart/2005/8/layout/lProcess2"/>
    <dgm:cxn modelId="{D81A895D-A703-4C1D-A3AF-4DF0D0F88BA3}" type="presParOf" srcId="{B50B83FE-D107-4B12-A1C2-F5CEDD1A5772}" destId="{FC2449C8-099A-42D4-968F-B087B6B7D706}" srcOrd="0" destOrd="0" presId="urn:microsoft.com/office/officeart/2005/8/layout/lProcess2"/>
    <dgm:cxn modelId="{7D82F8AA-2973-44E6-8322-71DD71B9990B}" type="presParOf" srcId="{B50B83FE-D107-4B12-A1C2-F5CEDD1A5772}" destId="{C8A37284-3CEC-4A95-9641-92131BC35845}" srcOrd="1" destOrd="0" presId="urn:microsoft.com/office/officeart/2005/8/layout/lProcess2"/>
    <dgm:cxn modelId="{B6948578-A420-423B-93ED-4EEA57BEEC48}" type="presParOf" srcId="{B50B83FE-D107-4B12-A1C2-F5CEDD1A5772}" destId="{0C66FE68-096A-4393-8B02-DEA4ADE1D783}" srcOrd="2" destOrd="0" presId="urn:microsoft.com/office/officeart/2005/8/layout/lProcess2"/>
    <dgm:cxn modelId="{EA4C5AAF-9571-4444-95F6-EFCB22EC4F64}" type="presParOf" srcId="{0C66FE68-096A-4393-8B02-DEA4ADE1D783}" destId="{592B04EE-7E04-4DFD-80BC-2071C0D5A1BA}" srcOrd="0" destOrd="0" presId="urn:microsoft.com/office/officeart/2005/8/layout/lProcess2"/>
    <dgm:cxn modelId="{A08C825D-2BB0-4CFF-BCD7-36A0316555FF}" type="presParOf" srcId="{592B04EE-7E04-4DFD-80BC-2071C0D5A1BA}" destId="{069A6235-491A-4523-891E-64F2DBB252E8}" srcOrd="0" destOrd="0" presId="urn:microsoft.com/office/officeart/2005/8/layout/lProcess2"/>
    <dgm:cxn modelId="{DAC7F8CE-DF48-443E-B916-4F623B8C7709}" type="presParOf" srcId="{592B04EE-7E04-4DFD-80BC-2071C0D5A1BA}" destId="{F9282EA2-9E03-40AD-9CFC-BA1FB143D65A}" srcOrd="1" destOrd="0" presId="urn:microsoft.com/office/officeart/2005/8/layout/lProcess2"/>
    <dgm:cxn modelId="{5DEEC72B-3F32-45FD-89AA-FA9EC11C7177}" type="presParOf" srcId="{592B04EE-7E04-4DFD-80BC-2071C0D5A1BA}" destId="{9A02D1B4-A99A-4CCE-BCDD-B3041F4E26A4}" srcOrd="2" destOrd="0" presId="urn:microsoft.com/office/officeart/2005/8/layout/lProcess2"/>
    <dgm:cxn modelId="{094675AA-DBF3-498C-9ACF-8422DB807851}" type="presParOf" srcId="{003B7D2B-453D-4A4D-A734-19D54C6C314C}" destId="{BA3FE484-5DA3-42F3-BDFD-1A4CC8E16DD5}" srcOrd="1" destOrd="0" presId="urn:microsoft.com/office/officeart/2005/8/layout/lProcess2"/>
    <dgm:cxn modelId="{1EC15539-A678-4943-A1FC-DCDD79843285}" type="presParOf" srcId="{003B7D2B-453D-4A4D-A734-19D54C6C314C}" destId="{B58DA481-C999-4FFF-9F81-C447225EE948}" srcOrd="2" destOrd="0" presId="urn:microsoft.com/office/officeart/2005/8/layout/lProcess2"/>
    <dgm:cxn modelId="{B8A1E1AA-F233-4E8A-8ECB-31D6451D140D}" type="presParOf" srcId="{B58DA481-C999-4FFF-9F81-C447225EE948}" destId="{25BB88F3-0802-4AFB-864D-02F9F98ABF8B}" srcOrd="0" destOrd="0" presId="urn:microsoft.com/office/officeart/2005/8/layout/lProcess2"/>
    <dgm:cxn modelId="{5B6CB07F-C3E2-404E-A4EE-2F845ED4E7AB}" type="presParOf" srcId="{B58DA481-C999-4FFF-9F81-C447225EE948}" destId="{17828A8E-A1DF-4C61-B048-3796BA371DB0}" srcOrd="1" destOrd="0" presId="urn:microsoft.com/office/officeart/2005/8/layout/lProcess2"/>
    <dgm:cxn modelId="{0060D899-4444-4789-ADFB-3C1ABF6DFA50}" type="presParOf" srcId="{B58DA481-C999-4FFF-9F81-C447225EE948}" destId="{2A8E70F3-E7CA-4553-8D70-F481CA83B194}" srcOrd="2" destOrd="0" presId="urn:microsoft.com/office/officeart/2005/8/layout/lProcess2"/>
    <dgm:cxn modelId="{FF386DE4-E3FB-431B-A451-E322765271CE}" type="presParOf" srcId="{2A8E70F3-E7CA-4553-8D70-F481CA83B194}" destId="{162AB007-732A-4A7C-8208-BCF624E1F391}" srcOrd="0" destOrd="0" presId="urn:microsoft.com/office/officeart/2005/8/layout/lProcess2"/>
    <dgm:cxn modelId="{7444A719-1D83-48AA-8AC0-C9A2E9A4218B}" type="presParOf" srcId="{162AB007-732A-4A7C-8208-BCF624E1F391}" destId="{135F47E5-4469-4809-828C-7F2BCFA3E50D}" srcOrd="0" destOrd="0" presId="urn:microsoft.com/office/officeart/2005/8/layout/lProcess2"/>
    <dgm:cxn modelId="{0CF276C2-8253-41AB-A624-992737E275AE}" type="presParOf" srcId="{162AB007-732A-4A7C-8208-BCF624E1F391}" destId="{CC6269F4-709D-45F3-8DFC-D0C72A956D1A}" srcOrd="1" destOrd="0" presId="urn:microsoft.com/office/officeart/2005/8/layout/lProcess2"/>
    <dgm:cxn modelId="{023A8717-E0D8-4912-BFEB-49A139783369}" type="presParOf" srcId="{162AB007-732A-4A7C-8208-BCF624E1F391}" destId="{4BFCEFBC-219D-44F2-9942-33376F72D5D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C063B4-02D9-4120-8490-9C132820F93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0B1C75C-4F44-4EBE-A2CD-AE69ACA1A08E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Grado medio de adopción del mercado a NGPON2</a:t>
          </a:r>
        </a:p>
      </dgm:t>
    </dgm:pt>
    <dgm:pt modelId="{B35EFE4F-4D29-4671-9F3F-19F78E6336AC}" type="parTrans" cxnId="{A29A12AC-1B02-4944-9201-B11B90715309}">
      <dgm:prSet/>
      <dgm:spPr/>
      <dgm:t>
        <a:bodyPr/>
        <a:lstStyle/>
        <a:p>
          <a:endParaRPr lang="es-ES"/>
        </a:p>
      </dgm:t>
    </dgm:pt>
    <dgm:pt modelId="{55669811-6D68-467B-8C47-7ECB2061B4B4}" type="sibTrans" cxnId="{A29A12AC-1B02-4944-9201-B11B90715309}">
      <dgm:prSet/>
      <dgm:spPr/>
      <dgm:t>
        <a:bodyPr/>
        <a:lstStyle/>
        <a:p>
          <a:endParaRPr lang="es-ES"/>
        </a:p>
      </dgm:t>
    </dgm:pt>
    <dgm:pt modelId="{4649CD2A-11D6-454A-9BA4-4177B5DB09E7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con un sobrecoste del 50%</a:t>
          </a:r>
        </a:p>
      </dgm:t>
    </dgm:pt>
    <dgm:pt modelId="{8818C6DE-A1DA-42B6-8493-38BD4A69E27D}" type="parTrans" cxnId="{1AA889A8-6444-4470-B211-1E333DF03B01}">
      <dgm:prSet/>
      <dgm:spPr/>
      <dgm:t>
        <a:bodyPr/>
        <a:lstStyle/>
        <a:p>
          <a:endParaRPr lang="es-ES"/>
        </a:p>
      </dgm:t>
    </dgm:pt>
    <dgm:pt modelId="{2E2FA071-F8DB-4C7F-9B71-FE0FCAABB69D}" type="sibTrans" cxnId="{1AA889A8-6444-4470-B211-1E333DF03B01}">
      <dgm:prSet/>
      <dgm:spPr/>
      <dgm:t>
        <a:bodyPr/>
        <a:lstStyle/>
        <a:p>
          <a:endParaRPr lang="es-ES"/>
        </a:p>
      </dgm:t>
    </dgm:pt>
    <dgm:pt modelId="{1B2339A6-2534-4027-B255-96AD102E6835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B: migración moderada de clientes </a:t>
          </a:r>
        </a:p>
      </dgm:t>
    </dgm:pt>
    <dgm:pt modelId="{0381D50E-D1D8-400A-B015-C12D8697486D}" type="sibTrans" cxnId="{D47B5495-9A26-4092-AC8C-EAFAC27F5947}">
      <dgm:prSet/>
      <dgm:spPr/>
      <dgm:t>
        <a:bodyPr/>
        <a:lstStyle/>
        <a:p>
          <a:endParaRPr lang="es-ES"/>
        </a:p>
      </dgm:t>
    </dgm:pt>
    <dgm:pt modelId="{7372400D-1FE7-4F59-941D-E0A2D3B29AB3}" type="parTrans" cxnId="{D47B5495-9A26-4092-AC8C-EAFAC27F5947}">
      <dgm:prSet/>
      <dgm:spPr/>
      <dgm:t>
        <a:bodyPr/>
        <a:lstStyle/>
        <a:p>
          <a:endParaRPr lang="es-ES"/>
        </a:p>
      </dgm:t>
    </dgm:pt>
    <dgm:pt modelId="{8230545B-82F9-4A1A-89D7-A617E6FBF946}" type="pres">
      <dgm:prSet presAssocID="{5BC063B4-02D9-4120-8490-9C132820F933}" presName="CompostProcess" presStyleCnt="0">
        <dgm:presLayoutVars>
          <dgm:dir/>
          <dgm:resizeHandles val="exact"/>
        </dgm:presLayoutVars>
      </dgm:prSet>
      <dgm:spPr/>
    </dgm:pt>
    <dgm:pt modelId="{F87CA6CA-2E66-461A-AB62-4F900D8E7BC4}" type="pres">
      <dgm:prSet presAssocID="{5BC063B4-02D9-4120-8490-9C132820F933}" presName="arrow" presStyleLbl="bgShp" presStyleIdx="0" presStyleCnt="1" custScaleX="117647"/>
      <dgm:spPr/>
    </dgm:pt>
    <dgm:pt modelId="{29C0D28A-1C53-42DF-B694-EEBCAA240FED}" type="pres">
      <dgm:prSet presAssocID="{5BC063B4-02D9-4120-8490-9C132820F933}" presName="linearProcess" presStyleCnt="0"/>
      <dgm:spPr/>
    </dgm:pt>
    <dgm:pt modelId="{17AEA09C-9CF4-499F-8B84-31D7D61A02FF}" type="pres">
      <dgm:prSet presAssocID="{1B2339A6-2534-4027-B255-96AD102E6835}" presName="textNode" presStyleLbl="node1" presStyleIdx="0" presStyleCnt="3" custScaleX="95375" custLinFactNeighborX="-3814" custLinFactNeighborY="-1306">
        <dgm:presLayoutVars>
          <dgm:bulletEnabled val="1"/>
        </dgm:presLayoutVars>
      </dgm:prSet>
      <dgm:spPr/>
    </dgm:pt>
    <dgm:pt modelId="{D5BAE38A-88C7-42D8-95DA-C098EECEA45E}" type="pres">
      <dgm:prSet presAssocID="{0381D50E-D1D8-400A-B015-C12D8697486D}" presName="sibTrans" presStyleCnt="0"/>
      <dgm:spPr/>
    </dgm:pt>
    <dgm:pt modelId="{7E202D92-AD9F-40BB-B7B5-5637C3C5D192}" type="pres">
      <dgm:prSet presAssocID="{10B1C75C-4F44-4EBE-A2CD-AE69ACA1A08E}" presName="textNode" presStyleLbl="node1" presStyleIdx="1" presStyleCnt="3" custScaleX="109940" custLinFactNeighborX="-59364">
        <dgm:presLayoutVars>
          <dgm:bulletEnabled val="1"/>
        </dgm:presLayoutVars>
      </dgm:prSet>
      <dgm:spPr/>
    </dgm:pt>
    <dgm:pt modelId="{0564BECA-A738-46D6-AF06-6F23F88C15F9}" type="pres">
      <dgm:prSet presAssocID="{55669811-6D68-467B-8C47-7ECB2061B4B4}" presName="sibTrans" presStyleCnt="0"/>
      <dgm:spPr/>
    </dgm:pt>
    <dgm:pt modelId="{829E650A-B16F-4419-AB4D-64FFAAE43D6F}" type="pres">
      <dgm:prSet presAssocID="{4649CD2A-11D6-454A-9BA4-4177B5DB09E7}" presName="textNode" presStyleLbl="node1" presStyleIdx="2" presStyleCnt="3" custScaleX="113510" custLinFactX="-2325" custLinFactNeighborX="-100000">
        <dgm:presLayoutVars>
          <dgm:bulletEnabled val="1"/>
        </dgm:presLayoutVars>
      </dgm:prSet>
      <dgm:spPr/>
    </dgm:pt>
  </dgm:ptLst>
  <dgm:cxnLst>
    <dgm:cxn modelId="{8EDB5907-4C44-4983-91DF-D315A998D566}" type="presOf" srcId="{1B2339A6-2534-4027-B255-96AD102E6835}" destId="{17AEA09C-9CF4-499F-8B84-31D7D61A02FF}" srcOrd="0" destOrd="0" presId="urn:microsoft.com/office/officeart/2005/8/layout/hProcess9"/>
    <dgm:cxn modelId="{B3D5C060-02F1-49BC-881E-C672A62E405C}" type="presOf" srcId="{4649CD2A-11D6-454A-9BA4-4177B5DB09E7}" destId="{829E650A-B16F-4419-AB4D-64FFAAE43D6F}" srcOrd="0" destOrd="0" presId="urn:microsoft.com/office/officeart/2005/8/layout/hProcess9"/>
    <dgm:cxn modelId="{31C79063-60B8-41B0-BF0C-85E264A640C6}" type="presOf" srcId="{10B1C75C-4F44-4EBE-A2CD-AE69ACA1A08E}" destId="{7E202D92-AD9F-40BB-B7B5-5637C3C5D192}" srcOrd="0" destOrd="0" presId="urn:microsoft.com/office/officeart/2005/8/layout/hProcess9"/>
    <dgm:cxn modelId="{D47B5495-9A26-4092-AC8C-EAFAC27F5947}" srcId="{5BC063B4-02D9-4120-8490-9C132820F933}" destId="{1B2339A6-2534-4027-B255-96AD102E6835}" srcOrd="0" destOrd="0" parTransId="{7372400D-1FE7-4F59-941D-E0A2D3B29AB3}" sibTransId="{0381D50E-D1D8-400A-B015-C12D8697486D}"/>
    <dgm:cxn modelId="{1AA889A8-6444-4470-B211-1E333DF03B01}" srcId="{5BC063B4-02D9-4120-8490-9C132820F933}" destId="{4649CD2A-11D6-454A-9BA4-4177B5DB09E7}" srcOrd="2" destOrd="0" parTransId="{8818C6DE-A1DA-42B6-8493-38BD4A69E27D}" sibTransId="{2E2FA071-F8DB-4C7F-9B71-FE0FCAABB69D}"/>
    <dgm:cxn modelId="{A29A12AC-1B02-4944-9201-B11B90715309}" srcId="{5BC063B4-02D9-4120-8490-9C132820F933}" destId="{10B1C75C-4F44-4EBE-A2CD-AE69ACA1A08E}" srcOrd="1" destOrd="0" parTransId="{B35EFE4F-4D29-4671-9F3F-19F78E6336AC}" sibTransId="{55669811-6D68-467B-8C47-7ECB2061B4B4}"/>
    <dgm:cxn modelId="{61F215FE-6A77-4280-9A17-93E16D1A05FE}" type="presOf" srcId="{5BC063B4-02D9-4120-8490-9C132820F933}" destId="{8230545B-82F9-4A1A-89D7-A617E6FBF946}" srcOrd="0" destOrd="0" presId="urn:microsoft.com/office/officeart/2005/8/layout/hProcess9"/>
    <dgm:cxn modelId="{2EB8F114-D8A2-4F1C-9234-69CBFD8E800D}" type="presParOf" srcId="{8230545B-82F9-4A1A-89D7-A617E6FBF946}" destId="{F87CA6CA-2E66-461A-AB62-4F900D8E7BC4}" srcOrd="0" destOrd="0" presId="urn:microsoft.com/office/officeart/2005/8/layout/hProcess9"/>
    <dgm:cxn modelId="{A01AD23C-D2E0-457C-98A8-1CD603188156}" type="presParOf" srcId="{8230545B-82F9-4A1A-89D7-A617E6FBF946}" destId="{29C0D28A-1C53-42DF-B694-EEBCAA240FED}" srcOrd="1" destOrd="0" presId="urn:microsoft.com/office/officeart/2005/8/layout/hProcess9"/>
    <dgm:cxn modelId="{6B8A2B0D-0543-4095-9BF1-3DD5B7839DCF}" type="presParOf" srcId="{29C0D28A-1C53-42DF-B694-EEBCAA240FED}" destId="{17AEA09C-9CF4-499F-8B84-31D7D61A02FF}" srcOrd="0" destOrd="0" presId="urn:microsoft.com/office/officeart/2005/8/layout/hProcess9"/>
    <dgm:cxn modelId="{77A6A336-AC60-49BF-B81D-B459684DF417}" type="presParOf" srcId="{29C0D28A-1C53-42DF-B694-EEBCAA240FED}" destId="{D5BAE38A-88C7-42D8-95DA-C098EECEA45E}" srcOrd="1" destOrd="0" presId="urn:microsoft.com/office/officeart/2005/8/layout/hProcess9"/>
    <dgm:cxn modelId="{BAB82716-20EC-4186-9BBE-C1591B02B7C0}" type="presParOf" srcId="{29C0D28A-1C53-42DF-B694-EEBCAA240FED}" destId="{7E202D92-AD9F-40BB-B7B5-5637C3C5D192}" srcOrd="2" destOrd="0" presId="urn:microsoft.com/office/officeart/2005/8/layout/hProcess9"/>
    <dgm:cxn modelId="{86EABDF5-6F71-4CDA-A9DC-A10A5E8F3624}" type="presParOf" srcId="{29C0D28A-1C53-42DF-B694-EEBCAA240FED}" destId="{0564BECA-A738-46D6-AF06-6F23F88C15F9}" srcOrd="3" destOrd="0" presId="urn:microsoft.com/office/officeart/2005/8/layout/hProcess9"/>
    <dgm:cxn modelId="{0D4DEE8F-E6B5-4243-91E9-ED0C8EB608A9}" type="presParOf" srcId="{29C0D28A-1C53-42DF-B694-EEBCAA240FED}" destId="{829E650A-B16F-4419-AB4D-64FFAAE43D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C063B4-02D9-4120-8490-9C132820F93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0B1C75C-4F44-4EBE-A2CD-AE69ACA1A08E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Bajo grado de adopción del mercado a NGPON2</a:t>
          </a:r>
        </a:p>
      </dgm:t>
    </dgm:pt>
    <dgm:pt modelId="{B35EFE4F-4D29-4671-9F3F-19F78E6336AC}" type="parTrans" cxnId="{A29A12AC-1B02-4944-9201-B11B90715309}">
      <dgm:prSet/>
      <dgm:spPr/>
      <dgm:t>
        <a:bodyPr/>
        <a:lstStyle/>
        <a:p>
          <a:endParaRPr lang="es-ES"/>
        </a:p>
      </dgm:t>
    </dgm:pt>
    <dgm:pt modelId="{55669811-6D68-467B-8C47-7ECB2061B4B4}" type="sibTrans" cxnId="{A29A12AC-1B02-4944-9201-B11B90715309}">
      <dgm:prSet/>
      <dgm:spPr/>
      <dgm:t>
        <a:bodyPr/>
        <a:lstStyle/>
        <a:p>
          <a:endParaRPr lang="es-ES"/>
        </a:p>
      </dgm:t>
    </dgm:pt>
    <dgm:pt modelId="{4649CD2A-11D6-454A-9BA4-4177B5DB09E7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con un sobrecoste del 100%</a:t>
          </a:r>
        </a:p>
      </dgm:t>
    </dgm:pt>
    <dgm:pt modelId="{8818C6DE-A1DA-42B6-8493-38BD4A69E27D}" type="parTrans" cxnId="{1AA889A8-6444-4470-B211-1E333DF03B01}">
      <dgm:prSet/>
      <dgm:spPr/>
      <dgm:t>
        <a:bodyPr/>
        <a:lstStyle/>
        <a:p>
          <a:endParaRPr lang="es-ES"/>
        </a:p>
      </dgm:t>
    </dgm:pt>
    <dgm:pt modelId="{2E2FA071-F8DB-4C7F-9B71-FE0FCAABB69D}" type="sibTrans" cxnId="{1AA889A8-6444-4470-B211-1E333DF03B01}">
      <dgm:prSet/>
      <dgm:spPr/>
      <dgm:t>
        <a:bodyPr/>
        <a:lstStyle/>
        <a:p>
          <a:endParaRPr lang="es-ES"/>
        </a:p>
      </dgm:t>
    </dgm:pt>
    <dgm:pt modelId="{1B2339A6-2534-4027-B255-96AD102E6835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C: migración reducida de clientes </a:t>
          </a:r>
        </a:p>
      </dgm:t>
    </dgm:pt>
    <dgm:pt modelId="{0381D50E-D1D8-400A-B015-C12D8697486D}" type="sibTrans" cxnId="{D47B5495-9A26-4092-AC8C-EAFAC27F5947}">
      <dgm:prSet/>
      <dgm:spPr/>
      <dgm:t>
        <a:bodyPr/>
        <a:lstStyle/>
        <a:p>
          <a:endParaRPr lang="es-ES"/>
        </a:p>
      </dgm:t>
    </dgm:pt>
    <dgm:pt modelId="{7372400D-1FE7-4F59-941D-E0A2D3B29AB3}" type="parTrans" cxnId="{D47B5495-9A26-4092-AC8C-EAFAC27F5947}">
      <dgm:prSet/>
      <dgm:spPr/>
      <dgm:t>
        <a:bodyPr/>
        <a:lstStyle/>
        <a:p>
          <a:endParaRPr lang="es-ES"/>
        </a:p>
      </dgm:t>
    </dgm:pt>
    <dgm:pt modelId="{8230545B-82F9-4A1A-89D7-A617E6FBF946}" type="pres">
      <dgm:prSet presAssocID="{5BC063B4-02D9-4120-8490-9C132820F933}" presName="CompostProcess" presStyleCnt="0">
        <dgm:presLayoutVars>
          <dgm:dir/>
          <dgm:resizeHandles val="exact"/>
        </dgm:presLayoutVars>
      </dgm:prSet>
      <dgm:spPr/>
    </dgm:pt>
    <dgm:pt modelId="{F87CA6CA-2E66-461A-AB62-4F900D8E7BC4}" type="pres">
      <dgm:prSet presAssocID="{5BC063B4-02D9-4120-8490-9C132820F933}" presName="arrow" presStyleLbl="bgShp" presStyleIdx="0" presStyleCnt="1" custScaleX="109957" custLinFactNeighborX="-1529"/>
      <dgm:spPr/>
    </dgm:pt>
    <dgm:pt modelId="{29C0D28A-1C53-42DF-B694-EEBCAA240FED}" type="pres">
      <dgm:prSet presAssocID="{5BC063B4-02D9-4120-8490-9C132820F933}" presName="linearProcess" presStyleCnt="0"/>
      <dgm:spPr/>
    </dgm:pt>
    <dgm:pt modelId="{17AEA09C-9CF4-499F-8B84-31D7D61A02FF}" type="pres">
      <dgm:prSet presAssocID="{1B2339A6-2534-4027-B255-96AD102E6835}" presName="textNode" presStyleLbl="node1" presStyleIdx="0" presStyleCnt="3" custScaleX="59292" custLinFactNeighborX="-19103" custLinFactNeighborY="-1306">
        <dgm:presLayoutVars>
          <dgm:bulletEnabled val="1"/>
        </dgm:presLayoutVars>
      </dgm:prSet>
      <dgm:spPr/>
    </dgm:pt>
    <dgm:pt modelId="{D5BAE38A-88C7-42D8-95DA-C098EECEA45E}" type="pres">
      <dgm:prSet presAssocID="{0381D50E-D1D8-400A-B015-C12D8697486D}" presName="sibTrans" presStyleCnt="0"/>
      <dgm:spPr/>
    </dgm:pt>
    <dgm:pt modelId="{7E202D92-AD9F-40BB-B7B5-5637C3C5D192}" type="pres">
      <dgm:prSet presAssocID="{10B1C75C-4F44-4EBE-A2CD-AE69ACA1A08E}" presName="textNode" presStyleLbl="node1" presStyleIdx="1" presStyleCnt="3" custScaleX="69294" custLinFactNeighborX="-90108">
        <dgm:presLayoutVars>
          <dgm:bulletEnabled val="1"/>
        </dgm:presLayoutVars>
      </dgm:prSet>
      <dgm:spPr/>
    </dgm:pt>
    <dgm:pt modelId="{0564BECA-A738-46D6-AF06-6F23F88C15F9}" type="pres">
      <dgm:prSet presAssocID="{55669811-6D68-467B-8C47-7ECB2061B4B4}" presName="sibTrans" presStyleCnt="0"/>
      <dgm:spPr/>
    </dgm:pt>
    <dgm:pt modelId="{829E650A-B16F-4419-AB4D-64FFAAE43D6F}" type="pres">
      <dgm:prSet presAssocID="{4649CD2A-11D6-454A-9BA4-4177B5DB09E7}" presName="textNode" presStyleLbl="node1" presStyleIdx="2" presStyleCnt="3" custScaleX="71686" custLinFactX="-7936" custLinFactNeighborX="-100000">
        <dgm:presLayoutVars>
          <dgm:bulletEnabled val="1"/>
        </dgm:presLayoutVars>
      </dgm:prSet>
      <dgm:spPr/>
    </dgm:pt>
  </dgm:ptLst>
  <dgm:cxnLst>
    <dgm:cxn modelId="{8EDB5907-4C44-4983-91DF-D315A998D566}" type="presOf" srcId="{1B2339A6-2534-4027-B255-96AD102E6835}" destId="{17AEA09C-9CF4-499F-8B84-31D7D61A02FF}" srcOrd="0" destOrd="0" presId="urn:microsoft.com/office/officeart/2005/8/layout/hProcess9"/>
    <dgm:cxn modelId="{B3D5C060-02F1-49BC-881E-C672A62E405C}" type="presOf" srcId="{4649CD2A-11D6-454A-9BA4-4177B5DB09E7}" destId="{829E650A-B16F-4419-AB4D-64FFAAE43D6F}" srcOrd="0" destOrd="0" presId="urn:microsoft.com/office/officeart/2005/8/layout/hProcess9"/>
    <dgm:cxn modelId="{31C79063-60B8-41B0-BF0C-85E264A640C6}" type="presOf" srcId="{10B1C75C-4F44-4EBE-A2CD-AE69ACA1A08E}" destId="{7E202D92-AD9F-40BB-B7B5-5637C3C5D192}" srcOrd="0" destOrd="0" presId="urn:microsoft.com/office/officeart/2005/8/layout/hProcess9"/>
    <dgm:cxn modelId="{D47B5495-9A26-4092-AC8C-EAFAC27F5947}" srcId="{5BC063B4-02D9-4120-8490-9C132820F933}" destId="{1B2339A6-2534-4027-B255-96AD102E6835}" srcOrd="0" destOrd="0" parTransId="{7372400D-1FE7-4F59-941D-E0A2D3B29AB3}" sibTransId="{0381D50E-D1D8-400A-B015-C12D8697486D}"/>
    <dgm:cxn modelId="{1AA889A8-6444-4470-B211-1E333DF03B01}" srcId="{5BC063B4-02D9-4120-8490-9C132820F933}" destId="{4649CD2A-11D6-454A-9BA4-4177B5DB09E7}" srcOrd="2" destOrd="0" parTransId="{8818C6DE-A1DA-42B6-8493-38BD4A69E27D}" sibTransId="{2E2FA071-F8DB-4C7F-9B71-FE0FCAABB69D}"/>
    <dgm:cxn modelId="{A29A12AC-1B02-4944-9201-B11B90715309}" srcId="{5BC063B4-02D9-4120-8490-9C132820F933}" destId="{10B1C75C-4F44-4EBE-A2CD-AE69ACA1A08E}" srcOrd="1" destOrd="0" parTransId="{B35EFE4F-4D29-4671-9F3F-19F78E6336AC}" sibTransId="{55669811-6D68-467B-8C47-7ECB2061B4B4}"/>
    <dgm:cxn modelId="{61F215FE-6A77-4280-9A17-93E16D1A05FE}" type="presOf" srcId="{5BC063B4-02D9-4120-8490-9C132820F933}" destId="{8230545B-82F9-4A1A-89D7-A617E6FBF946}" srcOrd="0" destOrd="0" presId="urn:microsoft.com/office/officeart/2005/8/layout/hProcess9"/>
    <dgm:cxn modelId="{2EB8F114-D8A2-4F1C-9234-69CBFD8E800D}" type="presParOf" srcId="{8230545B-82F9-4A1A-89D7-A617E6FBF946}" destId="{F87CA6CA-2E66-461A-AB62-4F900D8E7BC4}" srcOrd="0" destOrd="0" presId="urn:microsoft.com/office/officeart/2005/8/layout/hProcess9"/>
    <dgm:cxn modelId="{A01AD23C-D2E0-457C-98A8-1CD603188156}" type="presParOf" srcId="{8230545B-82F9-4A1A-89D7-A617E6FBF946}" destId="{29C0D28A-1C53-42DF-B694-EEBCAA240FED}" srcOrd="1" destOrd="0" presId="urn:microsoft.com/office/officeart/2005/8/layout/hProcess9"/>
    <dgm:cxn modelId="{6B8A2B0D-0543-4095-9BF1-3DD5B7839DCF}" type="presParOf" srcId="{29C0D28A-1C53-42DF-B694-EEBCAA240FED}" destId="{17AEA09C-9CF4-499F-8B84-31D7D61A02FF}" srcOrd="0" destOrd="0" presId="urn:microsoft.com/office/officeart/2005/8/layout/hProcess9"/>
    <dgm:cxn modelId="{77A6A336-AC60-49BF-B81D-B459684DF417}" type="presParOf" srcId="{29C0D28A-1C53-42DF-B694-EEBCAA240FED}" destId="{D5BAE38A-88C7-42D8-95DA-C098EECEA45E}" srcOrd="1" destOrd="0" presId="urn:microsoft.com/office/officeart/2005/8/layout/hProcess9"/>
    <dgm:cxn modelId="{BAB82716-20EC-4186-9BBE-C1591B02B7C0}" type="presParOf" srcId="{29C0D28A-1C53-42DF-B694-EEBCAA240FED}" destId="{7E202D92-AD9F-40BB-B7B5-5637C3C5D192}" srcOrd="2" destOrd="0" presId="urn:microsoft.com/office/officeart/2005/8/layout/hProcess9"/>
    <dgm:cxn modelId="{86EABDF5-6F71-4CDA-A9DC-A10A5E8F3624}" type="presParOf" srcId="{29C0D28A-1C53-42DF-B694-EEBCAA240FED}" destId="{0564BECA-A738-46D6-AF06-6F23F88C15F9}" srcOrd="3" destOrd="0" presId="urn:microsoft.com/office/officeart/2005/8/layout/hProcess9"/>
    <dgm:cxn modelId="{0D4DEE8F-E6B5-4243-91E9-ED0C8EB608A9}" type="presParOf" srcId="{29C0D28A-1C53-42DF-B694-EEBCAA240FED}" destId="{829E650A-B16F-4419-AB4D-64FFAAE43D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65D036-9442-4436-8B41-6E4FE24AE0E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06447E-515C-42AB-9DB3-A6B486C02599}">
      <dgm:prSet phldrT="[Texto]"/>
      <dgm:spPr/>
      <dgm:t>
        <a:bodyPr/>
        <a:lstStyle/>
        <a:p>
          <a:pPr algn="ctr"/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  <a:endParaRPr lang="es-ES" b="1" dirty="0">
            <a:latin typeface="Vivaldi" panose="03020602050506090804" pitchFamily="66" charset="0"/>
            <a:cs typeface="Arial" panose="020B0604020202020204" pitchFamily="34" charset="0"/>
          </a:endParaRPr>
        </a:p>
        <a:p>
          <a:pPr algn="ctr"/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s-ES" dirty="0"/>
        </a:p>
        <a:p>
          <a:pPr algn="l"/>
          <a:endParaRPr lang="es-ES" dirty="0"/>
        </a:p>
      </dgm:t>
    </dgm:pt>
    <dgm:pt modelId="{11CD538F-24F0-4C9C-A4F8-32AB36F73B06}" type="parTrans" cxnId="{CB3C1BC9-90CA-404C-95E4-794CBB7FCCCB}">
      <dgm:prSet/>
      <dgm:spPr/>
      <dgm:t>
        <a:bodyPr/>
        <a:lstStyle/>
        <a:p>
          <a:endParaRPr lang="es-ES"/>
        </a:p>
      </dgm:t>
    </dgm:pt>
    <dgm:pt modelId="{065CF5C3-B064-4AB5-BE26-FAF349A19D1D}" type="sibTrans" cxnId="{CB3C1BC9-90CA-404C-95E4-794CBB7FCCCB}">
      <dgm:prSet/>
      <dgm:spPr/>
      <dgm:t>
        <a:bodyPr/>
        <a:lstStyle/>
        <a:p>
          <a:endParaRPr lang="es-ES"/>
        </a:p>
      </dgm:t>
    </dgm:pt>
    <dgm:pt modelId="{CAC1A537-D88B-495A-8112-2C67D393EF41}">
      <dgm:prSet phldrT="[Texto]"/>
      <dgm:spPr/>
      <dgm:t>
        <a:bodyPr/>
        <a:lstStyle/>
        <a:p>
          <a:pPr algn="ctr"/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Planificación</a:t>
          </a:r>
        </a:p>
      </dgm:t>
    </dgm:pt>
    <dgm:pt modelId="{121DE214-BB7E-4931-9F20-6ADE30DFA195}" type="parTrans" cxnId="{8B687DFF-C26A-4419-9AAC-E37A49D2F0B9}">
      <dgm:prSet/>
      <dgm:spPr/>
      <dgm:t>
        <a:bodyPr/>
        <a:lstStyle/>
        <a:p>
          <a:endParaRPr lang="es-ES"/>
        </a:p>
      </dgm:t>
    </dgm:pt>
    <dgm:pt modelId="{D88B9F1B-A98A-4C61-BF51-10F4E78116F1}" type="sibTrans" cxnId="{8B687DFF-C26A-4419-9AAC-E37A49D2F0B9}">
      <dgm:prSet/>
      <dgm:spPr/>
      <dgm:t>
        <a:bodyPr/>
        <a:lstStyle/>
        <a:p>
          <a:endParaRPr lang="es-ES"/>
        </a:p>
      </dgm:t>
    </dgm:pt>
    <dgm:pt modelId="{5BF813AC-E4FB-4649-A9CF-3477068D9776}">
      <dgm:prSet phldrT="[Texto]" custT="1"/>
      <dgm:spPr/>
      <dgm:t>
        <a:bodyPr/>
        <a:lstStyle/>
        <a:p>
          <a:pPr algn="ctr"/>
          <a:r>
            <a:rPr lang="es-ES" sz="25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Metodología</a:t>
          </a:r>
        </a:p>
      </dgm:t>
    </dgm:pt>
    <dgm:pt modelId="{6C5DD043-1DD7-4196-B93A-697AC48B81DE}" type="parTrans" cxnId="{61F830BB-9ACF-4E9B-BD6D-E34B632E3CD2}">
      <dgm:prSet/>
      <dgm:spPr/>
      <dgm:t>
        <a:bodyPr/>
        <a:lstStyle/>
        <a:p>
          <a:endParaRPr lang="es-ES"/>
        </a:p>
      </dgm:t>
    </dgm:pt>
    <dgm:pt modelId="{7210DD3E-FA61-43BC-8ED1-E35CF9B8733D}" type="sibTrans" cxnId="{61F830BB-9ACF-4E9B-BD6D-E34B632E3CD2}">
      <dgm:prSet/>
      <dgm:spPr/>
      <dgm:t>
        <a:bodyPr/>
        <a:lstStyle/>
        <a:p>
          <a:endParaRPr lang="es-ES"/>
        </a:p>
      </dgm:t>
    </dgm:pt>
    <dgm:pt modelId="{4D2154BD-16BF-43C7-869C-770BA5A3C02E}" type="pres">
      <dgm:prSet presAssocID="{7465D036-9442-4436-8B41-6E4FE24AE0E4}" presName="rootnode" presStyleCnt="0">
        <dgm:presLayoutVars>
          <dgm:chMax/>
          <dgm:chPref/>
          <dgm:dir/>
          <dgm:animLvl val="lvl"/>
        </dgm:presLayoutVars>
      </dgm:prSet>
      <dgm:spPr/>
    </dgm:pt>
    <dgm:pt modelId="{BC412333-8591-4B95-B9CE-EE8819572327}" type="pres">
      <dgm:prSet presAssocID="{4906447E-515C-42AB-9DB3-A6B486C02599}" presName="composite" presStyleCnt="0"/>
      <dgm:spPr/>
    </dgm:pt>
    <dgm:pt modelId="{1CE885D2-9327-4701-A36D-6B531C7BF227}" type="pres">
      <dgm:prSet presAssocID="{4906447E-515C-42AB-9DB3-A6B486C02599}" presName="LShape" presStyleLbl="alignNode1" presStyleIdx="0" presStyleCnt="5"/>
      <dgm:spPr/>
    </dgm:pt>
    <dgm:pt modelId="{A2DF1962-1530-43ED-8E7D-7A2A48B51F71}" type="pres">
      <dgm:prSet presAssocID="{4906447E-515C-42AB-9DB3-A6B486C0259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7AE2CC1-EADF-42E8-BB46-45FCE0C415F7}" type="pres">
      <dgm:prSet presAssocID="{4906447E-515C-42AB-9DB3-A6B486C02599}" presName="Triangle" presStyleLbl="alignNode1" presStyleIdx="1" presStyleCnt="5"/>
      <dgm:spPr/>
    </dgm:pt>
    <dgm:pt modelId="{1C0404EC-D89A-42E0-AB62-39A1B08C2BCF}" type="pres">
      <dgm:prSet presAssocID="{065CF5C3-B064-4AB5-BE26-FAF349A19D1D}" presName="sibTrans" presStyleCnt="0"/>
      <dgm:spPr/>
    </dgm:pt>
    <dgm:pt modelId="{41C24B6C-CFA4-4043-B816-02C058311F63}" type="pres">
      <dgm:prSet presAssocID="{065CF5C3-B064-4AB5-BE26-FAF349A19D1D}" presName="space" presStyleCnt="0"/>
      <dgm:spPr/>
    </dgm:pt>
    <dgm:pt modelId="{5480BC31-2E19-497B-A41B-60C88756E06C}" type="pres">
      <dgm:prSet presAssocID="{CAC1A537-D88B-495A-8112-2C67D393EF41}" presName="composite" presStyleCnt="0"/>
      <dgm:spPr/>
    </dgm:pt>
    <dgm:pt modelId="{DA32F2AA-CAC3-4ED1-9002-0C68CC864D6C}" type="pres">
      <dgm:prSet presAssocID="{CAC1A537-D88B-495A-8112-2C67D393EF41}" presName="LShape" presStyleLbl="alignNode1" presStyleIdx="2" presStyleCnt="5"/>
      <dgm:spPr/>
    </dgm:pt>
    <dgm:pt modelId="{2E924ADE-FD14-4D62-AAB0-0C082A3A5C76}" type="pres">
      <dgm:prSet presAssocID="{CAC1A537-D88B-495A-8112-2C67D393EF4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ABE1B25-2E37-435F-867B-9BF4FF037EBA}" type="pres">
      <dgm:prSet presAssocID="{CAC1A537-D88B-495A-8112-2C67D393EF41}" presName="Triangle" presStyleLbl="alignNode1" presStyleIdx="3" presStyleCnt="5"/>
      <dgm:spPr/>
    </dgm:pt>
    <dgm:pt modelId="{A9645579-6B2C-483E-BE32-184CF00868C7}" type="pres">
      <dgm:prSet presAssocID="{D88B9F1B-A98A-4C61-BF51-10F4E78116F1}" presName="sibTrans" presStyleCnt="0"/>
      <dgm:spPr/>
    </dgm:pt>
    <dgm:pt modelId="{BA861798-C13F-418F-8A1B-207FDC806A0C}" type="pres">
      <dgm:prSet presAssocID="{D88B9F1B-A98A-4C61-BF51-10F4E78116F1}" presName="space" presStyleCnt="0"/>
      <dgm:spPr/>
    </dgm:pt>
    <dgm:pt modelId="{5E68A7FD-DEAE-4ECC-88FE-C192C717793F}" type="pres">
      <dgm:prSet presAssocID="{5BF813AC-E4FB-4649-A9CF-3477068D9776}" presName="composite" presStyleCnt="0"/>
      <dgm:spPr/>
    </dgm:pt>
    <dgm:pt modelId="{F8DBBF04-ED10-4153-B4D7-CBFBBBC8FBB9}" type="pres">
      <dgm:prSet presAssocID="{5BF813AC-E4FB-4649-A9CF-3477068D9776}" presName="LShape" presStyleLbl="alignNode1" presStyleIdx="4" presStyleCnt="5"/>
      <dgm:spPr/>
    </dgm:pt>
    <dgm:pt modelId="{9121AF4B-E0FE-418A-A003-EB96CAE068CD}" type="pres">
      <dgm:prSet presAssocID="{5BF813AC-E4FB-4649-A9CF-3477068D9776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C89BC14-C50A-410F-A914-6FB62704AFBA}" type="presOf" srcId="{7465D036-9442-4436-8B41-6E4FE24AE0E4}" destId="{4D2154BD-16BF-43C7-869C-770BA5A3C02E}" srcOrd="0" destOrd="0" presId="urn:microsoft.com/office/officeart/2009/3/layout/StepUpProcess"/>
    <dgm:cxn modelId="{A847254D-07F6-4CAD-BDE7-C226B723791C}" type="presOf" srcId="{5BF813AC-E4FB-4649-A9CF-3477068D9776}" destId="{9121AF4B-E0FE-418A-A003-EB96CAE068CD}" srcOrd="0" destOrd="0" presId="urn:microsoft.com/office/officeart/2009/3/layout/StepUpProcess"/>
    <dgm:cxn modelId="{A877FC8F-EEEB-4358-AF6A-BD76F99FA55B}" type="presOf" srcId="{4906447E-515C-42AB-9DB3-A6B486C02599}" destId="{A2DF1962-1530-43ED-8E7D-7A2A48B51F71}" srcOrd="0" destOrd="0" presId="urn:microsoft.com/office/officeart/2009/3/layout/StepUpProcess"/>
    <dgm:cxn modelId="{61F830BB-9ACF-4E9B-BD6D-E34B632E3CD2}" srcId="{7465D036-9442-4436-8B41-6E4FE24AE0E4}" destId="{5BF813AC-E4FB-4649-A9CF-3477068D9776}" srcOrd="2" destOrd="0" parTransId="{6C5DD043-1DD7-4196-B93A-697AC48B81DE}" sibTransId="{7210DD3E-FA61-43BC-8ED1-E35CF9B8733D}"/>
    <dgm:cxn modelId="{CB3C1BC9-90CA-404C-95E4-794CBB7FCCCB}" srcId="{7465D036-9442-4436-8B41-6E4FE24AE0E4}" destId="{4906447E-515C-42AB-9DB3-A6B486C02599}" srcOrd="0" destOrd="0" parTransId="{11CD538F-24F0-4C9C-A4F8-32AB36F73B06}" sibTransId="{065CF5C3-B064-4AB5-BE26-FAF349A19D1D}"/>
    <dgm:cxn modelId="{800EB0F9-298C-4E2C-82B2-9C5E8D504161}" type="presOf" srcId="{CAC1A537-D88B-495A-8112-2C67D393EF41}" destId="{2E924ADE-FD14-4D62-AAB0-0C082A3A5C76}" srcOrd="0" destOrd="0" presId="urn:microsoft.com/office/officeart/2009/3/layout/StepUpProcess"/>
    <dgm:cxn modelId="{8B687DFF-C26A-4419-9AAC-E37A49D2F0B9}" srcId="{7465D036-9442-4436-8B41-6E4FE24AE0E4}" destId="{CAC1A537-D88B-495A-8112-2C67D393EF41}" srcOrd="1" destOrd="0" parTransId="{121DE214-BB7E-4931-9F20-6ADE30DFA195}" sibTransId="{D88B9F1B-A98A-4C61-BF51-10F4E78116F1}"/>
    <dgm:cxn modelId="{4DF2A0FD-07E0-4411-9DDC-463C94A8D7BD}" type="presParOf" srcId="{4D2154BD-16BF-43C7-869C-770BA5A3C02E}" destId="{BC412333-8591-4B95-B9CE-EE8819572327}" srcOrd="0" destOrd="0" presId="urn:microsoft.com/office/officeart/2009/3/layout/StepUpProcess"/>
    <dgm:cxn modelId="{F0D9C567-DBCF-4B9F-9F3B-1BCF7FDEA2EF}" type="presParOf" srcId="{BC412333-8591-4B95-B9CE-EE8819572327}" destId="{1CE885D2-9327-4701-A36D-6B531C7BF227}" srcOrd="0" destOrd="0" presId="urn:microsoft.com/office/officeart/2009/3/layout/StepUpProcess"/>
    <dgm:cxn modelId="{B1B97898-A536-4F4B-91D4-7B2544505FC6}" type="presParOf" srcId="{BC412333-8591-4B95-B9CE-EE8819572327}" destId="{A2DF1962-1530-43ED-8E7D-7A2A48B51F71}" srcOrd="1" destOrd="0" presId="urn:microsoft.com/office/officeart/2009/3/layout/StepUpProcess"/>
    <dgm:cxn modelId="{A615FAB8-5B90-4E00-813A-AAFD0658116D}" type="presParOf" srcId="{BC412333-8591-4B95-B9CE-EE8819572327}" destId="{47AE2CC1-EADF-42E8-BB46-45FCE0C415F7}" srcOrd="2" destOrd="0" presId="urn:microsoft.com/office/officeart/2009/3/layout/StepUpProcess"/>
    <dgm:cxn modelId="{367073F9-97CF-4A93-9FAA-97F1AE7B9787}" type="presParOf" srcId="{4D2154BD-16BF-43C7-869C-770BA5A3C02E}" destId="{1C0404EC-D89A-42E0-AB62-39A1B08C2BCF}" srcOrd="1" destOrd="0" presId="urn:microsoft.com/office/officeart/2009/3/layout/StepUpProcess"/>
    <dgm:cxn modelId="{A8D74828-49B8-4740-A973-7551B8623D3B}" type="presParOf" srcId="{1C0404EC-D89A-42E0-AB62-39A1B08C2BCF}" destId="{41C24B6C-CFA4-4043-B816-02C058311F63}" srcOrd="0" destOrd="0" presId="urn:microsoft.com/office/officeart/2009/3/layout/StepUpProcess"/>
    <dgm:cxn modelId="{DB0723AE-3F9C-4EAE-BBBF-43A230DFC1C1}" type="presParOf" srcId="{4D2154BD-16BF-43C7-869C-770BA5A3C02E}" destId="{5480BC31-2E19-497B-A41B-60C88756E06C}" srcOrd="2" destOrd="0" presId="urn:microsoft.com/office/officeart/2009/3/layout/StepUpProcess"/>
    <dgm:cxn modelId="{125F094E-DFDB-4CC7-A02E-7B2683B56285}" type="presParOf" srcId="{5480BC31-2E19-497B-A41B-60C88756E06C}" destId="{DA32F2AA-CAC3-4ED1-9002-0C68CC864D6C}" srcOrd="0" destOrd="0" presId="urn:microsoft.com/office/officeart/2009/3/layout/StepUpProcess"/>
    <dgm:cxn modelId="{05E620D5-3BA0-4CD9-A2C4-E839E02B3445}" type="presParOf" srcId="{5480BC31-2E19-497B-A41B-60C88756E06C}" destId="{2E924ADE-FD14-4D62-AAB0-0C082A3A5C76}" srcOrd="1" destOrd="0" presId="urn:microsoft.com/office/officeart/2009/3/layout/StepUpProcess"/>
    <dgm:cxn modelId="{2386142B-4573-4537-9C90-AC2DA50CDF02}" type="presParOf" srcId="{5480BC31-2E19-497B-A41B-60C88756E06C}" destId="{2ABE1B25-2E37-435F-867B-9BF4FF037EBA}" srcOrd="2" destOrd="0" presId="urn:microsoft.com/office/officeart/2009/3/layout/StepUpProcess"/>
    <dgm:cxn modelId="{2B7012C2-A32A-4DA3-B746-77AF5FAE8909}" type="presParOf" srcId="{4D2154BD-16BF-43C7-869C-770BA5A3C02E}" destId="{A9645579-6B2C-483E-BE32-184CF00868C7}" srcOrd="3" destOrd="0" presId="urn:microsoft.com/office/officeart/2009/3/layout/StepUpProcess"/>
    <dgm:cxn modelId="{03CBAC34-879C-43A5-BB73-878153B9C947}" type="presParOf" srcId="{A9645579-6B2C-483E-BE32-184CF00868C7}" destId="{BA861798-C13F-418F-8A1B-207FDC806A0C}" srcOrd="0" destOrd="0" presId="urn:microsoft.com/office/officeart/2009/3/layout/StepUpProcess"/>
    <dgm:cxn modelId="{C617757E-3FA2-4CD3-A44B-DAC77BABA686}" type="presParOf" srcId="{4D2154BD-16BF-43C7-869C-770BA5A3C02E}" destId="{5E68A7FD-DEAE-4ECC-88FE-C192C717793F}" srcOrd="4" destOrd="0" presId="urn:microsoft.com/office/officeart/2009/3/layout/StepUpProcess"/>
    <dgm:cxn modelId="{F7C8E52B-1385-403C-9BC1-4D14A36DF017}" type="presParOf" srcId="{5E68A7FD-DEAE-4ECC-88FE-C192C717793F}" destId="{F8DBBF04-ED10-4153-B4D7-CBFBBBC8FBB9}" srcOrd="0" destOrd="0" presId="urn:microsoft.com/office/officeart/2009/3/layout/StepUpProcess"/>
    <dgm:cxn modelId="{FE902932-0F8C-4ED6-B0BC-D29C3AE5837A}" type="presParOf" srcId="{5E68A7FD-DEAE-4ECC-88FE-C192C717793F}" destId="{9121AF4B-E0FE-418A-A003-EB96CAE068C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F8631E-7456-41A0-B02B-18CE483EB3A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24E974-6B00-4EFA-8541-6EFE5FD2B322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000" b="1" dirty="0" err="1">
              <a:latin typeface="Arial" panose="020B0604020202020204" pitchFamily="34" charset="0"/>
              <a:cs typeface="Arial" panose="020B0604020202020204" pitchFamily="34" charset="0"/>
            </a:rPr>
            <a:t>ODNs</a:t>
          </a:r>
          <a:r>
            <a:rPr lang="es-ES" sz="3000" b="1" dirty="0">
              <a:latin typeface="Arial" panose="020B0604020202020204" pitchFamily="34" charset="0"/>
              <a:cs typeface="Arial" panose="020B0604020202020204" pitchFamily="34" charset="0"/>
            </a:rPr>
            <a:t> basadas en divisores de potencia</a:t>
          </a:r>
        </a:p>
      </dgm:t>
    </dgm:pt>
    <dgm:pt modelId="{C71FDE00-E873-45AC-B2DD-F0D2F9EBEDB6}" type="parTrans" cxnId="{2C3466EB-5732-42C1-BF83-133834507E76}">
      <dgm:prSet/>
      <dgm:spPr/>
      <dgm:t>
        <a:bodyPr/>
        <a:lstStyle/>
        <a:p>
          <a:endParaRPr lang="es-ES"/>
        </a:p>
      </dgm:t>
    </dgm:pt>
    <dgm:pt modelId="{AEAFCFA4-DAF3-4A0B-88EE-54067EA2C7F6}" type="sibTrans" cxnId="{2C3466EB-5732-42C1-BF83-133834507E76}">
      <dgm:prSet/>
      <dgm:spPr/>
      <dgm:t>
        <a:bodyPr/>
        <a:lstStyle/>
        <a:p>
          <a:endParaRPr lang="es-ES"/>
        </a:p>
      </dgm:t>
    </dgm:pt>
    <dgm:pt modelId="{23AC0968-96C9-4D9E-8AE9-FC3A97169D2B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WDM para comunicación Full </a:t>
          </a:r>
          <a:r>
            <a:rPr lang="es-ES" sz="30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Duplex</a:t>
          </a:r>
          <a:endParaRPr lang="es-ES" sz="30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AC61478-0DBE-43B1-BF4C-07A614B70AE7}" type="parTrans" cxnId="{8CD17CEC-DA08-4CA8-988F-CF585DAA00E2}">
      <dgm:prSet/>
      <dgm:spPr/>
      <dgm:t>
        <a:bodyPr/>
        <a:lstStyle/>
        <a:p>
          <a:endParaRPr lang="es-ES"/>
        </a:p>
      </dgm:t>
    </dgm:pt>
    <dgm:pt modelId="{28C19E36-4BDB-469C-800D-03245D090A2F}" type="sibTrans" cxnId="{8CD17CEC-DA08-4CA8-988F-CF585DAA00E2}">
      <dgm:prSet/>
      <dgm:spPr/>
      <dgm:t>
        <a:bodyPr/>
        <a:lstStyle/>
        <a:p>
          <a:endParaRPr lang="es-ES"/>
        </a:p>
      </dgm:t>
    </dgm:pt>
    <dgm:pt modelId="{B7B3BA6E-E688-443B-B844-E1A18BA55C86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TDM para multiplexación de datos</a:t>
          </a:r>
        </a:p>
      </dgm:t>
    </dgm:pt>
    <dgm:pt modelId="{DEE52F9B-B8E5-477A-B982-A7D8CFFFAF9B}" type="parTrans" cxnId="{ADD0D769-5FF4-410E-A577-55E3D5658AF0}">
      <dgm:prSet/>
      <dgm:spPr/>
      <dgm:t>
        <a:bodyPr/>
        <a:lstStyle/>
        <a:p>
          <a:endParaRPr lang="es-ES"/>
        </a:p>
      </dgm:t>
    </dgm:pt>
    <dgm:pt modelId="{A4B6EDFF-BF3C-4572-9384-2DE2E1FB9BB4}" type="sibTrans" cxnId="{ADD0D769-5FF4-410E-A577-55E3D5658AF0}">
      <dgm:prSet/>
      <dgm:spPr/>
      <dgm:t>
        <a:bodyPr/>
        <a:lstStyle/>
        <a:p>
          <a:endParaRPr lang="es-ES"/>
        </a:p>
      </dgm:t>
    </dgm:pt>
    <dgm:pt modelId="{A9F1BC77-D4D7-42E5-BE0D-5A8A7C8FC79B}">
      <dgm:prSet custT="1"/>
      <dgm:spPr>
        <a:solidFill>
          <a:srgbClr val="002060"/>
        </a:solidFill>
      </dgm:spPr>
      <dgm:t>
        <a:bodyPr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Conviven sobre la misma ODN</a:t>
          </a:r>
        </a:p>
      </dgm:t>
    </dgm:pt>
    <dgm:pt modelId="{58C1061E-E9F4-4AC4-A4AE-335AC5813B9B}" type="parTrans" cxnId="{5A224634-4B76-4E14-B603-7809C59D1F7F}">
      <dgm:prSet/>
      <dgm:spPr/>
      <dgm:t>
        <a:bodyPr/>
        <a:lstStyle/>
        <a:p>
          <a:endParaRPr lang="es-ES"/>
        </a:p>
      </dgm:t>
    </dgm:pt>
    <dgm:pt modelId="{8008038D-AE3E-4BBA-8D53-7C9ACF41364D}" type="sibTrans" cxnId="{5A224634-4B76-4E14-B603-7809C59D1F7F}">
      <dgm:prSet/>
      <dgm:spPr/>
      <dgm:t>
        <a:bodyPr/>
        <a:lstStyle/>
        <a:p>
          <a:endParaRPr lang="es-ES"/>
        </a:p>
      </dgm:t>
    </dgm:pt>
    <dgm:pt modelId="{732249B4-B20D-495A-9300-FFE05F220D20}" type="pres">
      <dgm:prSet presAssocID="{0CF8631E-7456-41A0-B02B-18CE483EB3A7}" presName="Name0" presStyleCnt="0">
        <dgm:presLayoutVars>
          <dgm:chMax val="7"/>
          <dgm:chPref val="7"/>
          <dgm:dir/>
        </dgm:presLayoutVars>
      </dgm:prSet>
      <dgm:spPr/>
    </dgm:pt>
    <dgm:pt modelId="{4BD25D03-600A-494C-B8B0-E30C5F297CC6}" type="pres">
      <dgm:prSet presAssocID="{0CF8631E-7456-41A0-B02B-18CE483EB3A7}" presName="Name1" presStyleCnt="0"/>
      <dgm:spPr/>
    </dgm:pt>
    <dgm:pt modelId="{816BFA95-8BAB-4752-B4A5-AD59DA1A3392}" type="pres">
      <dgm:prSet presAssocID="{0CF8631E-7456-41A0-B02B-18CE483EB3A7}" presName="cycle" presStyleCnt="0"/>
      <dgm:spPr/>
    </dgm:pt>
    <dgm:pt modelId="{AF382E21-AB83-4189-9D2F-D272EE4E35EE}" type="pres">
      <dgm:prSet presAssocID="{0CF8631E-7456-41A0-B02B-18CE483EB3A7}" presName="srcNode" presStyleLbl="node1" presStyleIdx="0" presStyleCnt="4"/>
      <dgm:spPr/>
    </dgm:pt>
    <dgm:pt modelId="{52ED0444-EC91-42C9-8F6A-9F15F4A2BF25}" type="pres">
      <dgm:prSet presAssocID="{0CF8631E-7456-41A0-B02B-18CE483EB3A7}" presName="conn" presStyleLbl="parChTrans1D2" presStyleIdx="0" presStyleCnt="1"/>
      <dgm:spPr/>
    </dgm:pt>
    <dgm:pt modelId="{A4F0D556-E24B-4CF3-AD95-272670DCBA48}" type="pres">
      <dgm:prSet presAssocID="{0CF8631E-7456-41A0-B02B-18CE483EB3A7}" presName="extraNode" presStyleLbl="node1" presStyleIdx="0" presStyleCnt="4"/>
      <dgm:spPr/>
    </dgm:pt>
    <dgm:pt modelId="{B696E237-04C9-48A0-B1BE-B4DC40014E39}" type="pres">
      <dgm:prSet presAssocID="{0CF8631E-7456-41A0-B02B-18CE483EB3A7}" presName="dstNode" presStyleLbl="node1" presStyleIdx="0" presStyleCnt="4"/>
      <dgm:spPr/>
    </dgm:pt>
    <dgm:pt modelId="{47E6FE1F-225F-4DBD-B338-4942F44B5D3C}" type="pres">
      <dgm:prSet presAssocID="{CC24E974-6B00-4EFA-8541-6EFE5FD2B322}" presName="text_1" presStyleLbl="node1" presStyleIdx="0" presStyleCnt="4">
        <dgm:presLayoutVars>
          <dgm:bulletEnabled val="1"/>
        </dgm:presLayoutVars>
      </dgm:prSet>
      <dgm:spPr/>
    </dgm:pt>
    <dgm:pt modelId="{8CA8C209-6190-4675-BEC3-5EE372D53BCF}" type="pres">
      <dgm:prSet presAssocID="{CC24E974-6B00-4EFA-8541-6EFE5FD2B322}" presName="accent_1" presStyleCnt="0"/>
      <dgm:spPr/>
    </dgm:pt>
    <dgm:pt modelId="{4343C387-04BE-4171-BC5B-CA1113044FE9}" type="pres">
      <dgm:prSet presAssocID="{CC24E974-6B00-4EFA-8541-6EFE5FD2B322}" presName="accentRepeatNode" presStyleLbl="solidFgAcc1" presStyleIdx="0" presStyleCnt="4"/>
      <dgm:spPr/>
    </dgm:pt>
    <dgm:pt modelId="{C3124C07-9368-4543-970B-E0466D1A8928}" type="pres">
      <dgm:prSet presAssocID="{23AC0968-96C9-4D9E-8AE9-FC3A97169D2B}" presName="text_2" presStyleLbl="node1" presStyleIdx="1" presStyleCnt="4">
        <dgm:presLayoutVars>
          <dgm:bulletEnabled val="1"/>
        </dgm:presLayoutVars>
      </dgm:prSet>
      <dgm:spPr/>
    </dgm:pt>
    <dgm:pt modelId="{53A1A822-6E2D-4F00-9254-111CDFC0F0EE}" type="pres">
      <dgm:prSet presAssocID="{23AC0968-96C9-4D9E-8AE9-FC3A97169D2B}" presName="accent_2" presStyleCnt="0"/>
      <dgm:spPr/>
    </dgm:pt>
    <dgm:pt modelId="{3B502FE0-285F-4697-9E69-54BE0CBED146}" type="pres">
      <dgm:prSet presAssocID="{23AC0968-96C9-4D9E-8AE9-FC3A97169D2B}" presName="accentRepeatNode" presStyleLbl="solidFgAcc1" presStyleIdx="1" presStyleCnt="4"/>
      <dgm:spPr/>
    </dgm:pt>
    <dgm:pt modelId="{3402BCE8-4ABD-497D-961A-6F594A8B8C1A}" type="pres">
      <dgm:prSet presAssocID="{B7B3BA6E-E688-443B-B844-E1A18BA55C86}" presName="text_3" presStyleLbl="node1" presStyleIdx="2" presStyleCnt="4">
        <dgm:presLayoutVars>
          <dgm:bulletEnabled val="1"/>
        </dgm:presLayoutVars>
      </dgm:prSet>
      <dgm:spPr/>
    </dgm:pt>
    <dgm:pt modelId="{3E7C8211-A953-4093-A2DA-4A58FBEC7E61}" type="pres">
      <dgm:prSet presAssocID="{B7B3BA6E-E688-443B-B844-E1A18BA55C86}" presName="accent_3" presStyleCnt="0"/>
      <dgm:spPr/>
    </dgm:pt>
    <dgm:pt modelId="{A3A7C01C-4E6B-456F-B319-AC8AA4112604}" type="pres">
      <dgm:prSet presAssocID="{B7B3BA6E-E688-443B-B844-E1A18BA55C86}" presName="accentRepeatNode" presStyleLbl="solidFgAcc1" presStyleIdx="2" presStyleCnt="4"/>
      <dgm:spPr/>
    </dgm:pt>
    <dgm:pt modelId="{4A1B4CDA-A8EA-445F-8D91-00DBB5D881C4}" type="pres">
      <dgm:prSet presAssocID="{A9F1BC77-D4D7-42E5-BE0D-5A8A7C8FC79B}" presName="text_4" presStyleLbl="node1" presStyleIdx="3" presStyleCnt="4">
        <dgm:presLayoutVars>
          <dgm:bulletEnabled val="1"/>
        </dgm:presLayoutVars>
      </dgm:prSet>
      <dgm:spPr/>
    </dgm:pt>
    <dgm:pt modelId="{0CE71B2D-E183-4694-9E7B-C4FEEF248526}" type="pres">
      <dgm:prSet presAssocID="{A9F1BC77-D4D7-42E5-BE0D-5A8A7C8FC79B}" presName="accent_4" presStyleCnt="0"/>
      <dgm:spPr/>
    </dgm:pt>
    <dgm:pt modelId="{D44A498E-7A3A-43A5-B715-1128D991225B}" type="pres">
      <dgm:prSet presAssocID="{A9F1BC77-D4D7-42E5-BE0D-5A8A7C8FC79B}" presName="accentRepeatNode" presStyleLbl="solidFgAcc1" presStyleIdx="3" presStyleCnt="4"/>
      <dgm:spPr/>
    </dgm:pt>
  </dgm:ptLst>
  <dgm:cxnLst>
    <dgm:cxn modelId="{71B9AE00-5E2B-4E0A-B595-E719F156C822}" type="presOf" srcId="{23AC0968-96C9-4D9E-8AE9-FC3A97169D2B}" destId="{C3124C07-9368-4543-970B-E0466D1A8928}" srcOrd="0" destOrd="0" presId="urn:microsoft.com/office/officeart/2008/layout/VerticalCurvedList"/>
    <dgm:cxn modelId="{ED17FB33-46CF-443B-A21B-39EDED7C2FCB}" type="presOf" srcId="{B7B3BA6E-E688-443B-B844-E1A18BA55C86}" destId="{3402BCE8-4ABD-497D-961A-6F594A8B8C1A}" srcOrd="0" destOrd="0" presId="urn:microsoft.com/office/officeart/2008/layout/VerticalCurvedList"/>
    <dgm:cxn modelId="{5A224634-4B76-4E14-B603-7809C59D1F7F}" srcId="{0CF8631E-7456-41A0-B02B-18CE483EB3A7}" destId="{A9F1BC77-D4D7-42E5-BE0D-5A8A7C8FC79B}" srcOrd="3" destOrd="0" parTransId="{58C1061E-E9F4-4AC4-A4AE-335AC5813B9B}" sibTransId="{8008038D-AE3E-4BBA-8D53-7C9ACF41364D}"/>
    <dgm:cxn modelId="{ADD0D769-5FF4-410E-A577-55E3D5658AF0}" srcId="{0CF8631E-7456-41A0-B02B-18CE483EB3A7}" destId="{B7B3BA6E-E688-443B-B844-E1A18BA55C86}" srcOrd="2" destOrd="0" parTransId="{DEE52F9B-B8E5-477A-B982-A7D8CFFFAF9B}" sibTransId="{A4B6EDFF-BF3C-4572-9384-2DE2E1FB9BB4}"/>
    <dgm:cxn modelId="{4BDB4359-7E4F-448B-84F9-0F71F15DDB8D}" type="presOf" srcId="{AEAFCFA4-DAF3-4A0B-88EE-54067EA2C7F6}" destId="{52ED0444-EC91-42C9-8F6A-9F15F4A2BF25}" srcOrd="0" destOrd="0" presId="urn:microsoft.com/office/officeart/2008/layout/VerticalCurvedList"/>
    <dgm:cxn modelId="{177355D9-A627-47F0-8A31-8B0921F636F0}" type="presOf" srcId="{A9F1BC77-D4D7-42E5-BE0D-5A8A7C8FC79B}" destId="{4A1B4CDA-A8EA-445F-8D91-00DBB5D881C4}" srcOrd="0" destOrd="0" presId="urn:microsoft.com/office/officeart/2008/layout/VerticalCurvedList"/>
    <dgm:cxn modelId="{46E189E7-33F1-4D70-9856-27EA43228D39}" type="presOf" srcId="{CC24E974-6B00-4EFA-8541-6EFE5FD2B322}" destId="{47E6FE1F-225F-4DBD-B338-4942F44B5D3C}" srcOrd="0" destOrd="0" presId="urn:microsoft.com/office/officeart/2008/layout/VerticalCurvedList"/>
    <dgm:cxn modelId="{4D3671E9-5FCD-47BB-87A5-141C7943BC5D}" type="presOf" srcId="{0CF8631E-7456-41A0-B02B-18CE483EB3A7}" destId="{732249B4-B20D-495A-9300-FFE05F220D20}" srcOrd="0" destOrd="0" presId="urn:microsoft.com/office/officeart/2008/layout/VerticalCurvedList"/>
    <dgm:cxn modelId="{2C3466EB-5732-42C1-BF83-133834507E76}" srcId="{0CF8631E-7456-41A0-B02B-18CE483EB3A7}" destId="{CC24E974-6B00-4EFA-8541-6EFE5FD2B322}" srcOrd="0" destOrd="0" parTransId="{C71FDE00-E873-45AC-B2DD-F0D2F9EBEDB6}" sibTransId="{AEAFCFA4-DAF3-4A0B-88EE-54067EA2C7F6}"/>
    <dgm:cxn modelId="{8CD17CEC-DA08-4CA8-988F-CF585DAA00E2}" srcId="{0CF8631E-7456-41A0-B02B-18CE483EB3A7}" destId="{23AC0968-96C9-4D9E-8AE9-FC3A97169D2B}" srcOrd="1" destOrd="0" parTransId="{4AC61478-0DBE-43B1-BF4C-07A614B70AE7}" sibTransId="{28C19E36-4BDB-469C-800D-03245D090A2F}"/>
    <dgm:cxn modelId="{A5A0D1F5-4CF7-44D0-AA8C-35B1A2B5B580}" type="presParOf" srcId="{732249B4-B20D-495A-9300-FFE05F220D20}" destId="{4BD25D03-600A-494C-B8B0-E30C5F297CC6}" srcOrd="0" destOrd="0" presId="urn:microsoft.com/office/officeart/2008/layout/VerticalCurvedList"/>
    <dgm:cxn modelId="{6C606274-99A0-4857-8157-F63D77F255D2}" type="presParOf" srcId="{4BD25D03-600A-494C-B8B0-E30C5F297CC6}" destId="{816BFA95-8BAB-4752-B4A5-AD59DA1A3392}" srcOrd="0" destOrd="0" presId="urn:microsoft.com/office/officeart/2008/layout/VerticalCurvedList"/>
    <dgm:cxn modelId="{A2326733-7A34-44AC-8A7B-7F27F7F75BEF}" type="presParOf" srcId="{816BFA95-8BAB-4752-B4A5-AD59DA1A3392}" destId="{AF382E21-AB83-4189-9D2F-D272EE4E35EE}" srcOrd="0" destOrd="0" presId="urn:microsoft.com/office/officeart/2008/layout/VerticalCurvedList"/>
    <dgm:cxn modelId="{80AF81A2-4ED4-4C80-8CD3-1A8A615A6B20}" type="presParOf" srcId="{816BFA95-8BAB-4752-B4A5-AD59DA1A3392}" destId="{52ED0444-EC91-42C9-8F6A-9F15F4A2BF25}" srcOrd="1" destOrd="0" presId="urn:microsoft.com/office/officeart/2008/layout/VerticalCurvedList"/>
    <dgm:cxn modelId="{DDF765C5-EDF7-4CC5-B373-2F85C2EEF6B1}" type="presParOf" srcId="{816BFA95-8BAB-4752-B4A5-AD59DA1A3392}" destId="{A4F0D556-E24B-4CF3-AD95-272670DCBA48}" srcOrd="2" destOrd="0" presId="urn:microsoft.com/office/officeart/2008/layout/VerticalCurvedList"/>
    <dgm:cxn modelId="{A0971802-5B33-4F65-8125-3C036F09BDFC}" type="presParOf" srcId="{816BFA95-8BAB-4752-B4A5-AD59DA1A3392}" destId="{B696E237-04C9-48A0-B1BE-B4DC40014E39}" srcOrd="3" destOrd="0" presId="urn:microsoft.com/office/officeart/2008/layout/VerticalCurvedList"/>
    <dgm:cxn modelId="{31852D2A-2C37-47EE-B5C4-7D1EDA7C81D4}" type="presParOf" srcId="{4BD25D03-600A-494C-B8B0-E30C5F297CC6}" destId="{47E6FE1F-225F-4DBD-B338-4942F44B5D3C}" srcOrd="1" destOrd="0" presId="urn:microsoft.com/office/officeart/2008/layout/VerticalCurvedList"/>
    <dgm:cxn modelId="{72685780-38EC-4D74-B967-2306BFFDB2DF}" type="presParOf" srcId="{4BD25D03-600A-494C-B8B0-E30C5F297CC6}" destId="{8CA8C209-6190-4675-BEC3-5EE372D53BCF}" srcOrd="2" destOrd="0" presId="urn:microsoft.com/office/officeart/2008/layout/VerticalCurvedList"/>
    <dgm:cxn modelId="{C8784670-6BB5-4E18-B050-A5DB52D0BC50}" type="presParOf" srcId="{8CA8C209-6190-4675-BEC3-5EE372D53BCF}" destId="{4343C387-04BE-4171-BC5B-CA1113044FE9}" srcOrd="0" destOrd="0" presId="urn:microsoft.com/office/officeart/2008/layout/VerticalCurvedList"/>
    <dgm:cxn modelId="{D7498ADE-00E7-4475-8845-60BF56205CDC}" type="presParOf" srcId="{4BD25D03-600A-494C-B8B0-E30C5F297CC6}" destId="{C3124C07-9368-4543-970B-E0466D1A8928}" srcOrd="3" destOrd="0" presId="urn:microsoft.com/office/officeart/2008/layout/VerticalCurvedList"/>
    <dgm:cxn modelId="{27971411-7F5C-4D34-A632-4DB08825F5E3}" type="presParOf" srcId="{4BD25D03-600A-494C-B8B0-E30C5F297CC6}" destId="{53A1A822-6E2D-4F00-9254-111CDFC0F0EE}" srcOrd="4" destOrd="0" presId="urn:microsoft.com/office/officeart/2008/layout/VerticalCurvedList"/>
    <dgm:cxn modelId="{CEE6B013-E0B8-4242-BE4C-0492B1DF7F85}" type="presParOf" srcId="{53A1A822-6E2D-4F00-9254-111CDFC0F0EE}" destId="{3B502FE0-285F-4697-9E69-54BE0CBED146}" srcOrd="0" destOrd="0" presId="urn:microsoft.com/office/officeart/2008/layout/VerticalCurvedList"/>
    <dgm:cxn modelId="{310A3DF4-1E83-4640-873F-200E38B2081F}" type="presParOf" srcId="{4BD25D03-600A-494C-B8B0-E30C5F297CC6}" destId="{3402BCE8-4ABD-497D-961A-6F594A8B8C1A}" srcOrd="5" destOrd="0" presId="urn:microsoft.com/office/officeart/2008/layout/VerticalCurvedList"/>
    <dgm:cxn modelId="{AA0A6F42-0944-4DF6-9B57-896232048774}" type="presParOf" srcId="{4BD25D03-600A-494C-B8B0-E30C5F297CC6}" destId="{3E7C8211-A953-4093-A2DA-4A58FBEC7E61}" srcOrd="6" destOrd="0" presId="urn:microsoft.com/office/officeart/2008/layout/VerticalCurvedList"/>
    <dgm:cxn modelId="{52558E5C-E103-4249-A3F2-E5C418FBCBF3}" type="presParOf" srcId="{3E7C8211-A953-4093-A2DA-4A58FBEC7E61}" destId="{A3A7C01C-4E6B-456F-B319-AC8AA4112604}" srcOrd="0" destOrd="0" presId="urn:microsoft.com/office/officeart/2008/layout/VerticalCurvedList"/>
    <dgm:cxn modelId="{A3710ACD-DEE9-4823-AE5B-5733B3176733}" type="presParOf" srcId="{4BD25D03-600A-494C-B8B0-E30C5F297CC6}" destId="{4A1B4CDA-A8EA-445F-8D91-00DBB5D881C4}" srcOrd="7" destOrd="0" presId="urn:microsoft.com/office/officeart/2008/layout/VerticalCurvedList"/>
    <dgm:cxn modelId="{6F3DB849-86F1-4E1E-8B07-95B096D19D92}" type="presParOf" srcId="{4BD25D03-600A-494C-B8B0-E30C5F297CC6}" destId="{0CE71B2D-E183-4694-9E7B-C4FEEF248526}" srcOrd="8" destOrd="0" presId="urn:microsoft.com/office/officeart/2008/layout/VerticalCurvedList"/>
    <dgm:cxn modelId="{A0E8D7BF-3663-439E-94CC-82E87641A356}" type="presParOf" srcId="{0CE71B2D-E183-4694-9E7B-C4FEEF248526}" destId="{D44A498E-7A3A-43A5-B715-1128D99122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BBFCE6-4317-497D-A31B-1E18F8E85441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9DCE68-FD70-47BC-8CB0-4715537274E4}">
      <dgm:prSet phldrT="[Texto]" custT="1"/>
      <dgm:spPr/>
      <dgm:t>
        <a:bodyPr/>
        <a:lstStyle/>
        <a:p>
          <a:r>
            <a:rPr lang="es-ES" sz="4800" dirty="0">
              <a:latin typeface="Arial" panose="020B0604020202020204" pitchFamily="34" charset="0"/>
              <a:cs typeface="Arial" panose="020B0604020202020204" pitchFamily="34" charset="0"/>
            </a:rPr>
            <a:t>NGPON2</a:t>
          </a:r>
        </a:p>
      </dgm:t>
    </dgm:pt>
    <dgm:pt modelId="{A8079023-8E04-4DA7-B03F-FE692BC19D4D}" type="parTrans" cxnId="{A58C0F67-2B09-47EB-BACC-6FEA289AEEDB}">
      <dgm:prSet/>
      <dgm:spPr/>
      <dgm:t>
        <a:bodyPr/>
        <a:lstStyle/>
        <a:p>
          <a:endParaRPr lang="es-ES"/>
        </a:p>
      </dgm:t>
    </dgm:pt>
    <dgm:pt modelId="{55BB902C-896F-4A5D-8C3D-BBF719BD5526}" type="sibTrans" cxnId="{A58C0F67-2B09-47EB-BACC-6FEA289AEEDB}">
      <dgm:prSet/>
      <dgm:spPr/>
      <dgm:t>
        <a:bodyPr/>
        <a:lstStyle/>
        <a:p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Next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Passive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Optical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Network 2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58E3E-9DC9-4CA4-9114-BA19F0EB86C5}">
      <dgm:prSet phldrT="[Texto]" custT="1"/>
      <dgm:spPr/>
      <dgm:t>
        <a:bodyPr/>
        <a:lstStyle/>
        <a:p>
          <a:r>
            <a:rPr lang="es-ES" sz="4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TWDM</a:t>
          </a:r>
        </a:p>
      </dgm:t>
    </dgm:pt>
    <dgm:pt modelId="{F50686C2-C4E9-4904-BA21-196109C325C1}" type="parTrans" cxnId="{F31BD849-2E06-45C5-A26E-2DDA7F41B2FD}">
      <dgm:prSet/>
      <dgm:spPr/>
      <dgm:t>
        <a:bodyPr/>
        <a:lstStyle/>
        <a:p>
          <a:endParaRPr lang="es-ES"/>
        </a:p>
      </dgm:t>
    </dgm:pt>
    <dgm:pt modelId="{20FBD8B0-8910-431A-894C-AC42C604CAAC}" type="sibTrans" cxnId="{F31BD849-2E06-45C5-A26E-2DDA7F41B2FD}">
      <dgm:prSet custT="1"/>
      <dgm:spPr/>
      <dgm:t>
        <a:bodyPr/>
        <a:lstStyle/>
        <a:p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Time and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Wavelength</a:t>
          </a:r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Division</a:t>
          </a:r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Multiplexing</a:t>
          </a:r>
          <a:endParaRPr lang="es-ES" sz="1900" b="1" i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48D9FCE-9C99-408F-BD79-F03884E69421}">
      <dgm:prSet phldrT="[Texto]" custT="1"/>
      <dgm:spPr/>
      <dgm:t>
        <a:bodyPr/>
        <a:lstStyle/>
        <a:p>
          <a:r>
            <a:rPr lang="es-ES" sz="480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PtP</a:t>
          </a:r>
          <a:r>
            <a:rPr lang="es-ES" sz="4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WDM </a:t>
          </a:r>
        </a:p>
      </dgm:t>
    </dgm:pt>
    <dgm:pt modelId="{663C5FD4-2B7C-43A4-8678-A8CD37318E67}" type="parTrans" cxnId="{E87F4975-DBAA-45E9-A829-086BDA54DE82}">
      <dgm:prSet/>
      <dgm:spPr/>
      <dgm:t>
        <a:bodyPr/>
        <a:lstStyle/>
        <a:p>
          <a:endParaRPr lang="es-ES"/>
        </a:p>
      </dgm:t>
    </dgm:pt>
    <dgm:pt modelId="{4241D24B-CE95-460B-AB25-F90C4C07EB9E}" type="sibTrans" cxnId="{E87F4975-DBAA-45E9-A829-086BDA54DE82}">
      <dgm:prSet/>
      <dgm:spPr/>
      <dgm:t>
        <a:bodyPr/>
        <a:lstStyle/>
        <a:p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Point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Point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Wavelength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Division</a:t>
          </a:r>
          <a:r>
            <a:rPr lang="es-ES" b="1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i="1" dirty="0" err="1">
              <a:latin typeface="Arial" panose="020B0604020202020204" pitchFamily="34" charset="0"/>
              <a:cs typeface="Arial" panose="020B0604020202020204" pitchFamily="34" charset="0"/>
            </a:rPr>
            <a:t>Multiplexing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06B7A1-09BD-4CF0-9EE4-22CD05B92956}" type="pres">
      <dgm:prSet presAssocID="{36BBFCE6-4317-497D-A31B-1E18F8E854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8FAFB8-4FF0-476D-9DE2-9D1522070AB6}" type="pres">
      <dgm:prSet presAssocID="{059DCE68-FD70-47BC-8CB0-4715537274E4}" presName="hierRoot1" presStyleCnt="0">
        <dgm:presLayoutVars>
          <dgm:hierBranch val="init"/>
        </dgm:presLayoutVars>
      </dgm:prSet>
      <dgm:spPr/>
    </dgm:pt>
    <dgm:pt modelId="{05DA40E4-C9BF-4398-99A7-B4496EE8118F}" type="pres">
      <dgm:prSet presAssocID="{059DCE68-FD70-47BC-8CB0-4715537274E4}" presName="rootComposite1" presStyleCnt="0"/>
      <dgm:spPr/>
    </dgm:pt>
    <dgm:pt modelId="{3DFD5B7A-541B-438E-9743-80B9FD1B8C11}" type="pres">
      <dgm:prSet presAssocID="{059DCE68-FD70-47BC-8CB0-4715537274E4}" presName="rootText1" presStyleLbl="node0" presStyleIdx="0" presStyleCnt="1" custScaleX="86330" custScaleY="81589">
        <dgm:presLayoutVars>
          <dgm:chMax/>
          <dgm:chPref val="3"/>
        </dgm:presLayoutVars>
      </dgm:prSet>
      <dgm:spPr/>
    </dgm:pt>
    <dgm:pt modelId="{46DB9980-E02C-40E2-AD73-2A32CB3CE146}" type="pres">
      <dgm:prSet presAssocID="{059DCE68-FD70-47BC-8CB0-4715537274E4}" presName="titleText1" presStyleLbl="fgAcc0" presStyleIdx="0" presStyleCnt="1" custLinFactNeighborY="-26785">
        <dgm:presLayoutVars>
          <dgm:chMax val="0"/>
          <dgm:chPref val="0"/>
        </dgm:presLayoutVars>
      </dgm:prSet>
      <dgm:spPr/>
    </dgm:pt>
    <dgm:pt modelId="{7812C586-4272-4B00-858E-84CD87B85D96}" type="pres">
      <dgm:prSet presAssocID="{059DCE68-FD70-47BC-8CB0-4715537274E4}" presName="rootConnector1" presStyleLbl="node1" presStyleIdx="0" presStyleCnt="2"/>
      <dgm:spPr/>
    </dgm:pt>
    <dgm:pt modelId="{9492E22A-D242-4403-B34C-6E12932EF6A4}" type="pres">
      <dgm:prSet presAssocID="{059DCE68-FD70-47BC-8CB0-4715537274E4}" presName="hierChild2" presStyleCnt="0"/>
      <dgm:spPr/>
    </dgm:pt>
    <dgm:pt modelId="{B69A8267-82BA-4961-858D-DC7548F2EDB5}" type="pres">
      <dgm:prSet presAssocID="{F50686C2-C4E9-4904-BA21-196109C325C1}" presName="Name37" presStyleLbl="parChTrans1D2" presStyleIdx="0" presStyleCnt="2"/>
      <dgm:spPr/>
    </dgm:pt>
    <dgm:pt modelId="{49BDB4B0-FE0A-4199-9552-1FFA3C693F08}" type="pres">
      <dgm:prSet presAssocID="{E1658E3E-9DC9-4CA4-9114-BA19F0EB86C5}" presName="hierRoot2" presStyleCnt="0">
        <dgm:presLayoutVars>
          <dgm:hierBranch val="init"/>
        </dgm:presLayoutVars>
      </dgm:prSet>
      <dgm:spPr/>
    </dgm:pt>
    <dgm:pt modelId="{97D98ACE-6E66-4754-8430-5AE4790A64F3}" type="pres">
      <dgm:prSet presAssocID="{E1658E3E-9DC9-4CA4-9114-BA19F0EB86C5}" presName="rootComposite" presStyleCnt="0"/>
      <dgm:spPr/>
    </dgm:pt>
    <dgm:pt modelId="{EDB87470-BD44-4C25-B8AB-95DBCFCA94DF}" type="pres">
      <dgm:prSet presAssocID="{E1658E3E-9DC9-4CA4-9114-BA19F0EB86C5}" presName="rootText" presStyleLbl="node1" presStyleIdx="0" presStyleCnt="2" custScaleX="86330" custScaleY="81589">
        <dgm:presLayoutVars>
          <dgm:chMax/>
          <dgm:chPref val="3"/>
        </dgm:presLayoutVars>
      </dgm:prSet>
      <dgm:spPr/>
    </dgm:pt>
    <dgm:pt modelId="{0D629637-F82F-4E2B-B92E-2A7F474A6352}" type="pres">
      <dgm:prSet presAssocID="{E1658E3E-9DC9-4CA4-9114-BA19F0EB86C5}" presName="titleText2" presStyleLbl="fgAcc1" presStyleIdx="0" presStyleCnt="2" custLinFactNeighborY="-26785">
        <dgm:presLayoutVars>
          <dgm:chMax val="0"/>
          <dgm:chPref val="0"/>
        </dgm:presLayoutVars>
      </dgm:prSet>
      <dgm:spPr/>
    </dgm:pt>
    <dgm:pt modelId="{4455F324-E1AF-4D76-8438-C1D50311B5E3}" type="pres">
      <dgm:prSet presAssocID="{E1658E3E-9DC9-4CA4-9114-BA19F0EB86C5}" presName="rootConnector" presStyleLbl="node2" presStyleIdx="0" presStyleCnt="0"/>
      <dgm:spPr/>
    </dgm:pt>
    <dgm:pt modelId="{ECB81E75-4C3C-4B59-95DD-2A328A703952}" type="pres">
      <dgm:prSet presAssocID="{E1658E3E-9DC9-4CA4-9114-BA19F0EB86C5}" presName="hierChild4" presStyleCnt="0"/>
      <dgm:spPr/>
    </dgm:pt>
    <dgm:pt modelId="{1271F243-2587-477D-BAC3-7C78F6DD782A}" type="pres">
      <dgm:prSet presAssocID="{E1658E3E-9DC9-4CA4-9114-BA19F0EB86C5}" presName="hierChild5" presStyleCnt="0"/>
      <dgm:spPr/>
    </dgm:pt>
    <dgm:pt modelId="{61D3344E-976B-46FD-9710-D2D4D8CBBFC7}" type="pres">
      <dgm:prSet presAssocID="{663C5FD4-2B7C-43A4-8678-A8CD37318E67}" presName="Name37" presStyleLbl="parChTrans1D2" presStyleIdx="1" presStyleCnt="2"/>
      <dgm:spPr/>
    </dgm:pt>
    <dgm:pt modelId="{1B341B42-9DA9-450B-AB55-757F6592D967}" type="pres">
      <dgm:prSet presAssocID="{B48D9FCE-9C99-408F-BD79-F03884E69421}" presName="hierRoot2" presStyleCnt="0">
        <dgm:presLayoutVars>
          <dgm:hierBranch val="init"/>
        </dgm:presLayoutVars>
      </dgm:prSet>
      <dgm:spPr/>
    </dgm:pt>
    <dgm:pt modelId="{8F7446E5-F8DD-49E8-8FFC-56987BD7E4DE}" type="pres">
      <dgm:prSet presAssocID="{B48D9FCE-9C99-408F-BD79-F03884E69421}" presName="rootComposite" presStyleCnt="0"/>
      <dgm:spPr/>
    </dgm:pt>
    <dgm:pt modelId="{6AF7991C-1776-4FE0-B172-5C1B988687F7}" type="pres">
      <dgm:prSet presAssocID="{B48D9FCE-9C99-408F-BD79-F03884E69421}" presName="rootText" presStyleLbl="node1" presStyleIdx="1" presStyleCnt="2" custScaleX="86330" custScaleY="81589">
        <dgm:presLayoutVars>
          <dgm:chMax/>
          <dgm:chPref val="3"/>
        </dgm:presLayoutVars>
      </dgm:prSet>
      <dgm:spPr/>
    </dgm:pt>
    <dgm:pt modelId="{4EC8E6E2-2CA1-459C-B3C6-A8EA403129E7}" type="pres">
      <dgm:prSet presAssocID="{B48D9FCE-9C99-408F-BD79-F03884E69421}" presName="titleText2" presStyleLbl="fgAcc1" presStyleIdx="1" presStyleCnt="2" custLinFactNeighborY="-26785">
        <dgm:presLayoutVars>
          <dgm:chMax val="0"/>
          <dgm:chPref val="0"/>
        </dgm:presLayoutVars>
      </dgm:prSet>
      <dgm:spPr/>
    </dgm:pt>
    <dgm:pt modelId="{B423C236-8B2E-4ECA-BAFA-EDAF5B764BEA}" type="pres">
      <dgm:prSet presAssocID="{B48D9FCE-9C99-408F-BD79-F03884E69421}" presName="rootConnector" presStyleLbl="node2" presStyleIdx="0" presStyleCnt="0"/>
      <dgm:spPr/>
    </dgm:pt>
    <dgm:pt modelId="{0113CCCF-B917-45CC-9B2D-957315D25746}" type="pres">
      <dgm:prSet presAssocID="{B48D9FCE-9C99-408F-BD79-F03884E69421}" presName="hierChild4" presStyleCnt="0"/>
      <dgm:spPr/>
    </dgm:pt>
    <dgm:pt modelId="{444815D1-A956-40D6-B2AD-7ACCED57B368}" type="pres">
      <dgm:prSet presAssocID="{B48D9FCE-9C99-408F-BD79-F03884E69421}" presName="hierChild5" presStyleCnt="0"/>
      <dgm:spPr/>
    </dgm:pt>
    <dgm:pt modelId="{18EDC76B-C1FF-46E2-9D63-EA6F0917A12D}" type="pres">
      <dgm:prSet presAssocID="{059DCE68-FD70-47BC-8CB0-4715537274E4}" presName="hierChild3" presStyleCnt="0"/>
      <dgm:spPr/>
    </dgm:pt>
  </dgm:ptLst>
  <dgm:cxnLst>
    <dgm:cxn modelId="{9D50C900-0B23-4582-BB27-330E8F1D352B}" type="presOf" srcId="{B48D9FCE-9C99-408F-BD79-F03884E69421}" destId="{6AF7991C-1776-4FE0-B172-5C1B988687F7}" srcOrd="0" destOrd="0" presId="urn:microsoft.com/office/officeart/2008/layout/NameandTitleOrganizationalChart"/>
    <dgm:cxn modelId="{1DA04060-7A49-40DE-B8AC-30021DD82C2B}" type="presOf" srcId="{F50686C2-C4E9-4904-BA21-196109C325C1}" destId="{B69A8267-82BA-4961-858D-DC7548F2EDB5}" srcOrd="0" destOrd="0" presId="urn:microsoft.com/office/officeart/2008/layout/NameandTitleOrganizationalChart"/>
    <dgm:cxn modelId="{5D2C6C45-8BE0-4718-BF48-C2DCB86974C9}" type="presOf" srcId="{4241D24B-CE95-460B-AB25-F90C4C07EB9E}" destId="{4EC8E6E2-2CA1-459C-B3C6-A8EA403129E7}" srcOrd="0" destOrd="0" presId="urn:microsoft.com/office/officeart/2008/layout/NameandTitleOrganizationalChart"/>
    <dgm:cxn modelId="{39E0EA65-2CF6-45F3-B680-056239D394EC}" type="presOf" srcId="{059DCE68-FD70-47BC-8CB0-4715537274E4}" destId="{7812C586-4272-4B00-858E-84CD87B85D96}" srcOrd="1" destOrd="0" presId="urn:microsoft.com/office/officeart/2008/layout/NameandTitleOrganizationalChart"/>
    <dgm:cxn modelId="{7CFD9766-9141-4983-BFD4-0D0B5D116B05}" type="presOf" srcId="{059DCE68-FD70-47BC-8CB0-4715537274E4}" destId="{3DFD5B7A-541B-438E-9743-80B9FD1B8C11}" srcOrd="0" destOrd="0" presId="urn:microsoft.com/office/officeart/2008/layout/NameandTitleOrganizationalChart"/>
    <dgm:cxn modelId="{A58C0F67-2B09-47EB-BACC-6FEA289AEEDB}" srcId="{36BBFCE6-4317-497D-A31B-1E18F8E85441}" destId="{059DCE68-FD70-47BC-8CB0-4715537274E4}" srcOrd="0" destOrd="0" parTransId="{A8079023-8E04-4DA7-B03F-FE692BC19D4D}" sibTransId="{55BB902C-896F-4A5D-8C3D-BBF719BD5526}"/>
    <dgm:cxn modelId="{F31BD849-2E06-45C5-A26E-2DDA7F41B2FD}" srcId="{059DCE68-FD70-47BC-8CB0-4715537274E4}" destId="{E1658E3E-9DC9-4CA4-9114-BA19F0EB86C5}" srcOrd="0" destOrd="0" parTransId="{F50686C2-C4E9-4904-BA21-196109C325C1}" sibTransId="{20FBD8B0-8910-431A-894C-AC42C604CAAC}"/>
    <dgm:cxn modelId="{E87F4975-DBAA-45E9-A829-086BDA54DE82}" srcId="{059DCE68-FD70-47BC-8CB0-4715537274E4}" destId="{B48D9FCE-9C99-408F-BD79-F03884E69421}" srcOrd="1" destOrd="0" parTransId="{663C5FD4-2B7C-43A4-8678-A8CD37318E67}" sibTransId="{4241D24B-CE95-460B-AB25-F90C4C07EB9E}"/>
    <dgm:cxn modelId="{1AF07385-F7F9-4ADA-8C3C-687AC6C74459}" type="presOf" srcId="{55BB902C-896F-4A5D-8C3D-BBF719BD5526}" destId="{46DB9980-E02C-40E2-AD73-2A32CB3CE146}" srcOrd="0" destOrd="0" presId="urn:microsoft.com/office/officeart/2008/layout/NameandTitleOrganizationalChart"/>
    <dgm:cxn modelId="{0E49ADAF-66FB-4111-867E-B85DD651238C}" type="presOf" srcId="{E1658E3E-9DC9-4CA4-9114-BA19F0EB86C5}" destId="{4455F324-E1AF-4D76-8438-C1D50311B5E3}" srcOrd="1" destOrd="0" presId="urn:microsoft.com/office/officeart/2008/layout/NameandTitleOrganizationalChart"/>
    <dgm:cxn modelId="{7D2319B9-9DD2-4329-92D9-974F811D70F9}" type="presOf" srcId="{B48D9FCE-9C99-408F-BD79-F03884E69421}" destId="{B423C236-8B2E-4ECA-BAFA-EDAF5B764BEA}" srcOrd="1" destOrd="0" presId="urn:microsoft.com/office/officeart/2008/layout/NameandTitleOrganizationalChart"/>
    <dgm:cxn modelId="{9452C4BC-9F84-4328-BAAF-4BF4A25748A6}" type="presOf" srcId="{20FBD8B0-8910-431A-894C-AC42C604CAAC}" destId="{0D629637-F82F-4E2B-B92E-2A7F474A6352}" srcOrd="0" destOrd="0" presId="urn:microsoft.com/office/officeart/2008/layout/NameandTitleOrganizationalChart"/>
    <dgm:cxn modelId="{8AC516EC-E19D-4674-AE02-3F1AE17697B5}" type="presOf" srcId="{36BBFCE6-4317-497D-A31B-1E18F8E85441}" destId="{5806B7A1-09BD-4CF0-9EE4-22CD05B92956}" srcOrd="0" destOrd="0" presId="urn:microsoft.com/office/officeart/2008/layout/NameandTitleOrganizationalChart"/>
    <dgm:cxn modelId="{07F3D2F1-A741-4977-A973-BCABF5981756}" type="presOf" srcId="{663C5FD4-2B7C-43A4-8678-A8CD37318E67}" destId="{61D3344E-976B-46FD-9710-D2D4D8CBBFC7}" srcOrd="0" destOrd="0" presId="urn:microsoft.com/office/officeart/2008/layout/NameandTitleOrganizationalChart"/>
    <dgm:cxn modelId="{7C2A00FF-F109-45A1-A2A7-D0968624CE6B}" type="presOf" srcId="{E1658E3E-9DC9-4CA4-9114-BA19F0EB86C5}" destId="{EDB87470-BD44-4C25-B8AB-95DBCFCA94DF}" srcOrd="0" destOrd="0" presId="urn:microsoft.com/office/officeart/2008/layout/NameandTitleOrganizationalChart"/>
    <dgm:cxn modelId="{A784CC3C-2BFC-4A90-B8D5-D4F0F3E1BE32}" type="presParOf" srcId="{5806B7A1-09BD-4CF0-9EE4-22CD05B92956}" destId="{EC8FAFB8-4FF0-476D-9DE2-9D1522070AB6}" srcOrd="0" destOrd="0" presId="urn:microsoft.com/office/officeart/2008/layout/NameandTitleOrganizationalChart"/>
    <dgm:cxn modelId="{3E27C6FC-5DBB-49E9-8066-A7319DFF6A85}" type="presParOf" srcId="{EC8FAFB8-4FF0-476D-9DE2-9D1522070AB6}" destId="{05DA40E4-C9BF-4398-99A7-B4496EE8118F}" srcOrd="0" destOrd="0" presId="urn:microsoft.com/office/officeart/2008/layout/NameandTitleOrganizationalChart"/>
    <dgm:cxn modelId="{80762091-4920-4571-832D-CF09E304B37E}" type="presParOf" srcId="{05DA40E4-C9BF-4398-99A7-B4496EE8118F}" destId="{3DFD5B7A-541B-438E-9743-80B9FD1B8C11}" srcOrd="0" destOrd="0" presId="urn:microsoft.com/office/officeart/2008/layout/NameandTitleOrganizationalChart"/>
    <dgm:cxn modelId="{86550A06-CA7C-4464-A6B4-743F2FB56068}" type="presParOf" srcId="{05DA40E4-C9BF-4398-99A7-B4496EE8118F}" destId="{46DB9980-E02C-40E2-AD73-2A32CB3CE146}" srcOrd="1" destOrd="0" presId="urn:microsoft.com/office/officeart/2008/layout/NameandTitleOrganizationalChart"/>
    <dgm:cxn modelId="{0BCE58F1-D0B5-4148-9E97-602253C4E714}" type="presParOf" srcId="{05DA40E4-C9BF-4398-99A7-B4496EE8118F}" destId="{7812C586-4272-4B00-858E-84CD87B85D96}" srcOrd="2" destOrd="0" presId="urn:microsoft.com/office/officeart/2008/layout/NameandTitleOrganizationalChart"/>
    <dgm:cxn modelId="{6A64E115-019D-43B5-885E-DBABB6EBF107}" type="presParOf" srcId="{EC8FAFB8-4FF0-476D-9DE2-9D1522070AB6}" destId="{9492E22A-D242-4403-B34C-6E12932EF6A4}" srcOrd="1" destOrd="0" presId="urn:microsoft.com/office/officeart/2008/layout/NameandTitleOrganizationalChart"/>
    <dgm:cxn modelId="{880AD9FD-1A73-4718-B2A5-C2A667790B15}" type="presParOf" srcId="{9492E22A-D242-4403-B34C-6E12932EF6A4}" destId="{B69A8267-82BA-4961-858D-DC7548F2EDB5}" srcOrd="0" destOrd="0" presId="urn:microsoft.com/office/officeart/2008/layout/NameandTitleOrganizationalChart"/>
    <dgm:cxn modelId="{17F6C7D6-4FE9-46A8-8E51-93A3DEA78AFD}" type="presParOf" srcId="{9492E22A-D242-4403-B34C-6E12932EF6A4}" destId="{49BDB4B0-FE0A-4199-9552-1FFA3C693F08}" srcOrd="1" destOrd="0" presId="urn:microsoft.com/office/officeart/2008/layout/NameandTitleOrganizationalChart"/>
    <dgm:cxn modelId="{311DDC9D-10FE-4758-BDDA-3AB96ABD96FF}" type="presParOf" srcId="{49BDB4B0-FE0A-4199-9552-1FFA3C693F08}" destId="{97D98ACE-6E66-4754-8430-5AE4790A64F3}" srcOrd="0" destOrd="0" presId="urn:microsoft.com/office/officeart/2008/layout/NameandTitleOrganizationalChart"/>
    <dgm:cxn modelId="{C835D3A8-7230-4699-B475-371C6C3610FB}" type="presParOf" srcId="{97D98ACE-6E66-4754-8430-5AE4790A64F3}" destId="{EDB87470-BD44-4C25-B8AB-95DBCFCA94DF}" srcOrd="0" destOrd="0" presId="urn:microsoft.com/office/officeart/2008/layout/NameandTitleOrganizationalChart"/>
    <dgm:cxn modelId="{ADEEA10C-7041-4799-938F-57F8975ECDA4}" type="presParOf" srcId="{97D98ACE-6E66-4754-8430-5AE4790A64F3}" destId="{0D629637-F82F-4E2B-B92E-2A7F474A6352}" srcOrd="1" destOrd="0" presId="urn:microsoft.com/office/officeart/2008/layout/NameandTitleOrganizationalChart"/>
    <dgm:cxn modelId="{C42F19FE-671E-488C-B055-9263669204FB}" type="presParOf" srcId="{97D98ACE-6E66-4754-8430-5AE4790A64F3}" destId="{4455F324-E1AF-4D76-8438-C1D50311B5E3}" srcOrd="2" destOrd="0" presId="urn:microsoft.com/office/officeart/2008/layout/NameandTitleOrganizationalChart"/>
    <dgm:cxn modelId="{DA2070C5-DF4B-4F16-B2D3-7929817D69BC}" type="presParOf" srcId="{49BDB4B0-FE0A-4199-9552-1FFA3C693F08}" destId="{ECB81E75-4C3C-4B59-95DD-2A328A703952}" srcOrd="1" destOrd="0" presId="urn:microsoft.com/office/officeart/2008/layout/NameandTitleOrganizationalChart"/>
    <dgm:cxn modelId="{64F482C9-8C74-476B-AE86-ACFFB51ECCC5}" type="presParOf" srcId="{49BDB4B0-FE0A-4199-9552-1FFA3C693F08}" destId="{1271F243-2587-477D-BAC3-7C78F6DD782A}" srcOrd="2" destOrd="0" presId="urn:microsoft.com/office/officeart/2008/layout/NameandTitleOrganizationalChart"/>
    <dgm:cxn modelId="{D091A427-A4CB-4332-9FAE-F64B820C56FF}" type="presParOf" srcId="{9492E22A-D242-4403-B34C-6E12932EF6A4}" destId="{61D3344E-976B-46FD-9710-D2D4D8CBBFC7}" srcOrd="2" destOrd="0" presId="urn:microsoft.com/office/officeart/2008/layout/NameandTitleOrganizationalChart"/>
    <dgm:cxn modelId="{D332A562-A61B-4BEE-8884-C697813A5997}" type="presParOf" srcId="{9492E22A-D242-4403-B34C-6E12932EF6A4}" destId="{1B341B42-9DA9-450B-AB55-757F6592D967}" srcOrd="3" destOrd="0" presId="urn:microsoft.com/office/officeart/2008/layout/NameandTitleOrganizationalChart"/>
    <dgm:cxn modelId="{CADDE871-D6E7-4DEE-9D0C-0560433A700E}" type="presParOf" srcId="{1B341B42-9DA9-450B-AB55-757F6592D967}" destId="{8F7446E5-F8DD-49E8-8FFC-56987BD7E4DE}" srcOrd="0" destOrd="0" presId="urn:microsoft.com/office/officeart/2008/layout/NameandTitleOrganizationalChart"/>
    <dgm:cxn modelId="{CBB6558E-6CD8-4D4C-BF22-4AB373373356}" type="presParOf" srcId="{8F7446E5-F8DD-49E8-8FFC-56987BD7E4DE}" destId="{6AF7991C-1776-4FE0-B172-5C1B988687F7}" srcOrd="0" destOrd="0" presId="urn:microsoft.com/office/officeart/2008/layout/NameandTitleOrganizationalChart"/>
    <dgm:cxn modelId="{62FE3D50-029F-4689-B640-F4657E8F0970}" type="presParOf" srcId="{8F7446E5-F8DD-49E8-8FFC-56987BD7E4DE}" destId="{4EC8E6E2-2CA1-459C-B3C6-A8EA403129E7}" srcOrd="1" destOrd="0" presId="urn:microsoft.com/office/officeart/2008/layout/NameandTitleOrganizationalChart"/>
    <dgm:cxn modelId="{DF97FA39-11CC-4A3B-8C7E-7DBE187845F1}" type="presParOf" srcId="{8F7446E5-F8DD-49E8-8FFC-56987BD7E4DE}" destId="{B423C236-8B2E-4ECA-BAFA-EDAF5B764BEA}" srcOrd="2" destOrd="0" presId="urn:microsoft.com/office/officeart/2008/layout/NameandTitleOrganizationalChart"/>
    <dgm:cxn modelId="{562B141F-8935-4F6C-89B8-EB3BA0C66678}" type="presParOf" srcId="{1B341B42-9DA9-450B-AB55-757F6592D967}" destId="{0113CCCF-B917-45CC-9B2D-957315D25746}" srcOrd="1" destOrd="0" presId="urn:microsoft.com/office/officeart/2008/layout/NameandTitleOrganizationalChart"/>
    <dgm:cxn modelId="{99DEA508-164C-4318-A3B3-0B3E5A3EB92F}" type="presParOf" srcId="{1B341B42-9DA9-450B-AB55-757F6592D967}" destId="{444815D1-A956-40D6-B2AD-7ACCED57B368}" srcOrd="2" destOrd="0" presId="urn:microsoft.com/office/officeart/2008/layout/NameandTitleOrganizationalChart"/>
    <dgm:cxn modelId="{F1795D9C-74C0-4E50-BEA0-A992B37DC536}" type="presParOf" srcId="{EC8FAFB8-4FF0-476D-9DE2-9D1522070AB6}" destId="{18EDC76B-C1FF-46E2-9D63-EA6F0917A12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53CBC0-7ECE-45A7-BE96-4274F1D0438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509F41-55CB-47FC-89D1-1FC028488021}">
      <dgm:prSet phldrT="[Texto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S" sz="2800" b="1" dirty="0">
              <a:latin typeface="Arial" panose="020B0604020202020204" pitchFamily="34" charset="0"/>
              <a:cs typeface="Arial" panose="020B0604020202020204" pitchFamily="34" charset="0"/>
            </a:rPr>
            <a:t>Parámetros del entorno</a:t>
          </a:r>
        </a:p>
      </dgm:t>
    </dgm:pt>
    <dgm:pt modelId="{F0E99432-6B28-4E77-946D-D4AE8E359787}" type="parTrans" cxnId="{447E9A78-3AC1-457B-B279-EC64EFB2FAE5}">
      <dgm:prSet/>
      <dgm:spPr/>
      <dgm:t>
        <a:bodyPr/>
        <a:lstStyle/>
        <a:p>
          <a:endParaRPr lang="es-ES"/>
        </a:p>
      </dgm:t>
    </dgm:pt>
    <dgm:pt modelId="{C2753A3F-BB99-49FE-BDD8-89886885F4ED}" type="sibTrans" cxnId="{447E9A78-3AC1-457B-B279-EC64EFB2FAE5}">
      <dgm:prSet/>
      <dgm:spPr/>
      <dgm:t>
        <a:bodyPr/>
        <a:lstStyle/>
        <a:p>
          <a:endParaRPr lang="es-ES"/>
        </a:p>
      </dgm:t>
    </dgm:pt>
    <dgm:pt modelId="{F24A6E7B-50C1-4003-9B84-E341B6C8293D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Zona urbana residencial de 5 km cuadrados de superficie</a:t>
          </a:r>
        </a:p>
      </dgm:t>
    </dgm:pt>
    <dgm:pt modelId="{B2DC0DF1-2D11-405A-A949-DD222F5C3176}" type="parTrans" cxnId="{99D7AA26-1E50-4EEB-84BE-708D597B1DE6}">
      <dgm:prSet/>
      <dgm:spPr/>
      <dgm:t>
        <a:bodyPr/>
        <a:lstStyle/>
        <a:p>
          <a:endParaRPr lang="es-ES"/>
        </a:p>
      </dgm:t>
    </dgm:pt>
    <dgm:pt modelId="{F6409AD0-0FBB-405D-B71D-6EE5F8F30C3E}" type="sibTrans" cxnId="{99D7AA26-1E50-4EEB-84BE-708D597B1DE6}">
      <dgm:prSet/>
      <dgm:spPr/>
      <dgm:t>
        <a:bodyPr/>
        <a:lstStyle/>
        <a:p>
          <a:endParaRPr lang="es-ES"/>
        </a:p>
      </dgm:t>
    </dgm:pt>
    <dgm:pt modelId="{420458DF-1FCB-4340-AD3C-1FFEF4F735AB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1500 viviendas </a:t>
          </a:r>
        </a:p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Tasa de penetración del 70%</a:t>
          </a:r>
        </a:p>
      </dgm:t>
    </dgm:pt>
    <dgm:pt modelId="{45BEDAE1-D414-49A4-9793-CF5733C50C39}" type="parTrans" cxnId="{67C9A373-7167-4AC5-9D99-C1E2A3A860A8}">
      <dgm:prSet/>
      <dgm:spPr/>
      <dgm:t>
        <a:bodyPr/>
        <a:lstStyle/>
        <a:p>
          <a:endParaRPr lang="es-ES"/>
        </a:p>
      </dgm:t>
    </dgm:pt>
    <dgm:pt modelId="{C6A25C3D-C572-41E1-A52C-CAFB06DD0B70}" type="sibTrans" cxnId="{67C9A373-7167-4AC5-9D99-C1E2A3A860A8}">
      <dgm:prSet/>
      <dgm:spPr/>
      <dgm:t>
        <a:bodyPr/>
        <a:lstStyle/>
        <a:p>
          <a:endParaRPr lang="es-ES"/>
        </a:p>
      </dgm:t>
    </dgm:pt>
    <dgm:pt modelId="{988B2AFB-0FDD-489C-9D01-3154DEAD28DA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Centralita ubicada en uno de los extremos del entorno</a:t>
          </a:r>
        </a:p>
      </dgm:t>
    </dgm:pt>
    <dgm:pt modelId="{F7C116D2-A97B-4C33-9CB2-4908417AE0E4}" type="sibTrans" cxnId="{7A03FEBB-7095-45C8-9B1D-E2567DDDF061}">
      <dgm:prSet/>
      <dgm:spPr/>
      <dgm:t>
        <a:bodyPr/>
        <a:lstStyle/>
        <a:p>
          <a:endParaRPr lang="es-ES"/>
        </a:p>
      </dgm:t>
    </dgm:pt>
    <dgm:pt modelId="{4BC6F1A2-4A04-487D-9F85-5C8C163A30F3}" type="parTrans" cxnId="{7A03FEBB-7095-45C8-9B1D-E2567DDDF061}">
      <dgm:prSet/>
      <dgm:spPr/>
      <dgm:t>
        <a:bodyPr/>
        <a:lstStyle/>
        <a:p>
          <a:endParaRPr lang="es-ES"/>
        </a:p>
      </dgm:t>
    </dgm:pt>
    <dgm:pt modelId="{3693C2B8-F48A-481B-9BD5-077775B80B01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Nivel 1 de división 1:4</a:t>
          </a:r>
        </a:p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Nivel 2 de división 1:16</a:t>
          </a:r>
        </a:p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Nivel Global de división 1:64</a:t>
          </a:r>
        </a:p>
      </dgm:t>
    </dgm:pt>
    <dgm:pt modelId="{D90C74D8-6506-4578-9D80-5C4687649C9E}" type="sibTrans" cxnId="{8AEE164D-D837-4F4A-B23D-840F90234AFF}">
      <dgm:prSet/>
      <dgm:spPr/>
      <dgm:t>
        <a:bodyPr/>
        <a:lstStyle/>
        <a:p>
          <a:endParaRPr lang="es-ES"/>
        </a:p>
      </dgm:t>
    </dgm:pt>
    <dgm:pt modelId="{F139095E-FA22-4B69-AF94-147DEE93C4B9}" type="parTrans" cxnId="{8AEE164D-D837-4F4A-B23D-840F90234AFF}">
      <dgm:prSet/>
      <dgm:spPr/>
      <dgm:t>
        <a:bodyPr/>
        <a:lstStyle/>
        <a:p>
          <a:endParaRPr lang="es-ES"/>
        </a:p>
      </dgm:t>
    </dgm:pt>
    <dgm:pt modelId="{8043CA1E-C53E-41D8-B27A-7C5158A31B48}">
      <dgm:prSet phldrT="[Texto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Parámetros del diseño</a:t>
          </a:r>
        </a:p>
      </dgm:t>
    </dgm:pt>
    <dgm:pt modelId="{897A0F1D-1BD4-4E61-B9DB-56B41FB94695}" type="sibTrans" cxnId="{B987F220-083C-4991-BEBD-6C849FCFB4AD}">
      <dgm:prSet/>
      <dgm:spPr/>
      <dgm:t>
        <a:bodyPr/>
        <a:lstStyle/>
        <a:p>
          <a:endParaRPr lang="es-ES"/>
        </a:p>
      </dgm:t>
    </dgm:pt>
    <dgm:pt modelId="{7CCD992C-28D5-449D-9C25-E3BDFA143763}" type="parTrans" cxnId="{B987F220-083C-4991-BEBD-6C849FCFB4AD}">
      <dgm:prSet/>
      <dgm:spPr/>
      <dgm:t>
        <a:bodyPr/>
        <a:lstStyle/>
        <a:p>
          <a:endParaRPr lang="es-ES"/>
        </a:p>
      </dgm:t>
    </dgm:pt>
    <dgm:pt modelId="{C1935E38-4944-4646-BD45-DD6A8C82DCDA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Infraestructura FTTH instalada</a:t>
          </a:r>
        </a:p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Servicios GPON y XGPON</a:t>
          </a:r>
        </a:p>
      </dgm:t>
    </dgm:pt>
    <dgm:pt modelId="{41C590B0-E132-4BFE-82C3-1C6B55CEB87F}" type="parTrans" cxnId="{7000D4D6-D92B-4EBC-8C3E-50482F9169AB}">
      <dgm:prSet/>
      <dgm:spPr/>
      <dgm:t>
        <a:bodyPr/>
        <a:lstStyle/>
        <a:p>
          <a:endParaRPr lang="es-ES"/>
        </a:p>
      </dgm:t>
    </dgm:pt>
    <dgm:pt modelId="{45AB97AC-6D90-4867-ACFF-459C5BDF6A3F}" type="sibTrans" cxnId="{7000D4D6-D92B-4EBC-8C3E-50482F9169AB}">
      <dgm:prSet/>
      <dgm:spPr/>
      <dgm:t>
        <a:bodyPr/>
        <a:lstStyle/>
        <a:p>
          <a:endParaRPr lang="es-ES"/>
        </a:p>
      </dgm:t>
    </dgm:pt>
    <dgm:pt modelId="{4492A42E-0B1E-415F-83F3-F827DE47AEAD}">
      <dgm:prSet phldrT="[Texto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Fibra óptica estándar              ITU-T G.652</a:t>
          </a:r>
        </a:p>
      </dgm:t>
    </dgm:pt>
    <dgm:pt modelId="{8B624C3A-A414-40E8-B083-5B753453F9B9}" type="parTrans" cxnId="{73C31D09-394C-45B8-B1C5-D3E4DD2701A9}">
      <dgm:prSet/>
      <dgm:spPr/>
      <dgm:t>
        <a:bodyPr/>
        <a:lstStyle/>
        <a:p>
          <a:endParaRPr lang="es-ES"/>
        </a:p>
      </dgm:t>
    </dgm:pt>
    <dgm:pt modelId="{2F50759F-F3F3-40B2-B706-4EAD63B5D9D3}" type="sibTrans" cxnId="{73C31D09-394C-45B8-B1C5-D3E4DD2701A9}">
      <dgm:prSet/>
      <dgm:spPr/>
      <dgm:t>
        <a:bodyPr/>
        <a:lstStyle/>
        <a:p>
          <a:endParaRPr lang="es-ES"/>
        </a:p>
      </dgm:t>
    </dgm:pt>
    <dgm:pt modelId="{03D6977F-8993-4A42-95DD-1ACE11444224}" type="pres">
      <dgm:prSet presAssocID="{8F53CBC0-7ECE-45A7-BE96-4274F1D043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1898EFC-F308-4DB2-8B1E-F876A64C6D6D}" type="pres">
      <dgm:prSet presAssocID="{8A509F41-55CB-47FC-89D1-1FC028488021}" presName="root" presStyleCnt="0"/>
      <dgm:spPr/>
    </dgm:pt>
    <dgm:pt modelId="{4DB52709-960F-44D3-81C9-B3B6ECA5E68D}" type="pres">
      <dgm:prSet presAssocID="{8A509F41-55CB-47FC-89D1-1FC028488021}" presName="rootComposite" presStyleCnt="0"/>
      <dgm:spPr/>
    </dgm:pt>
    <dgm:pt modelId="{258B6E6B-D64E-4CBA-B87C-BE8136293DAF}" type="pres">
      <dgm:prSet presAssocID="{8A509F41-55CB-47FC-89D1-1FC028488021}" presName="rootText" presStyleLbl="node1" presStyleIdx="0" presStyleCnt="2" custScaleX="118808" custLinFactNeighborX="-69327"/>
      <dgm:spPr/>
    </dgm:pt>
    <dgm:pt modelId="{EB2E4DB7-7D1F-4028-97CF-EC25DD07167B}" type="pres">
      <dgm:prSet presAssocID="{8A509F41-55CB-47FC-89D1-1FC028488021}" presName="rootConnector" presStyleLbl="node1" presStyleIdx="0" presStyleCnt="2"/>
      <dgm:spPr/>
    </dgm:pt>
    <dgm:pt modelId="{2101F8CB-7009-4516-BC65-D5B76D08D649}" type="pres">
      <dgm:prSet presAssocID="{8A509F41-55CB-47FC-89D1-1FC028488021}" presName="childShape" presStyleCnt="0"/>
      <dgm:spPr/>
    </dgm:pt>
    <dgm:pt modelId="{20174AF9-71DE-41AA-8E11-BE28B1A15A25}" type="pres">
      <dgm:prSet presAssocID="{B2DC0DF1-2D11-405A-A949-DD222F5C3176}" presName="Name13" presStyleLbl="parChTrans1D2" presStyleIdx="0" presStyleCnt="6"/>
      <dgm:spPr/>
    </dgm:pt>
    <dgm:pt modelId="{B55086FA-A097-4A86-859E-6BA6F938A148}" type="pres">
      <dgm:prSet presAssocID="{F24A6E7B-50C1-4003-9B84-E341B6C8293D}" presName="childText" presStyleLbl="bgAcc1" presStyleIdx="0" presStyleCnt="6" custScaleX="222100" custLinFactNeighborX="-46237" custLinFactNeighborY="-3599">
        <dgm:presLayoutVars>
          <dgm:bulletEnabled val="1"/>
        </dgm:presLayoutVars>
      </dgm:prSet>
      <dgm:spPr/>
    </dgm:pt>
    <dgm:pt modelId="{0B7341B2-1C72-43DC-85F0-D8E699B29C52}" type="pres">
      <dgm:prSet presAssocID="{45BEDAE1-D414-49A4-9793-CF5733C50C39}" presName="Name13" presStyleLbl="parChTrans1D2" presStyleIdx="1" presStyleCnt="6"/>
      <dgm:spPr/>
    </dgm:pt>
    <dgm:pt modelId="{52367EED-039A-46F1-B742-4BF66A2F9A87}" type="pres">
      <dgm:prSet presAssocID="{420458DF-1FCB-4340-AD3C-1FFEF4F735AB}" presName="childText" presStyleLbl="bgAcc1" presStyleIdx="1" presStyleCnt="6" custScaleX="222378" custLinFactNeighborX="-46807">
        <dgm:presLayoutVars>
          <dgm:bulletEnabled val="1"/>
        </dgm:presLayoutVars>
      </dgm:prSet>
      <dgm:spPr/>
    </dgm:pt>
    <dgm:pt modelId="{D5FE3072-9A1F-42ED-84AE-4C716B2191E6}" type="pres">
      <dgm:prSet presAssocID="{41C590B0-E132-4BFE-82C3-1C6B55CEB87F}" presName="Name13" presStyleLbl="parChTrans1D2" presStyleIdx="2" presStyleCnt="6"/>
      <dgm:spPr/>
    </dgm:pt>
    <dgm:pt modelId="{BBB4E689-2816-4534-882D-4742E5DDC62E}" type="pres">
      <dgm:prSet presAssocID="{C1935E38-4944-4646-BD45-DD6A8C82DCDA}" presName="childText" presStyleLbl="bgAcc1" presStyleIdx="2" presStyleCnt="6" custScaleX="222378" custLinFactNeighborX="-47062">
        <dgm:presLayoutVars>
          <dgm:bulletEnabled val="1"/>
        </dgm:presLayoutVars>
      </dgm:prSet>
      <dgm:spPr/>
    </dgm:pt>
    <dgm:pt modelId="{D0A4E73E-8F18-40FF-BBB7-1591BBF26D07}" type="pres">
      <dgm:prSet presAssocID="{8043CA1E-C53E-41D8-B27A-7C5158A31B48}" presName="root" presStyleCnt="0"/>
      <dgm:spPr/>
    </dgm:pt>
    <dgm:pt modelId="{F1C223B3-CF11-4637-84EE-42B94E7A1386}" type="pres">
      <dgm:prSet presAssocID="{8043CA1E-C53E-41D8-B27A-7C5158A31B48}" presName="rootComposite" presStyleCnt="0"/>
      <dgm:spPr/>
    </dgm:pt>
    <dgm:pt modelId="{4B35963D-E332-4A45-B142-9DD238373F04}" type="pres">
      <dgm:prSet presAssocID="{8043CA1E-C53E-41D8-B27A-7C5158A31B48}" presName="rootText" presStyleLbl="node1" presStyleIdx="1" presStyleCnt="2" custScaleX="122453" custLinFactNeighborX="6996"/>
      <dgm:spPr/>
    </dgm:pt>
    <dgm:pt modelId="{49F9CA41-C5E2-407B-BD67-CC9BAE0ED240}" type="pres">
      <dgm:prSet presAssocID="{8043CA1E-C53E-41D8-B27A-7C5158A31B48}" presName="rootConnector" presStyleLbl="node1" presStyleIdx="1" presStyleCnt="2"/>
      <dgm:spPr/>
    </dgm:pt>
    <dgm:pt modelId="{ADF6895F-F3BF-4B6E-BB7F-28736E12F2DE}" type="pres">
      <dgm:prSet presAssocID="{8043CA1E-C53E-41D8-B27A-7C5158A31B48}" presName="childShape" presStyleCnt="0"/>
      <dgm:spPr/>
    </dgm:pt>
    <dgm:pt modelId="{A52CD2D5-6BD7-442C-95AD-E9B58A1FCCDE}" type="pres">
      <dgm:prSet presAssocID="{F139095E-FA22-4B69-AF94-147DEE93C4B9}" presName="Name13" presStyleLbl="parChTrans1D2" presStyleIdx="3" presStyleCnt="6"/>
      <dgm:spPr/>
    </dgm:pt>
    <dgm:pt modelId="{FBAA6FEC-E8A6-401C-8B03-2A9988956D68}" type="pres">
      <dgm:prSet presAssocID="{3693C2B8-F48A-481B-9BD5-077775B80B01}" presName="childText" presStyleLbl="bgAcc1" presStyleIdx="3" presStyleCnt="6" custScaleX="234152" custLinFactNeighborX="8745">
        <dgm:presLayoutVars>
          <dgm:bulletEnabled val="1"/>
        </dgm:presLayoutVars>
      </dgm:prSet>
      <dgm:spPr/>
    </dgm:pt>
    <dgm:pt modelId="{35B3D48E-799A-4A06-AF17-67DCE601514A}" type="pres">
      <dgm:prSet presAssocID="{4BC6F1A2-4A04-487D-9F85-5C8C163A30F3}" presName="Name13" presStyleLbl="parChTrans1D2" presStyleIdx="4" presStyleCnt="6"/>
      <dgm:spPr/>
    </dgm:pt>
    <dgm:pt modelId="{91813FD2-942F-4BBC-8F8B-36C1C6000A91}" type="pres">
      <dgm:prSet presAssocID="{988B2AFB-0FDD-489C-9D01-3154DEAD28DA}" presName="childText" presStyleLbl="bgAcc1" presStyleIdx="4" presStyleCnt="6" custScaleX="232438" custLinFactNeighborX="8745">
        <dgm:presLayoutVars>
          <dgm:bulletEnabled val="1"/>
        </dgm:presLayoutVars>
      </dgm:prSet>
      <dgm:spPr/>
    </dgm:pt>
    <dgm:pt modelId="{412FE453-0FF0-45AD-8349-38311E3CAEFD}" type="pres">
      <dgm:prSet presAssocID="{8B624C3A-A414-40E8-B083-5B753453F9B9}" presName="Name13" presStyleLbl="parChTrans1D2" presStyleIdx="5" presStyleCnt="6"/>
      <dgm:spPr/>
    </dgm:pt>
    <dgm:pt modelId="{68A96D61-FC4B-4043-A4A5-95BB95293CCE}" type="pres">
      <dgm:prSet presAssocID="{4492A42E-0B1E-415F-83F3-F827DE47AEAD}" presName="childText" presStyleLbl="bgAcc1" presStyleIdx="5" presStyleCnt="6" custScaleX="232482" custLinFactNeighborX="7500">
        <dgm:presLayoutVars>
          <dgm:bulletEnabled val="1"/>
        </dgm:presLayoutVars>
      </dgm:prSet>
      <dgm:spPr/>
    </dgm:pt>
  </dgm:ptLst>
  <dgm:cxnLst>
    <dgm:cxn modelId="{F175CC01-A3FE-4366-8248-4B0D5834B37C}" type="presOf" srcId="{8A509F41-55CB-47FC-89D1-1FC028488021}" destId="{258B6E6B-D64E-4CBA-B87C-BE8136293DAF}" srcOrd="0" destOrd="0" presId="urn:microsoft.com/office/officeart/2005/8/layout/hierarchy3"/>
    <dgm:cxn modelId="{73C31D09-394C-45B8-B1C5-D3E4DD2701A9}" srcId="{8043CA1E-C53E-41D8-B27A-7C5158A31B48}" destId="{4492A42E-0B1E-415F-83F3-F827DE47AEAD}" srcOrd="2" destOrd="0" parTransId="{8B624C3A-A414-40E8-B083-5B753453F9B9}" sibTransId="{2F50759F-F3F3-40B2-B706-4EAD63B5D9D3}"/>
    <dgm:cxn modelId="{B987F220-083C-4991-BEBD-6C849FCFB4AD}" srcId="{8F53CBC0-7ECE-45A7-BE96-4274F1D04385}" destId="{8043CA1E-C53E-41D8-B27A-7C5158A31B48}" srcOrd="1" destOrd="0" parTransId="{7CCD992C-28D5-449D-9C25-E3BDFA143763}" sibTransId="{897A0F1D-1BD4-4E61-B9DB-56B41FB94695}"/>
    <dgm:cxn modelId="{99D7AA26-1E50-4EEB-84BE-708D597B1DE6}" srcId="{8A509F41-55CB-47FC-89D1-1FC028488021}" destId="{F24A6E7B-50C1-4003-9B84-E341B6C8293D}" srcOrd="0" destOrd="0" parTransId="{B2DC0DF1-2D11-405A-A949-DD222F5C3176}" sibTransId="{F6409AD0-0FBB-405D-B71D-6EE5F8F30C3E}"/>
    <dgm:cxn modelId="{5250CC26-42E5-45EB-8031-B0019C834CBA}" type="presOf" srcId="{4492A42E-0B1E-415F-83F3-F827DE47AEAD}" destId="{68A96D61-FC4B-4043-A4A5-95BB95293CCE}" srcOrd="0" destOrd="0" presId="urn:microsoft.com/office/officeart/2005/8/layout/hierarchy3"/>
    <dgm:cxn modelId="{49B5C32C-58AD-4E28-823A-D650F17CC02E}" type="presOf" srcId="{C1935E38-4944-4646-BD45-DD6A8C82DCDA}" destId="{BBB4E689-2816-4534-882D-4742E5DDC62E}" srcOrd="0" destOrd="0" presId="urn:microsoft.com/office/officeart/2005/8/layout/hierarchy3"/>
    <dgm:cxn modelId="{30C8AD3C-AFB8-43BA-884C-249F6B288B15}" type="presOf" srcId="{B2DC0DF1-2D11-405A-A949-DD222F5C3176}" destId="{20174AF9-71DE-41AA-8E11-BE28B1A15A25}" srcOrd="0" destOrd="0" presId="urn:microsoft.com/office/officeart/2005/8/layout/hierarchy3"/>
    <dgm:cxn modelId="{BCBEEE5B-B874-485D-BBD3-FCB5769BFA1A}" type="presOf" srcId="{988B2AFB-0FDD-489C-9D01-3154DEAD28DA}" destId="{91813FD2-942F-4BBC-8F8B-36C1C6000A91}" srcOrd="0" destOrd="0" presId="urn:microsoft.com/office/officeart/2005/8/layout/hierarchy3"/>
    <dgm:cxn modelId="{C0C93A5D-E50C-4CC2-B3AC-A9C23A8AC8F7}" type="presOf" srcId="{420458DF-1FCB-4340-AD3C-1FFEF4F735AB}" destId="{52367EED-039A-46F1-B742-4BF66A2F9A87}" srcOrd="0" destOrd="0" presId="urn:microsoft.com/office/officeart/2005/8/layout/hierarchy3"/>
    <dgm:cxn modelId="{5F8DAA68-28E7-494E-A3FD-E5CD5AEE044B}" type="presOf" srcId="{8043CA1E-C53E-41D8-B27A-7C5158A31B48}" destId="{49F9CA41-C5E2-407B-BD67-CC9BAE0ED240}" srcOrd="1" destOrd="0" presId="urn:microsoft.com/office/officeart/2005/8/layout/hierarchy3"/>
    <dgm:cxn modelId="{8AEE164D-D837-4F4A-B23D-840F90234AFF}" srcId="{8043CA1E-C53E-41D8-B27A-7C5158A31B48}" destId="{3693C2B8-F48A-481B-9BD5-077775B80B01}" srcOrd="0" destOrd="0" parTransId="{F139095E-FA22-4B69-AF94-147DEE93C4B9}" sibTransId="{D90C74D8-6506-4578-9D80-5C4687649C9E}"/>
    <dgm:cxn modelId="{A909776E-2A74-4578-A6E8-E61B4208273F}" type="presOf" srcId="{3693C2B8-F48A-481B-9BD5-077775B80B01}" destId="{FBAA6FEC-E8A6-401C-8B03-2A9988956D68}" srcOrd="0" destOrd="0" presId="urn:microsoft.com/office/officeart/2005/8/layout/hierarchy3"/>
    <dgm:cxn modelId="{A70F3373-4F79-48AF-9E79-214B967DABAE}" type="presOf" srcId="{45BEDAE1-D414-49A4-9793-CF5733C50C39}" destId="{0B7341B2-1C72-43DC-85F0-D8E699B29C52}" srcOrd="0" destOrd="0" presId="urn:microsoft.com/office/officeart/2005/8/layout/hierarchy3"/>
    <dgm:cxn modelId="{67C9A373-7167-4AC5-9D99-C1E2A3A860A8}" srcId="{8A509F41-55CB-47FC-89D1-1FC028488021}" destId="{420458DF-1FCB-4340-AD3C-1FFEF4F735AB}" srcOrd="1" destOrd="0" parTransId="{45BEDAE1-D414-49A4-9793-CF5733C50C39}" sibTransId="{C6A25C3D-C572-41E1-A52C-CAFB06DD0B70}"/>
    <dgm:cxn modelId="{570CD656-B569-42C3-A6F0-7361E030A16D}" type="presOf" srcId="{4BC6F1A2-4A04-487D-9F85-5C8C163A30F3}" destId="{35B3D48E-799A-4A06-AF17-67DCE601514A}" srcOrd="0" destOrd="0" presId="urn:microsoft.com/office/officeart/2005/8/layout/hierarchy3"/>
    <dgm:cxn modelId="{447E9A78-3AC1-457B-B279-EC64EFB2FAE5}" srcId="{8F53CBC0-7ECE-45A7-BE96-4274F1D04385}" destId="{8A509F41-55CB-47FC-89D1-1FC028488021}" srcOrd="0" destOrd="0" parTransId="{F0E99432-6B28-4E77-946D-D4AE8E359787}" sibTransId="{C2753A3F-BB99-49FE-BDD8-89886885F4ED}"/>
    <dgm:cxn modelId="{7A03FEBB-7095-45C8-9B1D-E2567DDDF061}" srcId="{8043CA1E-C53E-41D8-B27A-7C5158A31B48}" destId="{988B2AFB-0FDD-489C-9D01-3154DEAD28DA}" srcOrd="1" destOrd="0" parTransId="{4BC6F1A2-4A04-487D-9F85-5C8C163A30F3}" sibTransId="{F7C116D2-A97B-4C33-9CB2-4908417AE0E4}"/>
    <dgm:cxn modelId="{570878BE-3047-468C-A7D6-11A793A3D36C}" type="presOf" srcId="{F24A6E7B-50C1-4003-9B84-E341B6C8293D}" destId="{B55086FA-A097-4A86-859E-6BA6F938A148}" srcOrd="0" destOrd="0" presId="urn:microsoft.com/office/officeart/2005/8/layout/hierarchy3"/>
    <dgm:cxn modelId="{35FD50CB-C6F6-4A57-A67E-29F89E1045B3}" type="presOf" srcId="{8B624C3A-A414-40E8-B083-5B753453F9B9}" destId="{412FE453-0FF0-45AD-8349-38311E3CAEFD}" srcOrd="0" destOrd="0" presId="urn:microsoft.com/office/officeart/2005/8/layout/hierarchy3"/>
    <dgm:cxn modelId="{7000D4D6-D92B-4EBC-8C3E-50482F9169AB}" srcId="{8A509F41-55CB-47FC-89D1-1FC028488021}" destId="{C1935E38-4944-4646-BD45-DD6A8C82DCDA}" srcOrd="2" destOrd="0" parTransId="{41C590B0-E132-4BFE-82C3-1C6B55CEB87F}" sibTransId="{45AB97AC-6D90-4867-ACFF-459C5BDF6A3F}"/>
    <dgm:cxn modelId="{AF2D19DE-9A29-47F1-9E5B-9713B3CD055F}" type="presOf" srcId="{F139095E-FA22-4B69-AF94-147DEE93C4B9}" destId="{A52CD2D5-6BD7-442C-95AD-E9B58A1FCCDE}" srcOrd="0" destOrd="0" presId="urn:microsoft.com/office/officeart/2005/8/layout/hierarchy3"/>
    <dgm:cxn modelId="{45DA6ADE-BDCF-425D-9594-CD882CDCC55D}" type="presOf" srcId="{8F53CBC0-7ECE-45A7-BE96-4274F1D04385}" destId="{03D6977F-8993-4A42-95DD-1ACE11444224}" srcOrd="0" destOrd="0" presId="urn:microsoft.com/office/officeart/2005/8/layout/hierarchy3"/>
    <dgm:cxn modelId="{0DF13BE8-3900-4BF9-923D-B5DA6E947129}" type="presOf" srcId="{8A509F41-55CB-47FC-89D1-1FC028488021}" destId="{EB2E4DB7-7D1F-4028-97CF-EC25DD07167B}" srcOrd="1" destOrd="0" presId="urn:microsoft.com/office/officeart/2005/8/layout/hierarchy3"/>
    <dgm:cxn modelId="{A360F6EB-8EE4-4AF1-B341-189B7866A550}" type="presOf" srcId="{41C590B0-E132-4BFE-82C3-1C6B55CEB87F}" destId="{D5FE3072-9A1F-42ED-84AE-4C716B2191E6}" srcOrd="0" destOrd="0" presId="urn:microsoft.com/office/officeart/2005/8/layout/hierarchy3"/>
    <dgm:cxn modelId="{AE86D6F5-28E9-49E1-8DFC-45C0E15D111B}" type="presOf" srcId="{8043CA1E-C53E-41D8-B27A-7C5158A31B48}" destId="{4B35963D-E332-4A45-B142-9DD238373F04}" srcOrd="0" destOrd="0" presId="urn:microsoft.com/office/officeart/2005/8/layout/hierarchy3"/>
    <dgm:cxn modelId="{DD77A8BB-67A7-4B72-A44D-9DF0C0834574}" type="presParOf" srcId="{03D6977F-8993-4A42-95DD-1ACE11444224}" destId="{C1898EFC-F308-4DB2-8B1E-F876A64C6D6D}" srcOrd="0" destOrd="0" presId="urn:microsoft.com/office/officeart/2005/8/layout/hierarchy3"/>
    <dgm:cxn modelId="{30E76099-8CF5-40EA-BC18-061997BFF05D}" type="presParOf" srcId="{C1898EFC-F308-4DB2-8B1E-F876A64C6D6D}" destId="{4DB52709-960F-44D3-81C9-B3B6ECA5E68D}" srcOrd="0" destOrd="0" presId="urn:microsoft.com/office/officeart/2005/8/layout/hierarchy3"/>
    <dgm:cxn modelId="{179E88C1-9DBB-4E85-8FCF-7EF22C55FB2D}" type="presParOf" srcId="{4DB52709-960F-44D3-81C9-B3B6ECA5E68D}" destId="{258B6E6B-D64E-4CBA-B87C-BE8136293DAF}" srcOrd="0" destOrd="0" presId="urn:microsoft.com/office/officeart/2005/8/layout/hierarchy3"/>
    <dgm:cxn modelId="{FCE7BC88-D4CA-451D-80D7-B679BF07CA8F}" type="presParOf" srcId="{4DB52709-960F-44D3-81C9-B3B6ECA5E68D}" destId="{EB2E4DB7-7D1F-4028-97CF-EC25DD07167B}" srcOrd="1" destOrd="0" presId="urn:microsoft.com/office/officeart/2005/8/layout/hierarchy3"/>
    <dgm:cxn modelId="{507794DD-7135-4D3D-B898-56381CD29989}" type="presParOf" srcId="{C1898EFC-F308-4DB2-8B1E-F876A64C6D6D}" destId="{2101F8CB-7009-4516-BC65-D5B76D08D649}" srcOrd="1" destOrd="0" presId="urn:microsoft.com/office/officeart/2005/8/layout/hierarchy3"/>
    <dgm:cxn modelId="{BE478671-5A17-48AF-9FEE-3744C405AFF2}" type="presParOf" srcId="{2101F8CB-7009-4516-BC65-D5B76D08D649}" destId="{20174AF9-71DE-41AA-8E11-BE28B1A15A25}" srcOrd="0" destOrd="0" presId="urn:microsoft.com/office/officeart/2005/8/layout/hierarchy3"/>
    <dgm:cxn modelId="{1C2EDB0B-3AFA-435B-9293-292B327E8A9F}" type="presParOf" srcId="{2101F8CB-7009-4516-BC65-D5B76D08D649}" destId="{B55086FA-A097-4A86-859E-6BA6F938A148}" srcOrd="1" destOrd="0" presId="urn:microsoft.com/office/officeart/2005/8/layout/hierarchy3"/>
    <dgm:cxn modelId="{D6A40CEC-8B6E-47A2-9A02-9A1DC5FD1272}" type="presParOf" srcId="{2101F8CB-7009-4516-BC65-D5B76D08D649}" destId="{0B7341B2-1C72-43DC-85F0-D8E699B29C52}" srcOrd="2" destOrd="0" presId="urn:microsoft.com/office/officeart/2005/8/layout/hierarchy3"/>
    <dgm:cxn modelId="{3FE6F234-5C88-4199-81A3-EE508A9DA678}" type="presParOf" srcId="{2101F8CB-7009-4516-BC65-D5B76D08D649}" destId="{52367EED-039A-46F1-B742-4BF66A2F9A87}" srcOrd="3" destOrd="0" presId="urn:microsoft.com/office/officeart/2005/8/layout/hierarchy3"/>
    <dgm:cxn modelId="{1D48088F-42E2-4253-ABC8-EE562A272E94}" type="presParOf" srcId="{2101F8CB-7009-4516-BC65-D5B76D08D649}" destId="{D5FE3072-9A1F-42ED-84AE-4C716B2191E6}" srcOrd="4" destOrd="0" presId="urn:microsoft.com/office/officeart/2005/8/layout/hierarchy3"/>
    <dgm:cxn modelId="{34934893-EE5B-4CE1-9906-EF16175C0731}" type="presParOf" srcId="{2101F8CB-7009-4516-BC65-D5B76D08D649}" destId="{BBB4E689-2816-4534-882D-4742E5DDC62E}" srcOrd="5" destOrd="0" presId="urn:microsoft.com/office/officeart/2005/8/layout/hierarchy3"/>
    <dgm:cxn modelId="{52663FAD-C60D-4900-AF3F-8BD743453FB4}" type="presParOf" srcId="{03D6977F-8993-4A42-95DD-1ACE11444224}" destId="{D0A4E73E-8F18-40FF-BBB7-1591BBF26D07}" srcOrd="1" destOrd="0" presId="urn:microsoft.com/office/officeart/2005/8/layout/hierarchy3"/>
    <dgm:cxn modelId="{5907FF6A-B44E-4975-B8A2-DA73EA36AC09}" type="presParOf" srcId="{D0A4E73E-8F18-40FF-BBB7-1591BBF26D07}" destId="{F1C223B3-CF11-4637-84EE-42B94E7A1386}" srcOrd="0" destOrd="0" presId="urn:microsoft.com/office/officeart/2005/8/layout/hierarchy3"/>
    <dgm:cxn modelId="{F24949FA-203F-4715-BBBA-E1EAD0403373}" type="presParOf" srcId="{F1C223B3-CF11-4637-84EE-42B94E7A1386}" destId="{4B35963D-E332-4A45-B142-9DD238373F04}" srcOrd="0" destOrd="0" presId="urn:microsoft.com/office/officeart/2005/8/layout/hierarchy3"/>
    <dgm:cxn modelId="{81A98379-8ADF-4ED1-9D1B-07448BA2F7DD}" type="presParOf" srcId="{F1C223B3-CF11-4637-84EE-42B94E7A1386}" destId="{49F9CA41-C5E2-407B-BD67-CC9BAE0ED240}" srcOrd="1" destOrd="0" presId="urn:microsoft.com/office/officeart/2005/8/layout/hierarchy3"/>
    <dgm:cxn modelId="{89FA724C-5BC2-4EB9-A360-2D0EE9BF58CA}" type="presParOf" srcId="{D0A4E73E-8F18-40FF-BBB7-1591BBF26D07}" destId="{ADF6895F-F3BF-4B6E-BB7F-28736E12F2DE}" srcOrd="1" destOrd="0" presId="urn:microsoft.com/office/officeart/2005/8/layout/hierarchy3"/>
    <dgm:cxn modelId="{0B1BD4E9-DA2A-4D31-A2A4-3B4D05DB5056}" type="presParOf" srcId="{ADF6895F-F3BF-4B6E-BB7F-28736E12F2DE}" destId="{A52CD2D5-6BD7-442C-95AD-E9B58A1FCCDE}" srcOrd="0" destOrd="0" presId="urn:microsoft.com/office/officeart/2005/8/layout/hierarchy3"/>
    <dgm:cxn modelId="{F6F09A28-B755-4051-B1AC-17D86C1401C9}" type="presParOf" srcId="{ADF6895F-F3BF-4B6E-BB7F-28736E12F2DE}" destId="{FBAA6FEC-E8A6-401C-8B03-2A9988956D68}" srcOrd="1" destOrd="0" presId="urn:microsoft.com/office/officeart/2005/8/layout/hierarchy3"/>
    <dgm:cxn modelId="{1A9597A5-F3E2-4D56-A562-D53279BE19A8}" type="presParOf" srcId="{ADF6895F-F3BF-4B6E-BB7F-28736E12F2DE}" destId="{35B3D48E-799A-4A06-AF17-67DCE601514A}" srcOrd="2" destOrd="0" presId="urn:microsoft.com/office/officeart/2005/8/layout/hierarchy3"/>
    <dgm:cxn modelId="{E33E4F74-9B7E-4F0D-AF6B-44D52449BCA2}" type="presParOf" srcId="{ADF6895F-F3BF-4B6E-BB7F-28736E12F2DE}" destId="{91813FD2-942F-4BBC-8F8B-36C1C6000A91}" srcOrd="3" destOrd="0" presId="urn:microsoft.com/office/officeart/2005/8/layout/hierarchy3"/>
    <dgm:cxn modelId="{1C7C7B25-70D0-46E0-ACD5-8D8249335B69}" type="presParOf" srcId="{ADF6895F-F3BF-4B6E-BB7F-28736E12F2DE}" destId="{412FE453-0FF0-45AD-8349-38311E3CAEFD}" srcOrd="4" destOrd="0" presId="urn:microsoft.com/office/officeart/2005/8/layout/hierarchy3"/>
    <dgm:cxn modelId="{694A1D5E-B6A6-4E46-94CE-359E6959A174}" type="presParOf" srcId="{ADF6895F-F3BF-4B6E-BB7F-28736E12F2DE}" destId="{68A96D61-FC4B-4043-A4A5-95BB95293CC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99489A-FD76-46C7-9891-D8C9D5E7AFE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E15905-DE2C-44F4-87E0-709BC721E8D0}">
      <dgm:prSet phldrT="[Texto]" custT="1"/>
      <dgm:spPr>
        <a:solidFill>
          <a:srgbClr val="FFC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Nuevas ONUs NGPON2</a:t>
          </a:r>
        </a:p>
      </dgm:t>
    </dgm:pt>
    <dgm:pt modelId="{EF53244A-86DF-41C1-8BC7-7B499CAB0C68}" type="parTrans" cxnId="{5CA8C423-6537-4A2B-94CB-21B81E5D5F4B}">
      <dgm:prSet/>
      <dgm:spPr/>
      <dgm:t>
        <a:bodyPr/>
        <a:lstStyle/>
        <a:p>
          <a:endParaRPr lang="es-ES"/>
        </a:p>
      </dgm:t>
    </dgm:pt>
    <dgm:pt modelId="{EAD7548F-89C9-4949-BF4F-A9D656A7E23C}" type="sibTrans" cxnId="{5CA8C423-6537-4A2B-94CB-21B81E5D5F4B}">
      <dgm:prSet/>
      <dgm:spPr/>
      <dgm:t>
        <a:bodyPr/>
        <a:lstStyle/>
        <a:p>
          <a:endParaRPr lang="es-ES"/>
        </a:p>
      </dgm:t>
    </dgm:pt>
    <dgm:pt modelId="{A9FCA940-DF39-4DF8-A23F-2B503494F8AB}">
      <dgm:prSet phldrT="[Texto]" custT="1"/>
      <dgm:spPr>
        <a:solidFill>
          <a:srgbClr val="FFC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Nuevas OLTs NGPON2</a:t>
          </a:r>
        </a:p>
      </dgm:t>
    </dgm:pt>
    <dgm:pt modelId="{BBBD1A87-3905-4026-8827-CBEEDB357EB8}" type="parTrans" cxnId="{B79D87D4-B6BF-4CB9-A498-206A9D6525C3}">
      <dgm:prSet/>
      <dgm:spPr/>
      <dgm:t>
        <a:bodyPr/>
        <a:lstStyle/>
        <a:p>
          <a:endParaRPr lang="es-ES"/>
        </a:p>
      </dgm:t>
    </dgm:pt>
    <dgm:pt modelId="{5C25B4B3-4000-4316-9FD1-732A3E2BDA85}" type="sibTrans" cxnId="{B79D87D4-B6BF-4CB9-A498-206A9D6525C3}">
      <dgm:prSet/>
      <dgm:spPr/>
      <dgm:t>
        <a:bodyPr/>
        <a:lstStyle/>
        <a:p>
          <a:endParaRPr lang="es-ES"/>
        </a:p>
      </dgm:t>
    </dgm:pt>
    <dgm:pt modelId="{324A399D-2001-4ABB-80F4-FDA22732FCB6}">
      <dgm:prSet phldrT="[Texto]" custT="1"/>
      <dgm:spPr>
        <a:solidFill>
          <a:srgbClr val="FFC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Dispositivos WM (OLT)</a:t>
          </a:r>
        </a:p>
      </dgm:t>
    </dgm:pt>
    <dgm:pt modelId="{89EA68F7-02D6-406A-893F-FF4EB3CB0E0A}" type="parTrans" cxnId="{F79C2E5C-51A8-4261-BE9D-0AE729E5BB67}">
      <dgm:prSet/>
      <dgm:spPr/>
      <dgm:t>
        <a:bodyPr/>
        <a:lstStyle/>
        <a:p>
          <a:endParaRPr lang="es-ES"/>
        </a:p>
      </dgm:t>
    </dgm:pt>
    <dgm:pt modelId="{22C5DEFB-27EA-4D6D-AE20-66392FFB1378}" type="sibTrans" cxnId="{F79C2E5C-51A8-4261-BE9D-0AE729E5BB67}">
      <dgm:prSet/>
      <dgm:spPr/>
      <dgm:t>
        <a:bodyPr/>
        <a:lstStyle/>
        <a:p>
          <a:endParaRPr lang="es-ES"/>
        </a:p>
      </dgm:t>
    </dgm:pt>
    <dgm:pt modelId="{67DC3E43-64A3-4460-94DA-64A873B29132}">
      <dgm:prSet phldrT="[Texto]" custT="1"/>
      <dgm:spPr>
        <a:solidFill>
          <a:srgbClr val="FFC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Elementos </a:t>
          </a:r>
          <a:r>
            <a:rPr lang="es-ES" sz="2800" b="1" kern="1200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CEx</a:t>
          </a: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(WDM1r)</a:t>
          </a:r>
        </a:p>
      </dgm:t>
    </dgm:pt>
    <dgm:pt modelId="{FD9A4477-EF56-49C9-9F58-8B3970B49D3A}" type="parTrans" cxnId="{C37105C7-9DEB-49CF-82F9-E94E85EF7A35}">
      <dgm:prSet/>
      <dgm:spPr/>
      <dgm:t>
        <a:bodyPr/>
        <a:lstStyle/>
        <a:p>
          <a:endParaRPr lang="es-ES"/>
        </a:p>
      </dgm:t>
    </dgm:pt>
    <dgm:pt modelId="{07D9A29C-66B4-4543-BF87-9F51BAD03875}" type="sibTrans" cxnId="{C37105C7-9DEB-49CF-82F9-E94E85EF7A35}">
      <dgm:prSet/>
      <dgm:spPr/>
      <dgm:t>
        <a:bodyPr/>
        <a:lstStyle/>
        <a:p>
          <a:endParaRPr lang="es-ES"/>
        </a:p>
      </dgm:t>
    </dgm:pt>
    <dgm:pt modelId="{66C8A19A-6CFB-4860-B79E-A24B641B2D23}" type="pres">
      <dgm:prSet presAssocID="{3299489A-FD76-46C7-9891-D8C9D5E7AFE3}" presName="diagram" presStyleCnt="0">
        <dgm:presLayoutVars>
          <dgm:dir/>
          <dgm:resizeHandles val="exact"/>
        </dgm:presLayoutVars>
      </dgm:prSet>
      <dgm:spPr/>
    </dgm:pt>
    <dgm:pt modelId="{DF024043-753A-4FD9-978E-A66F15EA22EE}" type="pres">
      <dgm:prSet presAssocID="{CAE15905-DE2C-44F4-87E0-709BC721E8D0}" presName="node" presStyleLbl="node1" presStyleIdx="0" presStyleCnt="4" custScaleX="88668" custScaleY="66155">
        <dgm:presLayoutVars>
          <dgm:bulletEnabled val="1"/>
        </dgm:presLayoutVars>
      </dgm:prSet>
      <dgm:spPr/>
    </dgm:pt>
    <dgm:pt modelId="{9DF23A01-F5A6-4C09-8780-5765943D842F}" type="pres">
      <dgm:prSet presAssocID="{EAD7548F-89C9-4949-BF4F-A9D656A7E23C}" presName="sibTrans" presStyleCnt="0"/>
      <dgm:spPr/>
    </dgm:pt>
    <dgm:pt modelId="{6AEAD31C-2BC5-4C74-9382-5EECBB8A31A6}" type="pres">
      <dgm:prSet presAssocID="{A9FCA940-DF39-4DF8-A23F-2B503494F8AB}" presName="node" presStyleLbl="node1" presStyleIdx="1" presStyleCnt="4" custScaleX="88668" custScaleY="66155">
        <dgm:presLayoutVars>
          <dgm:bulletEnabled val="1"/>
        </dgm:presLayoutVars>
      </dgm:prSet>
      <dgm:spPr/>
    </dgm:pt>
    <dgm:pt modelId="{E30A27E1-4652-4BEB-8117-8F6AA71A9586}" type="pres">
      <dgm:prSet presAssocID="{5C25B4B3-4000-4316-9FD1-732A3E2BDA85}" presName="sibTrans" presStyleCnt="0"/>
      <dgm:spPr/>
    </dgm:pt>
    <dgm:pt modelId="{527418ED-3F88-4AE2-842B-10A27141EB7B}" type="pres">
      <dgm:prSet presAssocID="{324A399D-2001-4ABB-80F4-FDA22732FCB6}" presName="node" presStyleLbl="node1" presStyleIdx="2" presStyleCnt="4" custScaleX="88668" custScaleY="66155">
        <dgm:presLayoutVars>
          <dgm:bulletEnabled val="1"/>
        </dgm:presLayoutVars>
      </dgm:prSet>
      <dgm:spPr/>
    </dgm:pt>
    <dgm:pt modelId="{48AF2CC5-FD3B-46F0-8C5F-FFE4B84AFC40}" type="pres">
      <dgm:prSet presAssocID="{22C5DEFB-27EA-4D6D-AE20-66392FFB1378}" presName="sibTrans" presStyleCnt="0"/>
      <dgm:spPr/>
    </dgm:pt>
    <dgm:pt modelId="{89D582F1-C5DA-43C1-A1F8-AA78FD350F14}" type="pres">
      <dgm:prSet presAssocID="{67DC3E43-64A3-4460-94DA-64A873B29132}" presName="node" presStyleLbl="node1" presStyleIdx="3" presStyleCnt="4" custScaleX="88668" custScaleY="66155">
        <dgm:presLayoutVars>
          <dgm:bulletEnabled val="1"/>
        </dgm:presLayoutVars>
      </dgm:prSet>
      <dgm:spPr/>
    </dgm:pt>
  </dgm:ptLst>
  <dgm:cxnLst>
    <dgm:cxn modelId="{5CA8C423-6537-4A2B-94CB-21B81E5D5F4B}" srcId="{3299489A-FD76-46C7-9891-D8C9D5E7AFE3}" destId="{CAE15905-DE2C-44F4-87E0-709BC721E8D0}" srcOrd="0" destOrd="0" parTransId="{EF53244A-86DF-41C1-8BC7-7B499CAB0C68}" sibTransId="{EAD7548F-89C9-4949-BF4F-A9D656A7E23C}"/>
    <dgm:cxn modelId="{F79C2E5C-51A8-4261-BE9D-0AE729E5BB67}" srcId="{3299489A-FD76-46C7-9891-D8C9D5E7AFE3}" destId="{324A399D-2001-4ABB-80F4-FDA22732FCB6}" srcOrd="2" destOrd="0" parTransId="{89EA68F7-02D6-406A-893F-FF4EB3CB0E0A}" sibTransId="{22C5DEFB-27EA-4D6D-AE20-66392FFB1378}"/>
    <dgm:cxn modelId="{8228B146-86F0-4C09-883E-9E067600776A}" type="presOf" srcId="{324A399D-2001-4ABB-80F4-FDA22732FCB6}" destId="{527418ED-3F88-4AE2-842B-10A27141EB7B}" srcOrd="0" destOrd="0" presId="urn:microsoft.com/office/officeart/2005/8/layout/default"/>
    <dgm:cxn modelId="{C17C6790-C33C-4402-926D-1359FDD2B02F}" type="presOf" srcId="{CAE15905-DE2C-44F4-87E0-709BC721E8D0}" destId="{DF024043-753A-4FD9-978E-A66F15EA22EE}" srcOrd="0" destOrd="0" presId="urn:microsoft.com/office/officeart/2005/8/layout/default"/>
    <dgm:cxn modelId="{36E79C94-F65A-4FA2-8130-B2C988C72CB1}" type="presOf" srcId="{A9FCA940-DF39-4DF8-A23F-2B503494F8AB}" destId="{6AEAD31C-2BC5-4C74-9382-5EECBB8A31A6}" srcOrd="0" destOrd="0" presId="urn:microsoft.com/office/officeart/2005/8/layout/default"/>
    <dgm:cxn modelId="{C37105C7-9DEB-49CF-82F9-E94E85EF7A35}" srcId="{3299489A-FD76-46C7-9891-D8C9D5E7AFE3}" destId="{67DC3E43-64A3-4460-94DA-64A873B29132}" srcOrd="3" destOrd="0" parTransId="{FD9A4477-EF56-49C9-9F58-8B3970B49D3A}" sibTransId="{07D9A29C-66B4-4543-BF87-9F51BAD03875}"/>
    <dgm:cxn modelId="{AA8BC9CA-A9BC-4025-8F38-25F3A61AB87F}" type="presOf" srcId="{67DC3E43-64A3-4460-94DA-64A873B29132}" destId="{89D582F1-C5DA-43C1-A1F8-AA78FD350F14}" srcOrd="0" destOrd="0" presId="urn:microsoft.com/office/officeart/2005/8/layout/default"/>
    <dgm:cxn modelId="{B79D87D4-B6BF-4CB9-A498-206A9D6525C3}" srcId="{3299489A-FD76-46C7-9891-D8C9D5E7AFE3}" destId="{A9FCA940-DF39-4DF8-A23F-2B503494F8AB}" srcOrd="1" destOrd="0" parTransId="{BBBD1A87-3905-4026-8827-CBEEDB357EB8}" sibTransId="{5C25B4B3-4000-4316-9FD1-732A3E2BDA85}"/>
    <dgm:cxn modelId="{E56C19D8-5A8D-4B32-A822-8EB5A1D36823}" type="presOf" srcId="{3299489A-FD76-46C7-9891-D8C9D5E7AFE3}" destId="{66C8A19A-6CFB-4860-B79E-A24B641B2D23}" srcOrd="0" destOrd="0" presId="urn:microsoft.com/office/officeart/2005/8/layout/default"/>
    <dgm:cxn modelId="{F4C687A4-C804-467B-B4EB-B60A0468B316}" type="presParOf" srcId="{66C8A19A-6CFB-4860-B79E-A24B641B2D23}" destId="{DF024043-753A-4FD9-978E-A66F15EA22EE}" srcOrd="0" destOrd="0" presId="urn:microsoft.com/office/officeart/2005/8/layout/default"/>
    <dgm:cxn modelId="{C607CF25-B316-4DAF-8518-6B713F0F48CC}" type="presParOf" srcId="{66C8A19A-6CFB-4860-B79E-A24B641B2D23}" destId="{9DF23A01-F5A6-4C09-8780-5765943D842F}" srcOrd="1" destOrd="0" presId="urn:microsoft.com/office/officeart/2005/8/layout/default"/>
    <dgm:cxn modelId="{25F997C3-84E8-40C9-9B0A-8CC82F9A54D8}" type="presParOf" srcId="{66C8A19A-6CFB-4860-B79E-A24B641B2D23}" destId="{6AEAD31C-2BC5-4C74-9382-5EECBB8A31A6}" srcOrd="2" destOrd="0" presId="urn:microsoft.com/office/officeart/2005/8/layout/default"/>
    <dgm:cxn modelId="{FB0FA04B-6030-46FF-BF15-901E4F37685F}" type="presParOf" srcId="{66C8A19A-6CFB-4860-B79E-A24B641B2D23}" destId="{E30A27E1-4652-4BEB-8117-8F6AA71A9586}" srcOrd="3" destOrd="0" presId="urn:microsoft.com/office/officeart/2005/8/layout/default"/>
    <dgm:cxn modelId="{15493EEC-25F2-49FE-8900-1636EB1CC727}" type="presParOf" srcId="{66C8A19A-6CFB-4860-B79E-A24B641B2D23}" destId="{527418ED-3F88-4AE2-842B-10A27141EB7B}" srcOrd="4" destOrd="0" presId="urn:microsoft.com/office/officeart/2005/8/layout/default"/>
    <dgm:cxn modelId="{473AB6C0-ADA3-4836-B9CF-97452858A43D}" type="presParOf" srcId="{66C8A19A-6CFB-4860-B79E-A24B641B2D23}" destId="{48AF2CC5-FD3B-46F0-8C5F-FFE4B84AFC40}" srcOrd="5" destOrd="0" presId="urn:microsoft.com/office/officeart/2005/8/layout/default"/>
    <dgm:cxn modelId="{D338E9A2-6106-4904-BC80-0647926B4A69}" type="presParOf" srcId="{66C8A19A-6CFB-4860-B79E-A24B641B2D23}" destId="{89D582F1-C5DA-43C1-A1F8-AA78FD350F1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088742-7476-4B2C-AC1A-AA15B2DE0EE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63541E-6F6A-48B9-955C-0E8A8D13707F}">
      <dgm:prSet phldrT="[Texto]"/>
      <dgm:spPr/>
      <dgm:t>
        <a:bodyPr/>
        <a:lstStyle/>
        <a:p>
          <a:r>
            <a:rPr lang="es-ES" b="1" dirty="0"/>
            <a:t> Dispositivo ONU</a:t>
          </a:r>
        </a:p>
      </dgm:t>
    </dgm:pt>
    <dgm:pt modelId="{69F3DE04-9930-466F-B6E3-F7F9DE687AD1}" type="parTrans" cxnId="{4DFCC3EB-944A-4316-8B79-D20ABF57D114}">
      <dgm:prSet/>
      <dgm:spPr/>
      <dgm:t>
        <a:bodyPr/>
        <a:lstStyle/>
        <a:p>
          <a:endParaRPr lang="es-ES"/>
        </a:p>
      </dgm:t>
    </dgm:pt>
    <dgm:pt modelId="{9BED2FAF-AB43-4031-BD10-A34CEBB0B5C3}" type="sibTrans" cxnId="{4DFCC3EB-944A-4316-8B79-D20ABF57D114}">
      <dgm:prSet/>
      <dgm:spPr/>
      <dgm:t>
        <a:bodyPr/>
        <a:lstStyle/>
        <a:p>
          <a:endParaRPr lang="es-ES"/>
        </a:p>
      </dgm:t>
    </dgm:pt>
    <dgm:pt modelId="{13F7A36B-728D-4833-9930-0E5C940F61C0}">
      <dgm:prSet phldrT="[Texto]"/>
      <dgm:spPr/>
      <dgm:t>
        <a:bodyPr/>
        <a:lstStyle/>
        <a:p>
          <a:r>
            <a:rPr lang="es-ES" b="1" dirty="0"/>
            <a:t> Dispositivo OLT </a:t>
          </a:r>
        </a:p>
      </dgm:t>
    </dgm:pt>
    <dgm:pt modelId="{79AAC0E0-97DB-4132-8CA6-163A6C9CC43E}" type="parTrans" cxnId="{CD36AF33-595A-4596-80E7-F81C256AF422}">
      <dgm:prSet/>
      <dgm:spPr/>
      <dgm:t>
        <a:bodyPr/>
        <a:lstStyle/>
        <a:p>
          <a:endParaRPr lang="es-ES"/>
        </a:p>
      </dgm:t>
    </dgm:pt>
    <dgm:pt modelId="{F405417C-6EA0-4D90-AEE8-25781B8ABE3D}" type="sibTrans" cxnId="{CD36AF33-595A-4596-80E7-F81C256AF422}">
      <dgm:prSet/>
      <dgm:spPr/>
      <dgm:t>
        <a:bodyPr/>
        <a:lstStyle/>
        <a:p>
          <a:endParaRPr lang="es-ES"/>
        </a:p>
      </dgm:t>
    </dgm:pt>
    <dgm:pt modelId="{BF030D13-3504-4206-B879-845A2C670EF6}">
      <dgm:prSet phldrT="[Texto]"/>
      <dgm:spPr/>
      <dgm:t>
        <a:bodyPr/>
        <a:lstStyle/>
        <a:p>
          <a:r>
            <a:rPr lang="es-ES" b="1" dirty="0"/>
            <a:t> Dispositivo SFP </a:t>
          </a:r>
        </a:p>
      </dgm:t>
    </dgm:pt>
    <dgm:pt modelId="{C8195165-C836-4B7E-8DB3-87C4E4D40C68}" type="parTrans" cxnId="{FEF5F989-8131-475A-BBD7-0B3CFD339550}">
      <dgm:prSet/>
      <dgm:spPr/>
      <dgm:t>
        <a:bodyPr/>
        <a:lstStyle/>
        <a:p>
          <a:endParaRPr lang="es-ES"/>
        </a:p>
      </dgm:t>
    </dgm:pt>
    <dgm:pt modelId="{85E3605E-7D87-42BE-A30A-23C5CC8C48F9}" type="sibTrans" cxnId="{FEF5F989-8131-475A-BBD7-0B3CFD339550}">
      <dgm:prSet/>
      <dgm:spPr/>
      <dgm:t>
        <a:bodyPr/>
        <a:lstStyle/>
        <a:p>
          <a:endParaRPr lang="es-ES"/>
        </a:p>
      </dgm:t>
    </dgm:pt>
    <dgm:pt modelId="{9DA2D1FD-D334-4DE0-8750-67F70644AEC5}">
      <dgm:prSet phldrT="[Texto]" phldr="1"/>
      <dgm:spPr/>
      <dgm:t>
        <a:bodyPr/>
        <a:lstStyle/>
        <a:p>
          <a:endParaRPr lang="es-ES" dirty="0"/>
        </a:p>
      </dgm:t>
    </dgm:pt>
    <dgm:pt modelId="{89C93AE2-639B-4B94-A050-AC39DC76ECBD}" type="parTrans" cxnId="{82E31FB5-4F6F-4C0F-8DDD-5EF0C72BBF9A}">
      <dgm:prSet/>
      <dgm:spPr/>
      <dgm:t>
        <a:bodyPr/>
        <a:lstStyle/>
        <a:p>
          <a:endParaRPr lang="es-ES"/>
        </a:p>
      </dgm:t>
    </dgm:pt>
    <dgm:pt modelId="{BB8161BF-A8EB-4021-8AA4-B41D5547E894}" type="sibTrans" cxnId="{82E31FB5-4F6F-4C0F-8DDD-5EF0C72BBF9A}">
      <dgm:prSet/>
      <dgm:spPr/>
      <dgm:t>
        <a:bodyPr/>
        <a:lstStyle/>
        <a:p>
          <a:endParaRPr lang="es-ES"/>
        </a:p>
      </dgm:t>
    </dgm:pt>
    <dgm:pt modelId="{10CFC956-F535-49A1-BD56-1545AA614205}">
      <dgm:prSet phldrT="[Texto]"/>
      <dgm:spPr/>
      <dgm:t>
        <a:bodyPr/>
        <a:lstStyle/>
        <a:p>
          <a:r>
            <a:rPr lang="es-ES" b="1" dirty="0"/>
            <a:t> Dispositivo AWG </a:t>
          </a:r>
        </a:p>
      </dgm:t>
    </dgm:pt>
    <dgm:pt modelId="{095BC371-4825-41D5-A6AB-BAE3214D9302}" type="parTrans" cxnId="{21C1B534-D012-4D60-A59A-ECFF400B6789}">
      <dgm:prSet/>
      <dgm:spPr/>
      <dgm:t>
        <a:bodyPr/>
        <a:lstStyle/>
        <a:p>
          <a:endParaRPr lang="es-ES"/>
        </a:p>
      </dgm:t>
    </dgm:pt>
    <dgm:pt modelId="{E3DA1534-2990-485C-BDDB-B4EAA6D70072}" type="sibTrans" cxnId="{21C1B534-D012-4D60-A59A-ECFF400B6789}">
      <dgm:prSet/>
      <dgm:spPr/>
      <dgm:t>
        <a:bodyPr/>
        <a:lstStyle/>
        <a:p>
          <a:endParaRPr lang="es-ES"/>
        </a:p>
      </dgm:t>
    </dgm:pt>
    <dgm:pt modelId="{1EBDB4AF-D648-41D4-AFF9-1D76F0E8209D}">
      <dgm:prSet phldrT="[Texto]"/>
      <dgm:spPr/>
      <dgm:t>
        <a:bodyPr/>
        <a:lstStyle/>
        <a:p>
          <a:r>
            <a:rPr lang="es-ES" b="1" dirty="0"/>
            <a:t>Elemento diseñado específicamente para NGPON2</a:t>
          </a:r>
        </a:p>
      </dgm:t>
    </dgm:pt>
    <dgm:pt modelId="{6ED8B2A2-2C25-4D12-9C2F-53641DEE7C45}" type="parTrans" cxnId="{57AE83F6-4A66-4BDD-9EED-8C332424AEB9}">
      <dgm:prSet/>
      <dgm:spPr/>
      <dgm:t>
        <a:bodyPr/>
        <a:lstStyle/>
        <a:p>
          <a:endParaRPr lang="es-ES"/>
        </a:p>
      </dgm:t>
    </dgm:pt>
    <dgm:pt modelId="{4F006737-C094-41AC-9A52-A2DBC45EC75D}" type="sibTrans" cxnId="{57AE83F6-4A66-4BDD-9EED-8C332424AEB9}">
      <dgm:prSet/>
      <dgm:spPr/>
      <dgm:t>
        <a:bodyPr/>
        <a:lstStyle/>
        <a:p>
          <a:endParaRPr lang="es-ES"/>
        </a:p>
      </dgm:t>
    </dgm:pt>
    <dgm:pt modelId="{11920210-ACAB-4EE1-843C-36C1B0946F0B}">
      <dgm:prSet phldrT="[Texto]"/>
      <dgm:spPr/>
      <dgm:t>
        <a:bodyPr/>
        <a:lstStyle/>
        <a:p>
          <a:r>
            <a:rPr lang="es-ES" b="1" dirty="0"/>
            <a:t>Precio estimado: 1000€</a:t>
          </a:r>
        </a:p>
      </dgm:t>
    </dgm:pt>
    <dgm:pt modelId="{F650B200-FD6B-43B2-80E7-1E6648960761}" type="parTrans" cxnId="{A0129697-1B2B-48B1-A714-6A8EE902AAA1}">
      <dgm:prSet/>
      <dgm:spPr/>
      <dgm:t>
        <a:bodyPr/>
        <a:lstStyle/>
        <a:p>
          <a:endParaRPr lang="es-ES"/>
        </a:p>
      </dgm:t>
    </dgm:pt>
    <dgm:pt modelId="{41D8A162-3F0A-4653-B092-C2A53A8CE8F2}" type="sibTrans" cxnId="{A0129697-1B2B-48B1-A714-6A8EE902AAA1}">
      <dgm:prSet/>
      <dgm:spPr/>
      <dgm:t>
        <a:bodyPr/>
        <a:lstStyle/>
        <a:p>
          <a:endParaRPr lang="es-ES"/>
        </a:p>
      </dgm:t>
    </dgm:pt>
    <dgm:pt modelId="{C98E4937-5C63-4AAF-BDC0-4908DB6EC4A8}">
      <dgm:prSet phldrT="[Texto]" phldr="1"/>
      <dgm:spPr/>
      <dgm:t>
        <a:bodyPr/>
        <a:lstStyle/>
        <a:p>
          <a:endParaRPr lang="es-ES" dirty="0"/>
        </a:p>
      </dgm:t>
    </dgm:pt>
    <dgm:pt modelId="{E6F55EA6-6D7B-45BF-8111-7359E97C8A4E}" type="sibTrans" cxnId="{97F7CBEB-44CC-4B28-8280-1DA617CE3AB3}">
      <dgm:prSet/>
      <dgm:spPr/>
      <dgm:t>
        <a:bodyPr/>
        <a:lstStyle/>
        <a:p>
          <a:endParaRPr lang="es-ES"/>
        </a:p>
      </dgm:t>
    </dgm:pt>
    <dgm:pt modelId="{96CE207E-DDCF-4F07-92AC-A46C36CAB090}" type="parTrans" cxnId="{97F7CBEB-44CC-4B28-8280-1DA617CE3AB3}">
      <dgm:prSet/>
      <dgm:spPr/>
      <dgm:t>
        <a:bodyPr/>
        <a:lstStyle/>
        <a:p>
          <a:endParaRPr lang="es-ES"/>
        </a:p>
      </dgm:t>
    </dgm:pt>
    <dgm:pt modelId="{FABEBEA4-0790-41B8-8772-230B21DEC863}">
      <dgm:prSet phldrT="[Texto]" phldr="1"/>
      <dgm:spPr/>
      <dgm:t>
        <a:bodyPr/>
        <a:lstStyle/>
        <a:p>
          <a:endParaRPr lang="es-ES" dirty="0"/>
        </a:p>
      </dgm:t>
    </dgm:pt>
    <dgm:pt modelId="{B67B7DE1-372D-400A-B0FC-C9AA92513740}" type="sibTrans" cxnId="{89F3646B-EA13-48E8-A4F1-0C2DA1AB2DF3}">
      <dgm:prSet/>
      <dgm:spPr/>
      <dgm:t>
        <a:bodyPr/>
        <a:lstStyle/>
        <a:p>
          <a:endParaRPr lang="es-ES"/>
        </a:p>
      </dgm:t>
    </dgm:pt>
    <dgm:pt modelId="{84BC758B-C401-405D-9975-E902A62E5ACD}" type="parTrans" cxnId="{89F3646B-EA13-48E8-A4F1-0C2DA1AB2DF3}">
      <dgm:prSet/>
      <dgm:spPr/>
      <dgm:t>
        <a:bodyPr/>
        <a:lstStyle/>
        <a:p>
          <a:endParaRPr lang="es-ES"/>
        </a:p>
      </dgm:t>
    </dgm:pt>
    <dgm:pt modelId="{53478155-FBC0-4B6C-A709-F1692AB886D8}" type="pres">
      <dgm:prSet presAssocID="{9B088742-7476-4B2C-AC1A-AA15B2DE0EEB}" presName="linear" presStyleCnt="0">
        <dgm:presLayoutVars>
          <dgm:dir/>
          <dgm:resizeHandles val="exact"/>
        </dgm:presLayoutVars>
      </dgm:prSet>
      <dgm:spPr/>
    </dgm:pt>
    <dgm:pt modelId="{7AF6CE34-3540-420A-9E11-5D821D7004AB}" type="pres">
      <dgm:prSet presAssocID="{BE63541E-6F6A-48B9-955C-0E8A8D13707F}" presName="comp" presStyleCnt="0"/>
      <dgm:spPr/>
    </dgm:pt>
    <dgm:pt modelId="{FE1DC461-1046-47F5-9134-90DC9DFF8A81}" type="pres">
      <dgm:prSet presAssocID="{BE63541E-6F6A-48B9-955C-0E8A8D13707F}" presName="box" presStyleLbl="node1" presStyleIdx="0" presStyleCnt="4"/>
      <dgm:spPr/>
    </dgm:pt>
    <dgm:pt modelId="{704322F4-9D3C-48E3-AF51-39E289E055BF}" type="pres">
      <dgm:prSet presAssocID="{BE63541E-6F6A-48B9-955C-0E8A8D13707F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</dgm:spPr>
    </dgm:pt>
    <dgm:pt modelId="{C7A91B6C-F436-4531-8ED7-FABB0738457C}" type="pres">
      <dgm:prSet presAssocID="{BE63541E-6F6A-48B9-955C-0E8A8D13707F}" presName="text" presStyleLbl="node1" presStyleIdx="0" presStyleCnt="4">
        <dgm:presLayoutVars>
          <dgm:bulletEnabled val="1"/>
        </dgm:presLayoutVars>
      </dgm:prSet>
      <dgm:spPr/>
    </dgm:pt>
    <dgm:pt modelId="{E6129958-2DF2-4A64-A398-2FEACE34485E}" type="pres">
      <dgm:prSet presAssocID="{9BED2FAF-AB43-4031-BD10-A34CEBB0B5C3}" presName="spacer" presStyleCnt="0"/>
      <dgm:spPr/>
    </dgm:pt>
    <dgm:pt modelId="{C2A88ABF-3A3E-44CA-BA4E-FB8634F72872}" type="pres">
      <dgm:prSet presAssocID="{13F7A36B-728D-4833-9930-0E5C940F61C0}" presName="comp" presStyleCnt="0"/>
      <dgm:spPr/>
    </dgm:pt>
    <dgm:pt modelId="{9E0B1C8B-0546-4E76-B77B-22DFEB733332}" type="pres">
      <dgm:prSet presAssocID="{13F7A36B-728D-4833-9930-0E5C940F61C0}" presName="box" presStyleLbl="node1" presStyleIdx="1" presStyleCnt="4"/>
      <dgm:spPr/>
    </dgm:pt>
    <dgm:pt modelId="{D1B5A765-4A20-4EB3-A259-4FB6D6F55C42}" type="pres">
      <dgm:prSet presAssocID="{13F7A36B-728D-4833-9930-0E5C940F61C0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A379BE90-8D30-4BFF-8155-DA7A3CBEC776}" type="pres">
      <dgm:prSet presAssocID="{13F7A36B-728D-4833-9930-0E5C940F61C0}" presName="text" presStyleLbl="node1" presStyleIdx="1" presStyleCnt="4">
        <dgm:presLayoutVars>
          <dgm:bulletEnabled val="1"/>
        </dgm:presLayoutVars>
      </dgm:prSet>
      <dgm:spPr/>
    </dgm:pt>
    <dgm:pt modelId="{4F0651E2-8B4E-4D4C-AF3B-8350D58D28E5}" type="pres">
      <dgm:prSet presAssocID="{F405417C-6EA0-4D90-AEE8-25781B8ABE3D}" presName="spacer" presStyleCnt="0"/>
      <dgm:spPr/>
    </dgm:pt>
    <dgm:pt modelId="{2D12B8EF-376C-4A56-992E-11EEE064FCDD}" type="pres">
      <dgm:prSet presAssocID="{BF030D13-3504-4206-B879-845A2C670EF6}" presName="comp" presStyleCnt="0"/>
      <dgm:spPr/>
    </dgm:pt>
    <dgm:pt modelId="{93FDC8CD-59A4-44EC-AC23-11D2A51D2BF9}" type="pres">
      <dgm:prSet presAssocID="{BF030D13-3504-4206-B879-845A2C670EF6}" presName="box" presStyleLbl="node1" presStyleIdx="2" presStyleCnt="4"/>
      <dgm:spPr/>
    </dgm:pt>
    <dgm:pt modelId="{4150AB7B-8FF6-431C-A8CD-AF9DDF8B4874}" type="pres">
      <dgm:prSet presAssocID="{BF030D13-3504-4206-B879-845A2C670EF6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D1944ECC-F981-4245-8C73-3F84023DD48B}" type="pres">
      <dgm:prSet presAssocID="{BF030D13-3504-4206-B879-845A2C670EF6}" presName="text" presStyleLbl="node1" presStyleIdx="2" presStyleCnt="4">
        <dgm:presLayoutVars>
          <dgm:bulletEnabled val="1"/>
        </dgm:presLayoutVars>
      </dgm:prSet>
      <dgm:spPr/>
    </dgm:pt>
    <dgm:pt modelId="{DA6E4B35-2E13-44B8-B66F-2F5EE2E934B6}" type="pres">
      <dgm:prSet presAssocID="{85E3605E-7D87-42BE-A30A-23C5CC8C48F9}" presName="spacer" presStyleCnt="0"/>
      <dgm:spPr/>
    </dgm:pt>
    <dgm:pt modelId="{E41C676C-6C37-4A2D-8650-1CB48922E59E}" type="pres">
      <dgm:prSet presAssocID="{10CFC956-F535-49A1-BD56-1545AA614205}" presName="comp" presStyleCnt="0"/>
      <dgm:spPr/>
    </dgm:pt>
    <dgm:pt modelId="{8CD650FC-2C10-418A-8297-CA06EAAA3536}" type="pres">
      <dgm:prSet presAssocID="{10CFC956-F535-49A1-BD56-1545AA614205}" presName="box" presStyleLbl="node1" presStyleIdx="3" presStyleCnt="4" custLinFactNeighborX="-156"/>
      <dgm:spPr/>
    </dgm:pt>
    <dgm:pt modelId="{C89490A6-AEE5-49BE-A87F-B2AB0887AAE7}" type="pres">
      <dgm:prSet presAssocID="{10CFC956-F535-49A1-BD56-1545AA614205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1C1C6582-E3AD-424F-A526-D384CB755ADC}" type="pres">
      <dgm:prSet presAssocID="{10CFC956-F535-49A1-BD56-1545AA614205}" presName="text" presStyleLbl="node1" presStyleIdx="3" presStyleCnt="4">
        <dgm:presLayoutVars>
          <dgm:bulletEnabled val="1"/>
        </dgm:presLayoutVars>
      </dgm:prSet>
      <dgm:spPr/>
    </dgm:pt>
  </dgm:ptLst>
  <dgm:cxnLst>
    <dgm:cxn modelId="{5580CE2E-22C9-48DB-91B8-D609DEE3DED6}" type="presOf" srcId="{BE63541E-6F6A-48B9-955C-0E8A8D13707F}" destId="{C7A91B6C-F436-4531-8ED7-FABB0738457C}" srcOrd="1" destOrd="0" presId="urn:microsoft.com/office/officeart/2005/8/layout/vList4"/>
    <dgm:cxn modelId="{34276533-0D72-4B73-96E7-76340B7D2E3F}" type="presOf" srcId="{11920210-ACAB-4EE1-843C-36C1B0946F0B}" destId="{8CD650FC-2C10-418A-8297-CA06EAAA3536}" srcOrd="0" destOrd="2" presId="urn:microsoft.com/office/officeart/2005/8/layout/vList4"/>
    <dgm:cxn modelId="{CD36AF33-595A-4596-80E7-F81C256AF422}" srcId="{9B088742-7476-4B2C-AC1A-AA15B2DE0EEB}" destId="{13F7A36B-728D-4833-9930-0E5C940F61C0}" srcOrd="1" destOrd="0" parTransId="{79AAC0E0-97DB-4132-8CA6-163A6C9CC43E}" sibTransId="{F405417C-6EA0-4D90-AEE8-25781B8ABE3D}"/>
    <dgm:cxn modelId="{21C1B534-D012-4D60-A59A-ECFF400B6789}" srcId="{9B088742-7476-4B2C-AC1A-AA15B2DE0EEB}" destId="{10CFC956-F535-49A1-BD56-1545AA614205}" srcOrd="3" destOrd="0" parTransId="{095BC371-4825-41D5-A6AB-BAE3214D9302}" sibTransId="{E3DA1534-2990-485C-BDDB-B4EAA6D70072}"/>
    <dgm:cxn modelId="{D6F7693C-FFD7-4531-89A4-C6C3731F53F2}" type="presOf" srcId="{1EBDB4AF-D648-41D4-AFF9-1D76F0E8209D}" destId="{1C1C6582-E3AD-424F-A526-D384CB755ADC}" srcOrd="1" destOrd="1" presId="urn:microsoft.com/office/officeart/2005/8/layout/vList4"/>
    <dgm:cxn modelId="{6B8A4E3F-5937-479E-B651-63595D078DA7}" type="presOf" srcId="{13F7A36B-728D-4833-9930-0E5C940F61C0}" destId="{9E0B1C8B-0546-4E76-B77B-22DFEB733332}" srcOrd="0" destOrd="0" presId="urn:microsoft.com/office/officeart/2005/8/layout/vList4"/>
    <dgm:cxn modelId="{A679FD5F-F459-46F8-B127-C72F5F7E7A45}" type="presOf" srcId="{BE63541E-6F6A-48B9-955C-0E8A8D13707F}" destId="{FE1DC461-1046-47F5-9134-90DC9DFF8A81}" srcOrd="0" destOrd="0" presId="urn:microsoft.com/office/officeart/2005/8/layout/vList4"/>
    <dgm:cxn modelId="{18C34D43-F6FC-4FBF-A86A-ED693B90F12D}" type="presOf" srcId="{13F7A36B-728D-4833-9930-0E5C940F61C0}" destId="{A379BE90-8D30-4BFF-8155-DA7A3CBEC776}" srcOrd="1" destOrd="0" presId="urn:microsoft.com/office/officeart/2005/8/layout/vList4"/>
    <dgm:cxn modelId="{89F3646B-EA13-48E8-A4F1-0C2DA1AB2DF3}" srcId="{13F7A36B-728D-4833-9930-0E5C940F61C0}" destId="{FABEBEA4-0790-41B8-8772-230B21DEC863}" srcOrd="0" destOrd="0" parTransId="{84BC758B-C401-405D-9975-E902A62E5ACD}" sibTransId="{B67B7DE1-372D-400A-B0FC-C9AA92513740}"/>
    <dgm:cxn modelId="{60A0AF4E-BC7C-4925-AA20-E2E87A6A1D6D}" type="presOf" srcId="{C98E4937-5C63-4AAF-BDC0-4908DB6EC4A8}" destId="{FE1DC461-1046-47F5-9134-90DC9DFF8A81}" srcOrd="0" destOrd="1" presId="urn:microsoft.com/office/officeart/2005/8/layout/vList4"/>
    <dgm:cxn modelId="{C2F1A883-BC5F-4FF9-BAD8-1CB9DD01E7D9}" type="presOf" srcId="{C98E4937-5C63-4AAF-BDC0-4908DB6EC4A8}" destId="{C7A91B6C-F436-4531-8ED7-FABB0738457C}" srcOrd="1" destOrd="1" presId="urn:microsoft.com/office/officeart/2005/8/layout/vList4"/>
    <dgm:cxn modelId="{F2D20D86-315A-4ECE-9487-FFDDEC5596D3}" type="presOf" srcId="{BF030D13-3504-4206-B879-845A2C670EF6}" destId="{D1944ECC-F981-4245-8C73-3F84023DD48B}" srcOrd="1" destOrd="0" presId="urn:microsoft.com/office/officeart/2005/8/layout/vList4"/>
    <dgm:cxn modelId="{FEF5F989-8131-475A-BBD7-0B3CFD339550}" srcId="{9B088742-7476-4B2C-AC1A-AA15B2DE0EEB}" destId="{BF030D13-3504-4206-B879-845A2C670EF6}" srcOrd="2" destOrd="0" parTransId="{C8195165-C836-4B7E-8DB3-87C4E4D40C68}" sibTransId="{85E3605E-7D87-42BE-A30A-23C5CC8C48F9}"/>
    <dgm:cxn modelId="{758F9A8B-51B6-488A-A656-B0BFFA6C1F9C}" type="presOf" srcId="{FABEBEA4-0790-41B8-8772-230B21DEC863}" destId="{A379BE90-8D30-4BFF-8155-DA7A3CBEC776}" srcOrd="1" destOrd="1" presId="urn:microsoft.com/office/officeart/2005/8/layout/vList4"/>
    <dgm:cxn modelId="{CFD0A792-D1B1-47EC-9C0C-3EC9922C9113}" type="presOf" srcId="{9DA2D1FD-D334-4DE0-8750-67F70644AEC5}" destId="{D1944ECC-F981-4245-8C73-3F84023DD48B}" srcOrd="1" destOrd="1" presId="urn:microsoft.com/office/officeart/2005/8/layout/vList4"/>
    <dgm:cxn modelId="{A0129697-1B2B-48B1-A714-6A8EE902AAA1}" srcId="{10CFC956-F535-49A1-BD56-1545AA614205}" destId="{11920210-ACAB-4EE1-843C-36C1B0946F0B}" srcOrd="1" destOrd="0" parTransId="{F650B200-FD6B-43B2-80E7-1E6648960761}" sibTransId="{41D8A162-3F0A-4653-B092-C2A53A8CE8F2}"/>
    <dgm:cxn modelId="{304F9DB0-62B4-47B9-8721-CA4EBEFA67A4}" type="presOf" srcId="{1EBDB4AF-D648-41D4-AFF9-1D76F0E8209D}" destId="{8CD650FC-2C10-418A-8297-CA06EAAA3536}" srcOrd="0" destOrd="1" presId="urn:microsoft.com/office/officeart/2005/8/layout/vList4"/>
    <dgm:cxn modelId="{82E31FB5-4F6F-4C0F-8DDD-5EF0C72BBF9A}" srcId="{BF030D13-3504-4206-B879-845A2C670EF6}" destId="{9DA2D1FD-D334-4DE0-8750-67F70644AEC5}" srcOrd="0" destOrd="0" parTransId="{89C93AE2-639B-4B94-A050-AC39DC76ECBD}" sibTransId="{BB8161BF-A8EB-4021-8AA4-B41D5547E894}"/>
    <dgm:cxn modelId="{26C40DBA-54C7-4B2E-84AE-8840591A72E3}" type="presOf" srcId="{10CFC956-F535-49A1-BD56-1545AA614205}" destId="{1C1C6582-E3AD-424F-A526-D384CB755ADC}" srcOrd="1" destOrd="0" presId="urn:microsoft.com/office/officeart/2005/8/layout/vList4"/>
    <dgm:cxn modelId="{BFFE78C6-B4C8-4FB7-A08D-D3D19DC242E3}" type="presOf" srcId="{BF030D13-3504-4206-B879-845A2C670EF6}" destId="{93FDC8CD-59A4-44EC-AC23-11D2A51D2BF9}" srcOrd="0" destOrd="0" presId="urn:microsoft.com/office/officeart/2005/8/layout/vList4"/>
    <dgm:cxn modelId="{292A55CC-BB01-4122-A6C3-4BED4C6E1704}" type="presOf" srcId="{9B088742-7476-4B2C-AC1A-AA15B2DE0EEB}" destId="{53478155-FBC0-4B6C-A709-F1692AB886D8}" srcOrd="0" destOrd="0" presId="urn:microsoft.com/office/officeart/2005/8/layout/vList4"/>
    <dgm:cxn modelId="{6072E5D7-0E98-4724-993F-AFBB5D031DC9}" type="presOf" srcId="{10CFC956-F535-49A1-BD56-1545AA614205}" destId="{8CD650FC-2C10-418A-8297-CA06EAAA3536}" srcOrd="0" destOrd="0" presId="urn:microsoft.com/office/officeart/2005/8/layout/vList4"/>
    <dgm:cxn modelId="{2903A7DC-506F-4755-9FDD-16EC650543A0}" type="presOf" srcId="{11920210-ACAB-4EE1-843C-36C1B0946F0B}" destId="{1C1C6582-E3AD-424F-A526-D384CB755ADC}" srcOrd="1" destOrd="2" presId="urn:microsoft.com/office/officeart/2005/8/layout/vList4"/>
    <dgm:cxn modelId="{729E4BE2-C91A-4BED-B8A5-3C787E8D2D3D}" type="presOf" srcId="{FABEBEA4-0790-41B8-8772-230B21DEC863}" destId="{9E0B1C8B-0546-4E76-B77B-22DFEB733332}" srcOrd="0" destOrd="1" presId="urn:microsoft.com/office/officeart/2005/8/layout/vList4"/>
    <dgm:cxn modelId="{4DFCC3EB-944A-4316-8B79-D20ABF57D114}" srcId="{9B088742-7476-4B2C-AC1A-AA15B2DE0EEB}" destId="{BE63541E-6F6A-48B9-955C-0E8A8D13707F}" srcOrd="0" destOrd="0" parTransId="{69F3DE04-9930-466F-B6E3-F7F9DE687AD1}" sibTransId="{9BED2FAF-AB43-4031-BD10-A34CEBB0B5C3}"/>
    <dgm:cxn modelId="{97F7CBEB-44CC-4B28-8280-1DA617CE3AB3}" srcId="{BE63541E-6F6A-48B9-955C-0E8A8D13707F}" destId="{C98E4937-5C63-4AAF-BDC0-4908DB6EC4A8}" srcOrd="0" destOrd="0" parTransId="{96CE207E-DDCF-4F07-92AC-A46C36CAB090}" sibTransId="{E6F55EA6-6D7B-45BF-8111-7359E97C8A4E}"/>
    <dgm:cxn modelId="{31FCC5F5-9E05-4E7F-9C47-9516C96A9750}" type="presOf" srcId="{9DA2D1FD-D334-4DE0-8750-67F70644AEC5}" destId="{93FDC8CD-59A4-44EC-AC23-11D2A51D2BF9}" srcOrd="0" destOrd="1" presId="urn:microsoft.com/office/officeart/2005/8/layout/vList4"/>
    <dgm:cxn modelId="{57AE83F6-4A66-4BDD-9EED-8C332424AEB9}" srcId="{10CFC956-F535-49A1-BD56-1545AA614205}" destId="{1EBDB4AF-D648-41D4-AFF9-1D76F0E8209D}" srcOrd="0" destOrd="0" parTransId="{6ED8B2A2-2C25-4D12-9C2F-53641DEE7C45}" sibTransId="{4F006737-C094-41AC-9A52-A2DBC45EC75D}"/>
    <dgm:cxn modelId="{BD225EBF-9291-4CCC-ACDF-ABD1336253CA}" type="presParOf" srcId="{53478155-FBC0-4B6C-A709-F1692AB886D8}" destId="{7AF6CE34-3540-420A-9E11-5D821D7004AB}" srcOrd="0" destOrd="0" presId="urn:microsoft.com/office/officeart/2005/8/layout/vList4"/>
    <dgm:cxn modelId="{5F633A5A-FB5A-4BEE-9B62-378C96EFC54E}" type="presParOf" srcId="{7AF6CE34-3540-420A-9E11-5D821D7004AB}" destId="{FE1DC461-1046-47F5-9134-90DC9DFF8A81}" srcOrd="0" destOrd="0" presId="urn:microsoft.com/office/officeart/2005/8/layout/vList4"/>
    <dgm:cxn modelId="{DD9F45BA-EB40-465C-A7A4-DE7382A4B08E}" type="presParOf" srcId="{7AF6CE34-3540-420A-9E11-5D821D7004AB}" destId="{704322F4-9D3C-48E3-AF51-39E289E055BF}" srcOrd="1" destOrd="0" presId="urn:microsoft.com/office/officeart/2005/8/layout/vList4"/>
    <dgm:cxn modelId="{E1F12853-03AC-49F6-82F4-3CC69DE5E883}" type="presParOf" srcId="{7AF6CE34-3540-420A-9E11-5D821D7004AB}" destId="{C7A91B6C-F436-4531-8ED7-FABB0738457C}" srcOrd="2" destOrd="0" presId="urn:microsoft.com/office/officeart/2005/8/layout/vList4"/>
    <dgm:cxn modelId="{269A0C92-A11D-4000-9612-E7D08DDC793A}" type="presParOf" srcId="{53478155-FBC0-4B6C-A709-F1692AB886D8}" destId="{E6129958-2DF2-4A64-A398-2FEACE34485E}" srcOrd="1" destOrd="0" presId="urn:microsoft.com/office/officeart/2005/8/layout/vList4"/>
    <dgm:cxn modelId="{7874A4E9-E644-4AA0-9385-3BE73E70DC7B}" type="presParOf" srcId="{53478155-FBC0-4B6C-A709-F1692AB886D8}" destId="{C2A88ABF-3A3E-44CA-BA4E-FB8634F72872}" srcOrd="2" destOrd="0" presId="urn:microsoft.com/office/officeart/2005/8/layout/vList4"/>
    <dgm:cxn modelId="{4375954D-A2AE-47DB-9FF8-8345B820A557}" type="presParOf" srcId="{C2A88ABF-3A3E-44CA-BA4E-FB8634F72872}" destId="{9E0B1C8B-0546-4E76-B77B-22DFEB733332}" srcOrd="0" destOrd="0" presId="urn:microsoft.com/office/officeart/2005/8/layout/vList4"/>
    <dgm:cxn modelId="{63847EA8-62CD-49F9-AA2D-04F4478AC002}" type="presParOf" srcId="{C2A88ABF-3A3E-44CA-BA4E-FB8634F72872}" destId="{D1B5A765-4A20-4EB3-A259-4FB6D6F55C42}" srcOrd="1" destOrd="0" presId="urn:microsoft.com/office/officeart/2005/8/layout/vList4"/>
    <dgm:cxn modelId="{08FC24D1-BBEF-48A5-AA20-0DE41E047461}" type="presParOf" srcId="{C2A88ABF-3A3E-44CA-BA4E-FB8634F72872}" destId="{A379BE90-8D30-4BFF-8155-DA7A3CBEC776}" srcOrd="2" destOrd="0" presId="urn:microsoft.com/office/officeart/2005/8/layout/vList4"/>
    <dgm:cxn modelId="{AAEEF6D0-2AFA-46BD-A19F-A6EE6AF642DA}" type="presParOf" srcId="{53478155-FBC0-4B6C-A709-F1692AB886D8}" destId="{4F0651E2-8B4E-4D4C-AF3B-8350D58D28E5}" srcOrd="3" destOrd="0" presId="urn:microsoft.com/office/officeart/2005/8/layout/vList4"/>
    <dgm:cxn modelId="{0917C4E2-DEA6-4B35-965E-B03A876E7DC0}" type="presParOf" srcId="{53478155-FBC0-4B6C-A709-F1692AB886D8}" destId="{2D12B8EF-376C-4A56-992E-11EEE064FCDD}" srcOrd="4" destOrd="0" presId="urn:microsoft.com/office/officeart/2005/8/layout/vList4"/>
    <dgm:cxn modelId="{9C2E9C6C-2C7C-4609-9BF0-88571535EAD4}" type="presParOf" srcId="{2D12B8EF-376C-4A56-992E-11EEE064FCDD}" destId="{93FDC8CD-59A4-44EC-AC23-11D2A51D2BF9}" srcOrd="0" destOrd="0" presId="urn:microsoft.com/office/officeart/2005/8/layout/vList4"/>
    <dgm:cxn modelId="{899B4718-5A21-4EB9-92E0-FC72F30639A6}" type="presParOf" srcId="{2D12B8EF-376C-4A56-992E-11EEE064FCDD}" destId="{4150AB7B-8FF6-431C-A8CD-AF9DDF8B4874}" srcOrd="1" destOrd="0" presId="urn:microsoft.com/office/officeart/2005/8/layout/vList4"/>
    <dgm:cxn modelId="{0CD63FDC-3F6C-4E84-9EBF-529FFBC316EF}" type="presParOf" srcId="{2D12B8EF-376C-4A56-992E-11EEE064FCDD}" destId="{D1944ECC-F981-4245-8C73-3F84023DD48B}" srcOrd="2" destOrd="0" presId="urn:microsoft.com/office/officeart/2005/8/layout/vList4"/>
    <dgm:cxn modelId="{0E2122A2-C615-4D06-A35D-C2FE17E77798}" type="presParOf" srcId="{53478155-FBC0-4B6C-A709-F1692AB886D8}" destId="{DA6E4B35-2E13-44B8-B66F-2F5EE2E934B6}" srcOrd="5" destOrd="0" presId="urn:microsoft.com/office/officeart/2005/8/layout/vList4"/>
    <dgm:cxn modelId="{A9D775AC-0094-42A4-BEAD-98BD7E6293E0}" type="presParOf" srcId="{53478155-FBC0-4B6C-A709-F1692AB886D8}" destId="{E41C676C-6C37-4A2D-8650-1CB48922E59E}" srcOrd="6" destOrd="0" presId="urn:microsoft.com/office/officeart/2005/8/layout/vList4"/>
    <dgm:cxn modelId="{79D47D88-1865-4B11-8E63-BB9C2BF3F66D}" type="presParOf" srcId="{E41C676C-6C37-4A2D-8650-1CB48922E59E}" destId="{8CD650FC-2C10-418A-8297-CA06EAAA3536}" srcOrd="0" destOrd="0" presId="urn:microsoft.com/office/officeart/2005/8/layout/vList4"/>
    <dgm:cxn modelId="{1D1532B9-F704-4346-9CB8-210BF32EC80D}" type="presParOf" srcId="{E41C676C-6C37-4A2D-8650-1CB48922E59E}" destId="{C89490A6-AEE5-49BE-A87F-B2AB0887AAE7}" srcOrd="1" destOrd="0" presId="urn:microsoft.com/office/officeart/2005/8/layout/vList4"/>
    <dgm:cxn modelId="{EAA3792F-3045-46A6-B82F-A86C7E37D77B}" type="presParOf" srcId="{E41C676C-6C37-4A2D-8650-1CB48922E59E}" destId="{1C1C6582-E3AD-424F-A526-D384CB755AD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7EFE2D-FC01-46D6-96F9-E0D5E1CF83C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E885E8-54A1-4520-A94C-52103B8D3BF2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57150">
          <a:prstDash val="sysDash"/>
        </a:ln>
      </dgm:spPr>
      <dgm:t>
        <a:bodyPr/>
        <a:lstStyle/>
        <a:p>
          <a:r>
            <a:rPr lang="es-ES" sz="2200" b="1" dirty="0">
              <a:latin typeface="Arial" panose="020B0604020202020204" pitchFamily="34" charset="0"/>
              <a:cs typeface="Arial" panose="020B0604020202020204" pitchFamily="34" charset="0"/>
            </a:rPr>
            <a:t>1500 viviendas                        +                                           Tasa de penetración del 70%</a:t>
          </a:r>
        </a:p>
        <a:p>
          <a:r>
            <a:rPr lang="es-ES" sz="2200" b="1" dirty="0"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>
          <a:r>
            <a:rPr lang="es-ES" sz="2200" b="1" dirty="0">
              <a:latin typeface="Arial" panose="020B0604020202020204" pitchFamily="34" charset="0"/>
              <a:cs typeface="Arial" panose="020B0604020202020204" pitchFamily="34" charset="0"/>
            </a:rPr>
            <a:t>1050 clientes FTTH</a:t>
          </a:r>
        </a:p>
      </dgm:t>
    </dgm:pt>
    <dgm:pt modelId="{8EE7348F-FEA5-43BB-B68C-D3A920EB1A38}" type="parTrans" cxnId="{6456C70B-F8B3-41E3-A915-671922912951}">
      <dgm:prSet/>
      <dgm:spPr/>
      <dgm:t>
        <a:bodyPr/>
        <a:lstStyle/>
        <a:p>
          <a:endParaRPr lang="es-ES"/>
        </a:p>
      </dgm:t>
    </dgm:pt>
    <dgm:pt modelId="{8DC77E87-6FBF-4EB1-BAAC-CEE96985893D}" type="sibTrans" cxnId="{6456C70B-F8B3-41E3-A915-671922912951}">
      <dgm:prSet/>
      <dgm:spPr/>
      <dgm:t>
        <a:bodyPr/>
        <a:lstStyle/>
        <a:p>
          <a:endParaRPr lang="es-ES"/>
        </a:p>
      </dgm:t>
    </dgm:pt>
    <dgm:pt modelId="{DA44448A-71B5-4BC8-8B50-A7CEB39E7546}">
      <dgm:prSet phldrT="[Texto]"/>
      <dgm:spPr>
        <a:solidFill>
          <a:srgbClr val="FFFF00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B</a:t>
          </a:r>
        </a:p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Migración moderada de clientes a NGPON2 (525)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55623-A9E5-449D-B90F-C65A85E23F21}" type="parTrans" cxnId="{B737C985-FFE8-4E5A-8385-5B961B041506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A42E6D96-D1DF-4CF9-B603-CA464BFFE6B2}" type="sibTrans" cxnId="{B737C985-FFE8-4E5A-8385-5B961B041506}">
      <dgm:prSet/>
      <dgm:spPr/>
      <dgm:t>
        <a:bodyPr/>
        <a:lstStyle/>
        <a:p>
          <a:endParaRPr lang="es-ES"/>
        </a:p>
      </dgm:t>
    </dgm:pt>
    <dgm:pt modelId="{5141267F-2BCE-492E-87C3-50041387E92B}">
      <dgm:prSet phldrT="[Texto]"/>
      <dgm:spPr>
        <a:solidFill>
          <a:srgbClr val="0CFC0C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A </a:t>
          </a:r>
        </a:p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Migración completa de clientes a NGPON2 (1050)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836873-5F17-489A-9DE7-267D537A03A8}" type="sibTrans" cxnId="{8D57A776-188C-489A-8476-8A1868D9AA9B}">
      <dgm:prSet/>
      <dgm:spPr/>
      <dgm:t>
        <a:bodyPr/>
        <a:lstStyle/>
        <a:p>
          <a:endParaRPr lang="es-ES"/>
        </a:p>
      </dgm:t>
    </dgm:pt>
    <dgm:pt modelId="{2C707977-A1E7-44D6-BBFD-A71ADD68477D}" type="parTrans" cxnId="{8D57A776-188C-489A-8476-8A1868D9AA9B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165BE759-D9C9-460B-84B6-C7B663E63A0E}">
      <dgm:prSet phldrT="[Texto]"/>
      <dgm:spPr>
        <a:solidFill>
          <a:srgbClr val="FF0000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C</a:t>
          </a:r>
        </a:p>
        <a:p>
          <a:r>
            <a:rPr lang="es-ES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Migración reducida de clientes a NGPON2 (105)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AFAB7-FB50-4EC0-B2F3-2DF5240BE709}" type="parTrans" cxnId="{930326E3-A84B-4365-B457-4AA639FD866F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F5148B01-55A6-43E7-98CA-F02F5E4EA1C8}" type="sibTrans" cxnId="{930326E3-A84B-4365-B457-4AA639FD866F}">
      <dgm:prSet/>
      <dgm:spPr/>
      <dgm:t>
        <a:bodyPr/>
        <a:lstStyle/>
        <a:p>
          <a:endParaRPr lang="es-ES"/>
        </a:p>
      </dgm:t>
    </dgm:pt>
    <dgm:pt modelId="{D4FD9211-4734-4787-ABF2-61F1CED98C72}" type="pres">
      <dgm:prSet presAssocID="{C17EFE2D-FC01-46D6-96F9-E0D5E1CF83C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D0B7973-2BD1-4E45-8C5C-38A9122726E9}" type="pres">
      <dgm:prSet presAssocID="{9CE885E8-54A1-4520-A94C-52103B8D3BF2}" presName="root1" presStyleCnt="0"/>
      <dgm:spPr/>
    </dgm:pt>
    <dgm:pt modelId="{7CD415ED-C7BA-476F-B7D8-81887BCEEC8C}" type="pres">
      <dgm:prSet presAssocID="{9CE885E8-54A1-4520-A94C-52103B8D3BF2}" presName="LevelOneTextNode" presStyleLbl="node0" presStyleIdx="0" presStyleCnt="1" custScaleX="157029" custScaleY="173880">
        <dgm:presLayoutVars>
          <dgm:chPref val="3"/>
        </dgm:presLayoutVars>
      </dgm:prSet>
      <dgm:spPr/>
    </dgm:pt>
    <dgm:pt modelId="{C4BDA58D-EA9B-4628-910E-485F5ABC6C17}" type="pres">
      <dgm:prSet presAssocID="{9CE885E8-54A1-4520-A94C-52103B8D3BF2}" presName="level2hierChild" presStyleCnt="0"/>
      <dgm:spPr/>
    </dgm:pt>
    <dgm:pt modelId="{C55F5F17-A83E-453E-9EE5-B95375A85653}" type="pres">
      <dgm:prSet presAssocID="{2C707977-A1E7-44D6-BBFD-A71ADD68477D}" presName="conn2-1" presStyleLbl="parChTrans1D2" presStyleIdx="0" presStyleCnt="3"/>
      <dgm:spPr/>
    </dgm:pt>
    <dgm:pt modelId="{DA43B267-B463-42D5-9679-B43F9342685B}" type="pres">
      <dgm:prSet presAssocID="{2C707977-A1E7-44D6-BBFD-A71ADD68477D}" presName="connTx" presStyleLbl="parChTrans1D2" presStyleIdx="0" presStyleCnt="3"/>
      <dgm:spPr/>
    </dgm:pt>
    <dgm:pt modelId="{EE5AAC8B-EC97-4FD3-859B-324F01D6EB78}" type="pres">
      <dgm:prSet presAssocID="{5141267F-2BCE-492E-87C3-50041387E92B}" presName="root2" presStyleCnt="0"/>
      <dgm:spPr/>
    </dgm:pt>
    <dgm:pt modelId="{D8948157-BAA1-4187-B053-8CF122CB445B}" type="pres">
      <dgm:prSet presAssocID="{5141267F-2BCE-492E-87C3-50041387E92B}" presName="LevelTwoTextNode" presStyleLbl="node2" presStyleIdx="0" presStyleCnt="3" custScaleX="128041">
        <dgm:presLayoutVars>
          <dgm:chPref val="3"/>
        </dgm:presLayoutVars>
      </dgm:prSet>
      <dgm:spPr/>
    </dgm:pt>
    <dgm:pt modelId="{F8253D59-1312-4A5A-9F62-6DBD45179ACE}" type="pres">
      <dgm:prSet presAssocID="{5141267F-2BCE-492E-87C3-50041387E92B}" presName="level3hierChild" presStyleCnt="0"/>
      <dgm:spPr/>
    </dgm:pt>
    <dgm:pt modelId="{B71913D2-8749-4220-9BA7-CDA25778A331}" type="pres">
      <dgm:prSet presAssocID="{38C55623-A9E5-449D-B90F-C65A85E23F21}" presName="conn2-1" presStyleLbl="parChTrans1D2" presStyleIdx="1" presStyleCnt="3"/>
      <dgm:spPr/>
    </dgm:pt>
    <dgm:pt modelId="{44D9B216-53E6-42F0-94E2-2995E6E80906}" type="pres">
      <dgm:prSet presAssocID="{38C55623-A9E5-449D-B90F-C65A85E23F21}" presName="connTx" presStyleLbl="parChTrans1D2" presStyleIdx="1" presStyleCnt="3"/>
      <dgm:spPr/>
    </dgm:pt>
    <dgm:pt modelId="{0F9431CB-16C9-45C3-8E59-C5A7D30A01D2}" type="pres">
      <dgm:prSet presAssocID="{DA44448A-71B5-4BC8-8B50-A7CEB39E7546}" presName="root2" presStyleCnt="0"/>
      <dgm:spPr/>
    </dgm:pt>
    <dgm:pt modelId="{70C75932-A63D-46EF-B597-B0CF89F4298E}" type="pres">
      <dgm:prSet presAssocID="{DA44448A-71B5-4BC8-8B50-A7CEB39E7546}" presName="LevelTwoTextNode" presStyleLbl="node2" presStyleIdx="1" presStyleCnt="3" custScaleX="128578">
        <dgm:presLayoutVars>
          <dgm:chPref val="3"/>
        </dgm:presLayoutVars>
      </dgm:prSet>
      <dgm:spPr/>
    </dgm:pt>
    <dgm:pt modelId="{83B7C735-004A-43A8-8F85-884C19A0D090}" type="pres">
      <dgm:prSet presAssocID="{DA44448A-71B5-4BC8-8B50-A7CEB39E7546}" presName="level3hierChild" presStyleCnt="0"/>
      <dgm:spPr/>
    </dgm:pt>
    <dgm:pt modelId="{1C23EB3E-C563-4BA5-9EBF-48F03AB3D69D}" type="pres">
      <dgm:prSet presAssocID="{54AAFAB7-FB50-4EC0-B2F3-2DF5240BE709}" presName="conn2-1" presStyleLbl="parChTrans1D2" presStyleIdx="2" presStyleCnt="3"/>
      <dgm:spPr/>
    </dgm:pt>
    <dgm:pt modelId="{16002DA3-3C7B-4699-A811-D242BB7B2966}" type="pres">
      <dgm:prSet presAssocID="{54AAFAB7-FB50-4EC0-B2F3-2DF5240BE709}" presName="connTx" presStyleLbl="parChTrans1D2" presStyleIdx="2" presStyleCnt="3"/>
      <dgm:spPr/>
    </dgm:pt>
    <dgm:pt modelId="{E517F3D7-9CAC-427F-B156-19316A691F46}" type="pres">
      <dgm:prSet presAssocID="{165BE759-D9C9-460B-84B6-C7B663E63A0E}" presName="root2" presStyleCnt="0"/>
      <dgm:spPr/>
    </dgm:pt>
    <dgm:pt modelId="{2BFFB399-4EDD-4873-9DA1-9EE6FC3FB214}" type="pres">
      <dgm:prSet presAssocID="{165BE759-D9C9-460B-84B6-C7B663E63A0E}" presName="LevelTwoTextNode" presStyleLbl="node2" presStyleIdx="2" presStyleCnt="3" custScaleX="127617">
        <dgm:presLayoutVars>
          <dgm:chPref val="3"/>
        </dgm:presLayoutVars>
      </dgm:prSet>
      <dgm:spPr/>
    </dgm:pt>
    <dgm:pt modelId="{3A581851-C481-4BEF-88E0-EC6AFA3698AF}" type="pres">
      <dgm:prSet presAssocID="{165BE759-D9C9-460B-84B6-C7B663E63A0E}" presName="level3hierChild" presStyleCnt="0"/>
      <dgm:spPr/>
    </dgm:pt>
  </dgm:ptLst>
  <dgm:cxnLst>
    <dgm:cxn modelId="{41780004-E860-4D07-ADB6-39497A8532C6}" type="presOf" srcId="{DA44448A-71B5-4BC8-8B50-A7CEB39E7546}" destId="{70C75932-A63D-46EF-B597-B0CF89F4298E}" srcOrd="0" destOrd="0" presId="urn:microsoft.com/office/officeart/2005/8/layout/hierarchy2"/>
    <dgm:cxn modelId="{6456C70B-F8B3-41E3-A915-671922912951}" srcId="{C17EFE2D-FC01-46D6-96F9-E0D5E1CF83C0}" destId="{9CE885E8-54A1-4520-A94C-52103B8D3BF2}" srcOrd="0" destOrd="0" parTransId="{8EE7348F-FEA5-43BB-B68C-D3A920EB1A38}" sibTransId="{8DC77E87-6FBF-4EB1-BAAC-CEE96985893D}"/>
    <dgm:cxn modelId="{B9309B1F-CC80-4F0A-A770-EDAC5236898A}" type="presOf" srcId="{54AAFAB7-FB50-4EC0-B2F3-2DF5240BE709}" destId="{16002DA3-3C7B-4699-A811-D242BB7B2966}" srcOrd="1" destOrd="0" presId="urn:microsoft.com/office/officeart/2005/8/layout/hierarchy2"/>
    <dgm:cxn modelId="{D429075D-21B2-4C83-A309-CC5F40877396}" type="presOf" srcId="{54AAFAB7-FB50-4EC0-B2F3-2DF5240BE709}" destId="{1C23EB3E-C563-4BA5-9EBF-48F03AB3D69D}" srcOrd="0" destOrd="0" presId="urn:microsoft.com/office/officeart/2005/8/layout/hierarchy2"/>
    <dgm:cxn modelId="{F695C068-57CE-4E29-9D8C-5943F0DA7BE8}" type="presOf" srcId="{2C707977-A1E7-44D6-BBFD-A71ADD68477D}" destId="{C55F5F17-A83E-453E-9EE5-B95375A85653}" srcOrd="0" destOrd="0" presId="urn:microsoft.com/office/officeart/2005/8/layout/hierarchy2"/>
    <dgm:cxn modelId="{8D57A776-188C-489A-8476-8A1868D9AA9B}" srcId="{9CE885E8-54A1-4520-A94C-52103B8D3BF2}" destId="{5141267F-2BCE-492E-87C3-50041387E92B}" srcOrd="0" destOrd="0" parTransId="{2C707977-A1E7-44D6-BBFD-A71ADD68477D}" sibTransId="{11836873-5F17-489A-9DE7-267D537A03A8}"/>
    <dgm:cxn modelId="{ED203557-FB81-41B8-93EC-A94F3490BCC6}" type="presOf" srcId="{9CE885E8-54A1-4520-A94C-52103B8D3BF2}" destId="{7CD415ED-C7BA-476F-B7D8-81887BCEEC8C}" srcOrd="0" destOrd="0" presId="urn:microsoft.com/office/officeart/2005/8/layout/hierarchy2"/>
    <dgm:cxn modelId="{77A32159-04FF-4E92-8C74-766241F4C37E}" type="presOf" srcId="{38C55623-A9E5-449D-B90F-C65A85E23F21}" destId="{44D9B216-53E6-42F0-94E2-2995E6E80906}" srcOrd="1" destOrd="0" presId="urn:microsoft.com/office/officeart/2005/8/layout/hierarchy2"/>
    <dgm:cxn modelId="{B737C985-FFE8-4E5A-8385-5B961B041506}" srcId="{9CE885E8-54A1-4520-A94C-52103B8D3BF2}" destId="{DA44448A-71B5-4BC8-8B50-A7CEB39E7546}" srcOrd="1" destOrd="0" parTransId="{38C55623-A9E5-449D-B90F-C65A85E23F21}" sibTransId="{A42E6D96-D1DF-4CF9-B603-CA464BFFE6B2}"/>
    <dgm:cxn modelId="{92D178B5-5E05-4F08-B0B8-C6B828FE2F87}" type="presOf" srcId="{165BE759-D9C9-460B-84B6-C7B663E63A0E}" destId="{2BFFB399-4EDD-4873-9DA1-9EE6FC3FB214}" srcOrd="0" destOrd="0" presId="urn:microsoft.com/office/officeart/2005/8/layout/hierarchy2"/>
    <dgm:cxn modelId="{2A20B2CA-5F6B-4732-9AC0-9240FC9CFA8E}" type="presOf" srcId="{38C55623-A9E5-449D-B90F-C65A85E23F21}" destId="{B71913D2-8749-4220-9BA7-CDA25778A331}" srcOrd="0" destOrd="0" presId="urn:microsoft.com/office/officeart/2005/8/layout/hierarchy2"/>
    <dgm:cxn modelId="{20D650D2-BA62-43A0-8D25-59B64DF62F24}" type="presOf" srcId="{C17EFE2D-FC01-46D6-96F9-E0D5E1CF83C0}" destId="{D4FD9211-4734-4787-ABF2-61F1CED98C72}" srcOrd="0" destOrd="0" presId="urn:microsoft.com/office/officeart/2005/8/layout/hierarchy2"/>
    <dgm:cxn modelId="{930326E3-A84B-4365-B457-4AA639FD866F}" srcId="{9CE885E8-54A1-4520-A94C-52103B8D3BF2}" destId="{165BE759-D9C9-460B-84B6-C7B663E63A0E}" srcOrd="2" destOrd="0" parTransId="{54AAFAB7-FB50-4EC0-B2F3-2DF5240BE709}" sibTransId="{F5148B01-55A6-43E7-98CA-F02F5E4EA1C8}"/>
    <dgm:cxn modelId="{CF760DFA-C960-4D97-9014-F0F4765DAB12}" type="presOf" srcId="{2C707977-A1E7-44D6-BBFD-A71ADD68477D}" destId="{DA43B267-B463-42D5-9679-B43F9342685B}" srcOrd="1" destOrd="0" presId="urn:microsoft.com/office/officeart/2005/8/layout/hierarchy2"/>
    <dgm:cxn modelId="{153713FA-7F17-40BB-B8C3-BABCCFEA7858}" type="presOf" srcId="{5141267F-2BCE-492E-87C3-50041387E92B}" destId="{D8948157-BAA1-4187-B053-8CF122CB445B}" srcOrd="0" destOrd="0" presId="urn:microsoft.com/office/officeart/2005/8/layout/hierarchy2"/>
    <dgm:cxn modelId="{7009422F-7646-426A-9B0C-37E7F29FA191}" type="presParOf" srcId="{D4FD9211-4734-4787-ABF2-61F1CED98C72}" destId="{0D0B7973-2BD1-4E45-8C5C-38A9122726E9}" srcOrd="0" destOrd="0" presId="urn:microsoft.com/office/officeart/2005/8/layout/hierarchy2"/>
    <dgm:cxn modelId="{2A34D8BC-4AF5-4AB4-99E7-50FACEFF7F00}" type="presParOf" srcId="{0D0B7973-2BD1-4E45-8C5C-38A9122726E9}" destId="{7CD415ED-C7BA-476F-B7D8-81887BCEEC8C}" srcOrd="0" destOrd="0" presId="urn:microsoft.com/office/officeart/2005/8/layout/hierarchy2"/>
    <dgm:cxn modelId="{AB919745-DFB9-465F-B1B6-2455411BAF79}" type="presParOf" srcId="{0D0B7973-2BD1-4E45-8C5C-38A9122726E9}" destId="{C4BDA58D-EA9B-4628-910E-485F5ABC6C17}" srcOrd="1" destOrd="0" presId="urn:microsoft.com/office/officeart/2005/8/layout/hierarchy2"/>
    <dgm:cxn modelId="{B8535374-5950-41A0-8C12-435D8827DC8A}" type="presParOf" srcId="{C4BDA58D-EA9B-4628-910E-485F5ABC6C17}" destId="{C55F5F17-A83E-453E-9EE5-B95375A85653}" srcOrd="0" destOrd="0" presId="urn:microsoft.com/office/officeart/2005/8/layout/hierarchy2"/>
    <dgm:cxn modelId="{E9D30ECC-5F5B-46DD-93D5-1C9F407E06F0}" type="presParOf" srcId="{C55F5F17-A83E-453E-9EE5-B95375A85653}" destId="{DA43B267-B463-42D5-9679-B43F9342685B}" srcOrd="0" destOrd="0" presId="urn:microsoft.com/office/officeart/2005/8/layout/hierarchy2"/>
    <dgm:cxn modelId="{8B0926AD-9B93-46EC-8781-E85D62ADEB63}" type="presParOf" srcId="{C4BDA58D-EA9B-4628-910E-485F5ABC6C17}" destId="{EE5AAC8B-EC97-4FD3-859B-324F01D6EB78}" srcOrd="1" destOrd="0" presId="urn:microsoft.com/office/officeart/2005/8/layout/hierarchy2"/>
    <dgm:cxn modelId="{AF2C1875-9085-481D-ACB6-141B7B58E498}" type="presParOf" srcId="{EE5AAC8B-EC97-4FD3-859B-324F01D6EB78}" destId="{D8948157-BAA1-4187-B053-8CF122CB445B}" srcOrd="0" destOrd="0" presId="urn:microsoft.com/office/officeart/2005/8/layout/hierarchy2"/>
    <dgm:cxn modelId="{78FFAD5D-408D-44D2-82B3-FAFD78A688D2}" type="presParOf" srcId="{EE5AAC8B-EC97-4FD3-859B-324F01D6EB78}" destId="{F8253D59-1312-4A5A-9F62-6DBD45179ACE}" srcOrd="1" destOrd="0" presId="urn:microsoft.com/office/officeart/2005/8/layout/hierarchy2"/>
    <dgm:cxn modelId="{C7038F70-0ED0-4232-B205-2EE1B57C8002}" type="presParOf" srcId="{C4BDA58D-EA9B-4628-910E-485F5ABC6C17}" destId="{B71913D2-8749-4220-9BA7-CDA25778A331}" srcOrd="2" destOrd="0" presId="urn:microsoft.com/office/officeart/2005/8/layout/hierarchy2"/>
    <dgm:cxn modelId="{E6114363-E801-4D8D-AF4E-40251FD48A97}" type="presParOf" srcId="{B71913D2-8749-4220-9BA7-CDA25778A331}" destId="{44D9B216-53E6-42F0-94E2-2995E6E80906}" srcOrd="0" destOrd="0" presId="urn:microsoft.com/office/officeart/2005/8/layout/hierarchy2"/>
    <dgm:cxn modelId="{16EE65AE-CDB2-4F12-AEF8-EC2A234E55F6}" type="presParOf" srcId="{C4BDA58D-EA9B-4628-910E-485F5ABC6C17}" destId="{0F9431CB-16C9-45C3-8E59-C5A7D30A01D2}" srcOrd="3" destOrd="0" presId="urn:microsoft.com/office/officeart/2005/8/layout/hierarchy2"/>
    <dgm:cxn modelId="{BAB19E49-D950-499D-87E5-74D11CFE1245}" type="presParOf" srcId="{0F9431CB-16C9-45C3-8E59-C5A7D30A01D2}" destId="{70C75932-A63D-46EF-B597-B0CF89F4298E}" srcOrd="0" destOrd="0" presId="urn:microsoft.com/office/officeart/2005/8/layout/hierarchy2"/>
    <dgm:cxn modelId="{8176ABD8-7A45-4F62-BA2F-81FE99FD6C49}" type="presParOf" srcId="{0F9431CB-16C9-45C3-8E59-C5A7D30A01D2}" destId="{83B7C735-004A-43A8-8F85-884C19A0D090}" srcOrd="1" destOrd="0" presId="urn:microsoft.com/office/officeart/2005/8/layout/hierarchy2"/>
    <dgm:cxn modelId="{8ABC40E1-7E26-47EC-81E0-9BE68792FB6F}" type="presParOf" srcId="{C4BDA58D-EA9B-4628-910E-485F5ABC6C17}" destId="{1C23EB3E-C563-4BA5-9EBF-48F03AB3D69D}" srcOrd="4" destOrd="0" presId="urn:microsoft.com/office/officeart/2005/8/layout/hierarchy2"/>
    <dgm:cxn modelId="{88603D86-1A0F-4BA7-A2C4-35B33A795DF8}" type="presParOf" srcId="{1C23EB3E-C563-4BA5-9EBF-48F03AB3D69D}" destId="{16002DA3-3C7B-4699-A811-D242BB7B2966}" srcOrd="0" destOrd="0" presId="urn:microsoft.com/office/officeart/2005/8/layout/hierarchy2"/>
    <dgm:cxn modelId="{AB578335-8907-4B95-B37B-21BBE1A0CAA3}" type="presParOf" srcId="{C4BDA58D-EA9B-4628-910E-485F5ABC6C17}" destId="{E517F3D7-9CAC-427F-B156-19316A691F46}" srcOrd="5" destOrd="0" presId="urn:microsoft.com/office/officeart/2005/8/layout/hierarchy2"/>
    <dgm:cxn modelId="{EB36A0AA-6281-4E90-959D-BED922BB435D}" type="presParOf" srcId="{E517F3D7-9CAC-427F-B156-19316A691F46}" destId="{2BFFB399-4EDD-4873-9DA1-9EE6FC3FB214}" srcOrd="0" destOrd="0" presId="urn:microsoft.com/office/officeart/2005/8/layout/hierarchy2"/>
    <dgm:cxn modelId="{8932F5F5-AEF3-475F-AA06-DBF747FD4CED}" type="presParOf" srcId="{E517F3D7-9CAC-427F-B156-19316A691F46}" destId="{3A581851-C481-4BEF-88E0-EC6AFA3698A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D5F74A-B57D-4EDB-A3D0-74201CF3401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9AE2C44-E2BD-44DF-95F1-7D86F84CB6FB}">
      <dgm:prSet phldrT="[Texto]" custT="1"/>
      <dgm:spPr>
        <a:solidFill>
          <a:schemeClr val="tx1">
            <a:lumMod val="65000"/>
            <a:lumOff val="3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r>
            <a:rPr lang="es-ES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1050 ONUs</a:t>
          </a:r>
        </a:p>
      </dgm:t>
    </dgm:pt>
    <dgm:pt modelId="{7CE727F4-CC31-4B9E-BDB4-8E77D523212A}" type="parTrans" cxnId="{7E86FD4C-B087-4817-9218-C7575F884C4D}">
      <dgm:prSet/>
      <dgm:spPr/>
      <dgm:t>
        <a:bodyPr/>
        <a:lstStyle/>
        <a:p>
          <a:endParaRPr lang="es-ES"/>
        </a:p>
      </dgm:t>
    </dgm:pt>
    <dgm:pt modelId="{5FF7AC65-11CC-40E0-9337-01A838FD6EBA}" type="sibTrans" cxnId="{7E86FD4C-B087-4817-9218-C7575F884C4D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552223B7-A762-49E4-929B-8D2DC39CFBF9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dirty="0"/>
            <a:t>2   OLTs</a:t>
          </a:r>
        </a:p>
      </dgm:t>
    </dgm:pt>
    <dgm:pt modelId="{569403B9-5678-4546-AA8C-53C70078B285}" type="parTrans" cxnId="{7B73BBB0-A89D-4BBD-A3EC-02A510E4378E}">
      <dgm:prSet/>
      <dgm:spPr/>
      <dgm:t>
        <a:bodyPr/>
        <a:lstStyle/>
        <a:p>
          <a:endParaRPr lang="es-ES"/>
        </a:p>
      </dgm:t>
    </dgm:pt>
    <dgm:pt modelId="{C5E40797-CD5B-481A-90D5-76AF1FE327F3}" type="sibTrans" cxnId="{7B73BBB0-A89D-4BBD-A3EC-02A510E4378E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971AFB7A-94B7-4E2C-9E91-CA650284895D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dirty="0"/>
            <a:t>17  </a:t>
          </a:r>
          <a:r>
            <a:rPr lang="es-ES" dirty="0" err="1"/>
            <a:t>SFPs</a:t>
          </a:r>
          <a:endParaRPr lang="es-ES" dirty="0"/>
        </a:p>
      </dgm:t>
    </dgm:pt>
    <dgm:pt modelId="{3E2E8312-A310-4250-BF23-27E86D0634CA}" type="parTrans" cxnId="{959E1B81-CDD3-4B58-B1B0-C02B42EA223D}">
      <dgm:prSet/>
      <dgm:spPr/>
      <dgm:t>
        <a:bodyPr/>
        <a:lstStyle/>
        <a:p>
          <a:endParaRPr lang="es-ES"/>
        </a:p>
      </dgm:t>
    </dgm:pt>
    <dgm:pt modelId="{3576EA7E-41C8-4572-94E5-019D9626472B}" type="sibTrans" cxnId="{959E1B81-CDD3-4B58-B1B0-C02B42EA223D}">
      <dgm:prSet/>
      <dgm:spPr>
        <a:solidFill>
          <a:schemeClr val="tx1"/>
        </a:solidFill>
      </dgm:spPr>
      <dgm:t>
        <a:bodyPr/>
        <a:lstStyle/>
        <a:p>
          <a:endParaRPr lang="es-ES"/>
        </a:p>
      </dgm:t>
    </dgm:pt>
    <dgm:pt modelId="{5F4A4573-C200-4500-8904-4757741E622B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sz="3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17 AWGs</a:t>
          </a:r>
        </a:p>
      </dgm:t>
    </dgm:pt>
    <dgm:pt modelId="{AD821FAC-DD1C-477C-8294-169FEDD9E2A6}" type="parTrans" cxnId="{72179360-0A43-4C2B-9DA0-AD3296145D5B}">
      <dgm:prSet/>
      <dgm:spPr/>
      <dgm:t>
        <a:bodyPr/>
        <a:lstStyle/>
        <a:p>
          <a:endParaRPr lang="es-ES"/>
        </a:p>
      </dgm:t>
    </dgm:pt>
    <dgm:pt modelId="{89F48746-61F0-427A-95BD-8171E3E79F9B}" type="sibTrans" cxnId="{72179360-0A43-4C2B-9DA0-AD3296145D5B}">
      <dgm:prSet/>
      <dgm:spPr/>
      <dgm:t>
        <a:bodyPr/>
        <a:lstStyle/>
        <a:p>
          <a:endParaRPr lang="es-ES"/>
        </a:p>
      </dgm:t>
    </dgm:pt>
    <dgm:pt modelId="{C20CA479-868C-4390-92B7-C91313AE0729}" type="pres">
      <dgm:prSet presAssocID="{F6D5F74A-B57D-4EDB-A3D0-74201CF34017}" presName="Name0" presStyleCnt="0">
        <dgm:presLayoutVars>
          <dgm:dir/>
          <dgm:resizeHandles val="exact"/>
        </dgm:presLayoutVars>
      </dgm:prSet>
      <dgm:spPr/>
    </dgm:pt>
    <dgm:pt modelId="{4C221CF2-4DD7-464C-8E75-E5AE958F243C}" type="pres">
      <dgm:prSet presAssocID="{B9AE2C44-E2BD-44DF-95F1-7D86F84CB6FB}" presName="node" presStyleLbl="node1" presStyleIdx="0" presStyleCnt="4" custLinFactNeighborX="-2097">
        <dgm:presLayoutVars>
          <dgm:bulletEnabled val="1"/>
        </dgm:presLayoutVars>
      </dgm:prSet>
      <dgm:spPr>
        <a:xfrm>
          <a:off x="3571" y="409346"/>
          <a:ext cx="1561703" cy="937021"/>
        </a:xfrm>
        <a:prstGeom prst="roundRect">
          <a:avLst>
            <a:gd name="adj" fmla="val 10000"/>
          </a:avLst>
        </a:prstGeom>
      </dgm:spPr>
    </dgm:pt>
    <dgm:pt modelId="{A7929052-2250-4D4C-AE93-DBE17D394F60}" type="pres">
      <dgm:prSet presAssocID="{5FF7AC65-11CC-40E0-9337-01A838FD6EBA}" presName="sibTrans" presStyleLbl="sibTrans2D1" presStyleIdx="0" presStyleCnt="3" custScaleX="77390" custLinFactNeighborX="-5722"/>
      <dgm:spPr/>
    </dgm:pt>
    <dgm:pt modelId="{2BA30179-F3E7-4B38-8109-F55506240358}" type="pres">
      <dgm:prSet presAssocID="{5FF7AC65-11CC-40E0-9337-01A838FD6EBA}" presName="connectorText" presStyleLbl="sibTrans2D1" presStyleIdx="0" presStyleCnt="3"/>
      <dgm:spPr/>
    </dgm:pt>
    <dgm:pt modelId="{A8E107F8-88F6-41F8-8E58-81CEC3CF8BB0}" type="pres">
      <dgm:prSet presAssocID="{552223B7-A762-49E4-929B-8D2DC39CFBF9}" presName="node" presStyleLbl="node1" presStyleIdx="1" presStyleCnt="4">
        <dgm:presLayoutVars>
          <dgm:bulletEnabled val="1"/>
        </dgm:presLayoutVars>
      </dgm:prSet>
      <dgm:spPr/>
    </dgm:pt>
    <dgm:pt modelId="{1CA3EFBB-9A86-4E2D-8B9D-A6A9C0DD72AB}" type="pres">
      <dgm:prSet presAssocID="{C5E40797-CD5B-481A-90D5-76AF1FE327F3}" presName="sibTrans" presStyleLbl="sibTrans2D1" presStyleIdx="1" presStyleCnt="3" custScaleX="77390" custLinFactNeighborX="0"/>
      <dgm:spPr/>
    </dgm:pt>
    <dgm:pt modelId="{5AEEC505-911B-46CB-BA80-626BF9F32A5C}" type="pres">
      <dgm:prSet presAssocID="{C5E40797-CD5B-481A-90D5-76AF1FE327F3}" presName="connectorText" presStyleLbl="sibTrans2D1" presStyleIdx="1" presStyleCnt="3"/>
      <dgm:spPr/>
    </dgm:pt>
    <dgm:pt modelId="{547C0AE9-9DA2-4D67-BAA0-E579563433F1}" type="pres">
      <dgm:prSet presAssocID="{971AFB7A-94B7-4E2C-9E91-CA650284895D}" presName="node" presStyleLbl="node1" presStyleIdx="2" presStyleCnt="4">
        <dgm:presLayoutVars>
          <dgm:bulletEnabled val="1"/>
        </dgm:presLayoutVars>
      </dgm:prSet>
      <dgm:spPr/>
    </dgm:pt>
    <dgm:pt modelId="{38C8A258-1686-471E-97FE-CD99621DAD62}" type="pres">
      <dgm:prSet presAssocID="{3576EA7E-41C8-4572-94E5-019D9626472B}" presName="sibTrans" presStyleLbl="sibTrans2D1" presStyleIdx="2" presStyleCnt="3" custScaleX="77390" custLinFactNeighborX="8631"/>
      <dgm:spPr/>
    </dgm:pt>
    <dgm:pt modelId="{3DA3ED63-03FF-41DB-B287-7EBA5B60889B}" type="pres">
      <dgm:prSet presAssocID="{3576EA7E-41C8-4572-94E5-019D9626472B}" presName="connectorText" presStyleLbl="sibTrans2D1" presStyleIdx="2" presStyleCnt="3"/>
      <dgm:spPr/>
    </dgm:pt>
    <dgm:pt modelId="{202F3D29-8CDF-4A3E-B763-B5BF335428B6}" type="pres">
      <dgm:prSet presAssocID="{5F4A4573-C200-4500-8904-4757741E622B}" presName="node" presStyleLbl="node1" presStyleIdx="3" presStyleCnt="4">
        <dgm:presLayoutVars>
          <dgm:bulletEnabled val="1"/>
        </dgm:presLayoutVars>
      </dgm:prSet>
      <dgm:spPr/>
    </dgm:pt>
  </dgm:ptLst>
  <dgm:cxnLst>
    <dgm:cxn modelId="{A33F960B-6611-41D2-B529-1C29D2D3381B}" type="presOf" srcId="{5FF7AC65-11CC-40E0-9337-01A838FD6EBA}" destId="{2BA30179-F3E7-4B38-8109-F55506240358}" srcOrd="1" destOrd="0" presId="urn:microsoft.com/office/officeart/2005/8/layout/process1"/>
    <dgm:cxn modelId="{F5CEB10C-019B-4EA3-8E9A-D91724669CDD}" type="presOf" srcId="{5FF7AC65-11CC-40E0-9337-01A838FD6EBA}" destId="{A7929052-2250-4D4C-AE93-DBE17D394F60}" srcOrd="0" destOrd="0" presId="urn:microsoft.com/office/officeart/2005/8/layout/process1"/>
    <dgm:cxn modelId="{D4B80B0D-3485-4C27-A864-2832DF275194}" type="presOf" srcId="{3576EA7E-41C8-4572-94E5-019D9626472B}" destId="{38C8A258-1686-471E-97FE-CD99621DAD62}" srcOrd="0" destOrd="0" presId="urn:microsoft.com/office/officeart/2005/8/layout/process1"/>
    <dgm:cxn modelId="{89159527-A52C-4CC1-903E-9EEE43C9D257}" type="presOf" srcId="{B9AE2C44-E2BD-44DF-95F1-7D86F84CB6FB}" destId="{4C221CF2-4DD7-464C-8E75-E5AE958F243C}" srcOrd="0" destOrd="0" presId="urn:microsoft.com/office/officeart/2005/8/layout/process1"/>
    <dgm:cxn modelId="{72179360-0A43-4C2B-9DA0-AD3296145D5B}" srcId="{F6D5F74A-B57D-4EDB-A3D0-74201CF34017}" destId="{5F4A4573-C200-4500-8904-4757741E622B}" srcOrd="3" destOrd="0" parTransId="{AD821FAC-DD1C-477C-8294-169FEDD9E2A6}" sibTransId="{89F48746-61F0-427A-95BD-8171E3E79F9B}"/>
    <dgm:cxn modelId="{9AC72262-942F-4EAC-89FD-24B4727D7E73}" type="presOf" srcId="{971AFB7A-94B7-4E2C-9E91-CA650284895D}" destId="{547C0AE9-9DA2-4D67-BAA0-E579563433F1}" srcOrd="0" destOrd="0" presId="urn:microsoft.com/office/officeart/2005/8/layout/process1"/>
    <dgm:cxn modelId="{8760A66A-A3D7-4A32-9E41-D34E6C978BAC}" type="presOf" srcId="{C5E40797-CD5B-481A-90D5-76AF1FE327F3}" destId="{5AEEC505-911B-46CB-BA80-626BF9F32A5C}" srcOrd="1" destOrd="0" presId="urn:microsoft.com/office/officeart/2005/8/layout/process1"/>
    <dgm:cxn modelId="{7E86FD4C-B087-4817-9218-C7575F884C4D}" srcId="{F6D5F74A-B57D-4EDB-A3D0-74201CF34017}" destId="{B9AE2C44-E2BD-44DF-95F1-7D86F84CB6FB}" srcOrd="0" destOrd="0" parTransId="{7CE727F4-CC31-4B9E-BDB4-8E77D523212A}" sibTransId="{5FF7AC65-11CC-40E0-9337-01A838FD6EBA}"/>
    <dgm:cxn modelId="{02D1D270-D807-4286-8B76-F85D9250115B}" type="presOf" srcId="{F6D5F74A-B57D-4EDB-A3D0-74201CF34017}" destId="{C20CA479-868C-4390-92B7-C91313AE0729}" srcOrd="0" destOrd="0" presId="urn:microsoft.com/office/officeart/2005/8/layout/process1"/>
    <dgm:cxn modelId="{CC85C357-FC29-42DC-8D4E-7853A970BA65}" type="presOf" srcId="{3576EA7E-41C8-4572-94E5-019D9626472B}" destId="{3DA3ED63-03FF-41DB-B287-7EBA5B60889B}" srcOrd="1" destOrd="0" presId="urn:microsoft.com/office/officeart/2005/8/layout/process1"/>
    <dgm:cxn modelId="{959E1B81-CDD3-4B58-B1B0-C02B42EA223D}" srcId="{F6D5F74A-B57D-4EDB-A3D0-74201CF34017}" destId="{971AFB7A-94B7-4E2C-9E91-CA650284895D}" srcOrd="2" destOrd="0" parTransId="{3E2E8312-A310-4250-BF23-27E86D0634CA}" sibTransId="{3576EA7E-41C8-4572-94E5-019D9626472B}"/>
    <dgm:cxn modelId="{7B73BBB0-A89D-4BBD-A3EC-02A510E4378E}" srcId="{F6D5F74A-B57D-4EDB-A3D0-74201CF34017}" destId="{552223B7-A762-49E4-929B-8D2DC39CFBF9}" srcOrd="1" destOrd="0" parTransId="{569403B9-5678-4546-AA8C-53C70078B285}" sibTransId="{C5E40797-CD5B-481A-90D5-76AF1FE327F3}"/>
    <dgm:cxn modelId="{9E2AAEC4-0FDF-4809-8C27-748959990B93}" type="presOf" srcId="{552223B7-A762-49E4-929B-8D2DC39CFBF9}" destId="{A8E107F8-88F6-41F8-8E58-81CEC3CF8BB0}" srcOrd="0" destOrd="0" presId="urn:microsoft.com/office/officeart/2005/8/layout/process1"/>
    <dgm:cxn modelId="{3D4D9BC5-6347-4BAD-871D-C5CCF93915A6}" type="presOf" srcId="{5F4A4573-C200-4500-8904-4757741E622B}" destId="{202F3D29-8CDF-4A3E-B763-B5BF335428B6}" srcOrd="0" destOrd="0" presId="urn:microsoft.com/office/officeart/2005/8/layout/process1"/>
    <dgm:cxn modelId="{063B42CD-6BC9-4E7E-A01C-E2F45737DDB8}" type="presOf" srcId="{C5E40797-CD5B-481A-90D5-76AF1FE327F3}" destId="{1CA3EFBB-9A86-4E2D-8B9D-A6A9C0DD72AB}" srcOrd="0" destOrd="0" presId="urn:microsoft.com/office/officeart/2005/8/layout/process1"/>
    <dgm:cxn modelId="{5FC41623-0F8D-46BE-A1B9-DCB43CD316FC}" type="presParOf" srcId="{C20CA479-868C-4390-92B7-C91313AE0729}" destId="{4C221CF2-4DD7-464C-8E75-E5AE958F243C}" srcOrd="0" destOrd="0" presId="urn:microsoft.com/office/officeart/2005/8/layout/process1"/>
    <dgm:cxn modelId="{719F86E7-81CC-4E41-BB11-86941F3892D2}" type="presParOf" srcId="{C20CA479-868C-4390-92B7-C91313AE0729}" destId="{A7929052-2250-4D4C-AE93-DBE17D394F60}" srcOrd="1" destOrd="0" presId="urn:microsoft.com/office/officeart/2005/8/layout/process1"/>
    <dgm:cxn modelId="{1832AF2E-5089-463F-B5D8-670A6D6FDA83}" type="presParOf" srcId="{A7929052-2250-4D4C-AE93-DBE17D394F60}" destId="{2BA30179-F3E7-4B38-8109-F55506240358}" srcOrd="0" destOrd="0" presId="urn:microsoft.com/office/officeart/2005/8/layout/process1"/>
    <dgm:cxn modelId="{530DBE78-2647-401E-9DE7-8B36B2F20485}" type="presParOf" srcId="{C20CA479-868C-4390-92B7-C91313AE0729}" destId="{A8E107F8-88F6-41F8-8E58-81CEC3CF8BB0}" srcOrd="2" destOrd="0" presId="urn:microsoft.com/office/officeart/2005/8/layout/process1"/>
    <dgm:cxn modelId="{8174F028-80FA-4235-8616-5E2D455475ED}" type="presParOf" srcId="{C20CA479-868C-4390-92B7-C91313AE0729}" destId="{1CA3EFBB-9A86-4E2D-8B9D-A6A9C0DD72AB}" srcOrd="3" destOrd="0" presId="urn:microsoft.com/office/officeart/2005/8/layout/process1"/>
    <dgm:cxn modelId="{F57C709A-7CED-4949-8755-87026D8E38D2}" type="presParOf" srcId="{1CA3EFBB-9A86-4E2D-8B9D-A6A9C0DD72AB}" destId="{5AEEC505-911B-46CB-BA80-626BF9F32A5C}" srcOrd="0" destOrd="0" presId="urn:microsoft.com/office/officeart/2005/8/layout/process1"/>
    <dgm:cxn modelId="{32837D9F-C538-43CB-BB90-4DD0E585FE77}" type="presParOf" srcId="{C20CA479-868C-4390-92B7-C91313AE0729}" destId="{547C0AE9-9DA2-4D67-BAA0-E579563433F1}" srcOrd="4" destOrd="0" presId="urn:microsoft.com/office/officeart/2005/8/layout/process1"/>
    <dgm:cxn modelId="{1B465420-B68D-49BE-8018-0EAD86A16965}" type="presParOf" srcId="{C20CA479-868C-4390-92B7-C91313AE0729}" destId="{38C8A258-1686-471E-97FE-CD99621DAD62}" srcOrd="5" destOrd="0" presId="urn:microsoft.com/office/officeart/2005/8/layout/process1"/>
    <dgm:cxn modelId="{76655079-32C6-4EE9-A930-F89E43D5A295}" type="presParOf" srcId="{38C8A258-1686-471E-97FE-CD99621DAD62}" destId="{3DA3ED63-03FF-41DB-B287-7EBA5B60889B}" srcOrd="0" destOrd="0" presId="urn:microsoft.com/office/officeart/2005/8/layout/process1"/>
    <dgm:cxn modelId="{A6F66AC2-F301-4D76-9650-6F8FEFCD7C4B}" type="presParOf" srcId="{C20CA479-868C-4390-92B7-C91313AE0729}" destId="{202F3D29-8CDF-4A3E-B763-B5BF335428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C063B4-02D9-4120-8490-9C132820F93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0B1C75C-4F44-4EBE-A2CD-AE69ACA1A08E}">
      <dgm:prSet phldrT="[Texto]" custT="1"/>
      <dgm:spPr>
        <a:solidFill>
          <a:srgbClr val="0CFC0C"/>
        </a:solidFill>
      </dgm:spPr>
      <dgm:t>
        <a:bodyPr/>
        <a:lstStyle/>
        <a:p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Alto grado de adopción del mercado a NGPON2</a:t>
          </a:r>
        </a:p>
      </dgm:t>
    </dgm:pt>
    <dgm:pt modelId="{B35EFE4F-4D29-4671-9F3F-19F78E6336AC}" type="parTrans" cxnId="{A29A12AC-1B02-4944-9201-B11B90715309}">
      <dgm:prSet/>
      <dgm:spPr/>
      <dgm:t>
        <a:bodyPr/>
        <a:lstStyle/>
        <a:p>
          <a:endParaRPr lang="es-ES"/>
        </a:p>
      </dgm:t>
    </dgm:pt>
    <dgm:pt modelId="{55669811-6D68-467B-8C47-7ECB2061B4B4}" type="sibTrans" cxnId="{A29A12AC-1B02-4944-9201-B11B90715309}">
      <dgm:prSet/>
      <dgm:spPr/>
      <dgm:t>
        <a:bodyPr/>
        <a:lstStyle/>
        <a:p>
          <a:endParaRPr lang="es-ES"/>
        </a:p>
      </dgm:t>
    </dgm:pt>
    <dgm:pt modelId="{4649CD2A-11D6-454A-9BA4-4177B5DB09E7}">
      <dgm:prSet phldrT="[Texto]" custT="1"/>
      <dgm:spPr>
        <a:solidFill>
          <a:srgbClr val="0CFC0C"/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sin incremento de costes</a:t>
          </a:r>
        </a:p>
      </dgm:t>
    </dgm:pt>
    <dgm:pt modelId="{8818C6DE-A1DA-42B6-8493-38BD4A69E27D}" type="parTrans" cxnId="{1AA889A8-6444-4470-B211-1E333DF03B01}">
      <dgm:prSet/>
      <dgm:spPr/>
      <dgm:t>
        <a:bodyPr/>
        <a:lstStyle/>
        <a:p>
          <a:endParaRPr lang="es-ES"/>
        </a:p>
      </dgm:t>
    </dgm:pt>
    <dgm:pt modelId="{2E2FA071-F8DB-4C7F-9B71-FE0FCAABB69D}" type="sibTrans" cxnId="{1AA889A8-6444-4470-B211-1E333DF03B01}">
      <dgm:prSet/>
      <dgm:spPr/>
      <dgm:t>
        <a:bodyPr/>
        <a:lstStyle/>
        <a:p>
          <a:endParaRPr lang="es-ES"/>
        </a:p>
      </dgm:t>
    </dgm:pt>
    <dgm:pt modelId="{1B2339A6-2534-4027-B255-96AD102E6835}">
      <dgm:prSet phldrT="[Texto]" custT="1"/>
      <dgm:spPr>
        <a:solidFill>
          <a:srgbClr val="0CFC0C"/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A: migración completa de clientes </a:t>
          </a:r>
          <a:endParaRPr lang="es-E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1D50E-D1D8-400A-B015-C12D8697486D}" type="sibTrans" cxnId="{D47B5495-9A26-4092-AC8C-EAFAC27F5947}">
      <dgm:prSet/>
      <dgm:spPr/>
      <dgm:t>
        <a:bodyPr/>
        <a:lstStyle/>
        <a:p>
          <a:endParaRPr lang="es-ES"/>
        </a:p>
      </dgm:t>
    </dgm:pt>
    <dgm:pt modelId="{7372400D-1FE7-4F59-941D-E0A2D3B29AB3}" type="parTrans" cxnId="{D47B5495-9A26-4092-AC8C-EAFAC27F5947}">
      <dgm:prSet/>
      <dgm:spPr/>
      <dgm:t>
        <a:bodyPr/>
        <a:lstStyle/>
        <a:p>
          <a:endParaRPr lang="es-ES"/>
        </a:p>
      </dgm:t>
    </dgm:pt>
    <dgm:pt modelId="{8230545B-82F9-4A1A-89D7-A617E6FBF946}" type="pres">
      <dgm:prSet presAssocID="{5BC063B4-02D9-4120-8490-9C132820F933}" presName="CompostProcess" presStyleCnt="0">
        <dgm:presLayoutVars>
          <dgm:dir/>
          <dgm:resizeHandles val="exact"/>
        </dgm:presLayoutVars>
      </dgm:prSet>
      <dgm:spPr/>
    </dgm:pt>
    <dgm:pt modelId="{F87CA6CA-2E66-461A-AB62-4F900D8E7BC4}" type="pres">
      <dgm:prSet presAssocID="{5BC063B4-02D9-4120-8490-9C132820F933}" presName="arrow" presStyleLbl="bgShp" presStyleIdx="0" presStyleCnt="1" custScaleX="106448" custLinFactNeighborX="-556"/>
      <dgm:spPr/>
    </dgm:pt>
    <dgm:pt modelId="{29C0D28A-1C53-42DF-B694-EEBCAA240FED}" type="pres">
      <dgm:prSet presAssocID="{5BC063B4-02D9-4120-8490-9C132820F933}" presName="linearProcess" presStyleCnt="0"/>
      <dgm:spPr/>
    </dgm:pt>
    <dgm:pt modelId="{17AEA09C-9CF4-499F-8B84-31D7D61A02FF}" type="pres">
      <dgm:prSet presAssocID="{1B2339A6-2534-4027-B255-96AD102E6835}" presName="textNode" presStyleLbl="node1" presStyleIdx="0" presStyleCnt="3" custScaleX="63884" custLinFactNeighborX="3307" custLinFactNeighborY="-1306">
        <dgm:presLayoutVars>
          <dgm:bulletEnabled val="1"/>
        </dgm:presLayoutVars>
      </dgm:prSet>
      <dgm:spPr/>
    </dgm:pt>
    <dgm:pt modelId="{D5BAE38A-88C7-42D8-95DA-C098EECEA45E}" type="pres">
      <dgm:prSet presAssocID="{0381D50E-D1D8-400A-B015-C12D8697486D}" presName="sibTrans" presStyleCnt="0"/>
      <dgm:spPr/>
    </dgm:pt>
    <dgm:pt modelId="{7E202D92-AD9F-40BB-B7B5-5637C3C5D192}" type="pres">
      <dgm:prSet presAssocID="{10B1C75C-4F44-4EBE-A2CD-AE69ACA1A08E}" presName="textNode" presStyleLbl="node1" presStyleIdx="1" presStyleCnt="3" custScaleX="68541" custLinFactNeighborX="-68762">
        <dgm:presLayoutVars>
          <dgm:bulletEnabled val="1"/>
        </dgm:presLayoutVars>
      </dgm:prSet>
      <dgm:spPr/>
    </dgm:pt>
    <dgm:pt modelId="{0564BECA-A738-46D6-AF06-6F23F88C15F9}" type="pres">
      <dgm:prSet presAssocID="{55669811-6D68-467B-8C47-7ECB2061B4B4}" presName="sibTrans" presStyleCnt="0"/>
      <dgm:spPr/>
    </dgm:pt>
    <dgm:pt modelId="{829E650A-B16F-4419-AB4D-64FFAAE43D6F}" type="pres">
      <dgm:prSet presAssocID="{4649CD2A-11D6-454A-9BA4-4177B5DB09E7}" presName="textNode" presStyleLbl="node1" presStyleIdx="2" presStyleCnt="3" custScaleX="70819" custLinFactX="-5030" custLinFactNeighborX="-100000">
        <dgm:presLayoutVars>
          <dgm:bulletEnabled val="1"/>
        </dgm:presLayoutVars>
      </dgm:prSet>
      <dgm:spPr/>
    </dgm:pt>
  </dgm:ptLst>
  <dgm:cxnLst>
    <dgm:cxn modelId="{8EDB5907-4C44-4983-91DF-D315A998D566}" type="presOf" srcId="{1B2339A6-2534-4027-B255-96AD102E6835}" destId="{17AEA09C-9CF4-499F-8B84-31D7D61A02FF}" srcOrd="0" destOrd="0" presId="urn:microsoft.com/office/officeart/2005/8/layout/hProcess9"/>
    <dgm:cxn modelId="{B3D5C060-02F1-49BC-881E-C672A62E405C}" type="presOf" srcId="{4649CD2A-11D6-454A-9BA4-4177B5DB09E7}" destId="{829E650A-B16F-4419-AB4D-64FFAAE43D6F}" srcOrd="0" destOrd="0" presId="urn:microsoft.com/office/officeart/2005/8/layout/hProcess9"/>
    <dgm:cxn modelId="{31C79063-60B8-41B0-BF0C-85E264A640C6}" type="presOf" srcId="{10B1C75C-4F44-4EBE-A2CD-AE69ACA1A08E}" destId="{7E202D92-AD9F-40BB-B7B5-5637C3C5D192}" srcOrd="0" destOrd="0" presId="urn:microsoft.com/office/officeart/2005/8/layout/hProcess9"/>
    <dgm:cxn modelId="{D47B5495-9A26-4092-AC8C-EAFAC27F5947}" srcId="{5BC063B4-02D9-4120-8490-9C132820F933}" destId="{1B2339A6-2534-4027-B255-96AD102E6835}" srcOrd="0" destOrd="0" parTransId="{7372400D-1FE7-4F59-941D-E0A2D3B29AB3}" sibTransId="{0381D50E-D1D8-400A-B015-C12D8697486D}"/>
    <dgm:cxn modelId="{1AA889A8-6444-4470-B211-1E333DF03B01}" srcId="{5BC063B4-02D9-4120-8490-9C132820F933}" destId="{4649CD2A-11D6-454A-9BA4-4177B5DB09E7}" srcOrd="2" destOrd="0" parTransId="{8818C6DE-A1DA-42B6-8493-38BD4A69E27D}" sibTransId="{2E2FA071-F8DB-4C7F-9B71-FE0FCAABB69D}"/>
    <dgm:cxn modelId="{A29A12AC-1B02-4944-9201-B11B90715309}" srcId="{5BC063B4-02D9-4120-8490-9C132820F933}" destId="{10B1C75C-4F44-4EBE-A2CD-AE69ACA1A08E}" srcOrd="1" destOrd="0" parTransId="{B35EFE4F-4D29-4671-9F3F-19F78E6336AC}" sibTransId="{55669811-6D68-467B-8C47-7ECB2061B4B4}"/>
    <dgm:cxn modelId="{61F215FE-6A77-4280-9A17-93E16D1A05FE}" type="presOf" srcId="{5BC063B4-02D9-4120-8490-9C132820F933}" destId="{8230545B-82F9-4A1A-89D7-A617E6FBF946}" srcOrd="0" destOrd="0" presId="urn:microsoft.com/office/officeart/2005/8/layout/hProcess9"/>
    <dgm:cxn modelId="{2EB8F114-D8A2-4F1C-9234-69CBFD8E800D}" type="presParOf" srcId="{8230545B-82F9-4A1A-89D7-A617E6FBF946}" destId="{F87CA6CA-2E66-461A-AB62-4F900D8E7BC4}" srcOrd="0" destOrd="0" presId="urn:microsoft.com/office/officeart/2005/8/layout/hProcess9"/>
    <dgm:cxn modelId="{A01AD23C-D2E0-457C-98A8-1CD603188156}" type="presParOf" srcId="{8230545B-82F9-4A1A-89D7-A617E6FBF946}" destId="{29C0D28A-1C53-42DF-B694-EEBCAA240FED}" srcOrd="1" destOrd="0" presId="urn:microsoft.com/office/officeart/2005/8/layout/hProcess9"/>
    <dgm:cxn modelId="{6B8A2B0D-0543-4095-9BF1-3DD5B7839DCF}" type="presParOf" srcId="{29C0D28A-1C53-42DF-B694-EEBCAA240FED}" destId="{17AEA09C-9CF4-499F-8B84-31D7D61A02FF}" srcOrd="0" destOrd="0" presId="urn:microsoft.com/office/officeart/2005/8/layout/hProcess9"/>
    <dgm:cxn modelId="{77A6A336-AC60-49BF-B81D-B459684DF417}" type="presParOf" srcId="{29C0D28A-1C53-42DF-B694-EEBCAA240FED}" destId="{D5BAE38A-88C7-42D8-95DA-C098EECEA45E}" srcOrd="1" destOrd="0" presId="urn:microsoft.com/office/officeart/2005/8/layout/hProcess9"/>
    <dgm:cxn modelId="{BAB82716-20EC-4186-9BBE-C1591B02B7C0}" type="presParOf" srcId="{29C0D28A-1C53-42DF-B694-EEBCAA240FED}" destId="{7E202D92-AD9F-40BB-B7B5-5637C3C5D192}" srcOrd="2" destOrd="0" presId="urn:microsoft.com/office/officeart/2005/8/layout/hProcess9"/>
    <dgm:cxn modelId="{86EABDF5-6F71-4CDA-A9DC-A10A5E8F3624}" type="presParOf" srcId="{29C0D28A-1C53-42DF-B694-EEBCAA240FED}" destId="{0564BECA-A738-46D6-AF06-6F23F88C15F9}" srcOrd="3" destOrd="0" presId="urn:microsoft.com/office/officeart/2005/8/layout/hProcess9"/>
    <dgm:cxn modelId="{0D4DEE8F-E6B5-4243-91E9-ED0C8EB608A9}" type="presParOf" srcId="{29C0D28A-1C53-42DF-B694-EEBCAA240FED}" destId="{829E650A-B16F-4419-AB4D-64FFAAE43D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449C8-099A-42D4-968F-B087B6B7D706}">
      <dsp:nvSpPr>
        <dsp:cNvPr id="0" name=""/>
        <dsp:cNvSpPr/>
      </dsp:nvSpPr>
      <dsp:spPr>
        <a:xfrm>
          <a:off x="4831" y="0"/>
          <a:ext cx="4647674" cy="33357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Arial" panose="020B0604020202020204" pitchFamily="34" charset="0"/>
              <a:cs typeface="Arial" panose="020B0604020202020204" pitchFamily="34" charset="0"/>
            </a:rPr>
            <a:t>Verificación de la viabilidad Técnica</a:t>
          </a:r>
        </a:p>
      </dsp:txBody>
      <dsp:txXfrm>
        <a:off x="4831" y="0"/>
        <a:ext cx="4647674" cy="1000730"/>
      </dsp:txXfrm>
    </dsp:sp>
    <dsp:sp modelId="{069A6235-491A-4523-891E-64F2DBB252E8}">
      <dsp:nvSpPr>
        <dsp:cNvPr id="0" name=""/>
        <dsp:cNvSpPr/>
      </dsp:nvSpPr>
      <dsp:spPr>
        <a:xfrm>
          <a:off x="469598" y="1001707"/>
          <a:ext cx="3718139" cy="100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Despliegue NGPON2 sobre la infraestructura óptica heredada</a:t>
          </a:r>
          <a:endParaRPr lang="es-ES" sz="2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9056" y="1031165"/>
        <a:ext cx="3659223" cy="946863"/>
      </dsp:txXfrm>
    </dsp:sp>
    <dsp:sp modelId="{9A02D1B4-A99A-4CCE-BCDD-B3041F4E26A4}">
      <dsp:nvSpPr>
        <dsp:cNvPr id="0" name=""/>
        <dsp:cNvSpPr/>
      </dsp:nvSpPr>
      <dsp:spPr>
        <a:xfrm>
          <a:off x="469598" y="2162223"/>
          <a:ext cx="3718139" cy="100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prstClr val="white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Coexistencia entre NGPON2, XGPON y GPON</a:t>
          </a:r>
        </a:p>
      </dsp:txBody>
      <dsp:txXfrm>
        <a:off x="499056" y="2191681"/>
        <a:ext cx="3659223" cy="946863"/>
      </dsp:txXfrm>
    </dsp:sp>
    <dsp:sp modelId="{25BB88F3-0802-4AFB-864D-02F9F98ABF8B}">
      <dsp:nvSpPr>
        <dsp:cNvPr id="0" name=""/>
        <dsp:cNvSpPr/>
      </dsp:nvSpPr>
      <dsp:spPr>
        <a:xfrm>
          <a:off x="5001081" y="0"/>
          <a:ext cx="4647674" cy="33357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Arial" panose="020B0604020202020204" pitchFamily="34" charset="0"/>
              <a:cs typeface="Arial" panose="020B0604020202020204" pitchFamily="34" charset="0"/>
            </a:rPr>
            <a:t>Verificación de la viabilidad económica</a:t>
          </a:r>
        </a:p>
      </dsp:txBody>
      <dsp:txXfrm>
        <a:off x="5001081" y="0"/>
        <a:ext cx="4647674" cy="1000730"/>
      </dsp:txXfrm>
    </dsp:sp>
    <dsp:sp modelId="{135F47E5-4469-4809-828C-7F2BCFA3E50D}">
      <dsp:nvSpPr>
        <dsp:cNvPr id="0" name=""/>
        <dsp:cNvSpPr/>
      </dsp:nvSpPr>
      <dsp:spPr>
        <a:xfrm>
          <a:off x="5465849" y="1001707"/>
          <a:ext cx="3718139" cy="100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latin typeface="Arial" panose="020B0604020202020204" pitchFamily="34" charset="0"/>
              <a:cs typeface="Arial" panose="020B0604020202020204" pitchFamily="34" charset="0"/>
            </a:rPr>
            <a:t>Evaluación de costes asociados a los requerimientos técnicos</a:t>
          </a:r>
        </a:p>
      </dsp:txBody>
      <dsp:txXfrm>
        <a:off x="5495307" y="1031165"/>
        <a:ext cx="3659223" cy="946863"/>
      </dsp:txXfrm>
    </dsp:sp>
    <dsp:sp modelId="{4BFCEFBC-219D-44F2-9942-33376F72D5DC}">
      <dsp:nvSpPr>
        <dsp:cNvPr id="0" name=""/>
        <dsp:cNvSpPr/>
      </dsp:nvSpPr>
      <dsp:spPr>
        <a:xfrm>
          <a:off x="5465849" y="2162223"/>
          <a:ext cx="3718139" cy="100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latin typeface="Arial" panose="020B0604020202020204" pitchFamily="34" charset="0"/>
              <a:cs typeface="Arial" panose="020B0604020202020204" pitchFamily="34" charset="0"/>
            </a:rPr>
            <a:t>Análisis de viabilidad económica del Trabajo</a:t>
          </a:r>
        </a:p>
      </dsp:txBody>
      <dsp:txXfrm>
        <a:off x="5495307" y="2191681"/>
        <a:ext cx="3659223" cy="9468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CA6CA-2E66-461A-AB62-4F900D8E7BC4}">
      <dsp:nvSpPr>
        <dsp:cNvPr id="0" name=""/>
        <dsp:cNvSpPr/>
      </dsp:nvSpPr>
      <dsp:spPr>
        <a:xfrm>
          <a:off x="2" y="0"/>
          <a:ext cx="9942282" cy="18531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EA09C-9CF4-499F-8B84-31D7D61A02FF}">
      <dsp:nvSpPr>
        <dsp:cNvPr id="0" name=""/>
        <dsp:cNvSpPr/>
      </dsp:nvSpPr>
      <dsp:spPr>
        <a:xfrm>
          <a:off x="0" y="546260"/>
          <a:ext cx="2709393" cy="74125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B: migración moderada de clientes </a:t>
          </a:r>
        </a:p>
      </dsp:txBody>
      <dsp:txXfrm>
        <a:off x="36185" y="582445"/>
        <a:ext cx="2637023" cy="668885"/>
      </dsp:txXfrm>
    </dsp:sp>
    <dsp:sp modelId="{7E202D92-AD9F-40BB-B7B5-5637C3C5D192}">
      <dsp:nvSpPr>
        <dsp:cNvPr id="0" name=""/>
        <dsp:cNvSpPr/>
      </dsp:nvSpPr>
      <dsp:spPr>
        <a:xfrm>
          <a:off x="2890014" y="555941"/>
          <a:ext cx="3123152" cy="74125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Grado medio de adopción del mercado a NGPON2</a:t>
          </a:r>
        </a:p>
      </dsp:txBody>
      <dsp:txXfrm>
        <a:off x="2926199" y="592126"/>
        <a:ext cx="3050782" cy="668885"/>
      </dsp:txXfrm>
    </dsp:sp>
    <dsp:sp modelId="{829E650A-B16F-4419-AB4D-64FFAAE43D6F}">
      <dsp:nvSpPr>
        <dsp:cNvPr id="0" name=""/>
        <dsp:cNvSpPr/>
      </dsp:nvSpPr>
      <dsp:spPr>
        <a:xfrm>
          <a:off x="6209084" y="555941"/>
          <a:ext cx="3224568" cy="74125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con un sobrecoste del 50%</a:t>
          </a:r>
        </a:p>
      </dsp:txBody>
      <dsp:txXfrm>
        <a:off x="6245269" y="592126"/>
        <a:ext cx="3152198" cy="6688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CA6CA-2E66-461A-AB62-4F900D8E7BC4}">
      <dsp:nvSpPr>
        <dsp:cNvPr id="0" name=""/>
        <dsp:cNvSpPr/>
      </dsp:nvSpPr>
      <dsp:spPr>
        <a:xfrm>
          <a:off x="210870" y="0"/>
          <a:ext cx="10011379" cy="18531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EA09C-9CF4-499F-8B84-31D7D61A02FF}">
      <dsp:nvSpPr>
        <dsp:cNvPr id="0" name=""/>
        <dsp:cNvSpPr/>
      </dsp:nvSpPr>
      <dsp:spPr>
        <a:xfrm>
          <a:off x="197755" y="546260"/>
          <a:ext cx="2676434" cy="74125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C: migración reducida de clientes </a:t>
          </a:r>
        </a:p>
      </dsp:txBody>
      <dsp:txXfrm>
        <a:off x="233940" y="582445"/>
        <a:ext cx="2604064" cy="668885"/>
      </dsp:txXfrm>
    </dsp:sp>
    <dsp:sp modelId="{7E202D92-AD9F-40BB-B7B5-5637C3C5D192}">
      <dsp:nvSpPr>
        <dsp:cNvPr id="0" name=""/>
        <dsp:cNvSpPr/>
      </dsp:nvSpPr>
      <dsp:spPr>
        <a:xfrm>
          <a:off x="3029480" y="555941"/>
          <a:ext cx="3127923" cy="74125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Bajo grado de adopción del mercado a NGPON2</a:t>
          </a:r>
        </a:p>
      </dsp:txBody>
      <dsp:txXfrm>
        <a:off x="3065665" y="592126"/>
        <a:ext cx="3055553" cy="668885"/>
      </dsp:txXfrm>
    </dsp:sp>
    <dsp:sp modelId="{829E650A-B16F-4419-AB4D-64FFAAE43D6F}">
      <dsp:nvSpPr>
        <dsp:cNvPr id="0" name=""/>
        <dsp:cNvSpPr/>
      </dsp:nvSpPr>
      <dsp:spPr>
        <a:xfrm>
          <a:off x="6281772" y="555941"/>
          <a:ext cx="3235898" cy="74125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con un sobrecoste del 100%</a:t>
          </a:r>
        </a:p>
      </dsp:txBody>
      <dsp:txXfrm>
        <a:off x="6317957" y="592126"/>
        <a:ext cx="3163528" cy="6688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885D2-9327-4701-A36D-6B531C7BF227}">
      <dsp:nvSpPr>
        <dsp:cNvPr id="0" name=""/>
        <dsp:cNvSpPr/>
      </dsp:nvSpPr>
      <dsp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F1962-1530-43ED-8E7D-7A2A48B51F71}">
      <dsp:nvSpPr>
        <dsp:cNvPr id="0" name=""/>
        <dsp:cNvSpPr/>
      </dsp:nvSpPr>
      <dsp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  <a:endParaRPr lang="es-ES" sz="2500" b="1" kern="1200" dirty="0">
            <a:latin typeface="Vivaldi" panose="03020602050506090804" pitchFamily="66" charset="0"/>
            <a:cs typeface="Arial" panose="020B0604020202020204" pitchFamily="34" charset="0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500" kern="1200" dirty="0"/>
        </a:p>
      </dsp:txBody>
      <dsp:txXfrm>
        <a:off x="254058" y="2525889"/>
        <a:ext cx="2282418" cy="2000673"/>
      </dsp:txXfrm>
    </dsp:sp>
    <dsp:sp modelId="{47AE2CC1-EADF-42E8-BB46-45FCE0C415F7}">
      <dsp:nvSpPr>
        <dsp:cNvPr id="0" name=""/>
        <dsp:cNvSpPr/>
      </dsp:nvSpPr>
      <dsp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2F2AA-CAC3-4ED1-9002-0C68CC864D6C}">
      <dsp:nvSpPr>
        <dsp:cNvPr id="0" name=""/>
        <dsp:cNvSpPr/>
      </dsp:nvSpPr>
      <dsp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24ADE-FD14-4D62-AAB0-0C082A3A5C76}">
      <dsp:nvSpPr>
        <dsp:cNvPr id="0" name=""/>
        <dsp:cNvSpPr/>
      </dsp:nvSpPr>
      <dsp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Planificación</a:t>
          </a:r>
        </a:p>
      </dsp:txBody>
      <dsp:txXfrm>
        <a:off x="3048184" y="1834480"/>
        <a:ext cx="2282418" cy="2000673"/>
      </dsp:txXfrm>
    </dsp:sp>
    <dsp:sp modelId="{2ABE1B25-2E37-435F-867B-9BF4FF037EBA}">
      <dsp:nvSpPr>
        <dsp:cNvPr id="0" name=""/>
        <dsp:cNvSpPr/>
      </dsp:nvSpPr>
      <dsp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BBF04-ED10-4153-B4D7-CBFBBBC8FBB9}">
      <dsp:nvSpPr>
        <dsp:cNvPr id="0" name=""/>
        <dsp:cNvSpPr/>
      </dsp:nvSpPr>
      <dsp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1AF4B-E0FE-418A-A003-EB96CAE068CD}">
      <dsp:nvSpPr>
        <dsp:cNvPr id="0" name=""/>
        <dsp:cNvSpPr/>
      </dsp:nvSpPr>
      <dsp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Metodología</a:t>
          </a:r>
        </a:p>
      </dsp:txBody>
      <dsp:txXfrm>
        <a:off x="5842310" y="1143070"/>
        <a:ext cx="2282418" cy="2000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D0444-EC91-42C9-8F6A-9F15F4A2BF25}">
      <dsp:nvSpPr>
        <dsp:cNvPr id="0" name=""/>
        <dsp:cNvSpPr/>
      </dsp:nvSpPr>
      <dsp:spPr>
        <a:xfrm>
          <a:off x="-5377247" y="-823431"/>
          <a:ext cx="6402858" cy="6402858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6FE1F-225F-4DBD-B338-4942F44B5D3C}">
      <dsp:nvSpPr>
        <dsp:cNvPr id="0" name=""/>
        <dsp:cNvSpPr/>
      </dsp:nvSpPr>
      <dsp:spPr>
        <a:xfrm>
          <a:off x="536944" y="365640"/>
          <a:ext cx="8526894" cy="73166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75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ODNs</a:t>
          </a:r>
          <a:r>
            <a:rPr lang="es-E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basadas en divisores de potencia</a:t>
          </a:r>
        </a:p>
      </dsp:txBody>
      <dsp:txXfrm>
        <a:off x="536944" y="365640"/>
        <a:ext cx="8526894" cy="731662"/>
      </dsp:txXfrm>
    </dsp:sp>
    <dsp:sp modelId="{4343C387-04BE-4171-BC5B-CA1113044FE9}">
      <dsp:nvSpPr>
        <dsp:cNvPr id="0" name=""/>
        <dsp:cNvSpPr/>
      </dsp:nvSpPr>
      <dsp:spPr>
        <a:xfrm>
          <a:off x="79655" y="274183"/>
          <a:ext cx="914578" cy="91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24C07-9368-4543-970B-E0466D1A8928}">
      <dsp:nvSpPr>
        <dsp:cNvPr id="0" name=""/>
        <dsp:cNvSpPr/>
      </dsp:nvSpPr>
      <dsp:spPr>
        <a:xfrm>
          <a:off x="956423" y="1463324"/>
          <a:ext cx="8107415" cy="73166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75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WDM para comunicación Full </a:t>
          </a:r>
          <a:r>
            <a:rPr lang="es-ES" sz="30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Duplex</a:t>
          </a:r>
          <a:endParaRPr lang="es-ES" sz="30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56423" y="1463324"/>
        <a:ext cx="8107415" cy="731662"/>
      </dsp:txXfrm>
    </dsp:sp>
    <dsp:sp modelId="{3B502FE0-285F-4697-9E69-54BE0CBED146}">
      <dsp:nvSpPr>
        <dsp:cNvPr id="0" name=""/>
        <dsp:cNvSpPr/>
      </dsp:nvSpPr>
      <dsp:spPr>
        <a:xfrm>
          <a:off x="499134" y="1371867"/>
          <a:ext cx="914578" cy="91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2BCE8-4ABD-497D-961A-6F594A8B8C1A}">
      <dsp:nvSpPr>
        <dsp:cNvPr id="0" name=""/>
        <dsp:cNvSpPr/>
      </dsp:nvSpPr>
      <dsp:spPr>
        <a:xfrm>
          <a:off x="956423" y="2561008"/>
          <a:ext cx="8107415" cy="73166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75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TDM para multiplexación de datos</a:t>
          </a:r>
        </a:p>
      </dsp:txBody>
      <dsp:txXfrm>
        <a:off x="956423" y="2561008"/>
        <a:ext cx="8107415" cy="731662"/>
      </dsp:txXfrm>
    </dsp:sp>
    <dsp:sp modelId="{A3A7C01C-4E6B-456F-B319-AC8AA4112604}">
      <dsp:nvSpPr>
        <dsp:cNvPr id="0" name=""/>
        <dsp:cNvSpPr/>
      </dsp:nvSpPr>
      <dsp:spPr>
        <a:xfrm>
          <a:off x="499134" y="2469550"/>
          <a:ext cx="914578" cy="91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B4CDA-A8EA-445F-8D91-00DBB5D881C4}">
      <dsp:nvSpPr>
        <dsp:cNvPr id="0" name=""/>
        <dsp:cNvSpPr/>
      </dsp:nvSpPr>
      <dsp:spPr>
        <a:xfrm>
          <a:off x="536944" y="3658692"/>
          <a:ext cx="8526894" cy="73166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75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Conviven sobre la misma ODN</a:t>
          </a:r>
        </a:p>
      </dsp:txBody>
      <dsp:txXfrm>
        <a:off x="536944" y="3658692"/>
        <a:ext cx="8526894" cy="731662"/>
      </dsp:txXfrm>
    </dsp:sp>
    <dsp:sp modelId="{D44A498E-7A3A-43A5-B715-1128D991225B}">
      <dsp:nvSpPr>
        <dsp:cNvPr id="0" name=""/>
        <dsp:cNvSpPr/>
      </dsp:nvSpPr>
      <dsp:spPr>
        <a:xfrm>
          <a:off x="79655" y="3567234"/>
          <a:ext cx="914578" cy="914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3344E-976B-46FD-9710-D2D4D8CBBFC7}">
      <dsp:nvSpPr>
        <dsp:cNvPr id="0" name=""/>
        <dsp:cNvSpPr/>
      </dsp:nvSpPr>
      <dsp:spPr>
        <a:xfrm>
          <a:off x="3773285" y="1928798"/>
          <a:ext cx="2198741" cy="1197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535"/>
              </a:lnTo>
              <a:lnTo>
                <a:pt x="2198741" y="780535"/>
              </a:lnTo>
              <a:lnTo>
                <a:pt x="2198741" y="11977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9A8267-82BA-4961-858D-DC7548F2EDB5}">
      <dsp:nvSpPr>
        <dsp:cNvPr id="0" name=""/>
        <dsp:cNvSpPr/>
      </dsp:nvSpPr>
      <dsp:spPr>
        <a:xfrm>
          <a:off x="1574543" y="1928798"/>
          <a:ext cx="2198741" cy="1197774"/>
        </a:xfrm>
        <a:custGeom>
          <a:avLst/>
          <a:gdLst/>
          <a:ahLst/>
          <a:cxnLst/>
          <a:rect l="0" t="0" r="0" b="0"/>
          <a:pathLst>
            <a:path>
              <a:moveTo>
                <a:pt x="2198741" y="0"/>
              </a:moveTo>
              <a:lnTo>
                <a:pt x="2198741" y="780535"/>
              </a:lnTo>
              <a:lnTo>
                <a:pt x="0" y="780535"/>
              </a:lnTo>
              <a:lnTo>
                <a:pt x="0" y="11977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D5B7A-541B-438E-9743-80B9FD1B8C11}">
      <dsp:nvSpPr>
        <dsp:cNvPr id="0" name=""/>
        <dsp:cNvSpPr/>
      </dsp:nvSpPr>
      <dsp:spPr>
        <a:xfrm>
          <a:off x="2282498" y="469848"/>
          <a:ext cx="2981574" cy="1458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52331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>
              <a:latin typeface="Arial" panose="020B0604020202020204" pitchFamily="34" charset="0"/>
              <a:cs typeface="Arial" panose="020B0604020202020204" pitchFamily="34" charset="0"/>
            </a:rPr>
            <a:t>NGPON2</a:t>
          </a:r>
        </a:p>
      </dsp:txBody>
      <dsp:txXfrm>
        <a:off x="2282498" y="469848"/>
        <a:ext cx="2981574" cy="1458949"/>
      </dsp:txXfrm>
    </dsp:sp>
    <dsp:sp modelId="{46DB9980-E02C-40E2-AD73-2A32CB3CE146}">
      <dsp:nvSpPr>
        <dsp:cNvPr id="0" name=""/>
        <dsp:cNvSpPr/>
      </dsp:nvSpPr>
      <dsp:spPr>
        <a:xfrm>
          <a:off x="2737176" y="1536383"/>
          <a:ext cx="3108325" cy="5960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1" kern="1200" dirty="0">
              <a:latin typeface="Arial" panose="020B0604020202020204" pitchFamily="34" charset="0"/>
              <a:cs typeface="Arial" panose="020B0604020202020204" pitchFamily="34" charset="0"/>
            </a:rPr>
            <a:t>Next </a:t>
          </a:r>
          <a:r>
            <a:rPr lang="es-ES" sz="20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r>
            <a:rPr lang="es-ES" sz="2000" b="1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Passive</a:t>
          </a:r>
          <a:r>
            <a:rPr lang="es-ES" sz="2000" b="1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Optical</a:t>
          </a:r>
          <a:r>
            <a:rPr lang="es-ES" sz="2000" b="1" i="1" kern="1200" dirty="0">
              <a:latin typeface="Arial" panose="020B0604020202020204" pitchFamily="34" charset="0"/>
              <a:cs typeface="Arial" panose="020B0604020202020204" pitchFamily="34" charset="0"/>
            </a:rPr>
            <a:t> Network 2</a:t>
          </a:r>
          <a:endParaRPr lang="es-E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7176" y="1536383"/>
        <a:ext cx="3108325" cy="596056"/>
      </dsp:txXfrm>
    </dsp:sp>
    <dsp:sp modelId="{EDB87470-BD44-4C25-B8AB-95DBCFCA94DF}">
      <dsp:nvSpPr>
        <dsp:cNvPr id="0" name=""/>
        <dsp:cNvSpPr/>
      </dsp:nvSpPr>
      <dsp:spPr>
        <a:xfrm>
          <a:off x="83756" y="3126573"/>
          <a:ext cx="2981574" cy="1458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52331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TWDM</a:t>
          </a:r>
        </a:p>
      </dsp:txBody>
      <dsp:txXfrm>
        <a:off x="83756" y="3126573"/>
        <a:ext cx="2981574" cy="1458949"/>
      </dsp:txXfrm>
    </dsp:sp>
    <dsp:sp modelId="{0D629637-F82F-4E2B-B92E-2A7F474A6352}">
      <dsp:nvSpPr>
        <dsp:cNvPr id="0" name=""/>
        <dsp:cNvSpPr/>
      </dsp:nvSpPr>
      <dsp:spPr>
        <a:xfrm>
          <a:off x="538435" y="4193108"/>
          <a:ext cx="3108325" cy="5960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Time and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Wavelength</a:t>
          </a:r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Division</a:t>
          </a:r>
          <a:r>
            <a:rPr lang="es-ES" sz="1900" b="1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Multiplexing</a:t>
          </a:r>
          <a:endParaRPr lang="es-ES" sz="1900" b="1" i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38435" y="4193108"/>
        <a:ext cx="3108325" cy="596056"/>
      </dsp:txXfrm>
    </dsp:sp>
    <dsp:sp modelId="{6AF7991C-1776-4FE0-B172-5C1B988687F7}">
      <dsp:nvSpPr>
        <dsp:cNvPr id="0" name=""/>
        <dsp:cNvSpPr/>
      </dsp:nvSpPr>
      <dsp:spPr>
        <a:xfrm>
          <a:off x="4481239" y="3126573"/>
          <a:ext cx="2981574" cy="1458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252331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PtP</a:t>
          </a:r>
          <a:r>
            <a:rPr lang="es-ES" sz="4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WDM </a:t>
          </a:r>
        </a:p>
      </dsp:txBody>
      <dsp:txXfrm>
        <a:off x="4481239" y="3126573"/>
        <a:ext cx="2981574" cy="1458949"/>
      </dsp:txXfrm>
    </dsp:sp>
    <dsp:sp modelId="{4EC8E6E2-2CA1-459C-B3C6-A8EA403129E7}">
      <dsp:nvSpPr>
        <dsp:cNvPr id="0" name=""/>
        <dsp:cNvSpPr/>
      </dsp:nvSpPr>
      <dsp:spPr>
        <a:xfrm>
          <a:off x="4935918" y="4193108"/>
          <a:ext cx="3108325" cy="5960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i="1" kern="1200" dirty="0">
              <a:latin typeface="Arial" panose="020B0604020202020204" pitchFamily="34" charset="0"/>
              <a:cs typeface="Arial" panose="020B0604020202020204" pitchFamily="34" charset="0"/>
            </a:rPr>
            <a:t>Point </a:t>
          </a:r>
          <a:r>
            <a:rPr lang="es-ES" sz="19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es-ES" sz="1900" b="1" i="1" kern="1200" dirty="0">
              <a:latin typeface="Arial" panose="020B0604020202020204" pitchFamily="34" charset="0"/>
              <a:cs typeface="Arial" panose="020B0604020202020204" pitchFamily="34" charset="0"/>
            </a:rPr>
            <a:t> Point </a:t>
          </a:r>
          <a:r>
            <a:rPr lang="es-ES" sz="19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Wavelength</a:t>
          </a:r>
          <a:r>
            <a:rPr lang="es-ES" sz="1900" b="1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Division</a:t>
          </a:r>
          <a:r>
            <a:rPr lang="es-ES" sz="1900" b="1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900" b="1" i="1" kern="1200" dirty="0" err="1">
              <a:latin typeface="Arial" panose="020B0604020202020204" pitchFamily="34" charset="0"/>
              <a:cs typeface="Arial" panose="020B0604020202020204" pitchFamily="34" charset="0"/>
            </a:rPr>
            <a:t>Multiplexing</a:t>
          </a:r>
          <a:endParaRPr lang="es-E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35918" y="4193108"/>
        <a:ext cx="3108325" cy="596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B6E6B-D64E-4CBA-B87C-BE8136293DAF}">
      <dsp:nvSpPr>
        <dsp:cNvPr id="0" name=""/>
        <dsp:cNvSpPr/>
      </dsp:nvSpPr>
      <dsp:spPr>
        <a:xfrm>
          <a:off x="0" y="2938"/>
          <a:ext cx="2515599" cy="1058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Parámetros del entorno</a:t>
          </a:r>
        </a:p>
      </dsp:txBody>
      <dsp:txXfrm>
        <a:off x="31008" y="33946"/>
        <a:ext cx="2453583" cy="996666"/>
      </dsp:txXfrm>
    </dsp:sp>
    <dsp:sp modelId="{20174AF9-71DE-41AA-8E11-BE28B1A15A25}">
      <dsp:nvSpPr>
        <dsp:cNvPr id="0" name=""/>
        <dsp:cNvSpPr/>
      </dsp:nvSpPr>
      <dsp:spPr>
        <a:xfrm>
          <a:off x="251559" y="1061620"/>
          <a:ext cx="241761" cy="755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5910"/>
              </a:lnTo>
              <a:lnTo>
                <a:pt x="241761" y="7559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086FA-A097-4A86-859E-6BA6F938A148}">
      <dsp:nvSpPr>
        <dsp:cNvPr id="0" name=""/>
        <dsp:cNvSpPr/>
      </dsp:nvSpPr>
      <dsp:spPr>
        <a:xfrm>
          <a:off x="493321" y="1288189"/>
          <a:ext cx="3762134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Zona urbana residencial de 5 km cuadrados de superficie</a:t>
          </a:r>
        </a:p>
      </dsp:txBody>
      <dsp:txXfrm>
        <a:off x="524329" y="1319197"/>
        <a:ext cx="3700118" cy="996666"/>
      </dsp:txXfrm>
    </dsp:sp>
    <dsp:sp modelId="{0B7341B2-1C72-43DC-85F0-D8E699B29C52}">
      <dsp:nvSpPr>
        <dsp:cNvPr id="0" name=""/>
        <dsp:cNvSpPr/>
      </dsp:nvSpPr>
      <dsp:spPr>
        <a:xfrm>
          <a:off x="251559" y="1061620"/>
          <a:ext cx="232106" cy="2117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365"/>
              </a:lnTo>
              <a:lnTo>
                <a:pt x="232106" y="21173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67EED-039A-46F1-B742-4BF66A2F9A87}">
      <dsp:nvSpPr>
        <dsp:cNvPr id="0" name=""/>
        <dsp:cNvSpPr/>
      </dsp:nvSpPr>
      <dsp:spPr>
        <a:xfrm>
          <a:off x="483665" y="2649644"/>
          <a:ext cx="3766843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1500 viviendas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Tasa de penetración del 70%</a:t>
          </a:r>
        </a:p>
      </dsp:txBody>
      <dsp:txXfrm>
        <a:off x="514673" y="2680652"/>
        <a:ext cx="3704827" cy="996666"/>
      </dsp:txXfrm>
    </dsp:sp>
    <dsp:sp modelId="{D5FE3072-9A1F-42ED-84AE-4C716B2191E6}">
      <dsp:nvSpPr>
        <dsp:cNvPr id="0" name=""/>
        <dsp:cNvSpPr/>
      </dsp:nvSpPr>
      <dsp:spPr>
        <a:xfrm>
          <a:off x="251559" y="1061620"/>
          <a:ext cx="227786" cy="3440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0718"/>
              </a:lnTo>
              <a:lnTo>
                <a:pt x="227786" y="3440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4E689-2816-4534-882D-4742E5DDC62E}">
      <dsp:nvSpPr>
        <dsp:cNvPr id="0" name=""/>
        <dsp:cNvSpPr/>
      </dsp:nvSpPr>
      <dsp:spPr>
        <a:xfrm>
          <a:off x="479346" y="3972998"/>
          <a:ext cx="3766843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Infraestructura FTTH instalada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Servicios GPON y XGPON</a:t>
          </a:r>
        </a:p>
      </dsp:txBody>
      <dsp:txXfrm>
        <a:off x="510354" y="4004006"/>
        <a:ext cx="3704827" cy="996666"/>
      </dsp:txXfrm>
    </dsp:sp>
    <dsp:sp modelId="{4B35963D-E332-4A45-B142-9DD238373F04}">
      <dsp:nvSpPr>
        <dsp:cNvPr id="0" name=""/>
        <dsp:cNvSpPr/>
      </dsp:nvSpPr>
      <dsp:spPr>
        <a:xfrm>
          <a:off x="5202286" y="2938"/>
          <a:ext cx="2592777" cy="1058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Parámetros del diseño</a:t>
          </a:r>
        </a:p>
      </dsp:txBody>
      <dsp:txXfrm>
        <a:off x="5233294" y="33946"/>
        <a:ext cx="2530761" cy="996666"/>
      </dsp:txXfrm>
    </dsp:sp>
    <dsp:sp modelId="{A52CD2D5-6BD7-442C-95AD-E9B58A1FCCDE}">
      <dsp:nvSpPr>
        <dsp:cNvPr id="0" name=""/>
        <dsp:cNvSpPr/>
      </dsp:nvSpPr>
      <dsp:spPr>
        <a:xfrm>
          <a:off x="5461564" y="1061620"/>
          <a:ext cx="259277" cy="794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011"/>
              </a:lnTo>
              <a:lnTo>
                <a:pt x="259277" y="7940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A6FEC-E8A6-401C-8B03-2A9988956D68}">
      <dsp:nvSpPr>
        <dsp:cNvPr id="0" name=""/>
        <dsp:cNvSpPr/>
      </dsp:nvSpPr>
      <dsp:spPr>
        <a:xfrm>
          <a:off x="5720842" y="1326291"/>
          <a:ext cx="3966282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Nivel 1 de división 1:4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Nivel 2 de división 1:16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Nivel Global de división 1:64</a:t>
          </a:r>
        </a:p>
      </dsp:txBody>
      <dsp:txXfrm>
        <a:off x="5751850" y="1357299"/>
        <a:ext cx="3904266" cy="996666"/>
      </dsp:txXfrm>
    </dsp:sp>
    <dsp:sp modelId="{35B3D48E-799A-4A06-AF17-67DCE601514A}">
      <dsp:nvSpPr>
        <dsp:cNvPr id="0" name=""/>
        <dsp:cNvSpPr/>
      </dsp:nvSpPr>
      <dsp:spPr>
        <a:xfrm>
          <a:off x="5461564" y="1061620"/>
          <a:ext cx="259277" cy="2117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365"/>
              </a:lnTo>
              <a:lnTo>
                <a:pt x="259277" y="21173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13FD2-942F-4BBC-8F8B-36C1C6000A91}">
      <dsp:nvSpPr>
        <dsp:cNvPr id="0" name=""/>
        <dsp:cNvSpPr/>
      </dsp:nvSpPr>
      <dsp:spPr>
        <a:xfrm>
          <a:off x="5720842" y="2649644"/>
          <a:ext cx="3937249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Centralita ubicada en uno de los extremos del entorno</a:t>
          </a:r>
        </a:p>
      </dsp:txBody>
      <dsp:txXfrm>
        <a:off x="5751850" y="2680652"/>
        <a:ext cx="3875233" cy="996666"/>
      </dsp:txXfrm>
    </dsp:sp>
    <dsp:sp modelId="{412FE453-0FF0-45AD-8349-38311E3CAEFD}">
      <dsp:nvSpPr>
        <dsp:cNvPr id="0" name=""/>
        <dsp:cNvSpPr/>
      </dsp:nvSpPr>
      <dsp:spPr>
        <a:xfrm>
          <a:off x="5461564" y="1061620"/>
          <a:ext cx="238188" cy="3440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0718"/>
              </a:lnTo>
              <a:lnTo>
                <a:pt x="238188" y="3440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96D61-FC4B-4043-A4A5-95BB95293CCE}">
      <dsp:nvSpPr>
        <dsp:cNvPr id="0" name=""/>
        <dsp:cNvSpPr/>
      </dsp:nvSpPr>
      <dsp:spPr>
        <a:xfrm>
          <a:off x="5699753" y="3972998"/>
          <a:ext cx="3937994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Arial" panose="020B0604020202020204" pitchFamily="34" charset="0"/>
              <a:cs typeface="Arial" panose="020B0604020202020204" pitchFamily="34" charset="0"/>
            </a:rPr>
            <a:t>Fibra óptica estándar              ITU-T G.652</a:t>
          </a:r>
        </a:p>
      </dsp:txBody>
      <dsp:txXfrm>
        <a:off x="5730761" y="4004006"/>
        <a:ext cx="3875978" cy="9966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4043-753A-4FD9-978E-A66F15EA22EE}">
      <dsp:nvSpPr>
        <dsp:cNvPr id="0" name=""/>
        <dsp:cNvSpPr/>
      </dsp:nvSpPr>
      <dsp:spPr>
        <a:xfrm>
          <a:off x="1292174" y="1758"/>
          <a:ext cx="3201443" cy="1433154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Nuevas ONUs NGPON2</a:t>
          </a:r>
        </a:p>
      </dsp:txBody>
      <dsp:txXfrm>
        <a:off x="1292174" y="1758"/>
        <a:ext cx="3201443" cy="1433154"/>
      </dsp:txXfrm>
    </dsp:sp>
    <dsp:sp modelId="{6AEAD31C-2BC5-4C74-9382-5EECBB8A31A6}">
      <dsp:nvSpPr>
        <dsp:cNvPr id="0" name=""/>
        <dsp:cNvSpPr/>
      </dsp:nvSpPr>
      <dsp:spPr>
        <a:xfrm>
          <a:off x="4854677" y="1758"/>
          <a:ext cx="3201443" cy="1433154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Nuevas OLTs NGPON2</a:t>
          </a:r>
        </a:p>
      </dsp:txBody>
      <dsp:txXfrm>
        <a:off x="4854677" y="1758"/>
        <a:ext cx="3201443" cy="1433154"/>
      </dsp:txXfrm>
    </dsp:sp>
    <dsp:sp modelId="{527418ED-3F88-4AE2-842B-10A27141EB7B}">
      <dsp:nvSpPr>
        <dsp:cNvPr id="0" name=""/>
        <dsp:cNvSpPr/>
      </dsp:nvSpPr>
      <dsp:spPr>
        <a:xfrm>
          <a:off x="1292174" y="1795972"/>
          <a:ext cx="3201443" cy="1433154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Dispositivos WM (OLT)</a:t>
          </a:r>
        </a:p>
      </dsp:txBody>
      <dsp:txXfrm>
        <a:off x="1292174" y="1795972"/>
        <a:ext cx="3201443" cy="1433154"/>
      </dsp:txXfrm>
    </dsp:sp>
    <dsp:sp modelId="{89D582F1-C5DA-43C1-A1F8-AA78FD350F14}">
      <dsp:nvSpPr>
        <dsp:cNvPr id="0" name=""/>
        <dsp:cNvSpPr/>
      </dsp:nvSpPr>
      <dsp:spPr>
        <a:xfrm>
          <a:off x="4854677" y="1795972"/>
          <a:ext cx="3201443" cy="1433154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Elementos </a:t>
          </a:r>
          <a:r>
            <a:rPr lang="es-ES" sz="2800" b="1" kern="1200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CEx</a:t>
          </a:r>
          <a:r>
            <a:rPr lang="es-ES" sz="2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(WDM1r)</a:t>
          </a:r>
        </a:p>
      </dsp:txBody>
      <dsp:txXfrm>
        <a:off x="4854677" y="1795972"/>
        <a:ext cx="3201443" cy="1433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DC461-1046-47F5-9134-90DC9DFF8A81}">
      <dsp:nvSpPr>
        <dsp:cNvPr id="0" name=""/>
        <dsp:cNvSpPr/>
      </dsp:nvSpPr>
      <dsp:spPr>
        <a:xfrm>
          <a:off x="0" y="0"/>
          <a:ext cx="8128000" cy="1207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 Dispositivo ONU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/>
        </a:p>
      </dsp:txBody>
      <dsp:txXfrm>
        <a:off x="1746337" y="0"/>
        <a:ext cx="6381662" cy="1207375"/>
      </dsp:txXfrm>
    </dsp:sp>
    <dsp:sp modelId="{704322F4-9D3C-48E3-AF51-39E289E055BF}">
      <dsp:nvSpPr>
        <dsp:cNvPr id="0" name=""/>
        <dsp:cNvSpPr/>
      </dsp:nvSpPr>
      <dsp:spPr>
        <a:xfrm>
          <a:off x="120737" y="120737"/>
          <a:ext cx="1625600" cy="965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B1C8B-0546-4E76-B77B-22DFEB733332}">
      <dsp:nvSpPr>
        <dsp:cNvPr id="0" name=""/>
        <dsp:cNvSpPr/>
      </dsp:nvSpPr>
      <dsp:spPr>
        <a:xfrm>
          <a:off x="0" y="1328112"/>
          <a:ext cx="8128000" cy="1207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 Dispositivo OLT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/>
        </a:p>
      </dsp:txBody>
      <dsp:txXfrm>
        <a:off x="1746337" y="1328112"/>
        <a:ext cx="6381662" cy="1207375"/>
      </dsp:txXfrm>
    </dsp:sp>
    <dsp:sp modelId="{D1B5A765-4A20-4EB3-A259-4FB6D6F55C42}">
      <dsp:nvSpPr>
        <dsp:cNvPr id="0" name=""/>
        <dsp:cNvSpPr/>
      </dsp:nvSpPr>
      <dsp:spPr>
        <a:xfrm>
          <a:off x="120737" y="1448850"/>
          <a:ext cx="1625600" cy="965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DC8CD-59A4-44EC-AC23-11D2A51D2BF9}">
      <dsp:nvSpPr>
        <dsp:cNvPr id="0" name=""/>
        <dsp:cNvSpPr/>
      </dsp:nvSpPr>
      <dsp:spPr>
        <a:xfrm>
          <a:off x="0" y="2656225"/>
          <a:ext cx="8128000" cy="1207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 Dispositivo SFP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/>
        </a:p>
      </dsp:txBody>
      <dsp:txXfrm>
        <a:off x="1746337" y="2656225"/>
        <a:ext cx="6381662" cy="1207375"/>
      </dsp:txXfrm>
    </dsp:sp>
    <dsp:sp modelId="{4150AB7B-8FF6-431C-A8CD-AF9DDF8B4874}">
      <dsp:nvSpPr>
        <dsp:cNvPr id="0" name=""/>
        <dsp:cNvSpPr/>
      </dsp:nvSpPr>
      <dsp:spPr>
        <a:xfrm>
          <a:off x="120737" y="2776963"/>
          <a:ext cx="1625600" cy="965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650FC-2C10-418A-8297-CA06EAAA3536}">
      <dsp:nvSpPr>
        <dsp:cNvPr id="0" name=""/>
        <dsp:cNvSpPr/>
      </dsp:nvSpPr>
      <dsp:spPr>
        <a:xfrm>
          <a:off x="0" y="3984338"/>
          <a:ext cx="8128000" cy="1207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 Dispositivo AWG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Elemento diseñado específicamente para NGPON2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Precio estimado: 1000€</a:t>
          </a:r>
        </a:p>
      </dsp:txBody>
      <dsp:txXfrm>
        <a:off x="1746337" y="3984338"/>
        <a:ext cx="6381662" cy="1207375"/>
      </dsp:txXfrm>
    </dsp:sp>
    <dsp:sp modelId="{C89490A6-AEE5-49BE-A87F-B2AB0887AAE7}">
      <dsp:nvSpPr>
        <dsp:cNvPr id="0" name=""/>
        <dsp:cNvSpPr/>
      </dsp:nvSpPr>
      <dsp:spPr>
        <a:xfrm>
          <a:off x="120737" y="4105076"/>
          <a:ext cx="1625600" cy="9659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415ED-C7BA-476F-B7D8-81887BCEEC8C}">
      <dsp:nvSpPr>
        <dsp:cNvPr id="0" name=""/>
        <dsp:cNvSpPr/>
      </dsp:nvSpPr>
      <dsp:spPr>
        <a:xfrm>
          <a:off x="6879" y="1179958"/>
          <a:ext cx="4127395" cy="2285156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dk1"/>
          </a:solidFill>
          <a:prstDash val="sysDash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latin typeface="Arial" panose="020B0604020202020204" pitchFamily="34" charset="0"/>
              <a:cs typeface="Arial" panose="020B0604020202020204" pitchFamily="34" charset="0"/>
            </a:rPr>
            <a:t>1500 viviendas                        +                                           Tasa de penetración del 70%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latin typeface="Arial" panose="020B0604020202020204" pitchFamily="34" charset="0"/>
              <a:cs typeface="Arial" panose="020B0604020202020204" pitchFamily="34" charset="0"/>
            </a:rPr>
            <a:t>1050 clientes FTTH</a:t>
          </a:r>
        </a:p>
      </dsp:txBody>
      <dsp:txXfrm>
        <a:off x="73809" y="1246888"/>
        <a:ext cx="3993535" cy="2151296"/>
      </dsp:txXfrm>
    </dsp:sp>
    <dsp:sp modelId="{C55F5F17-A83E-453E-9EE5-B95375A85653}">
      <dsp:nvSpPr>
        <dsp:cNvPr id="0" name=""/>
        <dsp:cNvSpPr/>
      </dsp:nvSpPr>
      <dsp:spPr>
        <a:xfrm rot="18289469">
          <a:off x="3739424" y="1541399"/>
          <a:ext cx="1841073" cy="50926"/>
        </a:xfrm>
        <a:custGeom>
          <a:avLst/>
          <a:gdLst/>
          <a:ahLst/>
          <a:cxnLst/>
          <a:rect l="0" t="0" r="0" b="0"/>
          <a:pathLst>
            <a:path>
              <a:moveTo>
                <a:pt x="0" y="25463"/>
              </a:moveTo>
              <a:lnTo>
                <a:pt x="1841073" y="2546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4613934" y="1520836"/>
        <a:ext cx="92053" cy="92053"/>
      </dsp:txXfrm>
    </dsp:sp>
    <dsp:sp modelId="{D8948157-BAA1-4187-B053-8CF122CB445B}">
      <dsp:nvSpPr>
        <dsp:cNvPr id="0" name=""/>
        <dsp:cNvSpPr/>
      </dsp:nvSpPr>
      <dsp:spPr>
        <a:xfrm>
          <a:off x="5185646" y="154082"/>
          <a:ext cx="3365466" cy="1314214"/>
        </a:xfrm>
        <a:prstGeom prst="roundRect">
          <a:avLst>
            <a:gd name="adj" fmla="val 10000"/>
          </a:avLst>
        </a:prstGeom>
        <a:solidFill>
          <a:srgbClr val="0CFC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Migración completa de clientes a NGPON2 (1050)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4138" y="192574"/>
        <a:ext cx="3288482" cy="1237230"/>
      </dsp:txXfrm>
    </dsp:sp>
    <dsp:sp modelId="{B71913D2-8749-4220-9BA7-CDA25778A331}">
      <dsp:nvSpPr>
        <dsp:cNvPr id="0" name=""/>
        <dsp:cNvSpPr/>
      </dsp:nvSpPr>
      <dsp:spPr>
        <a:xfrm>
          <a:off x="4134275" y="2297073"/>
          <a:ext cx="1051371" cy="50926"/>
        </a:xfrm>
        <a:custGeom>
          <a:avLst/>
          <a:gdLst/>
          <a:ahLst/>
          <a:cxnLst/>
          <a:rect l="0" t="0" r="0" b="0"/>
          <a:pathLst>
            <a:path>
              <a:moveTo>
                <a:pt x="0" y="25463"/>
              </a:moveTo>
              <a:lnTo>
                <a:pt x="1051371" y="2546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633676" y="2296252"/>
        <a:ext cx="52568" cy="52568"/>
      </dsp:txXfrm>
    </dsp:sp>
    <dsp:sp modelId="{70C75932-A63D-46EF-B597-B0CF89F4298E}">
      <dsp:nvSpPr>
        <dsp:cNvPr id="0" name=""/>
        <dsp:cNvSpPr/>
      </dsp:nvSpPr>
      <dsp:spPr>
        <a:xfrm>
          <a:off x="5185646" y="1665429"/>
          <a:ext cx="3379581" cy="131421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Migración moderada de clientes a NGPON2 (525)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4138" y="1703921"/>
        <a:ext cx="3302597" cy="1237230"/>
      </dsp:txXfrm>
    </dsp:sp>
    <dsp:sp modelId="{1C23EB3E-C563-4BA5-9EBF-48F03AB3D69D}">
      <dsp:nvSpPr>
        <dsp:cNvPr id="0" name=""/>
        <dsp:cNvSpPr/>
      </dsp:nvSpPr>
      <dsp:spPr>
        <a:xfrm rot="3310531">
          <a:off x="3739424" y="3052746"/>
          <a:ext cx="1841073" cy="50926"/>
        </a:xfrm>
        <a:custGeom>
          <a:avLst/>
          <a:gdLst/>
          <a:ahLst/>
          <a:cxnLst/>
          <a:rect l="0" t="0" r="0" b="0"/>
          <a:pathLst>
            <a:path>
              <a:moveTo>
                <a:pt x="0" y="25463"/>
              </a:moveTo>
              <a:lnTo>
                <a:pt x="1841073" y="2546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4613934" y="3032183"/>
        <a:ext cx="92053" cy="92053"/>
      </dsp:txXfrm>
    </dsp:sp>
    <dsp:sp modelId="{2BFFB399-4EDD-4873-9DA1-9EE6FC3FB214}">
      <dsp:nvSpPr>
        <dsp:cNvPr id="0" name=""/>
        <dsp:cNvSpPr/>
      </dsp:nvSpPr>
      <dsp:spPr>
        <a:xfrm>
          <a:off x="5185646" y="3176775"/>
          <a:ext cx="3354322" cy="1314214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Migración reducida de clientes a NGPON2 (105)</a:t>
          </a: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4138" y="3215267"/>
        <a:ext cx="3277338" cy="12372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21CF2-4DD7-464C-8E75-E5AE958F243C}">
      <dsp:nvSpPr>
        <dsp:cNvPr id="0" name=""/>
        <dsp:cNvSpPr/>
      </dsp:nvSpPr>
      <dsp:spPr>
        <a:xfrm>
          <a:off x="0" y="217183"/>
          <a:ext cx="1561703" cy="1321347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1050 ONUs</a:t>
          </a:r>
        </a:p>
      </dsp:txBody>
      <dsp:txXfrm>
        <a:off x="38701" y="255884"/>
        <a:ext cx="1484301" cy="1243945"/>
      </dsp:txXfrm>
    </dsp:sp>
    <dsp:sp modelId="{A7929052-2250-4D4C-AE93-DBE17D394F60}">
      <dsp:nvSpPr>
        <dsp:cNvPr id="0" name=""/>
        <dsp:cNvSpPr/>
      </dsp:nvSpPr>
      <dsp:spPr>
        <a:xfrm>
          <a:off x="1737356" y="684206"/>
          <a:ext cx="257688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1737356" y="761666"/>
        <a:ext cx="180382" cy="232382"/>
      </dsp:txXfrm>
    </dsp:sp>
    <dsp:sp modelId="{A8E107F8-88F6-41F8-8E58-81CEC3CF8BB0}">
      <dsp:nvSpPr>
        <dsp:cNvPr id="0" name=""/>
        <dsp:cNvSpPr/>
      </dsp:nvSpPr>
      <dsp:spPr>
        <a:xfrm>
          <a:off x="2189956" y="217183"/>
          <a:ext cx="1561703" cy="1321347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2   OLTs</a:t>
          </a:r>
        </a:p>
      </dsp:txBody>
      <dsp:txXfrm>
        <a:off x="2228657" y="255884"/>
        <a:ext cx="1484301" cy="1243945"/>
      </dsp:txXfrm>
    </dsp:sp>
    <dsp:sp modelId="{1CA3EFBB-9A86-4E2D-8B9D-A6A9C0DD72AB}">
      <dsp:nvSpPr>
        <dsp:cNvPr id="0" name=""/>
        <dsp:cNvSpPr/>
      </dsp:nvSpPr>
      <dsp:spPr>
        <a:xfrm>
          <a:off x="3945258" y="684206"/>
          <a:ext cx="256223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3945258" y="761666"/>
        <a:ext cx="179356" cy="232382"/>
      </dsp:txXfrm>
    </dsp:sp>
    <dsp:sp modelId="{547C0AE9-9DA2-4D67-BAA0-E579563433F1}">
      <dsp:nvSpPr>
        <dsp:cNvPr id="0" name=""/>
        <dsp:cNvSpPr/>
      </dsp:nvSpPr>
      <dsp:spPr>
        <a:xfrm>
          <a:off x="4376340" y="217183"/>
          <a:ext cx="1561703" cy="1321347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17  </a:t>
          </a:r>
          <a:r>
            <a:rPr lang="es-ES" sz="3400" kern="1200" dirty="0" err="1"/>
            <a:t>SFPs</a:t>
          </a:r>
          <a:endParaRPr lang="es-ES" sz="3400" kern="1200" dirty="0"/>
        </a:p>
      </dsp:txBody>
      <dsp:txXfrm>
        <a:off x="4415041" y="255884"/>
        <a:ext cx="1484301" cy="1243945"/>
      </dsp:txXfrm>
    </dsp:sp>
    <dsp:sp modelId="{38C8A258-1686-471E-97FE-CD99621DAD62}">
      <dsp:nvSpPr>
        <dsp:cNvPr id="0" name=""/>
        <dsp:cNvSpPr/>
      </dsp:nvSpPr>
      <dsp:spPr>
        <a:xfrm>
          <a:off x="6160218" y="684206"/>
          <a:ext cx="256223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6160218" y="761666"/>
        <a:ext cx="179356" cy="232382"/>
      </dsp:txXfrm>
    </dsp:sp>
    <dsp:sp modelId="{202F3D29-8CDF-4A3E-B763-B5BF335428B6}">
      <dsp:nvSpPr>
        <dsp:cNvPr id="0" name=""/>
        <dsp:cNvSpPr/>
      </dsp:nvSpPr>
      <dsp:spPr>
        <a:xfrm>
          <a:off x="6562724" y="217183"/>
          <a:ext cx="1561703" cy="1321347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17 AWGs</a:t>
          </a:r>
        </a:p>
      </dsp:txBody>
      <dsp:txXfrm>
        <a:off x="6601425" y="255884"/>
        <a:ext cx="1484301" cy="12439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CA6CA-2E66-461A-AB62-4F900D8E7BC4}">
      <dsp:nvSpPr>
        <dsp:cNvPr id="0" name=""/>
        <dsp:cNvSpPr/>
      </dsp:nvSpPr>
      <dsp:spPr>
        <a:xfrm>
          <a:off x="459203" y="0"/>
          <a:ext cx="9691890" cy="18531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EA09C-9CF4-499F-8B84-31D7D61A02FF}">
      <dsp:nvSpPr>
        <dsp:cNvPr id="0" name=""/>
        <dsp:cNvSpPr/>
      </dsp:nvSpPr>
      <dsp:spPr>
        <a:xfrm>
          <a:off x="453864" y="546260"/>
          <a:ext cx="2755998" cy="741255"/>
        </a:xfrm>
        <a:prstGeom prst="roundRect">
          <a:avLst/>
        </a:prstGeom>
        <a:solidFill>
          <a:srgbClr val="0CFC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OPCIÓN A: migración completa de clientes </a:t>
          </a:r>
          <a:endParaRPr lang="es-E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049" y="582445"/>
        <a:ext cx="2683628" cy="668885"/>
      </dsp:txXfrm>
    </dsp:sp>
    <dsp:sp modelId="{7E202D92-AD9F-40BB-B7B5-5637C3C5D192}">
      <dsp:nvSpPr>
        <dsp:cNvPr id="0" name=""/>
        <dsp:cNvSpPr/>
      </dsp:nvSpPr>
      <dsp:spPr>
        <a:xfrm>
          <a:off x="3359455" y="555941"/>
          <a:ext cx="2956905" cy="741255"/>
        </a:xfrm>
        <a:prstGeom prst="roundRect">
          <a:avLst/>
        </a:prstGeom>
        <a:solidFill>
          <a:srgbClr val="0CFC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Alto grado de adopción del mercado a NGPON2</a:t>
          </a:r>
        </a:p>
      </dsp:txBody>
      <dsp:txXfrm>
        <a:off x="3395640" y="592126"/>
        <a:ext cx="2884535" cy="668885"/>
      </dsp:txXfrm>
    </dsp:sp>
    <dsp:sp modelId="{829E650A-B16F-4419-AB4D-64FFAAE43D6F}">
      <dsp:nvSpPr>
        <dsp:cNvPr id="0" name=""/>
        <dsp:cNvSpPr/>
      </dsp:nvSpPr>
      <dsp:spPr>
        <a:xfrm>
          <a:off x="6467636" y="555941"/>
          <a:ext cx="3055179" cy="741255"/>
        </a:xfrm>
        <a:prstGeom prst="roundRect">
          <a:avLst/>
        </a:prstGeom>
        <a:solidFill>
          <a:srgbClr val="0CFC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Equipamiento NGPON2 sin incremento de costes</a:t>
          </a:r>
        </a:p>
      </dsp:txBody>
      <dsp:txXfrm>
        <a:off x="6503821" y="592126"/>
        <a:ext cx="2982809" cy="668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CD4E9-38DA-498B-AF49-FEEC7D68113C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4E45D-3E8F-47D8-95E5-B3931DB4DD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4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58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163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634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09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741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strike="noStrik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99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196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55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500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855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22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76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882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1402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709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411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442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528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591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55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27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21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69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10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0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96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4E45D-3E8F-47D8-95E5-B3931DB4DD2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84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5AAF4-6CD9-49F9-9BDB-2507A9797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91A6CB-7187-488A-8DA1-19AA452AB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C4B706-A080-451E-852D-679B83FDA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F22AD-9535-4800-B0F6-6FBC2A09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A610F8-92FA-49A9-89B5-72E4B84B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32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E2119-E0D9-4084-B31A-C2E113E50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E6044A-D416-4E86-954B-C4E2690C3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4BAF11-54C6-4ABB-80AA-DF091A62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02D747-F4DE-4353-81F3-0600C370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CBC43A-D314-4296-835C-1FE2F064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10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0B8E0D-4694-4CCE-B7D5-EE29E4AB8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6A33EC-3714-4F3C-95E8-6427606F5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8A3BB-5423-49DE-B7C4-CB66A8BC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DE3FFC-89CD-48EB-A265-5DB4DC51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6E33CE-477A-483D-8838-680AE043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87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76000-5DC8-4CBF-A308-5C7BADBD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B9E0A-695B-4F75-9D01-A6201A02B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66C73D-CCA1-4DCE-B9C0-226AE0DD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F0C874-97EC-4A1A-9695-F6B9CEDC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013D09-9530-4FE0-AC68-86F4C9AE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88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28648-C9F6-4940-B213-1549C11D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66F7F2-0949-4568-B751-2E764514F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86D7F-3846-4204-95E5-D6327307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69B81B-9556-4C5D-9E6C-48FAEFA2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3D0C8-2D96-4E9D-9264-586D205D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9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B68A2-B99D-4238-8BBF-96F6E16D7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BA55E3-4340-4B05-8FE8-D7C31C887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7217A0-6431-45D9-93F6-30FC74698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2D82BF-04FE-4362-9A02-C710007F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6BA304-2740-48C3-B73B-39D02FCE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FF3DAB-05D3-4A17-9ED3-A8C46ED0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58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0E80F-F9B0-4E70-985B-8792CB2A8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0925D2-76CE-4DDF-8490-A901F9B10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E311E2-8CF1-4652-85B8-D92A9C4F2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8B7F42-B533-4DEA-ADFA-246BB0532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AF134D2-B5C4-4DBF-9D55-BF9739AEB3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A8E4EB-25C4-4765-9313-5D1B4B0C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16FB5B-2A64-448D-A6C5-EA2CFEB9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27CB78-0362-404E-BE4A-56796CD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66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9B86A-FB79-41F1-9CA2-AF983656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BCE651-0A9D-4433-A48E-01C1FF85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F0EEAE-AE02-4D6C-AF5C-A24A1BDB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03A526-A2AC-44F7-8EC4-DA0DE3B5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5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38D5E0-0C0D-4913-95B0-E7742235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47E2E3-048A-4082-8069-F86722AD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1EE2AF-FDF9-4EF1-8CBF-20557F7F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02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9BD88-9D21-43EC-8AA1-39D5366D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F3C78C-4BB5-441D-8DF6-930EC3C4E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F3E534-7015-4E5D-9686-4ABA496B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0837D1-3702-4AF7-B6BF-E2C9E03C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C9AC13-E835-4252-890A-FFAB831B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CCF537-54B1-476B-943C-E092A201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65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5BB9A-C762-481E-9CEF-CE16C09F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7A0CF9-D462-4D03-9395-FF389EB33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A01172-AEE6-4053-A907-2E885E757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F2F5FD-3C10-430C-97BB-4116EB91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0029D-1179-4C4B-AFB3-69EA6F23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A69A7F-151F-492A-829F-6383F780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4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09E7D7-961E-45E5-8520-A6A74AA3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86D49C-C462-4B8C-AA89-EA7DE5F0A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A15F9-83AC-4DCD-8E58-BA33113E2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D2EB8-F8FE-4CDB-926F-E872967CA570}" type="datetimeFigureOut">
              <a:rPr lang="es-ES" smtClean="0"/>
              <a:t>18/01/2018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304D85-6DE2-47E4-8E34-74B9CC43F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DCB041-2583-4819-9930-BE5393D0B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2565B-DBBA-46E4-A66D-1E872B614C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54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2.m4a"/><Relationship Id="rId7" Type="http://schemas.openxmlformats.org/officeDocument/2006/relationships/diagramLayout" Target="../diagrams/layout3.xml"/><Relationship Id="rId2" Type="http://schemas.microsoft.com/office/2007/relationships/media" Target="../media/media12.m4a"/><Relationship Id="rId1" Type="http://schemas.openxmlformats.org/officeDocument/2006/relationships/themeOverride" Target="../theme/themeOverride2.xml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2.png"/><Relationship Id="rId2" Type="http://schemas.microsoft.com/office/2007/relationships/media" Target="../media/media16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17.m4a"/><Relationship Id="rId7" Type="http://schemas.openxmlformats.org/officeDocument/2006/relationships/diagramLayout" Target="../diagrams/layout4.xml"/><Relationship Id="rId2" Type="http://schemas.microsoft.com/office/2007/relationships/media" Target="../media/media17.m4a"/><Relationship Id="rId1" Type="http://schemas.openxmlformats.org/officeDocument/2006/relationships/themeOverride" Target="../theme/themeOverride6.xml"/><Relationship Id="rId6" Type="http://schemas.openxmlformats.org/officeDocument/2006/relationships/diagramData" Target="../diagrams/data4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18.m4a"/><Relationship Id="rId7" Type="http://schemas.openxmlformats.org/officeDocument/2006/relationships/diagramLayout" Target="../diagrams/layout5.xml"/><Relationship Id="rId2" Type="http://schemas.microsoft.com/office/2007/relationships/media" Target="../media/media18.m4a"/><Relationship Id="rId1" Type="http://schemas.openxmlformats.org/officeDocument/2006/relationships/themeOverride" Target="../theme/themeOverride7.xml"/><Relationship Id="rId6" Type="http://schemas.openxmlformats.org/officeDocument/2006/relationships/diagramData" Target="../diagrams/data5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audio" Target="../media/media19.m4a"/><Relationship Id="rId7" Type="http://schemas.openxmlformats.org/officeDocument/2006/relationships/diagramLayout" Target="../diagrams/layout6.xml"/><Relationship Id="rId2" Type="http://schemas.microsoft.com/office/2007/relationships/media" Target="../media/media19.m4a"/><Relationship Id="rId1" Type="http://schemas.openxmlformats.org/officeDocument/2006/relationships/themeOverride" Target="../theme/themeOverride8.xml"/><Relationship Id="rId6" Type="http://schemas.openxmlformats.org/officeDocument/2006/relationships/diagramData" Target="../diagrams/data6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10" Type="http://schemas.microsoft.com/office/2007/relationships/diagramDrawing" Target="../diagrams/drawing6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audio" Target="../media/media20.m4a"/><Relationship Id="rId7" Type="http://schemas.openxmlformats.org/officeDocument/2006/relationships/diagramLayout" Target="../diagrams/layout7.xml"/><Relationship Id="rId2" Type="http://schemas.microsoft.com/office/2007/relationships/media" Target="../media/media20.m4a"/><Relationship Id="rId1" Type="http://schemas.openxmlformats.org/officeDocument/2006/relationships/themeOverride" Target="../theme/themeOverride9.xml"/><Relationship Id="rId6" Type="http://schemas.openxmlformats.org/officeDocument/2006/relationships/diagramData" Target="../diagrams/data7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10" Type="http://schemas.microsoft.com/office/2007/relationships/diagramDrawing" Target="../diagrams/drawing7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audio" Target="../media/media21.m4a"/><Relationship Id="rId7" Type="http://schemas.openxmlformats.org/officeDocument/2006/relationships/diagramLayout" Target="../diagrams/layout8.xml"/><Relationship Id="rId2" Type="http://schemas.microsoft.com/office/2007/relationships/media" Target="../media/media21.m4a"/><Relationship Id="rId1" Type="http://schemas.openxmlformats.org/officeDocument/2006/relationships/themeOverride" Target="../theme/themeOverride10.xml"/><Relationship Id="rId6" Type="http://schemas.openxmlformats.org/officeDocument/2006/relationships/diagramData" Target="../diagrams/data8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10" Type="http://schemas.microsoft.com/office/2007/relationships/diagramDrawing" Target="../diagrams/drawing8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18" Type="http://schemas.openxmlformats.org/officeDocument/2006/relationships/diagramQuickStyle" Target="../diagrams/quickStyle11.xml"/><Relationship Id="rId3" Type="http://schemas.openxmlformats.org/officeDocument/2006/relationships/audio" Target="../media/media23.m4a"/><Relationship Id="rId21" Type="http://schemas.openxmlformats.org/officeDocument/2006/relationships/image" Target="../media/image2.png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17" Type="http://schemas.openxmlformats.org/officeDocument/2006/relationships/diagramLayout" Target="../diagrams/layout11.xml"/><Relationship Id="rId2" Type="http://schemas.microsoft.com/office/2007/relationships/media" Target="../media/media23.m4a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themeOverride" Target="../theme/themeOverride12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notesSlide" Target="../notesSlides/notesSlide23.xml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19" Type="http://schemas.openxmlformats.org/officeDocument/2006/relationships/diagramColors" Target="../diagrams/colors1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notesSlide" Target="../notesSlides/notesSlide25.xml"/><Relationship Id="rId2" Type="http://schemas.microsoft.com/office/2007/relationships/media" Target="../media/media25.m4a"/><Relationship Id="rId1" Type="http://schemas.openxmlformats.org/officeDocument/2006/relationships/themeOverride" Target="../theme/themeOverride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6.m4a"/><Relationship Id="rId4" Type="http://schemas.microsoft.com/office/2007/relationships/media" Target="../media/media26.m4a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diagramLayout" Target="../diagrams/layout12.xml"/><Relationship Id="rId12" Type="http://schemas.openxmlformats.org/officeDocument/2006/relationships/image" Target="../media/image18.svg"/><Relationship Id="rId2" Type="http://schemas.microsoft.com/office/2007/relationships/media" Target="../media/media27.m4a"/><Relationship Id="rId1" Type="http://schemas.openxmlformats.org/officeDocument/2006/relationships/themeOverride" Target="../theme/themeOverride15.xml"/><Relationship Id="rId6" Type="http://schemas.openxmlformats.org/officeDocument/2006/relationships/diagramData" Target="../diagrams/data12.xml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6.xml"/><Relationship Id="rId10" Type="http://schemas.microsoft.com/office/2007/relationships/diagramDrawing" Target="../diagrams/drawing1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45F23-CC52-4BF3-A558-52D07C1C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7820"/>
            <a:ext cx="11896578" cy="2574388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Estudio tecno-económico del despliegue del estándar NG-PON2 sobre infraestructura óptica heredada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32C1DA4-943F-4C4D-BA7C-96930EBC75A2}"/>
              </a:ext>
            </a:extLst>
          </p:cNvPr>
          <p:cNvSpPr txBox="1">
            <a:spLocks/>
          </p:cNvSpPr>
          <p:nvPr/>
        </p:nvSpPr>
        <p:spPr>
          <a:xfrm>
            <a:off x="3610703" y="5174004"/>
            <a:ext cx="8525025" cy="145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Consultor: Josep </a:t>
            </a:r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María Fábrega Sánchez</a:t>
            </a:r>
          </a:p>
          <a:p>
            <a:endParaRPr lang="es-E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Autor: Jesús Mario Moreno Manzanares</a:t>
            </a:r>
          </a:p>
          <a:p>
            <a:endParaRPr lang="es-E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Titulación: Master Universitario en Ingeniería de Telecomunicación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D09CF39-46D1-449D-9944-57D68550FA88}"/>
              </a:ext>
            </a:extLst>
          </p:cNvPr>
          <p:cNvSpPr txBox="1">
            <a:spLocks/>
          </p:cNvSpPr>
          <p:nvPr/>
        </p:nvSpPr>
        <p:spPr>
          <a:xfrm>
            <a:off x="3331701" y="308078"/>
            <a:ext cx="6079589" cy="10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Trabajo de Fin de Máster</a:t>
            </a:r>
            <a:endParaRPr lang="es-E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50B3D2-0FBC-409A-890A-5DCAA1DF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83" y="4487162"/>
            <a:ext cx="2907618" cy="19894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D18874-777C-48F9-85B4-1FCD3C2C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00" y="308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8"/>
    </mc:Choice>
    <mc:Fallback xmlns="">
      <p:transition spd="slow" advTm="1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3" y="41567"/>
            <a:ext cx="11384839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Estándares actuales GPON y XGPON: Fundamentos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94F4F3D-8E49-486E-A216-7EC56DDB6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537153"/>
              </p:ext>
            </p:extLst>
          </p:nvPr>
        </p:nvGraphicFramePr>
        <p:xfrm>
          <a:off x="1320331" y="1581304"/>
          <a:ext cx="9129955" cy="4755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4DBEE8-9A7A-4968-9F69-8B8273630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87"/>
    </mc:Choice>
    <mc:Fallback xmlns="">
      <p:transition spd="slow" advTm="5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7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5" y="41567"/>
            <a:ext cx="11849296" cy="1140120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Estándares actuales GPON y XGPON: Canal descendente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6EB526E-E073-4B09-A830-A414BEC6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56" y="1700447"/>
            <a:ext cx="9394144" cy="478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BF654F-870B-4258-A360-F6532A173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7"/>
    </mc:Choice>
    <mc:Fallback xmlns="">
      <p:transition spd="slow" advTm="4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3" y="41567"/>
            <a:ext cx="11936383" cy="1140120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Estándares actuales GPON y XGPON: Canal ascendente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4A6518F-6D90-45AC-8A96-0819B789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6" y="1755533"/>
            <a:ext cx="9994866" cy="44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CB2729-1C3D-4C51-98B5-D3BCF4272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2"/>
    </mc:Choice>
    <mc:Fallback xmlns="">
      <p:transition spd="slow" advTm="3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 de próxima generación NGPON2: Arquitectura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506314-8BB1-4391-AE98-3CF5FF94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0" y="1841249"/>
            <a:ext cx="10380450" cy="427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00D8A43-1C27-4406-A32D-84E3CF80E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3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680"/>
    </mc:Choice>
    <mc:Fallback xmlns="">
      <p:transition spd="slow" advTm="4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 de próxima generación NGPON2: Tecnologías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F5E3F57-24CC-4178-9ECB-4447D17C3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93636"/>
              </p:ext>
            </p:extLst>
          </p:nvPr>
        </p:nvGraphicFramePr>
        <p:xfrm>
          <a:off x="1712685" y="11550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4" name="Grupo 13">
            <a:extLst>
              <a:ext uri="{FF2B5EF4-FFF2-40B4-BE49-F238E27FC236}">
                <a16:creationId xmlns:a16="http://schemas.microsoft.com/office/drawing/2014/main" id="{10FFE2A1-4151-4585-9106-9D66745996AE}"/>
              </a:ext>
            </a:extLst>
          </p:cNvPr>
          <p:cNvGrpSpPr/>
          <p:nvPr/>
        </p:nvGrpSpPr>
        <p:grpSpPr>
          <a:xfrm>
            <a:off x="8738413" y="1412577"/>
            <a:ext cx="2814957" cy="2653832"/>
            <a:chOff x="3068326" y="1734605"/>
            <a:chExt cx="2370653" cy="2455322"/>
          </a:xfrm>
        </p:grpSpPr>
        <p:sp>
          <p:nvSpPr>
            <p:cNvPr id="15" name="Forma 14">
              <a:extLst>
                <a:ext uri="{FF2B5EF4-FFF2-40B4-BE49-F238E27FC236}">
                  <a16:creationId xmlns:a16="http://schemas.microsoft.com/office/drawing/2014/main" id="{92CA6115-473C-448F-9762-98EB1829E237}"/>
                </a:ext>
              </a:extLst>
            </p:cNvPr>
            <p:cNvSpPr/>
            <p:nvPr/>
          </p:nvSpPr>
          <p:spPr>
            <a:xfrm>
              <a:off x="3068326" y="1734605"/>
              <a:ext cx="2370653" cy="2455322"/>
            </a:xfrm>
            <a:prstGeom prst="gear9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4">
              <a:extLst>
                <a:ext uri="{FF2B5EF4-FFF2-40B4-BE49-F238E27FC236}">
                  <a16:creationId xmlns:a16="http://schemas.microsoft.com/office/drawing/2014/main" id="{AE19F0B8-46DA-4F24-A376-6C58F9729668}"/>
                </a:ext>
              </a:extLst>
            </p:cNvPr>
            <p:cNvSpPr txBox="1"/>
            <p:nvPr/>
          </p:nvSpPr>
          <p:spPr>
            <a:xfrm>
              <a:off x="3434344" y="2294266"/>
              <a:ext cx="1723499" cy="1309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/>
                <a:t>Sintonización de canales</a:t>
              </a:r>
            </a:p>
          </p:txBody>
        </p:sp>
      </p:grpSp>
      <p:pic>
        <p:nvPicPr>
          <p:cNvPr id="9" name="Audio 23">
            <a:hlinkClick r:id="" action="ppaction://media"/>
            <a:extLst>
              <a:ext uri="{FF2B5EF4-FFF2-40B4-BE49-F238E27FC236}">
                <a16:creationId xmlns:a16="http://schemas.microsoft.com/office/drawing/2014/main" id="{EFD2CD53-027C-4D93-8A22-8D862D9249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28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3609"/>
    </mc:Choice>
    <mc:Fallback xmlns="">
      <p:transition spd="slow" advTm="7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EC17DE-2CFE-4E8C-B47F-5E72BF786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989" y="1765835"/>
            <a:ext cx="8859611" cy="487717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C93E8AA-8946-4983-BBD1-ED35B8A672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2E8B425-E8BC-417A-B58A-4DFE2F815380}"/>
              </a:ext>
            </a:extLst>
          </p:cNvPr>
          <p:cNvSpPr txBox="1">
            <a:spLocks/>
          </p:cNvSpPr>
          <p:nvPr/>
        </p:nvSpPr>
        <p:spPr>
          <a:xfrm>
            <a:off x="444304" y="41567"/>
            <a:ext cx="11747696" cy="114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 de próxima generación NGPON2: Tecnologías</a:t>
            </a:r>
          </a:p>
        </p:txBody>
      </p:sp>
    </p:spTree>
    <p:extLst>
      <p:ext uri="{BB962C8B-B14F-4D97-AF65-F5344CB8AC3E}">
        <p14:creationId xmlns:p14="http://schemas.microsoft.com/office/powerpoint/2010/main" val="128238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4383"/>
    </mc:Choice>
    <mc:Fallback xmlns="">
      <p:transition spd="slow" advTm="5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B830F78-131F-428C-B068-E34B64496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23051"/>
              </p:ext>
            </p:extLst>
          </p:nvPr>
        </p:nvGraphicFramePr>
        <p:xfrm>
          <a:off x="1745448" y="1415009"/>
          <a:ext cx="8375374" cy="1584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210865">
                  <a:extLst>
                    <a:ext uri="{9D8B030D-6E8A-4147-A177-3AD203B41FA5}">
                      <a16:colId xmlns:a16="http://schemas.microsoft.com/office/drawing/2014/main" val="1523793374"/>
                    </a:ext>
                  </a:extLst>
                </a:gridCol>
                <a:gridCol w="1921565">
                  <a:extLst>
                    <a:ext uri="{9D8B030D-6E8A-4147-A177-3AD203B41FA5}">
                      <a16:colId xmlns:a16="http://schemas.microsoft.com/office/drawing/2014/main" val="2858516639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3497880809"/>
                    </a:ext>
                  </a:extLst>
                </a:gridCol>
                <a:gridCol w="1612926">
                  <a:extLst>
                    <a:ext uri="{9D8B030D-6E8A-4147-A177-3AD203B41FA5}">
                      <a16:colId xmlns:a16="http://schemas.microsoft.com/office/drawing/2014/main" val="1181756055"/>
                    </a:ext>
                  </a:extLst>
                </a:gridCol>
              </a:tblGrid>
              <a:tr h="354559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GPON</a:t>
                      </a:r>
                      <a:endParaRPr lang="es-E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XGPON</a:t>
                      </a:r>
                      <a:endParaRPr lang="es-E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NGPON2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384474"/>
                  </a:ext>
                </a:extLst>
              </a:tr>
              <a:tr h="354559"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Velocidad de transferencia 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Gb/s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Gb/s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Gb/s*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64298"/>
                  </a:ext>
                </a:extLst>
              </a:tr>
              <a:tr h="354559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Alcance físico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5206595"/>
                  </a:ext>
                </a:extLst>
              </a:tr>
              <a:tr h="384594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Relación de división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1:256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&gt;1:256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9321407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73500BB0-9E0A-4DE8-8B97-0D9815F6CA35}"/>
              </a:ext>
            </a:extLst>
          </p:cNvPr>
          <p:cNvSpPr/>
          <p:nvPr/>
        </p:nvSpPr>
        <p:spPr>
          <a:xfrm>
            <a:off x="1745448" y="3448389"/>
            <a:ext cx="8375374" cy="6819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perspectiveAbove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*  Se prevé un mínimo de 4 canales NGPON2 = 40 Gb/s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B3653C7-FAFC-408E-987A-45750A80CCA0}"/>
              </a:ext>
            </a:extLst>
          </p:cNvPr>
          <p:cNvSpPr txBox="1">
            <a:spLocks/>
          </p:cNvSpPr>
          <p:nvPr/>
        </p:nvSpPr>
        <p:spPr>
          <a:xfrm>
            <a:off x="444304" y="41567"/>
            <a:ext cx="11747696" cy="114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Estándar de próxima generación NGPON2: Comparativa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191611-BB5E-4310-B3E3-5D962EE87D08}"/>
              </a:ext>
            </a:extLst>
          </p:cNvPr>
          <p:cNvSpPr txBox="1"/>
          <p:nvPr/>
        </p:nvSpPr>
        <p:spPr>
          <a:xfrm>
            <a:off x="2348820" y="2962575"/>
            <a:ext cx="749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Parámetros definidos en los estándares GPON, XGPON y NGPON2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D78D336-AD2E-416A-A174-9DF1861C7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80588"/>
              </p:ext>
            </p:extLst>
          </p:nvPr>
        </p:nvGraphicFramePr>
        <p:xfrm>
          <a:off x="1745448" y="4326051"/>
          <a:ext cx="8375374" cy="1798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934383">
                  <a:extLst>
                    <a:ext uri="{9D8B030D-6E8A-4147-A177-3AD203B41FA5}">
                      <a16:colId xmlns:a16="http://schemas.microsoft.com/office/drawing/2014/main" val="152379337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58516639"/>
                    </a:ext>
                  </a:extLst>
                </a:gridCol>
                <a:gridCol w="2154991">
                  <a:extLst>
                    <a:ext uri="{9D8B030D-6E8A-4147-A177-3AD203B41FA5}">
                      <a16:colId xmlns:a16="http://schemas.microsoft.com/office/drawing/2014/main" val="1181756055"/>
                    </a:ext>
                  </a:extLst>
                </a:gridCol>
              </a:tblGrid>
              <a:tr h="39577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GPON</a:t>
                      </a:r>
                      <a:endParaRPr lang="es-E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NGPON2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384474"/>
                  </a:ext>
                </a:extLst>
              </a:tr>
              <a:tr h="523588"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Velocidad de transferencia por cada ODN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Gb/s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20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Gb/s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64298"/>
                  </a:ext>
                </a:extLst>
              </a:tr>
              <a:tr h="539630"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Velocidad de transferencia por cada usuario (ODNs 1:64)</a:t>
                      </a:r>
                      <a:endParaRPr lang="es-E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37.5 Mb/s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625 Mb/s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520659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CEA97D1-F29F-40B6-8C32-F8579FACAE8A}"/>
              </a:ext>
            </a:extLst>
          </p:cNvPr>
          <p:cNvSpPr txBox="1"/>
          <p:nvPr/>
        </p:nvSpPr>
        <p:spPr>
          <a:xfrm>
            <a:off x="2348820" y="6124371"/>
            <a:ext cx="703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Velocidad de transferencia en los estándares GPON y NGPON2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6C22F2-34BD-4B3E-9F3F-49063CFA5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54"/>
    </mc:Choice>
    <mc:Fallback xmlns="">
      <p:transition spd="slow" advTm="6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14" y="41567"/>
            <a:ext cx="12558774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Migración a NGPON2: Planificación espectral de coexistencia </a:t>
            </a:r>
          </a:p>
        </p:txBody>
      </p:sp>
      <p:pic>
        <p:nvPicPr>
          <p:cNvPr id="3074" name="Imagen 1">
            <a:extLst>
              <a:ext uri="{FF2B5EF4-FFF2-40B4-BE49-F238E27FC236}">
                <a16:creationId xmlns:a16="http://schemas.microsoft.com/office/drawing/2014/main" id="{FF25A5B1-FB88-4A6B-B203-1857F86C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91557"/>
            <a:ext cx="8092521" cy="501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404CADB-B8E4-4B4C-947A-2BBB27442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7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7815"/>
    </mc:Choice>
    <mc:Fallback xmlns="">
      <p:transition spd="slow" advTm="4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Migración a NGPON2: Arquitectura de coexistencia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6576CD5-EB12-4649-A562-2565C68F23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4474FE5-BED2-471E-B44B-93764353B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495" y="1626372"/>
            <a:ext cx="7353422" cy="47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3845"/>
    </mc:Choice>
    <mc:Fallback xmlns="">
      <p:transition spd="slow" advTm="6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70839B-72A9-4D66-B232-A931713D0855}"/>
              </a:ext>
            </a:extLst>
          </p:cNvPr>
          <p:cNvSpPr/>
          <p:nvPr/>
        </p:nvSpPr>
        <p:spPr>
          <a:xfrm>
            <a:off x="3530992" y="2996418"/>
            <a:ext cx="8145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Estudio económico</a:t>
            </a:r>
          </a:p>
          <a:p>
            <a:endParaRPr lang="es-E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EB2C5-FEF4-484F-A0EE-78F8614E7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07" y="0"/>
            <a:ext cx="9144000" cy="1230997"/>
          </a:xfrm>
        </p:spPr>
        <p:txBody>
          <a:bodyPr/>
          <a:lstStyle/>
          <a:p>
            <a:pPr algn="l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D83AC1-913C-4759-A041-023DB5687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168" y="1349482"/>
            <a:ext cx="11983037" cy="544419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Contexto y justificación del Trabajo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Objetivos del Trabajo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Estructura de una red PON</a:t>
            </a:r>
          </a:p>
          <a:p>
            <a:pPr lvl="1" algn="l"/>
            <a:endParaRPr lang="es-E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2.  Estudio técnico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Estándares actuales GPON y XGPON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Estándar de próxima generación NGPON2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Migración a NGPON2</a:t>
            </a:r>
          </a:p>
          <a:p>
            <a:pPr lvl="1" algn="l"/>
            <a:endParaRPr lang="es-E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3. Estudio económico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Definición del escenario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Solución técnica y comercial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Solución técnica y económica particularizada al escenario definido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Análisis final de viabilidad del Trabajo</a:t>
            </a:r>
          </a:p>
          <a:p>
            <a:pPr algn="l"/>
            <a:endParaRPr lang="es-E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4. Conclusiones</a:t>
            </a:r>
          </a:p>
          <a:p>
            <a:pPr algn="l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DAAA33-E314-4FD9-9508-6A5E959FD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8"/>
    </mc:Choice>
    <mc:Fallback xmlns="">
      <p:transition spd="slow" advTm="5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Definición del escenario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54E3E77-8608-4AB4-9CA8-1468A87B8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184439"/>
              </p:ext>
            </p:extLst>
          </p:nvPr>
        </p:nvGraphicFramePr>
        <p:xfrm>
          <a:off x="934720" y="1413933"/>
          <a:ext cx="10312400" cy="503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2558CA1-6ABE-4BC3-96B2-5A2B749E8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7785"/>
    </mc:Choice>
    <mc:Fallback xmlns="">
      <p:transition spd="slow" advTm="6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técnica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E1A5C23-D6F1-4BCA-A184-E45A751BA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49512"/>
              </p:ext>
            </p:extLst>
          </p:nvPr>
        </p:nvGraphicFramePr>
        <p:xfrm>
          <a:off x="1290676" y="2935165"/>
          <a:ext cx="9348295" cy="323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A19D9DAE-0907-4B38-9EAC-066D9FA77D0B}"/>
              </a:ext>
            </a:extLst>
          </p:cNvPr>
          <p:cNvSpPr/>
          <p:nvPr/>
        </p:nvSpPr>
        <p:spPr>
          <a:xfrm>
            <a:off x="2560319" y="1910104"/>
            <a:ext cx="6772367" cy="819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Inserción de componentes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1AE306-7ECE-47B6-BA64-680708F0D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254"/>
    </mc:Choice>
    <mc:Fallback xmlns="">
      <p:transition spd="slow" advTm="6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comercial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309C7F2-7B70-4590-9E09-CF1939C8C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181366"/>
              </p:ext>
            </p:extLst>
          </p:nvPr>
        </p:nvGraphicFramePr>
        <p:xfrm>
          <a:off x="1955800" y="1447800"/>
          <a:ext cx="8128000" cy="519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71097179-E3E5-4873-B895-91F4FA47A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62382"/>
              </p:ext>
            </p:extLst>
          </p:nvPr>
        </p:nvGraphicFramePr>
        <p:xfrm>
          <a:off x="3805237" y="1911081"/>
          <a:ext cx="578326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754">
                  <a:extLst>
                    <a:ext uri="{9D8B030D-6E8A-4147-A177-3AD203B41FA5}">
                      <a16:colId xmlns:a16="http://schemas.microsoft.com/office/drawing/2014/main" val="3305762278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530948223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3585961071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Fabricante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 GPON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9969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WaveAccess</a:t>
                      </a:r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Telnet 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38687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0CBD3563-8197-45AE-BBB9-497C2E482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149106"/>
              </p:ext>
            </p:extLst>
          </p:nvPr>
        </p:nvGraphicFramePr>
        <p:xfrm>
          <a:off x="3805237" y="3219107"/>
          <a:ext cx="578326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754">
                  <a:extLst>
                    <a:ext uri="{9D8B030D-6E8A-4147-A177-3AD203B41FA5}">
                      <a16:colId xmlns:a16="http://schemas.microsoft.com/office/drawing/2014/main" val="3305762278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530948223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3585961071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Fabricante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 GPON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9969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SmartOLT 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Telnet 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38687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77819D44-83CC-4CA1-A329-DA6ACE515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772991"/>
              </p:ext>
            </p:extLst>
          </p:nvPr>
        </p:nvGraphicFramePr>
        <p:xfrm>
          <a:off x="3805235" y="4546183"/>
          <a:ext cx="578326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754">
                  <a:extLst>
                    <a:ext uri="{9D8B030D-6E8A-4147-A177-3AD203B41FA5}">
                      <a16:colId xmlns:a16="http://schemas.microsoft.com/office/drawing/2014/main" val="3305762278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530948223"/>
                    </a:ext>
                  </a:extLst>
                </a:gridCol>
                <a:gridCol w="1927754">
                  <a:extLst>
                    <a:ext uri="{9D8B030D-6E8A-4147-A177-3AD203B41FA5}">
                      <a16:colId xmlns:a16="http://schemas.microsoft.com/office/drawing/2014/main" val="3585961071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Fabricante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 GPON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9969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 OLT B+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Telnet 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38687"/>
                  </a:ext>
                </a:extLst>
              </a:tr>
            </a:tbl>
          </a:graphicData>
        </a:graphic>
      </p:graphicFrame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48A2C756-CB72-4FB0-BDC4-3984C9AD4F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2985"/>
    </mc:Choice>
    <mc:Fallback xmlns="">
      <p:transition spd="slow" advTm="13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técnica particularizada al escenario definido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A1E6D54-5F7B-4FB8-BCE9-5977EABDFA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612319"/>
              </p:ext>
            </p:extLst>
          </p:nvPr>
        </p:nvGraphicFramePr>
        <p:xfrm>
          <a:off x="1727200" y="1501727"/>
          <a:ext cx="8572108" cy="4645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BA41160-93EF-44B4-A4F8-42927ED6AC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9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2720"/>
    </mc:Choice>
    <mc:Fallback xmlns="">
      <p:transition spd="slow" advTm="5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CA95981-08E6-40D4-94D6-7C4B8E31E4B0}"/>
              </a:ext>
            </a:extLst>
          </p:cNvPr>
          <p:cNvSpPr/>
          <p:nvPr/>
        </p:nvSpPr>
        <p:spPr>
          <a:xfrm>
            <a:off x="8342084" y="2886848"/>
            <a:ext cx="1959429" cy="2927519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B4EB0BD-7077-4F4D-BD69-BB46024666EC}"/>
              </a:ext>
            </a:extLst>
          </p:cNvPr>
          <p:cNvSpPr/>
          <p:nvPr/>
        </p:nvSpPr>
        <p:spPr>
          <a:xfrm>
            <a:off x="6124575" y="2892707"/>
            <a:ext cx="1959429" cy="2927519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3B7EFB9-CA32-4A42-92D4-1C217D4616F6}"/>
              </a:ext>
            </a:extLst>
          </p:cNvPr>
          <p:cNvSpPr/>
          <p:nvPr/>
        </p:nvSpPr>
        <p:spPr>
          <a:xfrm>
            <a:off x="3920672" y="2892708"/>
            <a:ext cx="1959429" cy="2927519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3C53818-8927-4125-95FE-46D6C540B383}"/>
              </a:ext>
            </a:extLst>
          </p:cNvPr>
          <p:cNvSpPr/>
          <p:nvPr/>
        </p:nvSpPr>
        <p:spPr>
          <a:xfrm>
            <a:off x="1708963" y="2892709"/>
            <a:ext cx="1959429" cy="2927519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D95C453-57DA-40CF-A5BA-9CCE107B8E0B}"/>
              </a:ext>
            </a:extLst>
          </p:cNvPr>
          <p:cNvSpPr/>
          <p:nvPr/>
        </p:nvSpPr>
        <p:spPr>
          <a:xfrm>
            <a:off x="1699439" y="1959429"/>
            <a:ext cx="8584043" cy="768680"/>
          </a:xfrm>
          <a:prstGeom prst="roundRect">
            <a:avLst>
              <a:gd name="adj" fmla="val 10000"/>
            </a:avLst>
          </a:prstGeom>
          <a:solidFill>
            <a:srgbClr val="0CFC0C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algn="ctr"/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OPCIÓN A - Migración completa de clientes a NGPON2 (1050)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7795816-212D-4D3F-AD13-18664CC075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483691"/>
              </p:ext>
            </p:extLst>
          </p:nvPr>
        </p:nvGraphicFramePr>
        <p:xfrm>
          <a:off x="1927460" y="2795912"/>
          <a:ext cx="8128000" cy="175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7E48F3CE-45D0-446D-A515-92015D398140}"/>
              </a:ext>
            </a:extLst>
          </p:cNvPr>
          <p:cNvSpPr txBox="1"/>
          <p:nvPr/>
        </p:nvSpPr>
        <p:spPr>
          <a:xfrm>
            <a:off x="1714281" y="4433836"/>
            <a:ext cx="20144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17 ODNs 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1:64</a:t>
            </a:r>
          </a:p>
          <a:p>
            <a:pPr lvl="0" algn="ctr"/>
            <a:endParaRPr lang="es-E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(1050/64=16,4=17)</a:t>
            </a:r>
            <a:r>
              <a:rPr lang="es-E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A3D4741-8798-471C-BB22-642245B98F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CE5ECD3-2B16-4C0C-8B2F-756BFC6349DD}"/>
              </a:ext>
            </a:extLst>
          </p:cNvPr>
          <p:cNvSpPr txBox="1"/>
          <p:nvPr/>
        </p:nvSpPr>
        <p:spPr>
          <a:xfrm>
            <a:off x="3976643" y="4167335"/>
            <a:ext cx="18731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12 Puertos/OLT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24 Puertos</a:t>
            </a:r>
          </a:p>
          <a:p>
            <a:pPr lvl="0" algn="ctr"/>
            <a:endParaRPr lang="es-E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5A8EEC4-F24F-485F-B679-B8A83CD6778C}"/>
              </a:ext>
            </a:extLst>
          </p:cNvPr>
          <p:cNvSpPr txBox="1"/>
          <p:nvPr/>
        </p:nvSpPr>
        <p:spPr>
          <a:xfrm>
            <a:off x="6287928" y="4167335"/>
            <a:ext cx="17740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Transceptores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WMs</a:t>
            </a:r>
          </a:p>
          <a:p>
            <a:pPr lvl="0" algn="ctr"/>
            <a:endParaRPr lang="es-E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0A3376B-240B-41D1-A259-C16611AC9258}"/>
              </a:ext>
            </a:extLst>
          </p:cNvPr>
          <p:cNvSpPr txBox="1"/>
          <p:nvPr/>
        </p:nvSpPr>
        <p:spPr>
          <a:xfrm>
            <a:off x="8531684" y="4204462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WDM1r de </a:t>
            </a:r>
          </a:p>
          <a:p>
            <a:pPr lvl="0"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coexistencia</a:t>
            </a:r>
          </a:p>
          <a:p>
            <a:pPr lvl="0" algn="ctr"/>
            <a:endParaRPr lang="es-E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E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120E67C-E4C9-4D21-99D3-9F26412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técnica particularizada al escenario definido</a:t>
            </a:r>
          </a:p>
        </p:txBody>
      </p:sp>
    </p:spTree>
    <p:extLst>
      <p:ext uri="{BB962C8B-B14F-4D97-AF65-F5344CB8AC3E}">
        <p14:creationId xmlns:p14="http://schemas.microsoft.com/office/powerpoint/2010/main" val="2417760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0735"/>
    </mc:Choice>
    <mc:Fallback xmlns="">
      <p:transition spd="slow" advTm="7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técnica particularizada al escenario definido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4D9F63F-8DBB-4821-BF71-B98A7D669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047529"/>
              </p:ext>
            </p:extLst>
          </p:nvPr>
        </p:nvGraphicFramePr>
        <p:xfrm>
          <a:off x="1367698" y="2504552"/>
          <a:ext cx="9456602" cy="2225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2544804">
                  <a:extLst>
                    <a:ext uri="{9D8B030D-6E8A-4147-A177-3AD203B41FA5}">
                      <a16:colId xmlns:a16="http://schemas.microsoft.com/office/drawing/2014/main" val="2828341233"/>
                    </a:ext>
                  </a:extLst>
                </a:gridCol>
                <a:gridCol w="2265717">
                  <a:extLst>
                    <a:ext uri="{9D8B030D-6E8A-4147-A177-3AD203B41FA5}">
                      <a16:colId xmlns:a16="http://schemas.microsoft.com/office/drawing/2014/main" val="562762088"/>
                    </a:ext>
                  </a:extLst>
                </a:gridCol>
                <a:gridCol w="1562152">
                  <a:extLst>
                    <a:ext uri="{9D8B030D-6E8A-4147-A177-3AD203B41FA5}">
                      <a16:colId xmlns:a16="http://schemas.microsoft.com/office/drawing/2014/main" val="3821833260"/>
                    </a:ext>
                  </a:extLst>
                </a:gridCol>
                <a:gridCol w="1633701">
                  <a:extLst>
                    <a:ext uri="{9D8B030D-6E8A-4147-A177-3AD203B41FA5}">
                      <a16:colId xmlns:a16="http://schemas.microsoft.com/office/drawing/2014/main" val="4230624411"/>
                    </a:ext>
                  </a:extLst>
                </a:gridCol>
                <a:gridCol w="1450228">
                  <a:extLst>
                    <a:ext uri="{9D8B030D-6E8A-4147-A177-3AD203B41FA5}">
                      <a16:colId xmlns:a16="http://schemas.microsoft.com/office/drawing/2014/main" val="2527224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Dispositivo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unidades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475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de Migración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CF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272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ONU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WaveAccess 4022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07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SmartOLT 460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553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 OLT B+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413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AWG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112481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6D59F53-BDBB-4911-9F52-BE73E9D23FEA}"/>
              </a:ext>
            </a:extLst>
          </p:cNvPr>
          <p:cNvSpPr txBox="1"/>
          <p:nvPr/>
        </p:nvSpPr>
        <p:spPr>
          <a:xfrm>
            <a:off x="2688656" y="4729592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Inventario de componentes asociado al despliegue NGPON2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252DF35-6603-4D5C-B6FF-738BCFDCE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6424"/>
    </mc:Choice>
    <mc:Fallback xmlns="">
      <p:transition spd="slow" advTm="2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económica particularizada al escenario definido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BC11823-2EDB-4B82-B17B-05E2596F6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514351"/>
              </p:ext>
            </p:extLst>
          </p:nvPr>
        </p:nvGraphicFramePr>
        <p:xfrm>
          <a:off x="174174" y="1414391"/>
          <a:ext cx="10711544" cy="1853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E8EB0C22-2FBA-4497-92E1-5E3B26C2F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466862"/>
              </p:ext>
            </p:extLst>
          </p:nvPr>
        </p:nvGraphicFramePr>
        <p:xfrm>
          <a:off x="1665513" y="3087334"/>
          <a:ext cx="9942287" cy="1853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DADBB2AF-31F4-4434-AFD8-57EFF0395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418481"/>
              </p:ext>
            </p:extLst>
          </p:nvPr>
        </p:nvGraphicFramePr>
        <p:xfrm>
          <a:off x="500741" y="4813472"/>
          <a:ext cx="10711545" cy="1853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3BD4445-BC05-4267-8F8F-8E9AA258BE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9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8270"/>
    </mc:Choice>
    <mc:Fallback xmlns="">
      <p:transition spd="slow" advTm="9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0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2205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Solución económica particularizada al escenario definido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0EB349E-5640-4E77-8C34-EF0014E84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289202"/>
              </p:ext>
            </p:extLst>
          </p:nvPr>
        </p:nvGraphicFramePr>
        <p:xfrm>
          <a:off x="1789693" y="1451429"/>
          <a:ext cx="8128000" cy="474821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753607">
                  <a:extLst>
                    <a:ext uri="{9D8B030D-6E8A-4147-A177-3AD203B41FA5}">
                      <a16:colId xmlns:a16="http://schemas.microsoft.com/office/drawing/2014/main" val="3601252930"/>
                    </a:ext>
                  </a:extLst>
                </a:gridCol>
                <a:gridCol w="1696357">
                  <a:extLst>
                    <a:ext uri="{9D8B030D-6E8A-4147-A177-3AD203B41FA5}">
                      <a16:colId xmlns:a16="http://schemas.microsoft.com/office/drawing/2014/main" val="1161589262"/>
                    </a:ext>
                  </a:extLst>
                </a:gridCol>
                <a:gridCol w="1426836">
                  <a:extLst>
                    <a:ext uri="{9D8B030D-6E8A-4147-A177-3AD203B41FA5}">
                      <a16:colId xmlns:a16="http://schemas.microsoft.com/office/drawing/2014/main" val="309658139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884424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36460644"/>
                    </a:ext>
                  </a:extLst>
                </a:gridCol>
              </a:tblGrid>
              <a:tr h="313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Dispositivo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Modelo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Precio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Costes Totales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36366"/>
                  </a:ext>
                </a:extLst>
              </a:tr>
              <a:tr h="21973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A, migración completa de clientes a NGPON2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CF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654266"/>
                  </a:ext>
                </a:extLst>
              </a:tr>
              <a:tr h="292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ONU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WaveAccess 4022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168000,00€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364125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SmartOLT 460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5333,00€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10666,00€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2308073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 OLT B+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2975,00€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785066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AWG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1000,00€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17000,00€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0027311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EQUIP. 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198641,00€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286763"/>
                  </a:ext>
                </a:extLst>
              </a:tr>
              <a:tr h="24028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B, migración moderada de clientes a NGPON2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294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ONU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WaveAccess 4022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126000,00€</a:t>
                      </a:r>
                      <a:endParaRPr lang="es-E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4570565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SmartOLT 460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7999,50€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7999,50€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36958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 OLT B+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262,50€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2362,50€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1564025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AWG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1000,00€ 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4277524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EQUIP. 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145362,00€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465373"/>
                  </a:ext>
                </a:extLst>
              </a:tr>
              <a:tr h="21973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C, migración reducida de clientes a NGPON2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556728"/>
                  </a:ext>
                </a:extLst>
              </a:tr>
              <a:tr h="292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ONU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WaveAccess 4022</a:t>
                      </a:r>
                      <a:endParaRPr lang="es-E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33600,00€</a:t>
                      </a:r>
                      <a:endParaRPr lang="es-E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446787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SmartOLT 460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10666,00€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10666,00€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3682329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 OLT B+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6127187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AWG</a:t>
                      </a:r>
                      <a:endParaRPr lang="es-ES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2000,00€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280321"/>
                  </a:ext>
                </a:extLst>
              </a:tr>
              <a:tr h="2197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EQUIP. 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46966,00€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2404409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4762644A-B4EE-4A2D-ACE5-00DF2119B4E3}"/>
              </a:ext>
            </a:extLst>
          </p:cNvPr>
          <p:cNvSpPr/>
          <p:nvPr/>
        </p:nvSpPr>
        <p:spPr>
          <a:xfrm>
            <a:off x="3198807" y="6167708"/>
            <a:ext cx="5097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Costes globales asociados al despliegue NGPON2</a:t>
            </a:r>
            <a:endParaRPr lang="es-ES" sz="1600" b="1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57AF9E2-ACC9-441C-B77C-3C0724A137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20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7926"/>
    </mc:Choice>
    <mc:Fallback xmlns="">
      <p:transition spd="slow" advTm="4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1747696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Estudio económico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Análisis final de viabilidad del Trabajo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7B317CC-130E-417A-A529-E8470BB8F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804066"/>
              </p:ext>
            </p:extLst>
          </p:nvPr>
        </p:nvGraphicFramePr>
        <p:xfrm>
          <a:off x="1370496" y="1593574"/>
          <a:ext cx="7111999" cy="285322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59383">
                  <a:extLst>
                    <a:ext uri="{9D8B030D-6E8A-4147-A177-3AD203B41FA5}">
                      <a16:colId xmlns:a16="http://schemas.microsoft.com/office/drawing/2014/main" val="4219822096"/>
                    </a:ext>
                  </a:extLst>
                </a:gridCol>
                <a:gridCol w="1957102">
                  <a:extLst>
                    <a:ext uri="{9D8B030D-6E8A-4147-A177-3AD203B41FA5}">
                      <a16:colId xmlns:a16="http://schemas.microsoft.com/office/drawing/2014/main" val="2846837326"/>
                    </a:ext>
                  </a:extLst>
                </a:gridCol>
                <a:gridCol w="2093715">
                  <a:extLst>
                    <a:ext uri="{9D8B030D-6E8A-4147-A177-3AD203B41FA5}">
                      <a16:colId xmlns:a16="http://schemas.microsoft.com/office/drawing/2014/main" val="4157926493"/>
                    </a:ext>
                  </a:extLst>
                </a:gridCol>
                <a:gridCol w="1701799">
                  <a:extLst>
                    <a:ext uri="{9D8B030D-6E8A-4147-A177-3AD203B41FA5}">
                      <a16:colId xmlns:a16="http://schemas.microsoft.com/office/drawing/2014/main" val="620074740"/>
                    </a:ext>
                  </a:extLst>
                </a:gridCol>
              </a:tblGrid>
              <a:tr h="406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Escenario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Costes Equipamiento 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Costes Infraestructura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Costes Totales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062524"/>
                  </a:ext>
                </a:extLst>
              </a:tr>
              <a:tr h="26909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A, migración completa de clientes a NGPON2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CF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712111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field</a:t>
                      </a:r>
                      <a:endParaRPr lang="es-ES" sz="1400" i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198641,00€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198641,00€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9852291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field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198641,00€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595923,00€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794564,00€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607355"/>
                  </a:ext>
                </a:extLst>
              </a:tr>
              <a:tr h="26909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B, migración moderada de clientes a NGPON2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682809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field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145362,00€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145362,00€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0604926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field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145362,00€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436086,00€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581448,00€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8105694"/>
                  </a:ext>
                </a:extLst>
              </a:tr>
              <a:tr h="26909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 C, migración reducida de clientes a NGPON2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036857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field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46966,00€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46966,00€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824074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field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46966,00€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140898,00€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73342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187864,00€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2423750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F914CF5F-B2BA-464D-A3B0-9B31A6259B74}"/>
              </a:ext>
            </a:extLst>
          </p:cNvPr>
          <p:cNvSpPr/>
          <p:nvPr/>
        </p:nvSpPr>
        <p:spPr>
          <a:xfrm>
            <a:off x="1910147" y="4446798"/>
            <a:ext cx="7010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Inversión económica en escenarios </a:t>
            </a:r>
            <a:r>
              <a:rPr lang="es-ES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 field 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green field</a:t>
            </a:r>
            <a:endParaRPr lang="es-ES" sz="1600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E13FA1-6139-4637-87C3-0B9F94D434FE}"/>
              </a:ext>
            </a:extLst>
          </p:cNvPr>
          <p:cNvSpPr/>
          <p:nvPr/>
        </p:nvSpPr>
        <p:spPr>
          <a:xfrm>
            <a:off x="8559800" y="2019300"/>
            <a:ext cx="3048000" cy="800100"/>
          </a:xfrm>
          <a:prstGeom prst="rect">
            <a:avLst/>
          </a:prstGeom>
          <a:solidFill>
            <a:srgbClr val="0CF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Ahorro de 595923,00€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8229D3B-5CBA-49D6-B19E-56626F7040B2}"/>
              </a:ext>
            </a:extLst>
          </p:cNvPr>
          <p:cNvGrpSpPr/>
          <p:nvPr/>
        </p:nvGrpSpPr>
        <p:grpSpPr>
          <a:xfrm>
            <a:off x="2998258" y="4785352"/>
            <a:ext cx="5117042" cy="1833033"/>
            <a:chOff x="2566458" y="4785352"/>
            <a:chExt cx="4582582" cy="1833033"/>
          </a:xfrm>
          <a:solidFill>
            <a:srgbClr val="002060"/>
          </a:solidFill>
        </p:grpSpPr>
        <p:sp>
          <p:nvSpPr>
            <p:cNvPr id="13" name="Forma 12">
              <a:extLst>
                <a:ext uri="{FF2B5EF4-FFF2-40B4-BE49-F238E27FC236}">
                  <a16:creationId xmlns:a16="http://schemas.microsoft.com/office/drawing/2014/main" id="{1C2AB040-C631-49BF-B52F-1C038E3E0A01}"/>
                </a:ext>
              </a:extLst>
            </p:cNvPr>
            <p:cNvSpPr/>
            <p:nvPr/>
          </p:nvSpPr>
          <p:spPr>
            <a:xfrm>
              <a:off x="2566458" y="4785352"/>
              <a:ext cx="4582582" cy="1833033"/>
            </a:xfrm>
            <a:prstGeom prst="leftRightRibb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337AD68D-5E4F-449A-85FD-0DF7F6E42FBE}"/>
                </a:ext>
              </a:extLst>
            </p:cNvPr>
            <p:cNvSpPr/>
            <p:nvPr/>
          </p:nvSpPr>
          <p:spPr>
            <a:xfrm>
              <a:off x="3116368" y="5106132"/>
              <a:ext cx="1512252" cy="898186"/>
            </a:xfrm>
            <a:custGeom>
              <a:avLst/>
              <a:gdLst>
                <a:gd name="connsiteX0" fmla="*/ 0 w 1512252"/>
                <a:gd name="connsiteY0" fmla="*/ 0 h 898186"/>
                <a:gd name="connsiteX1" fmla="*/ 1512252 w 1512252"/>
                <a:gd name="connsiteY1" fmla="*/ 0 h 898186"/>
                <a:gd name="connsiteX2" fmla="*/ 1512252 w 1512252"/>
                <a:gd name="connsiteY2" fmla="*/ 898186 h 898186"/>
                <a:gd name="connsiteX3" fmla="*/ 0 w 1512252"/>
                <a:gd name="connsiteY3" fmla="*/ 898186 h 898186"/>
                <a:gd name="connsiteX4" fmla="*/ 0 w 1512252"/>
                <a:gd name="connsiteY4" fmla="*/ 0 h 89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252" h="898186">
                  <a:moveTo>
                    <a:pt x="0" y="0"/>
                  </a:moveTo>
                  <a:lnTo>
                    <a:pt x="1512252" y="0"/>
                  </a:lnTo>
                  <a:lnTo>
                    <a:pt x="1512252" y="898186"/>
                  </a:lnTo>
                  <a:lnTo>
                    <a:pt x="0" y="8981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4008" rIns="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/>
                <a:t>75% Costes: Infraestructura de fibra óptica</a:t>
              </a: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9E7B497E-DFEE-454F-B880-CEB06F3A15F8}"/>
                </a:ext>
              </a:extLst>
            </p:cNvPr>
            <p:cNvSpPr/>
            <p:nvPr/>
          </p:nvSpPr>
          <p:spPr>
            <a:xfrm>
              <a:off x="4857750" y="5399418"/>
              <a:ext cx="1787207" cy="898186"/>
            </a:xfrm>
            <a:custGeom>
              <a:avLst/>
              <a:gdLst>
                <a:gd name="connsiteX0" fmla="*/ 0 w 1787207"/>
                <a:gd name="connsiteY0" fmla="*/ 0 h 898186"/>
                <a:gd name="connsiteX1" fmla="*/ 1787207 w 1787207"/>
                <a:gd name="connsiteY1" fmla="*/ 0 h 898186"/>
                <a:gd name="connsiteX2" fmla="*/ 1787207 w 1787207"/>
                <a:gd name="connsiteY2" fmla="*/ 898186 h 898186"/>
                <a:gd name="connsiteX3" fmla="*/ 0 w 1787207"/>
                <a:gd name="connsiteY3" fmla="*/ 898186 h 898186"/>
                <a:gd name="connsiteX4" fmla="*/ 0 w 1787207"/>
                <a:gd name="connsiteY4" fmla="*/ 0 h 89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7" h="898186">
                  <a:moveTo>
                    <a:pt x="0" y="0"/>
                  </a:moveTo>
                  <a:lnTo>
                    <a:pt x="1787207" y="0"/>
                  </a:lnTo>
                  <a:lnTo>
                    <a:pt x="1787207" y="898186"/>
                  </a:lnTo>
                  <a:lnTo>
                    <a:pt x="0" y="8981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4008" rIns="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/>
                <a:t>25% Costes: Equipamiento de red</a:t>
              </a:r>
            </a:p>
          </p:txBody>
        </p:sp>
      </p:grpSp>
      <p:pic>
        <p:nvPicPr>
          <p:cNvPr id="30" name="Audio 17">
            <a:hlinkClick r:id="" action="ppaction://media"/>
            <a:extLst>
              <a:ext uri="{FF2B5EF4-FFF2-40B4-BE49-F238E27FC236}">
                <a16:creationId xmlns:a16="http://schemas.microsoft.com/office/drawing/2014/main" id="{09CDBFA4-FFAD-4917-919F-4981BE2C44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1" name="Audio 7">
            <a:hlinkClick r:id="" action="ppaction://media"/>
            <a:extLst>
              <a:ext uri="{FF2B5EF4-FFF2-40B4-BE49-F238E27FC236}">
                <a16:creationId xmlns:a16="http://schemas.microsoft.com/office/drawing/2014/main" id="{21FF1F8B-A792-476F-A6EA-0D287199F08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08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8000"/>
    </mc:Choice>
    <mc:Fallback xmlns="">
      <p:transition spd="slow" advTm="1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8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70839B-72A9-4D66-B232-A931713D0855}"/>
              </a:ext>
            </a:extLst>
          </p:cNvPr>
          <p:cNvSpPr/>
          <p:nvPr/>
        </p:nvSpPr>
        <p:spPr>
          <a:xfrm>
            <a:off x="3840480" y="3052689"/>
            <a:ext cx="5190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Conclusiones</a:t>
            </a:r>
          </a:p>
        </p:txBody>
      </p:sp>
    </p:spTree>
    <p:extLst>
      <p:ext uri="{BB962C8B-B14F-4D97-AF65-F5344CB8AC3E}">
        <p14:creationId xmlns:p14="http://schemas.microsoft.com/office/powerpoint/2010/main" val="19208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70839B-72A9-4D66-B232-A931713D0855}"/>
              </a:ext>
            </a:extLst>
          </p:cNvPr>
          <p:cNvSpPr/>
          <p:nvPr/>
        </p:nvSpPr>
        <p:spPr>
          <a:xfrm>
            <a:off x="3530992" y="2996418"/>
            <a:ext cx="8145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Introducción</a:t>
            </a:r>
          </a:p>
          <a:p>
            <a:endParaRPr lang="es-E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19B9DDA-D195-4C40-84B5-93ACF0D01D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018466"/>
              </p:ext>
            </p:extLst>
          </p:nvPr>
        </p:nvGraphicFramePr>
        <p:xfrm>
          <a:off x="1428151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Gráfico 6" descr="Marca de verificación">
            <a:extLst>
              <a:ext uri="{FF2B5EF4-FFF2-40B4-BE49-F238E27FC236}">
                <a16:creationId xmlns:a16="http://schemas.microsoft.com/office/drawing/2014/main" id="{1C747302-0476-4E97-B218-25EB11C6F0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70348" y="4403785"/>
            <a:ext cx="914400" cy="914400"/>
          </a:xfrm>
          <a:prstGeom prst="rect">
            <a:avLst/>
          </a:prstGeom>
        </p:spPr>
      </p:pic>
      <p:pic>
        <p:nvPicPr>
          <p:cNvPr id="9" name="Gráfico 8" descr="Marca de verificación">
            <a:extLst>
              <a:ext uri="{FF2B5EF4-FFF2-40B4-BE49-F238E27FC236}">
                <a16:creationId xmlns:a16="http://schemas.microsoft.com/office/drawing/2014/main" id="{14F31F14-9F8E-4F29-AEBD-6B62238245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1600" y="3946585"/>
            <a:ext cx="914400" cy="914400"/>
          </a:xfrm>
          <a:prstGeom prst="rect">
            <a:avLst/>
          </a:prstGeom>
        </p:spPr>
      </p:pic>
      <p:pic>
        <p:nvPicPr>
          <p:cNvPr id="10" name="Gráfico 9" descr="Marca de verificación">
            <a:extLst>
              <a:ext uri="{FF2B5EF4-FFF2-40B4-BE49-F238E27FC236}">
                <a16:creationId xmlns:a16="http://schemas.microsoft.com/office/drawing/2014/main" id="{FA16C851-D4AB-4D36-B587-C47666A731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92852" y="3032185"/>
            <a:ext cx="914400" cy="9144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FB689F7-92BD-4719-BE1B-82326FD3AA59}"/>
              </a:ext>
            </a:extLst>
          </p:cNvPr>
          <p:cNvSpPr txBox="1">
            <a:spLocks/>
          </p:cNvSpPr>
          <p:nvPr/>
        </p:nvSpPr>
        <p:spPr>
          <a:xfrm>
            <a:off x="444304" y="41567"/>
            <a:ext cx="11747696" cy="114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Conclusiones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3B1120F-C176-44B6-AD8C-6E0EC0A4E4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9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1184"/>
    </mc:Choice>
    <mc:Fallback xmlns="">
      <p:transition spd="slow" advTm="5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FB5A92C-2DF2-4796-9B76-C611E00CE876}"/>
              </a:ext>
            </a:extLst>
          </p:cNvPr>
          <p:cNvSpPr/>
          <p:nvPr/>
        </p:nvSpPr>
        <p:spPr>
          <a:xfrm>
            <a:off x="0" y="5268686"/>
            <a:ext cx="12192001" cy="1589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570839B-72A9-4D66-B232-A931713D0855}"/>
              </a:ext>
            </a:extLst>
          </p:cNvPr>
          <p:cNvSpPr/>
          <p:nvPr/>
        </p:nvSpPr>
        <p:spPr>
          <a:xfrm>
            <a:off x="3187337" y="890060"/>
            <a:ext cx="5550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del Trabajo de Fin de Máster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B3E9E10-E1A8-478E-BFD1-A36F426DE7F8}"/>
              </a:ext>
            </a:extLst>
          </p:cNvPr>
          <p:cNvSpPr txBox="1"/>
          <p:nvPr/>
        </p:nvSpPr>
        <p:spPr>
          <a:xfrm>
            <a:off x="1204686" y="2911927"/>
            <a:ext cx="98116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Agradecimientos:</a:t>
            </a:r>
          </a:p>
          <a:p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 novia, Almudena, por su infinita paciencia</a:t>
            </a:r>
          </a:p>
          <a:p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consultor del Trabajo, Josep, todo un ejemplo de vocación por la enseñanza</a:t>
            </a:r>
          </a:p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528E32-1604-497C-BB38-FA4DACE51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9754"/>
            <a:ext cx="2017712" cy="14682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73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0515600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Contexto y justificación del Trabajo</a:t>
            </a:r>
          </a:p>
        </p:txBody>
      </p:sp>
      <p:pic>
        <p:nvPicPr>
          <p:cNvPr id="2050" name="Imagen 1">
            <a:extLst>
              <a:ext uri="{FF2B5EF4-FFF2-40B4-BE49-F238E27FC236}">
                <a16:creationId xmlns:a16="http://schemas.microsoft.com/office/drawing/2014/main" id="{66B31E7F-2E2F-4990-879A-993698EF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19" y="1786291"/>
            <a:ext cx="7762192" cy="41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B74E441-7B67-4C57-81D5-B206B8B922EF}"/>
              </a:ext>
            </a:extLst>
          </p:cNvPr>
          <p:cNvSpPr/>
          <p:nvPr/>
        </p:nvSpPr>
        <p:spPr>
          <a:xfrm>
            <a:off x="4091746" y="5913661"/>
            <a:ext cx="602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Tráfico global IP por servicio </a:t>
            </a:r>
            <a:endParaRPr lang="es-E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F1AF40-1CD1-4CF6-B69F-4C9135265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4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0"/>
    </mc:Choice>
    <mc:Fallback xmlns="">
      <p:transition spd="slow" advTm="3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0515600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Contexto y justificación del Trabajo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ADE99E-5834-473F-9266-D0EEE543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428" y="1707326"/>
            <a:ext cx="8416793" cy="43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6E4DAC0-57B7-402B-9A69-C6144B9AC071}"/>
              </a:ext>
            </a:extLst>
          </p:cNvPr>
          <p:cNvSpPr/>
          <p:nvPr/>
        </p:nvSpPr>
        <p:spPr>
          <a:xfrm>
            <a:off x="3269163" y="5967968"/>
            <a:ext cx="662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Panorama global de abonados FTTH (2014) </a:t>
            </a:r>
            <a:endParaRPr lang="es-E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94B3D8-AFC2-4E21-8A7F-972D08824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8"/>
    </mc:Choice>
    <mc:Fallback xmlns="">
      <p:transition spd="slow" advTm="6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0515600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Contexto y justificación del Trabajo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43BA72-D962-490E-B558-E0A65AEC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34447"/>
            <a:ext cx="8777515" cy="45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B435CB5-6BEC-4A16-A517-FCEE387DA112}"/>
              </a:ext>
            </a:extLst>
          </p:cNvPr>
          <p:cNvSpPr/>
          <p:nvPr/>
        </p:nvSpPr>
        <p:spPr>
          <a:xfrm>
            <a:off x="3615409" y="5966880"/>
            <a:ext cx="6213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Estándares NGN en discusión </a:t>
            </a:r>
            <a:endParaRPr lang="es-E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13C7E7-4D8A-4984-8D0E-E4D450F9F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10"/>
    </mc:Choice>
    <mc:Fallback xmlns="">
      <p:transition spd="slow" advTm="8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0515600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Objetivos del Trabajo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334E68-6AF1-4D60-856E-E875DB798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743415"/>
              </p:ext>
            </p:extLst>
          </p:nvPr>
        </p:nvGraphicFramePr>
        <p:xfrm>
          <a:off x="849312" y="3131894"/>
          <a:ext cx="9653588" cy="3335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689ED9D-E2FF-4494-A8F0-8EA6C07EE9A9}"/>
              </a:ext>
            </a:extLst>
          </p:cNvPr>
          <p:cNvSpPr/>
          <p:nvPr/>
        </p:nvSpPr>
        <p:spPr>
          <a:xfrm>
            <a:off x="901504" y="1762539"/>
            <a:ext cx="9601200" cy="1119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tecno-económico del despliegue del estándar NGPON2 sobre la infraestructura óptica heredada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9D76BCB-AFB2-4865-B0CF-05DD5289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1"/>
    </mc:Choice>
    <mc:Fallback xmlns="">
      <p:transition spd="slow" advTm="5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C10554-5C7B-44E4-A985-15290AFC7D62}"/>
              </a:ext>
            </a:extLst>
          </p:cNvPr>
          <p:cNvSpPr/>
          <p:nvPr/>
        </p:nvSpPr>
        <p:spPr>
          <a:xfrm>
            <a:off x="0" y="-638"/>
            <a:ext cx="12192000" cy="1182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12700-AE95-4390-BC41-2D6EDBF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41567"/>
            <a:ext cx="10515600" cy="1140120"/>
          </a:xfrm>
        </p:spPr>
        <p:txBody>
          <a:bodyPr>
            <a:norm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Introducción</a:t>
            </a:r>
            <a:b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Estructura de una red PON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68105D9-0493-4BDB-B4C3-24FF6D0D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95" y="1457801"/>
            <a:ext cx="8535913" cy="50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DDC76F5-9837-4277-8B6A-BD9A40B0A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4"/>
    </mc:Choice>
    <mc:Fallback xmlns="">
      <p:transition spd="slow" advTm="8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70839B-72A9-4D66-B232-A931713D0855}"/>
              </a:ext>
            </a:extLst>
          </p:cNvPr>
          <p:cNvSpPr/>
          <p:nvPr/>
        </p:nvSpPr>
        <p:spPr>
          <a:xfrm>
            <a:off x="3530992" y="2996418"/>
            <a:ext cx="8145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Estudio técnico</a:t>
            </a:r>
          </a:p>
          <a:p>
            <a:endParaRPr lang="es-E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2737</TotalTime>
  <Words>1090</Words>
  <Application>Microsoft Office PowerPoint</Application>
  <PresentationFormat>Panorámica</PresentationFormat>
  <Paragraphs>373</Paragraphs>
  <Slides>31</Slides>
  <Notes>27</Notes>
  <HiddenSlides>0</HiddenSlides>
  <MMClips>27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Vivaldi</vt:lpstr>
      <vt:lpstr>Wingdings</vt:lpstr>
      <vt:lpstr>Tema de Office</vt:lpstr>
      <vt:lpstr>Estudio tecno-económico del despliegue del estándar NG-PON2 sobre infraestructura óptica heredada </vt:lpstr>
      <vt:lpstr>Índice</vt:lpstr>
      <vt:lpstr>Presentación de PowerPoint</vt:lpstr>
      <vt:lpstr>1.  Introducción  Contexto y justificación del Trabajo</vt:lpstr>
      <vt:lpstr>1.  Introducción  Contexto y justificación del Trabajo</vt:lpstr>
      <vt:lpstr>1.  Introducción  Contexto y justificación del Trabajo</vt:lpstr>
      <vt:lpstr>1.  Introducción  Objetivos del Trabajo</vt:lpstr>
      <vt:lpstr>1.  Introducción   Estructura de una red PON</vt:lpstr>
      <vt:lpstr>Presentación de PowerPoint</vt:lpstr>
      <vt:lpstr>2.  Estudio técnico  Estándares actuales GPON y XGPON: Fundamentos</vt:lpstr>
      <vt:lpstr>2.  Estudio técnico  Estándares actuales GPON y XGPON: Canal descendente </vt:lpstr>
      <vt:lpstr>2.  Estudio técnico  Estándares actuales GPON y XGPON: Canal ascendente</vt:lpstr>
      <vt:lpstr>2.  Estudio técnico  Estándar de próxima generación NGPON2: Arquitectura</vt:lpstr>
      <vt:lpstr>2.  Estudio técnico  Estándar de próxima generación NGPON2: Tecnologías</vt:lpstr>
      <vt:lpstr>Presentación de PowerPoint</vt:lpstr>
      <vt:lpstr>Presentación de PowerPoint</vt:lpstr>
      <vt:lpstr>2.  Estudio técnico       Migración a NGPON2: Planificación espectral de coexistencia </vt:lpstr>
      <vt:lpstr>2.  Estudio técnico       Migración a NGPON2: Arquitectura de coexistencia</vt:lpstr>
      <vt:lpstr>Presentación de PowerPoint</vt:lpstr>
      <vt:lpstr>3.  Estudio económico  Definición del escenario</vt:lpstr>
      <vt:lpstr>3.  Estudio económico  Solución técnica</vt:lpstr>
      <vt:lpstr>3.  Estudio económico  Solución comercial</vt:lpstr>
      <vt:lpstr>3.  Estudio económico  Solución técnica particularizada al escenario definido</vt:lpstr>
      <vt:lpstr>3.  Estudio económico  Solución técnica particularizada al escenario definido</vt:lpstr>
      <vt:lpstr>3.  Estudio económico  Solución técnica particularizada al escenario definido</vt:lpstr>
      <vt:lpstr>3.  Estudio económico  Solución económica particularizada al escenario definido</vt:lpstr>
      <vt:lpstr>3.  Estudio económico  Solución económica particularizada al escenario definido</vt:lpstr>
      <vt:lpstr>3.  Estudio económico  Análisis final de viabilidad del Trabajo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JESUS MARIO MORENO MANZANARES</dc:creator>
  <cp:lastModifiedBy>JESUS MARIO MORENO MANZANARES</cp:lastModifiedBy>
  <cp:revision>477</cp:revision>
  <dcterms:created xsi:type="dcterms:W3CDTF">2018-01-03T16:37:48Z</dcterms:created>
  <dcterms:modified xsi:type="dcterms:W3CDTF">2018-01-18T21:40:34Z</dcterms:modified>
</cp:coreProperties>
</file>