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80611-C963-4144-9763-78F20348C65A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DF97-D1AA-4A7D-8571-0E4EDC872813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12</a:t>
            </a:fld>
            <a:endParaRPr lang="es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DF97-D1AA-4A7D-8571-0E4EDC872813}" type="slidenum">
              <a:rPr lang="es-ES" smtClean="0"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3CE151-BB65-43A5-A66B-8B766907A9CB}" type="datetimeFigureOut">
              <a:rPr lang="es-ES" smtClean="0"/>
              <a:t>29/05/2011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9605F8-12B2-4D39-AF09-06E8666EE602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671648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RECOMENDACIÓN, BÚSQUEDA, RANKING, APRENDIZAJE</a:t>
            </a:r>
          </a:p>
          <a:p>
            <a:endParaRPr lang="es-E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UNIVERSITAT OBERTA CATALUNYA</a:t>
            </a:r>
          </a:p>
          <a:p>
            <a:r>
              <a:rPr lang="es-E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CARLOTA VIÑA SIRGO</a:t>
            </a:r>
          </a:p>
          <a:p>
            <a:endParaRPr lang="es-E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~PP2456.WAV">
            <a:hlinkClick r:id="" action="ppaction://media"/>
          </p:cNvPr>
          <p:cNvPicPr>
            <a:picLocks noRot="1" noChangeAspect="1"/>
          </p:cNvPicPr>
          <p:nvPr>
            <a:wavAudioFile r:embed="rId1" name="~PP245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 DE APRENDIZAJE</a:t>
            </a:r>
          </a:p>
          <a:p>
            <a:pPr>
              <a:buNone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el proceso de ajustar los pesos en una red neuronal para obtener la salida deseada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 DE BACKPROPAGATION</a:t>
            </a:r>
          </a:p>
          <a:p>
            <a:pPr>
              <a:buNone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Usa aprendizaje supervisado. Suministramos ejemplos de la entrada y de la salida que queremos obtener. Se obtiene un error que el algoritmo trata de reducir</a:t>
            </a:r>
          </a:p>
          <a:p>
            <a:pPr>
              <a:buNone/>
            </a:pP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~PP1857.WAV">
            <a:hlinkClick r:id="" action="ppaction://media"/>
          </p:cNvPr>
          <p:cNvPicPr>
            <a:picLocks noRot="1" noChangeAspect="1"/>
          </p:cNvPicPr>
          <p:nvPr>
            <a:wavAudioFile r:embed="rId1" name="~PP185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 DE APRENDIZAJE ETAPAS</a:t>
            </a:r>
          </a:p>
          <a:p>
            <a:pPr>
              <a:buNone/>
            </a:pP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Diseñar la red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Creación de la base de datos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Alimentación de la red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Entrenamiento con </a:t>
            </a:r>
            <a:r>
              <a:rPr lang="es-E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backpropagation</a:t>
            </a: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~PP1210.WAV">
            <a:hlinkClick r:id="" action="ppaction://media"/>
          </p:cNvPr>
          <p:cNvPicPr>
            <a:picLocks noRot="1" noChangeAspect="1"/>
          </p:cNvPicPr>
          <p:nvPr>
            <a:wavAudioFile r:embed="rId1" name="~PP121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IMPLEMENTACIÓN DEL PROYECTO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LENGUAJE ESCOGIDO : PYTHON</a:t>
            </a: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PRODUCTOS OBTENIDOS</a:t>
            </a:r>
          </a:p>
          <a:p>
            <a:pPr lvl="1"/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pearson.py</a:t>
            </a:r>
          </a:p>
          <a:p>
            <a:pPr lvl="2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Implementa el algoritmo de recomendación </a:t>
            </a:r>
          </a:p>
          <a:p>
            <a:pPr lvl="1"/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searchengine.py</a:t>
            </a:r>
          </a:p>
          <a:p>
            <a:pPr lvl="2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Implementa el algoritmo de búsqueda/ranking</a:t>
            </a:r>
          </a:p>
          <a:p>
            <a:pPr lvl="1"/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nn.py</a:t>
            </a:r>
          </a:p>
          <a:p>
            <a:pPr lvl="2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Implementa el algoritmo de aprendizaje</a:t>
            </a:r>
          </a:p>
          <a:p>
            <a:pPr lvl="1"/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~PP2437.WAV">
            <a:hlinkClick r:id="" action="ppaction://media"/>
          </p:cNvPr>
          <p:cNvPicPr>
            <a:picLocks noRot="1" noChangeAspect="1"/>
          </p:cNvPicPr>
          <p:nvPr>
            <a:wavAudioFile r:embed="rId1" name="~PP243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ANÁLISIS UML</a:t>
            </a:r>
          </a:p>
          <a:p>
            <a:endParaRPr lang="es-ES" dirty="0" smtClean="0"/>
          </a:p>
          <a:p>
            <a:pPr lvl="3">
              <a:buFont typeface="Wingdings" pitchFamily="2" charset="2"/>
              <a:buChar char="Ø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Diagrama de casos de uso</a:t>
            </a:r>
          </a:p>
          <a:p>
            <a:pPr lvl="3">
              <a:buFont typeface="Wingdings" pitchFamily="2" charset="2"/>
              <a:buChar char="Ø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Diagrama de clases</a:t>
            </a:r>
          </a:p>
          <a:p>
            <a:pPr lvl="3">
              <a:buFont typeface="Wingdings" pitchFamily="2" charset="2"/>
              <a:buChar char="Ø"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Diagramas de secuencia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~PP4088.WAV">
            <a:hlinkClick r:id="" action="ppaction://media"/>
          </p:cNvPr>
          <p:cNvPicPr>
            <a:picLocks noRot="1" noChangeAspect="1"/>
          </p:cNvPicPr>
          <p:nvPr>
            <a:wavAudioFile r:embed="rId1" name="~PP408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Integración algoritmo de recomendación y 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del.icio.us</a:t>
            </a:r>
          </a:p>
          <a:p>
            <a:endParaRPr lang="es-ES" sz="17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una determinada palabra clave, en este caso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python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, se buscarán  todas las entradas en </a:t>
            </a:r>
            <a:r>
              <a:rPr lang="es-E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del.icio.us.</a:t>
            </a:r>
          </a:p>
          <a:p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Devuelve un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xml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con las entradas solicitadas.</a:t>
            </a:r>
          </a:p>
          <a:p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tratar este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xml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es necesario obtener el dom. Para ello utilizamos la librería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xml.dom.minidom</a:t>
            </a:r>
            <a:endParaRPr lang="es-ES"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Se obtendrán los </a:t>
            </a:r>
            <a:r>
              <a:rPr lang="es-E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usuarios que han introducido sus preferencias en del.icio.us .</a:t>
            </a:r>
          </a:p>
          <a:p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cada uno de ellos se obtendrán sus </a:t>
            </a:r>
            <a:r>
              <a:rPr lang="es-E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posts</a:t>
            </a:r>
            <a:endParaRPr lang="es-ES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mirarán los títulos que contengan la palabra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python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. Se guardará en un 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array</a:t>
            </a:r>
            <a:r>
              <a:rPr lang="es-ES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, el usuario, el título y un peso que en este caso se generará aleatoriamente con un valor entre 0 y 1. </a:t>
            </a:r>
          </a:p>
          <a:p>
            <a:endParaRPr lang="es-ES" sz="1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Collective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~PP3119.WAV">
            <a:hlinkClick r:id="" action="ppaction://media"/>
          </p:cNvPr>
          <p:cNvPicPr>
            <a:picLocks noRot="1" noChangeAspect="1"/>
          </p:cNvPicPr>
          <p:nvPr>
            <a:wavAudioFile r:embed="rId1" name="~PP311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es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Collective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Intelligence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Grupos de individuos haciendo cosas colectivamente que parecen inteligentes </a:t>
            </a:r>
            <a:endParaRPr lang="es-ES" sz="1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E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http://scripts.mit.edu/~cci/HCI/index.php?title=Main_Page)</a:t>
            </a:r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 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~PP3319.WAV">
            <a:hlinkClick r:id="" action="ppaction://media"/>
          </p:cNvPr>
          <p:cNvPicPr>
            <a:picLocks noRot="1" noChangeAspect="1"/>
          </p:cNvPicPr>
          <p:nvPr>
            <a:wavAudioFile r:embed="rId1" name="~PP3319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OBJETIVO DEL PROYECTO FIN DE CARRERA</a:t>
            </a:r>
          </a:p>
          <a:p>
            <a:pPr>
              <a:buNone/>
            </a:pPr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Relación entre  </a:t>
            </a:r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Collective</a:t>
            </a:r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Intelligence</a:t>
            </a:r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Internet</a:t>
            </a:r>
          </a:p>
          <a:p>
            <a:pPr>
              <a:buNone/>
            </a:pPr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Explotación de los datos de Internet y su relación con Inteligencia Artificial</a:t>
            </a:r>
          </a:p>
          <a:p>
            <a:pPr>
              <a:buNone/>
            </a:pPr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Desarrollo de los algoritmos de recomendación, ranking y aprendizaje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 COLLECTIVE INTELLIGENCE</a:t>
            </a:r>
            <a:endParaRPr lang="es-ES" sz="2800" dirty="0"/>
          </a:p>
        </p:txBody>
      </p:sp>
      <p:pic>
        <p:nvPicPr>
          <p:cNvPr id="7" name="~PP537.WAV">
            <a:hlinkClick r:id="" action="ppaction://media"/>
          </p:cNvPr>
          <p:cNvPicPr>
            <a:picLocks noRot="1" noChangeAspect="1"/>
          </p:cNvPicPr>
          <p:nvPr>
            <a:wavAudioFile r:embed="rId1" name="~PP53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es la recomendación?</a:t>
            </a:r>
          </a:p>
          <a:p>
            <a:pPr>
              <a:buNone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Explotación de gustos de una persona encontrados en Internet y recomendación a otras personas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es la búsqueda y el ranking?</a:t>
            </a:r>
          </a:p>
          <a:p>
            <a:pPr>
              <a:buNone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Búsqueda de palabras en documentos, haciendo una clasificación</a:t>
            </a:r>
          </a:p>
          <a:p>
            <a:pPr>
              <a:buNone/>
            </a:pP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¿Qué es un algoritmo de aprendizaje?</a:t>
            </a:r>
          </a:p>
          <a:p>
            <a:pPr>
              <a:buNone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Implementación de una red neuronal, donde las elecciones de los usuarios influyen en la clasificación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~PP1761.WAV">
            <a:hlinkClick r:id="" action="ppaction://media"/>
          </p:cNvPr>
          <p:cNvPicPr>
            <a:picLocks noRot="1" noChangeAspect="1"/>
          </p:cNvPicPr>
          <p:nvPr>
            <a:wavAudioFile r:embed="rId1" name="~PP176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 DE RECOMENDACIÓN</a:t>
            </a:r>
          </a:p>
          <a:p>
            <a:pPr>
              <a:buNone/>
            </a:pPr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¿Cómo determinar la similitud entre dos ítems?</a:t>
            </a:r>
          </a:p>
          <a:p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Pearson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Correlation</a:t>
            </a:r>
            <a:r>
              <a:rPr lang="es-E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Score </a:t>
            </a: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Devuelve un valor entre 1 y -1 </a:t>
            </a:r>
          </a:p>
          <a:p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se obtiene 1 los ítems son idénticos</a:t>
            </a:r>
          </a:p>
          <a:p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necesita normalización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928934"/>
            <a:ext cx="2924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857.WAV">
            <a:hlinkClick r:id="" action="ppaction://media"/>
          </p:cNvPr>
          <p:cNvPicPr>
            <a:picLocks noRot="1" noChangeAspect="1"/>
          </p:cNvPicPr>
          <p:nvPr>
            <a:wavAudioFile r:embed="rId1" name="~PP85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 DE BÚSQUEDA 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USAN PROGRAMAS QUE RECUPERAN WEB PAGES(SPIDERS)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MANEJADAS POR ROBOTS (CRAWLERS)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MANEJADAS POR PETICIONES HUMANAS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HÍBRIDAS</a:t>
            </a:r>
          </a:p>
          <a:p>
            <a:pPr>
              <a:buNone/>
            </a:pP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~PP1930.WAV">
            <a:hlinkClick r:id="" action="ppaction://media"/>
          </p:cNvPr>
          <p:cNvPicPr>
            <a:picLocks noRot="1" noChangeAspect="1"/>
          </p:cNvPicPr>
          <p:nvPr>
            <a:wavAudioFile r:embed="rId1" name="~PP193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MÁQUINAS DE BÚSQUEDA(CRAWLERS</a:t>
            </a:r>
            <a:r>
              <a:rPr lang="es-ES" dirty="0" smtClean="0"/>
              <a:t>)</a:t>
            </a:r>
          </a:p>
          <a:p>
            <a:pPr>
              <a:buNone/>
            </a:pPr>
            <a:endParaRPr lang="es-ES" dirty="0" smtClean="0"/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RECUPERAN LA INFORMACIÓN DE UN WEB SITE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LEEN LOS META TAGS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CONECTAN CON LOS LINKS DE LA WEB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DATOS RECUPERADOS SE INDEXAN</a:t>
            </a:r>
          </a:p>
          <a:p>
            <a:pPr>
              <a:buNone/>
            </a:pP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~PP1826.WAV">
            <a:hlinkClick r:id="" action="ppaction://media"/>
          </p:cNvPr>
          <p:cNvPicPr>
            <a:picLocks noRot="1" noChangeAspect="1"/>
          </p:cNvPicPr>
          <p:nvPr>
            <a:wavAudioFile r:embed="rId1" name="~PP182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 DE RANKING</a:t>
            </a:r>
          </a:p>
          <a:p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DETERMINAR LA IMPORTANCIA DE UNA WEB</a:t>
            </a:r>
          </a:p>
          <a:p>
            <a:pPr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ALGORITMO PAGERANK</a:t>
            </a:r>
          </a:p>
          <a:p>
            <a:pPr>
              <a:buNone/>
            </a:pPr>
            <a:endParaRPr lang="es-E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~PP335.WAV">
            <a:hlinkClick r:id="" action="ppaction://media"/>
          </p:cNvPr>
          <p:cNvPicPr>
            <a:picLocks noRot="1" noChangeAspect="1"/>
          </p:cNvPicPr>
          <p:nvPr>
            <a:wavAudioFile r:embed="rId1" name="~PP33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ARTIFICIAL NEURAL NETWORK</a:t>
            </a:r>
          </a:p>
          <a:p>
            <a:pPr>
              <a:buNone/>
            </a:pPr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REDES DE NEURONAS ARTIFICIALES (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ANNs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NEURONAS ARTIFICIALES</a:t>
            </a: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INPUTS</a:t>
            </a: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PESOS (FORTALEZA DE LAS SEÑALES)</a:t>
            </a: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SALIDA PARA UNA ENTRADA</a:t>
            </a:r>
          </a:p>
          <a:p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NEURONAS SE ORGANIZAN EN CAPAS</a:t>
            </a:r>
          </a:p>
          <a:p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PFC-COLLECTIVE INTELLIGENCE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~PP1741.WAV">
            <a:hlinkClick r:id="" action="ppaction://media"/>
          </p:cNvPr>
          <p:cNvPicPr>
            <a:picLocks noRot="1" noChangeAspect="1"/>
          </p:cNvPicPr>
          <p:nvPr>
            <a:wavAudioFile r:embed="rId1" name="~PP174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</TotalTime>
  <Words>516</Words>
  <Application>Microsoft Office PowerPoint</Application>
  <PresentationFormat>Presentación en pantalla (4:3)</PresentationFormat>
  <Paragraphs>140</Paragraphs>
  <Slides>14</Slides>
  <Notes>14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PFC-COLLECTIVE INTELLIGENCE</vt:lpstr>
      <vt:lpstr>PFC- COLLECTIVE INTELLIGENCE</vt:lpstr>
      <vt:lpstr>PFC- COLLECTIVE INTELLIGENCE</vt:lpstr>
      <vt:lpstr>PFC-COLLECTIVE INTELLIGENCE</vt:lpstr>
      <vt:lpstr>PFC-COLLECTIVE INTELLIGENCE</vt:lpstr>
      <vt:lpstr>PFC-COLLECTIVE INTELLIGENCE</vt:lpstr>
      <vt:lpstr>PFC-COLLECTIVE INTELLIGENCE</vt:lpstr>
      <vt:lpstr>PFC-COLLECTIVE INTELLIGENCE</vt:lpstr>
      <vt:lpstr>PFC-COLLECTIVE INTELLIGENCE</vt:lpstr>
      <vt:lpstr>PFC-COLLECTIVE INTELLIGENCE</vt:lpstr>
      <vt:lpstr>PFC-COLLECTIVE INTELLIGENCE</vt:lpstr>
      <vt:lpstr>PFC-COLLECTIVE INTELLIGENCE</vt:lpstr>
      <vt:lpstr>PFC-COLLECTIVE INTELLIGENCE</vt:lpstr>
      <vt:lpstr>PFC-Collective Intelligence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PFC-COLLECTIVE INTELLIGENCE</dc:title>
  <dc:creator>carlota</dc:creator>
  <cp:lastModifiedBy>carlota</cp:lastModifiedBy>
  <cp:revision>98</cp:revision>
  <dcterms:created xsi:type="dcterms:W3CDTF">2011-05-29T10:58:08Z</dcterms:created>
  <dcterms:modified xsi:type="dcterms:W3CDTF">2011-05-29T16:00:16Z</dcterms:modified>
</cp:coreProperties>
</file>