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7" r:id="rId1"/>
  </p:sldMasterIdLst>
  <p:notesMasterIdLst>
    <p:notesMasterId r:id="rId22"/>
  </p:notesMasterIdLst>
  <p:handoutMasterIdLst>
    <p:handoutMasterId r:id="rId23"/>
  </p:handoutMasterIdLst>
  <p:sldIdLst>
    <p:sldId id="257" r:id="rId2"/>
    <p:sldId id="258" r:id="rId3"/>
    <p:sldId id="259" r:id="rId4"/>
    <p:sldId id="260" r:id="rId5"/>
    <p:sldId id="261" r:id="rId6"/>
    <p:sldId id="262" r:id="rId7"/>
    <p:sldId id="256"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906000" cy="6858000" type="A4"/>
  <p:notesSz cx="6669088" cy="9753600"/>
  <p:defaultTextStyle>
    <a:defPPr>
      <a:defRPr lang="es-ES_tradnl"/>
    </a:defPPr>
    <a:lvl1pPr algn="l" rtl="0" fontAlgn="base">
      <a:spcBef>
        <a:spcPct val="0"/>
      </a:spcBef>
      <a:spcAft>
        <a:spcPct val="0"/>
      </a:spcAft>
      <a:defRPr sz="800" b="1" kern="1200">
        <a:solidFill>
          <a:schemeClr val="tx1"/>
        </a:solidFill>
        <a:latin typeface="Arial" charset="0"/>
        <a:ea typeface="ＭＳ Ｐゴシック"/>
        <a:cs typeface="ＭＳ Ｐゴシック"/>
      </a:defRPr>
    </a:lvl1pPr>
    <a:lvl2pPr marL="457200" algn="l" rtl="0" fontAlgn="base">
      <a:spcBef>
        <a:spcPct val="0"/>
      </a:spcBef>
      <a:spcAft>
        <a:spcPct val="0"/>
      </a:spcAft>
      <a:defRPr sz="800" b="1" kern="1200">
        <a:solidFill>
          <a:schemeClr val="tx1"/>
        </a:solidFill>
        <a:latin typeface="Arial" charset="0"/>
        <a:ea typeface="ＭＳ Ｐゴシック"/>
        <a:cs typeface="ＭＳ Ｐゴシック"/>
      </a:defRPr>
    </a:lvl2pPr>
    <a:lvl3pPr marL="914400" algn="l" rtl="0" fontAlgn="base">
      <a:spcBef>
        <a:spcPct val="0"/>
      </a:spcBef>
      <a:spcAft>
        <a:spcPct val="0"/>
      </a:spcAft>
      <a:defRPr sz="800" b="1"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800" b="1"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800" b="1" kern="1200">
        <a:solidFill>
          <a:schemeClr val="tx1"/>
        </a:solidFill>
        <a:latin typeface="Arial" charset="0"/>
        <a:ea typeface="ＭＳ Ｐゴシック"/>
        <a:cs typeface="ＭＳ Ｐゴシック"/>
      </a:defRPr>
    </a:lvl5pPr>
    <a:lvl6pPr marL="2286000" algn="l" defTabSz="914400" rtl="0" eaLnBrk="1" latinLnBrk="0" hangingPunct="1">
      <a:defRPr sz="800" b="1" kern="1200">
        <a:solidFill>
          <a:schemeClr val="tx1"/>
        </a:solidFill>
        <a:latin typeface="Arial" charset="0"/>
        <a:ea typeface="ＭＳ Ｐゴシック"/>
        <a:cs typeface="ＭＳ Ｐゴシック"/>
      </a:defRPr>
    </a:lvl6pPr>
    <a:lvl7pPr marL="2743200" algn="l" defTabSz="914400" rtl="0" eaLnBrk="1" latinLnBrk="0" hangingPunct="1">
      <a:defRPr sz="800" b="1" kern="1200">
        <a:solidFill>
          <a:schemeClr val="tx1"/>
        </a:solidFill>
        <a:latin typeface="Arial" charset="0"/>
        <a:ea typeface="ＭＳ Ｐゴシック"/>
        <a:cs typeface="ＭＳ Ｐゴシック"/>
      </a:defRPr>
    </a:lvl7pPr>
    <a:lvl8pPr marL="3200400" algn="l" defTabSz="914400" rtl="0" eaLnBrk="1" latinLnBrk="0" hangingPunct="1">
      <a:defRPr sz="800" b="1" kern="1200">
        <a:solidFill>
          <a:schemeClr val="tx1"/>
        </a:solidFill>
        <a:latin typeface="Arial" charset="0"/>
        <a:ea typeface="ＭＳ Ｐゴシック"/>
        <a:cs typeface="ＭＳ Ｐゴシック"/>
      </a:defRPr>
    </a:lvl8pPr>
    <a:lvl9pPr marL="3657600" algn="l" defTabSz="914400" rtl="0" eaLnBrk="1" latinLnBrk="0" hangingPunct="1">
      <a:defRPr sz="800" b="1" kern="1200">
        <a:solidFill>
          <a:schemeClr val="tx1"/>
        </a:solidFill>
        <a:latin typeface="Arial"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 Caix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F5FC"/>
    <a:srgbClr val="000000"/>
    <a:srgbClr val="808080"/>
    <a:srgbClr val="E6E6E6"/>
    <a:srgbClr val="CCFF33"/>
    <a:srgbClr val="A6DCF2"/>
    <a:srgbClr val="009AD8"/>
    <a:srgbClr val="4C4C4C"/>
    <a:srgbClr val="CCCCCC"/>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36" autoAdjust="0"/>
  </p:normalViewPr>
  <p:slideViewPr>
    <p:cSldViewPr snapToGrid="0">
      <p:cViewPr>
        <p:scale>
          <a:sx n="80" d="100"/>
          <a:sy n="80" d="100"/>
        </p:scale>
        <p:origin x="-624" y="-732"/>
      </p:cViewPr>
      <p:guideLst>
        <p:guide orient="horz" pos="2160"/>
        <p:guide pos="587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4738" name="Rectangle 2"/>
          <p:cNvSpPr>
            <a:spLocks noGrp="1" noChangeArrowheads="1"/>
          </p:cNvSpPr>
          <p:nvPr>
            <p:ph type="hdr" sz="quarter"/>
          </p:nvPr>
        </p:nvSpPr>
        <p:spPr bwMode="auto">
          <a:xfrm>
            <a:off x="0" y="0"/>
            <a:ext cx="2889938" cy="4876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112" charset="-52"/>
                <a:ea typeface="ＭＳ Ｐゴシック" pitchFamily="-112" charset="-128"/>
                <a:cs typeface="ＭＳ Ｐゴシック" pitchFamily="-112" charset="-128"/>
              </a:defRPr>
            </a:lvl1pPr>
          </a:lstStyle>
          <a:p>
            <a:pPr>
              <a:defRPr/>
            </a:pPr>
            <a:endParaRPr lang="es-ES_tradnl"/>
          </a:p>
        </p:txBody>
      </p:sp>
      <p:sp>
        <p:nvSpPr>
          <p:cNvPr id="244739" name="Rectangle 3"/>
          <p:cNvSpPr>
            <a:spLocks noGrp="1" noChangeArrowheads="1"/>
          </p:cNvSpPr>
          <p:nvPr>
            <p:ph type="dt" sz="quarter" idx="1"/>
          </p:nvPr>
        </p:nvSpPr>
        <p:spPr bwMode="auto">
          <a:xfrm>
            <a:off x="3779150" y="0"/>
            <a:ext cx="2889938" cy="4876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112" charset="-52"/>
                <a:ea typeface="ＭＳ Ｐゴシック" pitchFamily="-112" charset="-128"/>
                <a:cs typeface="ＭＳ Ｐゴシック" pitchFamily="-112" charset="-128"/>
              </a:defRPr>
            </a:lvl1pPr>
          </a:lstStyle>
          <a:p>
            <a:pPr>
              <a:defRPr/>
            </a:pPr>
            <a:r>
              <a:rPr lang="es-ES_tradnl"/>
              <a:t>05-04-2007</a:t>
            </a:r>
          </a:p>
        </p:txBody>
      </p:sp>
      <p:sp>
        <p:nvSpPr>
          <p:cNvPr id="244740" name="Rectangle 4"/>
          <p:cNvSpPr>
            <a:spLocks noGrp="1" noChangeArrowheads="1"/>
          </p:cNvSpPr>
          <p:nvPr>
            <p:ph type="ftr" sz="quarter" idx="2"/>
          </p:nvPr>
        </p:nvSpPr>
        <p:spPr bwMode="auto">
          <a:xfrm>
            <a:off x="0" y="9265920"/>
            <a:ext cx="2889938" cy="4876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112" charset="-52"/>
                <a:ea typeface="ＭＳ Ｐゴシック" pitchFamily="-112" charset="-128"/>
                <a:cs typeface="ＭＳ Ｐゴシック" pitchFamily="-112" charset="-128"/>
              </a:defRPr>
            </a:lvl1pPr>
          </a:lstStyle>
          <a:p>
            <a:pPr>
              <a:defRPr/>
            </a:pPr>
            <a:endParaRPr lang="es-ES_tradnl"/>
          </a:p>
        </p:txBody>
      </p:sp>
      <p:sp>
        <p:nvSpPr>
          <p:cNvPr id="244741" name="Rectangle 5"/>
          <p:cNvSpPr>
            <a:spLocks noGrp="1" noChangeArrowheads="1"/>
          </p:cNvSpPr>
          <p:nvPr>
            <p:ph type="sldNum" sz="quarter" idx="3"/>
          </p:nvPr>
        </p:nvSpPr>
        <p:spPr bwMode="auto">
          <a:xfrm>
            <a:off x="3779150" y="9265920"/>
            <a:ext cx="2889938" cy="4876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112" charset="-52"/>
                <a:ea typeface="ＭＳ Ｐゴシック" pitchFamily="-112" charset="-128"/>
                <a:cs typeface="ＭＳ Ｐゴシック" pitchFamily="-112" charset="-128"/>
              </a:defRPr>
            </a:lvl1pPr>
          </a:lstStyle>
          <a:p>
            <a:pPr>
              <a:defRPr/>
            </a:pPr>
            <a:fld id="{469CEFEB-24D3-42C7-A650-EC7E8486B292}"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938" cy="4876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atin typeface="Arial" pitchFamily="-112" charset="-52"/>
                <a:ea typeface="ＭＳ Ｐゴシック" pitchFamily="-112" charset="-128"/>
                <a:cs typeface="ＭＳ Ｐゴシック" pitchFamily="-112" charset="-128"/>
              </a:defRPr>
            </a:lvl1pPr>
          </a:lstStyle>
          <a:p>
            <a:pPr>
              <a:defRPr/>
            </a:pPr>
            <a:endParaRPr lang="es-ES_tradnl"/>
          </a:p>
        </p:txBody>
      </p:sp>
      <p:sp>
        <p:nvSpPr>
          <p:cNvPr id="4099" name="Rectangle 3"/>
          <p:cNvSpPr>
            <a:spLocks noGrp="1" noChangeArrowheads="1"/>
          </p:cNvSpPr>
          <p:nvPr>
            <p:ph type="dt" idx="1"/>
          </p:nvPr>
        </p:nvSpPr>
        <p:spPr bwMode="auto">
          <a:xfrm>
            <a:off x="3779150" y="0"/>
            <a:ext cx="2889938" cy="4876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Arial" pitchFamily="-112" charset="-52"/>
                <a:ea typeface="ＭＳ Ｐゴシック" pitchFamily="-112" charset="-128"/>
                <a:cs typeface="ＭＳ Ｐゴシック" pitchFamily="-112" charset="-128"/>
              </a:defRPr>
            </a:lvl1pPr>
          </a:lstStyle>
          <a:p>
            <a:pPr>
              <a:defRPr/>
            </a:pPr>
            <a:fld id="{251F2454-9F35-425E-9AC6-907A41727C0D}" type="datetime1">
              <a:rPr lang="es-ES_tradnl"/>
              <a:pPr>
                <a:defRPr/>
              </a:pPr>
              <a:t>09/06/2011</a:t>
            </a:fld>
            <a:endParaRPr lang="es-ES_tradnl"/>
          </a:p>
        </p:txBody>
      </p:sp>
      <p:sp>
        <p:nvSpPr>
          <p:cNvPr id="22532" name="Rectangle 4"/>
          <p:cNvSpPr>
            <a:spLocks noGrp="1" noRot="1" noChangeAspect="1" noChangeArrowheads="1" noTextEdit="1"/>
          </p:cNvSpPr>
          <p:nvPr>
            <p:ph type="sldImg" idx="2"/>
          </p:nvPr>
        </p:nvSpPr>
        <p:spPr bwMode="auto">
          <a:xfrm>
            <a:off x="693738" y="731838"/>
            <a:ext cx="5281612" cy="36576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889212" y="4632960"/>
            <a:ext cx="4890665" cy="4389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a:t>Haga clic para modificar el estilo de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4102" name="Rectangle 6"/>
          <p:cNvSpPr>
            <a:spLocks noGrp="1" noChangeArrowheads="1"/>
          </p:cNvSpPr>
          <p:nvPr>
            <p:ph type="ftr" sz="quarter" idx="4"/>
          </p:nvPr>
        </p:nvSpPr>
        <p:spPr bwMode="auto">
          <a:xfrm>
            <a:off x="0" y="9265920"/>
            <a:ext cx="2889938" cy="4876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atin typeface="Arial" pitchFamily="-112" charset="-52"/>
                <a:ea typeface="ＭＳ Ｐゴシック" pitchFamily="-112" charset="-128"/>
                <a:cs typeface="ＭＳ Ｐゴシック" pitchFamily="-112" charset="-128"/>
              </a:defRPr>
            </a:lvl1pPr>
          </a:lstStyle>
          <a:p>
            <a:pPr>
              <a:defRPr/>
            </a:pPr>
            <a:endParaRPr lang="es-ES_tradnl"/>
          </a:p>
        </p:txBody>
      </p:sp>
      <p:sp>
        <p:nvSpPr>
          <p:cNvPr id="4103" name="Rectangle 7"/>
          <p:cNvSpPr>
            <a:spLocks noGrp="1" noChangeArrowheads="1"/>
          </p:cNvSpPr>
          <p:nvPr>
            <p:ph type="sldNum" sz="quarter" idx="5"/>
          </p:nvPr>
        </p:nvSpPr>
        <p:spPr bwMode="auto">
          <a:xfrm>
            <a:off x="3779150" y="9265920"/>
            <a:ext cx="2889938" cy="4876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Arial" pitchFamily="-112" charset="-52"/>
                <a:ea typeface="ＭＳ Ｐゴシック" pitchFamily="-112" charset="-128"/>
                <a:cs typeface="ＭＳ Ｐゴシック" pitchFamily="-112" charset="-128"/>
              </a:defRPr>
            </a:lvl1pPr>
          </a:lstStyle>
          <a:p>
            <a:pPr>
              <a:defRPr/>
            </a:pPr>
            <a:fld id="{DF53DF80-FFD8-40E0-9819-4FE8F0A3496E}" type="slidenum">
              <a:rPr lang="es-ES_tradnl"/>
              <a:pPr>
                <a:defRPr/>
              </a:pPr>
              <a:t>‹Nº›</a:t>
            </a:fld>
            <a:endParaRPr lang="es-ES_tradnl"/>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112" charset="-52"/>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52"/>
        <a:ea typeface="ＭＳ Ｐゴシック" pitchFamily="-112"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112" charset="-52"/>
        <a:ea typeface="ＭＳ Ｐゴシック" pitchFamily="-112"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112" charset="-52"/>
        <a:ea typeface="ＭＳ Ｐゴシック" pitchFamily="-112"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112" charset="-52"/>
        <a:ea typeface="ＭＳ Ｐゴシック" pitchFamily="-112"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fecha"/>
          <p:cNvSpPr>
            <a:spLocks noGrp="1"/>
          </p:cNvSpPr>
          <p:nvPr>
            <p:ph type="dt" idx="10"/>
          </p:nvPr>
        </p:nvSpPr>
        <p:spPr/>
        <p:txBody>
          <a:bodyPr/>
          <a:lstStyle/>
          <a:p>
            <a:pPr>
              <a:defRPr/>
            </a:pPr>
            <a:fld id="{251F2454-9F35-425E-9AC6-907A41727C0D}" type="datetime1">
              <a:rPr lang="es-ES_tradnl" smtClean="0"/>
              <a:pPr>
                <a:defRPr/>
              </a:pPr>
              <a:t>09/06/2011</a:t>
            </a:fld>
            <a:endParaRPr lang="es-ES_tradnl"/>
          </a:p>
        </p:txBody>
      </p:sp>
      <p:sp>
        <p:nvSpPr>
          <p:cNvPr id="5" name="4 Marcador de número de diapositiva"/>
          <p:cNvSpPr>
            <a:spLocks noGrp="1"/>
          </p:cNvSpPr>
          <p:nvPr>
            <p:ph type="sldNum" sz="quarter" idx="11"/>
          </p:nvPr>
        </p:nvSpPr>
        <p:spPr/>
        <p:txBody>
          <a:bodyPr/>
          <a:lstStyle/>
          <a:p>
            <a:pPr>
              <a:defRPr/>
            </a:pPr>
            <a:fld id="{DF53DF80-FFD8-40E0-9819-4FE8F0A3496E}" type="slidenum">
              <a:rPr lang="es-ES_tradnl" smtClean="0"/>
              <a:pPr>
                <a:defRPr/>
              </a:pPr>
              <a:t>3</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package" Target="../embeddings/Documento_de_Microsoft_Office_Word1.docx"/></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8"/>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pPr>
              <a:defRPr/>
            </a:pPr>
            <a:fld id="{A1DCEEB3-A47F-4831-8AD5-8BBDC5E3831D}" type="datetime1">
              <a:rPr lang="es-ES_tradnl" smtClean="0"/>
              <a:t>09/06/2011</a:t>
            </a:fld>
            <a:endParaRPr lang="es-ES_tradnl" dirty="0"/>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2DC4384E-0173-41A1-BB42-0AFFB9006843}" type="datetime1">
              <a:rPr lang="es-ES_tradnl" smtClean="0"/>
              <a:t>09/06/2011</a:t>
            </a:fld>
            <a:endParaRPr lang="es-ES_tradnl" dirty="0"/>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780337" y="274641"/>
            <a:ext cx="2414588"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36576" y="274641"/>
            <a:ext cx="7078663"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884D46EC-50D9-4DC5-BE5B-E76CFB805B31}" type="datetime1">
              <a:rPr lang="es-ES_tradnl" smtClean="0"/>
              <a:t>09/06/2011</a:t>
            </a:fld>
            <a:endParaRPr lang="es-ES_tradnl" dirty="0"/>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Interior_2columnasA">
    <p:spTree>
      <p:nvGrpSpPr>
        <p:cNvPr id="1" name=""/>
        <p:cNvGrpSpPr/>
        <p:nvPr/>
      </p:nvGrpSpPr>
      <p:grpSpPr>
        <a:xfrm>
          <a:off x="0" y="0"/>
          <a:ext cx="0" cy="0"/>
          <a:chOff x="0" y="0"/>
          <a:chExt cx="0" cy="0"/>
        </a:xfrm>
      </p:grpSpPr>
      <p:sp>
        <p:nvSpPr>
          <p:cNvPr id="16" name="Marcador de texto 15"/>
          <p:cNvSpPr>
            <a:spLocks noGrp="1"/>
          </p:cNvSpPr>
          <p:nvPr>
            <p:ph type="body" sz="quarter" idx="13"/>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12" name="Marcador de texto 11"/>
          <p:cNvSpPr>
            <a:spLocks noGrp="1"/>
          </p:cNvSpPr>
          <p:nvPr>
            <p:ph type="body" sz="quarter" idx="12"/>
          </p:nvPr>
        </p:nvSpPr>
        <p:spPr>
          <a:xfrm>
            <a:off x="5024438" y="1976439"/>
            <a:ext cx="4116387" cy="4122737"/>
          </a:xfrm>
          <a:prstGeom prst="rect">
            <a:avLst/>
          </a:prstGeom>
        </p:spPr>
        <p:txBody>
          <a:bodyPr vert="horz"/>
          <a:lstStyle>
            <a:lvl1pPr marL="266700" indent="-266700">
              <a:buSzPct val="80000"/>
              <a:buFont typeface="Arial"/>
              <a:buChar char="•"/>
              <a:defRPr sz="1200"/>
            </a:lvl1pPr>
            <a:lvl2pPr marL="266700" indent="-266700">
              <a:buSzPct val="80000"/>
              <a:buFont typeface="Arial"/>
              <a:buChar char="•"/>
              <a:defRPr sz="1200"/>
            </a:lvl2pPr>
            <a:lvl3pPr marL="266700" indent="-266700">
              <a:buSzPct val="80000"/>
              <a:buFont typeface="Arial"/>
              <a:buChar char="•"/>
              <a:defRPr sz="1200"/>
            </a:lvl3pPr>
            <a:lvl4pPr marL="266700" indent="-266700">
              <a:buSzPct val="80000"/>
              <a:buFont typeface="Arial"/>
              <a:buChar char="•"/>
              <a:defRPr sz="1200"/>
            </a:lvl4pPr>
            <a:lvl5pPr marL="266700" indent="-266700">
              <a:buSzPct val="80000"/>
              <a:buFont typeface="Arial"/>
              <a:buChar char="•"/>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9" name="Marcador de texto 8"/>
          <p:cNvSpPr>
            <a:spLocks noGrp="1"/>
          </p:cNvSpPr>
          <p:nvPr>
            <p:ph type="body" sz="quarter" idx="11"/>
          </p:nvPr>
        </p:nvSpPr>
        <p:spPr>
          <a:xfrm>
            <a:off x="760413" y="1976439"/>
            <a:ext cx="4116387" cy="4122737"/>
          </a:xfrm>
          <a:prstGeom prst="rect">
            <a:avLst/>
          </a:prstGeom>
        </p:spPr>
        <p:txBody>
          <a:bodyPr vert="horz"/>
          <a:lstStyle>
            <a:lvl1pPr marL="266700" indent="-266700">
              <a:buSzPct val="80000"/>
              <a:buFont typeface="Arial"/>
              <a:buNone/>
              <a:defRPr sz="1200"/>
            </a:lvl1pPr>
            <a:lvl2pPr marL="266700" indent="-266700">
              <a:buSzPct val="80000"/>
              <a:buFont typeface="Arial"/>
              <a:buNone/>
              <a:defRPr sz="1200"/>
            </a:lvl2pPr>
            <a:lvl3pPr marL="266700" indent="-266700">
              <a:buSzPct val="80000"/>
              <a:buFont typeface="Arial"/>
              <a:buNone/>
              <a:defRPr sz="1200"/>
            </a:lvl3pPr>
            <a:lvl4pPr marL="266700" indent="-266700">
              <a:buSzPct val="80000"/>
              <a:buFont typeface="Arial"/>
              <a:buNone/>
              <a:defRPr sz="1200"/>
            </a:lvl4pPr>
            <a:lvl5pPr marL="266700" indent="-266700">
              <a:buSzPct val="80000"/>
              <a:buFont typeface="Arial"/>
              <a:buNone/>
              <a:defRPr sz="1200"/>
            </a:lvl5pPr>
          </a:lstStyle>
          <a:p>
            <a:pPr lvl="0"/>
            <a:r>
              <a:rPr lang="es-ES" smtClean="0"/>
              <a:t>Haga clic para modificar el estilo de texto del patrón</a:t>
            </a:r>
          </a:p>
        </p:txBody>
      </p:sp>
      <p:sp>
        <p:nvSpPr>
          <p:cNvPr id="5" name="Rectangle 28"/>
          <p:cNvSpPr>
            <a:spLocks noGrp="1" noChangeArrowheads="1"/>
          </p:cNvSpPr>
          <p:nvPr>
            <p:ph type="dt" sz="half" idx="14"/>
          </p:nvPr>
        </p:nvSpPr>
        <p:spPr>
          <a:ln/>
        </p:spPr>
        <p:txBody>
          <a:bodyPr/>
          <a:lstStyle>
            <a:lvl1pPr>
              <a:defRPr/>
            </a:lvl1pPr>
          </a:lstStyle>
          <a:p>
            <a:pPr>
              <a:defRPr/>
            </a:pPr>
            <a:fld id="{7801B478-D33A-4DBF-8304-958A086F0209}" type="datetime1">
              <a:rPr lang="es-ES_tradnl" smtClean="0"/>
              <a:t>09/06/2011</a:t>
            </a:fld>
            <a:endParaRPr lang="es-ES_tradnl"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7_Interior_texto/bullets">
    <p:spTree>
      <p:nvGrpSpPr>
        <p:cNvPr id="1" name=""/>
        <p:cNvGrpSpPr/>
        <p:nvPr/>
      </p:nvGrpSpPr>
      <p:grpSpPr>
        <a:xfrm>
          <a:off x="0" y="0"/>
          <a:ext cx="0" cy="0"/>
          <a:chOff x="0" y="0"/>
          <a:chExt cx="0" cy="0"/>
        </a:xfrm>
      </p:grpSpPr>
      <p:sp>
        <p:nvSpPr>
          <p:cNvPr id="4" name="Line 79"/>
          <p:cNvSpPr>
            <a:spLocks noChangeShapeType="1"/>
          </p:cNvSpPr>
          <p:nvPr userDrawn="1"/>
        </p:nvSpPr>
        <p:spPr bwMode="auto">
          <a:xfrm>
            <a:off x="5319713" y="2889250"/>
            <a:ext cx="0" cy="1206500"/>
          </a:xfrm>
          <a:prstGeom prst="line">
            <a:avLst/>
          </a:prstGeom>
          <a:noFill/>
          <a:ln w="9525">
            <a:noFill/>
            <a:round/>
            <a:headEnd/>
            <a:tailEnd/>
          </a:ln>
          <a:effectLst/>
        </p:spPr>
        <p:txBody>
          <a:bodyP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0" name="Marcador de texto 9"/>
          <p:cNvSpPr>
            <a:spLocks noGrp="1"/>
          </p:cNvSpPr>
          <p:nvPr>
            <p:ph type="body" sz="quarter" idx="18"/>
          </p:nvPr>
        </p:nvSpPr>
        <p:spPr>
          <a:xfrm>
            <a:off x="827090" y="1861251"/>
            <a:ext cx="8315325" cy="3567113"/>
          </a:xfrm>
          <a:prstGeom prst="rect">
            <a:avLst/>
          </a:prstGeom>
        </p:spPr>
        <p:txBody>
          <a:bodyPr vert="horz"/>
          <a:lstStyle>
            <a:lvl1pPr marL="182563" indent="-182563">
              <a:buSzPct val="80000"/>
              <a:buFont typeface="Arial"/>
              <a:buChar char="•"/>
              <a:defRPr sz="1200"/>
            </a:lvl1pPr>
            <a:lvl2pPr marL="627063" indent="-169863">
              <a:buSzPct val="80000"/>
              <a:buFont typeface="Arial"/>
              <a:buChar char="•"/>
              <a:defRPr sz="1200"/>
            </a:lvl2pPr>
            <a:lvl3pPr marL="1077913" indent="-163513">
              <a:buSzPct val="80000"/>
              <a:buFont typeface="Arial"/>
              <a:buChar char="•"/>
              <a:defRPr sz="1200"/>
            </a:lvl3pPr>
            <a:lvl4pPr marL="1522413" indent="-150813">
              <a:buSzPct val="80000"/>
              <a:buFont typeface="Arial"/>
              <a:buChar char="•"/>
              <a:defRPr sz="1200"/>
            </a:lvl4pPr>
            <a:lvl5pPr marL="1974850" indent="-146050">
              <a:buSzPct val="80000"/>
              <a:buFont typeface="Arial"/>
              <a:buChar char="•"/>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6" name="Marcador de texto 15"/>
          <p:cNvSpPr>
            <a:spLocks noGrp="1"/>
          </p:cNvSpPr>
          <p:nvPr>
            <p:ph type="body" sz="quarter" idx="14"/>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5" name="Marcador de fecha 2"/>
          <p:cNvSpPr>
            <a:spLocks noGrp="1"/>
          </p:cNvSpPr>
          <p:nvPr>
            <p:ph type="dt" sz="half" idx="19"/>
          </p:nvPr>
        </p:nvSpPr>
        <p:spPr/>
        <p:txBody>
          <a:bodyPr/>
          <a:lstStyle>
            <a:lvl1pPr>
              <a:defRPr/>
            </a:lvl1pPr>
          </a:lstStyle>
          <a:p>
            <a:pPr>
              <a:defRPr/>
            </a:pPr>
            <a:fld id="{42C82D57-027D-4D46-AAC1-7A2B435FE812}" type="datetime1">
              <a:rPr lang="es-ES_tradnl" smtClean="0"/>
              <a:t>09/06/2011</a:t>
            </a:fld>
            <a:endParaRPr lang="es-ES_trad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0_Plantilla_blanca">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fld id="{C25C986C-C9BA-463C-AED2-FCB1E9CB0D72}" type="datetime1">
              <a:rPr lang="es-ES_tradnl" smtClean="0"/>
              <a:t>09/06/2011</a:t>
            </a:fld>
            <a:endParaRPr lang="es-ES_tradnl"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Interior_2columnasB">
    <p:spTree>
      <p:nvGrpSpPr>
        <p:cNvPr id="1" name=""/>
        <p:cNvGrpSpPr/>
        <p:nvPr/>
      </p:nvGrpSpPr>
      <p:grpSpPr>
        <a:xfrm>
          <a:off x="0" y="0"/>
          <a:ext cx="0" cy="0"/>
          <a:chOff x="0" y="0"/>
          <a:chExt cx="0" cy="0"/>
        </a:xfrm>
      </p:grpSpPr>
      <p:sp>
        <p:nvSpPr>
          <p:cNvPr id="10" name="Marcador de texto 9"/>
          <p:cNvSpPr>
            <a:spLocks noGrp="1"/>
          </p:cNvSpPr>
          <p:nvPr>
            <p:ph type="body" sz="quarter" idx="20"/>
          </p:nvPr>
        </p:nvSpPr>
        <p:spPr>
          <a:xfrm>
            <a:off x="5037412" y="2705045"/>
            <a:ext cx="4105251" cy="3323301"/>
          </a:xfrm>
          <a:prstGeom prst="rect">
            <a:avLst/>
          </a:prstGeom>
        </p:spPr>
        <p:txBody>
          <a:bodyPr vert="horz"/>
          <a:lstStyle>
            <a:lvl1pPr marL="182563" indent="-182563">
              <a:buSzPct val="80000"/>
              <a:buFont typeface="Arial"/>
              <a:buChar char="•"/>
              <a:defRPr sz="1200"/>
            </a:lvl1pPr>
            <a:lvl2pPr marL="627063" indent="-169863">
              <a:buSzPct val="80000"/>
              <a:buFont typeface="Arial"/>
              <a:buChar char="•"/>
              <a:defRPr sz="1200"/>
            </a:lvl2pPr>
            <a:lvl3pPr marL="1077913" indent="-163513">
              <a:buSzPct val="80000"/>
              <a:buFont typeface="Arial"/>
              <a:buChar char="•"/>
              <a:defRPr sz="1200"/>
            </a:lvl3pPr>
            <a:lvl4pPr marL="1522413" indent="-150813">
              <a:buSzPct val="80000"/>
              <a:buFont typeface="Arial"/>
              <a:buChar char="•"/>
              <a:defRPr sz="1200"/>
            </a:lvl4pPr>
            <a:lvl5pPr marL="1974850" indent="-146050">
              <a:buSzPct val="80000"/>
              <a:buFont typeface="Arial"/>
              <a:buChar char="•"/>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8" name="Marcador de texto 9"/>
          <p:cNvSpPr>
            <a:spLocks noGrp="1"/>
          </p:cNvSpPr>
          <p:nvPr>
            <p:ph type="body" sz="quarter" idx="19"/>
          </p:nvPr>
        </p:nvSpPr>
        <p:spPr>
          <a:xfrm>
            <a:off x="748800" y="2705045"/>
            <a:ext cx="4140048" cy="3323301"/>
          </a:xfrm>
          <a:prstGeom prst="rect">
            <a:avLst/>
          </a:prstGeom>
        </p:spPr>
        <p:txBody>
          <a:bodyPr vert="horz"/>
          <a:lstStyle>
            <a:lvl1pPr marL="182563" indent="-182563">
              <a:buSzPct val="80000"/>
              <a:buFont typeface="Arial"/>
              <a:buChar char="•"/>
              <a:defRPr sz="1200"/>
            </a:lvl1pPr>
            <a:lvl2pPr marL="627063" indent="-169863">
              <a:buSzPct val="80000"/>
              <a:buFont typeface="Arial"/>
              <a:buChar char="•"/>
              <a:defRPr sz="1200"/>
            </a:lvl2pPr>
            <a:lvl3pPr marL="1077913" indent="-163513">
              <a:buSzPct val="80000"/>
              <a:buFont typeface="Arial"/>
              <a:buChar char="•"/>
              <a:defRPr sz="1200"/>
            </a:lvl3pPr>
            <a:lvl4pPr marL="1522413" indent="-150813">
              <a:buSzPct val="80000"/>
              <a:buFont typeface="Arial"/>
              <a:buChar char="•"/>
              <a:defRPr sz="1200"/>
            </a:lvl4pPr>
            <a:lvl5pPr marL="1974850" indent="-146050">
              <a:buSzPct val="80000"/>
              <a:buFont typeface="Arial"/>
              <a:buChar char="•"/>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13" name="Marcador de texto 11"/>
          <p:cNvSpPr>
            <a:spLocks noGrp="1"/>
          </p:cNvSpPr>
          <p:nvPr>
            <p:ph type="body" sz="quarter" idx="16"/>
          </p:nvPr>
        </p:nvSpPr>
        <p:spPr>
          <a:xfrm>
            <a:off x="5028456" y="1974850"/>
            <a:ext cx="4122737" cy="635000"/>
          </a:xfrm>
          <a:prstGeom prst="rect">
            <a:avLst/>
          </a:prstGeom>
        </p:spPr>
        <p:txBody>
          <a:bodyPr vert="horz"/>
          <a:lstStyle>
            <a:lvl1pPr>
              <a:buNone/>
              <a:defRPr sz="1200" b="1">
                <a:solidFill>
                  <a:srgbClr val="009AD8"/>
                </a:solidFill>
              </a:defRPr>
            </a:lvl1pPr>
            <a:lvl2pPr>
              <a:buNone/>
              <a:defRPr sz="1200" b="1">
                <a:solidFill>
                  <a:srgbClr val="009AD8"/>
                </a:solidFill>
              </a:defRPr>
            </a:lvl2pPr>
            <a:lvl3pPr>
              <a:buNone/>
              <a:defRPr sz="1200" b="1">
                <a:solidFill>
                  <a:srgbClr val="009AD8"/>
                </a:solidFill>
              </a:defRPr>
            </a:lvl3pPr>
            <a:lvl4pPr>
              <a:buNone/>
              <a:defRPr sz="1200" b="1">
                <a:solidFill>
                  <a:srgbClr val="009AD8"/>
                </a:solidFill>
              </a:defRPr>
            </a:lvl4pPr>
            <a:lvl5pPr>
              <a:buNone/>
              <a:defRPr sz="1200" b="1">
                <a:solidFill>
                  <a:srgbClr val="009AD8"/>
                </a:solidFill>
              </a:defRPr>
            </a:lvl5pPr>
          </a:lstStyle>
          <a:p>
            <a:pPr lvl="0"/>
            <a:r>
              <a:rPr lang="es-ES" smtClean="0"/>
              <a:t>Haga clic para modificar el estilo de texto del patrón</a:t>
            </a:r>
          </a:p>
        </p:txBody>
      </p:sp>
      <p:sp>
        <p:nvSpPr>
          <p:cNvPr id="12" name="Marcador de texto 11"/>
          <p:cNvSpPr>
            <a:spLocks noGrp="1"/>
          </p:cNvSpPr>
          <p:nvPr>
            <p:ph type="body" sz="quarter" idx="15"/>
          </p:nvPr>
        </p:nvSpPr>
        <p:spPr>
          <a:xfrm>
            <a:off x="757241" y="1974850"/>
            <a:ext cx="4122737" cy="635000"/>
          </a:xfrm>
          <a:prstGeom prst="rect">
            <a:avLst/>
          </a:prstGeom>
        </p:spPr>
        <p:txBody>
          <a:bodyPr vert="horz"/>
          <a:lstStyle>
            <a:lvl1pPr>
              <a:buNone/>
              <a:defRPr sz="1200" b="1">
                <a:solidFill>
                  <a:srgbClr val="009AD8"/>
                </a:solidFill>
              </a:defRPr>
            </a:lvl1pPr>
            <a:lvl2pPr>
              <a:buNone/>
              <a:defRPr sz="1200" b="1">
                <a:solidFill>
                  <a:srgbClr val="009AD8"/>
                </a:solidFill>
              </a:defRPr>
            </a:lvl2pPr>
            <a:lvl3pPr>
              <a:buNone/>
              <a:defRPr sz="1200" b="1">
                <a:solidFill>
                  <a:srgbClr val="009AD8"/>
                </a:solidFill>
              </a:defRPr>
            </a:lvl3pPr>
            <a:lvl4pPr>
              <a:buNone/>
              <a:defRPr sz="1200" b="1">
                <a:solidFill>
                  <a:srgbClr val="009AD8"/>
                </a:solidFill>
              </a:defRPr>
            </a:lvl4pPr>
            <a:lvl5pPr>
              <a:buNone/>
              <a:defRPr sz="1200" b="1">
                <a:solidFill>
                  <a:srgbClr val="009AD8"/>
                </a:solidFill>
              </a:defRPr>
            </a:lvl5pPr>
          </a:lstStyle>
          <a:p>
            <a:pPr lvl="0"/>
            <a:r>
              <a:rPr lang="es-ES" smtClean="0"/>
              <a:t>Haga clic para modificar el estilo de texto del patrón</a:t>
            </a:r>
          </a:p>
        </p:txBody>
      </p:sp>
      <p:sp>
        <p:nvSpPr>
          <p:cNvPr id="9" name="Marcador de texto 15"/>
          <p:cNvSpPr>
            <a:spLocks noGrp="1"/>
          </p:cNvSpPr>
          <p:nvPr>
            <p:ph type="body" sz="quarter" idx="14"/>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7" name="Rectangle 28"/>
          <p:cNvSpPr>
            <a:spLocks noGrp="1" noChangeArrowheads="1"/>
          </p:cNvSpPr>
          <p:nvPr>
            <p:ph type="dt" sz="half" idx="21"/>
          </p:nvPr>
        </p:nvSpPr>
        <p:spPr>
          <a:ln/>
        </p:spPr>
        <p:txBody>
          <a:bodyPr/>
          <a:lstStyle>
            <a:lvl1pPr>
              <a:defRPr/>
            </a:lvl1pPr>
          </a:lstStyle>
          <a:p>
            <a:pPr>
              <a:defRPr/>
            </a:pPr>
            <a:fld id="{80D8C9E7-B796-493C-81A9-27EF72B4C521}" type="datetime1">
              <a:rPr lang="es-ES_tradnl" smtClean="0"/>
              <a:t>09/06/2011</a:t>
            </a:fld>
            <a:endParaRPr lang="es-ES_tradnl"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uloA">
    <p:spTree>
      <p:nvGrpSpPr>
        <p:cNvPr id="1" name=""/>
        <p:cNvGrpSpPr/>
        <p:nvPr/>
      </p:nvGrpSpPr>
      <p:grpSpPr>
        <a:xfrm>
          <a:off x="0" y="0"/>
          <a:ext cx="0" cy="0"/>
          <a:chOff x="0" y="0"/>
          <a:chExt cx="0" cy="0"/>
        </a:xfrm>
      </p:grpSpPr>
      <p:sp>
        <p:nvSpPr>
          <p:cNvPr id="4" name="Marcador de texto 6"/>
          <p:cNvSpPr>
            <a:spLocks noGrp="1"/>
          </p:cNvSpPr>
          <p:nvPr>
            <p:ph type="body" sz="quarter" idx="11"/>
          </p:nvPr>
        </p:nvSpPr>
        <p:spPr>
          <a:xfrm>
            <a:off x="748569" y="2999135"/>
            <a:ext cx="8489950" cy="913005"/>
          </a:xfrm>
          <a:prstGeom prst="rect">
            <a:avLst/>
          </a:prstGeom>
        </p:spPr>
        <p:txBody>
          <a:bodyPr vert="horz"/>
          <a:lstStyle>
            <a:lvl1pPr algn="ctr">
              <a:buNone/>
              <a:defRPr sz="1600" b="1" i="0">
                <a:solidFill>
                  <a:srgbClr val="009AD8"/>
                </a:solidFill>
              </a:defRPr>
            </a:lvl1pPr>
            <a:lvl2pPr>
              <a:buNone/>
              <a:defRPr sz="1600" b="1" i="1"/>
            </a:lvl2pPr>
            <a:lvl3pPr>
              <a:buNone/>
              <a:defRPr sz="1600" b="1" i="1"/>
            </a:lvl3pPr>
            <a:lvl4pPr>
              <a:buNone/>
              <a:defRPr sz="1600" b="1" i="1"/>
            </a:lvl4pPr>
            <a:lvl5pPr>
              <a:buNone/>
              <a:defRPr sz="1600" b="1" i="1"/>
            </a:lvl5pPr>
          </a:lstStyle>
          <a:p>
            <a:pPr lvl="0"/>
            <a:r>
              <a:rPr lang="es-ES" smtClean="0"/>
              <a:t>Haga clic para modificar el estilo de texto del patrón</a:t>
            </a:r>
          </a:p>
        </p:txBody>
      </p:sp>
      <p:sp>
        <p:nvSpPr>
          <p:cNvPr id="3" name="Rectangle 28"/>
          <p:cNvSpPr>
            <a:spLocks noGrp="1" noChangeArrowheads="1"/>
          </p:cNvSpPr>
          <p:nvPr>
            <p:ph type="dt" sz="half" idx="12"/>
          </p:nvPr>
        </p:nvSpPr>
        <p:spPr>
          <a:ln/>
        </p:spPr>
        <p:txBody>
          <a:bodyPr/>
          <a:lstStyle>
            <a:lvl1pPr>
              <a:defRPr/>
            </a:lvl1pPr>
          </a:lstStyle>
          <a:p>
            <a:pPr>
              <a:defRPr/>
            </a:pPr>
            <a:fld id="{9D6FAF62-1ADA-46F5-B707-BF264D5430E2}" type="datetime1">
              <a:rPr lang="es-ES_tradnl" smtClean="0"/>
              <a:t>09/06/2011</a:t>
            </a:fld>
            <a:endParaRPr lang="es-ES_tradnl"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uloB">
    <p:spTree>
      <p:nvGrpSpPr>
        <p:cNvPr id="1" name=""/>
        <p:cNvGrpSpPr/>
        <p:nvPr/>
      </p:nvGrpSpPr>
      <p:grpSpPr>
        <a:xfrm>
          <a:off x="0" y="0"/>
          <a:ext cx="0" cy="0"/>
          <a:chOff x="0" y="0"/>
          <a:chExt cx="0" cy="0"/>
        </a:xfrm>
      </p:grpSpPr>
      <p:sp>
        <p:nvSpPr>
          <p:cNvPr id="9" name="Marcador de posición de imagen 8"/>
          <p:cNvSpPr>
            <a:spLocks noGrp="1"/>
          </p:cNvSpPr>
          <p:nvPr>
            <p:ph type="pic" sz="quarter" idx="12"/>
          </p:nvPr>
        </p:nvSpPr>
        <p:spPr>
          <a:xfrm>
            <a:off x="752474" y="1822450"/>
            <a:ext cx="8496001" cy="4158000"/>
          </a:xfrm>
          <a:prstGeom prst="rect">
            <a:avLst/>
          </a:prstGeom>
        </p:spPr>
        <p:txBody>
          <a:bodyPr vert="horz"/>
          <a:lstStyle>
            <a:lvl1pPr>
              <a:buNone/>
              <a:defRPr sz="1200" b="0"/>
            </a:lvl1pPr>
          </a:lstStyle>
          <a:p>
            <a:pPr lvl="0"/>
            <a:r>
              <a:rPr lang="es-ES" noProof="0" smtClean="0"/>
              <a:t>Haga clic en el icono para agregar una imagen</a:t>
            </a:r>
            <a:endParaRPr lang="es-ES_tradnl" noProof="0"/>
          </a:p>
        </p:txBody>
      </p:sp>
      <p:sp>
        <p:nvSpPr>
          <p:cNvPr id="7" name="Marcador de texto 6"/>
          <p:cNvSpPr>
            <a:spLocks noGrp="1"/>
          </p:cNvSpPr>
          <p:nvPr>
            <p:ph type="body" sz="quarter" idx="11"/>
          </p:nvPr>
        </p:nvSpPr>
        <p:spPr>
          <a:xfrm>
            <a:off x="748569" y="1148903"/>
            <a:ext cx="8489950" cy="368300"/>
          </a:xfrm>
          <a:prstGeom prst="rect">
            <a:avLst/>
          </a:prstGeom>
        </p:spPr>
        <p:txBody>
          <a:bodyPr vert="horz"/>
          <a:lstStyle>
            <a:lvl1pPr>
              <a:buNone/>
              <a:defRPr sz="1600" b="1" i="1">
                <a:solidFill>
                  <a:srgbClr val="009AD8"/>
                </a:solidFill>
              </a:defRPr>
            </a:lvl1pPr>
            <a:lvl2pPr>
              <a:buNone/>
              <a:defRPr sz="1600" b="1" i="1"/>
            </a:lvl2pPr>
            <a:lvl3pPr>
              <a:buNone/>
              <a:defRPr sz="1600" b="1" i="1"/>
            </a:lvl3pPr>
            <a:lvl4pPr>
              <a:buNone/>
              <a:defRPr sz="1600" b="1" i="1"/>
            </a:lvl4pPr>
            <a:lvl5pPr>
              <a:buNone/>
              <a:defRPr sz="1600" b="1" i="1"/>
            </a:lvl5pPr>
          </a:lstStyle>
          <a:p>
            <a:pPr lvl="0"/>
            <a:r>
              <a:rPr lang="es-ES" smtClean="0"/>
              <a:t>Haga clic para modificar el estilo de texto del patrón</a:t>
            </a:r>
          </a:p>
        </p:txBody>
      </p:sp>
      <p:sp>
        <p:nvSpPr>
          <p:cNvPr id="4" name="Rectangle 28"/>
          <p:cNvSpPr>
            <a:spLocks noGrp="1" noChangeArrowheads="1"/>
          </p:cNvSpPr>
          <p:nvPr>
            <p:ph type="dt" sz="half" idx="13"/>
          </p:nvPr>
        </p:nvSpPr>
        <p:spPr>
          <a:ln/>
        </p:spPr>
        <p:txBody>
          <a:bodyPr/>
          <a:lstStyle>
            <a:lvl1pPr>
              <a:defRPr/>
            </a:lvl1pPr>
          </a:lstStyle>
          <a:p>
            <a:pPr>
              <a:defRPr/>
            </a:pPr>
            <a:fld id="{B00DA84A-C40B-4BED-BC13-90AC057C4A7B}" type="datetime1">
              <a:rPr lang="es-ES_tradnl" smtClean="0"/>
              <a:t>09/06/2011</a:t>
            </a:fld>
            <a:endParaRPr lang="es-ES_tradnl"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uloC">
    <p:spTree>
      <p:nvGrpSpPr>
        <p:cNvPr id="1" name=""/>
        <p:cNvGrpSpPr/>
        <p:nvPr/>
      </p:nvGrpSpPr>
      <p:grpSpPr>
        <a:xfrm>
          <a:off x="0" y="0"/>
          <a:ext cx="0" cy="0"/>
          <a:chOff x="0" y="0"/>
          <a:chExt cx="0" cy="0"/>
        </a:xfrm>
      </p:grpSpPr>
      <p:sp>
        <p:nvSpPr>
          <p:cNvPr id="4" name="Rectangle 73"/>
          <p:cNvSpPr>
            <a:spLocks noChangeArrowheads="1"/>
          </p:cNvSpPr>
          <p:nvPr userDrawn="1"/>
        </p:nvSpPr>
        <p:spPr bwMode="auto">
          <a:xfrm>
            <a:off x="762002" y="1784354"/>
            <a:ext cx="8575675" cy="3395663"/>
          </a:xfrm>
          <a:prstGeom prst="rect">
            <a:avLst/>
          </a:prstGeom>
          <a:solidFill>
            <a:srgbClr val="FF0000"/>
          </a:solidFill>
          <a:ln w="9525">
            <a:noFill/>
            <a:miter lim="800000"/>
            <a:headEnd/>
            <a:tailEnd/>
          </a:ln>
          <a:effectLst/>
        </p:spPr>
        <p:txBody>
          <a:bodyPr wrap="none" anchor="ctr"/>
          <a:lstStyle/>
          <a:p>
            <a:pPr algn="ctr" eaLnBrk="0" hangingPunct="0">
              <a:defRPr/>
            </a:pPr>
            <a:endParaRPr lang="ca-ES">
              <a:latin typeface="Arial" pitchFamily="-112" charset="-52"/>
              <a:ea typeface="ＭＳ Ｐゴシック" pitchFamily="-112" charset="-128"/>
              <a:cs typeface="ＭＳ Ｐゴシック" pitchFamily="-112" charset="-128"/>
            </a:endParaRPr>
          </a:p>
        </p:txBody>
      </p:sp>
      <p:sp>
        <p:nvSpPr>
          <p:cNvPr id="6" name="Marcador de texto 6"/>
          <p:cNvSpPr>
            <a:spLocks noGrp="1"/>
          </p:cNvSpPr>
          <p:nvPr>
            <p:ph type="body" sz="quarter" idx="11"/>
          </p:nvPr>
        </p:nvSpPr>
        <p:spPr>
          <a:xfrm>
            <a:off x="889671" y="3093212"/>
            <a:ext cx="8227493" cy="368300"/>
          </a:xfrm>
          <a:prstGeom prst="rect">
            <a:avLst/>
          </a:prstGeom>
        </p:spPr>
        <p:txBody>
          <a:bodyPr vert="horz"/>
          <a:lstStyle>
            <a:lvl1pPr>
              <a:buNone/>
              <a:defRPr sz="1400" b="1" i="1">
                <a:solidFill>
                  <a:schemeClr val="bg1"/>
                </a:solidFill>
              </a:defRPr>
            </a:lvl1pPr>
            <a:lvl2pPr>
              <a:buNone/>
              <a:defRPr sz="1600" b="1" i="1"/>
            </a:lvl2pPr>
            <a:lvl3pPr>
              <a:buNone/>
              <a:defRPr sz="1600" b="1" i="1"/>
            </a:lvl3pPr>
            <a:lvl4pPr>
              <a:buNone/>
              <a:defRPr sz="1600" b="1" i="1"/>
            </a:lvl4pPr>
            <a:lvl5pPr>
              <a:buNone/>
              <a:defRPr sz="1600" b="1" i="1"/>
            </a:lvl5pPr>
          </a:lstStyle>
          <a:p>
            <a:pPr lvl="0"/>
            <a:r>
              <a:rPr lang="es-ES" smtClean="0"/>
              <a:t>Haga clic para modificar el estilo de texto del patrón</a:t>
            </a:r>
          </a:p>
        </p:txBody>
      </p:sp>
      <p:sp>
        <p:nvSpPr>
          <p:cNvPr id="7" name="Marcador de texto 5"/>
          <p:cNvSpPr>
            <a:spLocks noGrp="1"/>
          </p:cNvSpPr>
          <p:nvPr>
            <p:ph type="body" sz="quarter" idx="13"/>
          </p:nvPr>
        </p:nvSpPr>
        <p:spPr>
          <a:xfrm>
            <a:off x="890810" y="3368699"/>
            <a:ext cx="8228256" cy="325437"/>
          </a:xfrm>
          <a:prstGeom prst="rect">
            <a:avLst/>
          </a:prstGeom>
        </p:spPr>
        <p:txBody>
          <a:bodyPr vert="horz"/>
          <a:lstStyle>
            <a:lvl1pPr>
              <a:lnSpc>
                <a:spcPct val="90000"/>
              </a:lnSpc>
              <a:buNone/>
              <a:defRPr sz="1400">
                <a:solidFill>
                  <a:schemeClr val="bg1"/>
                </a:solidFill>
              </a:defRPr>
            </a:lvl1pPr>
            <a:lvl2pPr>
              <a:lnSpc>
                <a:spcPct val="90000"/>
              </a:lnSpc>
              <a:buNone/>
              <a:defRPr sz="1600"/>
            </a:lvl2pPr>
            <a:lvl3pPr>
              <a:lnSpc>
                <a:spcPct val="90000"/>
              </a:lnSpc>
              <a:buNone/>
              <a:defRPr sz="1600"/>
            </a:lvl3pPr>
            <a:lvl4pPr>
              <a:lnSpc>
                <a:spcPct val="90000"/>
              </a:lnSpc>
              <a:buNone/>
              <a:defRPr sz="1600"/>
            </a:lvl4pPr>
            <a:lvl5pPr>
              <a:lnSpc>
                <a:spcPct val="90000"/>
              </a:lnSpc>
              <a:buNone/>
              <a:defRPr sz="1600"/>
            </a:lvl5pPr>
          </a:lstStyle>
          <a:p>
            <a:pPr lvl="0"/>
            <a:r>
              <a:rPr lang="es-ES" smtClean="0"/>
              <a:t>Haga clic para modificar el estilo de texto del patrón</a:t>
            </a:r>
          </a:p>
        </p:txBody>
      </p:sp>
      <p:sp>
        <p:nvSpPr>
          <p:cNvPr id="5" name="Marcador de fecha 2"/>
          <p:cNvSpPr>
            <a:spLocks noGrp="1"/>
          </p:cNvSpPr>
          <p:nvPr>
            <p:ph type="dt" sz="half" idx="14"/>
          </p:nvPr>
        </p:nvSpPr>
        <p:spPr/>
        <p:txBody>
          <a:bodyPr/>
          <a:lstStyle>
            <a:lvl1pPr>
              <a:defRPr/>
            </a:lvl1pPr>
          </a:lstStyle>
          <a:p>
            <a:pPr>
              <a:defRPr/>
            </a:pPr>
            <a:fld id="{705A6E77-95F4-4F31-9A97-B6468C5A640F}" type="datetime1">
              <a:rPr lang="es-ES_tradnl" smtClean="0"/>
              <a:t>09/06/2011</a:t>
            </a:fld>
            <a:endParaRPr lang="es-ES_tradn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IndiceA">
    <p:spTree>
      <p:nvGrpSpPr>
        <p:cNvPr id="1" name=""/>
        <p:cNvGrpSpPr/>
        <p:nvPr/>
      </p:nvGrpSpPr>
      <p:grpSpPr>
        <a:xfrm>
          <a:off x="0" y="0"/>
          <a:ext cx="0" cy="0"/>
          <a:chOff x="0" y="0"/>
          <a:chExt cx="0" cy="0"/>
        </a:xfrm>
      </p:grpSpPr>
      <p:sp>
        <p:nvSpPr>
          <p:cNvPr id="5" name="Line 64"/>
          <p:cNvSpPr>
            <a:spLocks noChangeShapeType="1"/>
          </p:cNvSpPr>
          <p:nvPr userDrawn="1"/>
        </p:nvSpPr>
        <p:spPr bwMode="auto">
          <a:xfrm>
            <a:off x="3751263" y="2671763"/>
            <a:ext cx="0" cy="1981200"/>
          </a:xfrm>
          <a:prstGeom prst="line">
            <a:avLst/>
          </a:prstGeom>
          <a:noFill/>
          <a:ln w="3175">
            <a:solidFill>
              <a:srgbClr val="009AD8"/>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6" name="Line 65"/>
          <p:cNvSpPr>
            <a:spLocks noChangeShapeType="1"/>
          </p:cNvSpPr>
          <p:nvPr userDrawn="1"/>
        </p:nvSpPr>
        <p:spPr bwMode="auto">
          <a:xfrm>
            <a:off x="9145588" y="2671763"/>
            <a:ext cx="0" cy="1981200"/>
          </a:xfrm>
          <a:prstGeom prst="line">
            <a:avLst/>
          </a:prstGeom>
          <a:noFill/>
          <a:ln w="3175">
            <a:solidFill>
              <a:srgbClr val="009AD8"/>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8" name="Marcador de texto 14"/>
          <p:cNvSpPr>
            <a:spLocks noGrp="1"/>
          </p:cNvSpPr>
          <p:nvPr>
            <p:ph type="body" sz="quarter" idx="13"/>
          </p:nvPr>
        </p:nvSpPr>
        <p:spPr>
          <a:xfrm>
            <a:off x="1727201" y="2620271"/>
            <a:ext cx="1511300" cy="635000"/>
          </a:xfrm>
          <a:prstGeom prst="rect">
            <a:avLst/>
          </a:prstGeom>
        </p:spPr>
        <p:txBody>
          <a:bodyPr vert="horz"/>
          <a:lstStyle>
            <a:lvl1pPr>
              <a:buNone/>
              <a:defRPr sz="2800">
                <a:solidFill>
                  <a:srgbClr val="009AD8"/>
                </a:solidFill>
              </a:defRPr>
            </a:lvl1pPr>
            <a:lvl2pPr>
              <a:buNone/>
              <a:defRPr sz="2800">
                <a:solidFill>
                  <a:srgbClr val="009AD8"/>
                </a:solidFill>
              </a:defRPr>
            </a:lvl2pPr>
            <a:lvl3pPr>
              <a:buNone/>
              <a:defRPr sz="2800">
                <a:solidFill>
                  <a:srgbClr val="009AD8"/>
                </a:solidFill>
              </a:defRPr>
            </a:lvl3pPr>
            <a:lvl4pPr>
              <a:buNone/>
              <a:defRPr sz="2800">
                <a:solidFill>
                  <a:srgbClr val="009AD8"/>
                </a:solidFill>
              </a:defRPr>
            </a:lvl4pPr>
            <a:lvl5pPr>
              <a:buNone/>
              <a:defRPr sz="2800">
                <a:solidFill>
                  <a:srgbClr val="009AD8"/>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9" name="Marcador de texto 8"/>
          <p:cNvSpPr>
            <a:spLocks noGrp="1"/>
          </p:cNvSpPr>
          <p:nvPr>
            <p:ph type="body" sz="quarter" idx="12"/>
          </p:nvPr>
        </p:nvSpPr>
        <p:spPr>
          <a:xfrm>
            <a:off x="8497889" y="2673355"/>
            <a:ext cx="511174" cy="1984375"/>
          </a:xfrm>
          <a:prstGeom prst="rect">
            <a:avLst/>
          </a:prstGeom>
        </p:spPr>
        <p:txBody>
          <a:bodyPr vert="horz"/>
          <a:lstStyle>
            <a:lvl1pPr algn="r">
              <a:buNone/>
              <a:defRPr sz="1200"/>
            </a:lvl1pPr>
            <a:lvl2pPr algn="r">
              <a:buNone/>
              <a:defRPr sz="1200"/>
            </a:lvl2pPr>
            <a:lvl3pPr algn="r">
              <a:buNone/>
              <a:defRPr sz="1200"/>
            </a:lvl3pPr>
            <a:lvl4pPr algn="r">
              <a:buNone/>
              <a:defRPr sz="1200"/>
            </a:lvl4pPr>
            <a:lvl5pPr algn="r">
              <a:buNone/>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17" name="Marcador de texto 16"/>
          <p:cNvSpPr>
            <a:spLocks noGrp="1"/>
          </p:cNvSpPr>
          <p:nvPr>
            <p:ph type="body" sz="quarter" idx="11"/>
          </p:nvPr>
        </p:nvSpPr>
        <p:spPr>
          <a:xfrm>
            <a:off x="3851478" y="2671071"/>
            <a:ext cx="4591113" cy="1977598"/>
          </a:xfrm>
          <a:prstGeom prst="rect">
            <a:avLst/>
          </a:prstGeom>
        </p:spPr>
        <p:txBody>
          <a:bodyPr vert="horz"/>
          <a:lstStyle>
            <a:lvl1pPr>
              <a:buNone/>
              <a:defRPr sz="1200">
                <a:solidFill>
                  <a:srgbClr val="009AD8"/>
                </a:solidFill>
              </a:defRPr>
            </a:lvl1pPr>
            <a:lvl2pPr>
              <a:buNone/>
              <a:defRPr sz="1200"/>
            </a:lvl2pPr>
            <a:lvl3pPr>
              <a:buNone/>
              <a:defRPr sz="1200"/>
            </a:lvl3pPr>
            <a:lvl4pPr>
              <a:buNone/>
              <a:defRPr sz="1200"/>
            </a:lvl4pPr>
            <a:lvl5pPr>
              <a:buNone/>
              <a:defRPr sz="1200"/>
            </a:lvl5pPr>
          </a:lstStyle>
          <a:p>
            <a:pPr lvl="0"/>
            <a:r>
              <a:rPr lang="es-ES" smtClean="0"/>
              <a:t>Haga clic para modificar el estilo de texto del patrón</a:t>
            </a:r>
          </a:p>
        </p:txBody>
      </p:sp>
      <p:sp>
        <p:nvSpPr>
          <p:cNvPr id="7" name="Marcador de fecha 2"/>
          <p:cNvSpPr>
            <a:spLocks noGrp="1"/>
          </p:cNvSpPr>
          <p:nvPr>
            <p:ph type="dt" sz="half" idx="14"/>
          </p:nvPr>
        </p:nvSpPr>
        <p:spPr/>
        <p:txBody>
          <a:bodyPr/>
          <a:lstStyle>
            <a:lvl1pPr>
              <a:defRPr/>
            </a:lvl1pPr>
          </a:lstStyle>
          <a:p>
            <a:pPr>
              <a:defRPr/>
            </a:pPr>
            <a:fld id="{84AF59BD-E315-40E3-9A2C-4F6E8B23368F}" type="datetime1">
              <a:rPr lang="es-ES_tradnl" smtClean="0"/>
              <a:t>09/06/2011</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a:defRPr/>
            </a:pPr>
            <a:fld id="{9B58B449-E671-4FE4-93AC-EA52B5E38659}" type="datetime1">
              <a:rPr lang="es-ES_tradnl" smtClean="0"/>
              <a:t>09/06/2011</a:t>
            </a:fld>
            <a:endParaRPr lang="es-ES_tradnl" dirty="0"/>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IndiceB">
    <p:spTree>
      <p:nvGrpSpPr>
        <p:cNvPr id="1" name=""/>
        <p:cNvGrpSpPr/>
        <p:nvPr/>
      </p:nvGrpSpPr>
      <p:grpSpPr>
        <a:xfrm>
          <a:off x="0" y="0"/>
          <a:ext cx="0" cy="0"/>
          <a:chOff x="0" y="0"/>
          <a:chExt cx="0" cy="0"/>
        </a:xfrm>
      </p:grpSpPr>
      <p:sp>
        <p:nvSpPr>
          <p:cNvPr id="5" name="Rectangle 73"/>
          <p:cNvSpPr>
            <a:spLocks noChangeArrowheads="1"/>
          </p:cNvSpPr>
          <p:nvPr userDrawn="1"/>
        </p:nvSpPr>
        <p:spPr bwMode="auto">
          <a:xfrm>
            <a:off x="762002" y="1784354"/>
            <a:ext cx="8575675" cy="3395663"/>
          </a:xfrm>
          <a:prstGeom prst="rect">
            <a:avLst/>
          </a:prstGeom>
          <a:solidFill>
            <a:srgbClr val="009AD8"/>
          </a:solidFill>
          <a:ln w="9525">
            <a:noFill/>
            <a:miter lim="800000"/>
            <a:headEnd/>
            <a:tailEnd/>
          </a:ln>
          <a:effectLst/>
        </p:spPr>
        <p:txBody>
          <a:bodyPr wrap="none" anchor="ctr"/>
          <a:lstStyle/>
          <a:p>
            <a:pPr algn="ctr" eaLnBrk="0" hangingPunct="0">
              <a:defRPr/>
            </a:pPr>
            <a:endParaRPr lang="ca-ES">
              <a:latin typeface="Arial" pitchFamily="-112" charset="-52"/>
              <a:ea typeface="ＭＳ Ｐゴシック" pitchFamily="-112" charset="-128"/>
              <a:cs typeface="ＭＳ Ｐゴシック" pitchFamily="-112" charset="-128"/>
            </a:endParaRPr>
          </a:p>
        </p:txBody>
      </p:sp>
      <p:sp>
        <p:nvSpPr>
          <p:cNvPr id="6" name="Line 65"/>
          <p:cNvSpPr>
            <a:spLocks noChangeShapeType="1"/>
          </p:cNvSpPr>
          <p:nvPr userDrawn="1"/>
        </p:nvSpPr>
        <p:spPr bwMode="auto">
          <a:xfrm>
            <a:off x="9145588" y="2501903"/>
            <a:ext cx="0" cy="1979613"/>
          </a:xfrm>
          <a:prstGeom prst="line">
            <a:avLst/>
          </a:prstGeom>
          <a:noFill/>
          <a:ln w="3175">
            <a:solidFill>
              <a:srgbClr val="E6F5F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4" name="Marcador de texto 13"/>
          <p:cNvSpPr>
            <a:spLocks noGrp="1"/>
          </p:cNvSpPr>
          <p:nvPr>
            <p:ph type="body" sz="quarter" idx="12"/>
          </p:nvPr>
        </p:nvSpPr>
        <p:spPr>
          <a:xfrm>
            <a:off x="8499475" y="2505375"/>
            <a:ext cx="520700" cy="1979300"/>
          </a:xfrm>
          <a:prstGeom prst="rect">
            <a:avLst/>
          </a:prstGeom>
        </p:spPr>
        <p:txBody>
          <a:bodyPr vert="horz"/>
          <a:lstStyle>
            <a:lvl1pPr algn="r">
              <a:buNone/>
              <a:defRPr sz="1200">
                <a:solidFill>
                  <a:schemeClr val="bg1"/>
                </a:solidFill>
              </a:defRPr>
            </a:lvl1pPr>
            <a:lvl2pPr algn="r">
              <a:buNone/>
              <a:defRPr sz="1200">
                <a:solidFill>
                  <a:schemeClr val="bg1"/>
                </a:solidFill>
              </a:defRPr>
            </a:lvl2pPr>
            <a:lvl3pPr algn="r">
              <a:buNone/>
              <a:defRPr sz="1200">
                <a:solidFill>
                  <a:schemeClr val="bg1"/>
                </a:solidFill>
              </a:defRPr>
            </a:lvl3pPr>
            <a:lvl4pPr algn="r">
              <a:buNone/>
              <a:defRPr sz="1200">
                <a:solidFill>
                  <a:schemeClr val="bg1"/>
                </a:solidFill>
              </a:defRPr>
            </a:lvl4pPr>
            <a:lvl5pPr algn="r">
              <a:buNone/>
              <a:defRPr sz="1200">
                <a:solidFill>
                  <a:schemeClr val="bg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17" name="Marcador de texto 16"/>
          <p:cNvSpPr>
            <a:spLocks noGrp="1"/>
          </p:cNvSpPr>
          <p:nvPr>
            <p:ph type="body" sz="quarter" idx="11"/>
          </p:nvPr>
        </p:nvSpPr>
        <p:spPr>
          <a:xfrm>
            <a:off x="3851478" y="2500110"/>
            <a:ext cx="4591113" cy="1977598"/>
          </a:xfrm>
          <a:prstGeom prst="rect">
            <a:avLst/>
          </a:prstGeom>
        </p:spPr>
        <p:txBody>
          <a:bodyPr vert="horz"/>
          <a:lstStyle>
            <a:lvl1pPr>
              <a:buNone/>
              <a:defRPr sz="1200">
                <a:solidFill>
                  <a:schemeClr val="bg1"/>
                </a:solidFill>
              </a:defRPr>
            </a:lvl1pPr>
            <a:lvl2pPr>
              <a:buNone/>
              <a:defRPr sz="1200"/>
            </a:lvl2pPr>
            <a:lvl3pPr>
              <a:buNone/>
              <a:defRPr sz="1200"/>
            </a:lvl3pPr>
            <a:lvl4pPr>
              <a:buNone/>
              <a:defRPr sz="1200"/>
            </a:lvl4pPr>
            <a:lvl5pPr>
              <a:buNone/>
              <a:defRPr sz="1200"/>
            </a:lvl5pPr>
          </a:lstStyle>
          <a:p>
            <a:pPr lvl="0"/>
            <a:r>
              <a:rPr lang="es-ES" smtClean="0"/>
              <a:t>Haga clic para modificar el estilo de texto del patrón</a:t>
            </a:r>
          </a:p>
        </p:txBody>
      </p:sp>
      <p:sp>
        <p:nvSpPr>
          <p:cNvPr id="15" name="Marcador de texto 14"/>
          <p:cNvSpPr>
            <a:spLocks noGrp="1"/>
          </p:cNvSpPr>
          <p:nvPr>
            <p:ph type="body" sz="quarter" idx="13"/>
          </p:nvPr>
        </p:nvSpPr>
        <p:spPr>
          <a:xfrm>
            <a:off x="1727201" y="3111500"/>
            <a:ext cx="1511300" cy="635000"/>
          </a:xfrm>
          <a:prstGeom prst="rect">
            <a:avLst/>
          </a:prstGeom>
        </p:spPr>
        <p:txBody>
          <a:bodyPr vert="horz"/>
          <a:lstStyle>
            <a:lvl1pPr>
              <a:buNone/>
              <a:defRPr sz="2800">
                <a:solidFill>
                  <a:schemeClr val="bg1"/>
                </a:solidFill>
              </a:defRPr>
            </a:lvl1pPr>
            <a:lvl2pPr>
              <a:buNone/>
              <a:defRPr sz="2800">
                <a:solidFill>
                  <a:schemeClr val="bg1"/>
                </a:solidFill>
              </a:defRPr>
            </a:lvl2pPr>
            <a:lvl3pPr>
              <a:buNone/>
              <a:defRPr sz="2800">
                <a:solidFill>
                  <a:schemeClr val="bg1"/>
                </a:solidFill>
              </a:defRPr>
            </a:lvl3pPr>
            <a:lvl4pPr>
              <a:buNone/>
              <a:defRPr sz="2800">
                <a:solidFill>
                  <a:schemeClr val="bg1"/>
                </a:solidFill>
              </a:defRPr>
            </a:lvl4pPr>
            <a:lvl5pPr>
              <a:buNone/>
              <a:defRPr sz="2800">
                <a:solidFill>
                  <a:schemeClr val="bg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7" name="Marcador de fecha 2"/>
          <p:cNvSpPr>
            <a:spLocks noGrp="1"/>
          </p:cNvSpPr>
          <p:nvPr>
            <p:ph type="dt" sz="half" idx="14"/>
          </p:nvPr>
        </p:nvSpPr>
        <p:spPr/>
        <p:txBody>
          <a:bodyPr/>
          <a:lstStyle>
            <a:lvl1pPr>
              <a:defRPr/>
            </a:lvl1pPr>
          </a:lstStyle>
          <a:p>
            <a:pPr>
              <a:defRPr/>
            </a:pPr>
            <a:fld id="{17D89E40-113C-49D9-8BBA-5BEF7AAFD087}" type="datetime1">
              <a:rPr lang="es-ES_tradnl" smtClean="0"/>
              <a:t>09/06/2011</a:t>
            </a:fld>
            <a:endParaRPr lang="es-ES_tradn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IndiceC">
    <p:spTree>
      <p:nvGrpSpPr>
        <p:cNvPr id="1" name=""/>
        <p:cNvGrpSpPr/>
        <p:nvPr/>
      </p:nvGrpSpPr>
      <p:grpSpPr>
        <a:xfrm>
          <a:off x="0" y="0"/>
          <a:ext cx="0" cy="0"/>
          <a:chOff x="0" y="0"/>
          <a:chExt cx="0" cy="0"/>
        </a:xfrm>
      </p:grpSpPr>
      <p:sp>
        <p:nvSpPr>
          <p:cNvPr id="5" name="Rectangle 73"/>
          <p:cNvSpPr>
            <a:spLocks noChangeArrowheads="1"/>
          </p:cNvSpPr>
          <p:nvPr userDrawn="1"/>
        </p:nvSpPr>
        <p:spPr bwMode="auto">
          <a:xfrm>
            <a:off x="762002" y="1784354"/>
            <a:ext cx="8575675" cy="3395663"/>
          </a:xfrm>
          <a:prstGeom prst="rect">
            <a:avLst/>
          </a:prstGeom>
          <a:solidFill>
            <a:srgbClr val="FF0000"/>
          </a:solidFill>
          <a:ln w="9525">
            <a:noFill/>
            <a:miter lim="800000"/>
            <a:headEnd/>
            <a:tailEnd/>
          </a:ln>
          <a:effectLst/>
        </p:spPr>
        <p:txBody>
          <a:bodyPr wrap="none" anchor="ctr"/>
          <a:lstStyle/>
          <a:p>
            <a:pPr algn="ctr" eaLnBrk="0" hangingPunct="0">
              <a:defRPr/>
            </a:pPr>
            <a:endParaRPr lang="ca-ES">
              <a:latin typeface="Arial" pitchFamily="-112" charset="-52"/>
              <a:ea typeface="ＭＳ Ｐゴシック" pitchFamily="-112" charset="-128"/>
              <a:cs typeface="ＭＳ Ｐゴシック" pitchFamily="-112" charset="-128"/>
            </a:endParaRPr>
          </a:p>
        </p:txBody>
      </p:sp>
      <p:sp>
        <p:nvSpPr>
          <p:cNvPr id="6" name="Line 64"/>
          <p:cNvSpPr>
            <a:spLocks noChangeShapeType="1"/>
          </p:cNvSpPr>
          <p:nvPr userDrawn="1"/>
        </p:nvSpPr>
        <p:spPr bwMode="auto">
          <a:xfrm>
            <a:off x="3751263" y="2501903"/>
            <a:ext cx="0" cy="1979613"/>
          </a:xfrm>
          <a:prstGeom prst="line">
            <a:avLst/>
          </a:prstGeom>
          <a:noFill/>
          <a:ln w="3175">
            <a:solidFill>
              <a:srgbClr val="E6F5F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7" name="Line 65"/>
          <p:cNvSpPr>
            <a:spLocks noChangeShapeType="1"/>
          </p:cNvSpPr>
          <p:nvPr userDrawn="1"/>
        </p:nvSpPr>
        <p:spPr bwMode="auto">
          <a:xfrm>
            <a:off x="9145588" y="2501903"/>
            <a:ext cx="0" cy="1979613"/>
          </a:xfrm>
          <a:prstGeom prst="line">
            <a:avLst/>
          </a:prstGeom>
          <a:noFill/>
          <a:ln w="3175">
            <a:solidFill>
              <a:srgbClr val="E6F5F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4" name="Marcador de texto 13"/>
          <p:cNvSpPr>
            <a:spLocks noGrp="1"/>
          </p:cNvSpPr>
          <p:nvPr>
            <p:ph type="body" sz="quarter" idx="12"/>
          </p:nvPr>
        </p:nvSpPr>
        <p:spPr>
          <a:xfrm>
            <a:off x="8499475" y="2505375"/>
            <a:ext cx="520700" cy="1979300"/>
          </a:xfrm>
          <a:prstGeom prst="rect">
            <a:avLst/>
          </a:prstGeom>
        </p:spPr>
        <p:txBody>
          <a:bodyPr vert="horz"/>
          <a:lstStyle>
            <a:lvl1pPr algn="r">
              <a:buNone/>
              <a:defRPr sz="1200">
                <a:solidFill>
                  <a:schemeClr val="bg1"/>
                </a:solidFill>
              </a:defRPr>
            </a:lvl1pPr>
            <a:lvl2pPr algn="r">
              <a:buNone/>
              <a:defRPr sz="1200">
                <a:solidFill>
                  <a:schemeClr val="bg1"/>
                </a:solidFill>
              </a:defRPr>
            </a:lvl2pPr>
            <a:lvl3pPr algn="r">
              <a:buNone/>
              <a:defRPr sz="1200">
                <a:solidFill>
                  <a:schemeClr val="bg1"/>
                </a:solidFill>
              </a:defRPr>
            </a:lvl3pPr>
            <a:lvl4pPr algn="r">
              <a:buNone/>
              <a:defRPr sz="1200">
                <a:solidFill>
                  <a:schemeClr val="bg1"/>
                </a:solidFill>
              </a:defRPr>
            </a:lvl4pPr>
            <a:lvl5pPr algn="r">
              <a:buNone/>
              <a:defRPr sz="1200">
                <a:solidFill>
                  <a:schemeClr val="bg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17" name="Marcador de texto 16"/>
          <p:cNvSpPr>
            <a:spLocks noGrp="1"/>
          </p:cNvSpPr>
          <p:nvPr>
            <p:ph type="body" sz="quarter" idx="11"/>
          </p:nvPr>
        </p:nvSpPr>
        <p:spPr>
          <a:xfrm>
            <a:off x="3851478" y="2500110"/>
            <a:ext cx="4591113" cy="1977598"/>
          </a:xfrm>
          <a:prstGeom prst="rect">
            <a:avLst/>
          </a:prstGeom>
        </p:spPr>
        <p:txBody>
          <a:bodyPr vert="horz"/>
          <a:lstStyle>
            <a:lvl1pPr>
              <a:buNone/>
              <a:defRPr sz="1200">
                <a:solidFill>
                  <a:schemeClr val="bg1"/>
                </a:solidFill>
              </a:defRPr>
            </a:lvl1pPr>
            <a:lvl2pPr>
              <a:buNone/>
              <a:defRPr sz="1200"/>
            </a:lvl2pPr>
            <a:lvl3pPr>
              <a:buNone/>
              <a:defRPr sz="1200"/>
            </a:lvl3pPr>
            <a:lvl4pPr>
              <a:buNone/>
              <a:defRPr sz="1200"/>
            </a:lvl4pPr>
            <a:lvl5pPr>
              <a:buNone/>
              <a:defRPr sz="1200"/>
            </a:lvl5pPr>
          </a:lstStyle>
          <a:p>
            <a:pPr lvl="0"/>
            <a:r>
              <a:rPr lang="es-ES" smtClean="0"/>
              <a:t>Haga clic para modificar el estilo de texto del patrón</a:t>
            </a:r>
          </a:p>
        </p:txBody>
      </p:sp>
      <p:sp>
        <p:nvSpPr>
          <p:cNvPr id="10" name="Marcador de texto 14"/>
          <p:cNvSpPr>
            <a:spLocks noGrp="1"/>
          </p:cNvSpPr>
          <p:nvPr>
            <p:ph type="body" sz="quarter" idx="13"/>
          </p:nvPr>
        </p:nvSpPr>
        <p:spPr>
          <a:xfrm>
            <a:off x="1727201" y="3111500"/>
            <a:ext cx="1511300" cy="635000"/>
          </a:xfrm>
          <a:prstGeom prst="rect">
            <a:avLst/>
          </a:prstGeom>
        </p:spPr>
        <p:txBody>
          <a:bodyPr vert="horz"/>
          <a:lstStyle>
            <a:lvl1pPr>
              <a:buNone/>
              <a:defRPr sz="2800">
                <a:solidFill>
                  <a:schemeClr val="bg1"/>
                </a:solidFill>
              </a:defRPr>
            </a:lvl1pPr>
            <a:lvl2pPr>
              <a:buNone/>
              <a:defRPr sz="2800">
                <a:solidFill>
                  <a:schemeClr val="bg1"/>
                </a:solidFill>
              </a:defRPr>
            </a:lvl2pPr>
            <a:lvl3pPr>
              <a:buNone/>
              <a:defRPr sz="2800">
                <a:solidFill>
                  <a:schemeClr val="bg1"/>
                </a:solidFill>
              </a:defRPr>
            </a:lvl3pPr>
            <a:lvl4pPr>
              <a:buNone/>
              <a:defRPr sz="2800">
                <a:solidFill>
                  <a:schemeClr val="bg1"/>
                </a:solidFill>
              </a:defRPr>
            </a:lvl4pPr>
            <a:lvl5pPr>
              <a:buNone/>
              <a:defRPr sz="2800">
                <a:solidFill>
                  <a:schemeClr val="bg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8" name="Marcador de fecha 2"/>
          <p:cNvSpPr>
            <a:spLocks noGrp="1"/>
          </p:cNvSpPr>
          <p:nvPr>
            <p:ph type="dt" sz="half" idx="14"/>
          </p:nvPr>
        </p:nvSpPr>
        <p:spPr/>
        <p:txBody>
          <a:bodyPr/>
          <a:lstStyle>
            <a:lvl1pPr>
              <a:defRPr/>
            </a:lvl1pPr>
          </a:lstStyle>
          <a:p>
            <a:pPr>
              <a:defRPr/>
            </a:pPr>
            <a:fld id="{3178FBDC-8283-4C6C-81ED-107E9CE3B567}" type="datetime1">
              <a:rPr lang="es-ES_tradnl" smtClean="0"/>
              <a:t>09/06/2011</a:t>
            </a:fld>
            <a:endParaRPr lang="es-ES_tradn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SeparataA">
    <p:spTree>
      <p:nvGrpSpPr>
        <p:cNvPr id="1" name=""/>
        <p:cNvGrpSpPr/>
        <p:nvPr/>
      </p:nvGrpSpPr>
      <p:grpSpPr>
        <a:xfrm>
          <a:off x="0" y="0"/>
          <a:ext cx="0" cy="0"/>
          <a:chOff x="0" y="0"/>
          <a:chExt cx="0" cy="0"/>
        </a:xfrm>
      </p:grpSpPr>
      <p:sp>
        <p:nvSpPr>
          <p:cNvPr id="5" name="Rectangle 73"/>
          <p:cNvSpPr>
            <a:spLocks noChangeArrowheads="1"/>
          </p:cNvSpPr>
          <p:nvPr userDrawn="1"/>
        </p:nvSpPr>
        <p:spPr bwMode="auto">
          <a:xfrm>
            <a:off x="762002" y="1784354"/>
            <a:ext cx="8575675" cy="3395663"/>
          </a:xfrm>
          <a:prstGeom prst="rect">
            <a:avLst/>
          </a:prstGeom>
          <a:solidFill>
            <a:srgbClr val="009AD8"/>
          </a:solidFill>
          <a:ln w="9525">
            <a:noFill/>
            <a:miter lim="800000"/>
            <a:headEnd/>
            <a:tailEnd/>
          </a:ln>
          <a:effectLst/>
        </p:spPr>
        <p:txBody>
          <a:bodyPr wrap="none" anchor="ctr"/>
          <a:lstStyle/>
          <a:p>
            <a:pPr algn="ctr" eaLnBrk="0" hangingPunct="0">
              <a:defRPr/>
            </a:pPr>
            <a:endParaRPr lang="ca-ES">
              <a:latin typeface="Arial" pitchFamily="-112" charset="-52"/>
              <a:ea typeface="ＭＳ Ｐゴシック" pitchFamily="-112" charset="-128"/>
              <a:cs typeface="ＭＳ Ｐゴシック" pitchFamily="-112" charset="-128"/>
            </a:endParaRPr>
          </a:p>
        </p:txBody>
      </p:sp>
      <p:sp>
        <p:nvSpPr>
          <p:cNvPr id="6" name="Line 64"/>
          <p:cNvSpPr>
            <a:spLocks noChangeShapeType="1"/>
          </p:cNvSpPr>
          <p:nvPr userDrawn="1"/>
        </p:nvSpPr>
        <p:spPr bwMode="auto">
          <a:xfrm>
            <a:off x="5175250" y="2924175"/>
            <a:ext cx="0" cy="1441450"/>
          </a:xfrm>
          <a:prstGeom prst="line">
            <a:avLst/>
          </a:prstGeom>
          <a:noFill/>
          <a:ln w="3175">
            <a:solidFill>
              <a:srgbClr val="E6F5F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7" name="Line 64"/>
          <p:cNvSpPr>
            <a:spLocks noChangeShapeType="1"/>
          </p:cNvSpPr>
          <p:nvPr userDrawn="1"/>
        </p:nvSpPr>
        <p:spPr bwMode="auto">
          <a:xfrm>
            <a:off x="9226550" y="2924175"/>
            <a:ext cx="0" cy="1441450"/>
          </a:xfrm>
          <a:prstGeom prst="line">
            <a:avLst/>
          </a:prstGeom>
          <a:noFill/>
          <a:ln w="3175">
            <a:solidFill>
              <a:srgbClr val="E6F5F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1" name="Marcador de texto 10"/>
          <p:cNvSpPr>
            <a:spLocks noGrp="1"/>
          </p:cNvSpPr>
          <p:nvPr>
            <p:ph type="body" sz="quarter" idx="16"/>
          </p:nvPr>
        </p:nvSpPr>
        <p:spPr>
          <a:xfrm>
            <a:off x="1419227" y="3049588"/>
            <a:ext cx="642938" cy="533400"/>
          </a:xfrm>
          <a:prstGeom prst="rect">
            <a:avLst/>
          </a:prstGeom>
        </p:spPr>
        <p:txBody>
          <a:bodyPr vert="horz"/>
          <a:lstStyle>
            <a:lvl1pPr>
              <a:buNone/>
              <a:defRPr sz="3200">
                <a:solidFill>
                  <a:srgbClr val="FFFFFF"/>
                </a:solidFill>
              </a:defRPr>
            </a:lvl1pPr>
            <a:lvl2pPr>
              <a:buNone/>
              <a:defRPr sz="3200">
                <a:solidFill>
                  <a:srgbClr val="FFFFFF"/>
                </a:solidFill>
              </a:defRPr>
            </a:lvl2pPr>
            <a:lvl3pPr>
              <a:buNone/>
              <a:defRPr sz="3200">
                <a:solidFill>
                  <a:srgbClr val="FFFFFF"/>
                </a:solidFill>
              </a:defRPr>
            </a:lvl3pPr>
            <a:lvl4pPr>
              <a:buNone/>
              <a:defRPr sz="3200">
                <a:solidFill>
                  <a:srgbClr val="FFFFFF"/>
                </a:solidFill>
              </a:defRPr>
            </a:lvl4pPr>
            <a:lvl5pPr>
              <a:buNone/>
              <a:defRPr sz="3200">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15" name="Marcador de texto 13"/>
          <p:cNvSpPr>
            <a:spLocks noGrp="1"/>
          </p:cNvSpPr>
          <p:nvPr>
            <p:ph type="body" sz="quarter" idx="17"/>
          </p:nvPr>
        </p:nvSpPr>
        <p:spPr>
          <a:xfrm>
            <a:off x="1944591" y="3246340"/>
            <a:ext cx="2335213" cy="414338"/>
          </a:xfrm>
          <a:prstGeom prst="rect">
            <a:avLst/>
          </a:prstGeom>
        </p:spPr>
        <p:txBody>
          <a:bodyPr vert="horz"/>
          <a:lstStyle>
            <a:lvl1pPr>
              <a:buNone/>
              <a:defRPr sz="1800" b="1">
                <a:solidFill>
                  <a:srgbClr val="A6DCF2"/>
                </a:solidFill>
              </a:defRPr>
            </a:lvl1pPr>
            <a:lvl2pPr>
              <a:buNone/>
              <a:defRPr sz="1800" b="1">
                <a:solidFill>
                  <a:srgbClr val="A6DCF2"/>
                </a:solidFill>
              </a:defRPr>
            </a:lvl2pPr>
            <a:lvl3pPr>
              <a:buNone/>
              <a:defRPr sz="1800" b="1">
                <a:solidFill>
                  <a:srgbClr val="A6DCF2"/>
                </a:solidFill>
              </a:defRPr>
            </a:lvl3pPr>
            <a:lvl4pPr>
              <a:buNone/>
              <a:defRPr sz="1800" b="1">
                <a:solidFill>
                  <a:srgbClr val="A6DCF2"/>
                </a:solidFill>
              </a:defRPr>
            </a:lvl4pPr>
            <a:lvl5pPr>
              <a:buNone/>
              <a:defRPr sz="1800" b="1">
                <a:solidFill>
                  <a:srgbClr val="A6DCF2"/>
                </a:solidFill>
              </a:defRPr>
            </a:lvl5pPr>
          </a:lstStyle>
          <a:p>
            <a:pPr lvl="0"/>
            <a:r>
              <a:rPr lang="es-ES" smtClean="0"/>
              <a:t>Haga clic para modificar el estilo de texto del patrón</a:t>
            </a:r>
          </a:p>
        </p:txBody>
      </p:sp>
      <p:sp>
        <p:nvSpPr>
          <p:cNvPr id="13" name="Marcador de texto 12"/>
          <p:cNvSpPr>
            <a:spLocks noGrp="1"/>
          </p:cNvSpPr>
          <p:nvPr>
            <p:ph type="body" sz="quarter" idx="18"/>
          </p:nvPr>
        </p:nvSpPr>
        <p:spPr>
          <a:xfrm>
            <a:off x="5227640" y="2922588"/>
            <a:ext cx="3984616" cy="1444625"/>
          </a:xfrm>
          <a:prstGeom prst="rect">
            <a:avLst/>
          </a:prstGeom>
        </p:spPr>
        <p:txBody>
          <a:bodyPr vert="horz"/>
          <a:lstStyle>
            <a:lvl1pPr marL="182563" indent="-182563">
              <a:buSzPct val="80000"/>
              <a:buFont typeface="Arial"/>
              <a:buChar char="•"/>
              <a:defRPr sz="1200">
                <a:solidFill>
                  <a:schemeClr val="bg1"/>
                </a:solidFill>
              </a:defRPr>
            </a:lvl1pPr>
            <a:lvl2pPr marL="182563" indent="-182563">
              <a:buSzPct val="80000"/>
              <a:buFont typeface="Arial"/>
              <a:buChar char="•"/>
              <a:defRPr sz="1200">
                <a:solidFill>
                  <a:schemeClr val="bg1"/>
                </a:solidFill>
              </a:defRPr>
            </a:lvl2pPr>
            <a:lvl3pPr marL="182563" indent="-182563">
              <a:buSzPct val="80000"/>
              <a:buFont typeface="Arial"/>
              <a:buChar char="•"/>
              <a:defRPr sz="1200">
                <a:solidFill>
                  <a:schemeClr val="bg1"/>
                </a:solidFill>
              </a:defRPr>
            </a:lvl3pPr>
            <a:lvl4pPr marL="182563" indent="-182563">
              <a:buSzPct val="80000"/>
              <a:buFont typeface="Arial"/>
              <a:buChar char="•"/>
              <a:defRPr sz="1200">
                <a:solidFill>
                  <a:schemeClr val="bg1"/>
                </a:solidFill>
              </a:defRPr>
            </a:lvl4pPr>
            <a:lvl5pPr marL="182563" indent="-182563">
              <a:buSzPct val="80000"/>
              <a:buFont typeface="Arial"/>
              <a:buChar char="•"/>
              <a:defRPr sz="1200">
                <a:solidFill>
                  <a:schemeClr val="bg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8" name="Marcador de fecha 2"/>
          <p:cNvSpPr>
            <a:spLocks noGrp="1"/>
          </p:cNvSpPr>
          <p:nvPr>
            <p:ph type="dt" sz="half" idx="19"/>
          </p:nvPr>
        </p:nvSpPr>
        <p:spPr/>
        <p:txBody>
          <a:bodyPr/>
          <a:lstStyle>
            <a:lvl1pPr>
              <a:defRPr/>
            </a:lvl1pPr>
          </a:lstStyle>
          <a:p>
            <a:pPr>
              <a:defRPr/>
            </a:pPr>
            <a:fld id="{AE9CA740-0C46-4BD5-B074-286F682E23CC}" type="datetime1">
              <a:rPr lang="es-ES_tradnl" smtClean="0"/>
              <a:t>09/06/2011</a:t>
            </a:fld>
            <a:endParaRPr lang="es-ES_tradn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SeparataB">
    <p:spTree>
      <p:nvGrpSpPr>
        <p:cNvPr id="1" name=""/>
        <p:cNvGrpSpPr/>
        <p:nvPr/>
      </p:nvGrpSpPr>
      <p:grpSpPr>
        <a:xfrm>
          <a:off x="0" y="0"/>
          <a:ext cx="0" cy="0"/>
          <a:chOff x="0" y="0"/>
          <a:chExt cx="0" cy="0"/>
        </a:xfrm>
      </p:grpSpPr>
      <p:sp>
        <p:nvSpPr>
          <p:cNvPr id="5" name="Rectangle 73"/>
          <p:cNvSpPr>
            <a:spLocks noChangeArrowheads="1"/>
          </p:cNvSpPr>
          <p:nvPr userDrawn="1"/>
        </p:nvSpPr>
        <p:spPr bwMode="auto">
          <a:xfrm>
            <a:off x="762002" y="1784354"/>
            <a:ext cx="8575675" cy="3395663"/>
          </a:xfrm>
          <a:prstGeom prst="rect">
            <a:avLst/>
          </a:prstGeom>
          <a:solidFill>
            <a:srgbClr val="FF0000"/>
          </a:solidFill>
          <a:ln w="9525">
            <a:noFill/>
            <a:miter lim="800000"/>
            <a:headEnd/>
            <a:tailEnd/>
          </a:ln>
          <a:effectLst/>
        </p:spPr>
        <p:txBody>
          <a:bodyPr wrap="none" anchor="ctr"/>
          <a:lstStyle/>
          <a:p>
            <a:pPr algn="ctr" eaLnBrk="0" hangingPunct="0">
              <a:defRPr/>
            </a:pPr>
            <a:endParaRPr lang="ca-ES">
              <a:latin typeface="Arial" pitchFamily="-112" charset="-52"/>
              <a:ea typeface="ＭＳ Ｐゴシック" pitchFamily="-112" charset="-128"/>
              <a:cs typeface="ＭＳ Ｐゴシック" pitchFamily="-112" charset="-128"/>
            </a:endParaRPr>
          </a:p>
        </p:txBody>
      </p:sp>
      <p:sp>
        <p:nvSpPr>
          <p:cNvPr id="6" name="Line 64"/>
          <p:cNvSpPr>
            <a:spLocks noChangeShapeType="1"/>
          </p:cNvSpPr>
          <p:nvPr userDrawn="1"/>
        </p:nvSpPr>
        <p:spPr bwMode="auto">
          <a:xfrm>
            <a:off x="5175250" y="2924175"/>
            <a:ext cx="0" cy="1441450"/>
          </a:xfrm>
          <a:prstGeom prst="line">
            <a:avLst/>
          </a:prstGeom>
          <a:noFill/>
          <a:ln w="3175">
            <a:solidFill>
              <a:srgbClr val="E6F5F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7" name="Line 64"/>
          <p:cNvSpPr>
            <a:spLocks noChangeShapeType="1"/>
          </p:cNvSpPr>
          <p:nvPr userDrawn="1"/>
        </p:nvSpPr>
        <p:spPr bwMode="auto">
          <a:xfrm>
            <a:off x="9226550" y="2924175"/>
            <a:ext cx="0" cy="1441450"/>
          </a:xfrm>
          <a:prstGeom prst="line">
            <a:avLst/>
          </a:prstGeom>
          <a:noFill/>
          <a:ln w="3175">
            <a:solidFill>
              <a:srgbClr val="E6F5F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1" name="Marcador de texto 10"/>
          <p:cNvSpPr>
            <a:spLocks noGrp="1"/>
          </p:cNvSpPr>
          <p:nvPr>
            <p:ph type="body" sz="quarter" idx="16"/>
          </p:nvPr>
        </p:nvSpPr>
        <p:spPr>
          <a:xfrm>
            <a:off x="1419227" y="3049588"/>
            <a:ext cx="642938" cy="533400"/>
          </a:xfrm>
          <a:prstGeom prst="rect">
            <a:avLst/>
          </a:prstGeom>
        </p:spPr>
        <p:txBody>
          <a:bodyPr vert="horz"/>
          <a:lstStyle>
            <a:lvl1pPr>
              <a:buNone/>
              <a:defRPr sz="3200">
                <a:solidFill>
                  <a:srgbClr val="FFFFFF"/>
                </a:solidFill>
              </a:defRPr>
            </a:lvl1pPr>
            <a:lvl2pPr>
              <a:buNone/>
              <a:defRPr sz="3200">
                <a:solidFill>
                  <a:srgbClr val="FFFFFF"/>
                </a:solidFill>
              </a:defRPr>
            </a:lvl2pPr>
            <a:lvl3pPr>
              <a:buNone/>
              <a:defRPr sz="3200">
                <a:solidFill>
                  <a:srgbClr val="FFFFFF"/>
                </a:solidFill>
              </a:defRPr>
            </a:lvl3pPr>
            <a:lvl4pPr>
              <a:buNone/>
              <a:defRPr sz="3200">
                <a:solidFill>
                  <a:srgbClr val="FFFFFF"/>
                </a:solidFill>
              </a:defRPr>
            </a:lvl4pPr>
            <a:lvl5pPr>
              <a:buNone/>
              <a:defRPr sz="3200">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15" name="Marcador de texto 13"/>
          <p:cNvSpPr>
            <a:spLocks noGrp="1"/>
          </p:cNvSpPr>
          <p:nvPr>
            <p:ph type="body" sz="quarter" idx="17"/>
          </p:nvPr>
        </p:nvSpPr>
        <p:spPr>
          <a:xfrm>
            <a:off x="1944591" y="3246340"/>
            <a:ext cx="2335213" cy="414338"/>
          </a:xfrm>
          <a:prstGeom prst="rect">
            <a:avLst/>
          </a:prstGeom>
        </p:spPr>
        <p:txBody>
          <a:bodyPr vert="horz"/>
          <a:lstStyle>
            <a:lvl1pPr>
              <a:buNone/>
              <a:defRPr sz="1800" b="1">
                <a:solidFill>
                  <a:srgbClr val="FFC2C2"/>
                </a:solidFill>
              </a:defRPr>
            </a:lvl1pPr>
            <a:lvl2pPr>
              <a:buNone/>
              <a:defRPr sz="1800" b="1">
                <a:solidFill>
                  <a:srgbClr val="A6DCF2"/>
                </a:solidFill>
              </a:defRPr>
            </a:lvl2pPr>
            <a:lvl3pPr>
              <a:buNone/>
              <a:defRPr sz="1800" b="1">
                <a:solidFill>
                  <a:srgbClr val="A6DCF2"/>
                </a:solidFill>
              </a:defRPr>
            </a:lvl3pPr>
            <a:lvl4pPr>
              <a:buNone/>
              <a:defRPr sz="1800" b="1">
                <a:solidFill>
                  <a:srgbClr val="A6DCF2"/>
                </a:solidFill>
              </a:defRPr>
            </a:lvl4pPr>
            <a:lvl5pPr>
              <a:buNone/>
              <a:defRPr sz="1800" b="1">
                <a:solidFill>
                  <a:srgbClr val="A6DCF2"/>
                </a:solidFill>
              </a:defRPr>
            </a:lvl5pPr>
          </a:lstStyle>
          <a:p>
            <a:pPr lvl="0"/>
            <a:r>
              <a:rPr lang="es-ES" smtClean="0"/>
              <a:t>Haga clic para modificar el estilo de texto del patrón</a:t>
            </a:r>
          </a:p>
        </p:txBody>
      </p:sp>
      <p:sp>
        <p:nvSpPr>
          <p:cNvPr id="13" name="Marcador de texto 12"/>
          <p:cNvSpPr>
            <a:spLocks noGrp="1"/>
          </p:cNvSpPr>
          <p:nvPr>
            <p:ph type="body" sz="quarter" idx="18"/>
          </p:nvPr>
        </p:nvSpPr>
        <p:spPr>
          <a:xfrm>
            <a:off x="5227640" y="2922588"/>
            <a:ext cx="3984616" cy="1444625"/>
          </a:xfrm>
          <a:prstGeom prst="rect">
            <a:avLst/>
          </a:prstGeom>
        </p:spPr>
        <p:txBody>
          <a:bodyPr vert="horz"/>
          <a:lstStyle>
            <a:lvl1pPr marL="182563" indent="-182563">
              <a:buSzPct val="80000"/>
              <a:buFont typeface="Arial"/>
              <a:buChar char="•"/>
              <a:defRPr sz="1200">
                <a:solidFill>
                  <a:schemeClr val="bg1"/>
                </a:solidFill>
              </a:defRPr>
            </a:lvl1pPr>
            <a:lvl2pPr marL="182563" indent="-182563">
              <a:buSzPct val="80000"/>
              <a:buFont typeface="Arial"/>
              <a:buChar char="•"/>
              <a:defRPr sz="1200">
                <a:solidFill>
                  <a:schemeClr val="bg1"/>
                </a:solidFill>
              </a:defRPr>
            </a:lvl2pPr>
            <a:lvl3pPr marL="182563" indent="-182563">
              <a:buSzPct val="80000"/>
              <a:buFont typeface="Arial"/>
              <a:buChar char="•"/>
              <a:defRPr sz="1200">
                <a:solidFill>
                  <a:schemeClr val="bg1"/>
                </a:solidFill>
              </a:defRPr>
            </a:lvl3pPr>
            <a:lvl4pPr marL="182563" indent="-182563">
              <a:buSzPct val="80000"/>
              <a:buFont typeface="Arial"/>
              <a:buChar char="•"/>
              <a:defRPr sz="1200">
                <a:solidFill>
                  <a:schemeClr val="bg1"/>
                </a:solidFill>
              </a:defRPr>
            </a:lvl4pPr>
            <a:lvl5pPr marL="182563" indent="-182563">
              <a:buSzPct val="80000"/>
              <a:buFont typeface="Arial"/>
              <a:buChar char="•"/>
              <a:defRPr sz="1200">
                <a:solidFill>
                  <a:schemeClr val="bg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8" name="Marcador de fecha 2"/>
          <p:cNvSpPr>
            <a:spLocks noGrp="1"/>
          </p:cNvSpPr>
          <p:nvPr>
            <p:ph type="dt" sz="half" idx="19"/>
          </p:nvPr>
        </p:nvSpPr>
        <p:spPr/>
        <p:txBody>
          <a:bodyPr/>
          <a:lstStyle>
            <a:lvl1pPr>
              <a:defRPr/>
            </a:lvl1pPr>
          </a:lstStyle>
          <a:p>
            <a:pPr>
              <a:defRPr/>
            </a:pPr>
            <a:fld id="{390FA141-1E76-4484-A781-E92808B2A273}" type="datetime1">
              <a:rPr lang="es-ES_tradnl" smtClean="0"/>
              <a:t>09/06/2011</a:t>
            </a:fld>
            <a:endParaRPr lang="es-ES_tradnl"/>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SeparataC">
    <p:spTree>
      <p:nvGrpSpPr>
        <p:cNvPr id="1" name=""/>
        <p:cNvGrpSpPr/>
        <p:nvPr/>
      </p:nvGrpSpPr>
      <p:grpSpPr>
        <a:xfrm>
          <a:off x="0" y="0"/>
          <a:ext cx="0" cy="0"/>
          <a:chOff x="0" y="0"/>
          <a:chExt cx="0" cy="0"/>
        </a:xfrm>
      </p:grpSpPr>
      <p:sp>
        <p:nvSpPr>
          <p:cNvPr id="5" name="Line 64"/>
          <p:cNvSpPr>
            <a:spLocks noChangeShapeType="1"/>
          </p:cNvSpPr>
          <p:nvPr userDrawn="1"/>
        </p:nvSpPr>
        <p:spPr bwMode="auto">
          <a:xfrm>
            <a:off x="5175250" y="2924175"/>
            <a:ext cx="0" cy="1441450"/>
          </a:xfrm>
          <a:prstGeom prst="line">
            <a:avLst/>
          </a:prstGeom>
          <a:noFill/>
          <a:ln w="3175">
            <a:solidFill>
              <a:srgbClr val="009AD8"/>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6" name="Line 64"/>
          <p:cNvSpPr>
            <a:spLocks noChangeShapeType="1"/>
          </p:cNvSpPr>
          <p:nvPr userDrawn="1"/>
        </p:nvSpPr>
        <p:spPr bwMode="auto">
          <a:xfrm>
            <a:off x="9226550" y="2924175"/>
            <a:ext cx="0" cy="1441450"/>
          </a:xfrm>
          <a:prstGeom prst="line">
            <a:avLst/>
          </a:prstGeom>
          <a:noFill/>
          <a:ln w="3175">
            <a:solidFill>
              <a:srgbClr val="009AD8"/>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9" name="Marcador de texto 10"/>
          <p:cNvSpPr>
            <a:spLocks noGrp="1"/>
          </p:cNvSpPr>
          <p:nvPr>
            <p:ph type="body" sz="quarter" idx="17"/>
          </p:nvPr>
        </p:nvSpPr>
        <p:spPr>
          <a:xfrm>
            <a:off x="1419227" y="3049588"/>
            <a:ext cx="642938" cy="533400"/>
          </a:xfrm>
          <a:prstGeom prst="rect">
            <a:avLst/>
          </a:prstGeom>
        </p:spPr>
        <p:txBody>
          <a:bodyPr vert="horz"/>
          <a:lstStyle>
            <a:lvl1pPr>
              <a:buNone/>
              <a:defRPr sz="3200">
                <a:solidFill>
                  <a:srgbClr val="009AD8"/>
                </a:solidFill>
              </a:defRPr>
            </a:lvl1pPr>
            <a:lvl2pPr>
              <a:buNone/>
              <a:defRPr sz="3200">
                <a:solidFill>
                  <a:srgbClr val="009AD8"/>
                </a:solidFill>
              </a:defRPr>
            </a:lvl2pPr>
            <a:lvl3pPr>
              <a:buNone/>
              <a:defRPr sz="3200">
                <a:solidFill>
                  <a:srgbClr val="009AD8"/>
                </a:solidFill>
              </a:defRPr>
            </a:lvl3pPr>
            <a:lvl4pPr>
              <a:buNone/>
              <a:defRPr sz="3200">
                <a:solidFill>
                  <a:srgbClr val="009AD8"/>
                </a:solidFill>
              </a:defRPr>
            </a:lvl4pPr>
            <a:lvl5pPr>
              <a:buNone/>
              <a:defRPr sz="3200">
                <a:solidFill>
                  <a:srgbClr val="009AD8"/>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10" name="Marcador de texto 13"/>
          <p:cNvSpPr>
            <a:spLocks noGrp="1"/>
          </p:cNvSpPr>
          <p:nvPr>
            <p:ph type="body" sz="quarter" idx="18"/>
          </p:nvPr>
        </p:nvSpPr>
        <p:spPr>
          <a:xfrm>
            <a:off x="1944591" y="3246340"/>
            <a:ext cx="2335213" cy="414338"/>
          </a:xfrm>
          <a:prstGeom prst="rect">
            <a:avLst/>
          </a:prstGeom>
        </p:spPr>
        <p:txBody>
          <a:bodyPr vert="horz"/>
          <a:lstStyle>
            <a:lvl1pPr>
              <a:buNone/>
              <a:defRPr sz="1800" b="1">
                <a:solidFill>
                  <a:srgbClr val="009AD8"/>
                </a:solidFill>
              </a:defRPr>
            </a:lvl1pPr>
            <a:lvl2pPr>
              <a:buNone/>
              <a:defRPr sz="1800" b="1">
                <a:solidFill>
                  <a:srgbClr val="A6DCF2"/>
                </a:solidFill>
              </a:defRPr>
            </a:lvl2pPr>
            <a:lvl3pPr>
              <a:buNone/>
              <a:defRPr sz="1800" b="1">
                <a:solidFill>
                  <a:srgbClr val="A6DCF2"/>
                </a:solidFill>
              </a:defRPr>
            </a:lvl3pPr>
            <a:lvl4pPr>
              <a:buNone/>
              <a:defRPr sz="1800" b="1">
                <a:solidFill>
                  <a:srgbClr val="A6DCF2"/>
                </a:solidFill>
              </a:defRPr>
            </a:lvl4pPr>
            <a:lvl5pPr>
              <a:buNone/>
              <a:defRPr sz="1800" b="1">
                <a:solidFill>
                  <a:srgbClr val="A6DCF2"/>
                </a:solidFill>
              </a:defRPr>
            </a:lvl5pPr>
          </a:lstStyle>
          <a:p>
            <a:pPr lvl="0"/>
            <a:r>
              <a:rPr lang="es-ES" smtClean="0"/>
              <a:t>Haga clic para modificar el estilo de texto del patrón</a:t>
            </a:r>
          </a:p>
        </p:txBody>
      </p:sp>
      <p:sp>
        <p:nvSpPr>
          <p:cNvPr id="8" name="Marcador de texto 12"/>
          <p:cNvSpPr>
            <a:spLocks noGrp="1"/>
          </p:cNvSpPr>
          <p:nvPr>
            <p:ph type="body" sz="quarter" idx="18"/>
          </p:nvPr>
        </p:nvSpPr>
        <p:spPr>
          <a:xfrm>
            <a:off x="5227640" y="2922588"/>
            <a:ext cx="3984616" cy="1444625"/>
          </a:xfrm>
          <a:prstGeom prst="rect">
            <a:avLst/>
          </a:prstGeom>
        </p:spPr>
        <p:txBody>
          <a:bodyPr vert="horz"/>
          <a:lstStyle>
            <a:lvl1pPr marL="182563" indent="-182563">
              <a:buSzPct val="80000"/>
              <a:buFont typeface="Arial"/>
              <a:buChar char="•"/>
              <a:defRPr sz="1200">
                <a:solidFill>
                  <a:schemeClr val="tx1"/>
                </a:solidFill>
              </a:defRPr>
            </a:lvl1pPr>
            <a:lvl2pPr marL="182563" indent="-182563">
              <a:buSzPct val="80000"/>
              <a:buFont typeface="Arial"/>
              <a:buChar char="•"/>
              <a:defRPr sz="1200">
                <a:solidFill>
                  <a:schemeClr val="tx1"/>
                </a:solidFill>
              </a:defRPr>
            </a:lvl2pPr>
            <a:lvl3pPr marL="182563" indent="-182563">
              <a:buSzPct val="80000"/>
              <a:buFont typeface="Arial"/>
              <a:buChar char="•"/>
              <a:defRPr sz="1200">
                <a:solidFill>
                  <a:schemeClr val="tx1"/>
                </a:solidFill>
              </a:defRPr>
            </a:lvl3pPr>
            <a:lvl4pPr marL="182563" indent="-182563">
              <a:buSzPct val="80000"/>
              <a:buFont typeface="Arial"/>
              <a:buChar char="•"/>
              <a:defRPr sz="1200">
                <a:solidFill>
                  <a:schemeClr val="tx1"/>
                </a:solidFill>
              </a:defRPr>
            </a:lvl4pPr>
            <a:lvl5pPr marL="182563" indent="-182563">
              <a:buSzPct val="80000"/>
              <a:buFont typeface="Arial"/>
              <a:buChar char="•"/>
              <a:defRPr sz="1200">
                <a:solidFill>
                  <a:schemeClr val="tx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7" name="Marcador de fecha 2"/>
          <p:cNvSpPr>
            <a:spLocks noGrp="1"/>
          </p:cNvSpPr>
          <p:nvPr>
            <p:ph type="dt" sz="half" idx="19"/>
          </p:nvPr>
        </p:nvSpPr>
        <p:spPr/>
        <p:txBody>
          <a:bodyPr/>
          <a:lstStyle>
            <a:lvl1pPr>
              <a:defRPr/>
            </a:lvl1pPr>
          </a:lstStyle>
          <a:p>
            <a:pPr>
              <a:defRPr/>
            </a:pPr>
            <a:fld id="{09D9C345-F12E-4CF2-AAF9-9633FB2F8E93}" type="datetime1">
              <a:rPr lang="es-ES_tradnl" smtClean="0"/>
              <a:t>09/06/2011</a:t>
            </a:fld>
            <a:endParaRPr lang="es-ES_tradnl"/>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Interior_foto/texto">
    <p:spTree>
      <p:nvGrpSpPr>
        <p:cNvPr id="1" name=""/>
        <p:cNvGrpSpPr/>
        <p:nvPr/>
      </p:nvGrpSpPr>
      <p:grpSpPr>
        <a:xfrm>
          <a:off x="0" y="0"/>
          <a:ext cx="0" cy="0"/>
          <a:chOff x="0" y="0"/>
          <a:chExt cx="0" cy="0"/>
        </a:xfrm>
      </p:grpSpPr>
      <p:sp>
        <p:nvSpPr>
          <p:cNvPr id="5" name="Line 79"/>
          <p:cNvSpPr>
            <a:spLocks noChangeShapeType="1"/>
          </p:cNvSpPr>
          <p:nvPr userDrawn="1"/>
        </p:nvSpPr>
        <p:spPr bwMode="auto">
          <a:xfrm>
            <a:off x="5319713" y="2889250"/>
            <a:ext cx="0" cy="1206500"/>
          </a:xfrm>
          <a:prstGeom prst="line">
            <a:avLst/>
          </a:prstGeom>
          <a:noFill/>
          <a:ln w="9525">
            <a:noFill/>
            <a:round/>
            <a:headEnd/>
            <a:tailEnd/>
          </a:ln>
          <a:effectLst/>
        </p:spPr>
        <p:txBody>
          <a:bodyP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2" name="Marcador de posición de imagen 11"/>
          <p:cNvSpPr>
            <a:spLocks noGrp="1"/>
          </p:cNvSpPr>
          <p:nvPr>
            <p:ph type="pic" sz="quarter" idx="12"/>
          </p:nvPr>
        </p:nvSpPr>
        <p:spPr>
          <a:xfrm>
            <a:off x="846138" y="1855788"/>
            <a:ext cx="3600000" cy="3528000"/>
          </a:xfrm>
          <a:prstGeom prst="rect">
            <a:avLst/>
          </a:prstGeom>
        </p:spPr>
        <p:txBody>
          <a:bodyPr vert="horz"/>
          <a:lstStyle>
            <a:lvl1pPr>
              <a:buNone/>
              <a:defRPr sz="1200"/>
            </a:lvl1pPr>
          </a:lstStyle>
          <a:p>
            <a:pPr lvl="0"/>
            <a:r>
              <a:rPr lang="es-ES" noProof="0" smtClean="0"/>
              <a:t>Haga clic en el icono para agregar una imagen</a:t>
            </a:r>
            <a:endParaRPr lang="es-ES_tradnl" noProof="0"/>
          </a:p>
        </p:txBody>
      </p:sp>
      <p:sp>
        <p:nvSpPr>
          <p:cNvPr id="16" name="Marcador de texto 15"/>
          <p:cNvSpPr>
            <a:spLocks noGrp="1"/>
          </p:cNvSpPr>
          <p:nvPr>
            <p:ph type="body" sz="quarter" idx="13"/>
          </p:nvPr>
        </p:nvSpPr>
        <p:spPr>
          <a:xfrm>
            <a:off x="5014913" y="1855789"/>
            <a:ext cx="4135437" cy="3525837"/>
          </a:xfrm>
          <a:prstGeom prst="rect">
            <a:avLst/>
          </a:prstGeom>
        </p:spPr>
        <p:txBody>
          <a:bodyPr vert="horz"/>
          <a:lstStyle>
            <a:lvl1pPr>
              <a:buNone/>
              <a:defRPr sz="1200"/>
            </a:lvl1pPr>
            <a:lvl2pPr>
              <a:buNone/>
              <a:defRPr sz="1200"/>
            </a:lvl2pPr>
            <a:lvl3pPr>
              <a:buNone/>
              <a:defRPr sz="1200"/>
            </a:lvl3pPr>
            <a:lvl4pPr>
              <a:buNone/>
              <a:defRPr sz="1200"/>
            </a:lvl4pPr>
            <a:lvl5pPr>
              <a:buNone/>
              <a:defRPr sz="1200"/>
            </a:lvl5pPr>
          </a:lstStyle>
          <a:p>
            <a:pPr lvl="0"/>
            <a:r>
              <a:rPr lang="es-ES" smtClean="0"/>
              <a:t>Haga clic para modificar el estilo de texto del patrón</a:t>
            </a:r>
          </a:p>
        </p:txBody>
      </p:sp>
      <p:sp>
        <p:nvSpPr>
          <p:cNvPr id="8" name="Marcador de texto 15"/>
          <p:cNvSpPr>
            <a:spLocks noGrp="1"/>
          </p:cNvSpPr>
          <p:nvPr>
            <p:ph type="body" sz="quarter" idx="14"/>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6" name="Marcador de fecha 2"/>
          <p:cNvSpPr>
            <a:spLocks noGrp="1"/>
          </p:cNvSpPr>
          <p:nvPr>
            <p:ph type="dt" sz="half" idx="15"/>
          </p:nvPr>
        </p:nvSpPr>
        <p:spPr/>
        <p:txBody>
          <a:bodyPr/>
          <a:lstStyle>
            <a:lvl1pPr>
              <a:defRPr/>
            </a:lvl1pPr>
          </a:lstStyle>
          <a:p>
            <a:pPr>
              <a:defRPr/>
            </a:pPr>
            <a:fld id="{ECE25778-5314-4EF3-9059-8FA50A913AA5}" type="datetime1">
              <a:rPr lang="es-ES_tradnl" smtClean="0"/>
              <a:t>09/06/2011</a:t>
            </a:fld>
            <a:endParaRPr lang="es-ES_tradnl"/>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3_Interior_texto/foto">
    <p:spTree>
      <p:nvGrpSpPr>
        <p:cNvPr id="1" name=""/>
        <p:cNvGrpSpPr/>
        <p:nvPr/>
      </p:nvGrpSpPr>
      <p:grpSpPr>
        <a:xfrm>
          <a:off x="0" y="0"/>
          <a:ext cx="0" cy="0"/>
          <a:chOff x="0" y="0"/>
          <a:chExt cx="0" cy="0"/>
        </a:xfrm>
      </p:grpSpPr>
      <p:sp>
        <p:nvSpPr>
          <p:cNvPr id="12" name="Marcador de posición de imagen 11"/>
          <p:cNvSpPr>
            <a:spLocks noGrp="1"/>
          </p:cNvSpPr>
          <p:nvPr>
            <p:ph type="pic" sz="quarter" idx="12"/>
          </p:nvPr>
        </p:nvSpPr>
        <p:spPr>
          <a:xfrm>
            <a:off x="5543703" y="1855788"/>
            <a:ext cx="3600000" cy="3528000"/>
          </a:xfrm>
          <a:prstGeom prst="rect">
            <a:avLst/>
          </a:prstGeom>
        </p:spPr>
        <p:txBody>
          <a:bodyPr vert="horz"/>
          <a:lstStyle>
            <a:lvl1pPr>
              <a:buNone/>
              <a:defRPr sz="1200"/>
            </a:lvl1pPr>
          </a:lstStyle>
          <a:p>
            <a:pPr lvl="0"/>
            <a:r>
              <a:rPr lang="es-ES" noProof="0" smtClean="0"/>
              <a:t>Haga clic en el icono para agregar una imagen</a:t>
            </a:r>
            <a:endParaRPr lang="es-ES_tradnl" noProof="0"/>
          </a:p>
        </p:txBody>
      </p:sp>
      <p:sp>
        <p:nvSpPr>
          <p:cNvPr id="16" name="Marcador de texto 15"/>
          <p:cNvSpPr>
            <a:spLocks noGrp="1"/>
          </p:cNvSpPr>
          <p:nvPr>
            <p:ph type="body" sz="quarter" idx="13"/>
          </p:nvPr>
        </p:nvSpPr>
        <p:spPr>
          <a:xfrm>
            <a:off x="765122" y="1855789"/>
            <a:ext cx="4135437" cy="3525837"/>
          </a:xfrm>
          <a:prstGeom prst="rect">
            <a:avLst/>
          </a:prstGeom>
        </p:spPr>
        <p:txBody>
          <a:bodyPr vert="horz"/>
          <a:lstStyle>
            <a:lvl1pPr>
              <a:buNone/>
              <a:defRPr sz="1200"/>
            </a:lvl1pPr>
            <a:lvl2pPr>
              <a:buNone/>
              <a:defRPr sz="1200"/>
            </a:lvl2pPr>
            <a:lvl3pPr>
              <a:buNone/>
              <a:defRPr sz="1200"/>
            </a:lvl3pPr>
            <a:lvl4pPr>
              <a:buNone/>
              <a:defRPr sz="1200"/>
            </a:lvl4pPr>
            <a:lvl5pPr>
              <a:buNone/>
              <a:defRPr sz="1200"/>
            </a:lvl5pPr>
          </a:lstStyle>
          <a:p>
            <a:pPr lvl="0"/>
            <a:r>
              <a:rPr lang="es-ES" smtClean="0"/>
              <a:t>Haga clic para modificar el estilo de texto del patrón</a:t>
            </a:r>
          </a:p>
        </p:txBody>
      </p:sp>
      <p:sp>
        <p:nvSpPr>
          <p:cNvPr id="8" name="Marcador de texto 15"/>
          <p:cNvSpPr>
            <a:spLocks noGrp="1"/>
          </p:cNvSpPr>
          <p:nvPr>
            <p:ph type="body" sz="quarter" idx="14"/>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5" name="Rectangle 28"/>
          <p:cNvSpPr>
            <a:spLocks noGrp="1" noChangeArrowheads="1"/>
          </p:cNvSpPr>
          <p:nvPr>
            <p:ph type="dt" sz="half" idx="15"/>
          </p:nvPr>
        </p:nvSpPr>
        <p:spPr>
          <a:ln/>
        </p:spPr>
        <p:txBody>
          <a:bodyPr/>
          <a:lstStyle>
            <a:lvl1pPr>
              <a:defRPr/>
            </a:lvl1pPr>
          </a:lstStyle>
          <a:p>
            <a:pPr>
              <a:defRPr/>
            </a:pPr>
            <a:fld id="{61B9FB5A-3DCB-4C06-9376-A0745D5E152D}" type="datetime1">
              <a:rPr lang="es-ES_tradnl" smtClean="0"/>
              <a:t>09/06/2011</a:t>
            </a:fld>
            <a:endParaRPr lang="es-ES_tradnl"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4_Interior_grafico">
    <p:spTree>
      <p:nvGrpSpPr>
        <p:cNvPr id="1" name=""/>
        <p:cNvGrpSpPr/>
        <p:nvPr/>
      </p:nvGrpSpPr>
      <p:grpSpPr>
        <a:xfrm>
          <a:off x="0" y="0"/>
          <a:ext cx="0" cy="0"/>
          <a:chOff x="0" y="0"/>
          <a:chExt cx="0" cy="0"/>
        </a:xfrm>
      </p:grpSpPr>
      <p:sp>
        <p:nvSpPr>
          <p:cNvPr id="8" name="Marcador de texto 15"/>
          <p:cNvSpPr>
            <a:spLocks noGrp="1"/>
          </p:cNvSpPr>
          <p:nvPr>
            <p:ph type="body" sz="quarter" idx="14"/>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6" name="Marcador de texto 11"/>
          <p:cNvSpPr>
            <a:spLocks noGrp="1"/>
          </p:cNvSpPr>
          <p:nvPr>
            <p:ph type="body" sz="quarter" idx="15"/>
          </p:nvPr>
        </p:nvSpPr>
        <p:spPr>
          <a:xfrm>
            <a:off x="757241" y="1974850"/>
            <a:ext cx="4122737" cy="635000"/>
          </a:xfrm>
          <a:prstGeom prst="rect">
            <a:avLst/>
          </a:prstGeom>
        </p:spPr>
        <p:txBody>
          <a:bodyPr vert="horz"/>
          <a:lstStyle>
            <a:lvl1pPr>
              <a:buNone/>
              <a:defRPr sz="1200" b="1">
                <a:solidFill>
                  <a:srgbClr val="009AD8"/>
                </a:solidFill>
              </a:defRPr>
            </a:lvl1pPr>
            <a:lvl2pPr>
              <a:buNone/>
              <a:defRPr sz="1200" b="1">
                <a:solidFill>
                  <a:srgbClr val="009AD8"/>
                </a:solidFill>
              </a:defRPr>
            </a:lvl2pPr>
            <a:lvl3pPr>
              <a:buNone/>
              <a:defRPr sz="1200" b="1">
                <a:solidFill>
                  <a:srgbClr val="009AD8"/>
                </a:solidFill>
              </a:defRPr>
            </a:lvl3pPr>
            <a:lvl4pPr>
              <a:buNone/>
              <a:defRPr sz="1200" b="1">
                <a:solidFill>
                  <a:srgbClr val="009AD8"/>
                </a:solidFill>
              </a:defRPr>
            </a:lvl4pPr>
            <a:lvl5pPr>
              <a:buNone/>
              <a:defRPr sz="1200" b="1">
                <a:solidFill>
                  <a:srgbClr val="009AD8"/>
                </a:solidFill>
              </a:defRPr>
            </a:lvl5pPr>
          </a:lstStyle>
          <a:p>
            <a:pPr lvl="0"/>
            <a:r>
              <a:rPr lang="es-ES" smtClean="0"/>
              <a:t>Haga clic para modificar el estilo de texto del patrón</a:t>
            </a:r>
          </a:p>
        </p:txBody>
      </p:sp>
      <p:sp>
        <p:nvSpPr>
          <p:cNvPr id="9" name="8 Marcador de gráfico"/>
          <p:cNvSpPr>
            <a:spLocks noGrp="1"/>
          </p:cNvSpPr>
          <p:nvPr>
            <p:ph type="chart" sz="quarter" idx="16"/>
          </p:nvPr>
        </p:nvSpPr>
        <p:spPr>
          <a:xfrm>
            <a:off x="755650" y="2386014"/>
            <a:ext cx="6891338" cy="3578225"/>
          </a:xfrm>
          <a:prstGeom prst="rect">
            <a:avLst/>
          </a:prstGeom>
        </p:spPr>
        <p:txBody>
          <a:bodyPr/>
          <a:lstStyle>
            <a:lvl1pPr>
              <a:buNone/>
              <a:defRPr sz="1200"/>
            </a:lvl1pPr>
          </a:lstStyle>
          <a:p>
            <a:pPr lvl="0"/>
            <a:r>
              <a:rPr lang="es-ES" noProof="0" smtClean="0"/>
              <a:t>Haga clic en el icono para agregar un gráfico</a:t>
            </a:r>
            <a:endParaRPr lang="es-ES" noProof="0"/>
          </a:p>
        </p:txBody>
      </p:sp>
      <p:sp>
        <p:nvSpPr>
          <p:cNvPr id="5" name="Rectangle 28"/>
          <p:cNvSpPr>
            <a:spLocks noGrp="1" noChangeArrowheads="1"/>
          </p:cNvSpPr>
          <p:nvPr>
            <p:ph type="dt" sz="half" idx="17"/>
          </p:nvPr>
        </p:nvSpPr>
        <p:spPr>
          <a:ln/>
        </p:spPr>
        <p:txBody>
          <a:bodyPr/>
          <a:lstStyle>
            <a:lvl1pPr>
              <a:defRPr/>
            </a:lvl1pPr>
          </a:lstStyle>
          <a:p>
            <a:pPr>
              <a:defRPr/>
            </a:pPr>
            <a:fld id="{8DD23C6C-5D6C-4175-8B78-14AB9A6487B4}" type="datetime1">
              <a:rPr lang="es-ES_tradnl" smtClean="0"/>
              <a:t>09/06/2011</a:t>
            </a:fld>
            <a:endParaRPr lang="es-ES_tradnl"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5_Interior_2graficos">
    <p:spTree>
      <p:nvGrpSpPr>
        <p:cNvPr id="1" name=""/>
        <p:cNvGrpSpPr/>
        <p:nvPr/>
      </p:nvGrpSpPr>
      <p:grpSpPr>
        <a:xfrm>
          <a:off x="0" y="0"/>
          <a:ext cx="0" cy="0"/>
          <a:chOff x="0" y="0"/>
          <a:chExt cx="0" cy="0"/>
        </a:xfrm>
      </p:grpSpPr>
      <p:sp>
        <p:nvSpPr>
          <p:cNvPr id="8" name="Marcador de texto 15"/>
          <p:cNvSpPr>
            <a:spLocks noGrp="1"/>
          </p:cNvSpPr>
          <p:nvPr>
            <p:ph type="body" sz="quarter" idx="14"/>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9" name="8 Marcador de gráfico"/>
          <p:cNvSpPr>
            <a:spLocks noGrp="1"/>
          </p:cNvSpPr>
          <p:nvPr>
            <p:ph type="chart" sz="quarter" idx="16"/>
          </p:nvPr>
        </p:nvSpPr>
        <p:spPr>
          <a:xfrm>
            <a:off x="755650" y="2386014"/>
            <a:ext cx="4121150" cy="3578225"/>
          </a:xfrm>
          <a:prstGeom prst="rect">
            <a:avLst/>
          </a:prstGeom>
        </p:spPr>
        <p:txBody>
          <a:bodyPr/>
          <a:lstStyle>
            <a:lvl1pPr>
              <a:buNone/>
              <a:defRPr sz="1200"/>
            </a:lvl1pPr>
          </a:lstStyle>
          <a:p>
            <a:pPr lvl="0"/>
            <a:r>
              <a:rPr lang="es-ES" noProof="0" smtClean="0"/>
              <a:t>Haga clic en el icono para agregar un gráfico</a:t>
            </a:r>
            <a:endParaRPr lang="es-ES" noProof="0"/>
          </a:p>
        </p:txBody>
      </p:sp>
      <p:sp>
        <p:nvSpPr>
          <p:cNvPr id="7" name="Marcador de texto 11"/>
          <p:cNvSpPr>
            <a:spLocks noGrp="1"/>
          </p:cNvSpPr>
          <p:nvPr>
            <p:ph type="body" sz="quarter" idx="16"/>
          </p:nvPr>
        </p:nvSpPr>
        <p:spPr>
          <a:xfrm>
            <a:off x="5028456" y="1974850"/>
            <a:ext cx="4122737" cy="635000"/>
          </a:xfrm>
          <a:prstGeom prst="rect">
            <a:avLst/>
          </a:prstGeom>
        </p:spPr>
        <p:txBody>
          <a:bodyPr vert="horz"/>
          <a:lstStyle>
            <a:lvl1pPr>
              <a:buNone/>
              <a:defRPr sz="1200" b="1">
                <a:solidFill>
                  <a:srgbClr val="009AD8"/>
                </a:solidFill>
              </a:defRPr>
            </a:lvl1pPr>
            <a:lvl2pPr>
              <a:buNone/>
              <a:defRPr sz="1200" b="1">
                <a:solidFill>
                  <a:srgbClr val="009AD8"/>
                </a:solidFill>
              </a:defRPr>
            </a:lvl2pPr>
            <a:lvl3pPr>
              <a:buNone/>
              <a:defRPr sz="1200" b="1">
                <a:solidFill>
                  <a:srgbClr val="009AD8"/>
                </a:solidFill>
              </a:defRPr>
            </a:lvl3pPr>
            <a:lvl4pPr>
              <a:buNone/>
              <a:defRPr sz="1200" b="1">
                <a:solidFill>
                  <a:srgbClr val="009AD8"/>
                </a:solidFill>
              </a:defRPr>
            </a:lvl4pPr>
            <a:lvl5pPr>
              <a:buNone/>
              <a:defRPr sz="1200" b="1">
                <a:solidFill>
                  <a:srgbClr val="009AD8"/>
                </a:solidFill>
              </a:defRPr>
            </a:lvl5pPr>
          </a:lstStyle>
          <a:p>
            <a:pPr lvl="0"/>
            <a:r>
              <a:rPr lang="es-ES" smtClean="0"/>
              <a:t>Haga clic para modificar el estilo de texto del patrón</a:t>
            </a:r>
          </a:p>
        </p:txBody>
      </p:sp>
      <p:sp>
        <p:nvSpPr>
          <p:cNvPr id="10" name="Marcador de texto 11"/>
          <p:cNvSpPr>
            <a:spLocks noGrp="1"/>
          </p:cNvSpPr>
          <p:nvPr>
            <p:ph type="body" sz="quarter" idx="15"/>
          </p:nvPr>
        </p:nvSpPr>
        <p:spPr>
          <a:xfrm>
            <a:off x="757241" y="1974850"/>
            <a:ext cx="4122737" cy="635000"/>
          </a:xfrm>
          <a:prstGeom prst="rect">
            <a:avLst/>
          </a:prstGeom>
        </p:spPr>
        <p:txBody>
          <a:bodyPr vert="horz"/>
          <a:lstStyle>
            <a:lvl1pPr>
              <a:buNone/>
              <a:defRPr sz="1200" b="1">
                <a:solidFill>
                  <a:srgbClr val="009AD8"/>
                </a:solidFill>
              </a:defRPr>
            </a:lvl1pPr>
            <a:lvl2pPr>
              <a:buNone/>
              <a:defRPr sz="1200" b="1">
                <a:solidFill>
                  <a:srgbClr val="009AD8"/>
                </a:solidFill>
              </a:defRPr>
            </a:lvl2pPr>
            <a:lvl3pPr>
              <a:buNone/>
              <a:defRPr sz="1200" b="1">
                <a:solidFill>
                  <a:srgbClr val="009AD8"/>
                </a:solidFill>
              </a:defRPr>
            </a:lvl3pPr>
            <a:lvl4pPr>
              <a:buNone/>
              <a:defRPr sz="1200" b="1">
                <a:solidFill>
                  <a:srgbClr val="009AD8"/>
                </a:solidFill>
              </a:defRPr>
            </a:lvl4pPr>
            <a:lvl5pPr>
              <a:buNone/>
              <a:defRPr sz="1200" b="1">
                <a:solidFill>
                  <a:srgbClr val="009AD8"/>
                </a:solidFill>
              </a:defRPr>
            </a:lvl5pPr>
          </a:lstStyle>
          <a:p>
            <a:pPr lvl="0"/>
            <a:r>
              <a:rPr lang="es-ES" smtClean="0"/>
              <a:t>Haga clic para modificar el estilo de texto del patrón</a:t>
            </a:r>
          </a:p>
        </p:txBody>
      </p:sp>
      <p:sp>
        <p:nvSpPr>
          <p:cNvPr id="12" name="11 Marcador de gráfico"/>
          <p:cNvSpPr>
            <a:spLocks noGrp="1"/>
          </p:cNvSpPr>
          <p:nvPr>
            <p:ph type="chart" sz="quarter" idx="18"/>
          </p:nvPr>
        </p:nvSpPr>
        <p:spPr>
          <a:xfrm>
            <a:off x="5021815" y="2371727"/>
            <a:ext cx="4135437" cy="3592513"/>
          </a:xfrm>
          <a:prstGeom prst="rect">
            <a:avLst/>
          </a:prstGeom>
        </p:spPr>
        <p:txBody>
          <a:bodyPr/>
          <a:lstStyle>
            <a:lvl1pPr>
              <a:buNone/>
              <a:defRPr sz="1200"/>
            </a:lvl1pPr>
          </a:lstStyle>
          <a:p>
            <a:pPr lvl="0"/>
            <a:r>
              <a:rPr lang="es-ES" noProof="0" smtClean="0"/>
              <a:t>Haga clic en el icono para agregar un gráfico</a:t>
            </a:r>
            <a:endParaRPr lang="es-ES" noProof="0"/>
          </a:p>
        </p:txBody>
      </p:sp>
      <p:sp>
        <p:nvSpPr>
          <p:cNvPr id="11" name="Rectangle 28"/>
          <p:cNvSpPr>
            <a:spLocks noGrp="1" noChangeArrowheads="1"/>
          </p:cNvSpPr>
          <p:nvPr>
            <p:ph type="dt" sz="half" idx="19"/>
          </p:nvPr>
        </p:nvSpPr>
        <p:spPr>
          <a:ln/>
        </p:spPr>
        <p:txBody>
          <a:bodyPr/>
          <a:lstStyle>
            <a:lvl1pPr>
              <a:defRPr/>
            </a:lvl1pPr>
          </a:lstStyle>
          <a:p>
            <a:pPr>
              <a:defRPr/>
            </a:pPr>
            <a:fld id="{65A97450-12D3-422B-9313-B58A72ADE218}" type="datetime1">
              <a:rPr lang="es-ES_tradnl" smtClean="0"/>
              <a:t>09/06/2011</a:t>
            </a:fld>
            <a:endParaRPr lang="es-ES_tradnl"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6_Interior_texto">
    <p:spTree>
      <p:nvGrpSpPr>
        <p:cNvPr id="1" name=""/>
        <p:cNvGrpSpPr/>
        <p:nvPr/>
      </p:nvGrpSpPr>
      <p:grpSpPr>
        <a:xfrm>
          <a:off x="0" y="0"/>
          <a:ext cx="0" cy="0"/>
          <a:chOff x="0" y="0"/>
          <a:chExt cx="0" cy="0"/>
        </a:xfrm>
      </p:grpSpPr>
      <p:sp>
        <p:nvSpPr>
          <p:cNvPr id="4" name="Line 43"/>
          <p:cNvSpPr>
            <a:spLocks noChangeShapeType="1"/>
          </p:cNvSpPr>
          <p:nvPr/>
        </p:nvSpPr>
        <p:spPr bwMode="auto">
          <a:xfrm>
            <a:off x="747715" y="6313488"/>
            <a:ext cx="8601075" cy="0"/>
          </a:xfrm>
          <a:prstGeom prst="line">
            <a:avLst/>
          </a:prstGeom>
          <a:noFill/>
          <a:ln w="3175">
            <a:solidFill>
              <a:srgbClr val="4C4C4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5" name="Rectangle 44"/>
          <p:cNvSpPr>
            <a:spLocks noChangeArrowheads="1"/>
          </p:cNvSpPr>
          <p:nvPr/>
        </p:nvSpPr>
        <p:spPr bwMode="auto">
          <a:xfrm>
            <a:off x="6477002" y="640295"/>
            <a:ext cx="2935288" cy="200025"/>
          </a:xfrm>
          <a:prstGeom prst="rect">
            <a:avLst/>
          </a:prstGeom>
          <a:noFill/>
          <a:ln w="9525">
            <a:noFill/>
            <a:miter lim="800000"/>
            <a:headEnd/>
            <a:tailEnd/>
          </a:ln>
          <a:effectLst/>
        </p:spPr>
        <p:txBody>
          <a:bodyPr lIns="91065" tIns="45540" rIns="91065" bIns="45540">
            <a:spAutoFit/>
          </a:bodyPr>
          <a:lstStyle/>
          <a:p>
            <a:pPr algn="r" defTabSz="912813" eaLnBrk="0" hangingPunct="0">
              <a:defRPr/>
            </a:pPr>
            <a:r>
              <a:rPr lang="es-ES_tradnl" sz="700" b="0" i="1">
                <a:solidFill>
                  <a:srgbClr val="009AD8"/>
                </a:solidFill>
              </a:rPr>
              <a:t>Liderazgo, confianza y compromiso social</a:t>
            </a:r>
          </a:p>
        </p:txBody>
      </p:sp>
      <p:sp>
        <p:nvSpPr>
          <p:cNvPr id="7" name="Line 45"/>
          <p:cNvSpPr>
            <a:spLocks noChangeShapeType="1"/>
          </p:cNvSpPr>
          <p:nvPr/>
        </p:nvSpPr>
        <p:spPr bwMode="auto">
          <a:xfrm>
            <a:off x="9064625" y="6313492"/>
            <a:ext cx="0" cy="236537"/>
          </a:xfrm>
          <a:prstGeom prst="line">
            <a:avLst/>
          </a:prstGeom>
          <a:noFill/>
          <a:ln w="3175">
            <a:solidFill>
              <a:schemeClr val="bg2"/>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8" name="Line 47"/>
          <p:cNvSpPr>
            <a:spLocks noChangeShapeType="1"/>
          </p:cNvSpPr>
          <p:nvPr/>
        </p:nvSpPr>
        <p:spPr bwMode="auto">
          <a:xfrm>
            <a:off x="747715" y="390525"/>
            <a:ext cx="2041525" cy="0"/>
          </a:xfrm>
          <a:prstGeom prst="line">
            <a:avLst/>
          </a:prstGeom>
          <a:noFill/>
          <a:ln w="3175">
            <a:solidFill>
              <a:srgbClr val="4C4C4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9" name="Line 48"/>
          <p:cNvSpPr>
            <a:spLocks noChangeShapeType="1"/>
          </p:cNvSpPr>
          <p:nvPr/>
        </p:nvSpPr>
        <p:spPr bwMode="auto">
          <a:xfrm>
            <a:off x="2789238" y="390529"/>
            <a:ext cx="0" cy="430213"/>
          </a:xfrm>
          <a:prstGeom prst="line">
            <a:avLst/>
          </a:prstGeom>
          <a:noFill/>
          <a:ln w="3175">
            <a:solidFill>
              <a:srgbClr val="4C4C4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1" name="Line 49"/>
          <p:cNvSpPr>
            <a:spLocks noChangeShapeType="1"/>
          </p:cNvSpPr>
          <p:nvPr/>
        </p:nvSpPr>
        <p:spPr bwMode="auto">
          <a:xfrm>
            <a:off x="2789241" y="820738"/>
            <a:ext cx="6554787" cy="0"/>
          </a:xfrm>
          <a:prstGeom prst="line">
            <a:avLst/>
          </a:prstGeom>
          <a:noFill/>
          <a:ln w="3175">
            <a:solidFill>
              <a:srgbClr val="4C4C4C"/>
            </a:solidFill>
            <a:round/>
            <a:headEnd/>
            <a:tailEnd/>
          </a:ln>
          <a:effectLst/>
        </p:spPr>
        <p:txBody>
          <a:bodyPr wrap="none" anchor="ct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2" name="Rectangle 52"/>
          <p:cNvSpPr>
            <a:spLocks noChangeArrowheads="1"/>
          </p:cNvSpPr>
          <p:nvPr/>
        </p:nvSpPr>
        <p:spPr bwMode="auto">
          <a:xfrm>
            <a:off x="9093202" y="6323016"/>
            <a:ext cx="326561" cy="192457"/>
          </a:xfrm>
          <a:prstGeom prst="rect">
            <a:avLst/>
          </a:prstGeom>
          <a:noFill/>
          <a:ln w="9525">
            <a:noFill/>
            <a:miter lim="800000"/>
            <a:headEnd/>
            <a:tailEnd/>
          </a:ln>
          <a:effectLst/>
        </p:spPr>
        <p:txBody>
          <a:bodyPr wrap="none" lIns="83914" tIns="41958" rIns="83914" bIns="41958">
            <a:spAutoFit/>
          </a:bodyPr>
          <a:lstStyle/>
          <a:p>
            <a:pPr defTabSz="836613" eaLnBrk="0" hangingPunct="0">
              <a:defRPr/>
            </a:pPr>
            <a:fld id="{C356B294-D999-42A0-86E8-79CB58C76DA2}" type="slidenum">
              <a:rPr lang="es-ES_tradnl" sz="700" b="0">
                <a:solidFill>
                  <a:srgbClr val="4C4C4C"/>
                </a:solidFill>
                <a:latin typeface="Arial" pitchFamily="-112" charset="-52"/>
                <a:ea typeface="ＭＳ Ｐゴシック" pitchFamily="-112" charset="-128"/>
                <a:cs typeface="ＭＳ Ｐゴシック" pitchFamily="-112" charset="-128"/>
              </a:rPr>
              <a:pPr defTabSz="836613" eaLnBrk="0" hangingPunct="0">
                <a:defRPr/>
              </a:pPr>
              <a:t>‹Nº›</a:t>
            </a:fld>
            <a:endParaRPr lang="es-ES_tradnl" sz="700" b="0">
              <a:solidFill>
                <a:srgbClr val="4C4C4C"/>
              </a:solidFill>
              <a:latin typeface="Arial" pitchFamily="-112" charset="-52"/>
              <a:ea typeface="ＭＳ Ｐゴシック" pitchFamily="-112" charset="-128"/>
              <a:cs typeface="ＭＳ Ｐゴシック" pitchFamily="-112" charset="-128"/>
            </a:endParaRPr>
          </a:p>
        </p:txBody>
      </p:sp>
      <p:pic>
        <p:nvPicPr>
          <p:cNvPr id="13" name="Picture 31" descr="Caixa H color fons blanc"/>
          <p:cNvPicPr>
            <a:picLocks noChangeAspect="1" noChangeArrowheads="1"/>
          </p:cNvPicPr>
          <p:nvPr/>
        </p:nvPicPr>
        <p:blipFill>
          <a:blip r:embed="rId3"/>
          <a:srcRect l="2425" t="17372" r="5731"/>
          <a:stretch>
            <a:fillRect/>
          </a:stretch>
        </p:blipFill>
        <p:spPr bwMode="auto">
          <a:xfrm>
            <a:off x="744540" y="427042"/>
            <a:ext cx="1984375" cy="619125"/>
          </a:xfrm>
          <a:prstGeom prst="rect">
            <a:avLst/>
          </a:prstGeom>
          <a:noFill/>
          <a:ln w="9525">
            <a:noFill/>
            <a:miter lim="800000"/>
            <a:headEnd/>
            <a:tailEnd/>
          </a:ln>
        </p:spPr>
      </p:pic>
      <p:sp>
        <p:nvSpPr>
          <p:cNvPr id="14" name="Rectángulo 11"/>
          <p:cNvSpPr/>
          <p:nvPr userDrawn="1"/>
        </p:nvSpPr>
        <p:spPr>
          <a:xfrm>
            <a:off x="3581400" y="6326192"/>
            <a:ext cx="4879975" cy="369887"/>
          </a:xfrm>
          <a:prstGeom prst="rect">
            <a:avLst/>
          </a:prstGeom>
        </p:spPr>
        <p:txBody>
          <a:bodyPr>
            <a:spAutoFit/>
          </a:bodyPr>
          <a:lstStyle/>
          <a:p>
            <a:pPr algn="r" eaLnBrk="0" hangingPunct="0">
              <a:defRPr/>
            </a:pPr>
            <a:r>
              <a:rPr lang="es-ES_tradnl" sz="600" i="1">
                <a:solidFill>
                  <a:srgbClr val="7F7F7F"/>
                </a:solidFill>
              </a:rPr>
              <a:t>Documento de uso exclusivamente interno. © ”la Caixa”.</a:t>
            </a:r>
          </a:p>
          <a:p>
            <a:pPr algn="r" eaLnBrk="0" hangingPunct="0">
              <a:defRPr/>
            </a:pPr>
            <a:r>
              <a:rPr lang="es-ES_tradnl" sz="600" b="0" i="1">
                <a:solidFill>
                  <a:srgbClr val="7F7F7F"/>
                </a:solidFill>
              </a:rPr>
              <a:t>Todos los derechos reservados. En particular, se prohíbe su reproducción</a:t>
            </a:r>
          </a:p>
          <a:p>
            <a:pPr algn="r" eaLnBrk="0" hangingPunct="0">
              <a:defRPr/>
            </a:pPr>
            <a:r>
              <a:rPr lang="es-ES_tradnl" sz="600" b="0" i="1">
                <a:solidFill>
                  <a:srgbClr val="7F7F7F"/>
                </a:solidFill>
              </a:rPr>
              <a:t> y comunicación o acceso a terceros no autorizados.</a:t>
            </a:r>
          </a:p>
        </p:txBody>
      </p:sp>
      <p:sp>
        <p:nvSpPr>
          <p:cNvPr id="15" name="Rectangle 50"/>
          <p:cNvSpPr>
            <a:spLocks noChangeArrowheads="1"/>
          </p:cNvSpPr>
          <p:nvPr userDrawn="1"/>
        </p:nvSpPr>
        <p:spPr bwMode="auto">
          <a:xfrm>
            <a:off x="868363" y="6326188"/>
            <a:ext cx="2119312" cy="241300"/>
          </a:xfrm>
          <a:prstGeom prst="rect">
            <a:avLst/>
          </a:prstGeom>
          <a:noFill/>
          <a:ln w="9525">
            <a:noFill/>
            <a:miter lim="800000"/>
            <a:headEnd/>
            <a:tailEnd/>
          </a:ln>
          <a:effectLst/>
        </p:spPr>
        <p:txBody>
          <a:bodyPr lIns="91065" tIns="45540" rIns="91065" bIns="45540"/>
          <a:lstStyle/>
          <a:p>
            <a:pPr defTabSz="912813" eaLnBrk="0" hangingPunct="0">
              <a:defRPr/>
            </a:pPr>
            <a:r>
              <a:rPr lang="es-ES_tradnl" sz="700" b="0">
                <a:solidFill>
                  <a:srgbClr val="4C4C4C"/>
                </a:solidFill>
              </a:rPr>
              <a:t>XXXX - Nombre del Departamento</a:t>
            </a:r>
          </a:p>
        </p:txBody>
      </p:sp>
      <p:sp>
        <p:nvSpPr>
          <p:cNvPr id="16" name="Line 79"/>
          <p:cNvSpPr>
            <a:spLocks noChangeShapeType="1"/>
          </p:cNvSpPr>
          <p:nvPr userDrawn="1"/>
        </p:nvSpPr>
        <p:spPr bwMode="auto">
          <a:xfrm>
            <a:off x="5319713" y="2889250"/>
            <a:ext cx="0" cy="1206500"/>
          </a:xfrm>
          <a:prstGeom prst="line">
            <a:avLst/>
          </a:prstGeom>
          <a:noFill/>
          <a:ln w="9525">
            <a:noFill/>
            <a:round/>
            <a:headEnd/>
            <a:tailEnd/>
          </a:ln>
          <a:effectLst/>
        </p:spPr>
        <p:txBody>
          <a:bodyP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10" name="Marcador de texto 9"/>
          <p:cNvSpPr>
            <a:spLocks noGrp="1"/>
          </p:cNvSpPr>
          <p:nvPr>
            <p:ph type="body" sz="quarter" idx="18"/>
          </p:nvPr>
        </p:nvSpPr>
        <p:spPr>
          <a:xfrm>
            <a:off x="827090" y="1861251"/>
            <a:ext cx="8315325" cy="3567113"/>
          </a:xfrm>
          <a:prstGeom prst="rect">
            <a:avLst/>
          </a:prstGeom>
        </p:spPr>
        <p:txBody>
          <a:bodyPr vert="horz"/>
          <a:lstStyle>
            <a:lvl1pPr marL="182563" indent="-182563">
              <a:buSzPct val="80000"/>
              <a:buFont typeface="Arial"/>
              <a:buNone/>
              <a:defRPr sz="1200"/>
            </a:lvl1pPr>
            <a:lvl2pPr marL="627063" indent="-169863">
              <a:buSzPct val="80000"/>
              <a:buFont typeface="Arial"/>
              <a:buNone/>
              <a:defRPr sz="1200"/>
            </a:lvl2pPr>
            <a:lvl3pPr marL="1077913" indent="-163513">
              <a:buSzPct val="80000"/>
              <a:buFont typeface="Arial"/>
              <a:buNone/>
              <a:defRPr sz="1200"/>
            </a:lvl3pPr>
            <a:lvl4pPr marL="1522413" indent="-150813">
              <a:buSzPct val="80000"/>
              <a:buFont typeface="Arial"/>
              <a:buNone/>
              <a:defRPr sz="1200"/>
            </a:lvl4pPr>
            <a:lvl5pPr marL="1974850" indent="-146050">
              <a:buSzPct val="80000"/>
              <a:buFont typeface="Arial"/>
              <a:buNone/>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dirty="0"/>
          </a:p>
        </p:txBody>
      </p:sp>
      <p:sp>
        <p:nvSpPr>
          <p:cNvPr id="6" name="Marcador de texto 15"/>
          <p:cNvSpPr>
            <a:spLocks noGrp="1"/>
          </p:cNvSpPr>
          <p:nvPr>
            <p:ph type="body" sz="quarter" idx="14"/>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17" name="Marcador de fecha 2"/>
          <p:cNvSpPr>
            <a:spLocks noGrp="1"/>
          </p:cNvSpPr>
          <p:nvPr>
            <p:ph type="dt" sz="half" idx="19"/>
          </p:nvPr>
        </p:nvSpPr>
        <p:spPr/>
        <p:txBody>
          <a:bodyPr/>
          <a:lstStyle>
            <a:lvl1pPr>
              <a:defRPr/>
            </a:lvl1pPr>
          </a:lstStyle>
          <a:p>
            <a:pPr>
              <a:defRPr/>
            </a:pPr>
            <a:fld id="{BCD2B436-CF9D-49FD-B8D1-3AA5F3654FB7}" type="datetime1">
              <a:rPr lang="es-ES_tradnl" smtClean="0"/>
              <a:t>09/06/2011</a:t>
            </a:fld>
            <a:endParaRPr lang="es-ES_tradnl"/>
          </a:p>
        </p:txBody>
      </p:sp>
      <p:graphicFrame>
        <p:nvGraphicFramePr>
          <p:cNvPr id="17410" name="Object 2"/>
          <p:cNvGraphicFramePr>
            <a:graphicFrameLocks noChangeAspect="1"/>
          </p:cNvGraphicFramePr>
          <p:nvPr/>
        </p:nvGraphicFramePr>
        <p:xfrm>
          <a:off x="2254250" y="3255963"/>
          <a:ext cx="5397500" cy="342900"/>
        </p:xfrm>
        <a:graphic>
          <a:graphicData uri="http://schemas.openxmlformats.org/presentationml/2006/ole">
            <p:oleObj spid="_x0000_s17410" name="Documento" r:id="rId4" imgW="5397301" imgH="342887" progId="Word.Document.12">
              <p:embed/>
            </p:oleObj>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506" y="4406903"/>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B728D8DB-AAD4-4101-8E70-41E8B333065A}" type="datetime1">
              <a:rPr lang="es-ES_tradnl" smtClean="0"/>
              <a:t>09/06/2011</a:t>
            </a:fld>
            <a:endParaRPr lang="es-ES_tradnl" dirty="0"/>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Interior_texto/foto_horiz">
    <p:spTree>
      <p:nvGrpSpPr>
        <p:cNvPr id="1" name=""/>
        <p:cNvGrpSpPr/>
        <p:nvPr/>
      </p:nvGrpSpPr>
      <p:grpSpPr>
        <a:xfrm>
          <a:off x="0" y="0"/>
          <a:ext cx="0" cy="0"/>
          <a:chOff x="0" y="0"/>
          <a:chExt cx="0" cy="0"/>
        </a:xfrm>
      </p:grpSpPr>
      <p:sp>
        <p:nvSpPr>
          <p:cNvPr id="5" name="Line 79"/>
          <p:cNvSpPr>
            <a:spLocks noChangeShapeType="1"/>
          </p:cNvSpPr>
          <p:nvPr userDrawn="1"/>
        </p:nvSpPr>
        <p:spPr bwMode="auto">
          <a:xfrm>
            <a:off x="5319713" y="2889250"/>
            <a:ext cx="0" cy="1206500"/>
          </a:xfrm>
          <a:prstGeom prst="line">
            <a:avLst/>
          </a:prstGeom>
          <a:noFill/>
          <a:ln w="9525">
            <a:noFill/>
            <a:round/>
            <a:headEnd/>
            <a:tailEnd/>
          </a:ln>
          <a:effectLst/>
        </p:spPr>
        <p:txBody>
          <a:bodyP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6" name="Marcador de texto 15"/>
          <p:cNvSpPr>
            <a:spLocks noGrp="1"/>
          </p:cNvSpPr>
          <p:nvPr>
            <p:ph type="body" sz="quarter" idx="13"/>
          </p:nvPr>
        </p:nvSpPr>
        <p:spPr>
          <a:xfrm>
            <a:off x="765122" y="1855792"/>
            <a:ext cx="8450898" cy="1465849"/>
          </a:xfrm>
          <a:prstGeom prst="rect">
            <a:avLst/>
          </a:prstGeom>
        </p:spPr>
        <p:txBody>
          <a:bodyPr vert="horz"/>
          <a:lstStyle>
            <a:lvl1pPr>
              <a:buNone/>
              <a:defRPr sz="1200"/>
            </a:lvl1pPr>
            <a:lvl2pPr>
              <a:buNone/>
              <a:defRPr sz="1200"/>
            </a:lvl2pPr>
            <a:lvl3pPr>
              <a:buNone/>
              <a:defRPr sz="1200"/>
            </a:lvl3pPr>
            <a:lvl4pPr>
              <a:buNone/>
              <a:defRPr sz="1200"/>
            </a:lvl4pPr>
            <a:lvl5pPr>
              <a:buNone/>
              <a:defRPr sz="1200"/>
            </a:lvl5pPr>
          </a:lstStyle>
          <a:p>
            <a:pPr lvl="0"/>
            <a:r>
              <a:rPr lang="es-ES" smtClean="0"/>
              <a:t>Haga clic para modificar el estilo de texto del patrón</a:t>
            </a:r>
          </a:p>
        </p:txBody>
      </p:sp>
      <p:sp>
        <p:nvSpPr>
          <p:cNvPr id="10" name="Marcador de posición de imagen 9"/>
          <p:cNvSpPr>
            <a:spLocks noGrp="1"/>
          </p:cNvSpPr>
          <p:nvPr>
            <p:ph type="pic" sz="quarter" idx="14"/>
          </p:nvPr>
        </p:nvSpPr>
        <p:spPr>
          <a:xfrm>
            <a:off x="757240" y="3614737"/>
            <a:ext cx="8460000" cy="2520000"/>
          </a:xfrm>
          <a:prstGeom prst="rect">
            <a:avLst/>
          </a:prstGeom>
        </p:spPr>
        <p:txBody>
          <a:bodyPr vert="horz"/>
          <a:lstStyle>
            <a:lvl1pPr>
              <a:buNone/>
              <a:defRPr sz="1200"/>
            </a:lvl1pPr>
          </a:lstStyle>
          <a:p>
            <a:pPr lvl="0"/>
            <a:r>
              <a:rPr lang="es-ES" noProof="0" smtClean="0"/>
              <a:t>Haga clic en el icono para agregar una imagen</a:t>
            </a:r>
            <a:endParaRPr lang="es-ES_tradnl" noProof="0"/>
          </a:p>
        </p:txBody>
      </p:sp>
      <p:sp>
        <p:nvSpPr>
          <p:cNvPr id="8" name="Marcador de texto 15"/>
          <p:cNvSpPr>
            <a:spLocks noGrp="1"/>
          </p:cNvSpPr>
          <p:nvPr>
            <p:ph type="body" sz="quarter" idx="15"/>
          </p:nvPr>
        </p:nvSpPr>
        <p:spPr>
          <a:xfrm>
            <a:off x="757238" y="1339850"/>
            <a:ext cx="8385176" cy="382588"/>
          </a:xfrm>
          <a:prstGeom prst="rect">
            <a:avLst/>
          </a:prstGeom>
        </p:spPr>
        <p:txBody>
          <a:bodyPr vert="horz"/>
          <a:lstStyle>
            <a:lvl1pP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7" name="Marcador de fecha 2"/>
          <p:cNvSpPr>
            <a:spLocks noGrp="1"/>
          </p:cNvSpPr>
          <p:nvPr>
            <p:ph type="dt" sz="half" idx="16"/>
          </p:nvPr>
        </p:nvSpPr>
        <p:spPr/>
        <p:txBody>
          <a:bodyPr/>
          <a:lstStyle>
            <a:lvl1pPr>
              <a:defRPr/>
            </a:lvl1pPr>
          </a:lstStyle>
          <a:p>
            <a:pPr>
              <a:defRPr/>
            </a:pPr>
            <a:fld id="{D34A5697-EFB8-4C61-B881-CEAF1A3F0592}" type="datetime1">
              <a:rPr lang="es-ES_tradnl" smtClean="0"/>
              <a:t>09/06/2011</a:t>
            </a:fld>
            <a:endParaRPr lang="es-ES_tradnl"/>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Cierre">
    <p:spTree>
      <p:nvGrpSpPr>
        <p:cNvPr id="1" name=""/>
        <p:cNvGrpSpPr/>
        <p:nvPr/>
      </p:nvGrpSpPr>
      <p:grpSpPr>
        <a:xfrm>
          <a:off x="0" y="0"/>
          <a:ext cx="0" cy="0"/>
          <a:chOff x="0" y="0"/>
          <a:chExt cx="0" cy="0"/>
        </a:xfrm>
      </p:grpSpPr>
      <p:sp>
        <p:nvSpPr>
          <p:cNvPr id="3" name="Line 79"/>
          <p:cNvSpPr>
            <a:spLocks noChangeShapeType="1"/>
          </p:cNvSpPr>
          <p:nvPr userDrawn="1"/>
        </p:nvSpPr>
        <p:spPr bwMode="auto">
          <a:xfrm>
            <a:off x="5319713" y="2889250"/>
            <a:ext cx="0" cy="1206500"/>
          </a:xfrm>
          <a:prstGeom prst="line">
            <a:avLst/>
          </a:prstGeom>
          <a:noFill/>
          <a:ln w="9525">
            <a:noFill/>
            <a:round/>
            <a:headEnd/>
            <a:tailEnd/>
          </a:ln>
          <a:effectLst/>
        </p:spPr>
        <p:txBody>
          <a:bodyPr/>
          <a:lstStyle/>
          <a:p>
            <a:pPr eaLnBrk="0" hangingPunct="0">
              <a:defRPr/>
            </a:pPr>
            <a:endParaRPr lang="es-ES_tradnl">
              <a:latin typeface="Arial" pitchFamily="-112" charset="-52"/>
              <a:ea typeface="ＭＳ Ｐゴシック" pitchFamily="-112" charset="-128"/>
              <a:cs typeface="ＭＳ Ｐゴシック" pitchFamily="-112" charset="-128"/>
            </a:endParaRPr>
          </a:p>
        </p:txBody>
      </p:sp>
      <p:sp>
        <p:nvSpPr>
          <p:cNvPr id="5" name="Marcador de texto 15"/>
          <p:cNvSpPr>
            <a:spLocks noGrp="1"/>
          </p:cNvSpPr>
          <p:nvPr>
            <p:ph type="body" sz="quarter" idx="14"/>
          </p:nvPr>
        </p:nvSpPr>
        <p:spPr>
          <a:xfrm>
            <a:off x="757238" y="3105728"/>
            <a:ext cx="8385176" cy="382588"/>
          </a:xfrm>
          <a:prstGeom prst="rect">
            <a:avLst/>
          </a:prstGeom>
        </p:spPr>
        <p:txBody>
          <a:bodyPr vert="horz" anchor="ctr"/>
          <a:lstStyle>
            <a:lvl1pPr algn="ctr">
              <a:buNone/>
              <a:defRPr sz="1400" b="1" i="1">
                <a:solidFill>
                  <a:srgbClr val="009AD8"/>
                </a:solidFill>
              </a:defRPr>
            </a:lvl1pPr>
            <a:lvl2pPr>
              <a:buNone/>
              <a:defRPr sz="1400" b="1" i="1">
                <a:solidFill>
                  <a:srgbClr val="009AD8"/>
                </a:solidFill>
              </a:defRPr>
            </a:lvl2pPr>
            <a:lvl3pPr>
              <a:buNone/>
              <a:defRPr sz="1400" b="1" i="1">
                <a:solidFill>
                  <a:srgbClr val="009AD8"/>
                </a:solidFill>
              </a:defRPr>
            </a:lvl3pPr>
            <a:lvl4pPr>
              <a:buNone/>
              <a:defRPr sz="1400" b="1" i="1">
                <a:solidFill>
                  <a:srgbClr val="009AD8"/>
                </a:solidFill>
              </a:defRPr>
            </a:lvl4pPr>
            <a:lvl5pPr>
              <a:buNone/>
              <a:defRPr sz="1400" b="1" i="1">
                <a:solidFill>
                  <a:srgbClr val="009AD8"/>
                </a:solidFill>
              </a:defRPr>
            </a:lvl5pPr>
          </a:lstStyle>
          <a:p>
            <a:pPr lvl="0"/>
            <a:r>
              <a:rPr lang="es-ES" smtClean="0"/>
              <a:t>Haga clic para modificar el estilo de texto del patrón</a:t>
            </a:r>
          </a:p>
        </p:txBody>
      </p:sp>
      <p:sp>
        <p:nvSpPr>
          <p:cNvPr id="4" name="Marcador de fecha 2"/>
          <p:cNvSpPr>
            <a:spLocks noGrp="1"/>
          </p:cNvSpPr>
          <p:nvPr>
            <p:ph type="dt" sz="half" idx="15"/>
          </p:nvPr>
        </p:nvSpPr>
        <p:spPr/>
        <p:txBody>
          <a:bodyPr/>
          <a:lstStyle>
            <a:lvl1pPr>
              <a:defRPr/>
            </a:lvl1pPr>
          </a:lstStyle>
          <a:p>
            <a:pPr>
              <a:defRPr/>
            </a:pPr>
            <a:fld id="{03DFE36E-0386-4217-A80B-84F2C9DBFF7C}" type="datetime1">
              <a:rPr lang="es-ES_tradnl" smtClean="0"/>
              <a:t>09/06/2011</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pPr>
              <a:defRPr/>
            </a:pPr>
            <a:fld id="{7E6850A2-A857-4F9E-9C85-0AD5F6255095}" type="datetime1">
              <a:rPr lang="es-ES_tradnl" smtClean="0"/>
              <a:t>09/06/2011</a:t>
            </a:fld>
            <a:endParaRPr lang="es-ES_tradnl" dirty="0"/>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pPr>
              <a:defRPr/>
            </a:pPr>
            <a:fld id="{FE72B68A-0623-4733-880B-AC7647A4C240}" type="datetime1">
              <a:rPr lang="es-ES_tradnl" smtClean="0"/>
              <a:t>09/06/2011</a:t>
            </a:fld>
            <a:endParaRPr lang="es-ES_tradnl" dirty="0"/>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pPr>
              <a:defRPr/>
            </a:pPr>
            <a:fld id="{09628377-FD2F-49FB-8283-0B28DF268770}" type="datetime1">
              <a:rPr lang="es-ES_tradnl" smtClean="0"/>
              <a:t>09/06/2011</a:t>
            </a:fld>
            <a:endParaRPr lang="es-ES_tradnl" dirty="0"/>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FEC06411-6C5E-40AC-A265-D49B099F69D4}" type="datetime1">
              <a:rPr lang="es-ES_tradnl" smtClean="0"/>
              <a:t>09/06/2011</a:t>
            </a:fld>
            <a:endParaRPr lang="es-ES_tradnl" dirty="0"/>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006"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20925F92-689E-4537-86C4-9E1C1841C15D}" type="datetime1">
              <a:rPr lang="es-ES_tradnl" smtClean="0"/>
              <a:t>09/06/2011</a:t>
            </a:fld>
            <a:endParaRPr lang="es-ES_tradnl" dirty="0"/>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645" y="4800600"/>
            <a:ext cx="59436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5D89D7D4-DD48-4233-B5FA-57349DB99765}" type="datetime1">
              <a:rPr lang="es-ES_tradnl" smtClean="0"/>
              <a:t>09/06/2011</a:t>
            </a:fld>
            <a:endParaRPr lang="es-ES_tradnl" dirty="0"/>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E186A84-2FDE-44E5-BD11-52F44534A30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6E905C1-8030-486C-8921-8719B16AF27E}" type="datetime1">
              <a:rPr lang="es-ES_tradnl" smtClean="0"/>
              <a:t>09/06/2011</a:t>
            </a:fld>
            <a:endParaRPr lang="es-ES_tradnl" dirty="0"/>
          </a:p>
        </p:txBody>
      </p:sp>
      <p:sp>
        <p:nvSpPr>
          <p:cNvPr id="5" name="4 Marcador de pie de página"/>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86A84-2FDE-44E5-BD11-52F44534A30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649" r:id="rId16"/>
    <p:sldLayoutId id="2147483650" r:id="rId17"/>
    <p:sldLayoutId id="2147483651" r:id="rId18"/>
    <p:sldLayoutId id="2147483652" r:id="rId19"/>
    <p:sldLayoutId id="2147483653" r:id="rId20"/>
    <p:sldLayoutId id="2147483654" r:id="rId21"/>
    <p:sldLayoutId id="2147483655" r:id="rId22"/>
    <p:sldLayoutId id="2147483656" r:id="rId23"/>
    <p:sldLayoutId id="2147483657" r:id="rId24"/>
    <p:sldLayoutId id="2147483660" r:id="rId25"/>
    <p:sldLayoutId id="2147483661" r:id="rId26"/>
    <p:sldLayoutId id="2147483662" r:id="rId27"/>
    <p:sldLayoutId id="2147483663" r:id="rId28"/>
    <p:sldLayoutId id="2147483664" r:id="rId29"/>
    <p:sldLayoutId id="2147483666" r:id="rId30"/>
    <p:sldLayoutId id="2147483667" r:id="rId3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t>ESTABLIMENT D’UNA PLATAFORMA DE TRAMESA DE FITXERS</a:t>
            </a:r>
            <a:endParaRPr lang="es-ES" b="1" dirty="0"/>
          </a:p>
        </p:txBody>
      </p:sp>
      <p:sp>
        <p:nvSpPr>
          <p:cNvPr id="3" name="2 Subtítulo"/>
          <p:cNvSpPr>
            <a:spLocks noGrp="1"/>
          </p:cNvSpPr>
          <p:nvPr>
            <p:ph type="subTitle" idx="1"/>
          </p:nvPr>
        </p:nvSpPr>
        <p:spPr/>
        <p:txBody>
          <a:bodyPr/>
          <a:lstStyle/>
          <a:p>
            <a:r>
              <a:rPr lang="es-ES" dirty="0" err="1" smtClean="0">
                <a:solidFill>
                  <a:schemeClr val="tx1"/>
                </a:solidFill>
              </a:rPr>
              <a:t>Àngel</a:t>
            </a:r>
            <a:r>
              <a:rPr lang="es-ES" dirty="0" smtClean="0">
                <a:solidFill>
                  <a:schemeClr val="tx1"/>
                </a:solidFill>
              </a:rPr>
              <a:t> Ballesteros </a:t>
            </a:r>
            <a:r>
              <a:rPr lang="es-ES" dirty="0" err="1" smtClean="0">
                <a:solidFill>
                  <a:schemeClr val="tx1"/>
                </a:solidFill>
              </a:rPr>
              <a:t>Tolsa</a:t>
            </a:r>
            <a:endParaRPr lang="es-ES" dirty="0">
              <a:solidFill>
                <a:schemeClr val="tx1"/>
              </a:solidFill>
            </a:endParaRPr>
          </a:p>
        </p:txBody>
      </p:sp>
      <p:sp>
        <p:nvSpPr>
          <p:cNvPr id="4" name="3 Marcador de número de diapositiva"/>
          <p:cNvSpPr>
            <a:spLocks noGrp="1"/>
          </p:cNvSpPr>
          <p:nvPr>
            <p:ph type="sldNum" sz="quarter" idx="12"/>
          </p:nvPr>
        </p:nvSpPr>
        <p:spPr/>
        <p:txBody>
          <a:bodyPr/>
          <a:lstStyle/>
          <a:p>
            <a:fld id="{BE186A84-2FDE-44E5-BD11-52F44534A30E}" type="slidenum">
              <a:rPr lang="es-ES" smtClean="0"/>
              <a:pPr/>
              <a:t>1</a:t>
            </a:fld>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Marcador de texto"/>
          <p:cNvSpPr>
            <a:spLocks noGrp="1"/>
          </p:cNvSpPr>
          <p:nvPr>
            <p:ph type="body" sz="quarter" idx="18"/>
          </p:nvPr>
        </p:nvSpPr>
        <p:spPr>
          <a:xfrm>
            <a:off x="827091" y="1267485"/>
            <a:ext cx="8315325" cy="1938853"/>
          </a:xfrm>
        </p:spPr>
        <p:txBody>
          <a:bodyPr>
            <a:normAutofit/>
          </a:bodyPr>
          <a:lstStyle/>
          <a:p>
            <a:r>
              <a:rPr lang="ca-ES" sz="2000" dirty="0" smtClean="0"/>
              <a:t>Configuració actiu/passiu</a:t>
            </a:r>
          </a:p>
          <a:p>
            <a:r>
              <a:rPr lang="ca-ES" sz="2000" dirty="0" smtClean="0"/>
              <a:t>Atur de servidor principal a Linux, Windows o </a:t>
            </a:r>
            <a:r>
              <a:rPr lang="ca-ES" sz="2000" dirty="0" err="1" smtClean="0"/>
              <a:t>Mainframe</a:t>
            </a:r>
            <a:r>
              <a:rPr lang="ca-ES" sz="2000" dirty="0" smtClean="0"/>
              <a:t> i funcionament pel servidor de </a:t>
            </a:r>
            <a:r>
              <a:rPr lang="ca-ES" sz="2000" dirty="0" err="1" smtClean="0"/>
              <a:t>backup</a:t>
            </a:r>
            <a:endParaRPr lang="ca-ES" sz="2000" dirty="0" smtClean="0"/>
          </a:p>
          <a:p>
            <a:r>
              <a:rPr lang="ca-ES" sz="2000" dirty="0" smtClean="0"/>
              <a:t>Atur de servidor mentre hi ha una tramesa en vol</a:t>
            </a:r>
          </a:p>
        </p:txBody>
      </p:sp>
      <p:sp>
        <p:nvSpPr>
          <p:cNvPr id="19" name="18 Marcador de texto"/>
          <p:cNvSpPr>
            <a:spLocks noGrp="1"/>
          </p:cNvSpPr>
          <p:nvPr>
            <p:ph type="body" sz="quarter" idx="14"/>
          </p:nvPr>
        </p:nvSpPr>
        <p:spPr>
          <a:xfrm>
            <a:off x="804739" y="472952"/>
            <a:ext cx="8385176" cy="382588"/>
          </a:xfrm>
        </p:spPr>
        <p:txBody>
          <a:bodyPr>
            <a:noAutofit/>
          </a:bodyPr>
          <a:lstStyle/>
          <a:p>
            <a:r>
              <a:rPr lang="ca-ES" sz="3200" i="0" dirty="0" smtClean="0">
                <a:solidFill>
                  <a:schemeClr val="tx1"/>
                </a:solidFill>
                <a:latin typeface="+mj-lt"/>
              </a:rPr>
              <a:t>Compliment amb directives d’alta disponibilitat</a:t>
            </a:r>
            <a:endParaRPr lang="ca-ES" sz="3200" i="0" dirty="0">
              <a:solidFill>
                <a:schemeClr val="tx1"/>
              </a:solidFill>
              <a:latin typeface="+mj-lt"/>
            </a:endParaRPr>
          </a:p>
        </p:txBody>
      </p:sp>
      <p:sp>
        <p:nvSpPr>
          <p:cNvPr id="5" name="4 Flecha abajo"/>
          <p:cNvSpPr/>
          <p:nvPr/>
        </p:nvSpPr>
        <p:spPr>
          <a:xfrm>
            <a:off x="4013860" y="3182587"/>
            <a:ext cx="1401288" cy="7956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entregable</a:t>
            </a:r>
            <a:endParaRPr lang="es-ES" dirty="0"/>
          </a:p>
        </p:txBody>
      </p:sp>
      <p:sp>
        <p:nvSpPr>
          <p:cNvPr id="6" name="5 CuadroTexto"/>
          <p:cNvSpPr txBox="1"/>
          <p:nvPr/>
        </p:nvSpPr>
        <p:spPr>
          <a:xfrm>
            <a:off x="1282535" y="4191990"/>
            <a:ext cx="7481455" cy="1015663"/>
          </a:xfrm>
          <a:prstGeom prst="rect">
            <a:avLst/>
          </a:prstGeom>
          <a:solidFill>
            <a:schemeClr val="accent1">
              <a:lumMod val="20000"/>
              <a:lumOff val="80000"/>
            </a:schemeClr>
          </a:solidFill>
          <a:ln>
            <a:solidFill>
              <a:srgbClr val="000000"/>
            </a:solidFill>
          </a:ln>
        </p:spPr>
        <p:txBody>
          <a:bodyPr wrap="square" rtlCol="0">
            <a:spAutoFit/>
          </a:bodyPr>
          <a:lstStyle/>
          <a:p>
            <a:pPr>
              <a:buFont typeface="Arial" pitchFamily="34" charset="0"/>
              <a:buChar char="•"/>
            </a:pPr>
            <a:r>
              <a:rPr lang="ca-ES" sz="2000" dirty="0" smtClean="0">
                <a:latin typeface="+mn-lt"/>
              </a:rPr>
              <a:t> Document a Operació amb les accions a fer cas de contingència.</a:t>
            </a:r>
          </a:p>
          <a:p>
            <a:pPr>
              <a:buFont typeface="Arial" pitchFamily="34" charset="0"/>
              <a:buChar char="•"/>
            </a:pPr>
            <a:r>
              <a:rPr lang="ca-ES" sz="2000" dirty="0" smtClean="0">
                <a:latin typeface="+mn-lt"/>
              </a:rPr>
              <a:t> Documentació (periòdica) a Gestió de Qualitat de la afectació que el </a:t>
            </a:r>
            <a:r>
              <a:rPr lang="ca-ES" sz="2000" dirty="0" err="1" smtClean="0">
                <a:latin typeface="+mn-lt"/>
              </a:rPr>
              <a:t>malfuncionament</a:t>
            </a:r>
            <a:r>
              <a:rPr lang="ca-ES" sz="2000" dirty="0" smtClean="0">
                <a:latin typeface="+mn-lt"/>
              </a:rPr>
              <a:t> de la plataforma te per negoci. </a:t>
            </a:r>
            <a:endParaRPr lang="ca-ES" sz="20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Marcador de texto"/>
          <p:cNvSpPr>
            <a:spLocks noGrp="1"/>
          </p:cNvSpPr>
          <p:nvPr>
            <p:ph type="body" sz="quarter" idx="18"/>
          </p:nvPr>
        </p:nvSpPr>
        <p:spPr>
          <a:xfrm>
            <a:off x="838966" y="1469366"/>
            <a:ext cx="8315325" cy="1499465"/>
          </a:xfrm>
        </p:spPr>
        <p:txBody>
          <a:bodyPr>
            <a:normAutofit/>
          </a:bodyPr>
          <a:lstStyle/>
          <a:p>
            <a:r>
              <a:rPr lang="ca-ES" sz="2000" dirty="0" smtClean="0"/>
              <a:t>Trameses de fitxers entre entorns que usen codificacions de </a:t>
            </a:r>
            <a:r>
              <a:rPr lang="ca-ES" sz="2000" dirty="0" err="1" smtClean="0"/>
              <a:t>caracters</a:t>
            </a:r>
            <a:r>
              <a:rPr lang="ca-ES" sz="2000" dirty="0" smtClean="0"/>
              <a:t> diferents i comprovació que les dades són llegibles.</a:t>
            </a:r>
          </a:p>
          <a:p>
            <a:r>
              <a:rPr lang="ca-ES" sz="2000" dirty="0" smtClean="0"/>
              <a:t>Manipulació de taules de traducció en els casos que sigui necessari</a:t>
            </a:r>
          </a:p>
        </p:txBody>
      </p:sp>
      <p:sp>
        <p:nvSpPr>
          <p:cNvPr id="19" name="18 Marcador de texto"/>
          <p:cNvSpPr>
            <a:spLocks noGrp="1"/>
          </p:cNvSpPr>
          <p:nvPr>
            <p:ph type="body" sz="quarter" idx="14"/>
          </p:nvPr>
        </p:nvSpPr>
        <p:spPr>
          <a:xfrm>
            <a:off x="804739" y="472952"/>
            <a:ext cx="8385176" cy="382588"/>
          </a:xfrm>
        </p:spPr>
        <p:txBody>
          <a:bodyPr>
            <a:noAutofit/>
          </a:bodyPr>
          <a:lstStyle/>
          <a:p>
            <a:r>
              <a:rPr lang="ca-ES" sz="3600" i="0" dirty="0" smtClean="0">
                <a:solidFill>
                  <a:schemeClr val="tx1"/>
                </a:solidFill>
                <a:latin typeface="+mj-lt"/>
              </a:rPr>
              <a:t>Compliment amb directives de </a:t>
            </a:r>
            <a:r>
              <a:rPr lang="ca-ES" sz="3600" i="0" dirty="0" err="1" smtClean="0">
                <a:solidFill>
                  <a:schemeClr val="tx1"/>
                </a:solidFill>
                <a:latin typeface="+mj-lt"/>
              </a:rPr>
              <a:t>marketing</a:t>
            </a:r>
            <a:endParaRPr lang="ca-ES" sz="3600" i="0" dirty="0">
              <a:solidFill>
                <a:schemeClr val="tx1"/>
              </a:solidFill>
              <a:latin typeface="+mj-lt"/>
            </a:endParaRPr>
          </a:p>
        </p:txBody>
      </p:sp>
      <p:sp>
        <p:nvSpPr>
          <p:cNvPr id="5" name="4 Flecha abajo"/>
          <p:cNvSpPr/>
          <p:nvPr/>
        </p:nvSpPr>
        <p:spPr>
          <a:xfrm>
            <a:off x="4025735" y="3716977"/>
            <a:ext cx="1401288" cy="1353787"/>
          </a:xfrm>
          <a:prstGeom prst="downArrow">
            <a:avLst>
              <a:gd name="adj1" fmla="val 5847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entregable</a:t>
            </a:r>
            <a:endParaRPr lang="es-ES" dirty="0"/>
          </a:p>
        </p:txBody>
      </p:sp>
      <p:sp>
        <p:nvSpPr>
          <p:cNvPr id="6" name="5 CuadroTexto"/>
          <p:cNvSpPr txBox="1"/>
          <p:nvPr/>
        </p:nvSpPr>
        <p:spPr>
          <a:xfrm>
            <a:off x="2719450" y="5332021"/>
            <a:ext cx="4738254" cy="400110"/>
          </a:xfrm>
          <a:prstGeom prst="rect">
            <a:avLst/>
          </a:prstGeom>
          <a:solidFill>
            <a:schemeClr val="accent1">
              <a:lumMod val="20000"/>
              <a:lumOff val="80000"/>
            </a:schemeClr>
          </a:solidFill>
          <a:ln>
            <a:solidFill>
              <a:srgbClr val="000000"/>
            </a:solidFill>
          </a:ln>
        </p:spPr>
        <p:txBody>
          <a:bodyPr wrap="square" rtlCol="0">
            <a:spAutoFit/>
          </a:bodyPr>
          <a:lstStyle/>
          <a:p>
            <a:r>
              <a:rPr lang="ca-ES" sz="2000" dirty="0" smtClean="0">
                <a:latin typeface="+mn-lt"/>
              </a:rPr>
              <a:t>Document amb el resultat de les proves </a:t>
            </a:r>
            <a:endParaRPr lang="ca-ES" sz="20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8"/>
          </p:nvPr>
        </p:nvSpPr>
        <p:spPr>
          <a:xfrm>
            <a:off x="767713" y="4180114"/>
            <a:ext cx="8315325" cy="2018805"/>
          </a:xfrm>
        </p:spPr>
        <p:txBody>
          <a:bodyPr>
            <a:normAutofit/>
          </a:bodyPr>
          <a:lstStyle/>
          <a:p>
            <a:pPr algn="just">
              <a:lnSpc>
                <a:spcPct val="115000"/>
              </a:lnSpc>
              <a:spcAft>
                <a:spcPts val="1000"/>
              </a:spcAft>
            </a:pPr>
            <a:r>
              <a:rPr lang="ca-ES" sz="1800" dirty="0" smtClean="0">
                <a:ea typeface="Calibri"/>
                <a:cs typeface="Times New Roman"/>
              </a:rPr>
              <a:t>TIPUS 1 : Tràfic amb clients externs</a:t>
            </a:r>
          </a:p>
          <a:p>
            <a:pPr algn="just">
              <a:lnSpc>
                <a:spcPct val="115000"/>
              </a:lnSpc>
              <a:spcAft>
                <a:spcPts val="1000"/>
              </a:spcAft>
            </a:pPr>
            <a:r>
              <a:rPr lang="ca-ES" sz="1800" dirty="0" smtClean="0">
                <a:ea typeface="Calibri"/>
                <a:cs typeface="Times New Roman"/>
              </a:rPr>
              <a:t>TIPUS 2 : Tràfic intern entre entorns mitjos i </a:t>
            </a:r>
            <a:r>
              <a:rPr lang="ca-ES" sz="1800" dirty="0" err="1" smtClean="0">
                <a:ea typeface="Calibri"/>
                <a:cs typeface="Times New Roman"/>
              </a:rPr>
              <a:t>mainframe</a:t>
            </a:r>
            <a:endParaRPr lang="ca-ES" sz="1800" dirty="0" smtClean="0">
              <a:ea typeface="Calibri"/>
              <a:cs typeface="Times New Roman"/>
            </a:endParaRPr>
          </a:p>
          <a:p>
            <a:pPr algn="just">
              <a:lnSpc>
                <a:spcPct val="115000"/>
              </a:lnSpc>
              <a:spcAft>
                <a:spcPts val="1000"/>
              </a:spcAft>
            </a:pPr>
            <a:r>
              <a:rPr lang="ca-ES" sz="1800" dirty="0" smtClean="0">
                <a:ea typeface="Calibri"/>
                <a:cs typeface="Times New Roman"/>
              </a:rPr>
              <a:t>Tipus 3 : Tràfic intern entre </a:t>
            </a:r>
            <a:r>
              <a:rPr lang="ca-ES" sz="1800" dirty="0" err="1" smtClean="0">
                <a:ea typeface="Calibri"/>
                <a:cs typeface="Times New Roman"/>
              </a:rPr>
              <a:t>mainframes</a:t>
            </a:r>
            <a:endParaRPr lang="ca-ES" sz="1800" dirty="0" smtClean="0">
              <a:ea typeface="Calibri"/>
              <a:cs typeface="Times New Roman"/>
            </a:endParaRPr>
          </a:p>
          <a:p>
            <a:pPr algn="just">
              <a:lnSpc>
                <a:spcPct val="115000"/>
              </a:lnSpc>
              <a:spcAft>
                <a:spcPts val="1000"/>
              </a:spcAft>
            </a:pPr>
            <a:r>
              <a:rPr lang="ca-ES" sz="1800" dirty="0" smtClean="0">
                <a:ea typeface="Calibri"/>
                <a:cs typeface="Times New Roman"/>
              </a:rPr>
              <a:t>Tipus 4 : Tràfic intern dedicat als entorns de Data </a:t>
            </a:r>
            <a:r>
              <a:rPr lang="ca-ES" sz="1800" dirty="0" err="1" smtClean="0">
                <a:ea typeface="Calibri"/>
                <a:cs typeface="Times New Roman"/>
              </a:rPr>
              <a:t>Warehouse</a:t>
            </a:r>
            <a:r>
              <a:rPr lang="ca-ES" sz="1800" dirty="0" smtClean="0">
                <a:ea typeface="Calibri"/>
                <a:cs typeface="Times New Roman"/>
              </a:rPr>
              <a:t> i </a:t>
            </a:r>
            <a:r>
              <a:rPr lang="ca-ES" sz="1800" dirty="0" err="1" smtClean="0">
                <a:ea typeface="Calibri"/>
                <a:cs typeface="Times New Roman"/>
              </a:rPr>
              <a:t>Marketing</a:t>
            </a:r>
            <a:endParaRPr lang="ca-ES" sz="1800" dirty="0" smtClean="0">
              <a:ea typeface="Calibri"/>
              <a:cs typeface="Times New Roman"/>
            </a:endParaRPr>
          </a:p>
        </p:txBody>
      </p:sp>
      <p:sp>
        <p:nvSpPr>
          <p:cNvPr id="3" name="2 Marcador de texto"/>
          <p:cNvSpPr>
            <a:spLocks noGrp="1"/>
          </p:cNvSpPr>
          <p:nvPr>
            <p:ph type="body" sz="quarter" idx="14"/>
          </p:nvPr>
        </p:nvSpPr>
        <p:spPr>
          <a:xfrm>
            <a:off x="792864" y="342323"/>
            <a:ext cx="8385176" cy="382588"/>
          </a:xfrm>
        </p:spPr>
        <p:txBody>
          <a:bodyPr>
            <a:noAutofit/>
          </a:bodyPr>
          <a:lstStyle/>
          <a:p>
            <a:r>
              <a:rPr lang="ca-ES" sz="3600" i="0" dirty="0" smtClean="0">
                <a:solidFill>
                  <a:schemeClr val="tx1"/>
                </a:solidFill>
                <a:latin typeface="+mj-lt"/>
              </a:rPr>
              <a:t>Volum de dades a trametre</a:t>
            </a:r>
            <a:endParaRPr lang="es-ES" sz="3600" i="0" dirty="0">
              <a:solidFill>
                <a:schemeClr val="tx1"/>
              </a:solidFill>
              <a:latin typeface="+mj-lt"/>
            </a:endParaRPr>
          </a:p>
        </p:txBody>
      </p:sp>
      <p:graphicFrame>
        <p:nvGraphicFramePr>
          <p:cNvPr id="5" name="4 Tabla"/>
          <p:cNvGraphicFramePr>
            <a:graphicFrameLocks noGrp="1"/>
          </p:cNvGraphicFramePr>
          <p:nvPr/>
        </p:nvGraphicFramePr>
        <p:xfrm>
          <a:off x="748147" y="1448787"/>
          <a:ext cx="7968340" cy="2480360"/>
        </p:xfrm>
        <a:graphic>
          <a:graphicData uri="http://schemas.openxmlformats.org/drawingml/2006/table">
            <a:tbl>
              <a:tblPr firstRow="1" bandRow="1">
                <a:tableStyleId>{5940675A-B579-460E-94D1-54222C63F5DA}</a:tableStyleId>
              </a:tblPr>
              <a:tblGrid>
                <a:gridCol w="1593668"/>
                <a:gridCol w="1593668"/>
                <a:gridCol w="1593668"/>
                <a:gridCol w="1593668"/>
                <a:gridCol w="1593668"/>
              </a:tblGrid>
              <a:tr h="447700">
                <a:tc>
                  <a:txBody>
                    <a:bodyPr/>
                    <a:lstStyle/>
                    <a:p>
                      <a:pPr algn="ctr"/>
                      <a:r>
                        <a:rPr lang="ca-ES" noProof="0" dirty="0" smtClean="0"/>
                        <a:t>TRÀFIC</a:t>
                      </a:r>
                      <a:endParaRPr lang="ca-ES" noProof="0" dirty="0"/>
                    </a:p>
                  </a:txBody>
                  <a:tcPr>
                    <a:solidFill>
                      <a:schemeClr val="bg2">
                        <a:lumMod val="90000"/>
                      </a:schemeClr>
                    </a:solidFill>
                  </a:tcPr>
                </a:tc>
                <a:tc>
                  <a:txBody>
                    <a:bodyPr/>
                    <a:lstStyle/>
                    <a:p>
                      <a:pPr algn="ctr"/>
                      <a:r>
                        <a:rPr lang="ca-ES" sz="1400" noProof="0" dirty="0" smtClean="0"/>
                        <a:t>NOMBRE FITXERS TRAMESOS AL MES</a:t>
                      </a:r>
                      <a:endParaRPr lang="ca-ES" sz="1400" noProof="0" dirty="0"/>
                    </a:p>
                  </a:txBody>
                  <a:tcPr>
                    <a:solidFill>
                      <a:schemeClr val="bg2">
                        <a:lumMod val="90000"/>
                      </a:schemeClr>
                    </a:solidFill>
                  </a:tcPr>
                </a:tc>
                <a:tc>
                  <a:txBody>
                    <a:bodyPr/>
                    <a:lstStyle/>
                    <a:p>
                      <a:pPr algn="ctr"/>
                      <a:r>
                        <a:rPr lang="ca-ES" sz="1400" noProof="0" dirty="0" smtClean="0"/>
                        <a:t>VOLUM DE DADES TRAMÉS (GB)</a:t>
                      </a:r>
                      <a:endParaRPr lang="ca-ES" sz="1400" noProof="0" dirty="0"/>
                    </a:p>
                  </a:txBody>
                  <a:tcPr>
                    <a:solidFill>
                      <a:schemeClr val="bg2">
                        <a:lumMod val="90000"/>
                      </a:schemeClr>
                    </a:solidFill>
                  </a:tcPr>
                </a:tc>
                <a:tc>
                  <a:txBody>
                    <a:bodyPr/>
                    <a:lstStyle/>
                    <a:p>
                      <a:pPr algn="ctr"/>
                      <a:r>
                        <a:rPr lang="ca-ES" sz="1400" noProof="0" dirty="0" smtClean="0"/>
                        <a:t>PUNTA FITXERS (fitxers/hora)</a:t>
                      </a:r>
                      <a:endParaRPr lang="ca-ES" sz="1400" noProof="0" dirty="0"/>
                    </a:p>
                  </a:txBody>
                  <a:tcPr>
                    <a:solidFill>
                      <a:schemeClr val="bg2">
                        <a:lumMod val="90000"/>
                      </a:schemeClr>
                    </a:solidFill>
                  </a:tcPr>
                </a:tc>
                <a:tc>
                  <a:txBody>
                    <a:bodyPr/>
                    <a:lstStyle/>
                    <a:p>
                      <a:pPr algn="ctr"/>
                      <a:r>
                        <a:rPr lang="ca-ES" sz="1400" noProof="0" dirty="0" smtClean="0"/>
                        <a:t>PUNTA</a:t>
                      </a:r>
                      <a:r>
                        <a:rPr lang="ca-ES" sz="1400" baseline="0" noProof="0" dirty="0" smtClean="0"/>
                        <a:t> VOLUM (GB/hora)</a:t>
                      </a:r>
                      <a:endParaRPr lang="ca-ES" sz="1400" noProof="0" dirty="0"/>
                    </a:p>
                  </a:txBody>
                  <a:tcPr>
                    <a:solidFill>
                      <a:schemeClr val="bg2">
                        <a:lumMod val="90000"/>
                      </a:schemeClr>
                    </a:solidFill>
                  </a:tcPr>
                </a:tc>
              </a:tr>
              <a:tr h="447700">
                <a:tc>
                  <a:txBody>
                    <a:bodyPr/>
                    <a:lstStyle/>
                    <a:p>
                      <a:pPr algn="ctr"/>
                      <a:r>
                        <a:rPr lang="ca-ES" sz="1800" noProof="0" dirty="0" smtClean="0"/>
                        <a:t>TIPUS 1</a:t>
                      </a:r>
                      <a:endParaRPr lang="ca-ES" sz="1800" noProof="0" dirty="0"/>
                    </a:p>
                  </a:txBody>
                  <a:tcPr>
                    <a:solidFill>
                      <a:schemeClr val="accent3">
                        <a:lumMod val="20000"/>
                        <a:lumOff val="80000"/>
                      </a:schemeClr>
                    </a:solidFill>
                  </a:tcPr>
                </a:tc>
                <a:tc>
                  <a:txBody>
                    <a:bodyPr/>
                    <a:lstStyle/>
                    <a:p>
                      <a:pPr algn="ctr"/>
                      <a:r>
                        <a:rPr lang="ca-ES" sz="1600" noProof="0" dirty="0" smtClean="0"/>
                        <a:t>1.500.000</a:t>
                      </a:r>
                      <a:endParaRPr lang="ca-ES" sz="1600" noProof="0" dirty="0"/>
                    </a:p>
                  </a:txBody>
                  <a:tcPr>
                    <a:solidFill>
                      <a:schemeClr val="accent6">
                        <a:lumMod val="20000"/>
                        <a:lumOff val="80000"/>
                      </a:schemeClr>
                    </a:solidFill>
                  </a:tcPr>
                </a:tc>
                <a:tc>
                  <a:txBody>
                    <a:bodyPr/>
                    <a:lstStyle/>
                    <a:p>
                      <a:pPr algn="ctr"/>
                      <a:r>
                        <a:rPr lang="ca-ES" sz="1600" noProof="0" dirty="0" smtClean="0"/>
                        <a:t>400</a:t>
                      </a:r>
                      <a:endParaRPr lang="ca-ES" sz="1600" noProof="0" dirty="0"/>
                    </a:p>
                  </a:txBody>
                  <a:tcPr>
                    <a:solidFill>
                      <a:schemeClr val="accent6">
                        <a:lumMod val="20000"/>
                        <a:lumOff val="80000"/>
                      </a:schemeClr>
                    </a:solidFill>
                  </a:tcPr>
                </a:tc>
                <a:tc>
                  <a:txBody>
                    <a:bodyPr/>
                    <a:lstStyle/>
                    <a:p>
                      <a:pPr algn="ctr"/>
                      <a:r>
                        <a:rPr lang="ca-ES" sz="1600" noProof="0" dirty="0" smtClean="0"/>
                        <a:t>7.000</a:t>
                      </a:r>
                      <a:endParaRPr lang="ca-ES" sz="1600" noProof="0" dirty="0"/>
                    </a:p>
                  </a:txBody>
                  <a:tcPr>
                    <a:solidFill>
                      <a:schemeClr val="accent6">
                        <a:lumMod val="20000"/>
                        <a:lumOff val="80000"/>
                      </a:schemeClr>
                    </a:solidFill>
                  </a:tcPr>
                </a:tc>
                <a:tc>
                  <a:txBody>
                    <a:bodyPr/>
                    <a:lstStyle/>
                    <a:p>
                      <a:pPr algn="ctr"/>
                      <a:r>
                        <a:rPr lang="ca-ES" sz="1600" noProof="0" dirty="0" smtClean="0"/>
                        <a:t>1,1</a:t>
                      </a:r>
                      <a:endParaRPr lang="ca-ES" sz="1600" noProof="0" dirty="0"/>
                    </a:p>
                  </a:txBody>
                  <a:tcPr>
                    <a:solidFill>
                      <a:schemeClr val="accent6">
                        <a:lumMod val="20000"/>
                        <a:lumOff val="80000"/>
                      </a:schemeClr>
                    </a:solidFill>
                  </a:tcPr>
                </a:tc>
              </a:tr>
              <a:tr h="447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a-ES" sz="1800" noProof="0" dirty="0" smtClean="0"/>
                        <a:t>TIPUS 2</a:t>
                      </a:r>
                      <a:endParaRPr lang="ca-ES" sz="1800" noProof="0" dirty="0"/>
                    </a:p>
                  </a:txBody>
                  <a:tcPr>
                    <a:solidFill>
                      <a:schemeClr val="accent3">
                        <a:lumMod val="20000"/>
                        <a:lumOff val="80000"/>
                      </a:schemeClr>
                    </a:solidFill>
                  </a:tcPr>
                </a:tc>
                <a:tc>
                  <a:txBody>
                    <a:bodyPr/>
                    <a:lstStyle/>
                    <a:p>
                      <a:pPr algn="ctr"/>
                      <a:r>
                        <a:rPr lang="ca-ES" sz="1600" noProof="0" dirty="0" smtClean="0"/>
                        <a:t>400.000</a:t>
                      </a:r>
                      <a:endParaRPr lang="ca-ES" sz="1600" noProof="0" dirty="0"/>
                    </a:p>
                  </a:txBody>
                  <a:tcPr>
                    <a:solidFill>
                      <a:schemeClr val="accent6">
                        <a:lumMod val="20000"/>
                        <a:lumOff val="80000"/>
                      </a:schemeClr>
                    </a:solidFill>
                  </a:tcPr>
                </a:tc>
                <a:tc>
                  <a:txBody>
                    <a:bodyPr/>
                    <a:lstStyle/>
                    <a:p>
                      <a:pPr algn="ctr"/>
                      <a:r>
                        <a:rPr lang="ca-ES" sz="1600" noProof="0" dirty="0" smtClean="0"/>
                        <a:t>15.000</a:t>
                      </a:r>
                      <a:endParaRPr lang="ca-ES" sz="1600" noProof="0" dirty="0"/>
                    </a:p>
                  </a:txBody>
                  <a:tcPr>
                    <a:solidFill>
                      <a:schemeClr val="accent6">
                        <a:lumMod val="20000"/>
                        <a:lumOff val="80000"/>
                      </a:schemeClr>
                    </a:solidFill>
                  </a:tcPr>
                </a:tc>
                <a:tc>
                  <a:txBody>
                    <a:bodyPr/>
                    <a:lstStyle/>
                    <a:p>
                      <a:pPr algn="ctr"/>
                      <a:r>
                        <a:rPr lang="ca-ES" sz="1600" noProof="0" dirty="0" smtClean="0"/>
                        <a:t>1.100</a:t>
                      </a:r>
                      <a:endParaRPr lang="ca-ES" sz="1600" noProof="0" dirty="0"/>
                    </a:p>
                  </a:txBody>
                  <a:tcPr>
                    <a:solidFill>
                      <a:schemeClr val="accent6">
                        <a:lumMod val="20000"/>
                        <a:lumOff val="80000"/>
                      </a:schemeClr>
                    </a:solidFill>
                  </a:tcPr>
                </a:tc>
                <a:tc>
                  <a:txBody>
                    <a:bodyPr/>
                    <a:lstStyle/>
                    <a:p>
                      <a:pPr algn="ctr"/>
                      <a:r>
                        <a:rPr lang="ca-ES" sz="1600" noProof="0" dirty="0" smtClean="0"/>
                        <a:t>25</a:t>
                      </a:r>
                      <a:endParaRPr lang="ca-ES" sz="1600" noProof="0" dirty="0"/>
                    </a:p>
                  </a:txBody>
                  <a:tcPr>
                    <a:solidFill>
                      <a:schemeClr val="accent6">
                        <a:lumMod val="20000"/>
                        <a:lumOff val="80000"/>
                      </a:schemeClr>
                    </a:solidFill>
                  </a:tcPr>
                </a:tc>
              </a:tr>
              <a:tr h="447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a-ES" sz="1800" noProof="0" dirty="0" smtClean="0"/>
                        <a:t>TIPUS 3</a:t>
                      </a:r>
                    </a:p>
                    <a:p>
                      <a:pPr algn="ctr"/>
                      <a:endParaRPr lang="ca-ES" sz="1100" noProof="0" dirty="0"/>
                    </a:p>
                  </a:txBody>
                  <a:tcPr>
                    <a:solidFill>
                      <a:schemeClr val="accent3">
                        <a:lumMod val="20000"/>
                        <a:lumOff val="80000"/>
                      </a:schemeClr>
                    </a:solidFill>
                  </a:tcPr>
                </a:tc>
                <a:tc>
                  <a:txBody>
                    <a:bodyPr/>
                    <a:lstStyle/>
                    <a:p>
                      <a:pPr algn="ctr"/>
                      <a:r>
                        <a:rPr lang="ca-ES" sz="1600" noProof="0" dirty="0" smtClean="0"/>
                        <a:t>200.000</a:t>
                      </a:r>
                      <a:endParaRPr lang="ca-ES" sz="1600" noProof="0" dirty="0"/>
                    </a:p>
                  </a:txBody>
                  <a:tcPr>
                    <a:solidFill>
                      <a:schemeClr val="accent6">
                        <a:lumMod val="20000"/>
                        <a:lumOff val="80000"/>
                      </a:schemeClr>
                    </a:solidFill>
                  </a:tcPr>
                </a:tc>
                <a:tc>
                  <a:txBody>
                    <a:bodyPr/>
                    <a:lstStyle/>
                    <a:p>
                      <a:pPr algn="ctr"/>
                      <a:r>
                        <a:rPr lang="ca-ES" sz="1600" noProof="0" dirty="0" smtClean="0"/>
                        <a:t>10.000</a:t>
                      </a:r>
                      <a:endParaRPr lang="ca-ES" sz="1600" noProof="0" dirty="0"/>
                    </a:p>
                  </a:txBody>
                  <a:tcPr>
                    <a:solidFill>
                      <a:schemeClr val="accent6">
                        <a:lumMod val="20000"/>
                        <a:lumOff val="80000"/>
                      </a:schemeClr>
                    </a:solidFill>
                  </a:tcPr>
                </a:tc>
                <a:tc>
                  <a:txBody>
                    <a:bodyPr/>
                    <a:lstStyle/>
                    <a:p>
                      <a:pPr algn="ctr"/>
                      <a:r>
                        <a:rPr lang="ca-ES" sz="1600" noProof="0" dirty="0" smtClean="0"/>
                        <a:t>500</a:t>
                      </a:r>
                      <a:endParaRPr lang="ca-ES" sz="1600" noProof="0" dirty="0"/>
                    </a:p>
                  </a:txBody>
                  <a:tcPr>
                    <a:solidFill>
                      <a:schemeClr val="accent6">
                        <a:lumMod val="20000"/>
                        <a:lumOff val="80000"/>
                      </a:schemeClr>
                    </a:solidFill>
                  </a:tcPr>
                </a:tc>
                <a:tc>
                  <a:txBody>
                    <a:bodyPr/>
                    <a:lstStyle/>
                    <a:p>
                      <a:pPr algn="ctr"/>
                      <a:r>
                        <a:rPr lang="ca-ES" sz="1600" noProof="0" dirty="0" smtClean="0"/>
                        <a:t>50</a:t>
                      </a:r>
                      <a:endParaRPr lang="ca-ES" sz="1600" noProof="0" dirty="0"/>
                    </a:p>
                  </a:txBody>
                  <a:tcPr>
                    <a:solidFill>
                      <a:schemeClr val="accent6">
                        <a:lumMod val="20000"/>
                        <a:lumOff val="80000"/>
                      </a:schemeClr>
                    </a:solidFill>
                  </a:tcPr>
                </a:tc>
              </a:tr>
              <a:tr h="447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a-ES" sz="1800" noProof="0" dirty="0" smtClean="0"/>
                        <a:t>TIPUS 4</a:t>
                      </a:r>
                    </a:p>
                    <a:p>
                      <a:pPr algn="ctr"/>
                      <a:endParaRPr lang="ca-ES" sz="1100" noProof="0" dirty="0"/>
                    </a:p>
                  </a:txBody>
                  <a:tcPr>
                    <a:solidFill>
                      <a:schemeClr val="accent3">
                        <a:lumMod val="20000"/>
                        <a:lumOff val="80000"/>
                      </a:schemeClr>
                    </a:solidFill>
                  </a:tcPr>
                </a:tc>
                <a:tc>
                  <a:txBody>
                    <a:bodyPr/>
                    <a:lstStyle/>
                    <a:p>
                      <a:pPr algn="ctr"/>
                      <a:r>
                        <a:rPr lang="ca-ES" sz="1600" noProof="0" dirty="0" smtClean="0"/>
                        <a:t>13.000</a:t>
                      </a:r>
                      <a:endParaRPr lang="ca-ES" sz="1600" noProof="0" dirty="0"/>
                    </a:p>
                  </a:txBody>
                  <a:tcPr>
                    <a:solidFill>
                      <a:schemeClr val="accent6">
                        <a:lumMod val="20000"/>
                        <a:lumOff val="80000"/>
                      </a:schemeClr>
                    </a:solidFill>
                  </a:tcPr>
                </a:tc>
                <a:tc>
                  <a:txBody>
                    <a:bodyPr/>
                    <a:lstStyle/>
                    <a:p>
                      <a:pPr algn="ctr"/>
                      <a:r>
                        <a:rPr lang="ca-ES" sz="1600" noProof="0" dirty="0" smtClean="0"/>
                        <a:t>4000</a:t>
                      </a:r>
                      <a:endParaRPr lang="ca-ES" sz="1600" noProof="0" dirty="0"/>
                    </a:p>
                  </a:txBody>
                  <a:tcPr>
                    <a:solidFill>
                      <a:schemeClr val="accent6">
                        <a:lumMod val="20000"/>
                        <a:lumOff val="80000"/>
                      </a:schemeClr>
                    </a:solidFill>
                  </a:tcPr>
                </a:tc>
                <a:tc>
                  <a:txBody>
                    <a:bodyPr/>
                    <a:lstStyle/>
                    <a:p>
                      <a:pPr algn="ctr"/>
                      <a:r>
                        <a:rPr lang="ca-ES" sz="1600" noProof="0" dirty="0" smtClean="0"/>
                        <a:t>250</a:t>
                      </a:r>
                      <a:endParaRPr lang="ca-ES" sz="1600" noProof="0" dirty="0"/>
                    </a:p>
                  </a:txBody>
                  <a:tcPr>
                    <a:solidFill>
                      <a:schemeClr val="accent6">
                        <a:lumMod val="20000"/>
                        <a:lumOff val="80000"/>
                      </a:schemeClr>
                    </a:solidFill>
                  </a:tcPr>
                </a:tc>
                <a:tc>
                  <a:txBody>
                    <a:bodyPr/>
                    <a:lstStyle/>
                    <a:p>
                      <a:pPr algn="ctr"/>
                      <a:r>
                        <a:rPr lang="ca-ES" sz="1600" noProof="0" dirty="0" smtClean="0"/>
                        <a:t>60</a:t>
                      </a:r>
                      <a:endParaRPr lang="ca-ES" sz="1600" noProof="0" dirty="0"/>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7 Marcador de texto"/>
          <p:cNvSpPr>
            <a:spLocks noGrp="1"/>
          </p:cNvSpPr>
          <p:nvPr>
            <p:ph type="body" sz="quarter" idx="13"/>
          </p:nvPr>
        </p:nvSpPr>
        <p:spPr>
          <a:xfrm>
            <a:off x="792864" y="401698"/>
            <a:ext cx="8385176" cy="619579"/>
          </a:xfrm>
        </p:spPr>
        <p:txBody>
          <a:bodyPr>
            <a:normAutofit lnSpcReduction="10000"/>
          </a:bodyPr>
          <a:lstStyle/>
          <a:p>
            <a:r>
              <a:rPr lang="ca-ES" sz="3600" i="0" dirty="0" smtClean="0">
                <a:solidFill>
                  <a:schemeClr val="tx1"/>
                </a:solidFill>
                <a:latin typeface="+mj-lt"/>
              </a:rPr>
              <a:t>Prova de concepte</a:t>
            </a:r>
          </a:p>
          <a:p>
            <a:endParaRPr lang="es-ES" dirty="0"/>
          </a:p>
        </p:txBody>
      </p:sp>
      <p:sp>
        <p:nvSpPr>
          <p:cNvPr id="20" name="19 Marcador de texto"/>
          <p:cNvSpPr>
            <a:spLocks noGrp="1"/>
          </p:cNvSpPr>
          <p:nvPr>
            <p:ph type="body" sz="quarter" idx="12"/>
          </p:nvPr>
        </p:nvSpPr>
        <p:spPr>
          <a:xfrm>
            <a:off x="5523201" y="2107068"/>
            <a:ext cx="4116387" cy="1360527"/>
          </a:xfrm>
        </p:spPr>
        <p:txBody>
          <a:bodyPr>
            <a:normAutofit/>
          </a:bodyPr>
          <a:lstStyle/>
          <a:p>
            <a:pPr>
              <a:buNone/>
            </a:pPr>
            <a:r>
              <a:rPr lang="ca-ES" sz="2000" dirty="0" smtClean="0"/>
              <a:t>	Determinar si la plataforma compleix els requeriments bàsics que es demanen a la instal·lació</a:t>
            </a:r>
          </a:p>
        </p:txBody>
      </p:sp>
      <p:sp>
        <p:nvSpPr>
          <p:cNvPr id="19" name="18 Marcador de texto"/>
          <p:cNvSpPr>
            <a:spLocks noGrp="1"/>
          </p:cNvSpPr>
          <p:nvPr>
            <p:ph type="body" sz="quarter" idx="11"/>
          </p:nvPr>
        </p:nvSpPr>
        <p:spPr>
          <a:xfrm>
            <a:off x="617909" y="1394548"/>
            <a:ext cx="4116387" cy="3094325"/>
          </a:xfrm>
        </p:spPr>
        <p:txBody>
          <a:bodyPr>
            <a:noAutofit/>
          </a:bodyPr>
          <a:lstStyle/>
          <a:p>
            <a:pPr>
              <a:buFont typeface="Arial" pitchFamily="34" charset="0"/>
              <a:buChar char="•"/>
            </a:pPr>
            <a:r>
              <a:rPr lang="ca-ES" sz="2000" i="0" dirty="0" smtClean="0">
                <a:solidFill>
                  <a:schemeClr val="tx1"/>
                </a:solidFill>
              </a:rPr>
              <a:t>Tramesa de fitxers entre els diferents entorns</a:t>
            </a:r>
          </a:p>
          <a:p>
            <a:pPr>
              <a:buFont typeface="Arial" pitchFamily="34" charset="0"/>
              <a:buChar char="•"/>
            </a:pPr>
            <a:r>
              <a:rPr lang="ca-ES" sz="2000" dirty="0" smtClean="0"/>
              <a:t>Caiguda d’enllaç en trameses en vol</a:t>
            </a:r>
          </a:p>
          <a:p>
            <a:pPr>
              <a:buFont typeface="Arial" pitchFamily="34" charset="0"/>
              <a:buChar char="•"/>
            </a:pPr>
            <a:r>
              <a:rPr lang="ca-ES" sz="2000" dirty="0" smtClean="0"/>
              <a:t>Provocació d’errors voluntàriament</a:t>
            </a:r>
          </a:p>
          <a:p>
            <a:pPr>
              <a:buFont typeface="Arial" pitchFamily="34" charset="0"/>
              <a:buChar char="•"/>
            </a:pPr>
            <a:r>
              <a:rPr lang="ca-ES" sz="2000" dirty="0" smtClean="0"/>
              <a:t>Determinació de la màxima capacitat de transmissió</a:t>
            </a:r>
          </a:p>
          <a:p>
            <a:pPr>
              <a:buFont typeface="Arial" pitchFamily="34" charset="0"/>
              <a:buChar char="•"/>
            </a:pPr>
            <a:r>
              <a:rPr lang="ca-ES" sz="2000" dirty="0" smtClean="0"/>
              <a:t>Ús de la compressió</a:t>
            </a:r>
          </a:p>
        </p:txBody>
      </p:sp>
      <p:sp>
        <p:nvSpPr>
          <p:cNvPr id="5" name="4 Flecha abajo"/>
          <p:cNvSpPr/>
          <p:nvPr/>
        </p:nvSpPr>
        <p:spPr>
          <a:xfrm>
            <a:off x="1995054" y="4346369"/>
            <a:ext cx="1401288" cy="7956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entregable</a:t>
            </a:r>
            <a:endParaRPr lang="es-ES" dirty="0"/>
          </a:p>
        </p:txBody>
      </p:sp>
      <p:sp>
        <p:nvSpPr>
          <p:cNvPr id="6" name="5 CuadroTexto"/>
          <p:cNvSpPr txBox="1"/>
          <p:nvPr/>
        </p:nvSpPr>
        <p:spPr>
          <a:xfrm>
            <a:off x="451263" y="5438899"/>
            <a:ext cx="4738254" cy="400110"/>
          </a:xfrm>
          <a:prstGeom prst="rect">
            <a:avLst/>
          </a:prstGeom>
          <a:solidFill>
            <a:schemeClr val="accent1">
              <a:lumMod val="20000"/>
              <a:lumOff val="80000"/>
            </a:schemeClr>
          </a:solidFill>
          <a:ln>
            <a:solidFill>
              <a:srgbClr val="000000"/>
            </a:solidFill>
          </a:ln>
        </p:spPr>
        <p:txBody>
          <a:bodyPr wrap="square" rtlCol="0">
            <a:spAutoFit/>
          </a:bodyPr>
          <a:lstStyle/>
          <a:p>
            <a:r>
              <a:rPr lang="ca-ES" sz="2000" dirty="0" smtClean="0">
                <a:latin typeface="+mn-lt"/>
              </a:rPr>
              <a:t>Document amb el resultat de les proves </a:t>
            </a:r>
            <a:endParaRPr lang="ca-ES" sz="2000" dirty="0">
              <a:latin typeface="+mn-lt"/>
            </a:endParaRPr>
          </a:p>
        </p:txBody>
      </p:sp>
      <p:sp>
        <p:nvSpPr>
          <p:cNvPr id="10" name="9 Flecha derecha"/>
          <p:cNvSpPr/>
          <p:nvPr/>
        </p:nvSpPr>
        <p:spPr>
          <a:xfrm>
            <a:off x="4667003" y="2588821"/>
            <a:ext cx="1168413" cy="11637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050" dirty="0" smtClean="0"/>
              <a:t>objectiu</a:t>
            </a:r>
            <a:endParaRPr lang="ca-ES" sz="1050" dirty="0"/>
          </a:p>
        </p:txBody>
      </p:sp>
      <p:sp>
        <p:nvSpPr>
          <p:cNvPr id="11" name="10 Cara sonriente"/>
          <p:cNvSpPr/>
          <p:nvPr/>
        </p:nvSpPr>
        <p:spPr>
          <a:xfrm>
            <a:off x="6780811" y="3396343"/>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3"/>
          </p:nvPr>
        </p:nvSpPr>
        <p:spPr>
          <a:xfrm>
            <a:off x="757238" y="425450"/>
            <a:ext cx="8385176" cy="738332"/>
          </a:xfrm>
        </p:spPr>
        <p:txBody>
          <a:bodyPr>
            <a:normAutofit/>
          </a:bodyPr>
          <a:lstStyle/>
          <a:p>
            <a:r>
              <a:rPr lang="ca-ES" sz="3600" i="0" dirty="0" smtClean="0">
                <a:solidFill>
                  <a:schemeClr val="tx1"/>
                </a:solidFill>
                <a:latin typeface="+mj-lt"/>
              </a:rPr>
              <a:t>Hardware necessari</a:t>
            </a:r>
            <a:endParaRPr lang="ca-ES" sz="3600" i="0" dirty="0">
              <a:solidFill>
                <a:schemeClr val="tx1"/>
              </a:solidFill>
              <a:latin typeface="+mj-lt"/>
            </a:endParaRPr>
          </a:p>
        </p:txBody>
      </p:sp>
      <p:sp>
        <p:nvSpPr>
          <p:cNvPr id="3" name="2 Marcador de texto"/>
          <p:cNvSpPr>
            <a:spLocks noGrp="1"/>
          </p:cNvSpPr>
          <p:nvPr>
            <p:ph type="body" sz="quarter" idx="12"/>
          </p:nvPr>
        </p:nvSpPr>
        <p:spPr>
          <a:xfrm>
            <a:off x="5036313" y="1608304"/>
            <a:ext cx="4116387" cy="4122737"/>
          </a:xfrm>
          <a:solidFill>
            <a:schemeClr val="tx2">
              <a:lumMod val="20000"/>
              <a:lumOff val="80000"/>
            </a:schemeClr>
          </a:solidFill>
          <a:ln>
            <a:solidFill>
              <a:srgbClr val="000000"/>
            </a:solidFill>
          </a:ln>
        </p:spPr>
        <p:txBody>
          <a:bodyPr/>
          <a:lstStyle/>
          <a:p>
            <a:pPr>
              <a:buNone/>
            </a:pPr>
            <a:r>
              <a:rPr lang="es-ES" sz="1600" dirty="0" smtClean="0"/>
              <a:t>			</a:t>
            </a:r>
            <a:r>
              <a:rPr lang="es-ES" sz="2400" b="1" u="sng" dirty="0" smtClean="0"/>
              <a:t>Proxy</a:t>
            </a:r>
          </a:p>
          <a:p>
            <a:pPr>
              <a:buNone/>
            </a:pPr>
            <a:r>
              <a:rPr lang="ca-ES" sz="1800" dirty="0" err="1" smtClean="0"/>
              <a:t>SG-Bluecoat</a:t>
            </a:r>
            <a:endParaRPr lang="ca-ES" sz="1800" dirty="0" smtClean="0"/>
          </a:p>
          <a:p>
            <a:r>
              <a:rPr lang="ca-ES" sz="1800" dirty="0" smtClean="0"/>
              <a:t>Integració amb motor </a:t>
            </a:r>
            <a:r>
              <a:rPr lang="ca-ES" sz="1800" dirty="0" err="1" smtClean="0"/>
              <a:t>antivirus</a:t>
            </a:r>
            <a:endParaRPr lang="ca-ES" sz="1800" dirty="0" smtClean="0"/>
          </a:p>
          <a:p>
            <a:r>
              <a:rPr lang="ca-ES" sz="1800" dirty="0" smtClean="0"/>
              <a:t>Bloqueig d’atacs de </a:t>
            </a:r>
            <a:r>
              <a:rPr lang="ca-ES" sz="1800" dirty="0" err="1" smtClean="0"/>
              <a:t>phising</a:t>
            </a:r>
            <a:r>
              <a:rPr lang="ca-ES" sz="1800" dirty="0" smtClean="0"/>
              <a:t> o denegació de servei</a:t>
            </a:r>
          </a:p>
          <a:p>
            <a:r>
              <a:rPr lang="ca-ES" sz="1800" dirty="0" smtClean="0"/>
              <a:t>Control d’accés a continguts</a:t>
            </a:r>
          </a:p>
          <a:p>
            <a:r>
              <a:rPr lang="ca-ES" sz="1800" dirty="0" smtClean="0"/>
              <a:t>Actualització de software en temps real</a:t>
            </a:r>
          </a:p>
          <a:p>
            <a:pPr>
              <a:buNone/>
            </a:pPr>
            <a:endParaRPr lang="ca-ES" sz="1800" dirty="0" smtClean="0"/>
          </a:p>
        </p:txBody>
      </p:sp>
      <p:sp>
        <p:nvSpPr>
          <p:cNvPr id="4" name="3 Marcador de texto"/>
          <p:cNvSpPr>
            <a:spLocks noGrp="1"/>
          </p:cNvSpPr>
          <p:nvPr>
            <p:ph type="body" sz="quarter" idx="11"/>
          </p:nvPr>
        </p:nvSpPr>
        <p:spPr>
          <a:xfrm>
            <a:off x="772289" y="1596428"/>
            <a:ext cx="4116387" cy="4122737"/>
          </a:xfrm>
          <a:solidFill>
            <a:schemeClr val="tx2">
              <a:lumMod val="20000"/>
              <a:lumOff val="80000"/>
            </a:schemeClr>
          </a:solidFill>
          <a:ln>
            <a:solidFill>
              <a:srgbClr val="000000"/>
            </a:solidFill>
          </a:ln>
        </p:spPr>
        <p:txBody>
          <a:bodyPr/>
          <a:lstStyle/>
          <a:p>
            <a:r>
              <a:rPr lang="ca-ES" dirty="0" smtClean="0"/>
              <a:t>		       </a:t>
            </a:r>
            <a:r>
              <a:rPr lang="ca-ES" sz="2400" b="1" u="sng" dirty="0" smtClean="0"/>
              <a:t>Servidor</a:t>
            </a:r>
          </a:p>
          <a:p>
            <a:r>
              <a:rPr lang="ca-ES" sz="1800" u="sng" dirty="0" smtClean="0"/>
              <a:t>Hardware:</a:t>
            </a:r>
          </a:p>
          <a:p>
            <a:pPr>
              <a:buFont typeface="Arial" pitchFamily="34" charset="0"/>
              <a:buChar char="•"/>
            </a:pPr>
            <a:r>
              <a:rPr lang="ca-ES" sz="1800" dirty="0" err="1" smtClean="0"/>
              <a:t>HP-Proliant</a:t>
            </a:r>
            <a:r>
              <a:rPr lang="ca-ES" sz="1800" dirty="0" smtClean="0"/>
              <a:t> 2 Processadors 16 GB. RAM</a:t>
            </a:r>
          </a:p>
          <a:p>
            <a:pPr>
              <a:buFont typeface="Arial" pitchFamily="34" charset="0"/>
              <a:buChar char="•"/>
            </a:pPr>
            <a:r>
              <a:rPr lang="ca-ES" sz="1800" dirty="0" smtClean="0"/>
              <a:t>Ampliable a 10 cores i 20 </a:t>
            </a:r>
            <a:r>
              <a:rPr lang="ca-ES" sz="1800" dirty="0" err="1" smtClean="0"/>
              <a:t>threads</a:t>
            </a:r>
            <a:endParaRPr lang="ca-ES" sz="1800" dirty="0" smtClean="0"/>
          </a:p>
          <a:p>
            <a:r>
              <a:rPr lang="ca-ES" sz="1800" dirty="0" smtClean="0"/>
              <a:t>d’execució concurrent</a:t>
            </a:r>
          </a:p>
          <a:p>
            <a:endParaRPr lang="ca-ES" sz="1800" dirty="0" smtClean="0"/>
          </a:p>
          <a:p>
            <a:r>
              <a:rPr lang="ca-ES" sz="1800" u="sng" dirty="0" smtClean="0"/>
              <a:t>Software de Base:</a:t>
            </a:r>
          </a:p>
          <a:p>
            <a:pPr>
              <a:buFont typeface="Arial" pitchFamily="34" charset="0"/>
              <a:buChar char="•"/>
            </a:pPr>
            <a:r>
              <a:rPr lang="ca-ES" sz="1800" dirty="0" smtClean="0"/>
              <a:t>Servidor web (</a:t>
            </a:r>
            <a:r>
              <a:rPr lang="ca-ES" sz="1800" dirty="0" err="1" smtClean="0"/>
              <a:t>Apache</a:t>
            </a:r>
            <a:r>
              <a:rPr lang="ca-ES" sz="1800" dirty="0" smtClean="0"/>
              <a:t>…)</a:t>
            </a:r>
          </a:p>
          <a:p>
            <a:pPr>
              <a:buFont typeface="Arial" pitchFamily="34" charset="0"/>
              <a:buChar char="•"/>
            </a:pPr>
            <a:r>
              <a:rPr lang="ca-ES" sz="1800" dirty="0" smtClean="0"/>
              <a:t>Connector d’Aplicacions (</a:t>
            </a:r>
            <a:r>
              <a:rPr lang="ca-ES" sz="1800" dirty="0" err="1" smtClean="0"/>
              <a:t>Weblogic</a:t>
            </a:r>
            <a:r>
              <a:rPr lang="ca-ES" sz="1800" dirty="0" smtClean="0"/>
              <a:t>, </a:t>
            </a:r>
            <a:r>
              <a:rPr lang="ca-ES" sz="1800" dirty="0" err="1" smtClean="0"/>
              <a:t>Tomcat</a:t>
            </a:r>
            <a:r>
              <a:rPr lang="ca-ES" sz="1800" dirty="0" smtClean="0"/>
              <a:t>…)</a:t>
            </a:r>
          </a:p>
          <a:p>
            <a:pPr>
              <a:buFont typeface="Arial" pitchFamily="34" charset="0"/>
              <a:buChar char="•"/>
            </a:pPr>
            <a:r>
              <a:rPr lang="ca-ES" sz="1800" dirty="0" smtClean="0"/>
              <a:t>Servidor de Base de Dades (Oracle, </a:t>
            </a:r>
            <a:r>
              <a:rPr lang="ca-ES" sz="1800" dirty="0" err="1" smtClean="0"/>
              <a:t>MySQL</a:t>
            </a:r>
            <a:r>
              <a:rPr lang="ca-ES" sz="1800" dirty="0" smtClean="0"/>
              <a:t>…)</a:t>
            </a:r>
          </a:p>
          <a:p>
            <a:endParaRPr lang="ca-E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texto"/>
          <p:cNvSpPr>
            <a:spLocks noGrp="1"/>
          </p:cNvSpPr>
          <p:nvPr>
            <p:ph type="body" sz="quarter" idx="18"/>
          </p:nvPr>
        </p:nvSpPr>
        <p:spPr/>
        <p:txBody>
          <a:bodyPr/>
          <a:lstStyle/>
          <a:p>
            <a:endParaRPr lang="es-ES"/>
          </a:p>
        </p:txBody>
      </p:sp>
      <p:sp>
        <p:nvSpPr>
          <p:cNvPr id="6" name="5 Marcador de texto"/>
          <p:cNvSpPr>
            <a:spLocks noGrp="1"/>
          </p:cNvSpPr>
          <p:nvPr>
            <p:ph type="body" sz="quarter" idx="14"/>
          </p:nvPr>
        </p:nvSpPr>
        <p:spPr>
          <a:xfrm>
            <a:off x="816616" y="425450"/>
            <a:ext cx="8385176" cy="762082"/>
          </a:xfrm>
        </p:spPr>
        <p:txBody>
          <a:bodyPr>
            <a:normAutofit/>
          </a:bodyPr>
          <a:lstStyle/>
          <a:p>
            <a:r>
              <a:rPr lang="ca-ES" sz="3600" i="0" dirty="0" smtClean="0">
                <a:solidFill>
                  <a:schemeClr val="tx1"/>
                </a:solidFill>
                <a:latin typeface="+mj-lt"/>
              </a:rPr>
              <a:t>Valoració del projecte 1/2</a:t>
            </a:r>
            <a:endParaRPr lang="ca-ES" sz="3600" i="0" dirty="0">
              <a:solidFill>
                <a:schemeClr val="tx1"/>
              </a:solidFill>
              <a:latin typeface="+mj-lt"/>
            </a:endParaRPr>
          </a:p>
        </p:txBody>
      </p:sp>
      <p:graphicFrame>
        <p:nvGraphicFramePr>
          <p:cNvPr id="8" name="7 Tabla"/>
          <p:cNvGraphicFramePr>
            <a:graphicFrameLocks noGrp="1"/>
          </p:cNvGraphicFramePr>
          <p:nvPr/>
        </p:nvGraphicFramePr>
        <p:xfrm>
          <a:off x="831270" y="1192041"/>
          <a:ext cx="8324604" cy="4496239"/>
        </p:xfrm>
        <a:graphic>
          <a:graphicData uri="http://schemas.openxmlformats.org/drawingml/2006/table">
            <a:tbl>
              <a:tblPr firstRow="1" bandRow="1">
                <a:tableStyleId>{2D5ABB26-0587-4C30-8999-92F81FD0307C}</a:tableStyleId>
              </a:tblPr>
              <a:tblGrid>
                <a:gridCol w="2081151"/>
                <a:gridCol w="982685"/>
                <a:gridCol w="1175658"/>
                <a:gridCol w="4085110"/>
              </a:tblGrid>
              <a:tr h="408749">
                <a:tc gridSpan="4">
                  <a:txBody>
                    <a:bodyPr/>
                    <a:lstStyle/>
                    <a:p>
                      <a:pPr algn="ctr"/>
                      <a:r>
                        <a:rPr lang="es-ES" b="1" dirty="0" smtClean="0"/>
                        <a:t>RESUM D’HORES PER ACTIVITAT I TRADUCCIÓ A PUNTS DE FUNCIÓ</a:t>
                      </a:r>
                      <a:endParaRPr lang="es-E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CF2"/>
                    </a:solidFill>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tr>
              <a:tr h="408749">
                <a:tc>
                  <a:txBody>
                    <a:bodyPr/>
                    <a:lstStyle/>
                    <a:p>
                      <a:pPr algn="ctr"/>
                      <a:r>
                        <a:rPr lang="es-ES" b="1" dirty="0" smtClean="0"/>
                        <a:t>ACTIVITAT</a:t>
                      </a:r>
                      <a:endParaRPr lang="es-E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r>
                        <a:rPr lang="es-ES" b="1" dirty="0" smtClean="0"/>
                        <a:t>HORES</a:t>
                      </a:r>
                      <a:endParaRPr lang="es-E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r>
                        <a:rPr lang="es-ES" b="1" dirty="0" smtClean="0"/>
                        <a:t>HORES/PF</a:t>
                      </a:r>
                      <a:endParaRPr lang="es-E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r>
                        <a:rPr lang="es-ES" b="1" dirty="0" smtClean="0"/>
                        <a:t>PUNTS DE FUNCIÓ SENSE AJUSTAR</a:t>
                      </a:r>
                      <a:endParaRPr lang="es-E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r>
              <a:tr h="408749">
                <a:tc>
                  <a:txBody>
                    <a:bodyPr/>
                    <a:lstStyle/>
                    <a:p>
                      <a:pPr algn="ctr"/>
                      <a:r>
                        <a:rPr lang="ca-ES" sz="1400" noProof="0" dirty="0" smtClean="0"/>
                        <a:t>Requeriments</a:t>
                      </a:r>
                      <a:endParaRPr lang="ca-ES"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85</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0,75</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63,75</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r>
              <a:tr h="408749">
                <a:tc>
                  <a:txBody>
                    <a:bodyPr/>
                    <a:lstStyle/>
                    <a:p>
                      <a:pPr algn="ctr"/>
                      <a:r>
                        <a:rPr lang="ca-ES" sz="1400" noProof="0" dirty="0" smtClean="0"/>
                        <a:t>Codificació</a:t>
                      </a:r>
                      <a:endParaRPr lang="ca-ES"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45</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2,64</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118,80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r>
              <a:tr h="408749">
                <a:tc>
                  <a:txBody>
                    <a:bodyPr/>
                    <a:lstStyle/>
                    <a:p>
                      <a:pPr algn="ctr"/>
                      <a:r>
                        <a:rPr lang="ca-ES" sz="1400" noProof="0" smtClean="0"/>
                        <a:t>Documentació d’usuari</a:t>
                      </a:r>
                      <a:endParaRPr lang="ca-ES"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100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1,89</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189,00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r>
              <a:tr h="408749">
                <a:tc>
                  <a:txBody>
                    <a:bodyPr/>
                    <a:lstStyle/>
                    <a:p>
                      <a:pPr algn="ctr"/>
                      <a:r>
                        <a:rPr lang="ca-ES" sz="1400" noProof="0" smtClean="0"/>
                        <a:t>Prova unitària</a:t>
                      </a:r>
                      <a:endParaRPr lang="ca-ES"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10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0,88</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8,80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r>
              <a:tr h="408749">
                <a:tc>
                  <a:txBody>
                    <a:bodyPr/>
                    <a:lstStyle/>
                    <a:p>
                      <a:pPr algn="ctr"/>
                      <a:r>
                        <a:rPr lang="ca-ES" sz="1400" noProof="0" smtClean="0"/>
                        <a:t>Prova funcional</a:t>
                      </a:r>
                      <a:endParaRPr lang="ca-ES"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90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0,88</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79,20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r>
              <a:tr h="408749">
                <a:tc>
                  <a:txBody>
                    <a:bodyPr/>
                    <a:lstStyle/>
                    <a:p>
                      <a:pPr algn="ctr"/>
                      <a:r>
                        <a:rPr lang="ca-ES" sz="1400" noProof="0" smtClean="0"/>
                        <a:t>Prova d’integració</a:t>
                      </a:r>
                      <a:endParaRPr lang="ca-ES"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119</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0,75</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89,25</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r>
              <a:tr h="408749">
                <a:tc>
                  <a:txBody>
                    <a:bodyPr/>
                    <a:lstStyle/>
                    <a:p>
                      <a:pPr algn="ctr"/>
                      <a:r>
                        <a:rPr lang="ca-ES" sz="1400" noProof="0" smtClean="0"/>
                        <a:t>Prova de sistema</a:t>
                      </a:r>
                      <a:endParaRPr lang="ca-ES" sz="1400" noProof="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35</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0,66</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23,10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r>
              <a:tr h="408749">
                <a:tc>
                  <a:txBody>
                    <a:bodyPr/>
                    <a:lstStyle/>
                    <a:p>
                      <a:pPr algn="ctr"/>
                      <a:r>
                        <a:rPr lang="ca-ES" sz="1400" noProof="0" dirty="0" smtClean="0"/>
                        <a:t>Gestió del projecte</a:t>
                      </a:r>
                      <a:endParaRPr lang="ca-ES"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50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1,32</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s-ES" sz="1400" dirty="0" smtClean="0"/>
                        <a:t>66,00</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r>
              <a:tr h="408749">
                <a:tc>
                  <a:txBody>
                    <a:bodyPr/>
                    <a:lstStyle/>
                    <a:p>
                      <a:pPr algn="ctr"/>
                      <a:r>
                        <a:rPr lang="es-ES" b="1" dirty="0" smtClean="0"/>
                        <a:t>TOTALS</a:t>
                      </a:r>
                      <a:endParaRPr lang="es-E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a:r>
                        <a:rPr lang="es-ES" b="1" dirty="0" smtClean="0"/>
                        <a:t>534</a:t>
                      </a:r>
                      <a:endParaRPr lang="es-E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a:r>
                        <a:rPr lang="es-ES" b="1" dirty="0" smtClean="0"/>
                        <a:t>637,90</a:t>
                      </a:r>
                      <a:endParaRPr lang="es-E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8"/>
          </p:nvPr>
        </p:nvSpPr>
        <p:spPr>
          <a:xfrm>
            <a:off x="815214" y="2265013"/>
            <a:ext cx="8315325" cy="2164484"/>
          </a:xfrm>
          <a:solidFill>
            <a:srgbClr val="E6F5FC"/>
          </a:solidFill>
          <a:ln>
            <a:solidFill>
              <a:srgbClr val="000000"/>
            </a:solidFill>
          </a:ln>
        </p:spPr>
        <p:txBody>
          <a:bodyPr>
            <a:normAutofit/>
          </a:bodyPr>
          <a:lstStyle/>
          <a:p>
            <a:r>
              <a:rPr lang="ca-ES" sz="2400" dirty="0" smtClean="0"/>
              <a:t>Influència dels factors tècnics = 1,015</a:t>
            </a:r>
          </a:p>
          <a:p>
            <a:r>
              <a:rPr lang="ca-ES" sz="2400" dirty="0" smtClean="0"/>
              <a:t>Influència dels factors d’entorn = 1,085</a:t>
            </a:r>
          </a:p>
          <a:p>
            <a:r>
              <a:rPr lang="ca-ES" sz="2400" dirty="0" smtClean="0"/>
              <a:t>Punts de funció ajustats = 637,90 x 1,015 x 1,085 = 702,50</a:t>
            </a:r>
          </a:p>
          <a:p>
            <a:r>
              <a:rPr lang="ca-ES" sz="2400" dirty="0" smtClean="0"/>
              <a:t>Cost de la implementació = </a:t>
            </a:r>
            <a:r>
              <a:rPr lang="ca-ES" sz="2400" dirty="0" smtClean="0">
                <a:ln>
                  <a:solidFill>
                    <a:srgbClr val="000000"/>
                  </a:solidFill>
                </a:ln>
              </a:rPr>
              <a:t>59.000</a:t>
            </a:r>
            <a:r>
              <a:rPr lang="ca-ES" sz="2400" dirty="0" smtClean="0"/>
              <a:t> euros aproximadament</a:t>
            </a:r>
            <a:endParaRPr lang="ca-ES" sz="2400" dirty="0"/>
          </a:p>
        </p:txBody>
      </p:sp>
      <p:sp>
        <p:nvSpPr>
          <p:cNvPr id="3" name="2 Marcador de texto"/>
          <p:cNvSpPr>
            <a:spLocks noGrp="1"/>
          </p:cNvSpPr>
          <p:nvPr>
            <p:ph type="body" sz="quarter" idx="14"/>
          </p:nvPr>
        </p:nvSpPr>
        <p:spPr>
          <a:xfrm>
            <a:off x="780988" y="496701"/>
            <a:ext cx="8385176" cy="619579"/>
          </a:xfrm>
        </p:spPr>
        <p:txBody>
          <a:bodyPr>
            <a:noAutofit/>
          </a:bodyPr>
          <a:lstStyle/>
          <a:p>
            <a:r>
              <a:rPr lang="ca-ES" sz="3600" i="0" dirty="0" smtClean="0">
                <a:solidFill>
                  <a:schemeClr val="tx1"/>
                </a:solidFill>
                <a:latin typeface="+mj-lt"/>
              </a:rPr>
              <a:t>Valoració del projecte 2/2</a:t>
            </a:r>
            <a:endParaRPr lang="ca-ES" sz="3600" i="0" dirty="0">
              <a:solidFill>
                <a:schemeClr val="tx1"/>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l"/>
            <a:r>
              <a:rPr lang="ca-ES" sz="3600" b="1" dirty="0" smtClean="0"/>
              <a:t>Diagrama de Gantt, fites i camí crític</a:t>
            </a:r>
            <a:endParaRPr lang="es-ES" sz="3600" b="1" dirty="0"/>
          </a:p>
        </p:txBody>
      </p:sp>
      <p:sp>
        <p:nvSpPr>
          <p:cNvPr id="4" name="3 Marcador de número de diapositiva"/>
          <p:cNvSpPr>
            <a:spLocks noGrp="1"/>
          </p:cNvSpPr>
          <p:nvPr>
            <p:ph type="sldNum" sz="quarter" idx="12"/>
          </p:nvPr>
        </p:nvSpPr>
        <p:spPr/>
        <p:txBody>
          <a:bodyPr/>
          <a:lstStyle/>
          <a:p>
            <a:fld id="{BE186A84-2FDE-44E5-BD11-52F44534A30E}" type="slidenum">
              <a:rPr lang="es-ES" smtClean="0"/>
              <a:pPr/>
              <a:t>17</a:t>
            </a:fld>
            <a:endParaRPr lang="es-ES"/>
          </a:p>
        </p:txBody>
      </p:sp>
      <p:pic>
        <p:nvPicPr>
          <p:cNvPr id="48130" name="Imagen 1"/>
          <p:cNvPicPr>
            <a:picLocks noChangeAspect="1" noChangeArrowheads="1"/>
          </p:cNvPicPr>
          <p:nvPr/>
        </p:nvPicPr>
        <p:blipFill>
          <a:blip r:embed="rId2"/>
          <a:srcRect/>
          <a:stretch>
            <a:fillRect/>
          </a:stretch>
        </p:blipFill>
        <p:spPr bwMode="auto">
          <a:xfrm>
            <a:off x="580808" y="1520040"/>
            <a:ext cx="8218807" cy="3396343"/>
          </a:xfrm>
          <a:prstGeom prst="rect">
            <a:avLst/>
          </a:prstGeom>
          <a:noFill/>
          <a:ln w="9525">
            <a:noFill/>
            <a:miter lim="800000"/>
            <a:headEnd/>
            <a:tailEnd/>
          </a:ln>
        </p:spPr>
      </p:pic>
      <p:sp>
        <p:nvSpPr>
          <p:cNvPr id="6" name="5 CuadroTexto"/>
          <p:cNvSpPr txBox="1"/>
          <p:nvPr/>
        </p:nvSpPr>
        <p:spPr>
          <a:xfrm>
            <a:off x="950027" y="5308268"/>
            <a:ext cx="7956468" cy="461665"/>
          </a:xfrm>
          <a:prstGeom prst="rect">
            <a:avLst/>
          </a:prstGeom>
          <a:noFill/>
        </p:spPr>
        <p:txBody>
          <a:bodyPr wrap="square" rtlCol="0">
            <a:spAutoFit/>
          </a:bodyPr>
          <a:lstStyle/>
          <a:p>
            <a:r>
              <a:rPr lang="ca-ES" sz="2400" dirty="0" smtClean="0">
                <a:latin typeface="+mn-lt"/>
              </a:rPr>
              <a:t>En uns dos mesos i mig es podria desplegar la plataforma</a:t>
            </a:r>
            <a:endParaRPr lang="ca-ES" sz="24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ca-ES" sz="3600" b="1" dirty="0" smtClean="0"/>
              <a:t>Possibles candidats</a:t>
            </a:r>
            <a:endParaRPr lang="es-ES" sz="3600" dirty="0"/>
          </a:p>
        </p:txBody>
      </p:sp>
      <p:sp>
        <p:nvSpPr>
          <p:cNvPr id="4" name="3 Marcador de número de diapositiva"/>
          <p:cNvSpPr>
            <a:spLocks noGrp="1"/>
          </p:cNvSpPr>
          <p:nvPr>
            <p:ph type="sldNum" sz="quarter" idx="12"/>
          </p:nvPr>
        </p:nvSpPr>
        <p:spPr/>
        <p:txBody>
          <a:bodyPr/>
          <a:lstStyle/>
          <a:p>
            <a:fld id="{BE186A84-2FDE-44E5-BD11-52F44534A30E}" type="slidenum">
              <a:rPr lang="es-ES" smtClean="0"/>
              <a:pPr/>
              <a:t>18</a:t>
            </a:fld>
            <a:endParaRPr lang="es-ES"/>
          </a:p>
        </p:txBody>
      </p:sp>
      <p:sp>
        <p:nvSpPr>
          <p:cNvPr id="5" name="4 CuadroTexto"/>
          <p:cNvSpPr txBox="1"/>
          <p:nvPr/>
        </p:nvSpPr>
        <p:spPr>
          <a:xfrm>
            <a:off x="712520" y="1389412"/>
            <a:ext cx="8419605" cy="369332"/>
          </a:xfrm>
          <a:prstGeom prst="rect">
            <a:avLst/>
          </a:prstGeom>
          <a:noFill/>
        </p:spPr>
        <p:txBody>
          <a:bodyPr wrap="square" rtlCol="0">
            <a:spAutoFit/>
          </a:bodyPr>
          <a:lstStyle/>
          <a:p>
            <a:r>
              <a:rPr lang="ca-ES" sz="1800" dirty="0" smtClean="0">
                <a:latin typeface="+mn-lt"/>
              </a:rPr>
              <a:t>Empreses amb productes que implementen una plataforma de transferència de fitxers</a:t>
            </a:r>
            <a:endParaRPr lang="es-ES" sz="1800" dirty="0">
              <a:latin typeface="+mn-lt"/>
            </a:endParaRPr>
          </a:p>
        </p:txBody>
      </p:sp>
      <p:pic>
        <p:nvPicPr>
          <p:cNvPr id="48130" name="Picture 2"/>
          <p:cNvPicPr>
            <a:picLocks noChangeAspect="1" noChangeArrowheads="1"/>
          </p:cNvPicPr>
          <p:nvPr/>
        </p:nvPicPr>
        <p:blipFill>
          <a:blip r:embed="rId2"/>
          <a:srcRect/>
          <a:stretch>
            <a:fillRect/>
          </a:stretch>
        </p:blipFill>
        <p:spPr bwMode="auto">
          <a:xfrm>
            <a:off x="2731325" y="1900052"/>
            <a:ext cx="3803650" cy="3898900"/>
          </a:xfrm>
          <a:prstGeom prst="rect">
            <a:avLst/>
          </a:prstGeom>
          <a:noFill/>
          <a:ln w="9525">
            <a:noFill/>
            <a:miter lim="800000"/>
            <a:headEnd/>
            <a:tailEnd/>
          </a:ln>
        </p:spPr>
      </p:pic>
      <p:sp>
        <p:nvSpPr>
          <p:cNvPr id="7" name="6 CuadroTexto"/>
          <p:cNvSpPr txBox="1"/>
          <p:nvPr/>
        </p:nvSpPr>
        <p:spPr>
          <a:xfrm>
            <a:off x="1674421" y="6032664"/>
            <a:ext cx="5700156" cy="369332"/>
          </a:xfrm>
          <a:prstGeom prst="rect">
            <a:avLst/>
          </a:prstGeom>
          <a:noFill/>
        </p:spPr>
        <p:txBody>
          <a:bodyPr wrap="square" rtlCol="0">
            <a:spAutoFit/>
          </a:bodyPr>
          <a:lstStyle/>
          <a:p>
            <a:pPr algn="ctr"/>
            <a:r>
              <a:rPr lang="ca-ES" sz="1800" dirty="0" smtClean="0">
                <a:latin typeface="+mn-lt"/>
              </a:rPr>
              <a:t>Font : Informe de </a:t>
            </a:r>
            <a:r>
              <a:rPr lang="ca-ES" sz="1800" dirty="0" err="1" smtClean="0">
                <a:latin typeface="+mn-lt"/>
              </a:rPr>
              <a:t>Gartner</a:t>
            </a:r>
            <a:r>
              <a:rPr lang="ca-ES" sz="1800" dirty="0" smtClean="0">
                <a:latin typeface="+mn-lt"/>
              </a:rPr>
              <a:t> Group. Setembre de 2009</a:t>
            </a:r>
            <a:endParaRPr lang="ca-ES" sz="1800"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0"/>
            <a:ext cx="8915400" cy="712520"/>
          </a:xfrm>
        </p:spPr>
        <p:txBody>
          <a:bodyPr>
            <a:normAutofit/>
          </a:bodyPr>
          <a:lstStyle/>
          <a:p>
            <a:pPr algn="l"/>
            <a:r>
              <a:rPr lang="ca-ES" sz="3600" b="1" dirty="0" smtClean="0"/>
              <a:t>Acompliment de característiques</a:t>
            </a:r>
            <a:endParaRPr lang="ca-ES" sz="3600" b="1" dirty="0"/>
          </a:p>
        </p:txBody>
      </p:sp>
      <p:sp>
        <p:nvSpPr>
          <p:cNvPr id="4" name="3 Marcador de número de diapositiva"/>
          <p:cNvSpPr>
            <a:spLocks noGrp="1"/>
          </p:cNvSpPr>
          <p:nvPr>
            <p:ph type="sldNum" sz="quarter" idx="12"/>
          </p:nvPr>
        </p:nvSpPr>
        <p:spPr/>
        <p:txBody>
          <a:bodyPr/>
          <a:lstStyle/>
          <a:p>
            <a:fld id="{BE186A84-2FDE-44E5-BD11-52F44534A30E}" type="slidenum">
              <a:rPr lang="es-ES" smtClean="0"/>
              <a:pPr/>
              <a:t>19</a:t>
            </a:fld>
            <a:endParaRPr lang="es-ES"/>
          </a:p>
        </p:txBody>
      </p:sp>
      <p:graphicFrame>
        <p:nvGraphicFramePr>
          <p:cNvPr id="5" name="4 Tabla"/>
          <p:cNvGraphicFramePr>
            <a:graphicFrameLocks noGrp="1"/>
          </p:cNvGraphicFramePr>
          <p:nvPr/>
        </p:nvGraphicFramePr>
        <p:xfrm>
          <a:off x="498763" y="856882"/>
          <a:ext cx="8894617" cy="5957991"/>
        </p:xfrm>
        <a:graphic>
          <a:graphicData uri="http://schemas.openxmlformats.org/drawingml/2006/table">
            <a:tbl>
              <a:tblPr/>
              <a:tblGrid>
                <a:gridCol w="1778101"/>
                <a:gridCol w="1779129"/>
                <a:gridCol w="1779129"/>
                <a:gridCol w="1779129"/>
                <a:gridCol w="1779129"/>
              </a:tblGrid>
              <a:tr h="243528">
                <a:tc>
                  <a:txBody>
                    <a:bodyPr/>
                    <a:lstStyle/>
                    <a:p>
                      <a:pPr algn="ctr">
                        <a:lnSpc>
                          <a:spcPct val="115000"/>
                        </a:lnSpc>
                        <a:spcAft>
                          <a:spcPts val="1000"/>
                        </a:spcAft>
                      </a:pPr>
                      <a:r>
                        <a:rPr lang="ca-ES" sz="900" b="1" dirty="0">
                          <a:latin typeface="Calibri"/>
                          <a:ea typeface="Calibri"/>
                          <a:cs typeface="Times New Roman"/>
                        </a:rPr>
                        <a:t>CARACTERÍSTICA</a:t>
                      </a:r>
                      <a:endParaRPr lang="es-ES" sz="900" dirty="0">
                        <a:latin typeface="Calibri"/>
                        <a:ea typeface="Calibri"/>
                        <a:cs typeface="Times New Roman"/>
                      </a:endParaRPr>
                    </a:p>
                  </a:txBody>
                  <a:tcPr marL="37290" marR="37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1000"/>
                        </a:spcAft>
                      </a:pPr>
                      <a:r>
                        <a:rPr lang="ca-ES" sz="900" b="1">
                          <a:latin typeface="Calibri"/>
                          <a:ea typeface="Calibri"/>
                          <a:cs typeface="Times New Roman"/>
                        </a:rPr>
                        <a:t>STONEBRANCH</a:t>
                      </a:r>
                      <a:endParaRPr lang="es-ES" sz="900">
                        <a:latin typeface="Calibri"/>
                        <a:ea typeface="Calibri"/>
                        <a:cs typeface="Times New Roman"/>
                      </a:endParaRPr>
                    </a:p>
                  </a:txBody>
                  <a:tcPr marL="37290" marR="37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1000"/>
                        </a:spcAft>
                      </a:pPr>
                      <a:r>
                        <a:rPr lang="ca-ES" sz="900" b="1">
                          <a:latin typeface="Calibri"/>
                          <a:ea typeface="Calibri"/>
                          <a:cs typeface="Times New Roman"/>
                        </a:rPr>
                        <a:t>IBM</a:t>
                      </a:r>
                      <a:endParaRPr lang="es-ES" sz="900">
                        <a:latin typeface="Calibri"/>
                        <a:ea typeface="Calibri"/>
                        <a:cs typeface="Times New Roman"/>
                      </a:endParaRPr>
                    </a:p>
                  </a:txBody>
                  <a:tcPr marL="37290" marR="37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1000"/>
                        </a:spcAft>
                      </a:pPr>
                      <a:r>
                        <a:rPr lang="ca-ES" sz="900" b="1">
                          <a:latin typeface="Calibri"/>
                          <a:ea typeface="Calibri"/>
                          <a:cs typeface="Times New Roman"/>
                        </a:rPr>
                        <a:t>STERLING</a:t>
                      </a:r>
                      <a:endParaRPr lang="es-ES" sz="900">
                        <a:latin typeface="Calibri"/>
                        <a:ea typeface="Calibri"/>
                        <a:cs typeface="Times New Roman"/>
                      </a:endParaRPr>
                    </a:p>
                  </a:txBody>
                  <a:tcPr marL="37290" marR="37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1000"/>
                        </a:spcAft>
                      </a:pPr>
                      <a:r>
                        <a:rPr lang="ca-ES" sz="900" b="1">
                          <a:latin typeface="Calibri"/>
                          <a:ea typeface="Calibri"/>
                          <a:cs typeface="Times New Roman"/>
                        </a:rPr>
                        <a:t>COMPUTER ASSOCIATES</a:t>
                      </a:r>
                      <a:endParaRPr lang="es-ES" sz="900">
                        <a:latin typeface="Calibri"/>
                        <a:ea typeface="Calibri"/>
                        <a:cs typeface="Times New Roman"/>
                      </a:endParaRPr>
                    </a:p>
                  </a:txBody>
                  <a:tcPr marL="37290" marR="37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65667">
                <a:tc>
                  <a:txBody>
                    <a:bodyPr/>
                    <a:lstStyle/>
                    <a:p>
                      <a:pPr algn="ctr">
                        <a:lnSpc>
                          <a:spcPct val="115000"/>
                        </a:lnSpc>
                        <a:spcAft>
                          <a:spcPts val="1000"/>
                        </a:spcAft>
                      </a:pPr>
                      <a:r>
                        <a:rPr lang="ca-ES" sz="900" dirty="0">
                          <a:latin typeface="Calibri"/>
                          <a:ea typeface="Calibri"/>
                          <a:cs typeface="Times New Roman"/>
                        </a:rPr>
                        <a:t>Confidencialitat en enviament/recepció (xifrat)</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77111">
                <a:tc>
                  <a:txBody>
                    <a:bodyPr/>
                    <a:lstStyle/>
                    <a:p>
                      <a:pPr algn="ctr">
                        <a:lnSpc>
                          <a:spcPct val="115000"/>
                        </a:lnSpc>
                        <a:spcAft>
                          <a:spcPts val="1000"/>
                        </a:spcAft>
                      </a:pPr>
                      <a:r>
                        <a:rPr lang="ca-ES" sz="900" dirty="0">
                          <a:latin typeface="Calibri"/>
                          <a:ea typeface="Calibri"/>
                          <a:cs typeface="Times New Roman"/>
                        </a:rPr>
                        <a:t>Autenticació d’emissor/receptor</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65667">
                <a:tc>
                  <a:txBody>
                    <a:bodyPr/>
                    <a:lstStyle/>
                    <a:p>
                      <a:pPr algn="ctr">
                        <a:lnSpc>
                          <a:spcPct val="115000"/>
                        </a:lnSpc>
                        <a:spcAft>
                          <a:spcPts val="1000"/>
                        </a:spcAft>
                      </a:pPr>
                      <a:r>
                        <a:rPr lang="ca-ES" sz="900" dirty="0">
                          <a:latin typeface="Calibri"/>
                          <a:ea typeface="Calibri"/>
                          <a:cs typeface="Times New Roman"/>
                        </a:rPr>
                        <a:t>Control dels enviaments i recepcions</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77111">
                <a:tc>
                  <a:txBody>
                    <a:bodyPr/>
                    <a:lstStyle/>
                    <a:p>
                      <a:pPr algn="ctr">
                        <a:lnSpc>
                          <a:spcPct val="115000"/>
                        </a:lnSpc>
                        <a:spcAft>
                          <a:spcPts val="1000"/>
                        </a:spcAft>
                      </a:pPr>
                      <a:r>
                        <a:rPr lang="ca-ES" sz="900" dirty="0">
                          <a:latin typeface="Calibri"/>
                          <a:ea typeface="Calibri"/>
                          <a:cs typeface="Times New Roman"/>
                        </a:rPr>
                        <a:t>Integració de la gestió dels usuaris amb LDAP</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65667">
                <a:tc>
                  <a:txBody>
                    <a:bodyPr/>
                    <a:lstStyle/>
                    <a:p>
                      <a:pPr algn="ctr">
                        <a:lnSpc>
                          <a:spcPct val="115000"/>
                        </a:lnSpc>
                        <a:spcAft>
                          <a:spcPts val="1000"/>
                        </a:spcAft>
                      </a:pPr>
                      <a:r>
                        <a:rPr lang="ca-ES" sz="900" dirty="0">
                          <a:latin typeface="Calibri"/>
                          <a:ea typeface="Calibri"/>
                          <a:cs typeface="Times New Roman"/>
                        </a:rPr>
                        <a:t>La DMZ és un lloc de pas sense guardar dades intermèdies</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65667">
                <a:tc>
                  <a:txBody>
                    <a:bodyPr/>
                    <a:lstStyle/>
                    <a:p>
                      <a:pPr algn="ctr">
                        <a:lnSpc>
                          <a:spcPct val="115000"/>
                        </a:lnSpc>
                        <a:spcAft>
                          <a:spcPts val="1000"/>
                        </a:spcAft>
                      </a:pPr>
                      <a:r>
                        <a:rPr lang="ca-ES" sz="900" dirty="0">
                          <a:latin typeface="Calibri"/>
                          <a:ea typeface="Calibri"/>
                          <a:cs typeface="Times New Roman"/>
                        </a:rPr>
                        <a:t>Aquesta funcionalitat està integrada en els productes</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NO (es delega en un proxy alié)</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265667">
                <a:tc>
                  <a:txBody>
                    <a:bodyPr/>
                    <a:lstStyle/>
                    <a:p>
                      <a:pPr algn="ctr">
                        <a:lnSpc>
                          <a:spcPct val="115000"/>
                        </a:lnSpc>
                        <a:spcAft>
                          <a:spcPts val="1000"/>
                        </a:spcAft>
                      </a:pPr>
                      <a:r>
                        <a:rPr lang="ca-ES" sz="900" dirty="0">
                          <a:latin typeface="Calibri"/>
                          <a:ea typeface="Calibri"/>
                          <a:cs typeface="Times New Roman"/>
                        </a:rPr>
                        <a:t>Control de virus als fitxers tramesos</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NO</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1000"/>
                        </a:spcAft>
                      </a:pPr>
                      <a:r>
                        <a:rPr lang="ca-ES" sz="900">
                          <a:latin typeface="Calibri"/>
                          <a:ea typeface="Calibri"/>
                          <a:cs typeface="Times New Roman"/>
                        </a:rPr>
                        <a:t>NO</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1000"/>
                        </a:spcAft>
                      </a:pPr>
                      <a:r>
                        <a:rPr lang="ca-ES" sz="900" dirty="0">
                          <a:latin typeface="Calibri"/>
                          <a:ea typeface="Calibri"/>
                          <a:cs typeface="Times New Roman"/>
                        </a:rPr>
                        <a:t>SI (integració amb motors de cerca de virus)</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NO</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177111">
                <a:tc>
                  <a:txBody>
                    <a:bodyPr/>
                    <a:lstStyle/>
                    <a:p>
                      <a:pPr algn="ctr">
                        <a:lnSpc>
                          <a:spcPct val="115000"/>
                        </a:lnSpc>
                        <a:spcAft>
                          <a:spcPts val="1000"/>
                        </a:spcAft>
                      </a:pPr>
                      <a:r>
                        <a:rPr lang="ca-ES" sz="900" dirty="0">
                          <a:latin typeface="Calibri"/>
                          <a:ea typeface="Calibri"/>
                          <a:cs typeface="Times New Roman"/>
                        </a:rPr>
                        <a:t>Possibilitat d’accions </a:t>
                      </a:r>
                      <a:r>
                        <a:rPr lang="ca-ES" sz="900" dirty="0" err="1">
                          <a:latin typeface="Calibri"/>
                          <a:ea typeface="Calibri"/>
                          <a:cs typeface="Times New Roman"/>
                        </a:rPr>
                        <a:t>pre</a:t>
                      </a:r>
                      <a:r>
                        <a:rPr lang="ca-ES" sz="900" dirty="0">
                          <a:latin typeface="Calibri"/>
                          <a:ea typeface="Calibri"/>
                          <a:cs typeface="Times New Roman"/>
                        </a:rPr>
                        <a:t>/post enviament</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4223">
                <a:tc>
                  <a:txBody>
                    <a:bodyPr/>
                    <a:lstStyle/>
                    <a:p>
                      <a:pPr algn="ctr">
                        <a:lnSpc>
                          <a:spcPct val="115000"/>
                        </a:lnSpc>
                        <a:spcAft>
                          <a:spcPts val="1000"/>
                        </a:spcAft>
                      </a:pPr>
                      <a:r>
                        <a:rPr lang="ca-ES" sz="900" dirty="0">
                          <a:latin typeface="Calibri"/>
                          <a:ea typeface="Calibri"/>
                          <a:cs typeface="Times New Roman"/>
                        </a:rPr>
                        <a:t>Cal fer desenvolupaments específics per tenir aquests serveis</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NO</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 (cal fer desenvolupaments en un llenguatge propietari)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1000"/>
                        </a:spcAft>
                      </a:pPr>
                      <a:r>
                        <a:rPr lang="ca-ES" sz="900" dirty="0">
                          <a:latin typeface="Calibri"/>
                          <a:ea typeface="Calibri"/>
                          <a:cs typeface="Times New Roman"/>
                        </a:rPr>
                        <a:t>NO</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NO</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77111">
                <a:tc>
                  <a:txBody>
                    <a:bodyPr/>
                    <a:lstStyle/>
                    <a:p>
                      <a:pPr algn="ctr">
                        <a:lnSpc>
                          <a:spcPct val="115000"/>
                        </a:lnSpc>
                        <a:spcAft>
                          <a:spcPts val="1000"/>
                        </a:spcAft>
                      </a:pPr>
                      <a:r>
                        <a:rPr lang="ca-ES" sz="900">
                          <a:latin typeface="Calibri"/>
                          <a:ea typeface="Calibri"/>
                          <a:cs typeface="Times New Roman"/>
                        </a:rPr>
                        <a:t>Suport ASCII, EBCDIC,UTF-8</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dirty="0">
                          <a:latin typeface="Calibri"/>
                          <a:ea typeface="Calibri"/>
                          <a:cs typeface="Times New Roman"/>
                        </a:rPr>
                        <a:t>ASCII, EBCDIC</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ASCII, EBCDIC</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ASCII, EBCDIC, UTF-8</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ASCII, EBCDIC</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65667">
                <a:tc>
                  <a:txBody>
                    <a:bodyPr/>
                    <a:lstStyle/>
                    <a:p>
                      <a:pPr algn="ctr">
                        <a:lnSpc>
                          <a:spcPct val="115000"/>
                        </a:lnSpc>
                        <a:spcAft>
                          <a:spcPts val="1000"/>
                        </a:spcAft>
                      </a:pPr>
                      <a:r>
                        <a:rPr lang="ca-ES" sz="900">
                          <a:latin typeface="Calibri"/>
                          <a:ea typeface="Calibri"/>
                          <a:cs typeface="Times New Roman"/>
                        </a:rPr>
                        <a:t>Hi ha limitació en la mida del fitxer a trametre</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dirty="0">
                          <a:latin typeface="Calibri"/>
                          <a:ea typeface="Calibri"/>
                          <a:cs typeface="Times New Roman"/>
                        </a:rPr>
                        <a:t>NO</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NO</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NO</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NO</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65667">
                <a:tc>
                  <a:txBody>
                    <a:bodyPr/>
                    <a:lstStyle/>
                    <a:p>
                      <a:pPr algn="ctr">
                        <a:lnSpc>
                          <a:spcPct val="115000"/>
                        </a:lnSpc>
                        <a:spcAft>
                          <a:spcPts val="1000"/>
                        </a:spcAft>
                      </a:pPr>
                      <a:r>
                        <a:rPr lang="ca-ES" sz="900">
                          <a:latin typeface="Calibri"/>
                          <a:ea typeface="Calibri"/>
                          <a:cs typeface="Times New Roman"/>
                        </a:rPr>
                        <a:t>Control i gestió de les trameses des d’una consola única</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4223">
                <a:tc>
                  <a:txBody>
                    <a:bodyPr/>
                    <a:lstStyle/>
                    <a:p>
                      <a:pPr algn="ctr">
                        <a:lnSpc>
                          <a:spcPct val="115000"/>
                        </a:lnSpc>
                        <a:spcAft>
                          <a:spcPts val="1000"/>
                        </a:spcAft>
                      </a:pPr>
                      <a:r>
                        <a:rPr lang="ca-ES" sz="900" dirty="0">
                          <a:latin typeface="Calibri"/>
                          <a:ea typeface="Calibri"/>
                          <a:cs typeface="Times New Roman"/>
                        </a:rPr>
                        <a:t>Alta disponibilitat dels components que composen la solució </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Actiu/actiu amb balanceig</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Actiu/passiu</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Actiu/actiu amb balanceig</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Actiu/passiu</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77111">
                <a:tc>
                  <a:txBody>
                    <a:bodyPr/>
                    <a:lstStyle/>
                    <a:p>
                      <a:pPr algn="ctr">
                        <a:lnSpc>
                          <a:spcPct val="115000"/>
                        </a:lnSpc>
                        <a:spcAft>
                          <a:spcPts val="1000"/>
                        </a:spcAft>
                      </a:pPr>
                      <a:r>
                        <a:rPr lang="ca-ES" sz="900" dirty="0">
                          <a:latin typeface="Calibri"/>
                          <a:ea typeface="Calibri"/>
                          <a:cs typeface="Times New Roman"/>
                        </a:rPr>
                        <a:t>Model de creixement </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Horitzontal</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Vertical</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1000"/>
                        </a:spcAft>
                      </a:pPr>
                      <a:r>
                        <a:rPr lang="ca-ES" sz="900">
                          <a:latin typeface="Calibri"/>
                          <a:ea typeface="Calibri"/>
                          <a:cs typeface="Times New Roman"/>
                        </a:rPr>
                        <a:t>Horitzontal o Vertical</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Vertical</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177111">
                <a:tc>
                  <a:txBody>
                    <a:bodyPr/>
                    <a:lstStyle/>
                    <a:p>
                      <a:pPr algn="ctr">
                        <a:lnSpc>
                          <a:spcPct val="115000"/>
                        </a:lnSpc>
                        <a:spcAft>
                          <a:spcPts val="1000"/>
                        </a:spcAft>
                      </a:pPr>
                      <a:r>
                        <a:rPr lang="ca-ES" sz="900">
                          <a:latin typeface="Calibri"/>
                          <a:ea typeface="Calibri"/>
                          <a:cs typeface="Times New Roman"/>
                        </a:rPr>
                        <a:t>Protocols públics suportats</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FTP, FTP/S, SFTP, HTTP, HTTPS, MQ, SMTP</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FTP, FTP/S, SFTP, HTTP, HTTPS</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FTP, FTP/S, </a:t>
                      </a:r>
                      <a:r>
                        <a:rPr lang="ca-ES" sz="900" dirty="0" err="1">
                          <a:latin typeface="Calibri"/>
                          <a:ea typeface="Calibri"/>
                          <a:cs typeface="Times New Roman"/>
                        </a:rPr>
                        <a:t>SFTP</a:t>
                      </a:r>
                      <a:r>
                        <a:rPr lang="ca-ES" sz="900" dirty="0">
                          <a:latin typeface="Calibri"/>
                          <a:ea typeface="Calibri"/>
                          <a:cs typeface="Times New Roman"/>
                        </a:rPr>
                        <a:t>, HTTP, HTTPS</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FTP, FTP/S, HTTP, HTTPS</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77111">
                <a:tc>
                  <a:txBody>
                    <a:bodyPr/>
                    <a:lstStyle/>
                    <a:p>
                      <a:pPr algn="ctr">
                        <a:lnSpc>
                          <a:spcPct val="115000"/>
                        </a:lnSpc>
                        <a:spcAft>
                          <a:spcPts val="1000"/>
                        </a:spcAft>
                      </a:pPr>
                      <a:r>
                        <a:rPr lang="ca-ES" sz="900">
                          <a:latin typeface="Calibri"/>
                          <a:ea typeface="Calibri"/>
                          <a:cs typeface="Times New Roman"/>
                        </a:rPr>
                        <a:t>Transmissions síncrones/asíncrones</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Asíncron</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Asíncron</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Asíncron</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asíncron</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4223">
                <a:tc>
                  <a:txBody>
                    <a:bodyPr/>
                    <a:lstStyle/>
                    <a:p>
                      <a:pPr algn="ctr">
                        <a:lnSpc>
                          <a:spcPct val="115000"/>
                        </a:lnSpc>
                        <a:spcAft>
                          <a:spcPts val="1000"/>
                        </a:spcAft>
                      </a:pPr>
                      <a:r>
                        <a:rPr lang="ca-ES" sz="900">
                          <a:latin typeface="Calibri"/>
                          <a:ea typeface="Calibri"/>
                          <a:cs typeface="Times New Roman"/>
                        </a:rPr>
                        <a:t>Components de monitorització integrats en la plataforma</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442778">
                <a:tc>
                  <a:txBody>
                    <a:bodyPr/>
                    <a:lstStyle/>
                    <a:p>
                      <a:pPr algn="ctr">
                        <a:lnSpc>
                          <a:spcPct val="115000"/>
                        </a:lnSpc>
                        <a:spcAft>
                          <a:spcPts val="1000"/>
                        </a:spcAft>
                      </a:pPr>
                      <a:r>
                        <a:rPr lang="ca-ES" sz="900">
                          <a:latin typeface="Calibri"/>
                          <a:ea typeface="Calibri"/>
                          <a:cs typeface="Times New Roman"/>
                        </a:rPr>
                        <a:t>Es necessita d’altra software o components per desplegar la plataforma</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NO</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SI (es necessita MQ-Series)</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1000"/>
                        </a:spcAft>
                      </a:pPr>
                      <a:r>
                        <a:rPr lang="ca-ES" sz="900">
                          <a:latin typeface="Calibri"/>
                          <a:ea typeface="Calibri"/>
                          <a:cs typeface="Times New Roman"/>
                        </a:rPr>
                        <a:t>NO</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a:latin typeface="Calibri"/>
                          <a:ea typeface="Calibri"/>
                          <a:cs typeface="Times New Roman"/>
                        </a:rPr>
                        <a:t>SI (cal un element </a:t>
                      </a:r>
                      <a:r>
                        <a:rPr lang="ca-ES" sz="900" dirty="0" err="1">
                          <a:latin typeface="Calibri"/>
                          <a:ea typeface="Calibri"/>
                          <a:cs typeface="Times New Roman"/>
                        </a:rPr>
                        <a:t>proxy</a:t>
                      </a:r>
                      <a:r>
                        <a:rPr lang="ca-ES" sz="900" dirty="0">
                          <a:latin typeface="Calibri"/>
                          <a:ea typeface="Calibri"/>
                          <a:cs typeface="Times New Roman"/>
                        </a:rPr>
                        <a:t> que no proporcionen)</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265667">
                <a:tc>
                  <a:txBody>
                    <a:bodyPr/>
                    <a:lstStyle/>
                    <a:p>
                      <a:pPr algn="ctr">
                        <a:lnSpc>
                          <a:spcPct val="115000"/>
                        </a:lnSpc>
                        <a:spcAft>
                          <a:spcPts val="1000"/>
                        </a:spcAft>
                      </a:pPr>
                      <a:r>
                        <a:rPr lang="ca-ES" sz="900" dirty="0">
                          <a:latin typeface="Calibri"/>
                          <a:ea typeface="Calibri"/>
                          <a:cs typeface="Times New Roman"/>
                        </a:rPr>
                        <a:t>Situació respecte el quadrant </a:t>
                      </a:r>
                      <a:r>
                        <a:rPr lang="ca-ES" sz="900" dirty="0" err="1">
                          <a:latin typeface="Calibri"/>
                          <a:ea typeface="Calibri"/>
                          <a:cs typeface="Times New Roman"/>
                        </a:rPr>
                        <a:t>Gartner</a:t>
                      </a:r>
                      <a:r>
                        <a:rPr lang="ca-ES" sz="900" dirty="0">
                          <a:latin typeface="Calibri"/>
                          <a:ea typeface="Calibri"/>
                          <a:cs typeface="Times New Roman"/>
                        </a:rPr>
                        <a:t> 2009 </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ca-ES" sz="900">
                          <a:latin typeface="Calibri"/>
                          <a:ea typeface="Calibri"/>
                          <a:cs typeface="Times New Roman"/>
                        </a:rPr>
                        <a:t>Visionari</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1000"/>
                        </a:spcAft>
                      </a:pPr>
                      <a:r>
                        <a:rPr lang="ca-ES" sz="900" dirty="0">
                          <a:latin typeface="Calibri"/>
                          <a:ea typeface="Calibri"/>
                          <a:cs typeface="Times New Roman"/>
                        </a:rPr>
                        <a:t>Líder</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a:latin typeface="Calibri"/>
                          <a:ea typeface="Calibri"/>
                          <a:cs typeface="Times New Roman"/>
                        </a:rPr>
                        <a:t>Líder</a:t>
                      </a:r>
                      <a:endParaRPr lang="es-ES" sz="90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1000"/>
                        </a:spcAft>
                      </a:pPr>
                      <a:r>
                        <a:rPr lang="ca-ES" sz="900" dirty="0" err="1">
                          <a:latin typeface="Calibri"/>
                          <a:ea typeface="Calibri"/>
                          <a:cs typeface="Times New Roman"/>
                        </a:rPr>
                        <a:t>Challenger</a:t>
                      </a:r>
                      <a:endParaRPr lang="es-ES" sz="900" dirty="0">
                        <a:latin typeface="Calibri"/>
                        <a:ea typeface="Calibri"/>
                        <a:cs typeface="Times New Roman"/>
                      </a:endParaRPr>
                    </a:p>
                  </a:txBody>
                  <a:tcPr marL="37290" marR="37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344384"/>
            <a:ext cx="8420100" cy="570016"/>
          </a:xfrm>
        </p:spPr>
        <p:txBody>
          <a:bodyPr>
            <a:normAutofit fontScale="90000"/>
          </a:bodyPr>
          <a:lstStyle/>
          <a:p>
            <a:r>
              <a:rPr lang="es-ES" b="1" dirty="0" smtClean="0"/>
              <a:t>Índex</a:t>
            </a:r>
            <a:endParaRPr lang="es-ES" b="1" dirty="0"/>
          </a:p>
        </p:txBody>
      </p:sp>
      <p:sp>
        <p:nvSpPr>
          <p:cNvPr id="3" name="2 Subtítulo"/>
          <p:cNvSpPr>
            <a:spLocks noGrp="1"/>
          </p:cNvSpPr>
          <p:nvPr>
            <p:ph type="subTitle" idx="1"/>
          </p:nvPr>
        </p:nvSpPr>
        <p:spPr>
          <a:xfrm>
            <a:off x="760020" y="1163782"/>
            <a:ext cx="8383979" cy="5496296"/>
          </a:xfrm>
        </p:spPr>
        <p:txBody>
          <a:bodyPr>
            <a:normAutofit/>
          </a:bodyPr>
          <a:lstStyle/>
          <a:p>
            <a:pPr algn="l">
              <a:buFont typeface="Arial" pitchFamily="34" charset="0"/>
              <a:buChar char="•"/>
            </a:pPr>
            <a:r>
              <a:rPr lang="ca-ES" sz="2400" dirty="0" smtClean="0">
                <a:solidFill>
                  <a:schemeClr val="tx1"/>
                </a:solidFill>
              </a:rPr>
              <a:t> Justificació de perquè creiem que s’ha de fer el projecte</a:t>
            </a:r>
          </a:p>
          <a:p>
            <a:pPr algn="l">
              <a:buFont typeface="Arial" pitchFamily="34" charset="0"/>
              <a:buChar char="•"/>
            </a:pPr>
            <a:r>
              <a:rPr lang="ca-ES" sz="2400" dirty="0" smtClean="0">
                <a:solidFill>
                  <a:schemeClr val="tx1"/>
                </a:solidFill>
              </a:rPr>
              <a:t> Què es pretén aconseguir</a:t>
            </a:r>
          </a:p>
          <a:p>
            <a:pPr algn="l">
              <a:buFont typeface="Arial" pitchFamily="34" charset="0"/>
              <a:buChar char="•"/>
            </a:pPr>
            <a:r>
              <a:rPr lang="ca-ES" sz="2400" dirty="0" smtClean="0">
                <a:solidFill>
                  <a:schemeClr val="tx1"/>
                </a:solidFill>
              </a:rPr>
              <a:t> Retorn de la inversió</a:t>
            </a:r>
          </a:p>
          <a:p>
            <a:pPr algn="l">
              <a:buFont typeface="Arial" pitchFamily="34" charset="0"/>
              <a:buChar char="•"/>
            </a:pPr>
            <a:r>
              <a:rPr lang="ca-ES" sz="2400" dirty="0" smtClean="0">
                <a:solidFill>
                  <a:schemeClr val="tx1"/>
                </a:solidFill>
              </a:rPr>
              <a:t> Arquitectura – Escenari objectiu</a:t>
            </a:r>
          </a:p>
          <a:p>
            <a:pPr algn="l">
              <a:buFont typeface="Arial" pitchFamily="34" charset="0"/>
              <a:buChar char="•"/>
            </a:pPr>
            <a:r>
              <a:rPr lang="ca-ES" sz="2400" dirty="0" smtClean="0">
                <a:solidFill>
                  <a:schemeClr val="tx1"/>
                </a:solidFill>
              </a:rPr>
              <a:t> Compliment amb directives de seguretat</a:t>
            </a:r>
          </a:p>
          <a:p>
            <a:pPr algn="l">
              <a:buFont typeface="Arial" pitchFamily="34" charset="0"/>
              <a:buChar char="•"/>
            </a:pPr>
            <a:r>
              <a:rPr lang="ca-ES" sz="2400" dirty="0" smtClean="0">
                <a:solidFill>
                  <a:schemeClr val="tx1"/>
                </a:solidFill>
              </a:rPr>
              <a:t> Compliment amb directives d’alta disponibilitat</a:t>
            </a:r>
          </a:p>
          <a:p>
            <a:pPr algn="l">
              <a:buFont typeface="Arial" pitchFamily="34" charset="0"/>
              <a:buChar char="•"/>
            </a:pPr>
            <a:r>
              <a:rPr lang="ca-ES" sz="2400" dirty="0" smtClean="0">
                <a:solidFill>
                  <a:schemeClr val="tx1"/>
                </a:solidFill>
              </a:rPr>
              <a:t> Compliment amb directives de </a:t>
            </a:r>
            <a:r>
              <a:rPr lang="ca-ES" sz="2400" dirty="0" err="1" smtClean="0">
                <a:solidFill>
                  <a:schemeClr val="tx1"/>
                </a:solidFill>
              </a:rPr>
              <a:t>marketing</a:t>
            </a:r>
            <a:endParaRPr lang="ca-ES" sz="2400" dirty="0" smtClean="0">
              <a:solidFill>
                <a:schemeClr val="tx1"/>
              </a:solidFill>
            </a:endParaRPr>
          </a:p>
          <a:p>
            <a:pPr algn="l">
              <a:buFont typeface="Arial" pitchFamily="34" charset="0"/>
              <a:buChar char="•"/>
            </a:pPr>
            <a:r>
              <a:rPr lang="ca-ES" sz="2400" dirty="0" smtClean="0">
                <a:solidFill>
                  <a:schemeClr val="tx1"/>
                </a:solidFill>
              </a:rPr>
              <a:t> Volum de dades a trametre</a:t>
            </a:r>
          </a:p>
          <a:p>
            <a:pPr algn="l">
              <a:buFont typeface="Arial" pitchFamily="34" charset="0"/>
              <a:buChar char="•"/>
            </a:pPr>
            <a:r>
              <a:rPr lang="ca-ES" sz="2400" dirty="0" smtClean="0">
                <a:solidFill>
                  <a:schemeClr val="tx1"/>
                </a:solidFill>
              </a:rPr>
              <a:t> Prova de concepte</a:t>
            </a:r>
          </a:p>
          <a:p>
            <a:pPr algn="l">
              <a:buFont typeface="Arial" pitchFamily="34" charset="0"/>
              <a:buChar char="•"/>
            </a:pPr>
            <a:r>
              <a:rPr lang="ca-ES" sz="2400" dirty="0" smtClean="0">
                <a:solidFill>
                  <a:schemeClr val="tx1"/>
                </a:solidFill>
              </a:rPr>
              <a:t> Valoració del projecte</a:t>
            </a:r>
          </a:p>
          <a:p>
            <a:pPr algn="l">
              <a:buFont typeface="Arial" pitchFamily="34" charset="0"/>
              <a:buChar char="•"/>
            </a:pPr>
            <a:r>
              <a:rPr lang="ca-ES" sz="2400" dirty="0" smtClean="0">
                <a:solidFill>
                  <a:schemeClr val="tx1"/>
                </a:solidFill>
              </a:rPr>
              <a:t> Hardware necessari</a:t>
            </a:r>
          </a:p>
          <a:p>
            <a:pPr algn="l">
              <a:buFont typeface="Arial" pitchFamily="34" charset="0"/>
              <a:buChar char="•"/>
            </a:pPr>
            <a:r>
              <a:rPr lang="ca-ES" sz="2400" dirty="0" smtClean="0">
                <a:solidFill>
                  <a:schemeClr val="tx1"/>
                </a:solidFill>
              </a:rPr>
              <a:t> Possibles candidats</a:t>
            </a:r>
          </a:p>
          <a:p>
            <a:pPr algn="l">
              <a:buFont typeface="Arial" pitchFamily="34" charset="0"/>
              <a:buChar char="•"/>
            </a:pPr>
            <a:endParaRPr lang="ca-ES" dirty="0" smtClean="0"/>
          </a:p>
          <a:p>
            <a:pPr algn="l">
              <a:buFont typeface="Arial" pitchFamily="34" charset="0"/>
              <a:buChar char="•"/>
            </a:pPr>
            <a:endParaRPr lang="ca-ES" dirty="0"/>
          </a:p>
        </p:txBody>
      </p:sp>
      <p:sp>
        <p:nvSpPr>
          <p:cNvPr id="4" name="3 Marcador de número de diapositiva"/>
          <p:cNvSpPr>
            <a:spLocks noGrp="1"/>
          </p:cNvSpPr>
          <p:nvPr>
            <p:ph type="sldNum" sz="quarter" idx="12"/>
          </p:nvPr>
        </p:nvSpPr>
        <p:spPr/>
        <p:txBody>
          <a:bodyPr/>
          <a:lstStyle/>
          <a:p>
            <a:fld id="{BE186A84-2FDE-44E5-BD11-52F44534A30E}" type="slidenum">
              <a:rPr lang="es-ES" smtClean="0"/>
              <a:pPr/>
              <a:t>2</a:t>
            </a:fld>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3424" y="2637828"/>
            <a:ext cx="8915400" cy="1143000"/>
          </a:xfrm>
        </p:spPr>
        <p:txBody>
          <a:bodyPr/>
          <a:lstStyle/>
          <a:p>
            <a:r>
              <a:rPr lang="ca-ES" b="1" smtClean="0"/>
              <a:t>Moltes gràcies per la seva atenció</a:t>
            </a:r>
            <a:endParaRPr lang="ca-ES" b="1"/>
          </a:p>
        </p:txBody>
      </p:sp>
      <p:sp>
        <p:nvSpPr>
          <p:cNvPr id="4" name="3 Marcador de número de diapositiva"/>
          <p:cNvSpPr>
            <a:spLocks noGrp="1"/>
          </p:cNvSpPr>
          <p:nvPr>
            <p:ph type="sldNum" sz="quarter" idx="12"/>
          </p:nvPr>
        </p:nvSpPr>
        <p:spPr/>
        <p:txBody>
          <a:bodyPr/>
          <a:lstStyle/>
          <a:p>
            <a:fld id="{BE186A84-2FDE-44E5-BD11-52F44534A30E}" type="slidenum">
              <a:rPr lang="es-ES" smtClean="0"/>
              <a:pPr/>
              <a:t>20</a:t>
            </a:fld>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texto"/>
          <p:cNvSpPr>
            <a:spLocks noGrp="1"/>
          </p:cNvSpPr>
          <p:nvPr>
            <p:ph type="body" sz="quarter" idx="13"/>
          </p:nvPr>
        </p:nvSpPr>
        <p:spPr>
          <a:xfrm>
            <a:off x="733488" y="876712"/>
            <a:ext cx="8385176" cy="168316"/>
          </a:xfrm>
        </p:spPr>
        <p:txBody>
          <a:bodyPr>
            <a:normAutofit fontScale="40000" lnSpcReduction="20000"/>
          </a:bodyPr>
          <a:lstStyle/>
          <a:p>
            <a:endParaRPr lang="es-ES" dirty="0"/>
          </a:p>
        </p:txBody>
      </p:sp>
      <p:sp>
        <p:nvSpPr>
          <p:cNvPr id="7" name="6 Marcador de texto"/>
          <p:cNvSpPr>
            <a:spLocks noGrp="1"/>
          </p:cNvSpPr>
          <p:nvPr>
            <p:ph type="body" sz="quarter" idx="12"/>
          </p:nvPr>
        </p:nvSpPr>
        <p:spPr>
          <a:xfrm>
            <a:off x="5546952" y="3016332"/>
            <a:ext cx="4116387" cy="1781299"/>
          </a:xfrm>
        </p:spPr>
        <p:txBody>
          <a:bodyPr>
            <a:normAutofit/>
          </a:bodyPr>
          <a:lstStyle/>
          <a:p>
            <a:r>
              <a:rPr lang="ca-ES" sz="2400" dirty="0" smtClean="0"/>
              <a:t>Alt cost de manteniment.</a:t>
            </a:r>
          </a:p>
          <a:p>
            <a:r>
              <a:rPr lang="ca-ES" sz="2400" dirty="0" smtClean="0"/>
              <a:t>Alt cost d’operació.</a:t>
            </a:r>
          </a:p>
          <a:p>
            <a:r>
              <a:rPr lang="ca-ES" sz="2400" dirty="0" smtClean="0"/>
              <a:t>Alt cost de disponibilitat</a:t>
            </a:r>
          </a:p>
          <a:p>
            <a:pPr>
              <a:buNone/>
            </a:pPr>
            <a:endParaRPr lang="es-ES" sz="2400" dirty="0" smtClean="0"/>
          </a:p>
        </p:txBody>
      </p:sp>
      <p:sp>
        <p:nvSpPr>
          <p:cNvPr id="3" name="2 Subtítulo"/>
          <p:cNvSpPr>
            <a:spLocks noGrp="1"/>
          </p:cNvSpPr>
          <p:nvPr>
            <p:ph type="body" sz="quarter" idx="11"/>
          </p:nvPr>
        </p:nvSpPr>
        <p:spPr>
          <a:xfrm>
            <a:off x="380403" y="2101933"/>
            <a:ext cx="4116387" cy="3336966"/>
          </a:xfrm>
        </p:spPr>
        <p:txBody>
          <a:bodyPr>
            <a:normAutofit/>
          </a:bodyPr>
          <a:lstStyle/>
          <a:p>
            <a:pPr algn="l">
              <a:buFont typeface="Arial" pitchFamily="34" charset="0"/>
              <a:buChar char="•"/>
            </a:pPr>
            <a:r>
              <a:rPr lang="ca-ES" sz="2400" dirty="0" smtClean="0">
                <a:solidFill>
                  <a:schemeClr val="tx1"/>
                </a:solidFill>
              </a:rPr>
              <a:t>Diversos productes per fer la mateixa feina.</a:t>
            </a:r>
          </a:p>
          <a:p>
            <a:pPr algn="l">
              <a:buFont typeface="Arial" pitchFamily="34" charset="0"/>
              <a:buChar char="•"/>
            </a:pPr>
            <a:r>
              <a:rPr lang="ca-ES" sz="2400" dirty="0" smtClean="0"/>
              <a:t>Productes obsolets</a:t>
            </a:r>
          </a:p>
          <a:p>
            <a:pPr algn="l">
              <a:buFont typeface="Arial" pitchFamily="34" charset="0"/>
              <a:buChar char="•"/>
            </a:pPr>
            <a:r>
              <a:rPr lang="ca-ES" sz="2400" dirty="0" smtClean="0">
                <a:solidFill>
                  <a:schemeClr val="tx1"/>
                </a:solidFill>
              </a:rPr>
              <a:t>Productes dedicats a un sol client</a:t>
            </a:r>
          </a:p>
          <a:p>
            <a:pPr algn="l">
              <a:buFont typeface="Arial" pitchFamily="34" charset="0"/>
              <a:buChar char="•"/>
            </a:pPr>
            <a:r>
              <a:rPr lang="ca-ES" sz="2400" dirty="0" smtClean="0"/>
              <a:t>Vulneració directives de seguretat</a:t>
            </a:r>
            <a:endParaRPr lang="ca-ES" sz="2400" dirty="0" smtClean="0">
              <a:solidFill>
                <a:schemeClr val="tx1"/>
              </a:solidFill>
            </a:endParaRPr>
          </a:p>
          <a:p>
            <a:pPr algn="l">
              <a:buFont typeface="Arial" pitchFamily="34" charset="0"/>
              <a:buChar char="•"/>
            </a:pPr>
            <a:endParaRPr lang="ca-ES" dirty="0" smtClean="0"/>
          </a:p>
          <a:p>
            <a:pPr algn="l">
              <a:buFont typeface="Arial" pitchFamily="34" charset="0"/>
              <a:buChar char="•"/>
            </a:pPr>
            <a:endParaRPr lang="ca-ES" dirty="0"/>
          </a:p>
        </p:txBody>
      </p:sp>
      <p:sp>
        <p:nvSpPr>
          <p:cNvPr id="2" name="1 Título"/>
          <p:cNvSpPr>
            <a:spLocks noGrp="1"/>
          </p:cNvSpPr>
          <p:nvPr>
            <p:ph type="ctrTitle" idx="4294967295"/>
          </p:nvPr>
        </p:nvSpPr>
        <p:spPr>
          <a:xfrm>
            <a:off x="915884" y="333375"/>
            <a:ext cx="8420100" cy="569913"/>
          </a:xfrm>
        </p:spPr>
        <p:txBody>
          <a:bodyPr>
            <a:noAutofit/>
          </a:bodyPr>
          <a:lstStyle/>
          <a:p>
            <a:r>
              <a:rPr lang="ca-ES" sz="3600" b="1" dirty="0" smtClean="0"/>
              <a:t>Perquè creiem que s’ha de fer el projecte</a:t>
            </a:r>
            <a:endParaRPr lang="ca-ES" sz="3600" b="1" dirty="0"/>
          </a:p>
        </p:txBody>
      </p:sp>
      <p:sp>
        <p:nvSpPr>
          <p:cNvPr id="9" name="8 Flecha derecha"/>
          <p:cNvSpPr/>
          <p:nvPr/>
        </p:nvSpPr>
        <p:spPr>
          <a:xfrm>
            <a:off x="4560125" y="2766950"/>
            <a:ext cx="978408" cy="1626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texto"/>
          <p:cNvSpPr>
            <a:spLocks noGrp="1"/>
          </p:cNvSpPr>
          <p:nvPr>
            <p:ph type="body" sz="quarter" idx="13"/>
          </p:nvPr>
        </p:nvSpPr>
        <p:spPr>
          <a:xfrm>
            <a:off x="733488" y="876712"/>
            <a:ext cx="8385176" cy="168316"/>
          </a:xfrm>
        </p:spPr>
        <p:txBody>
          <a:bodyPr>
            <a:normAutofit fontScale="40000" lnSpcReduction="20000"/>
          </a:bodyPr>
          <a:lstStyle/>
          <a:p>
            <a:endParaRPr lang="es-ES" dirty="0"/>
          </a:p>
        </p:txBody>
      </p:sp>
      <p:sp>
        <p:nvSpPr>
          <p:cNvPr id="7" name="6 Marcador de texto"/>
          <p:cNvSpPr>
            <a:spLocks noGrp="1"/>
          </p:cNvSpPr>
          <p:nvPr>
            <p:ph type="body" sz="quarter" idx="12"/>
          </p:nvPr>
        </p:nvSpPr>
        <p:spPr>
          <a:xfrm>
            <a:off x="5558827" y="2541319"/>
            <a:ext cx="4116387" cy="2897580"/>
          </a:xfrm>
        </p:spPr>
        <p:txBody>
          <a:bodyPr>
            <a:normAutofit fontScale="92500" lnSpcReduction="20000"/>
          </a:bodyPr>
          <a:lstStyle/>
          <a:p>
            <a:r>
              <a:rPr lang="ca-ES" sz="2400" dirty="0" smtClean="0"/>
              <a:t>Concentració de les tasques de </a:t>
            </a:r>
            <a:r>
              <a:rPr lang="ca-ES" sz="2400" dirty="0" err="1" smtClean="0"/>
              <a:t>monitorització</a:t>
            </a:r>
            <a:r>
              <a:rPr lang="ca-ES" sz="2400" dirty="0" smtClean="0"/>
              <a:t>.</a:t>
            </a:r>
          </a:p>
          <a:p>
            <a:r>
              <a:rPr lang="ca-ES" sz="2400" dirty="0" smtClean="0"/>
              <a:t>Eficiència en l’aplicació de manteniment.</a:t>
            </a:r>
          </a:p>
          <a:p>
            <a:r>
              <a:rPr lang="ca-ES" sz="2400" dirty="0" smtClean="0"/>
              <a:t>Un joc únic de processos per </a:t>
            </a:r>
            <a:r>
              <a:rPr lang="ca-ES" sz="2400" smtClean="0"/>
              <a:t>enviar/rebre fitxers.</a:t>
            </a:r>
            <a:endParaRPr lang="ca-ES" sz="2400" dirty="0" smtClean="0"/>
          </a:p>
          <a:p>
            <a:r>
              <a:rPr lang="ca-ES" sz="2400" dirty="0" smtClean="0"/>
              <a:t>Eficiència en l’ús de recursos:</a:t>
            </a:r>
          </a:p>
          <a:p>
            <a:pPr lvl="3">
              <a:buNone/>
            </a:pPr>
            <a:r>
              <a:rPr lang="ca-ES" sz="2400" dirty="0" smtClean="0"/>
              <a:t>		- </a:t>
            </a:r>
            <a:r>
              <a:rPr lang="ca-ES" sz="1800" dirty="0" smtClean="0"/>
              <a:t>equips físics</a:t>
            </a:r>
          </a:p>
          <a:p>
            <a:pPr lvl="3">
              <a:buNone/>
            </a:pPr>
            <a:r>
              <a:rPr lang="ca-ES" sz="1800" dirty="0" smtClean="0"/>
              <a:t>		- operadors, tècnics de sistemes</a:t>
            </a:r>
          </a:p>
          <a:p>
            <a:pPr lvl="3">
              <a:buNone/>
            </a:pPr>
            <a:endParaRPr lang="ca-ES" sz="1800" dirty="0" smtClean="0"/>
          </a:p>
          <a:p>
            <a:pPr>
              <a:buNone/>
            </a:pPr>
            <a:endParaRPr lang="es-ES" sz="2400" dirty="0" smtClean="0"/>
          </a:p>
        </p:txBody>
      </p:sp>
      <p:sp>
        <p:nvSpPr>
          <p:cNvPr id="3" name="2 Subtítulo"/>
          <p:cNvSpPr>
            <a:spLocks noGrp="1"/>
          </p:cNvSpPr>
          <p:nvPr>
            <p:ph type="body" sz="quarter" idx="11"/>
          </p:nvPr>
        </p:nvSpPr>
        <p:spPr>
          <a:xfrm>
            <a:off x="380403" y="2101933"/>
            <a:ext cx="4116387" cy="3336966"/>
          </a:xfrm>
        </p:spPr>
        <p:txBody>
          <a:bodyPr>
            <a:normAutofit/>
          </a:bodyPr>
          <a:lstStyle/>
          <a:p>
            <a:pPr algn="l">
              <a:buFont typeface="Arial" pitchFamily="34" charset="0"/>
              <a:buChar char="•"/>
            </a:pPr>
            <a:r>
              <a:rPr lang="ca-ES" sz="2400" dirty="0" smtClean="0">
                <a:solidFill>
                  <a:schemeClr val="tx1"/>
                </a:solidFill>
              </a:rPr>
              <a:t>Plataforma única de tramesa de fitxers usant protocols públics.</a:t>
            </a:r>
          </a:p>
          <a:p>
            <a:pPr algn="l">
              <a:buFont typeface="Arial" pitchFamily="34" charset="0"/>
              <a:buChar char="•"/>
            </a:pPr>
            <a:r>
              <a:rPr lang="ca-ES" sz="2400" dirty="0" smtClean="0"/>
              <a:t>Per trameses internes.</a:t>
            </a:r>
          </a:p>
          <a:p>
            <a:pPr algn="l">
              <a:buFont typeface="Arial" pitchFamily="34" charset="0"/>
              <a:buChar char="•"/>
            </a:pPr>
            <a:r>
              <a:rPr lang="ca-ES" sz="2400" dirty="0" smtClean="0">
                <a:solidFill>
                  <a:schemeClr val="tx1"/>
                </a:solidFill>
              </a:rPr>
              <a:t>Per trameses amb filials.</a:t>
            </a:r>
          </a:p>
          <a:p>
            <a:pPr algn="l">
              <a:buFont typeface="Arial" pitchFamily="34" charset="0"/>
              <a:buChar char="•"/>
            </a:pPr>
            <a:r>
              <a:rPr lang="ca-ES" sz="2400" dirty="0" smtClean="0"/>
              <a:t>Per trameses amb empreses externes.</a:t>
            </a:r>
          </a:p>
          <a:p>
            <a:pPr algn="l">
              <a:buFont typeface="Arial" pitchFamily="34" charset="0"/>
              <a:buChar char="•"/>
            </a:pPr>
            <a:r>
              <a:rPr lang="ca-ES" sz="2400" dirty="0" smtClean="0">
                <a:solidFill>
                  <a:schemeClr val="tx1"/>
                </a:solidFill>
              </a:rPr>
              <a:t>Punt únic de control</a:t>
            </a:r>
          </a:p>
          <a:p>
            <a:pPr algn="l">
              <a:buFont typeface="Arial" pitchFamily="34" charset="0"/>
              <a:buChar char="•"/>
            </a:pPr>
            <a:endParaRPr lang="ca-ES" dirty="0" smtClean="0"/>
          </a:p>
          <a:p>
            <a:pPr algn="l">
              <a:buFont typeface="Arial" pitchFamily="34" charset="0"/>
              <a:buChar char="•"/>
            </a:pPr>
            <a:endParaRPr lang="ca-ES" dirty="0"/>
          </a:p>
        </p:txBody>
      </p:sp>
      <p:sp>
        <p:nvSpPr>
          <p:cNvPr id="2" name="1 Título"/>
          <p:cNvSpPr>
            <a:spLocks noGrp="1"/>
          </p:cNvSpPr>
          <p:nvPr>
            <p:ph type="ctrTitle" idx="4294967295"/>
          </p:nvPr>
        </p:nvSpPr>
        <p:spPr>
          <a:xfrm>
            <a:off x="690254" y="345250"/>
            <a:ext cx="8420100" cy="569913"/>
          </a:xfrm>
        </p:spPr>
        <p:txBody>
          <a:bodyPr>
            <a:noAutofit/>
          </a:bodyPr>
          <a:lstStyle/>
          <a:p>
            <a:r>
              <a:rPr lang="ca-ES" sz="3600" b="1" dirty="0" smtClean="0"/>
              <a:t>Què es pretén aconseguir</a:t>
            </a:r>
            <a:endParaRPr lang="ca-ES" sz="3600" b="1" dirty="0"/>
          </a:p>
        </p:txBody>
      </p:sp>
      <p:sp>
        <p:nvSpPr>
          <p:cNvPr id="9" name="8 Flecha derecha"/>
          <p:cNvSpPr/>
          <p:nvPr/>
        </p:nvSpPr>
        <p:spPr>
          <a:xfrm>
            <a:off x="4560125" y="2766950"/>
            <a:ext cx="978408" cy="1626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8"/>
          </p:nvPr>
        </p:nvSpPr>
        <p:spPr/>
        <p:txBody>
          <a:bodyPr/>
          <a:lstStyle/>
          <a:p>
            <a:pPr algn="just">
              <a:lnSpc>
                <a:spcPct val="115000"/>
              </a:lnSpc>
              <a:spcAft>
                <a:spcPts val="1000"/>
              </a:spcAft>
              <a:buNone/>
            </a:pPr>
            <a:endParaRPr lang="es-ES" dirty="0" smtClean="0">
              <a:ea typeface="Calibri"/>
              <a:cs typeface="Times New Roman"/>
            </a:endParaRPr>
          </a:p>
        </p:txBody>
      </p:sp>
      <p:sp>
        <p:nvSpPr>
          <p:cNvPr id="3" name="2 Marcador de texto"/>
          <p:cNvSpPr>
            <a:spLocks noGrp="1"/>
          </p:cNvSpPr>
          <p:nvPr>
            <p:ph type="body" sz="quarter" idx="14"/>
          </p:nvPr>
        </p:nvSpPr>
        <p:spPr>
          <a:xfrm>
            <a:off x="792864" y="342323"/>
            <a:ext cx="8385176" cy="382588"/>
          </a:xfrm>
        </p:spPr>
        <p:txBody>
          <a:bodyPr>
            <a:noAutofit/>
          </a:bodyPr>
          <a:lstStyle/>
          <a:p>
            <a:r>
              <a:rPr lang="ca-ES" sz="3600" i="0" dirty="0" smtClean="0">
                <a:solidFill>
                  <a:schemeClr val="tx1"/>
                </a:solidFill>
                <a:latin typeface="+mj-lt"/>
              </a:rPr>
              <a:t>Retorn de la inversió</a:t>
            </a:r>
            <a:endParaRPr lang="es-ES" sz="3600" i="0" dirty="0">
              <a:solidFill>
                <a:schemeClr val="tx1"/>
              </a:solidFill>
              <a:latin typeface="+mj-lt"/>
            </a:endParaRPr>
          </a:p>
        </p:txBody>
      </p:sp>
      <p:graphicFrame>
        <p:nvGraphicFramePr>
          <p:cNvPr id="5" name="4 Tabla"/>
          <p:cNvGraphicFramePr>
            <a:graphicFrameLocks noGrp="1"/>
          </p:cNvGraphicFramePr>
          <p:nvPr/>
        </p:nvGraphicFramePr>
        <p:xfrm>
          <a:off x="1199409" y="1211281"/>
          <a:ext cx="7968340" cy="4770320"/>
        </p:xfrm>
        <a:graphic>
          <a:graphicData uri="http://schemas.openxmlformats.org/drawingml/2006/table">
            <a:tbl>
              <a:tblPr firstRow="1" bandRow="1">
                <a:tableStyleId>{5940675A-B579-460E-94D1-54222C63F5DA}</a:tableStyleId>
              </a:tblPr>
              <a:tblGrid>
                <a:gridCol w="1593668"/>
                <a:gridCol w="1593668"/>
                <a:gridCol w="1593668"/>
                <a:gridCol w="1593668"/>
                <a:gridCol w="1593668"/>
              </a:tblGrid>
              <a:tr h="447700">
                <a:tc>
                  <a:txBody>
                    <a:bodyPr/>
                    <a:lstStyle/>
                    <a:p>
                      <a:endParaRPr lang="ca-ES" noProof="0" dirty="0"/>
                    </a:p>
                  </a:txBody>
                  <a:tcPr/>
                </a:tc>
                <a:tc>
                  <a:txBody>
                    <a:bodyPr/>
                    <a:lstStyle/>
                    <a:p>
                      <a:pPr algn="ctr"/>
                      <a:r>
                        <a:rPr lang="ca-ES" noProof="0" smtClean="0"/>
                        <a:t>ANY 0</a:t>
                      </a:r>
                      <a:endParaRPr lang="ca-ES" noProof="0"/>
                    </a:p>
                  </a:txBody>
                  <a:tcPr>
                    <a:solidFill>
                      <a:schemeClr val="bg2">
                        <a:lumMod val="90000"/>
                      </a:schemeClr>
                    </a:solidFill>
                  </a:tcPr>
                </a:tc>
                <a:tc>
                  <a:txBody>
                    <a:bodyPr/>
                    <a:lstStyle/>
                    <a:p>
                      <a:pPr algn="ctr"/>
                      <a:r>
                        <a:rPr lang="ca-ES" noProof="0" smtClean="0"/>
                        <a:t>ANY 1</a:t>
                      </a:r>
                      <a:endParaRPr lang="ca-ES" noProof="0"/>
                    </a:p>
                  </a:txBody>
                  <a:tcPr>
                    <a:solidFill>
                      <a:schemeClr val="bg2">
                        <a:lumMod val="90000"/>
                      </a:schemeClr>
                    </a:solidFill>
                  </a:tcPr>
                </a:tc>
                <a:tc>
                  <a:txBody>
                    <a:bodyPr/>
                    <a:lstStyle/>
                    <a:p>
                      <a:pPr algn="ctr"/>
                      <a:r>
                        <a:rPr lang="ca-ES" noProof="0" smtClean="0"/>
                        <a:t>ANY 2</a:t>
                      </a:r>
                      <a:endParaRPr lang="ca-ES" noProof="0"/>
                    </a:p>
                  </a:txBody>
                  <a:tcPr>
                    <a:solidFill>
                      <a:schemeClr val="bg2">
                        <a:lumMod val="90000"/>
                      </a:schemeClr>
                    </a:solidFill>
                  </a:tcPr>
                </a:tc>
                <a:tc>
                  <a:txBody>
                    <a:bodyPr/>
                    <a:lstStyle/>
                    <a:p>
                      <a:pPr algn="ctr"/>
                      <a:r>
                        <a:rPr lang="ca-ES" noProof="0" smtClean="0"/>
                        <a:t>ANY 3</a:t>
                      </a:r>
                      <a:endParaRPr lang="ca-ES" noProof="0"/>
                    </a:p>
                  </a:txBody>
                  <a:tcPr>
                    <a:solidFill>
                      <a:schemeClr val="bg2">
                        <a:lumMod val="90000"/>
                      </a:schemeClr>
                    </a:solidFill>
                  </a:tcPr>
                </a:tc>
              </a:tr>
              <a:tr h="447700">
                <a:tc>
                  <a:txBody>
                    <a:bodyPr/>
                    <a:lstStyle/>
                    <a:p>
                      <a:pPr algn="ctr"/>
                      <a:r>
                        <a:rPr lang="ca-ES" sz="1100" noProof="0" dirty="0" smtClean="0"/>
                        <a:t>Cost</a:t>
                      </a:r>
                      <a:r>
                        <a:rPr lang="ca-ES" sz="1100" baseline="0" noProof="0" dirty="0" smtClean="0"/>
                        <a:t> llicències/manteniment plataforma</a:t>
                      </a:r>
                      <a:endParaRPr lang="ca-ES" sz="1100" noProof="0" dirty="0"/>
                    </a:p>
                  </a:txBody>
                  <a:tcPr/>
                </a:tc>
                <a:tc>
                  <a:txBody>
                    <a:bodyPr/>
                    <a:lstStyle/>
                    <a:p>
                      <a:pPr algn="ctr"/>
                      <a:r>
                        <a:rPr lang="ca-ES" noProof="0" dirty="0" smtClean="0"/>
                        <a:t>150.000</a:t>
                      </a:r>
                      <a:endParaRPr lang="ca-ES" noProof="0" dirty="0"/>
                    </a:p>
                  </a:txBody>
                  <a:tcPr/>
                </a:tc>
                <a:tc>
                  <a:txBody>
                    <a:bodyPr/>
                    <a:lstStyle/>
                    <a:p>
                      <a:pPr algn="ctr"/>
                      <a:r>
                        <a:rPr lang="ca-ES" noProof="0" dirty="0" smtClean="0"/>
                        <a:t>20.000 </a:t>
                      </a:r>
                      <a:r>
                        <a:rPr lang="ca-ES" sz="1100" noProof="0" dirty="0" smtClean="0"/>
                        <a:t>(4)</a:t>
                      </a:r>
                      <a:endParaRPr lang="ca-ES" noProof="0" dirty="0"/>
                    </a:p>
                  </a:txBody>
                  <a:tcPr/>
                </a:tc>
                <a:tc>
                  <a:txBody>
                    <a:bodyPr/>
                    <a:lstStyle/>
                    <a:p>
                      <a:pPr algn="ctr"/>
                      <a:r>
                        <a:rPr lang="ca-ES" noProof="0" dirty="0" smtClean="0"/>
                        <a:t>20.000 </a:t>
                      </a:r>
                      <a:r>
                        <a:rPr lang="ca-ES" sz="1100" noProof="0" dirty="0" smtClean="0"/>
                        <a:t>(7)</a:t>
                      </a:r>
                      <a:endParaRPr lang="ca-ES" sz="1100" noProof="0" dirty="0"/>
                    </a:p>
                  </a:txBody>
                  <a:tcPr/>
                </a:tc>
                <a:tc>
                  <a:txBody>
                    <a:bodyPr/>
                    <a:lstStyle/>
                    <a:p>
                      <a:pPr algn="ctr"/>
                      <a:r>
                        <a:rPr lang="ca-ES" noProof="0" dirty="0" smtClean="0"/>
                        <a:t>20.000</a:t>
                      </a:r>
                      <a:endParaRPr lang="ca-ES" noProof="0" dirty="0"/>
                    </a:p>
                  </a:txBody>
                  <a:tcPr/>
                </a:tc>
              </a:tr>
              <a:tr h="447700">
                <a:tc>
                  <a:txBody>
                    <a:bodyPr/>
                    <a:lstStyle/>
                    <a:p>
                      <a:pPr algn="ctr"/>
                      <a:r>
                        <a:rPr lang="ca-ES" sz="1100" noProof="0" dirty="0" smtClean="0"/>
                        <a:t>Cost implementació/</a:t>
                      </a:r>
                      <a:r>
                        <a:rPr lang="ca-ES" sz="1100" noProof="0" dirty="0" err="1" smtClean="0"/>
                        <a:t>adminis-tració</a:t>
                      </a:r>
                      <a:r>
                        <a:rPr lang="ca-ES" sz="1100" noProof="0" dirty="0" smtClean="0"/>
                        <a:t> plataforma</a:t>
                      </a:r>
                      <a:endParaRPr lang="ca-ES" sz="1100" noProof="0" dirty="0"/>
                    </a:p>
                  </a:txBody>
                  <a:tcPr/>
                </a:tc>
                <a:tc>
                  <a:txBody>
                    <a:bodyPr/>
                    <a:lstStyle/>
                    <a:p>
                      <a:pPr algn="ctr"/>
                      <a:r>
                        <a:rPr lang="ca-ES" noProof="0" dirty="0" smtClean="0"/>
                        <a:t>50.000</a:t>
                      </a:r>
                      <a:endParaRPr lang="ca-ES" noProof="0" dirty="0"/>
                    </a:p>
                  </a:txBody>
                  <a:tcPr/>
                </a:tc>
                <a:tc>
                  <a:txBody>
                    <a:bodyPr/>
                    <a:lstStyle/>
                    <a:p>
                      <a:pPr algn="ctr"/>
                      <a:r>
                        <a:rPr lang="ca-ES" noProof="0" dirty="0" smtClean="0"/>
                        <a:t>10.000 </a:t>
                      </a:r>
                      <a:r>
                        <a:rPr lang="ca-ES" sz="1100" noProof="0" dirty="0" smtClean="0"/>
                        <a:t>(5)</a:t>
                      </a:r>
                      <a:endParaRPr lang="ca-ES" noProof="0" dirty="0"/>
                    </a:p>
                  </a:txBody>
                  <a:tcPr/>
                </a:tc>
                <a:tc>
                  <a:txBody>
                    <a:bodyPr/>
                    <a:lstStyle/>
                    <a:p>
                      <a:pPr algn="ctr"/>
                      <a:r>
                        <a:rPr lang="ca-ES" noProof="0" dirty="0" smtClean="0"/>
                        <a:t>10.000 </a:t>
                      </a:r>
                      <a:r>
                        <a:rPr lang="ca-ES" sz="1100" noProof="0" dirty="0" smtClean="0"/>
                        <a:t>(7)</a:t>
                      </a:r>
                      <a:endParaRPr lang="ca-ES" noProof="0" dirty="0"/>
                    </a:p>
                  </a:txBody>
                  <a:tcPr/>
                </a:tc>
                <a:tc>
                  <a:txBody>
                    <a:bodyPr/>
                    <a:lstStyle/>
                    <a:p>
                      <a:pPr algn="ctr"/>
                      <a:r>
                        <a:rPr lang="ca-ES" noProof="0" dirty="0" smtClean="0"/>
                        <a:t>10.000</a:t>
                      </a:r>
                      <a:endParaRPr lang="ca-ES" noProof="0" dirty="0"/>
                    </a:p>
                  </a:txBody>
                  <a:tcPr/>
                </a:tc>
              </a:tr>
              <a:tr h="447700">
                <a:tc>
                  <a:txBody>
                    <a:bodyPr/>
                    <a:lstStyle/>
                    <a:p>
                      <a:pPr algn="ctr"/>
                      <a:r>
                        <a:rPr lang="ca-ES" sz="1100" noProof="0" dirty="0" smtClean="0"/>
                        <a:t>Cost sistemes existents (2)</a:t>
                      </a:r>
                      <a:endParaRPr lang="ca-ES" sz="1100" noProof="0" dirty="0"/>
                    </a:p>
                  </a:txBody>
                  <a:tcPr>
                    <a:solidFill>
                      <a:schemeClr val="accent1">
                        <a:lumMod val="20000"/>
                        <a:lumOff val="80000"/>
                      </a:schemeClr>
                    </a:solidFill>
                  </a:tcPr>
                </a:tc>
                <a:tc>
                  <a:txBody>
                    <a:bodyPr/>
                    <a:lstStyle/>
                    <a:p>
                      <a:pPr algn="ctr"/>
                      <a:r>
                        <a:rPr lang="ca-ES" noProof="0" dirty="0" smtClean="0"/>
                        <a:t>284.000</a:t>
                      </a:r>
                      <a:endParaRPr lang="ca-ES" noProof="0" dirty="0"/>
                    </a:p>
                  </a:txBody>
                  <a:tcPr>
                    <a:solidFill>
                      <a:schemeClr val="accent1">
                        <a:lumMod val="20000"/>
                        <a:lumOff val="80000"/>
                      </a:schemeClr>
                    </a:solidFill>
                  </a:tcPr>
                </a:tc>
                <a:tc>
                  <a:txBody>
                    <a:bodyPr/>
                    <a:lstStyle/>
                    <a:p>
                      <a:pPr algn="ctr"/>
                      <a:r>
                        <a:rPr lang="ca-ES" noProof="0" dirty="0" smtClean="0"/>
                        <a:t>213.000</a:t>
                      </a:r>
                      <a:endParaRPr lang="ca-ES" noProof="0" dirty="0"/>
                    </a:p>
                  </a:txBody>
                  <a:tcPr>
                    <a:solidFill>
                      <a:schemeClr val="accent1">
                        <a:lumMod val="20000"/>
                        <a:lumOff val="80000"/>
                      </a:schemeClr>
                    </a:solidFill>
                  </a:tcPr>
                </a:tc>
                <a:tc>
                  <a:txBody>
                    <a:bodyPr/>
                    <a:lstStyle/>
                    <a:p>
                      <a:pPr algn="ctr"/>
                      <a:r>
                        <a:rPr lang="ca-ES" noProof="0" dirty="0" smtClean="0"/>
                        <a:t>142.000</a:t>
                      </a:r>
                      <a:endParaRPr lang="ca-ES" noProof="0" dirty="0"/>
                    </a:p>
                  </a:txBody>
                  <a:tcPr>
                    <a:solidFill>
                      <a:schemeClr val="accent1">
                        <a:lumMod val="20000"/>
                        <a:lumOff val="80000"/>
                      </a:schemeClr>
                    </a:solidFill>
                  </a:tcPr>
                </a:tc>
                <a:tc>
                  <a:txBody>
                    <a:bodyPr/>
                    <a:lstStyle/>
                    <a:p>
                      <a:pPr algn="ctr"/>
                      <a:r>
                        <a:rPr lang="ca-ES" noProof="0" dirty="0" smtClean="0"/>
                        <a:t>71.000</a:t>
                      </a:r>
                      <a:endParaRPr lang="ca-ES" noProof="0" dirty="0"/>
                    </a:p>
                  </a:txBody>
                  <a:tcPr>
                    <a:solidFill>
                      <a:schemeClr val="accent1">
                        <a:lumMod val="20000"/>
                        <a:lumOff val="80000"/>
                      </a:schemeClr>
                    </a:solidFill>
                  </a:tcPr>
                </a:tc>
              </a:tr>
              <a:tr h="447700">
                <a:tc>
                  <a:txBody>
                    <a:bodyPr/>
                    <a:lstStyle/>
                    <a:p>
                      <a:pPr algn="ctr"/>
                      <a:r>
                        <a:rPr lang="ca-ES" sz="1100" noProof="0" dirty="0" smtClean="0"/>
                        <a:t>Cost llicències productes existents</a:t>
                      </a:r>
                      <a:endParaRPr lang="ca-ES" sz="1100" noProof="0" dirty="0"/>
                    </a:p>
                  </a:txBody>
                  <a:tcPr/>
                </a:tc>
                <a:tc>
                  <a:txBody>
                    <a:bodyPr/>
                    <a:lstStyle/>
                    <a:p>
                      <a:pPr algn="ctr"/>
                      <a:r>
                        <a:rPr lang="ca-ES" noProof="0" dirty="0" smtClean="0"/>
                        <a:t>190.000</a:t>
                      </a:r>
                      <a:endParaRPr lang="ca-ES" noProof="0" dirty="0"/>
                    </a:p>
                  </a:txBody>
                  <a:tcPr/>
                </a:tc>
                <a:tc>
                  <a:txBody>
                    <a:bodyPr/>
                    <a:lstStyle/>
                    <a:p>
                      <a:pPr algn="ctr"/>
                      <a:r>
                        <a:rPr lang="ca-ES" noProof="0" dirty="0" smtClean="0"/>
                        <a:t>142.500</a:t>
                      </a:r>
                      <a:endParaRPr lang="ca-ES" noProof="0" dirty="0"/>
                    </a:p>
                  </a:txBody>
                  <a:tcPr/>
                </a:tc>
                <a:tc>
                  <a:txBody>
                    <a:bodyPr/>
                    <a:lstStyle/>
                    <a:p>
                      <a:pPr algn="ctr"/>
                      <a:r>
                        <a:rPr lang="ca-ES" noProof="0" dirty="0" smtClean="0"/>
                        <a:t>95.000</a:t>
                      </a:r>
                      <a:endParaRPr lang="ca-ES" noProof="0" dirty="0"/>
                    </a:p>
                  </a:txBody>
                  <a:tcPr/>
                </a:tc>
                <a:tc>
                  <a:txBody>
                    <a:bodyPr/>
                    <a:lstStyle/>
                    <a:p>
                      <a:pPr algn="ctr"/>
                      <a:r>
                        <a:rPr lang="ca-ES" noProof="0" dirty="0" smtClean="0"/>
                        <a:t>47.500</a:t>
                      </a:r>
                      <a:endParaRPr lang="ca-ES" noProof="0" dirty="0"/>
                    </a:p>
                  </a:txBody>
                  <a:tcPr/>
                </a:tc>
              </a:tr>
              <a:tr h="447700">
                <a:tc>
                  <a:txBody>
                    <a:bodyPr/>
                    <a:lstStyle/>
                    <a:p>
                      <a:pPr algn="ctr"/>
                      <a:r>
                        <a:rPr lang="ca-ES" sz="1100" noProof="0" dirty="0" smtClean="0"/>
                        <a:t>Cost administració productes existents</a:t>
                      </a:r>
                      <a:endParaRPr lang="ca-ES" sz="1100" noProof="0" dirty="0"/>
                    </a:p>
                  </a:txBody>
                  <a:tcPr/>
                </a:tc>
                <a:tc>
                  <a:txBody>
                    <a:bodyPr/>
                    <a:lstStyle/>
                    <a:p>
                      <a:pPr algn="ctr"/>
                      <a:r>
                        <a:rPr lang="ca-ES" noProof="0" dirty="0" smtClean="0"/>
                        <a:t>82.000</a:t>
                      </a:r>
                      <a:endParaRPr lang="ca-ES" noProof="0" dirty="0"/>
                    </a:p>
                  </a:txBody>
                  <a:tcPr/>
                </a:tc>
                <a:tc>
                  <a:txBody>
                    <a:bodyPr/>
                    <a:lstStyle/>
                    <a:p>
                      <a:pPr algn="ctr"/>
                      <a:r>
                        <a:rPr lang="ca-ES" noProof="0" dirty="0" smtClean="0"/>
                        <a:t>61.500</a:t>
                      </a:r>
                      <a:endParaRPr lang="ca-ES" noProof="0" dirty="0"/>
                    </a:p>
                  </a:txBody>
                  <a:tcPr/>
                </a:tc>
                <a:tc>
                  <a:txBody>
                    <a:bodyPr/>
                    <a:lstStyle/>
                    <a:p>
                      <a:pPr algn="ctr"/>
                      <a:r>
                        <a:rPr lang="ca-ES" noProof="0" dirty="0" smtClean="0"/>
                        <a:t>41.000</a:t>
                      </a:r>
                      <a:endParaRPr lang="ca-ES" noProof="0" dirty="0"/>
                    </a:p>
                  </a:txBody>
                  <a:tcPr/>
                </a:tc>
                <a:tc>
                  <a:txBody>
                    <a:bodyPr/>
                    <a:lstStyle/>
                    <a:p>
                      <a:pPr algn="ctr"/>
                      <a:r>
                        <a:rPr lang="ca-ES" noProof="0" dirty="0" smtClean="0"/>
                        <a:t>20.500</a:t>
                      </a:r>
                      <a:endParaRPr lang="ca-ES" noProof="0" dirty="0"/>
                    </a:p>
                  </a:txBody>
                  <a:tcPr/>
                </a:tc>
              </a:tr>
              <a:tr h="447700">
                <a:tc>
                  <a:txBody>
                    <a:bodyPr/>
                    <a:lstStyle/>
                    <a:p>
                      <a:pPr algn="ctr"/>
                      <a:r>
                        <a:rPr lang="ca-ES" sz="1100" noProof="0" dirty="0" smtClean="0"/>
                        <a:t>Cost serveis</a:t>
                      </a:r>
                      <a:r>
                        <a:rPr lang="ca-ES" sz="1100" baseline="0" noProof="0" dirty="0" smtClean="0"/>
                        <a:t> prestats per filials</a:t>
                      </a:r>
                      <a:endParaRPr lang="ca-ES" sz="1100" noProof="0" dirty="0"/>
                    </a:p>
                  </a:txBody>
                  <a:tcPr/>
                </a:tc>
                <a:tc>
                  <a:txBody>
                    <a:bodyPr/>
                    <a:lstStyle/>
                    <a:p>
                      <a:pPr algn="ctr"/>
                      <a:r>
                        <a:rPr lang="ca-ES" noProof="0" dirty="0" smtClean="0"/>
                        <a:t>12.000</a:t>
                      </a:r>
                      <a:endParaRPr lang="ca-ES" noProof="0" dirty="0"/>
                    </a:p>
                  </a:txBody>
                  <a:tcPr/>
                </a:tc>
                <a:tc>
                  <a:txBody>
                    <a:bodyPr/>
                    <a:lstStyle/>
                    <a:p>
                      <a:pPr algn="ctr"/>
                      <a:r>
                        <a:rPr lang="ca-ES" noProof="0" dirty="0" smtClean="0"/>
                        <a:t>9.000</a:t>
                      </a:r>
                      <a:endParaRPr lang="ca-ES" noProof="0" dirty="0"/>
                    </a:p>
                  </a:txBody>
                  <a:tcPr/>
                </a:tc>
                <a:tc>
                  <a:txBody>
                    <a:bodyPr/>
                    <a:lstStyle/>
                    <a:p>
                      <a:pPr algn="ctr"/>
                      <a:r>
                        <a:rPr lang="ca-ES" noProof="0" dirty="0" smtClean="0"/>
                        <a:t>6.000</a:t>
                      </a:r>
                      <a:endParaRPr lang="ca-ES" noProof="0" dirty="0"/>
                    </a:p>
                  </a:txBody>
                  <a:tcPr/>
                </a:tc>
                <a:tc>
                  <a:txBody>
                    <a:bodyPr/>
                    <a:lstStyle/>
                    <a:p>
                      <a:pPr algn="ctr"/>
                      <a:r>
                        <a:rPr lang="ca-ES" noProof="0" dirty="0" smtClean="0"/>
                        <a:t>3.000</a:t>
                      </a:r>
                      <a:endParaRPr lang="ca-ES" noProof="0" dirty="0"/>
                    </a:p>
                  </a:txBody>
                  <a:tcPr/>
                </a:tc>
              </a:tr>
              <a:tr h="447700">
                <a:tc>
                  <a:txBody>
                    <a:bodyPr/>
                    <a:lstStyle/>
                    <a:p>
                      <a:pPr algn="ctr"/>
                      <a:r>
                        <a:rPr lang="ca-ES" sz="1100" noProof="0" dirty="0" smtClean="0"/>
                        <a:t>Cost sense plataforma de tramesa de fitxers (1)</a:t>
                      </a:r>
                      <a:endParaRPr lang="ca-ES" sz="1100" noProof="0" dirty="0"/>
                    </a:p>
                  </a:txBody>
                  <a:tcPr>
                    <a:solidFill>
                      <a:schemeClr val="accent4">
                        <a:lumMod val="20000"/>
                        <a:lumOff val="80000"/>
                      </a:schemeClr>
                    </a:solidFill>
                  </a:tcPr>
                </a:tc>
                <a:tc>
                  <a:txBody>
                    <a:bodyPr/>
                    <a:lstStyle/>
                    <a:p>
                      <a:pPr algn="ctr"/>
                      <a:r>
                        <a:rPr lang="ca-ES" noProof="0" dirty="0" smtClean="0"/>
                        <a:t>284.000</a:t>
                      </a:r>
                      <a:endParaRPr lang="ca-ES" noProof="0" dirty="0"/>
                    </a:p>
                  </a:txBody>
                  <a:tcPr>
                    <a:solidFill>
                      <a:schemeClr val="accent4">
                        <a:lumMod val="20000"/>
                        <a:lumOff val="80000"/>
                      </a:schemeClr>
                    </a:solidFill>
                  </a:tcPr>
                </a:tc>
                <a:tc>
                  <a:txBody>
                    <a:bodyPr/>
                    <a:lstStyle/>
                    <a:p>
                      <a:pPr algn="ctr"/>
                      <a:r>
                        <a:rPr lang="ca-ES" noProof="0" dirty="0" smtClean="0"/>
                        <a:t>284.000</a:t>
                      </a:r>
                      <a:endParaRPr lang="ca-ES" noProof="0" dirty="0"/>
                    </a:p>
                  </a:txBody>
                  <a:tcPr>
                    <a:solidFill>
                      <a:schemeClr val="accent4">
                        <a:lumMod val="20000"/>
                        <a:lumOff val="80000"/>
                      </a:schemeClr>
                    </a:solidFill>
                  </a:tcPr>
                </a:tc>
                <a:tc>
                  <a:txBody>
                    <a:bodyPr/>
                    <a:lstStyle/>
                    <a:p>
                      <a:pPr algn="ctr"/>
                      <a:r>
                        <a:rPr lang="ca-ES" noProof="0" dirty="0" smtClean="0"/>
                        <a:t>284.000</a:t>
                      </a:r>
                      <a:endParaRPr lang="ca-ES" noProof="0" dirty="0"/>
                    </a:p>
                  </a:txBody>
                  <a:tcPr>
                    <a:solidFill>
                      <a:schemeClr val="accent4">
                        <a:lumMod val="20000"/>
                        <a:lumOff val="80000"/>
                      </a:schemeClr>
                    </a:solidFill>
                  </a:tcPr>
                </a:tc>
                <a:tc>
                  <a:txBody>
                    <a:bodyPr/>
                    <a:lstStyle/>
                    <a:p>
                      <a:pPr algn="ctr"/>
                      <a:r>
                        <a:rPr lang="ca-ES" noProof="0" dirty="0" smtClean="0"/>
                        <a:t>284.000</a:t>
                      </a:r>
                      <a:endParaRPr lang="ca-ES" noProof="0" dirty="0"/>
                    </a:p>
                  </a:txBody>
                  <a:tcPr>
                    <a:solidFill>
                      <a:schemeClr val="accent4">
                        <a:lumMod val="20000"/>
                        <a:lumOff val="80000"/>
                      </a:schemeClr>
                    </a:solidFill>
                  </a:tcPr>
                </a:tc>
              </a:tr>
              <a:tr h="447700">
                <a:tc>
                  <a:txBody>
                    <a:bodyPr/>
                    <a:lstStyle/>
                    <a:p>
                      <a:pPr algn="ctr"/>
                      <a:r>
                        <a:rPr lang="ca-ES" sz="1100" noProof="0" dirty="0" smtClean="0"/>
                        <a:t>Diferència</a:t>
                      </a:r>
                      <a:endParaRPr lang="ca-ES" sz="1100" noProof="0" dirty="0"/>
                    </a:p>
                  </a:txBody>
                  <a:tcPr/>
                </a:tc>
                <a:tc>
                  <a:txBody>
                    <a:bodyPr/>
                    <a:lstStyle/>
                    <a:p>
                      <a:pPr algn="ctr"/>
                      <a:r>
                        <a:rPr lang="ca-ES" noProof="0" dirty="0" smtClean="0">
                          <a:solidFill>
                            <a:srgbClr val="FF0000"/>
                          </a:solidFill>
                        </a:rPr>
                        <a:t>-200.000 </a:t>
                      </a:r>
                      <a:r>
                        <a:rPr lang="ca-ES" sz="1100" noProof="0" dirty="0" smtClean="0">
                          <a:solidFill>
                            <a:srgbClr val="FF0000"/>
                          </a:solidFill>
                        </a:rPr>
                        <a:t>(3)</a:t>
                      </a:r>
                      <a:endParaRPr lang="ca-ES" noProof="0" dirty="0">
                        <a:solidFill>
                          <a:srgbClr val="FF0000"/>
                        </a:solidFill>
                      </a:endParaRPr>
                    </a:p>
                  </a:txBody>
                  <a:tcPr/>
                </a:tc>
                <a:tc>
                  <a:txBody>
                    <a:bodyPr/>
                    <a:lstStyle/>
                    <a:p>
                      <a:pPr algn="ctr"/>
                      <a:r>
                        <a:rPr lang="ca-ES" noProof="0" dirty="0" smtClean="0"/>
                        <a:t>41.000</a:t>
                      </a:r>
                      <a:endParaRPr lang="ca-ES" noProof="0" dirty="0"/>
                    </a:p>
                  </a:txBody>
                  <a:tcPr/>
                </a:tc>
                <a:tc>
                  <a:txBody>
                    <a:bodyPr/>
                    <a:lstStyle/>
                    <a:p>
                      <a:pPr algn="ctr"/>
                      <a:r>
                        <a:rPr lang="ca-ES" noProof="0" dirty="0" smtClean="0"/>
                        <a:t>112.000</a:t>
                      </a:r>
                      <a:endParaRPr lang="ca-ES" noProof="0" dirty="0"/>
                    </a:p>
                  </a:txBody>
                  <a:tcPr/>
                </a:tc>
                <a:tc>
                  <a:txBody>
                    <a:bodyPr/>
                    <a:lstStyle/>
                    <a:p>
                      <a:pPr algn="ctr"/>
                      <a:r>
                        <a:rPr lang="ca-ES" noProof="0" dirty="0" smtClean="0"/>
                        <a:t>183.000</a:t>
                      </a:r>
                      <a:endParaRPr lang="ca-ES" noProof="0" dirty="0"/>
                    </a:p>
                  </a:txBody>
                  <a:tcPr/>
                </a:tc>
              </a:tr>
              <a:tr h="447700">
                <a:tc>
                  <a:txBody>
                    <a:bodyPr/>
                    <a:lstStyle/>
                    <a:p>
                      <a:pPr algn="ctr"/>
                      <a:r>
                        <a:rPr lang="ca-ES" noProof="0" dirty="0" smtClean="0"/>
                        <a:t>ROI</a:t>
                      </a:r>
                      <a:endParaRPr lang="ca-ES" noProof="0" dirty="0"/>
                    </a:p>
                  </a:txBody>
                  <a:tc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c>
                  <a:txBody>
                    <a:bodyPr/>
                    <a:lstStyle/>
                    <a:p>
                      <a:pPr algn="ctr"/>
                      <a:r>
                        <a:rPr lang="ca-ES" noProof="0" dirty="0" smtClean="0">
                          <a:solidFill>
                            <a:srgbClr val="FF0000"/>
                          </a:solidFill>
                        </a:rPr>
                        <a:t>-200.000</a:t>
                      </a:r>
                      <a:endParaRPr lang="ca-ES" noProof="0" dirty="0">
                        <a:solidFill>
                          <a:srgbClr val="FF0000"/>
                        </a:solidFill>
                      </a:endParaRPr>
                    </a:p>
                  </a:txBody>
                  <a:tc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c>
                  <a:txBody>
                    <a:bodyPr/>
                    <a:lstStyle/>
                    <a:p>
                      <a:pPr algn="ctr"/>
                      <a:r>
                        <a:rPr lang="ca-ES" noProof="0" dirty="0" smtClean="0">
                          <a:solidFill>
                            <a:srgbClr val="FF0000"/>
                          </a:solidFill>
                        </a:rPr>
                        <a:t>-159.000</a:t>
                      </a:r>
                      <a:endParaRPr lang="ca-ES" noProof="0" dirty="0">
                        <a:solidFill>
                          <a:srgbClr val="FF0000"/>
                        </a:solidFill>
                      </a:endParaRPr>
                    </a:p>
                  </a:txBody>
                  <a:tc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c>
                  <a:txBody>
                    <a:bodyPr/>
                    <a:lstStyle/>
                    <a:p>
                      <a:pPr algn="ctr"/>
                      <a:r>
                        <a:rPr lang="ca-ES" noProof="0" dirty="0" smtClean="0">
                          <a:solidFill>
                            <a:srgbClr val="FF0000"/>
                          </a:solidFill>
                        </a:rPr>
                        <a:t>-47.000</a:t>
                      </a:r>
                      <a:endParaRPr lang="ca-ES" noProof="0" dirty="0">
                        <a:solidFill>
                          <a:srgbClr val="FF0000"/>
                        </a:solidFill>
                      </a:endParaRPr>
                    </a:p>
                  </a:txBody>
                  <a:tc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c>
                  <a:txBody>
                    <a:bodyPr/>
                    <a:lstStyle/>
                    <a:p>
                      <a:pPr algn="ctr"/>
                      <a:r>
                        <a:rPr lang="ca-ES" noProof="0" dirty="0" smtClean="0"/>
                        <a:t>13.600</a:t>
                      </a:r>
                      <a:endParaRPr lang="ca-ES" noProof="0"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8"/>
          </p:nvPr>
        </p:nvSpPr>
        <p:spPr>
          <a:xfrm>
            <a:off x="803339" y="1235035"/>
            <a:ext cx="8315325" cy="4821382"/>
          </a:xfrm>
        </p:spPr>
        <p:txBody>
          <a:bodyPr>
            <a:normAutofit/>
          </a:bodyPr>
          <a:lstStyle/>
          <a:p>
            <a:pPr lvl="0">
              <a:buNone/>
            </a:pPr>
            <a:r>
              <a:rPr lang="ca-ES" sz="1600" dirty="0" smtClean="0"/>
              <a:t>(1) És el cost que tenim si no fem res i continuem tal com estem. Si no instal·lem la plataforma és un cost que hem d’assumir per continuar donant el servei. Es considera un cost fix. Per ser més acurats s’hauria d’incrementar amb el IPC anual.</a:t>
            </a:r>
            <a:endParaRPr lang="es-ES" sz="1600" dirty="0" smtClean="0"/>
          </a:p>
          <a:p>
            <a:pPr lvl="0">
              <a:buNone/>
            </a:pPr>
            <a:r>
              <a:rPr lang="ca-ES" sz="1600" dirty="0" smtClean="0"/>
              <a:t>(2) El cost del manteniment dels sistemes existents va disminuint doncs hi ha trameses que es passen a la nova plataforma.</a:t>
            </a:r>
            <a:endParaRPr lang="es-ES" sz="1600" dirty="0" smtClean="0"/>
          </a:p>
          <a:p>
            <a:pPr lvl="0">
              <a:buNone/>
            </a:pPr>
            <a:r>
              <a:rPr lang="ca-ES" sz="1600" dirty="0" smtClean="0"/>
              <a:t>(3) El ROI del primer any és negatiu i compren el cost d’adquisició de llicències e instal·lació de la plataforma.</a:t>
            </a:r>
            <a:endParaRPr lang="es-ES" sz="1600" dirty="0" smtClean="0"/>
          </a:p>
          <a:p>
            <a:pPr lvl="0">
              <a:buNone/>
            </a:pPr>
            <a:r>
              <a:rPr lang="ca-ES" sz="1600" dirty="0" smtClean="0"/>
              <a:t>(4) El cost s’ha reduït, doncs no hi ha compra de llicències, només es paga el manteniment.</a:t>
            </a:r>
            <a:endParaRPr lang="es-ES" sz="1600" dirty="0" smtClean="0"/>
          </a:p>
          <a:p>
            <a:pPr lvl="0">
              <a:buNone/>
            </a:pPr>
            <a:r>
              <a:rPr lang="ca-ES" sz="1600" dirty="0" smtClean="0"/>
              <a:t>(5) El cost s’ha reduït doncs no hi ha feines d’implementació, només de manteniment.</a:t>
            </a:r>
            <a:endParaRPr lang="es-ES" sz="1600" dirty="0" smtClean="0"/>
          </a:p>
          <a:p>
            <a:pPr lvl="0">
              <a:buNone/>
            </a:pPr>
            <a:r>
              <a:rPr lang="ca-ES" sz="1600" dirty="0" smtClean="0"/>
              <a:t>(6) El cost del manteniment dels sistemes existents s’ha reduït, doncs se suposa que el 25% de les trameses han passat a la nova plataforma.</a:t>
            </a:r>
            <a:endParaRPr lang="es-ES" sz="1600" dirty="0" smtClean="0"/>
          </a:p>
          <a:p>
            <a:pPr lvl="0">
              <a:buNone/>
            </a:pPr>
            <a:r>
              <a:rPr lang="ca-ES" sz="1600" dirty="0" smtClean="0"/>
              <a:t>(7) El cost de les llicències i manteniment dels productes de la plataforma es considera fix. Per ser més acurats s’haurien d’incrementar amb el IPC anual.</a:t>
            </a:r>
            <a:endParaRPr lang="es-ES" sz="1600" dirty="0" smtClean="0"/>
          </a:p>
          <a:p>
            <a:pPr lvl="0">
              <a:buNone/>
            </a:pPr>
            <a:r>
              <a:rPr lang="ca-ES" sz="1600" dirty="0" smtClean="0"/>
              <a:t>(8) El cost dels sistemes existents ha disminuït doncs se suposa que el 50% de les trameses han passat a la nova plataforma.</a:t>
            </a:r>
            <a:endParaRPr lang="es-ES" sz="1600" dirty="0" smtClean="0"/>
          </a:p>
          <a:p>
            <a:pPr lvl="0">
              <a:buNone/>
            </a:pPr>
            <a:r>
              <a:rPr lang="ca-ES" sz="1600" dirty="0" smtClean="0"/>
              <a:t>(9) El cost dels sistemes existents ha disminuït doncs se suposa que el 75% de les trameses han passat a la nova plataforma.</a:t>
            </a:r>
            <a:endParaRPr lang="es-ES" sz="1600" dirty="0" smtClean="0"/>
          </a:p>
        </p:txBody>
      </p:sp>
      <p:sp>
        <p:nvSpPr>
          <p:cNvPr id="3" name="2 Marcador de texto"/>
          <p:cNvSpPr>
            <a:spLocks noGrp="1"/>
          </p:cNvSpPr>
          <p:nvPr>
            <p:ph type="body" sz="quarter" idx="14"/>
          </p:nvPr>
        </p:nvSpPr>
        <p:spPr>
          <a:xfrm>
            <a:off x="733488" y="437324"/>
            <a:ext cx="8385176" cy="857085"/>
          </a:xfrm>
        </p:spPr>
        <p:txBody>
          <a:bodyPr>
            <a:normAutofit/>
          </a:bodyPr>
          <a:lstStyle/>
          <a:p>
            <a:r>
              <a:rPr lang="ca-ES" sz="3600" i="0" dirty="0" smtClean="0">
                <a:solidFill>
                  <a:schemeClr val="tx1"/>
                </a:solidFill>
                <a:latin typeface="+mj-lt"/>
              </a:rPr>
              <a:t>Retorn de la inversió </a:t>
            </a:r>
            <a:r>
              <a:rPr lang="ca-ES" sz="2800" i="0" dirty="0" smtClean="0">
                <a:solidFill>
                  <a:schemeClr val="tx1"/>
                </a:solidFill>
                <a:latin typeface="+mj-lt"/>
              </a:rPr>
              <a:t>(explicació)</a:t>
            </a:r>
            <a:endParaRPr lang="es-ES" sz="2800" i="0" dirty="0" smtClean="0">
              <a:solidFill>
                <a:schemeClr val="tx1"/>
              </a:solidFill>
              <a:latin typeface="+mj-lt"/>
            </a:endParaRP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33400" y="395288"/>
            <a:ext cx="6511925" cy="369332"/>
          </a:xfrm>
          <a:prstGeom prst="rect">
            <a:avLst/>
          </a:prstGeom>
          <a:noFill/>
          <a:ln w="9525">
            <a:noFill/>
            <a:miter lim="800000"/>
            <a:headEnd/>
            <a:tailEnd/>
          </a:ln>
          <a:effectLst/>
        </p:spPr>
        <p:txBody>
          <a:bodyPr lIns="0" tIns="0" rIns="0" bIns="0">
            <a:spAutoFit/>
          </a:bodyPr>
          <a:lstStyle/>
          <a:p>
            <a:pPr eaLnBrk="0" hangingPunct="0">
              <a:spcBef>
                <a:spcPct val="50000"/>
              </a:spcBef>
            </a:pPr>
            <a:r>
              <a:rPr lang="es-ES_tradnl" sz="2400" dirty="0" smtClean="0"/>
              <a:t>Arquitectura</a:t>
            </a:r>
            <a:endParaRPr lang="es-ES_tradnl" sz="2400" dirty="0">
              <a:latin typeface="Times" pitchFamily="18" charset="0"/>
            </a:endParaRPr>
          </a:p>
        </p:txBody>
      </p:sp>
      <p:sp>
        <p:nvSpPr>
          <p:cNvPr id="4" name="Text Box 4"/>
          <p:cNvSpPr txBox="1">
            <a:spLocks noChangeArrowheads="1"/>
          </p:cNvSpPr>
          <p:nvPr/>
        </p:nvSpPr>
        <p:spPr bwMode="auto">
          <a:xfrm>
            <a:off x="533400" y="782638"/>
            <a:ext cx="6511925" cy="304800"/>
          </a:xfrm>
          <a:prstGeom prst="rect">
            <a:avLst/>
          </a:prstGeom>
          <a:noFill/>
          <a:ln w="9525">
            <a:noFill/>
            <a:miter lim="800000"/>
            <a:headEnd/>
            <a:tailEnd/>
          </a:ln>
          <a:effectLst/>
        </p:spPr>
        <p:txBody>
          <a:bodyPr lIns="0" tIns="0" rIns="0" bIns="0">
            <a:spAutoFit/>
          </a:bodyPr>
          <a:lstStyle/>
          <a:p>
            <a:pPr eaLnBrk="0" hangingPunct="0">
              <a:spcBef>
                <a:spcPct val="50000"/>
              </a:spcBef>
            </a:pPr>
            <a:r>
              <a:rPr lang="es-ES_tradnl" sz="2000" dirty="0" err="1" smtClean="0"/>
              <a:t>Escenari</a:t>
            </a:r>
            <a:r>
              <a:rPr lang="es-ES_tradnl" sz="2000" dirty="0" smtClean="0"/>
              <a:t> </a:t>
            </a:r>
            <a:r>
              <a:rPr lang="es-ES_tradnl" sz="2000" dirty="0" err="1" smtClean="0"/>
              <a:t>objectiu</a:t>
            </a:r>
            <a:endParaRPr lang="es-ES_tradnl" sz="2000" dirty="0"/>
          </a:p>
        </p:txBody>
      </p:sp>
      <p:sp>
        <p:nvSpPr>
          <p:cNvPr id="5" name="59 Rectángulo"/>
          <p:cNvSpPr>
            <a:spLocks noChangeArrowheads="1"/>
          </p:cNvSpPr>
          <p:nvPr/>
        </p:nvSpPr>
        <p:spPr bwMode="auto">
          <a:xfrm rot="16200000">
            <a:off x="-1306735" y="3598452"/>
            <a:ext cx="3856754" cy="425374"/>
          </a:xfrm>
          <a:prstGeom prst="rect">
            <a:avLst/>
          </a:prstGeom>
          <a:solidFill>
            <a:srgbClr val="00B050"/>
          </a:solidFill>
          <a:ln w="9525" algn="ctr">
            <a:solidFill>
              <a:schemeClr val="tx1"/>
            </a:solidFill>
            <a:round/>
            <a:headEnd/>
            <a:tailEnd/>
          </a:ln>
        </p:spPr>
        <p:txBody>
          <a:bodyPr/>
          <a:lstStyle/>
          <a:p>
            <a:endParaRPr lang="es-ES_tradnl"/>
          </a:p>
        </p:txBody>
      </p:sp>
      <p:sp>
        <p:nvSpPr>
          <p:cNvPr id="6" name="61 CuadroTexto"/>
          <p:cNvSpPr txBox="1">
            <a:spLocks noChangeArrowheads="1"/>
          </p:cNvSpPr>
          <p:nvPr/>
        </p:nvSpPr>
        <p:spPr bwMode="auto">
          <a:xfrm rot="16200000">
            <a:off x="-124965" y="3619972"/>
            <a:ext cx="1493216" cy="307777"/>
          </a:xfrm>
          <a:prstGeom prst="rect">
            <a:avLst/>
          </a:prstGeom>
          <a:noFill/>
          <a:ln w="9525">
            <a:noFill/>
            <a:miter lim="800000"/>
            <a:headEnd/>
            <a:tailEnd/>
          </a:ln>
        </p:spPr>
        <p:txBody>
          <a:bodyPr wrap="square">
            <a:spAutoFit/>
          </a:bodyPr>
          <a:lstStyle/>
          <a:p>
            <a:pPr algn="ctr"/>
            <a:r>
              <a:rPr lang="es-ES_tradnl" sz="1400" b="1" dirty="0" err="1" smtClean="0"/>
              <a:t>Aplicacions</a:t>
            </a:r>
            <a:endParaRPr lang="es-ES_tradnl" sz="1400" b="1" dirty="0"/>
          </a:p>
        </p:txBody>
      </p:sp>
      <p:cxnSp>
        <p:nvCxnSpPr>
          <p:cNvPr id="7" name="148 Conector recto de flecha"/>
          <p:cNvCxnSpPr>
            <a:cxnSpLocks noChangeShapeType="1"/>
          </p:cNvCxnSpPr>
          <p:nvPr/>
        </p:nvCxnSpPr>
        <p:spPr bwMode="auto">
          <a:xfrm>
            <a:off x="834330" y="2227048"/>
            <a:ext cx="668362" cy="0"/>
          </a:xfrm>
          <a:prstGeom prst="straightConnector1">
            <a:avLst/>
          </a:prstGeom>
          <a:noFill/>
          <a:ln w="25400" algn="ctr">
            <a:solidFill>
              <a:schemeClr val="tx1"/>
            </a:solidFill>
            <a:round/>
            <a:headEnd type="arrow" w="med" len="med"/>
            <a:tailEnd type="arrow" w="med" len="med"/>
          </a:ln>
        </p:spPr>
      </p:cxnSp>
      <p:cxnSp>
        <p:nvCxnSpPr>
          <p:cNvPr id="8" name="148 Conector recto de flecha"/>
          <p:cNvCxnSpPr>
            <a:cxnSpLocks noChangeShapeType="1"/>
          </p:cNvCxnSpPr>
          <p:nvPr/>
        </p:nvCxnSpPr>
        <p:spPr bwMode="auto">
          <a:xfrm>
            <a:off x="834330" y="3297895"/>
            <a:ext cx="668362" cy="0"/>
          </a:xfrm>
          <a:prstGeom prst="straightConnector1">
            <a:avLst/>
          </a:prstGeom>
          <a:noFill/>
          <a:ln w="25400" algn="ctr">
            <a:solidFill>
              <a:schemeClr val="tx1"/>
            </a:solidFill>
            <a:round/>
            <a:headEnd type="arrow" w="med" len="med"/>
            <a:tailEnd type="arrow" w="med" len="med"/>
          </a:ln>
        </p:spPr>
      </p:cxnSp>
      <p:cxnSp>
        <p:nvCxnSpPr>
          <p:cNvPr id="9" name="148 Conector recto de flecha"/>
          <p:cNvCxnSpPr>
            <a:cxnSpLocks noChangeShapeType="1"/>
          </p:cNvCxnSpPr>
          <p:nvPr/>
        </p:nvCxnSpPr>
        <p:spPr bwMode="auto">
          <a:xfrm>
            <a:off x="834330" y="4258633"/>
            <a:ext cx="668362" cy="0"/>
          </a:xfrm>
          <a:prstGeom prst="straightConnector1">
            <a:avLst/>
          </a:prstGeom>
          <a:noFill/>
          <a:ln w="25400" algn="ctr">
            <a:solidFill>
              <a:schemeClr val="tx1"/>
            </a:solidFill>
            <a:round/>
            <a:headEnd type="arrow" w="med" len="med"/>
            <a:tailEnd type="arrow" w="med" len="med"/>
          </a:ln>
        </p:spPr>
      </p:cxnSp>
      <p:cxnSp>
        <p:nvCxnSpPr>
          <p:cNvPr id="10" name="148 Conector recto de flecha"/>
          <p:cNvCxnSpPr>
            <a:cxnSpLocks noChangeShapeType="1"/>
          </p:cNvCxnSpPr>
          <p:nvPr/>
        </p:nvCxnSpPr>
        <p:spPr bwMode="auto">
          <a:xfrm>
            <a:off x="834330" y="5244757"/>
            <a:ext cx="668362" cy="0"/>
          </a:xfrm>
          <a:prstGeom prst="straightConnector1">
            <a:avLst/>
          </a:prstGeom>
          <a:noFill/>
          <a:ln w="25400" algn="ctr">
            <a:solidFill>
              <a:schemeClr val="tx1"/>
            </a:solidFill>
            <a:round/>
            <a:headEnd type="arrow" w="med" len="med"/>
            <a:tailEnd type="arrow" w="med" len="med"/>
          </a:ln>
        </p:spPr>
      </p:cxnSp>
      <p:grpSp>
        <p:nvGrpSpPr>
          <p:cNvPr id="16" name="37 Grupo"/>
          <p:cNvGrpSpPr>
            <a:grpSpLocks/>
          </p:cNvGrpSpPr>
          <p:nvPr/>
        </p:nvGrpSpPr>
        <p:grpSpPr bwMode="auto">
          <a:xfrm>
            <a:off x="1932605" y="1343052"/>
            <a:ext cx="1314450" cy="985837"/>
            <a:chOff x="1301699" y="2151045"/>
            <a:chExt cx="1314469" cy="985851"/>
          </a:xfrm>
        </p:grpSpPr>
        <p:sp>
          <p:nvSpPr>
            <p:cNvPr id="17" name="38 Rectángulo"/>
            <p:cNvSpPr>
              <a:spLocks noChangeArrowheads="1"/>
            </p:cNvSpPr>
            <p:nvPr/>
          </p:nvSpPr>
          <p:spPr bwMode="auto">
            <a:xfrm>
              <a:off x="1338213" y="2151045"/>
              <a:ext cx="1168416" cy="766774"/>
            </a:xfrm>
            <a:prstGeom prst="rect">
              <a:avLst/>
            </a:prstGeom>
            <a:solidFill>
              <a:srgbClr val="99FF99"/>
            </a:solidFill>
            <a:ln w="9525" algn="ctr">
              <a:solidFill>
                <a:schemeClr val="tx1"/>
              </a:solidFill>
              <a:round/>
              <a:headEnd/>
              <a:tailEnd/>
            </a:ln>
          </p:spPr>
          <p:txBody>
            <a:bodyPr/>
            <a:lstStyle/>
            <a:p>
              <a:endParaRPr lang="es-ES_tradnl"/>
            </a:p>
          </p:txBody>
        </p:sp>
        <p:sp>
          <p:nvSpPr>
            <p:cNvPr id="18" name="39 CuadroTexto"/>
            <p:cNvSpPr txBox="1">
              <a:spLocks noChangeArrowheads="1"/>
            </p:cNvSpPr>
            <p:nvPr/>
          </p:nvSpPr>
          <p:spPr bwMode="auto">
            <a:xfrm>
              <a:off x="1411239" y="2589201"/>
              <a:ext cx="1022364" cy="277003"/>
            </a:xfrm>
            <a:prstGeom prst="rect">
              <a:avLst/>
            </a:prstGeom>
            <a:solidFill>
              <a:srgbClr val="99CCFF"/>
            </a:solidFill>
            <a:ln w="12700">
              <a:solidFill>
                <a:schemeClr val="tx1"/>
              </a:solidFill>
              <a:miter lim="800000"/>
              <a:headEnd/>
              <a:tailEnd/>
            </a:ln>
          </p:spPr>
          <p:txBody>
            <a:bodyPr>
              <a:spAutoFit/>
            </a:bodyPr>
            <a:lstStyle/>
            <a:p>
              <a:pPr algn="ctr"/>
              <a:r>
                <a:rPr lang="es-ES_tradnl" sz="1200" dirty="0" smtClean="0"/>
                <a:t>FT </a:t>
              </a:r>
              <a:r>
                <a:rPr lang="es-ES_tradnl" sz="1200" dirty="0" err="1" smtClean="0"/>
                <a:t>Agent</a:t>
              </a:r>
              <a:endParaRPr lang="es-ES_tradnl" sz="1200" dirty="0"/>
            </a:p>
          </p:txBody>
        </p:sp>
        <p:sp>
          <p:nvSpPr>
            <p:cNvPr id="19" name="40 CuadroTexto"/>
            <p:cNvSpPr txBox="1">
              <a:spLocks noChangeArrowheads="1"/>
            </p:cNvSpPr>
            <p:nvPr/>
          </p:nvSpPr>
          <p:spPr bwMode="auto">
            <a:xfrm>
              <a:off x="1301699" y="2187558"/>
              <a:ext cx="985851" cy="277003"/>
            </a:xfrm>
            <a:prstGeom prst="rect">
              <a:avLst/>
            </a:prstGeom>
            <a:noFill/>
            <a:ln w="9525">
              <a:noFill/>
              <a:miter lim="800000"/>
              <a:headEnd/>
              <a:tailEnd/>
            </a:ln>
          </p:spPr>
          <p:txBody>
            <a:bodyPr>
              <a:spAutoFit/>
            </a:bodyPr>
            <a:lstStyle/>
            <a:p>
              <a:pPr algn="ctr"/>
              <a:r>
                <a:rPr lang="es-ES_tradnl" sz="1200" dirty="0" smtClean="0"/>
                <a:t>Mainframe</a:t>
              </a:r>
              <a:endParaRPr lang="es-ES_tradnl" sz="1200" dirty="0"/>
            </a:p>
          </p:txBody>
        </p:sp>
        <p:sp>
          <p:nvSpPr>
            <p:cNvPr id="20" name="41 CuadroTexto"/>
            <p:cNvSpPr txBox="1">
              <a:spLocks noChangeArrowheads="1"/>
            </p:cNvSpPr>
            <p:nvPr/>
          </p:nvSpPr>
          <p:spPr bwMode="auto">
            <a:xfrm>
              <a:off x="1922421" y="2890675"/>
              <a:ext cx="693747" cy="246221"/>
            </a:xfrm>
            <a:prstGeom prst="rect">
              <a:avLst/>
            </a:prstGeom>
            <a:noFill/>
            <a:ln w="9525">
              <a:noFill/>
              <a:miter lim="800000"/>
              <a:headEnd/>
              <a:tailEnd/>
            </a:ln>
          </p:spPr>
          <p:txBody>
            <a:bodyPr>
              <a:spAutoFit/>
            </a:bodyPr>
            <a:lstStyle/>
            <a:p>
              <a:pPr algn="r"/>
              <a:r>
                <a:rPr lang="es-ES_tradnl" sz="1000"/>
                <a:t>zSeries</a:t>
              </a:r>
            </a:p>
          </p:txBody>
        </p:sp>
      </p:grpSp>
      <p:grpSp>
        <p:nvGrpSpPr>
          <p:cNvPr id="11" name="37 Grupo"/>
          <p:cNvGrpSpPr>
            <a:grpSpLocks/>
          </p:cNvGrpSpPr>
          <p:nvPr/>
        </p:nvGrpSpPr>
        <p:grpSpPr bwMode="auto">
          <a:xfrm>
            <a:off x="1469849" y="1846250"/>
            <a:ext cx="1314450" cy="985837"/>
            <a:chOff x="1301699" y="2151045"/>
            <a:chExt cx="1314469" cy="985851"/>
          </a:xfrm>
        </p:grpSpPr>
        <p:sp>
          <p:nvSpPr>
            <p:cNvPr id="12" name="38 Rectángulo"/>
            <p:cNvSpPr>
              <a:spLocks noChangeArrowheads="1"/>
            </p:cNvSpPr>
            <p:nvPr/>
          </p:nvSpPr>
          <p:spPr bwMode="auto">
            <a:xfrm>
              <a:off x="1338213" y="2151045"/>
              <a:ext cx="1168416" cy="766774"/>
            </a:xfrm>
            <a:prstGeom prst="rect">
              <a:avLst/>
            </a:prstGeom>
            <a:solidFill>
              <a:srgbClr val="99FF99"/>
            </a:solidFill>
            <a:ln w="9525" algn="ctr">
              <a:solidFill>
                <a:schemeClr val="tx1"/>
              </a:solidFill>
              <a:round/>
              <a:headEnd/>
              <a:tailEnd/>
            </a:ln>
          </p:spPr>
          <p:txBody>
            <a:bodyPr/>
            <a:lstStyle/>
            <a:p>
              <a:endParaRPr lang="es-ES_tradnl"/>
            </a:p>
          </p:txBody>
        </p:sp>
        <p:sp>
          <p:nvSpPr>
            <p:cNvPr id="13" name="39 CuadroTexto"/>
            <p:cNvSpPr txBox="1">
              <a:spLocks noChangeArrowheads="1"/>
            </p:cNvSpPr>
            <p:nvPr/>
          </p:nvSpPr>
          <p:spPr bwMode="auto">
            <a:xfrm>
              <a:off x="1411239" y="2589201"/>
              <a:ext cx="1022364" cy="277003"/>
            </a:xfrm>
            <a:prstGeom prst="rect">
              <a:avLst/>
            </a:prstGeom>
            <a:solidFill>
              <a:srgbClr val="99CCFF"/>
            </a:solidFill>
            <a:ln w="12700">
              <a:solidFill>
                <a:schemeClr val="tx1"/>
              </a:solidFill>
              <a:miter lim="800000"/>
              <a:headEnd/>
              <a:tailEnd/>
            </a:ln>
          </p:spPr>
          <p:txBody>
            <a:bodyPr>
              <a:spAutoFit/>
            </a:bodyPr>
            <a:lstStyle/>
            <a:p>
              <a:pPr algn="ctr"/>
              <a:r>
                <a:rPr lang="es-ES_tradnl" sz="1200" dirty="0" smtClean="0"/>
                <a:t>FT </a:t>
              </a:r>
              <a:r>
                <a:rPr lang="es-ES_tradnl" sz="1200" dirty="0" err="1" smtClean="0"/>
                <a:t>Agent</a:t>
              </a:r>
              <a:endParaRPr lang="es-ES_tradnl" sz="1200" dirty="0"/>
            </a:p>
          </p:txBody>
        </p:sp>
        <p:sp>
          <p:nvSpPr>
            <p:cNvPr id="14" name="40 CuadroTexto"/>
            <p:cNvSpPr txBox="1">
              <a:spLocks noChangeArrowheads="1"/>
            </p:cNvSpPr>
            <p:nvPr/>
          </p:nvSpPr>
          <p:spPr bwMode="auto">
            <a:xfrm>
              <a:off x="1301699" y="2187558"/>
              <a:ext cx="985851" cy="277003"/>
            </a:xfrm>
            <a:prstGeom prst="rect">
              <a:avLst/>
            </a:prstGeom>
            <a:noFill/>
            <a:ln w="9525">
              <a:noFill/>
              <a:miter lim="800000"/>
              <a:headEnd/>
              <a:tailEnd/>
            </a:ln>
          </p:spPr>
          <p:txBody>
            <a:bodyPr>
              <a:spAutoFit/>
            </a:bodyPr>
            <a:lstStyle/>
            <a:p>
              <a:pPr algn="ctr"/>
              <a:r>
                <a:rPr lang="es-ES_tradnl" sz="1200" dirty="0" smtClean="0"/>
                <a:t>Mainframe</a:t>
              </a:r>
              <a:endParaRPr lang="es-ES_tradnl" sz="1200" dirty="0"/>
            </a:p>
          </p:txBody>
        </p:sp>
        <p:sp>
          <p:nvSpPr>
            <p:cNvPr id="15" name="41 CuadroTexto"/>
            <p:cNvSpPr txBox="1">
              <a:spLocks noChangeArrowheads="1"/>
            </p:cNvSpPr>
            <p:nvPr/>
          </p:nvSpPr>
          <p:spPr bwMode="auto">
            <a:xfrm>
              <a:off x="1922421" y="2890675"/>
              <a:ext cx="693747" cy="246221"/>
            </a:xfrm>
            <a:prstGeom prst="rect">
              <a:avLst/>
            </a:prstGeom>
            <a:noFill/>
            <a:ln w="9525">
              <a:noFill/>
              <a:miter lim="800000"/>
              <a:headEnd/>
              <a:tailEnd/>
            </a:ln>
          </p:spPr>
          <p:txBody>
            <a:bodyPr>
              <a:spAutoFit/>
            </a:bodyPr>
            <a:lstStyle/>
            <a:p>
              <a:pPr algn="r"/>
              <a:r>
                <a:rPr lang="es-ES_tradnl" sz="1000"/>
                <a:t>zSeries</a:t>
              </a:r>
            </a:p>
          </p:txBody>
        </p:sp>
      </p:grpSp>
      <p:sp>
        <p:nvSpPr>
          <p:cNvPr id="21" name="20 Forma libre"/>
          <p:cNvSpPr/>
          <p:nvPr/>
        </p:nvSpPr>
        <p:spPr>
          <a:xfrm>
            <a:off x="2586513" y="1905000"/>
            <a:ext cx="1126574" cy="547655"/>
          </a:xfrm>
          <a:custGeom>
            <a:avLst/>
            <a:gdLst>
              <a:gd name="connsiteX0" fmla="*/ 494144 w 1126574"/>
              <a:gd name="connsiteY0" fmla="*/ 0 h 547655"/>
              <a:gd name="connsiteX1" fmla="*/ 1114630 w 1126574"/>
              <a:gd name="connsiteY1" fmla="*/ 195943 h 547655"/>
              <a:gd name="connsiteX2" fmla="*/ 4287 w 1126574"/>
              <a:gd name="connsiteY2" fmla="*/ 544286 h 547655"/>
            </a:gdLst>
            <a:ahLst/>
            <a:cxnLst>
              <a:cxn ang="0">
                <a:pos x="connsiteX0" y="connsiteY0"/>
              </a:cxn>
              <a:cxn ang="0">
                <a:pos x="connsiteX1" y="connsiteY1"/>
              </a:cxn>
              <a:cxn ang="0">
                <a:pos x="connsiteX2" y="connsiteY2"/>
              </a:cxn>
            </a:cxnLst>
            <a:rect l="l" t="t" r="r" b="b"/>
            <a:pathLst>
              <a:path w="1126574" h="547655">
                <a:moveTo>
                  <a:pt x="494144" y="0"/>
                </a:moveTo>
                <a:cubicBezTo>
                  <a:pt x="845208" y="52614"/>
                  <a:pt x="1196273" y="105229"/>
                  <a:pt x="1114630" y="195943"/>
                </a:cubicBezTo>
                <a:cubicBezTo>
                  <a:pt x="1032987" y="286657"/>
                  <a:pt x="-77356" y="582386"/>
                  <a:pt x="4287" y="544286"/>
                </a:cubicBezTo>
              </a:path>
            </a:pathLst>
          </a:custGeom>
          <a:ln w="12700">
            <a:solidFill>
              <a:schemeClr val="tx1"/>
            </a:solidFill>
            <a:headEnd type="arrow"/>
            <a:tailEnd type="arrow"/>
          </a:ln>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Arial" charset="0"/>
            </a:endParaRPr>
          </a:p>
        </p:txBody>
      </p:sp>
      <p:grpSp>
        <p:nvGrpSpPr>
          <p:cNvPr id="22" name="53 Grupo"/>
          <p:cNvGrpSpPr>
            <a:grpSpLocks/>
          </p:cNvGrpSpPr>
          <p:nvPr/>
        </p:nvGrpSpPr>
        <p:grpSpPr bwMode="auto">
          <a:xfrm>
            <a:off x="1469849" y="2868600"/>
            <a:ext cx="1314450" cy="985837"/>
            <a:chOff x="1301699" y="2151045"/>
            <a:chExt cx="1314469" cy="985851"/>
          </a:xfrm>
        </p:grpSpPr>
        <p:sp>
          <p:nvSpPr>
            <p:cNvPr id="23" name="54 Rectángulo"/>
            <p:cNvSpPr>
              <a:spLocks noChangeArrowheads="1"/>
            </p:cNvSpPr>
            <p:nvPr/>
          </p:nvSpPr>
          <p:spPr bwMode="auto">
            <a:xfrm>
              <a:off x="1338213" y="2151045"/>
              <a:ext cx="1168416" cy="766774"/>
            </a:xfrm>
            <a:prstGeom prst="rect">
              <a:avLst/>
            </a:prstGeom>
            <a:solidFill>
              <a:srgbClr val="FFFFCC"/>
            </a:solidFill>
            <a:ln w="9525" algn="ctr">
              <a:solidFill>
                <a:schemeClr val="tx1"/>
              </a:solidFill>
              <a:round/>
              <a:headEnd/>
              <a:tailEnd/>
            </a:ln>
          </p:spPr>
          <p:txBody>
            <a:bodyPr/>
            <a:lstStyle/>
            <a:p>
              <a:endParaRPr lang="es-ES_tradnl"/>
            </a:p>
          </p:txBody>
        </p:sp>
        <p:sp>
          <p:nvSpPr>
            <p:cNvPr id="24" name="56 CuadroTexto"/>
            <p:cNvSpPr txBox="1">
              <a:spLocks noChangeArrowheads="1"/>
            </p:cNvSpPr>
            <p:nvPr/>
          </p:nvSpPr>
          <p:spPr bwMode="auto">
            <a:xfrm>
              <a:off x="1301699" y="2187558"/>
              <a:ext cx="1168416" cy="307777"/>
            </a:xfrm>
            <a:prstGeom prst="rect">
              <a:avLst/>
            </a:prstGeom>
            <a:noFill/>
            <a:ln w="9525">
              <a:noFill/>
              <a:miter lim="800000"/>
              <a:headEnd/>
              <a:tailEnd/>
            </a:ln>
          </p:spPr>
          <p:txBody>
            <a:bodyPr>
              <a:spAutoFit/>
            </a:bodyPr>
            <a:lstStyle/>
            <a:p>
              <a:pPr algn="ctr"/>
              <a:r>
                <a:rPr lang="es-ES_tradnl" sz="1400" dirty="0" smtClean="0"/>
                <a:t>Servidor</a:t>
              </a:r>
              <a:endParaRPr lang="es-ES_tradnl" sz="1400" dirty="0"/>
            </a:p>
          </p:txBody>
        </p:sp>
        <p:sp>
          <p:nvSpPr>
            <p:cNvPr id="25" name="57 CuadroTexto"/>
            <p:cNvSpPr txBox="1">
              <a:spLocks noChangeArrowheads="1"/>
            </p:cNvSpPr>
            <p:nvPr/>
          </p:nvSpPr>
          <p:spPr bwMode="auto">
            <a:xfrm>
              <a:off x="1922421" y="2890675"/>
              <a:ext cx="693747" cy="246221"/>
            </a:xfrm>
            <a:prstGeom prst="rect">
              <a:avLst/>
            </a:prstGeom>
            <a:noFill/>
            <a:ln w="9525">
              <a:noFill/>
              <a:miter lim="800000"/>
              <a:headEnd/>
              <a:tailEnd/>
            </a:ln>
          </p:spPr>
          <p:txBody>
            <a:bodyPr>
              <a:spAutoFit/>
            </a:bodyPr>
            <a:lstStyle/>
            <a:p>
              <a:pPr algn="r"/>
              <a:r>
                <a:rPr lang="es-ES_tradnl" sz="1000" dirty="0" smtClean="0"/>
                <a:t>Unix</a:t>
              </a:r>
              <a:endParaRPr lang="es-ES_tradnl" sz="1000" dirty="0"/>
            </a:p>
          </p:txBody>
        </p:sp>
      </p:grpSp>
      <p:sp>
        <p:nvSpPr>
          <p:cNvPr id="26" name="39 CuadroTexto"/>
          <p:cNvSpPr txBox="1">
            <a:spLocks noChangeArrowheads="1"/>
          </p:cNvSpPr>
          <p:nvPr/>
        </p:nvSpPr>
        <p:spPr bwMode="auto">
          <a:xfrm>
            <a:off x="1589303" y="3285910"/>
            <a:ext cx="1022349" cy="276999"/>
          </a:xfrm>
          <a:prstGeom prst="rect">
            <a:avLst/>
          </a:prstGeom>
          <a:solidFill>
            <a:srgbClr val="99CCFF"/>
          </a:solidFill>
          <a:ln w="12700">
            <a:solidFill>
              <a:schemeClr val="tx1"/>
            </a:solidFill>
            <a:miter lim="800000"/>
            <a:headEnd/>
            <a:tailEnd/>
          </a:ln>
        </p:spPr>
        <p:txBody>
          <a:bodyPr>
            <a:spAutoFit/>
          </a:bodyPr>
          <a:lstStyle/>
          <a:p>
            <a:pPr algn="ctr"/>
            <a:r>
              <a:rPr lang="es-ES_tradnl" sz="1200" dirty="0" smtClean="0"/>
              <a:t>FT </a:t>
            </a:r>
            <a:r>
              <a:rPr lang="es-ES_tradnl" sz="1200" dirty="0" err="1" smtClean="0"/>
              <a:t>Agent</a:t>
            </a:r>
            <a:endParaRPr lang="es-ES_tradnl" sz="1200" dirty="0"/>
          </a:p>
        </p:txBody>
      </p:sp>
      <p:grpSp>
        <p:nvGrpSpPr>
          <p:cNvPr id="27" name="58 Grupo"/>
          <p:cNvGrpSpPr>
            <a:grpSpLocks/>
          </p:cNvGrpSpPr>
          <p:nvPr/>
        </p:nvGrpSpPr>
        <p:grpSpPr bwMode="auto">
          <a:xfrm>
            <a:off x="1469849" y="3890950"/>
            <a:ext cx="1314450" cy="985837"/>
            <a:chOff x="1301699" y="2151045"/>
            <a:chExt cx="1314469" cy="985851"/>
          </a:xfrm>
        </p:grpSpPr>
        <p:sp>
          <p:nvSpPr>
            <p:cNvPr id="28" name="59 Rectángulo"/>
            <p:cNvSpPr>
              <a:spLocks noChangeArrowheads="1"/>
            </p:cNvSpPr>
            <p:nvPr/>
          </p:nvSpPr>
          <p:spPr bwMode="auto">
            <a:xfrm>
              <a:off x="1338213" y="2151045"/>
              <a:ext cx="1168416" cy="766774"/>
            </a:xfrm>
            <a:prstGeom prst="rect">
              <a:avLst/>
            </a:prstGeom>
            <a:solidFill>
              <a:srgbClr val="FFFFCC"/>
            </a:solidFill>
            <a:ln w="9525" algn="ctr">
              <a:solidFill>
                <a:schemeClr val="tx1"/>
              </a:solidFill>
              <a:round/>
              <a:headEnd/>
              <a:tailEnd/>
            </a:ln>
          </p:spPr>
          <p:txBody>
            <a:bodyPr/>
            <a:lstStyle/>
            <a:p>
              <a:endParaRPr lang="es-ES_tradnl"/>
            </a:p>
          </p:txBody>
        </p:sp>
        <p:sp>
          <p:nvSpPr>
            <p:cNvPr id="29" name="61 CuadroTexto"/>
            <p:cNvSpPr txBox="1">
              <a:spLocks noChangeArrowheads="1"/>
            </p:cNvSpPr>
            <p:nvPr/>
          </p:nvSpPr>
          <p:spPr bwMode="auto">
            <a:xfrm>
              <a:off x="1301699" y="2187558"/>
              <a:ext cx="1168416" cy="307777"/>
            </a:xfrm>
            <a:prstGeom prst="rect">
              <a:avLst/>
            </a:prstGeom>
            <a:noFill/>
            <a:ln w="9525">
              <a:noFill/>
              <a:miter lim="800000"/>
              <a:headEnd/>
              <a:tailEnd/>
            </a:ln>
          </p:spPr>
          <p:txBody>
            <a:bodyPr>
              <a:spAutoFit/>
            </a:bodyPr>
            <a:lstStyle/>
            <a:p>
              <a:pPr algn="ctr"/>
              <a:r>
                <a:rPr lang="es-ES_tradnl" sz="1400" dirty="0" smtClean="0"/>
                <a:t>Servidor</a:t>
              </a:r>
              <a:endParaRPr lang="es-ES_tradnl" sz="1400" dirty="0"/>
            </a:p>
          </p:txBody>
        </p:sp>
        <p:sp>
          <p:nvSpPr>
            <p:cNvPr id="30" name="62 CuadroTexto"/>
            <p:cNvSpPr txBox="1">
              <a:spLocks noChangeArrowheads="1"/>
            </p:cNvSpPr>
            <p:nvPr/>
          </p:nvSpPr>
          <p:spPr bwMode="auto">
            <a:xfrm>
              <a:off x="1922421" y="2890675"/>
              <a:ext cx="693747" cy="246221"/>
            </a:xfrm>
            <a:prstGeom prst="rect">
              <a:avLst/>
            </a:prstGeom>
            <a:noFill/>
            <a:ln w="9525">
              <a:noFill/>
              <a:miter lim="800000"/>
              <a:headEnd/>
              <a:tailEnd/>
            </a:ln>
          </p:spPr>
          <p:txBody>
            <a:bodyPr>
              <a:spAutoFit/>
            </a:bodyPr>
            <a:lstStyle/>
            <a:p>
              <a:pPr algn="r"/>
              <a:r>
                <a:rPr lang="es-ES_tradnl" sz="1000"/>
                <a:t>Linux</a:t>
              </a:r>
            </a:p>
          </p:txBody>
        </p:sp>
      </p:grpSp>
      <p:sp>
        <p:nvSpPr>
          <p:cNvPr id="31" name="39 CuadroTexto"/>
          <p:cNvSpPr txBox="1">
            <a:spLocks noChangeArrowheads="1"/>
          </p:cNvSpPr>
          <p:nvPr/>
        </p:nvSpPr>
        <p:spPr bwMode="auto">
          <a:xfrm>
            <a:off x="1579387" y="4313709"/>
            <a:ext cx="1022349" cy="276999"/>
          </a:xfrm>
          <a:prstGeom prst="rect">
            <a:avLst/>
          </a:prstGeom>
          <a:solidFill>
            <a:srgbClr val="99CCFF"/>
          </a:solidFill>
          <a:ln w="12700">
            <a:solidFill>
              <a:schemeClr val="tx1"/>
            </a:solidFill>
            <a:miter lim="800000"/>
            <a:headEnd/>
            <a:tailEnd/>
          </a:ln>
        </p:spPr>
        <p:txBody>
          <a:bodyPr>
            <a:spAutoFit/>
          </a:bodyPr>
          <a:lstStyle/>
          <a:p>
            <a:pPr algn="ctr"/>
            <a:r>
              <a:rPr lang="es-ES_tradnl" sz="1200" dirty="0" smtClean="0"/>
              <a:t>FT </a:t>
            </a:r>
            <a:r>
              <a:rPr lang="es-ES_tradnl" sz="1200" dirty="0" err="1" smtClean="0"/>
              <a:t>Agent</a:t>
            </a:r>
            <a:endParaRPr lang="es-ES_tradnl" sz="1200" dirty="0"/>
          </a:p>
        </p:txBody>
      </p:sp>
      <p:grpSp>
        <p:nvGrpSpPr>
          <p:cNvPr id="32" name="63 Grupo"/>
          <p:cNvGrpSpPr>
            <a:grpSpLocks/>
          </p:cNvGrpSpPr>
          <p:nvPr/>
        </p:nvGrpSpPr>
        <p:grpSpPr bwMode="auto">
          <a:xfrm>
            <a:off x="1469849" y="4876787"/>
            <a:ext cx="1314450" cy="985841"/>
            <a:chOff x="1301699" y="2151045"/>
            <a:chExt cx="1314469" cy="985854"/>
          </a:xfrm>
        </p:grpSpPr>
        <p:sp>
          <p:nvSpPr>
            <p:cNvPr id="33" name="64 Rectángulo"/>
            <p:cNvSpPr>
              <a:spLocks noChangeArrowheads="1"/>
            </p:cNvSpPr>
            <p:nvPr/>
          </p:nvSpPr>
          <p:spPr bwMode="auto">
            <a:xfrm>
              <a:off x="1338213" y="2151045"/>
              <a:ext cx="1168416" cy="766774"/>
            </a:xfrm>
            <a:prstGeom prst="rect">
              <a:avLst/>
            </a:prstGeom>
            <a:solidFill>
              <a:srgbClr val="FFFFCC"/>
            </a:solidFill>
            <a:ln w="9525" algn="ctr">
              <a:solidFill>
                <a:schemeClr val="tx1"/>
              </a:solidFill>
              <a:round/>
              <a:headEnd/>
              <a:tailEnd/>
            </a:ln>
          </p:spPr>
          <p:txBody>
            <a:bodyPr/>
            <a:lstStyle/>
            <a:p>
              <a:endParaRPr lang="es-ES_tradnl"/>
            </a:p>
          </p:txBody>
        </p:sp>
        <p:sp>
          <p:nvSpPr>
            <p:cNvPr id="34" name="66 CuadroTexto"/>
            <p:cNvSpPr txBox="1">
              <a:spLocks noChangeArrowheads="1"/>
            </p:cNvSpPr>
            <p:nvPr/>
          </p:nvSpPr>
          <p:spPr bwMode="auto">
            <a:xfrm>
              <a:off x="1301699" y="2187558"/>
              <a:ext cx="1168416" cy="307777"/>
            </a:xfrm>
            <a:prstGeom prst="rect">
              <a:avLst/>
            </a:prstGeom>
            <a:noFill/>
            <a:ln w="9525">
              <a:noFill/>
              <a:miter lim="800000"/>
              <a:headEnd/>
              <a:tailEnd/>
            </a:ln>
          </p:spPr>
          <p:txBody>
            <a:bodyPr>
              <a:spAutoFit/>
            </a:bodyPr>
            <a:lstStyle/>
            <a:p>
              <a:pPr algn="ctr"/>
              <a:r>
                <a:rPr lang="es-ES_tradnl" sz="1400" dirty="0" smtClean="0"/>
                <a:t>Servidor</a:t>
              </a:r>
              <a:endParaRPr lang="es-ES_tradnl" sz="1400" dirty="0"/>
            </a:p>
          </p:txBody>
        </p:sp>
        <p:sp>
          <p:nvSpPr>
            <p:cNvPr id="35" name="67 CuadroTexto"/>
            <p:cNvSpPr txBox="1">
              <a:spLocks noChangeArrowheads="1"/>
            </p:cNvSpPr>
            <p:nvPr/>
          </p:nvSpPr>
          <p:spPr bwMode="auto">
            <a:xfrm>
              <a:off x="1696282" y="2890675"/>
              <a:ext cx="919886" cy="246224"/>
            </a:xfrm>
            <a:prstGeom prst="rect">
              <a:avLst/>
            </a:prstGeom>
            <a:noFill/>
            <a:ln w="9525">
              <a:noFill/>
              <a:miter lim="800000"/>
              <a:headEnd/>
              <a:tailEnd/>
            </a:ln>
          </p:spPr>
          <p:txBody>
            <a:bodyPr wrap="square">
              <a:spAutoFit/>
            </a:bodyPr>
            <a:lstStyle/>
            <a:p>
              <a:pPr algn="r"/>
              <a:r>
                <a:rPr lang="es-ES_tradnl" sz="1000" dirty="0" smtClean="0"/>
                <a:t>Windows</a:t>
              </a:r>
              <a:endParaRPr lang="es-ES_tradnl" sz="1000" dirty="0"/>
            </a:p>
          </p:txBody>
        </p:sp>
      </p:grpSp>
      <p:sp>
        <p:nvSpPr>
          <p:cNvPr id="36" name="39 CuadroTexto"/>
          <p:cNvSpPr txBox="1">
            <a:spLocks noChangeArrowheads="1"/>
          </p:cNvSpPr>
          <p:nvPr/>
        </p:nvSpPr>
        <p:spPr bwMode="auto">
          <a:xfrm>
            <a:off x="1579387" y="5260169"/>
            <a:ext cx="1022349" cy="276999"/>
          </a:xfrm>
          <a:prstGeom prst="rect">
            <a:avLst/>
          </a:prstGeom>
          <a:solidFill>
            <a:srgbClr val="99CCFF"/>
          </a:solidFill>
          <a:ln w="12700">
            <a:solidFill>
              <a:schemeClr val="tx1"/>
            </a:solidFill>
            <a:miter lim="800000"/>
            <a:headEnd/>
            <a:tailEnd/>
          </a:ln>
        </p:spPr>
        <p:txBody>
          <a:bodyPr>
            <a:spAutoFit/>
          </a:bodyPr>
          <a:lstStyle/>
          <a:p>
            <a:pPr algn="ctr"/>
            <a:r>
              <a:rPr lang="es-ES_tradnl" sz="1200" dirty="0" smtClean="0"/>
              <a:t>FT </a:t>
            </a:r>
            <a:r>
              <a:rPr lang="es-ES_tradnl" sz="1200" dirty="0" err="1" smtClean="0"/>
              <a:t>Agent</a:t>
            </a:r>
            <a:endParaRPr lang="es-ES_tradnl" sz="1200" dirty="0"/>
          </a:p>
        </p:txBody>
      </p:sp>
      <p:sp>
        <p:nvSpPr>
          <p:cNvPr id="37" name="36 CuadroTexto"/>
          <p:cNvSpPr txBox="1"/>
          <p:nvPr/>
        </p:nvSpPr>
        <p:spPr>
          <a:xfrm>
            <a:off x="4108563" y="1219197"/>
            <a:ext cx="481222" cy="338554"/>
          </a:xfrm>
          <a:prstGeom prst="rect">
            <a:avLst/>
          </a:prstGeom>
          <a:noFill/>
        </p:spPr>
        <p:txBody>
          <a:bodyPr wrap="none" rtlCol="0">
            <a:spAutoFit/>
          </a:bodyPr>
          <a:lstStyle/>
          <a:p>
            <a:r>
              <a:rPr lang="es-ES" sz="1600" dirty="0" smtClean="0"/>
              <a:t>MZ</a:t>
            </a:r>
            <a:endParaRPr lang="es-ES" sz="1600" dirty="0"/>
          </a:p>
        </p:txBody>
      </p:sp>
      <p:sp>
        <p:nvSpPr>
          <p:cNvPr id="38" name="52 Rectángulo"/>
          <p:cNvSpPr>
            <a:spLocks noChangeArrowheads="1"/>
          </p:cNvSpPr>
          <p:nvPr/>
        </p:nvSpPr>
        <p:spPr bwMode="auto">
          <a:xfrm>
            <a:off x="4030911" y="2700189"/>
            <a:ext cx="1350962" cy="1689480"/>
          </a:xfrm>
          <a:prstGeom prst="rect">
            <a:avLst/>
          </a:prstGeom>
          <a:solidFill>
            <a:srgbClr val="FF9900"/>
          </a:solidFill>
          <a:ln w="9525" algn="ctr">
            <a:solidFill>
              <a:schemeClr val="tx1"/>
            </a:solidFill>
            <a:round/>
            <a:headEnd/>
            <a:tailEnd/>
          </a:ln>
        </p:spPr>
        <p:txBody>
          <a:bodyPr/>
          <a:lstStyle/>
          <a:p>
            <a:endParaRPr lang="es-ES_tradnl"/>
          </a:p>
        </p:txBody>
      </p:sp>
      <p:sp>
        <p:nvSpPr>
          <p:cNvPr id="39" name="43 Rectángulo"/>
          <p:cNvSpPr>
            <a:spLocks noChangeArrowheads="1"/>
          </p:cNvSpPr>
          <p:nvPr/>
        </p:nvSpPr>
        <p:spPr bwMode="auto">
          <a:xfrm>
            <a:off x="4129141" y="2791057"/>
            <a:ext cx="1168400" cy="1394027"/>
          </a:xfrm>
          <a:prstGeom prst="rect">
            <a:avLst/>
          </a:prstGeom>
          <a:solidFill>
            <a:srgbClr val="FFFFCC"/>
          </a:solidFill>
          <a:ln w="9525" algn="ctr">
            <a:solidFill>
              <a:schemeClr val="tx1"/>
            </a:solidFill>
            <a:round/>
            <a:headEnd/>
            <a:tailEnd/>
          </a:ln>
        </p:spPr>
        <p:txBody>
          <a:bodyPr/>
          <a:lstStyle/>
          <a:p>
            <a:endParaRPr lang="es-ES_tradnl"/>
          </a:p>
        </p:txBody>
      </p:sp>
      <p:sp>
        <p:nvSpPr>
          <p:cNvPr id="40" name="45 CuadroTexto"/>
          <p:cNvSpPr txBox="1">
            <a:spLocks noChangeArrowheads="1"/>
          </p:cNvSpPr>
          <p:nvPr/>
        </p:nvSpPr>
        <p:spPr bwMode="auto">
          <a:xfrm>
            <a:off x="4092628" y="2846106"/>
            <a:ext cx="1168400" cy="307773"/>
          </a:xfrm>
          <a:prstGeom prst="rect">
            <a:avLst/>
          </a:prstGeom>
          <a:noFill/>
          <a:ln w="9525">
            <a:noFill/>
            <a:miter lim="800000"/>
            <a:headEnd/>
            <a:tailEnd/>
          </a:ln>
        </p:spPr>
        <p:txBody>
          <a:bodyPr>
            <a:spAutoFit/>
          </a:bodyPr>
          <a:lstStyle/>
          <a:p>
            <a:pPr algn="ctr"/>
            <a:r>
              <a:rPr lang="es-ES_tradnl" sz="1400" dirty="0" smtClean="0"/>
              <a:t>Servidor</a:t>
            </a:r>
            <a:endParaRPr lang="es-ES_tradnl" sz="1400" dirty="0"/>
          </a:p>
        </p:txBody>
      </p:sp>
      <p:sp>
        <p:nvSpPr>
          <p:cNvPr id="41" name="44 CuadroTexto"/>
          <p:cNvSpPr txBox="1">
            <a:spLocks noChangeArrowheads="1"/>
          </p:cNvSpPr>
          <p:nvPr/>
        </p:nvSpPr>
        <p:spPr bwMode="auto">
          <a:xfrm>
            <a:off x="4202166" y="3132237"/>
            <a:ext cx="1022350" cy="276995"/>
          </a:xfrm>
          <a:prstGeom prst="rect">
            <a:avLst/>
          </a:prstGeom>
          <a:solidFill>
            <a:srgbClr val="99CCFF"/>
          </a:solidFill>
          <a:ln w="12700">
            <a:solidFill>
              <a:schemeClr val="tx1"/>
            </a:solidFill>
            <a:miter lim="800000"/>
            <a:headEnd/>
            <a:tailEnd/>
          </a:ln>
        </p:spPr>
        <p:txBody>
          <a:bodyPr>
            <a:spAutoFit/>
          </a:bodyPr>
          <a:lstStyle/>
          <a:p>
            <a:pPr algn="ctr"/>
            <a:r>
              <a:rPr lang="es-ES_tradnl" sz="1200" dirty="0" smtClean="0"/>
              <a:t>FT </a:t>
            </a:r>
            <a:r>
              <a:rPr lang="es-ES_tradnl" sz="1200" dirty="0"/>
              <a:t>server</a:t>
            </a:r>
          </a:p>
        </p:txBody>
      </p:sp>
      <p:sp>
        <p:nvSpPr>
          <p:cNvPr id="42" name="115 CuadroTexto"/>
          <p:cNvSpPr txBox="1">
            <a:spLocks noChangeArrowheads="1"/>
          </p:cNvSpPr>
          <p:nvPr/>
        </p:nvSpPr>
        <p:spPr bwMode="auto">
          <a:xfrm>
            <a:off x="4202166" y="3497362"/>
            <a:ext cx="1022350" cy="276995"/>
          </a:xfrm>
          <a:prstGeom prst="rect">
            <a:avLst/>
          </a:prstGeom>
          <a:solidFill>
            <a:srgbClr val="DDDDDD"/>
          </a:solidFill>
          <a:ln w="12700">
            <a:solidFill>
              <a:schemeClr val="tx1"/>
            </a:solidFill>
            <a:miter lim="800000"/>
            <a:headEnd/>
            <a:tailEnd/>
          </a:ln>
        </p:spPr>
        <p:txBody>
          <a:bodyPr>
            <a:spAutoFit/>
          </a:bodyPr>
          <a:lstStyle/>
          <a:p>
            <a:pPr algn="ctr"/>
            <a:r>
              <a:rPr lang="es-ES_tradnl" sz="1200" dirty="0"/>
              <a:t>FTP/S</a:t>
            </a:r>
          </a:p>
        </p:txBody>
      </p:sp>
      <p:sp>
        <p:nvSpPr>
          <p:cNvPr id="43" name="115 CuadroTexto"/>
          <p:cNvSpPr txBox="1">
            <a:spLocks noChangeArrowheads="1"/>
          </p:cNvSpPr>
          <p:nvPr/>
        </p:nvSpPr>
        <p:spPr bwMode="auto">
          <a:xfrm>
            <a:off x="4202166" y="3837622"/>
            <a:ext cx="1022350" cy="276995"/>
          </a:xfrm>
          <a:prstGeom prst="rect">
            <a:avLst/>
          </a:prstGeom>
          <a:solidFill>
            <a:srgbClr val="DDDDDD"/>
          </a:solidFill>
          <a:ln w="12700">
            <a:solidFill>
              <a:schemeClr val="tx1"/>
            </a:solidFill>
            <a:miter lim="800000"/>
            <a:headEnd/>
            <a:tailEnd/>
          </a:ln>
        </p:spPr>
        <p:txBody>
          <a:bodyPr>
            <a:spAutoFit/>
          </a:bodyPr>
          <a:lstStyle/>
          <a:p>
            <a:pPr algn="ctr"/>
            <a:r>
              <a:rPr lang="es-ES_tradnl" sz="1200" dirty="0" smtClean="0"/>
              <a:t>HTTPS</a:t>
            </a:r>
            <a:endParaRPr lang="es-ES_tradnl" sz="1200" dirty="0"/>
          </a:p>
        </p:txBody>
      </p:sp>
      <p:sp>
        <p:nvSpPr>
          <p:cNvPr id="44" name="46 CuadroTexto"/>
          <p:cNvSpPr txBox="1">
            <a:spLocks noChangeArrowheads="1"/>
          </p:cNvSpPr>
          <p:nvPr/>
        </p:nvSpPr>
        <p:spPr bwMode="auto">
          <a:xfrm>
            <a:off x="4713341" y="4185084"/>
            <a:ext cx="693738" cy="246221"/>
          </a:xfrm>
          <a:prstGeom prst="rect">
            <a:avLst/>
          </a:prstGeom>
          <a:noFill/>
          <a:ln w="9525">
            <a:noFill/>
            <a:miter lim="800000"/>
            <a:headEnd/>
            <a:tailEnd/>
          </a:ln>
        </p:spPr>
        <p:txBody>
          <a:bodyPr>
            <a:spAutoFit/>
          </a:bodyPr>
          <a:lstStyle/>
          <a:p>
            <a:pPr algn="r"/>
            <a:r>
              <a:rPr lang="es-ES_tradnl" sz="1000" dirty="0" smtClean="0"/>
              <a:t>SSMM</a:t>
            </a:r>
            <a:endParaRPr lang="es-ES_tradnl" sz="1000" dirty="0"/>
          </a:p>
        </p:txBody>
      </p:sp>
      <p:cxnSp>
        <p:nvCxnSpPr>
          <p:cNvPr id="45" name="68 Conector recto de flecha"/>
          <p:cNvCxnSpPr>
            <a:cxnSpLocks noChangeShapeType="1"/>
          </p:cNvCxnSpPr>
          <p:nvPr/>
        </p:nvCxnSpPr>
        <p:spPr bwMode="auto">
          <a:xfrm flipH="1" flipV="1">
            <a:off x="2674761" y="2229632"/>
            <a:ext cx="1527405" cy="1031726"/>
          </a:xfrm>
          <a:prstGeom prst="straightConnector1">
            <a:avLst/>
          </a:prstGeom>
          <a:noFill/>
          <a:ln w="12700" algn="ctr">
            <a:solidFill>
              <a:schemeClr val="tx1"/>
            </a:solidFill>
            <a:round/>
            <a:headEnd type="arrow" w="med" len="med"/>
            <a:tailEnd type="arrow" w="med" len="med"/>
          </a:ln>
        </p:spPr>
      </p:cxnSp>
      <p:sp>
        <p:nvSpPr>
          <p:cNvPr id="46" name="45 Forma libre"/>
          <p:cNvSpPr/>
          <p:nvPr/>
        </p:nvSpPr>
        <p:spPr>
          <a:xfrm>
            <a:off x="2618880" y="2462446"/>
            <a:ext cx="631403" cy="957943"/>
          </a:xfrm>
          <a:custGeom>
            <a:avLst/>
            <a:gdLst>
              <a:gd name="connsiteX0" fmla="*/ 21772 w 631403"/>
              <a:gd name="connsiteY0" fmla="*/ 0 h 957943"/>
              <a:gd name="connsiteX1" fmla="*/ 631372 w 631403"/>
              <a:gd name="connsiteY1" fmla="*/ 522514 h 957943"/>
              <a:gd name="connsiteX2" fmla="*/ 0 w 631403"/>
              <a:gd name="connsiteY2" fmla="*/ 957943 h 957943"/>
            </a:gdLst>
            <a:ahLst/>
            <a:cxnLst>
              <a:cxn ang="0">
                <a:pos x="connsiteX0" y="connsiteY0"/>
              </a:cxn>
              <a:cxn ang="0">
                <a:pos x="connsiteX1" y="connsiteY1"/>
              </a:cxn>
              <a:cxn ang="0">
                <a:pos x="connsiteX2" y="connsiteY2"/>
              </a:cxn>
            </a:cxnLst>
            <a:rect l="l" t="t" r="r" b="b"/>
            <a:pathLst>
              <a:path w="631403" h="957943">
                <a:moveTo>
                  <a:pt x="21772" y="0"/>
                </a:moveTo>
                <a:cubicBezTo>
                  <a:pt x="328386" y="181428"/>
                  <a:pt x="635001" y="362857"/>
                  <a:pt x="631372" y="522514"/>
                </a:cubicBezTo>
                <a:cubicBezTo>
                  <a:pt x="627743" y="682171"/>
                  <a:pt x="313871" y="820057"/>
                  <a:pt x="0" y="957943"/>
                </a:cubicBezTo>
              </a:path>
            </a:pathLst>
          </a:custGeom>
          <a:ln>
            <a:solidFill>
              <a:schemeClr val="tx1">
                <a:lumMod val="95000"/>
                <a:lumOff val="5000"/>
              </a:schemeClr>
            </a:solidFill>
            <a:headEnd type="arrow"/>
            <a:tailEnd type="arrow"/>
          </a:ln>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Arial" charset="0"/>
            </a:endParaRPr>
          </a:p>
        </p:txBody>
      </p:sp>
      <p:cxnSp>
        <p:nvCxnSpPr>
          <p:cNvPr id="47" name="70 Conector recto de flecha"/>
          <p:cNvCxnSpPr>
            <a:cxnSpLocks noChangeShapeType="1"/>
          </p:cNvCxnSpPr>
          <p:nvPr/>
        </p:nvCxnSpPr>
        <p:spPr bwMode="auto">
          <a:xfrm flipH="1">
            <a:off x="2611652" y="3270735"/>
            <a:ext cx="1590514" cy="153675"/>
          </a:xfrm>
          <a:prstGeom prst="straightConnector1">
            <a:avLst/>
          </a:prstGeom>
          <a:noFill/>
          <a:ln w="12700" algn="ctr">
            <a:solidFill>
              <a:schemeClr val="tx1"/>
            </a:solidFill>
            <a:round/>
            <a:headEnd type="arrow" w="med" len="med"/>
            <a:tailEnd type="arrow" w="med" len="med"/>
          </a:ln>
        </p:spPr>
      </p:cxnSp>
      <p:cxnSp>
        <p:nvCxnSpPr>
          <p:cNvPr id="48" name="72 Conector recto de flecha"/>
          <p:cNvCxnSpPr>
            <a:cxnSpLocks noChangeShapeType="1"/>
          </p:cNvCxnSpPr>
          <p:nvPr/>
        </p:nvCxnSpPr>
        <p:spPr bwMode="auto">
          <a:xfrm flipH="1">
            <a:off x="2601736" y="3270735"/>
            <a:ext cx="1600430" cy="1181474"/>
          </a:xfrm>
          <a:prstGeom prst="straightConnector1">
            <a:avLst/>
          </a:prstGeom>
          <a:noFill/>
          <a:ln w="12700" algn="ctr">
            <a:solidFill>
              <a:schemeClr val="tx1"/>
            </a:solidFill>
            <a:round/>
            <a:headEnd type="arrow" w="med" len="med"/>
            <a:tailEnd type="arrow" w="med" len="med"/>
          </a:ln>
        </p:spPr>
      </p:cxnSp>
      <p:cxnSp>
        <p:nvCxnSpPr>
          <p:cNvPr id="49" name="75 Conector recto de flecha"/>
          <p:cNvCxnSpPr>
            <a:cxnSpLocks noChangeShapeType="1"/>
          </p:cNvCxnSpPr>
          <p:nvPr/>
        </p:nvCxnSpPr>
        <p:spPr bwMode="auto">
          <a:xfrm flipH="1">
            <a:off x="2601736" y="3270735"/>
            <a:ext cx="1600430" cy="2127934"/>
          </a:xfrm>
          <a:prstGeom prst="straightConnector1">
            <a:avLst/>
          </a:prstGeom>
          <a:noFill/>
          <a:ln w="12700" algn="ctr">
            <a:solidFill>
              <a:schemeClr val="tx1"/>
            </a:solidFill>
            <a:round/>
            <a:headEnd type="arrow" w="med" len="med"/>
            <a:tailEnd type="arrow" w="med" len="med"/>
          </a:ln>
        </p:spPr>
      </p:cxnSp>
      <p:sp>
        <p:nvSpPr>
          <p:cNvPr id="50" name="49 Forma libre"/>
          <p:cNvSpPr/>
          <p:nvPr/>
        </p:nvSpPr>
        <p:spPr>
          <a:xfrm>
            <a:off x="2586513" y="4453940"/>
            <a:ext cx="631403" cy="957943"/>
          </a:xfrm>
          <a:custGeom>
            <a:avLst/>
            <a:gdLst>
              <a:gd name="connsiteX0" fmla="*/ 21772 w 631403"/>
              <a:gd name="connsiteY0" fmla="*/ 0 h 957943"/>
              <a:gd name="connsiteX1" fmla="*/ 631372 w 631403"/>
              <a:gd name="connsiteY1" fmla="*/ 522514 h 957943"/>
              <a:gd name="connsiteX2" fmla="*/ 0 w 631403"/>
              <a:gd name="connsiteY2" fmla="*/ 957943 h 957943"/>
            </a:gdLst>
            <a:ahLst/>
            <a:cxnLst>
              <a:cxn ang="0">
                <a:pos x="connsiteX0" y="connsiteY0"/>
              </a:cxn>
              <a:cxn ang="0">
                <a:pos x="connsiteX1" y="connsiteY1"/>
              </a:cxn>
              <a:cxn ang="0">
                <a:pos x="connsiteX2" y="connsiteY2"/>
              </a:cxn>
            </a:cxnLst>
            <a:rect l="l" t="t" r="r" b="b"/>
            <a:pathLst>
              <a:path w="631403" h="957943">
                <a:moveTo>
                  <a:pt x="21772" y="0"/>
                </a:moveTo>
                <a:cubicBezTo>
                  <a:pt x="328386" y="181428"/>
                  <a:pt x="635001" y="362857"/>
                  <a:pt x="631372" y="522514"/>
                </a:cubicBezTo>
                <a:cubicBezTo>
                  <a:pt x="627743" y="682171"/>
                  <a:pt x="313871" y="820057"/>
                  <a:pt x="0" y="957943"/>
                </a:cubicBezTo>
              </a:path>
            </a:pathLst>
          </a:custGeom>
          <a:ln>
            <a:solidFill>
              <a:schemeClr val="tx1">
                <a:lumMod val="95000"/>
                <a:lumOff val="5000"/>
              </a:schemeClr>
            </a:solidFill>
            <a:headEnd type="arrow"/>
            <a:tailEnd type="arrow"/>
          </a:ln>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Arial" charset="0"/>
            </a:endParaRPr>
          </a:p>
        </p:txBody>
      </p:sp>
      <p:cxnSp>
        <p:nvCxnSpPr>
          <p:cNvPr id="51" name="50 Conector recto"/>
          <p:cNvCxnSpPr/>
          <p:nvPr/>
        </p:nvCxnSpPr>
        <p:spPr bwMode="auto">
          <a:xfrm>
            <a:off x="5741913" y="1260029"/>
            <a:ext cx="0" cy="4824536"/>
          </a:xfrm>
          <a:prstGeom prst="line">
            <a:avLst/>
          </a:prstGeom>
          <a:noFill/>
          <a:ln w="38100" cap="flat" cmpd="sng" algn="ctr">
            <a:solidFill>
              <a:schemeClr val="bg1">
                <a:lumMod val="50000"/>
              </a:schemeClr>
            </a:solidFill>
            <a:prstDash val="sysDot"/>
            <a:round/>
            <a:headEnd type="none" w="med" len="med"/>
            <a:tailEnd type="none" w="med" len="med"/>
          </a:ln>
          <a:effectLst/>
        </p:spPr>
      </p:cxnSp>
      <p:sp>
        <p:nvSpPr>
          <p:cNvPr id="52" name="52 Rectángulo"/>
          <p:cNvSpPr>
            <a:spLocks noChangeArrowheads="1"/>
          </p:cNvSpPr>
          <p:nvPr/>
        </p:nvSpPr>
        <p:spPr bwMode="auto">
          <a:xfrm>
            <a:off x="1538668" y="6202079"/>
            <a:ext cx="5980736" cy="355674"/>
          </a:xfrm>
          <a:prstGeom prst="rect">
            <a:avLst/>
          </a:prstGeom>
          <a:solidFill>
            <a:srgbClr val="FF9900"/>
          </a:solidFill>
          <a:ln w="9525" algn="ctr">
            <a:solidFill>
              <a:schemeClr val="tx1"/>
            </a:solidFill>
            <a:round/>
            <a:headEnd/>
            <a:tailEnd/>
          </a:ln>
        </p:spPr>
        <p:txBody>
          <a:bodyPr/>
          <a:lstStyle/>
          <a:p>
            <a:endParaRPr lang="es-ES_tradnl"/>
          </a:p>
        </p:txBody>
      </p:sp>
      <p:sp>
        <p:nvSpPr>
          <p:cNvPr id="53" name="44 CuadroTexto"/>
          <p:cNvSpPr txBox="1">
            <a:spLocks noChangeArrowheads="1"/>
          </p:cNvSpPr>
          <p:nvPr/>
        </p:nvSpPr>
        <p:spPr bwMode="auto">
          <a:xfrm>
            <a:off x="2611653" y="6241418"/>
            <a:ext cx="4162378" cy="276995"/>
          </a:xfrm>
          <a:prstGeom prst="rect">
            <a:avLst/>
          </a:prstGeom>
          <a:solidFill>
            <a:srgbClr val="99CCFF"/>
          </a:solidFill>
          <a:ln w="12700">
            <a:solidFill>
              <a:schemeClr val="tx1"/>
            </a:solidFill>
            <a:miter lim="800000"/>
            <a:headEnd/>
            <a:tailEnd/>
          </a:ln>
        </p:spPr>
        <p:txBody>
          <a:bodyPr wrap="square">
            <a:spAutoFit/>
          </a:bodyPr>
          <a:lstStyle/>
          <a:p>
            <a:pPr algn="ctr"/>
            <a:r>
              <a:rPr lang="es-ES_tradnl" sz="1200" dirty="0" smtClean="0"/>
              <a:t>FT Monitor, </a:t>
            </a:r>
            <a:r>
              <a:rPr lang="es-ES_tradnl" sz="1200" dirty="0" err="1" smtClean="0"/>
              <a:t>Punt</a:t>
            </a:r>
            <a:r>
              <a:rPr lang="es-ES_tradnl" sz="1200" dirty="0" smtClean="0"/>
              <a:t> Control </a:t>
            </a:r>
            <a:r>
              <a:rPr lang="es-ES_tradnl" sz="1200" dirty="0" err="1" smtClean="0"/>
              <a:t>únic</a:t>
            </a:r>
            <a:endParaRPr lang="es-ES_tradnl" sz="1200" dirty="0"/>
          </a:p>
        </p:txBody>
      </p:sp>
      <p:cxnSp>
        <p:nvCxnSpPr>
          <p:cNvPr id="54" name="53 Conector recto"/>
          <p:cNvCxnSpPr/>
          <p:nvPr/>
        </p:nvCxnSpPr>
        <p:spPr bwMode="auto">
          <a:xfrm>
            <a:off x="7557203" y="1260029"/>
            <a:ext cx="0" cy="4824536"/>
          </a:xfrm>
          <a:prstGeom prst="line">
            <a:avLst/>
          </a:prstGeom>
          <a:noFill/>
          <a:ln w="38100" cap="flat" cmpd="sng" algn="ctr">
            <a:solidFill>
              <a:schemeClr val="bg1">
                <a:lumMod val="50000"/>
              </a:schemeClr>
            </a:solidFill>
            <a:prstDash val="sysDot"/>
            <a:round/>
            <a:headEnd type="none" w="med" len="med"/>
            <a:tailEnd type="none" w="med" len="med"/>
          </a:ln>
          <a:effectLst/>
        </p:spPr>
      </p:cxnSp>
      <p:sp>
        <p:nvSpPr>
          <p:cNvPr id="55" name="54 CuadroTexto"/>
          <p:cNvSpPr txBox="1"/>
          <p:nvPr/>
        </p:nvSpPr>
        <p:spPr>
          <a:xfrm>
            <a:off x="6387354" y="1219197"/>
            <a:ext cx="731290" cy="338554"/>
          </a:xfrm>
          <a:prstGeom prst="rect">
            <a:avLst/>
          </a:prstGeom>
          <a:noFill/>
        </p:spPr>
        <p:txBody>
          <a:bodyPr wrap="none" rtlCol="0">
            <a:spAutoFit/>
          </a:bodyPr>
          <a:lstStyle/>
          <a:p>
            <a:r>
              <a:rPr lang="es-ES" sz="1600" dirty="0" err="1" smtClean="0"/>
              <a:t>DMZs</a:t>
            </a:r>
            <a:endParaRPr lang="es-ES" sz="1600" dirty="0"/>
          </a:p>
        </p:txBody>
      </p:sp>
      <p:cxnSp>
        <p:nvCxnSpPr>
          <p:cNvPr id="56" name="68 Conector recto de flecha"/>
          <p:cNvCxnSpPr>
            <a:cxnSpLocks noChangeShapeType="1"/>
          </p:cNvCxnSpPr>
          <p:nvPr/>
        </p:nvCxnSpPr>
        <p:spPr bwMode="auto">
          <a:xfrm flipV="1">
            <a:off x="4692842" y="3409232"/>
            <a:ext cx="20499" cy="2792847"/>
          </a:xfrm>
          <a:prstGeom prst="straightConnector1">
            <a:avLst/>
          </a:prstGeom>
          <a:noFill/>
          <a:ln w="6350" algn="ctr">
            <a:solidFill>
              <a:schemeClr val="tx1"/>
            </a:solidFill>
            <a:prstDash val="dash"/>
            <a:round/>
            <a:headEnd type="triangle" w="sm" len="lg"/>
            <a:tailEnd type="triangle" w="sm" len="lg"/>
          </a:ln>
        </p:spPr>
      </p:cxnSp>
      <p:cxnSp>
        <p:nvCxnSpPr>
          <p:cNvPr id="57" name="68 Conector recto de flecha"/>
          <p:cNvCxnSpPr>
            <a:cxnSpLocks noChangeShapeType="1"/>
          </p:cNvCxnSpPr>
          <p:nvPr/>
        </p:nvCxnSpPr>
        <p:spPr bwMode="auto">
          <a:xfrm flipH="1" flipV="1">
            <a:off x="2090562" y="2561399"/>
            <a:ext cx="2602280" cy="3680019"/>
          </a:xfrm>
          <a:prstGeom prst="straightConnector1">
            <a:avLst/>
          </a:prstGeom>
          <a:noFill/>
          <a:ln w="6350" algn="ctr">
            <a:solidFill>
              <a:schemeClr val="tx1"/>
            </a:solidFill>
            <a:prstDash val="dash"/>
            <a:round/>
            <a:headEnd type="triangle" w="sm" len="lg"/>
            <a:tailEnd type="triangle" w="sm" len="lg"/>
          </a:ln>
        </p:spPr>
      </p:cxnSp>
      <p:cxnSp>
        <p:nvCxnSpPr>
          <p:cNvPr id="58" name="68 Conector recto de flecha"/>
          <p:cNvCxnSpPr>
            <a:cxnSpLocks noChangeShapeType="1"/>
          </p:cNvCxnSpPr>
          <p:nvPr/>
        </p:nvCxnSpPr>
        <p:spPr bwMode="auto">
          <a:xfrm flipH="1" flipV="1">
            <a:off x="2100478" y="3562909"/>
            <a:ext cx="2592364" cy="2678509"/>
          </a:xfrm>
          <a:prstGeom prst="straightConnector1">
            <a:avLst/>
          </a:prstGeom>
          <a:noFill/>
          <a:ln w="6350" algn="ctr">
            <a:solidFill>
              <a:schemeClr val="tx1"/>
            </a:solidFill>
            <a:prstDash val="dash"/>
            <a:round/>
            <a:headEnd type="triangle" w="sm" len="lg"/>
            <a:tailEnd type="triangle" w="sm" len="lg"/>
          </a:ln>
        </p:spPr>
      </p:cxnSp>
      <p:cxnSp>
        <p:nvCxnSpPr>
          <p:cNvPr id="59" name="68 Conector recto de flecha"/>
          <p:cNvCxnSpPr>
            <a:cxnSpLocks noChangeShapeType="1"/>
          </p:cNvCxnSpPr>
          <p:nvPr/>
        </p:nvCxnSpPr>
        <p:spPr bwMode="auto">
          <a:xfrm flipH="1" flipV="1">
            <a:off x="2090562" y="4590708"/>
            <a:ext cx="2586266" cy="1611371"/>
          </a:xfrm>
          <a:prstGeom prst="straightConnector1">
            <a:avLst/>
          </a:prstGeom>
          <a:noFill/>
          <a:ln w="6350" algn="ctr">
            <a:solidFill>
              <a:schemeClr val="tx1"/>
            </a:solidFill>
            <a:prstDash val="dash"/>
            <a:round/>
            <a:headEnd type="triangle" w="sm" len="lg"/>
            <a:tailEnd type="triangle" w="sm" len="lg"/>
          </a:ln>
        </p:spPr>
      </p:cxnSp>
      <p:cxnSp>
        <p:nvCxnSpPr>
          <p:cNvPr id="60" name="68 Conector recto de flecha"/>
          <p:cNvCxnSpPr>
            <a:cxnSpLocks noChangeShapeType="1"/>
          </p:cNvCxnSpPr>
          <p:nvPr/>
        </p:nvCxnSpPr>
        <p:spPr bwMode="auto">
          <a:xfrm flipH="1" flipV="1">
            <a:off x="2090562" y="5537168"/>
            <a:ext cx="2586266" cy="664911"/>
          </a:xfrm>
          <a:prstGeom prst="straightConnector1">
            <a:avLst/>
          </a:prstGeom>
          <a:noFill/>
          <a:ln w="6350" algn="ctr">
            <a:solidFill>
              <a:schemeClr val="tx1"/>
            </a:solidFill>
            <a:prstDash val="dash"/>
            <a:round/>
            <a:headEnd type="triangle" w="sm" len="lg"/>
            <a:tailEnd type="triangle" w="sm" len="lg"/>
          </a:ln>
        </p:spPr>
      </p:cxnSp>
      <p:sp>
        <p:nvSpPr>
          <p:cNvPr id="61" name="52 Rectángulo"/>
          <p:cNvSpPr>
            <a:spLocks noChangeArrowheads="1"/>
          </p:cNvSpPr>
          <p:nvPr/>
        </p:nvSpPr>
        <p:spPr bwMode="auto">
          <a:xfrm>
            <a:off x="6159772" y="4771003"/>
            <a:ext cx="1186656" cy="810227"/>
          </a:xfrm>
          <a:prstGeom prst="rect">
            <a:avLst/>
          </a:prstGeom>
          <a:solidFill>
            <a:srgbClr val="FF9900"/>
          </a:solidFill>
          <a:ln w="9525" algn="ctr">
            <a:solidFill>
              <a:schemeClr val="tx1"/>
            </a:solidFill>
            <a:round/>
            <a:headEnd/>
            <a:tailEnd/>
          </a:ln>
        </p:spPr>
        <p:txBody>
          <a:bodyPr/>
          <a:lstStyle/>
          <a:p>
            <a:endParaRPr lang="es-ES_tradnl"/>
          </a:p>
        </p:txBody>
      </p:sp>
      <p:sp>
        <p:nvSpPr>
          <p:cNvPr id="62" name="44 CuadroTexto"/>
          <p:cNvSpPr txBox="1">
            <a:spLocks noChangeArrowheads="1"/>
          </p:cNvSpPr>
          <p:nvPr/>
        </p:nvSpPr>
        <p:spPr bwMode="auto">
          <a:xfrm>
            <a:off x="6241925" y="5052565"/>
            <a:ext cx="1022350" cy="276995"/>
          </a:xfrm>
          <a:prstGeom prst="rect">
            <a:avLst/>
          </a:prstGeom>
          <a:solidFill>
            <a:srgbClr val="99CCFF"/>
          </a:solidFill>
          <a:ln w="12700">
            <a:solidFill>
              <a:schemeClr val="tx1"/>
            </a:solidFill>
            <a:miter lim="800000"/>
            <a:headEnd/>
            <a:tailEnd/>
          </a:ln>
        </p:spPr>
        <p:txBody>
          <a:bodyPr>
            <a:spAutoFit/>
          </a:bodyPr>
          <a:lstStyle/>
          <a:p>
            <a:pPr algn="ctr"/>
            <a:r>
              <a:rPr lang="es-ES_tradnl" sz="1200" dirty="0" smtClean="0"/>
              <a:t>FT Proxy</a:t>
            </a:r>
            <a:endParaRPr lang="es-ES_tradnl" sz="1200" dirty="0"/>
          </a:p>
        </p:txBody>
      </p:sp>
      <p:cxnSp>
        <p:nvCxnSpPr>
          <p:cNvPr id="63" name="148 Conector recto de flecha"/>
          <p:cNvCxnSpPr>
            <a:cxnSpLocks noChangeShapeType="1"/>
          </p:cNvCxnSpPr>
          <p:nvPr/>
        </p:nvCxnSpPr>
        <p:spPr bwMode="auto">
          <a:xfrm>
            <a:off x="5224516" y="3976120"/>
            <a:ext cx="1017409" cy="1214943"/>
          </a:xfrm>
          <a:prstGeom prst="straightConnector1">
            <a:avLst/>
          </a:prstGeom>
          <a:noFill/>
          <a:ln w="25400" algn="ctr">
            <a:solidFill>
              <a:schemeClr val="tx1"/>
            </a:solidFill>
            <a:round/>
            <a:headEnd type="arrow" w="med" len="med"/>
            <a:tailEnd type="arrow" w="med" len="med"/>
          </a:ln>
        </p:spPr>
      </p:cxnSp>
      <p:cxnSp>
        <p:nvCxnSpPr>
          <p:cNvPr id="64" name="148 Conector recto de flecha"/>
          <p:cNvCxnSpPr>
            <a:cxnSpLocks noChangeShapeType="1"/>
          </p:cNvCxnSpPr>
          <p:nvPr/>
        </p:nvCxnSpPr>
        <p:spPr bwMode="auto">
          <a:xfrm>
            <a:off x="5224516" y="3635860"/>
            <a:ext cx="1017409" cy="1555203"/>
          </a:xfrm>
          <a:prstGeom prst="straightConnector1">
            <a:avLst/>
          </a:prstGeom>
          <a:noFill/>
          <a:ln w="25400" algn="ctr">
            <a:solidFill>
              <a:schemeClr val="tx1"/>
            </a:solidFill>
            <a:round/>
            <a:headEnd type="arrow" w="med" len="med"/>
            <a:tailEnd type="arrow" w="med" len="med"/>
          </a:ln>
        </p:spPr>
      </p:cxnSp>
      <p:cxnSp>
        <p:nvCxnSpPr>
          <p:cNvPr id="65" name="68 Conector recto de flecha"/>
          <p:cNvCxnSpPr>
            <a:cxnSpLocks noChangeShapeType="1"/>
          </p:cNvCxnSpPr>
          <p:nvPr/>
        </p:nvCxnSpPr>
        <p:spPr bwMode="auto">
          <a:xfrm flipV="1">
            <a:off x="4676828" y="5329560"/>
            <a:ext cx="2076272" cy="872519"/>
          </a:xfrm>
          <a:prstGeom prst="straightConnector1">
            <a:avLst/>
          </a:prstGeom>
          <a:noFill/>
          <a:ln w="6350" algn="ctr">
            <a:solidFill>
              <a:schemeClr val="tx1"/>
            </a:solidFill>
            <a:prstDash val="dash"/>
            <a:round/>
            <a:headEnd type="triangle" w="sm" len="lg"/>
            <a:tailEnd type="triangle" w="sm" len="lg"/>
          </a:ln>
        </p:spPr>
      </p:cxnSp>
      <p:sp>
        <p:nvSpPr>
          <p:cNvPr id="66" name="65 Rectángulo redondeado"/>
          <p:cNvSpPr/>
          <p:nvPr/>
        </p:nvSpPr>
        <p:spPr>
          <a:xfrm>
            <a:off x="6187128" y="2029617"/>
            <a:ext cx="1849916" cy="496362"/>
          </a:xfrm>
          <a:prstGeom prst="roundRect">
            <a:avLst/>
          </a:prstGeom>
          <a:solidFill>
            <a:schemeClr val="bg1">
              <a:lumMod val="95000"/>
              <a:alpha val="75000"/>
            </a:schemeClr>
          </a:solidFill>
          <a:ln>
            <a:solidFill>
              <a:schemeClr val="tx1"/>
            </a:solidFill>
          </a:ln>
        </p:spPr>
        <p:txBody>
          <a:bodyPr rot="0" spcFirstLastPara="0" vertOverflow="overflow" horzOverflow="overflow" vert="horz" wrap="square" lIns="90000" tIns="46800" rIns="90000" bIns="4680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s-ES" sz="1100" dirty="0" err="1" smtClean="0"/>
              <a:t>Enllaços</a:t>
            </a:r>
            <a:r>
              <a:rPr lang="es-ES" sz="1100" dirty="0" smtClean="0"/>
              <a:t> </a:t>
            </a:r>
            <a:r>
              <a:rPr lang="es-ES" sz="1100" dirty="0" err="1" smtClean="0"/>
              <a:t>privats</a:t>
            </a:r>
            <a:r>
              <a:rPr lang="es-ES" sz="1100" dirty="0" smtClean="0"/>
              <a:t> </a:t>
            </a:r>
            <a:r>
              <a:rPr lang="es-ES" sz="1100" dirty="0" err="1" smtClean="0"/>
              <a:t>PaP</a:t>
            </a:r>
            <a:endParaRPr kumimoji="0" lang="es-ES" sz="1100" b="0" i="0" u="none" strike="noStrike" cap="none" normalizeH="0" baseline="0" dirty="0" smtClean="0">
              <a:ln>
                <a:noFill/>
              </a:ln>
              <a:solidFill>
                <a:schemeClr val="tx1"/>
              </a:solidFill>
              <a:effectLst/>
              <a:latin typeface="Arial" charset="0"/>
            </a:endParaRPr>
          </a:p>
        </p:txBody>
      </p:sp>
      <p:cxnSp>
        <p:nvCxnSpPr>
          <p:cNvPr id="67" name="148 Conector recto de flecha"/>
          <p:cNvCxnSpPr>
            <a:cxnSpLocks noChangeShapeType="1"/>
          </p:cNvCxnSpPr>
          <p:nvPr/>
        </p:nvCxnSpPr>
        <p:spPr bwMode="auto">
          <a:xfrm flipV="1">
            <a:off x="5232315" y="2368178"/>
            <a:ext cx="1813010" cy="1304119"/>
          </a:xfrm>
          <a:prstGeom prst="straightConnector1">
            <a:avLst/>
          </a:prstGeom>
          <a:noFill/>
          <a:ln w="25400" algn="ctr">
            <a:solidFill>
              <a:schemeClr val="tx1"/>
            </a:solidFill>
            <a:round/>
            <a:headEnd type="arrow" w="med" len="med"/>
            <a:tailEnd type="oval" w="med" len="med"/>
          </a:ln>
        </p:spPr>
      </p:cxnSp>
      <p:cxnSp>
        <p:nvCxnSpPr>
          <p:cNvPr id="68" name="67 Conector recto"/>
          <p:cNvCxnSpPr/>
          <p:nvPr/>
        </p:nvCxnSpPr>
        <p:spPr bwMode="auto">
          <a:xfrm flipH="1" flipV="1">
            <a:off x="5957937" y="2905112"/>
            <a:ext cx="3462413" cy="1"/>
          </a:xfrm>
          <a:prstGeom prst="line">
            <a:avLst/>
          </a:prstGeom>
          <a:noFill/>
          <a:ln w="25400" cap="flat" cmpd="sng" algn="ctr">
            <a:solidFill>
              <a:schemeClr val="tx1"/>
            </a:solidFill>
            <a:prstDash val="sysDot"/>
            <a:round/>
            <a:headEnd type="none" w="med" len="med"/>
            <a:tailEnd type="none" w="med" len="med"/>
          </a:ln>
          <a:effectLst/>
        </p:spPr>
      </p:cxnSp>
      <p:grpSp>
        <p:nvGrpSpPr>
          <p:cNvPr id="69" name="11 Grupo"/>
          <p:cNvGrpSpPr>
            <a:grpSpLocks/>
          </p:cNvGrpSpPr>
          <p:nvPr/>
        </p:nvGrpSpPr>
        <p:grpSpPr bwMode="auto">
          <a:xfrm>
            <a:off x="8315895" y="1786360"/>
            <a:ext cx="1314450" cy="985837"/>
            <a:chOff x="1301699" y="2151045"/>
            <a:chExt cx="1314469" cy="985851"/>
          </a:xfrm>
        </p:grpSpPr>
        <p:sp>
          <p:nvSpPr>
            <p:cNvPr id="70" name="131 Rectángulo"/>
            <p:cNvSpPr>
              <a:spLocks noChangeArrowheads="1"/>
            </p:cNvSpPr>
            <p:nvPr/>
          </p:nvSpPr>
          <p:spPr bwMode="auto">
            <a:xfrm>
              <a:off x="1338213" y="2151045"/>
              <a:ext cx="1168416" cy="766774"/>
            </a:xfrm>
            <a:prstGeom prst="rect">
              <a:avLst/>
            </a:prstGeom>
            <a:solidFill>
              <a:srgbClr val="FFFFCC"/>
            </a:solidFill>
            <a:ln w="9525" algn="ctr">
              <a:solidFill>
                <a:schemeClr val="tx1"/>
              </a:solidFill>
              <a:round/>
              <a:headEnd/>
              <a:tailEnd/>
            </a:ln>
          </p:spPr>
          <p:txBody>
            <a:bodyPr/>
            <a:lstStyle/>
            <a:p>
              <a:endParaRPr lang="es-ES_tradnl"/>
            </a:p>
          </p:txBody>
        </p:sp>
        <p:sp>
          <p:nvSpPr>
            <p:cNvPr id="71" name="132 CuadroTexto"/>
            <p:cNvSpPr txBox="1">
              <a:spLocks noChangeArrowheads="1"/>
            </p:cNvSpPr>
            <p:nvPr/>
          </p:nvSpPr>
          <p:spPr bwMode="auto">
            <a:xfrm>
              <a:off x="1411238" y="2589201"/>
              <a:ext cx="1022365" cy="230835"/>
            </a:xfrm>
            <a:prstGeom prst="rect">
              <a:avLst/>
            </a:prstGeom>
            <a:solidFill>
              <a:srgbClr val="DDDDDD"/>
            </a:solidFill>
            <a:ln w="12700">
              <a:solidFill>
                <a:schemeClr val="tx1"/>
              </a:solidFill>
              <a:miter lim="800000"/>
              <a:headEnd/>
              <a:tailEnd/>
            </a:ln>
          </p:spPr>
          <p:txBody>
            <a:bodyPr>
              <a:spAutoFit/>
            </a:bodyPr>
            <a:lstStyle/>
            <a:p>
              <a:pPr algn="ctr"/>
              <a:r>
                <a:rPr lang="es-ES_tradnl" sz="900" dirty="0" smtClean="0"/>
                <a:t>FTP/S - HTTPS</a:t>
              </a:r>
              <a:endParaRPr lang="es-ES_tradnl" sz="900" dirty="0"/>
            </a:p>
          </p:txBody>
        </p:sp>
        <p:sp>
          <p:nvSpPr>
            <p:cNvPr id="72" name="133 CuadroTexto"/>
            <p:cNvSpPr txBox="1">
              <a:spLocks noChangeArrowheads="1"/>
            </p:cNvSpPr>
            <p:nvPr/>
          </p:nvSpPr>
          <p:spPr bwMode="auto">
            <a:xfrm>
              <a:off x="1301699" y="2187558"/>
              <a:ext cx="1168417" cy="304804"/>
            </a:xfrm>
            <a:prstGeom prst="rect">
              <a:avLst/>
            </a:prstGeom>
            <a:noFill/>
            <a:ln w="9525">
              <a:noFill/>
              <a:miter lim="800000"/>
              <a:headEnd/>
              <a:tailEnd/>
            </a:ln>
          </p:spPr>
          <p:txBody>
            <a:bodyPr>
              <a:spAutoFit/>
            </a:bodyPr>
            <a:lstStyle/>
            <a:p>
              <a:pPr algn="ctr"/>
              <a:r>
                <a:rPr lang="es-ES_tradnl" sz="1400" i="1" dirty="0" err="1"/>
                <a:t>Entitat</a:t>
              </a:r>
              <a:r>
                <a:rPr lang="es-ES_tradnl" sz="1400" i="1" dirty="0"/>
                <a:t> </a:t>
              </a:r>
              <a:r>
                <a:rPr lang="es-ES_tradnl" sz="1400" i="1" dirty="0" smtClean="0"/>
                <a:t>A</a:t>
              </a:r>
              <a:endParaRPr lang="es-ES_tradnl" sz="1400" i="1" dirty="0"/>
            </a:p>
          </p:txBody>
        </p:sp>
        <p:sp>
          <p:nvSpPr>
            <p:cNvPr id="73" name="134 CuadroTexto"/>
            <p:cNvSpPr txBox="1">
              <a:spLocks noChangeArrowheads="1"/>
            </p:cNvSpPr>
            <p:nvPr/>
          </p:nvSpPr>
          <p:spPr bwMode="auto">
            <a:xfrm>
              <a:off x="1922421" y="2890675"/>
              <a:ext cx="693747" cy="246221"/>
            </a:xfrm>
            <a:prstGeom prst="rect">
              <a:avLst/>
            </a:prstGeom>
            <a:noFill/>
            <a:ln w="9525">
              <a:noFill/>
              <a:miter lim="800000"/>
              <a:headEnd/>
              <a:tailEnd/>
            </a:ln>
          </p:spPr>
          <p:txBody>
            <a:bodyPr>
              <a:spAutoFit/>
            </a:bodyPr>
            <a:lstStyle/>
            <a:p>
              <a:pPr algn="r"/>
              <a:endParaRPr lang="es-ES_tradnl" sz="1000" dirty="0"/>
            </a:p>
          </p:txBody>
        </p:sp>
      </p:grpSp>
      <p:cxnSp>
        <p:nvCxnSpPr>
          <p:cNvPr id="74" name="148 Conector recto de flecha"/>
          <p:cNvCxnSpPr>
            <a:cxnSpLocks noChangeShapeType="1"/>
          </p:cNvCxnSpPr>
          <p:nvPr/>
        </p:nvCxnSpPr>
        <p:spPr bwMode="auto">
          <a:xfrm>
            <a:off x="7045325" y="2368178"/>
            <a:ext cx="1380107" cy="1"/>
          </a:xfrm>
          <a:prstGeom prst="straightConnector1">
            <a:avLst/>
          </a:prstGeom>
          <a:noFill/>
          <a:ln w="25400" algn="ctr">
            <a:solidFill>
              <a:schemeClr val="tx1"/>
            </a:solidFill>
            <a:round/>
            <a:headEnd type="oval" w="med" len="med"/>
            <a:tailEnd type="arrow" w="med" len="med"/>
          </a:ln>
        </p:spPr>
      </p:cxnSp>
      <p:sp>
        <p:nvSpPr>
          <p:cNvPr id="75" name="74 Rectángulo redondeado"/>
          <p:cNvSpPr/>
          <p:nvPr/>
        </p:nvSpPr>
        <p:spPr>
          <a:xfrm>
            <a:off x="6263083" y="3276253"/>
            <a:ext cx="1849916" cy="705385"/>
          </a:xfrm>
          <a:prstGeom prst="roundRect">
            <a:avLst/>
          </a:prstGeom>
          <a:solidFill>
            <a:schemeClr val="bg1">
              <a:lumMod val="95000"/>
              <a:alpha val="75000"/>
            </a:schemeClr>
          </a:solidFill>
          <a:ln>
            <a:solidFill>
              <a:schemeClr val="tx1"/>
            </a:solidFill>
          </a:ln>
        </p:spPr>
        <p:txBody>
          <a:bodyPr rot="0" spcFirstLastPara="0" vertOverflow="overflow" horzOverflow="overflow" vert="horz" wrap="square" lIns="90000" tIns="46800" rIns="90000" bIns="4680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ES" sz="1100" i="0" u="none" strike="noStrike" cap="none" normalizeH="0" baseline="0" dirty="0" smtClean="0">
                <a:ln>
                  <a:noFill/>
                </a:ln>
                <a:solidFill>
                  <a:schemeClr val="tx1"/>
                </a:solidFill>
                <a:effectLst/>
                <a:latin typeface="Arial" charset="0"/>
              </a:rPr>
              <a:t>VPN L2L</a:t>
            </a:r>
          </a:p>
        </p:txBody>
      </p:sp>
      <p:sp>
        <p:nvSpPr>
          <p:cNvPr id="76" name="75 Elipse"/>
          <p:cNvSpPr/>
          <p:nvPr/>
        </p:nvSpPr>
        <p:spPr bwMode="auto">
          <a:xfrm>
            <a:off x="7505894" y="3027253"/>
            <a:ext cx="432088" cy="1137962"/>
          </a:xfrm>
          <a:prstGeom prst="ellipse">
            <a:avLst/>
          </a:prstGeom>
          <a:noFill/>
          <a:ln w="9525" cap="flat" cmpd="sng" algn="ctr">
            <a:solidFill>
              <a:schemeClr val="tx1"/>
            </a:solidFill>
            <a:prstDash val="sysDash"/>
            <a:round/>
            <a:headEnd type="none" w="med" len="med"/>
            <a:tailEnd type="none" w="med" len="med"/>
          </a:ln>
          <a:effectLst/>
        </p:spPr>
        <p:txBody>
          <a:bodyPr vert="vert270" anchor="ctr" anchorCtr="1"/>
          <a:lstStyle/>
          <a:p>
            <a:pPr algn="ctr">
              <a:defRPr/>
            </a:pPr>
            <a:r>
              <a:rPr lang="es-ES_tradnl" sz="1100" dirty="0">
                <a:cs typeface="Arial" charset="0"/>
              </a:rPr>
              <a:t>I</a:t>
            </a:r>
            <a:r>
              <a:rPr lang="es-ES_tradnl" sz="1100" dirty="0" smtClean="0">
                <a:cs typeface="Arial" charset="0"/>
              </a:rPr>
              <a:t>nternet</a:t>
            </a:r>
            <a:endParaRPr lang="es-ES_tradnl" sz="1100" dirty="0">
              <a:cs typeface="Arial" charset="0"/>
            </a:endParaRPr>
          </a:p>
        </p:txBody>
      </p:sp>
      <p:grpSp>
        <p:nvGrpSpPr>
          <p:cNvPr id="77" name="11 Grupo"/>
          <p:cNvGrpSpPr>
            <a:grpSpLocks/>
          </p:cNvGrpSpPr>
          <p:nvPr/>
        </p:nvGrpSpPr>
        <p:grpSpPr bwMode="auto">
          <a:xfrm>
            <a:off x="8315895" y="3179378"/>
            <a:ext cx="1314450" cy="985837"/>
            <a:chOff x="1301699" y="2151045"/>
            <a:chExt cx="1314469" cy="985851"/>
          </a:xfrm>
        </p:grpSpPr>
        <p:sp>
          <p:nvSpPr>
            <p:cNvPr id="78" name="131 Rectángulo"/>
            <p:cNvSpPr>
              <a:spLocks noChangeArrowheads="1"/>
            </p:cNvSpPr>
            <p:nvPr/>
          </p:nvSpPr>
          <p:spPr bwMode="auto">
            <a:xfrm>
              <a:off x="1338213" y="2151045"/>
              <a:ext cx="1168416" cy="766774"/>
            </a:xfrm>
            <a:prstGeom prst="rect">
              <a:avLst/>
            </a:prstGeom>
            <a:solidFill>
              <a:srgbClr val="FFFFCC"/>
            </a:solidFill>
            <a:ln w="9525" algn="ctr">
              <a:solidFill>
                <a:schemeClr val="tx1"/>
              </a:solidFill>
              <a:round/>
              <a:headEnd/>
              <a:tailEnd/>
            </a:ln>
          </p:spPr>
          <p:txBody>
            <a:bodyPr/>
            <a:lstStyle/>
            <a:p>
              <a:endParaRPr lang="es-ES_tradnl"/>
            </a:p>
          </p:txBody>
        </p:sp>
        <p:sp>
          <p:nvSpPr>
            <p:cNvPr id="79" name="132 CuadroTexto"/>
            <p:cNvSpPr txBox="1">
              <a:spLocks noChangeArrowheads="1"/>
            </p:cNvSpPr>
            <p:nvPr/>
          </p:nvSpPr>
          <p:spPr bwMode="auto">
            <a:xfrm>
              <a:off x="1411238" y="2589201"/>
              <a:ext cx="1022365" cy="230835"/>
            </a:xfrm>
            <a:prstGeom prst="rect">
              <a:avLst/>
            </a:prstGeom>
            <a:solidFill>
              <a:srgbClr val="DDDDDD"/>
            </a:solidFill>
            <a:ln w="12700">
              <a:solidFill>
                <a:schemeClr val="tx1"/>
              </a:solidFill>
              <a:miter lim="800000"/>
              <a:headEnd/>
              <a:tailEnd/>
            </a:ln>
          </p:spPr>
          <p:txBody>
            <a:bodyPr>
              <a:spAutoFit/>
            </a:bodyPr>
            <a:lstStyle/>
            <a:p>
              <a:pPr algn="ctr"/>
              <a:r>
                <a:rPr lang="es-ES_tradnl" sz="900" dirty="0" smtClean="0"/>
                <a:t>FTP/S -HTTPS</a:t>
              </a:r>
              <a:endParaRPr lang="es-ES_tradnl" sz="900" dirty="0"/>
            </a:p>
          </p:txBody>
        </p:sp>
        <p:sp>
          <p:nvSpPr>
            <p:cNvPr id="80" name="133 CuadroTexto"/>
            <p:cNvSpPr txBox="1">
              <a:spLocks noChangeArrowheads="1"/>
            </p:cNvSpPr>
            <p:nvPr/>
          </p:nvSpPr>
          <p:spPr bwMode="auto">
            <a:xfrm>
              <a:off x="1301699" y="2187558"/>
              <a:ext cx="1168417" cy="304804"/>
            </a:xfrm>
            <a:prstGeom prst="rect">
              <a:avLst/>
            </a:prstGeom>
            <a:noFill/>
            <a:ln w="9525">
              <a:noFill/>
              <a:miter lim="800000"/>
              <a:headEnd/>
              <a:tailEnd/>
            </a:ln>
          </p:spPr>
          <p:txBody>
            <a:bodyPr>
              <a:spAutoFit/>
            </a:bodyPr>
            <a:lstStyle/>
            <a:p>
              <a:pPr algn="ctr"/>
              <a:r>
                <a:rPr lang="es-ES_tradnl" sz="1400" i="1" dirty="0" err="1"/>
                <a:t>Entitat</a:t>
              </a:r>
              <a:r>
                <a:rPr lang="es-ES_tradnl" sz="1400" i="1" dirty="0"/>
                <a:t> </a:t>
              </a:r>
              <a:r>
                <a:rPr lang="es-ES_tradnl" sz="1400" i="1" dirty="0" smtClean="0"/>
                <a:t>B</a:t>
              </a:r>
              <a:endParaRPr lang="es-ES_tradnl" sz="1400" i="1" dirty="0"/>
            </a:p>
          </p:txBody>
        </p:sp>
        <p:sp>
          <p:nvSpPr>
            <p:cNvPr id="81" name="134 CuadroTexto"/>
            <p:cNvSpPr txBox="1">
              <a:spLocks noChangeArrowheads="1"/>
            </p:cNvSpPr>
            <p:nvPr/>
          </p:nvSpPr>
          <p:spPr bwMode="auto">
            <a:xfrm>
              <a:off x="1922421" y="2890675"/>
              <a:ext cx="693747" cy="246221"/>
            </a:xfrm>
            <a:prstGeom prst="rect">
              <a:avLst/>
            </a:prstGeom>
            <a:noFill/>
            <a:ln w="9525">
              <a:noFill/>
              <a:miter lim="800000"/>
              <a:headEnd/>
              <a:tailEnd/>
            </a:ln>
          </p:spPr>
          <p:txBody>
            <a:bodyPr>
              <a:spAutoFit/>
            </a:bodyPr>
            <a:lstStyle/>
            <a:p>
              <a:pPr algn="r"/>
              <a:endParaRPr lang="es-ES_tradnl" sz="1000" dirty="0"/>
            </a:p>
          </p:txBody>
        </p:sp>
      </p:grpSp>
      <p:cxnSp>
        <p:nvCxnSpPr>
          <p:cNvPr id="82" name="81 Conector recto"/>
          <p:cNvCxnSpPr/>
          <p:nvPr/>
        </p:nvCxnSpPr>
        <p:spPr bwMode="auto">
          <a:xfrm flipH="1" flipV="1">
            <a:off x="5965157" y="4223554"/>
            <a:ext cx="3462413" cy="1"/>
          </a:xfrm>
          <a:prstGeom prst="line">
            <a:avLst/>
          </a:prstGeom>
          <a:noFill/>
          <a:ln w="25400" cap="flat" cmpd="sng" algn="ctr">
            <a:solidFill>
              <a:schemeClr val="tx1"/>
            </a:solidFill>
            <a:prstDash val="sysDot"/>
            <a:round/>
            <a:headEnd type="none" w="med" len="med"/>
            <a:tailEnd type="none" w="med" len="med"/>
          </a:ln>
          <a:effectLst/>
        </p:spPr>
      </p:cxnSp>
      <p:sp>
        <p:nvSpPr>
          <p:cNvPr id="83" name="82 Elipse"/>
          <p:cNvSpPr/>
          <p:nvPr/>
        </p:nvSpPr>
        <p:spPr bwMode="auto">
          <a:xfrm>
            <a:off x="7507634" y="4571043"/>
            <a:ext cx="584208" cy="1386065"/>
          </a:xfrm>
          <a:prstGeom prst="ellipse">
            <a:avLst/>
          </a:prstGeom>
          <a:noFill/>
          <a:ln w="9525" cap="flat" cmpd="sng" algn="ctr">
            <a:solidFill>
              <a:schemeClr val="tx1"/>
            </a:solidFill>
            <a:prstDash val="sysDash"/>
            <a:round/>
            <a:headEnd type="none" w="med" len="med"/>
            <a:tailEnd type="none" w="med" len="med"/>
          </a:ln>
          <a:effectLst/>
        </p:spPr>
        <p:txBody>
          <a:bodyPr vert="vert270" anchor="ctr" anchorCtr="1"/>
          <a:lstStyle/>
          <a:p>
            <a:pPr algn="ctr">
              <a:defRPr/>
            </a:pPr>
            <a:r>
              <a:rPr lang="es-ES_tradnl" sz="1400" dirty="0">
                <a:cs typeface="Arial" charset="0"/>
              </a:rPr>
              <a:t>I</a:t>
            </a:r>
            <a:r>
              <a:rPr lang="es-ES_tradnl" sz="1400" dirty="0" smtClean="0">
                <a:latin typeface="Arial" charset="0"/>
                <a:cs typeface="Arial" charset="0"/>
              </a:rPr>
              <a:t>nternet</a:t>
            </a:r>
            <a:endParaRPr lang="es-ES_tradnl" sz="1400" dirty="0">
              <a:latin typeface="Arial" charset="0"/>
              <a:cs typeface="Arial" charset="0"/>
            </a:endParaRPr>
          </a:p>
        </p:txBody>
      </p:sp>
      <p:grpSp>
        <p:nvGrpSpPr>
          <p:cNvPr id="84" name="11 Grupo"/>
          <p:cNvGrpSpPr>
            <a:grpSpLocks/>
          </p:cNvGrpSpPr>
          <p:nvPr/>
        </p:nvGrpSpPr>
        <p:grpSpPr bwMode="auto">
          <a:xfrm>
            <a:off x="8307734" y="4327897"/>
            <a:ext cx="1314450" cy="985837"/>
            <a:chOff x="1301699" y="2151045"/>
            <a:chExt cx="1314469" cy="985851"/>
          </a:xfrm>
        </p:grpSpPr>
        <p:sp>
          <p:nvSpPr>
            <p:cNvPr id="85" name="131 Rectángulo"/>
            <p:cNvSpPr>
              <a:spLocks noChangeArrowheads="1"/>
            </p:cNvSpPr>
            <p:nvPr/>
          </p:nvSpPr>
          <p:spPr bwMode="auto">
            <a:xfrm>
              <a:off x="1338213" y="2151045"/>
              <a:ext cx="1168416" cy="766774"/>
            </a:xfrm>
            <a:prstGeom prst="rect">
              <a:avLst/>
            </a:prstGeom>
            <a:solidFill>
              <a:srgbClr val="FFFFCC"/>
            </a:solidFill>
            <a:ln w="9525" algn="ctr">
              <a:solidFill>
                <a:schemeClr val="tx1"/>
              </a:solidFill>
              <a:round/>
              <a:headEnd/>
              <a:tailEnd/>
            </a:ln>
          </p:spPr>
          <p:txBody>
            <a:bodyPr/>
            <a:lstStyle/>
            <a:p>
              <a:endParaRPr lang="es-ES_tradnl"/>
            </a:p>
          </p:txBody>
        </p:sp>
        <p:sp>
          <p:nvSpPr>
            <p:cNvPr id="86" name="132 CuadroTexto"/>
            <p:cNvSpPr txBox="1">
              <a:spLocks noChangeArrowheads="1"/>
            </p:cNvSpPr>
            <p:nvPr/>
          </p:nvSpPr>
          <p:spPr bwMode="auto">
            <a:xfrm>
              <a:off x="1411238" y="2589201"/>
              <a:ext cx="1022365" cy="287341"/>
            </a:xfrm>
            <a:prstGeom prst="rect">
              <a:avLst/>
            </a:prstGeom>
            <a:solidFill>
              <a:srgbClr val="DDDDDD"/>
            </a:solidFill>
            <a:ln w="12700">
              <a:solidFill>
                <a:schemeClr val="tx1"/>
              </a:solidFill>
              <a:miter lim="800000"/>
              <a:headEnd/>
              <a:tailEnd/>
            </a:ln>
          </p:spPr>
          <p:txBody>
            <a:bodyPr>
              <a:spAutoFit/>
            </a:bodyPr>
            <a:lstStyle/>
            <a:p>
              <a:pPr algn="ctr"/>
              <a:r>
                <a:rPr lang="es-ES_tradnl" sz="1200"/>
                <a:t>FTP/S</a:t>
              </a:r>
            </a:p>
          </p:txBody>
        </p:sp>
        <p:sp>
          <p:nvSpPr>
            <p:cNvPr id="87" name="133 CuadroTexto"/>
            <p:cNvSpPr txBox="1">
              <a:spLocks noChangeArrowheads="1"/>
            </p:cNvSpPr>
            <p:nvPr/>
          </p:nvSpPr>
          <p:spPr bwMode="auto">
            <a:xfrm>
              <a:off x="1301699" y="2187558"/>
              <a:ext cx="1168417" cy="304804"/>
            </a:xfrm>
            <a:prstGeom prst="rect">
              <a:avLst/>
            </a:prstGeom>
            <a:noFill/>
            <a:ln w="9525">
              <a:noFill/>
              <a:miter lim="800000"/>
              <a:headEnd/>
              <a:tailEnd/>
            </a:ln>
          </p:spPr>
          <p:txBody>
            <a:bodyPr>
              <a:spAutoFit/>
            </a:bodyPr>
            <a:lstStyle/>
            <a:p>
              <a:pPr algn="ctr"/>
              <a:r>
                <a:rPr lang="es-ES_tradnl" sz="1400" i="1" dirty="0" err="1"/>
                <a:t>Entitat</a:t>
              </a:r>
              <a:r>
                <a:rPr lang="es-ES_tradnl" sz="1400" i="1" dirty="0"/>
                <a:t> </a:t>
              </a:r>
              <a:r>
                <a:rPr lang="es-ES_tradnl" sz="1400" i="1" dirty="0" smtClean="0"/>
                <a:t>C</a:t>
              </a:r>
              <a:endParaRPr lang="es-ES_tradnl" sz="1400" i="1" dirty="0"/>
            </a:p>
          </p:txBody>
        </p:sp>
        <p:sp>
          <p:nvSpPr>
            <p:cNvPr id="88" name="134 CuadroTexto"/>
            <p:cNvSpPr txBox="1">
              <a:spLocks noChangeArrowheads="1"/>
            </p:cNvSpPr>
            <p:nvPr/>
          </p:nvSpPr>
          <p:spPr bwMode="auto">
            <a:xfrm>
              <a:off x="1922421" y="2890675"/>
              <a:ext cx="693747" cy="246221"/>
            </a:xfrm>
            <a:prstGeom prst="rect">
              <a:avLst/>
            </a:prstGeom>
            <a:noFill/>
            <a:ln w="9525">
              <a:noFill/>
              <a:miter lim="800000"/>
              <a:headEnd/>
              <a:tailEnd/>
            </a:ln>
          </p:spPr>
          <p:txBody>
            <a:bodyPr>
              <a:spAutoFit/>
            </a:bodyPr>
            <a:lstStyle/>
            <a:p>
              <a:pPr algn="r"/>
              <a:endParaRPr lang="es-ES_tradnl" sz="1000" dirty="0"/>
            </a:p>
          </p:txBody>
        </p:sp>
      </p:grpSp>
      <p:grpSp>
        <p:nvGrpSpPr>
          <p:cNvPr id="89" name="11 Grupo"/>
          <p:cNvGrpSpPr>
            <a:grpSpLocks/>
          </p:cNvGrpSpPr>
          <p:nvPr/>
        </p:nvGrpSpPr>
        <p:grpSpPr bwMode="auto">
          <a:xfrm>
            <a:off x="8307734" y="5386759"/>
            <a:ext cx="1314450" cy="985838"/>
            <a:chOff x="1301699" y="2151045"/>
            <a:chExt cx="1314469" cy="985851"/>
          </a:xfrm>
        </p:grpSpPr>
        <p:sp>
          <p:nvSpPr>
            <p:cNvPr id="90" name="136 Rectángulo"/>
            <p:cNvSpPr>
              <a:spLocks noChangeArrowheads="1"/>
            </p:cNvSpPr>
            <p:nvPr/>
          </p:nvSpPr>
          <p:spPr bwMode="auto">
            <a:xfrm>
              <a:off x="1338213" y="2151045"/>
              <a:ext cx="1168416" cy="766774"/>
            </a:xfrm>
            <a:prstGeom prst="rect">
              <a:avLst/>
            </a:prstGeom>
            <a:solidFill>
              <a:srgbClr val="FFFFCC"/>
            </a:solidFill>
            <a:ln w="9525" algn="ctr">
              <a:solidFill>
                <a:schemeClr val="tx1"/>
              </a:solidFill>
              <a:round/>
              <a:headEnd/>
              <a:tailEnd/>
            </a:ln>
          </p:spPr>
          <p:txBody>
            <a:bodyPr/>
            <a:lstStyle/>
            <a:p>
              <a:endParaRPr lang="es-ES_tradnl"/>
            </a:p>
          </p:txBody>
        </p:sp>
        <p:sp>
          <p:nvSpPr>
            <p:cNvPr id="91" name="137 CuadroTexto"/>
            <p:cNvSpPr txBox="1">
              <a:spLocks noChangeArrowheads="1"/>
            </p:cNvSpPr>
            <p:nvPr/>
          </p:nvSpPr>
          <p:spPr bwMode="auto">
            <a:xfrm>
              <a:off x="1411238" y="2589201"/>
              <a:ext cx="1022365" cy="287341"/>
            </a:xfrm>
            <a:prstGeom prst="rect">
              <a:avLst/>
            </a:prstGeom>
            <a:solidFill>
              <a:srgbClr val="DDDDDD"/>
            </a:solidFill>
            <a:ln w="12700">
              <a:solidFill>
                <a:schemeClr val="tx1"/>
              </a:solidFill>
              <a:miter lim="800000"/>
              <a:headEnd/>
              <a:tailEnd/>
            </a:ln>
          </p:spPr>
          <p:txBody>
            <a:bodyPr>
              <a:spAutoFit/>
            </a:bodyPr>
            <a:lstStyle/>
            <a:p>
              <a:pPr algn="ctr"/>
              <a:r>
                <a:rPr lang="es-ES_tradnl" sz="1200" dirty="0" smtClean="0"/>
                <a:t>HTTPS</a:t>
              </a:r>
              <a:endParaRPr lang="es-ES_tradnl" sz="1200" dirty="0"/>
            </a:p>
          </p:txBody>
        </p:sp>
        <p:sp>
          <p:nvSpPr>
            <p:cNvPr id="92" name="138 CuadroTexto"/>
            <p:cNvSpPr txBox="1">
              <a:spLocks noChangeArrowheads="1"/>
            </p:cNvSpPr>
            <p:nvPr/>
          </p:nvSpPr>
          <p:spPr bwMode="auto">
            <a:xfrm>
              <a:off x="1301699" y="2187558"/>
              <a:ext cx="1168417" cy="304804"/>
            </a:xfrm>
            <a:prstGeom prst="rect">
              <a:avLst/>
            </a:prstGeom>
            <a:noFill/>
            <a:ln w="9525">
              <a:noFill/>
              <a:miter lim="800000"/>
              <a:headEnd/>
              <a:tailEnd/>
            </a:ln>
          </p:spPr>
          <p:txBody>
            <a:bodyPr>
              <a:spAutoFit/>
            </a:bodyPr>
            <a:lstStyle/>
            <a:p>
              <a:pPr algn="ctr"/>
              <a:r>
                <a:rPr lang="es-ES_tradnl" sz="1400" i="1" dirty="0" err="1"/>
                <a:t>Entitat</a:t>
              </a:r>
              <a:r>
                <a:rPr lang="es-ES_tradnl" sz="1400" i="1" dirty="0"/>
                <a:t> </a:t>
              </a:r>
              <a:r>
                <a:rPr lang="es-ES_tradnl" sz="1400" i="1" dirty="0" smtClean="0"/>
                <a:t>D</a:t>
              </a:r>
              <a:endParaRPr lang="es-ES_tradnl" sz="1400" i="1" dirty="0"/>
            </a:p>
          </p:txBody>
        </p:sp>
        <p:sp>
          <p:nvSpPr>
            <p:cNvPr id="93" name="139 CuadroTexto"/>
            <p:cNvSpPr txBox="1">
              <a:spLocks noChangeArrowheads="1"/>
            </p:cNvSpPr>
            <p:nvPr/>
          </p:nvSpPr>
          <p:spPr bwMode="auto">
            <a:xfrm>
              <a:off x="1922421" y="2890675"/>
              <a:ext cx="693747" cy="246221"/>
            </a:xfrm>
            <a:prstGeom prst="rect">
              <a:avLst/>
            </a:prstGeom>
            <a:noFill/>
            <a:ln w="9525">
              <a:noFill/>
              <a:miter lim="800000"/>
              <a:headEnd/>
              <a:tailEnd/>
            </a:ln>
          </p:spPr>
          <p:txBody>
            <a:bodyPr>
              <a:spAutoFit/>
            </a:bodyPr>
            <a:lstStyle/>
            <a:p>
              <a:pPr algn="r"/>
              <a:endParaRPr lang="es-ES_tradnl" sz="1000" dirty="0"/>
            </a:p>
          </p:txBody>
        </p:sp>
      </p:grpSp>
      <p:cxnSp>
        <p:nvCxnSpPr>
          <p:cNvPr id="94" name="150 Conector recto de flecha"/>
          <p:cNvCxnSpPr>
            <a:cxnSpLocks noChangeShapeType="1"/>
          </p:cNvCxnSpPr>
          <p:nvPr/>
        </p:nvCxnSpPr>
        <p:spPr bwMode="auto">
          <a:xfrm flipV="1">
            <a:off x="7346428" y="4711279"/>
            <a:ext cx="997819" cy="464838"/>
          </a:xfrm>
          <a:prstGeom prst="straightConnector1">
            <a:avLst/>
          </a:prstGeom>
          <a:noFill/>
          <a:ln w="25400" algn="ctr">
            <a:solidFill>
              <a:schemeClr val="tx1"/>
            </a:solidFill>
            <a:round/>
            <a:headEnd type="arrow" w="med" len="med"/>
            <a:tailEnd type="arrow" w="med" len="med"/>
          </a:ln>
        </p:spPr>
      </p:cxnSp>
      <p:cxnSp>
        <p:nvCxnSpPr>
          <p:cNvPr id="95" name="146 Conector recto de flecha"/>
          <p:cNvCxnSpPr>
            <a:cxnSpLocks noChangeShapeType="1"/>
          </p:cNvCxnSpPr>
          <p:nvPr/>
        </p:nvCxnSpPr>
        <p:spPr bwMode="auto">
          <a:xfrm>
            <a:off x="7346428" y="5176117"/>
            <a:ext cx="997819" cy="594024"/>
          </a:xfrm>
          <a:prstGeom prst="straightConnector1">
            <a:avLst/>
          </a:prstGeom>
          <a:noFill/>
          <a:ln w="25400" algn="ctr">
            <a:solidFill>
              <a:schemeClr val="tx1"/>
            </a:solidFill>
            <a:round/>
            <a:headEnd type="arrow" w="med" len="med"/>
            <a:tailEnd type="arrow" w="med" len="med"/>
          </a:ln>
        </p:spPr>
      </p:cxnSp>
      <p:cxnSp>
        <p:nvCxnSpPr>
          <p:cNvPr id="96" name="148 Conector recto de flecha"/>
          <p:cNvCxnSpPr>
            <a:cxnSpLocks noChangeShapeType="1"/>
          </p:cNvCxnSpPr>
          <p:nvPr/>
        </p:nvCxnSpPr>
        <p:spPr bwMode="auto">
          <a:xfrm flipV="1">
            <a:off x="5224516" y="3761197"/>
            <a:ext cx="3200916" cy="214923"/>
          </a:xfrm>
          <a:prstGeom prst="straightConnector1">
            <a:avLst/>
          </a:prstGeom>
          <a:noFill/>
          <a:ln w="25400" algn="ctr">
            <a:solidFill>
              <a:schemeClr val="tx1"/>
            </a:solidFill>
            <a:round/>
            <a:headEnd type="arrow" w="med" len="med"/>
            <a:tailEnd type="arrow"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arcador de texto"/>
          <p:cNvSpPr>
            <a:spLocks noGrp="1"/>
          </p:cNvSpPr>
          <p:nvPr>
            <p:ph type="body" sz="quarter" idx="20"/>
          </p:nvPr>
        </p:nvSpPr>
        <p:spPr>
          <a:xfrm>
            <a:off x="5025537" y="2253783"/>
            <a:ext cx="4105251" cy="2330092"/>
          </a:xfrm>
        </p:spPr>
        <p:txBody>
          <a:bodyPr>
            <a:noAutofit/>
          </a:bodyPr>
          <a:lstStyle/>
          <a:p>
            <a:r>
              <a:rPr lang="ca-ES" sz="2000" dirty="0" smtClean="0"/>
              <a:t>Usant protocols públics FTP/S - HTTPS</a:t>
            </a:r>
          </a:p>
          <a:p>
            <a:r>
              <a:rPr lang="ca-ES" sz="2000" dirty="0" smtClean="0"/>
              <a:t>Via enllaços privats Punt a Punt</a:t>
            </a:r>
          </a:p>
          <a:p>
            <a:r>
              <a:rPr lang="ca-ES" sz="2000" dirty="0" smtClean="0"/>
              <a:t>A través d’Internet</a:t>
            </a:r>
          </a:p>
          <a:p>
            <a:pPr lvl="1"/>
            <a:r>
              <a:rPr lang="ca-ES" sz="2000" dirty="0" smtClean="0"/>
              <a:t>Via establiment d’un túnel VPN </a:t>
            </a:r>
            <a:r>
              <a:rPr lang="ca-ES" sz="2000" dirty="0" err="1" smtClean="0"/>
              <a:t>Lan</a:t>
            </a:r>
            <a:r>
              <a:rPr lang="ca-ES" sz="2000" dirty="0" smtClean="0"/>
              <a:t> to </a:t>
            </a:r>
            <a:r>
              <a:rPr lang="ca-ES" sz="2000" dirty="0" err="1" smtClean="0"/>
              <a:t>Lan</a:t>
            </a:r>
            <a:endParaRPr lang="ca-ES" sz="2000" dirty="0" smtClean="0"/>
          </a:p>
          <a:p>
            <a:pPr lvl="1"/>
            <a:r>
              <a:rPr lang="ca-ES" sz="2000" dirty="0" smtClean="0"/>
              <a:t>Passant per un element Proxy.</a:t>
            </a:r>
          </a:p>
          <a:p>
            <a:pPr lvl="1"/>
            <a:endParaRPr lang="ca-ES" sz="2400" dirty="0" smtClean="0"/>
          </a:p>
        </p:txBody>
      </p:sp>
      <p:sp>
        <p:nvSpPr>
          <p:cNvPr id="9" name="8 Marcador de texto"/>
          <p:cNvSpPr>
            <a:spLocks noGrp="1"/>
          </p:cNvSpPr>
          <p:nvPr>
            <p:ph type="body" sz="quarter" idx="19"/>
          </p:nvPr>
        </p:nvSpPr>
        <p:spPr>
          <a:xfrm>
            <a:off x="736924" y="2206281"/>
            <a:ext cx="4140048" cy="1617573"/>
          </a:xfrm>
        </p:spPr>
        <p:txBody>
          <a:bodyPr>
            <a:noAutofit/>
          </a:bodyPr>
          <a:lstStyle/>
          <a:p>
            <a:r>
              <a:rPr lang="ca-ES" sz="2000" dirty="0" smtClean="0"/>
              <a:t>Entre entorns </a:t>
            </a:r>
            <a:r>
              <a:rPr lang="ca-ES" sz="2000" dirty="0" err="1" smtClean="0"/>
              <a:t>mainframe</a:t>
            </a:r>
            <a:endParaRPr lang="ca-ES" sz="2000" dirty="0" smtClean="0"/>
          </a:p>
          <a:p>
            <a:r>
              <a:rPr lang="ca-ES" sz="2000" dirty="0" smtClean="0"/>
              <a:t>Entre entorns </a:t>
            </a:r>
            <a:r>
              <a:rPr lang="ca-ES" sz="2000" dirty="0" err="1" smtClean="0"/>
              <a:t>mainframe</a:t>
            </a:r>
            <a:r>
              <a:rPr lang="ca-ES" sz="2000" dirty="0" smtClean="0"/>
              <a:t> i entorns mitjos</a:t>
            </a:r>
          </a:p>
          <a:p>
            <a:r>
              <a:rPr lang="ca-ES" sz="2000" dirty="0" smtClean="0"/>
              <a:t>Entre entorns </a:t>
            </a:r>
            <a:r>
              <a:rPr lang="ca-ES" sz="2000" dirty="0" smtClean="0"/>
              <a:t>mitjos </a:t>
            </a:r>
            <a:endParaRPr lang="ca-ES" sz="2000" dirty="0"/>
          </a:p>
        </p:txBody>
      </p:sp>
      <p:sp>
        <p:nvSpPr>
          <p:cNvPr id="8" name="7 Marcador de texto"/>
          <p:cNvSpPr>
            <a:spLocks noGrp="1"/>
          </p:cNvSpPr>
          <p:nvPr>
            <p:ph type="body" sz="quarter" idx="16"/>
          </p:nvPr>
        </p:nvSpPr>
        <p:spPr>
          <a:xfrm>
            <a:off x="4992830" y="1357333"/>
            <a:ext cx="4122737" cy="635000"/>
          </a:xfrm>
        </p:spPr>
        <p:txBody>
          <a:bodyPr>
            <a:normAutofit/>
          </a:bodyPr>
          <a:lstStyle/>
          <a:p>
            <a:pPr algn="ctr"/>
            <a:r>
              <a:rPr lang="ca-ES" sz="2400" dirty="0" smtClean="0"/>
              <a:t>Trameses externes</a:t>
            </a:r>
            <a:endParaRPr lang="ca-ES" sz="2400" dirty="0"/>
          </a:p>
        </p:txBody>
      </p:sp>
      <p:sp>
        <p:nvSpPr>
          <p:cNvPr id="7" name="6 Marcador de texto"/>
          <p:cNvSpPr>
            <a:spLocks noGrp="1"/>
          </p:cNvSpPr>
          <p:nvPr>
            <p:ph type="body" sz="quarter" idx="15"/>
          </p:nvPr>
        </p:nvSpPr>
        <p:spPr>
          <a:xfrm>
            <a:off x="757241" y="1381084"/>
            <a:ext cx="4122737" cy="635000"/>
          </a:xfrm>
        </p:spPr>
        <p:txBody>
          <a:bodyPr>
            <a:normAutofit/>
          </a:bodyPr>
          <a:lstStyle/>
          <a:p>
            <a:pPr algn="ctr"/>
            <a:r>
              <a:rPr lang="ca-ES" sz="2400" dirty="0" smtClean="0"/>
              <a:t>Trameses internes</a:t>
            </a:r>
            <a:endParaRPr lang="ca-ES" sz="2400" dirty="0"/>
          </a:p>
        </p:txBody>
      </p:sp>
      <p:sp>
        <p:nvSpPr>
          <p:cNvPr id="6" name="5 Marcador de texto"/>
          <p:cNvSpPr>
            <a:spLocks noGrp="1"/>
          </p:cNvSpPr>
          <p:nvPr>
            <p:ph type="body" sz="quarter" idx="14"/>
          </p:nvPr>
        </p:nvSpPr>
        <p:spPr>
          <a:xfrm>
            <a:off x="709736" y="508577"/>
            <a:ext cx="8385176" cy="809583"/>
          </a:xfrm>
        </p:spPr>
        <p:txBody>
          <a:bodyPr>
            <a:normAutofit/>
          </a:bodyPr>
          <a:lstStyle/>
          <a:p>
            <a:r>
              <a:rPr lang="ca-ES" sz="3600" i="0" dirty="0" smtClean="0">
                <a:solidFill>
                  <a:schemeClr val="tx1"/>
                </a:solidFill>
                <a:latin typeface="+mj-lt"/>
              </a:rPr>
              <a:t>Descripció de la solució</a:t>
            </a:r>
            <a:endParaRPr lang="ca-ES" sz="3600" i="0" dirty="0">
              <a:solidFill>
                <a:schemeClr val="tx1"/>
              </a:solidFill>
              <a:latin typeface="+mj-lt"/>
            </a:endParaRPr>
          </a:p>
        </p:txBody>
      </p:sp>
      <p:sp>
        <p:nvSpPr>
          <p:cNvPr id="11" name="10 CuadroTexto"/>
          <p:cNvSpPr txBox="1"/>
          <p:nvPr/>
        </p:nvSpPr>
        <p:spPr>
          <a:xfrm>
            <a:off x="2814453" y="5735780"/>
            <a:ext cx="4429496" cy="40011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ca-ES" sz="2000" dirty="0" smtClean="0"/>
              <a:t>Tots reportant a un únic punt de control</a:t>
            </a:r>
            <a:endParaRPr lang="ca-ES" sz="2000" dirty="0"/>
          </a:p>
        </p:txBody>
      </p:sp>
      <p:sp>
        <p:nvSpPr>
          <p:cNvPr id="12" name="11 Flecha abajo"/>
          <p:cNvSpPr/>
          <p:nvPr/>
        </p:nvSpPr>
        <p:spPr>
          <a:xfrm>
            <a:off x="4429495" y="4868883"/>
            <a:ext cx="997528" cy="740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Marcador de texto"/>
          <p:cNvSpPr>
            <a:spLocks noGrp="1"/>
          </p:cNvSpPr>
          <p:nvPr>
            <p:ph type="body" sz="quarter" idx="18"/>
          </p:nvPr>
        </p:nvSpPr>
        <p:spPr>
          <a:xfrm>
            <a:off x="838966" y="1469366"/>
            <a:ext cx="8315325" cy="2912630"/>
          </a:xfrm>
        </p:spPr>
        <p:txBody>
          <a:bodyPr>
            <a:normAutofit/>
          </a:bodyPr>
          <a:lstStyle/>
          <a:p>
            <a:r>
              <a:rPr lang="ca-ES" sz="2000" dirty="0" smtClean="0"/>
              <a:t>Comprovació que es verifiquen les identitats dels usuaris</a:t>
            </a:r>
          </a:p>
          <a:p>
            <a:r>
              <a:rPr lang="ca-ES" sz="2000" dirty="0" smtClean="0"/>
              <a:t>Comprovació que als </a:t>
            </a:r>
            <a:r>
              <a:rPr lang="ca-ES" sz="2000" dirty="0" err="1" smtClean="0"/>
              <a:t>logs</a:t>
            </a:r>
            <a:r>
              <a:rPr lang="ca-ES" sz="2000" dirty="0" smtClean="0"/>
              <a:t> es deixa rastre de les violacions de seguretat</a:t>
            </a:r>
          </a:p>
          <a:p>
            <a:r>
              <a:rPr lang="ca-ES" sz="2000" dirty="0" smtClean="0"/>
              <a:t>Comprovació que no hi ha rastre de </a:t>
            </a:r>
            <a:r>
              <a:rPr lang="ca-ES" sz="2000" dirty="0" err="1" smtClean="0"/>
              <a:t>passwords</a:t>
            </a:r>
            <a:r>
              <a:rPr lang="ca-ES" sz="2000" dirty="0" smtClean="0"/>
              <a:t> als </a:t>
            </a:r>
            <a:r>
              <a:rPr lang="ca-ES" sz="2000" dirty="0" err="1" smtClean="0"/>
              <a:t>logs</a:t>
            </a:r>
            <a:endParaRPr lang="ca-ES" sz="2000" dirty="0" smtClean="0"/>
          </a:p>
          <a:p>
            <a:r>
              <a:rPr lang="ca-ES" sz="2000" dirty="0" smtClean="0"/>
              <a:t>Comprovació que a la DMZ no hi ha dades dels fitxers</a:t>
            </a:r>
          </a:p>
          <a:p>
            <a:r>
              <a:rPr lang="ca-ES" sz="2000" dirty="0" smtClean="0"/>
              <a:t>Respecte el xifrat</a:t>
            </a:r>
          </a:p>
          <a:p>
            <a:pPr lvl="1"/>
            <a:r>
              <a:rPr lang="ca-ES" sz="2000" dirty="0" smtClean="0"/>
              <a:t>Comprovació que efectivament es realitza</a:t>
            </a:r>
          </a:p>
          <a:p>
            <a:pPr lvl="1"/>
            <a:r>
              <a:rPr lang="ca-ES" sz="2000" dirty="0" smtClean="0"/>
              <a:t>Identificació del cost (</a:t>
            </a:r>
            <a:r>
              <a:rPr lang="ca-ES" sz="2000" dirty="0" err="1" smtClean="0"/>
              <a:t>cpu</a:t>
            </a:r>
            <a:r>
              <a:rPr lang="ca-ES" sz="2000" dirty="0" smtClean="0"/>
              <a:t>, temps, memòria…) que suposa</a:t>
            </a:r>
          </a:p>
        </p:txBody>
      </p:sp>
      <p:sp>
        <p:nvSpPr>
          <p:cNvPr id="19" name="18 Marcador de texto"/>
          <p:cNvSpPr>
            <a:spLocks noGrp="1"/>
          </p:cNvSpPr>
          <p:nvPr>
            <p:ph type="body" sz="quarter" idx="14"/>
          </p:nvPr>
        </p:nvSpPr>
        <p:spPr>
          <a:xfrm>
            <a:off x="804739" y="472952"/>
            <a:ext cx="8385176" cy="382588"/>
          </a:xfrm>
        </p:spPr>
        <p:txBody>
          <a:bodyPr>
            <a:noAutofit/>
          </a:bodyPr>
          <a:lstStyle/>
          <a:p>
            <a:r>
              <a:rPr lang="ca-ES" sz="3600" i="0" dirty="0" smtClean="0">
                <a:solidFill>
                  <a:schemeClr val="tx1"/>
                </a:solidFill>
                <a:latin typeface="+mj-lt"/>
              </a:rPr>
              <a:t>Compliment amb directives de seguretat</a:t>
            </a:r>
            <a:endParaRPr lang="ca-ES" sz="3600" i="0" dirty="0">
              <a:solidFill>
                <a:schemeClr val="tx1"/>
              </a:solidFill>
              <a:latin typeface="+mj-lt"/>
            </a:endParaRPr>
          </a:p>
        </p:txBody>
      </p:sp>
      <p:sp>
        <p:nvSpPr>
          <p:cNvPr id="5" name="4 Flecha abajo"/>
          <p:cNvSpPr/>
          <p:nvPr/>
        </p:nvSpPr>
        <p:spPr>
          <a:xfrm>
            <a:off x="4025735" y="4275117"/>
            <a:ext cx="1401288" cy="7956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entregable</a:t>
            </a:r>
            <a:endParaRPr lang="es-ES" dirty="0"/>
          </a:p>
        </p:txBody>
      </p:sp>
      <p:sp>
        <p:nvSpPr>
          <p:cNvPr id="6" name="5 CuadroTexto"/>
          <p:cNvSpPr txBox="1"/>
          <p:nvPr/>
        </p:nvSpPr>
        <p:spPr>
          <a:xfrm>
            <a:off x="2719450" y="5332021"/>
            <a:ext cx="4738254" cy="400110"/>
          </a:xfrm>
          <a:prstGeom prst="rect">
            <a:avLst/>
          </a:prstGeom>
          <a:solidFill>
            <a:schemeClr val="accent1">
              <a:lumMod val="20000"/>
              <a:lumOff val="80000"/>
            </a:schemeClr>
          </a:solidFill>
          <a:ln>
            <a:solidFill>
              <a:srgbClr val="000000"/>
            </a:solidFill>
          </a:ln>
        </p:spPr>
        <p:txBody>
          <a:bodyPr wrap="square" rtlCol="0">
            <a:spAutoFit/>
          </a:bodyPr>
          <a:lstStyle/>
          <a:p>
            <a:r>
              <a:rPr lang="ca-ES" sz="2000" dirty="0" smtClean="0">
                <a:latin typeface="+mn-lt"/>
              </a:rPr>
              <a:t>Document amb el resultat de les proves </a:t>
            </a:r>
            <a:endParaRPr lang="ca-ES" sz="20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478</TotalTime>
  <Words>1429</Words>
  <Application>Microsoft Office PowerPoint</Application>
  <PresentationFormat>A4 (210 x 297 mm)</PresentationFormat>
  <Paragraphs>386</Paragraphs>
  <Slides>20</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2" baseType="lpstr">
      <vt:lpstr>Tema de Office</vt:lpstr>
      <vt:lpstr>Documento</vt:lpstr>
      <vt:lpstr>ESTABLIMENT D’UNA PLATAFORMA DE TRAMESA DE FITXERS</vt:lpstr>
      <vt:lpstr>Índex</vt:lpstr>
      <vt:lpstr>Perquè creiem que s’ha de fer el projecte</vt:lpstr>
      <vt:lpstr>Què es pretén aconseguir</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Diagrama de Gantt, fites i camí crític</vt:lpstr>
      <vt:lpstr>Possibles candidats</vt:lpstr>
      <vt:lpstr>Acompliment de característiques</vt:lpstr>
      <vt:lpstr>Moltes gràcies per la seva atenció</vt:lpstr>
    </vt:vector>
  </TitlesOfParts>
  <Company>Caixa d'Estalvis i Pensions de Barcelona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laCaixa</dc:creator>
  <cp:lastModifiedBy>laCaixa</cp:lastModifiedBy>
  <cp:revision>61</cp:revision>
  <cp:lastPrinted>2007-03-05T16:59:51Z</cp:lastPrinted>
  <dcterms:created xsi:type="dcterms:W3CDTF">2011-04-15T16:04:35Z</dcterms:created>
  <dcterms:modified xsi:type="dcterms:W3CDTF">2011-06-09T15:36:52Z</dcterms:modified>
</cp:coreProperties>
</file>