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2" autoAdjust="0"/>
    <p:restoredTop sz="94584" autoAdjust="0"/>
  </p:normalViewPr>
  <p:slideViewPr>
    <p:cSldViewPr>
      <p:cViewPr varScale="1">
        <p:scale>
          <a:sx n="75" d="100"/>
          <a:sy n="75" d="100"/>
        </p:scale>
        <p:origin x="-18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3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3F534-BBD0-4F6A-A650-DC8B547E373F}" type="datetimeFigureOut">
              <a:rPr lang="es-ES" smtClean="0"/>
              <a:pPr/>
              <a:t>05/06/2011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9A4C8-4E0E-4BA8-BD14-8B2401105D1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9A4C8-4E0E-4BA8-BD14-8B2401105D19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9A4C8-4E0E-4BA8-BD14-8B2401105D19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9A4C8-4E0E-4BA8-BD14-8B2401105D19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9A4C8-4E0E-4BA8-BD14-8B2401105D19}" type="slidenum">
              <a:rPr lang="es-ES" smtClean="0"/>
              <a:pPr/>
              <a:t>4</a:t>
            </a:fld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9A4C8-4E0E-4BA8-BD14-8B2401105D19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9A4C8-4E0E-4BA8-BD14-8B2401105D19}" type="slidenum">
              <a:rPr lang="es-ES" smtClean="0"/>
              <a:pPr/>
              <a:t>6</a:t>
            </a:fld>
            <a:endParaRPr lang="es-E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9A4C8-4E0E-4BA8-BD14-8B2401105D19}" type="slidenum">
              <a:rPr lang="es-ES" smtClean="0"/>
              <a:pPr/>
              <a:t>7</a:t>
            </a:fld>
            <a:endParaRPr lang="es-E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9A4C8-4E0E-4BA8-BD14-8B2401105D19}" type="slidenum">
              <a:rPr lang="es-ES" smtClean="0"/>
              <a:pPr/>
              <a:t>8</a:t>
            </a:fld>
            <a:endParaRPr lang="es-E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9A4C8-4E0E-4BA8-BD14-8B2401105D19}" type="slidenum">
              <a:rPr lang="es-ES" smtClean="0"/>
              <a:pPr/>
              <a:t>9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05/06/2011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05/06/2011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Diseño de un sistema de evaluación de la integridad estructural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s-ES" dirty="0" smtClean="0"/>
          </a:p>
          <a:p>
            <a:r>
              <a:rPr lang="es-ES" dirty="0" smtClean="0"/>
              <a:t>Miguel Ángel Montesinos Lara</a:t>
            </a:r>
          </a:p>
          <a:p>
            <a:r>
              <a:rPr lang="es-ES" dirty="0" smtClean="0"/>
              <a:t>Curso 2010/2011-2</a:t>
            </a:r>
          </a:p>
          <a:p>
            <a:r>
              <a:rPr lang="es-ES" dirty="0" smtClean="0"/>
              <a:t>Ingeniería Técnica en Telecomunicaciones “Telemática”</a:t>
            </a:r>
          </a:p>
          <a:p>
            <a:r>
              <a:rPr lang="es-ES" dirty="0" smtClean="0"/>
              <a:t>UOC, Universitat Oberta de Catalunya</a:t>
            </a:r>
          </a:p>
          <a:p>
            <a:endParaRPr lang="es-ES" dirty="0"/>
          </a:p>
        </p:txBody>
      </p:sp>
      <p:pic>
        <p:nvPicPr>
          <p:cNvPr id="4" name="3 Imagen" descr="14coopspanux2.jpg"/>
          <p:cNvPicPr>
            <a:picLocks noGrp="1" noChangeAspect="1"/>
          </p:cNvPicPr>
          <p:nvPr isPhoto="1"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lum bright="-45000" contrast="-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</p:pic>
      <p:sp>
        <p:nvSpPr>
          <p:cNvPr id="6" name="5 Rectángulo"/>
          <p:cNvSpPr/>
          <p:nvPr/>
        </p:nvSpPr>
        <p:spPr>
          <a:xfrm>
            <a:off x="0" y="1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Diseño de un sistema de evaluación de la integridad estructural</a:t>
            </a:r>
            <a:endParaRPr lang="es-ES" sz="6000" dirty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3933056"/>
            <a:ext cx="738031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es-E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Miguel Ángel Montesinos Lara</a:t>
            </a:r>
          </a:p>
          <a:p>
            <a:pPr>
              <a:lnSpc>
                <a:spcPct val="170000"/>
              </a:lnSpc>
            </a:pPr>
            <a:r>
              <a:rPr lang="es-E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Curso 2010/2011-2</a:t>
            </a:r>
          </a:p>
          <a:p>
            <a:pPr>
              <a:lnSpc>
                <a:spcPct val="170000"/>
              </a:lnSpc>
            </a:pPr>
            <a:r>
              <a:rPr lang="es-E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Ingeniería Técnica en Telecomunicaciones “Telemática”</a:t>
            </a:r>
          </a:p>
          <a:p>
            <a:pPr>
              <a:lnSpc>
                <a:spcPct val="170000"/>
              </a:lnSpc>
            </a:pPr>
            <a:r>
              <a:rPr lang="es-E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UOC, Universitat Oberta de Catalunya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6084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ES" sz="6000" dirty="0" smtClean="0">
                <a:latin typeface="Arial" pitchFamily="34" charset="0"/>
                <a:cs typeface="Arial" pitchFamily="34" charset="0"/>
              </a:rPr>
              <a:t>Introducción</a:t>
            </a:r>
            <a:endParaRPr lang="es-E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es-ES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Integridad estructural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Análisis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Cargas, fatiga, corrosión, etc.</a:t>
            </a:r>
          </a:p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Mantenimiento, vigilancia.</a:t>
            </a:r>
          </a:p>
          <a:p>
            <a:pPr>
              <a:buNone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Viga Voladizo</a:t>
            </a: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63888" y="4797152"/>
            <a:ext cx="194421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ES" sz="6000" dirty="0" smtClean="0">
                <a:latin typeface="Arial" pitchFamily="34" charset="0"/>
                <a:cs typeface="Arial" pitchFamily="34" charset="0"/>
              </a:rPr>
              <a:t>Índice</a:t>
            </a:r>
            <a:endParaRPr lang="es-E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Diagrama de bloques</a:t>
            </a:r>
          </a:p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Planificación</a:t>
            </a:r>
          </a:p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Desarrollo Técnico</a:t>
            </a:r>
          </a:p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Valoración económica</a:t>
            </a:r>
          </a:p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Conclusiones</a:t>
            </a:r>
          </a:p>
          <a:p>
            <a:endParaRPr lang="es-E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ES" sz="6000" dirty="0" smtClean="0">
                <a:latin typeface="Arial" pitchFamily="34" charset="0"/>
                <a:cs typeface="Arial" pitchFamily="34" charset="0"/>
              </a:rPr>
              <a:t>Objetivos</a:t>
            </a:r>
            <a:endParaRPr lang="es-E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Estudio de funcionamiento y selección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                                                                  de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galgas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extensométricas</a:t>
            </a:r>
          </a:p>
          <a:p>
            <a:pPr marL="514350" indent="-514350">
              <a:buFont typeface="+mj-lt"/>
              <a:buAutoNum type="arabicPeriod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Diseño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del circuito de medida de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deformaciones</a:t>
            </a:r>
          </a:p>
          <a:p>
            <a:pPr marL="514350" indent="-514350">
              <a:buFont typeface="+mj-lt"/>
              <a:buAutoNum type="arabicPeriod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Diseño de la etapa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amplificadora</a:t>
            </a:r>
          </a:p>
          <a:p>
            <a:pPr marL="514350" indent="-514350">
              <a:buFont typeface="+mj-lt"/>
              <a:buAutoNum type="arabicPeriod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Diseño del circuito discriminador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Diseño del módulo de alarmas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Diseño del layout de la placa del circuito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/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2712" t="4023" r="2712" b="5172"/>
          <a:stretch>
            <a:fillRect/>
          </a:stretch>
        </p:blipFill>
        <p:spPr bwMode="auto">
          <a:xfrm>
            <a:off x="5796136" y="3212976"/>
            <a:ext cx="1672208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/>
          <p:cNvPicPr/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 r="40426" b="71930"/>
          <a:stretch>
            <a:fillRect/>
          </a:stretch>
        </p:blipFill>
        <p:spPr bwMode="auto">
          <a:xfrm>
            <a:off x="5580112" y="2204864"/>
            <a:ext cx="168592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/>
          <p:cNvPicPr/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635896" y="4293096"/>
            <a:ext cx="15144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s-ES" sz="6000" b="1" dirty="0" smtClean="0">
                <a:latin typeface="Arial" pitchFamily="34" charset="0"/>
                <a:cs typeface="Arial" pitchFamily="34" charset="0"/>
              </a:rPr>
              <a:t>Diagrama de bloques</a:t>
            </a:r>
            <a:endParaRPr lang="es-ES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1"/>
          </a:solidFill>
        </p:spPr>
        <p:txBody>
          <a:bodyPr/>
          <a:lstStyle/>
          <a:p>
            <a:pPr>
              <a:buNone/>
            </a:pPr>
            <a:r>
              <a:rPr lang="es-ES" dirty="0" smtClean="0"/>
              <a:t>        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                         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0" y="2852936"/>
            <a:ext cx="1835696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Medio físico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2987824" y="2852936"/>
            <a:ext cx="2304256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Galgas extensométricas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6588224" y="2852936"/>
            <a:ext cx="2555776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Circuito acondicionador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7487816" y="5157192"/>
            <a:ext cx="1656184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Etapa amplificadora</a:t>
            </a:r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>
            <a:off x="4788024" y="5157192"/>
            <a:ext cx="1584176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Circuito discriminador</a:t>
            </a:r>
            <a:endParaRPr lang="es-ES" dirty="0"/>
          </a:p>
        </p:txBody>
      </p:sp>
      <p:sp>
        <p:nvSpPr>
          <p:cNvPr id="10" name="9 Rectángulo redondeado"/>
          <p:cNvSpPr/>
          <p:nvPr/>
        </p:nvSpPr>
        <p:spPr>
          <a:xfrm>
            <a:off x="2051720" y="5157192"/>
            <a:ext cx="1584176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Módulo alarma</a:t>
            </a:r>
            <a:endParaRPr lang="es-ES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0" y="5157192"/>
            <a:ext cx="914400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Layout del PCB</a:t>
            </a:r>
            <a:endParaRPr lang="es-ES" dirty="0"/>
          </a:p>
        </p:txBody>
      </p:sp>
      <p:sp>
        <p:nvSpPr>
          <p:cNvPr id="12" name="11 Flecha izquierda"/>
          <p:cNvSpPr/>
          <p:nvPr/>
        </p:nvSpPr>
        <p:spPr>
          <a:xfrm rot="10800000">
            <a:off x="1907704" y="3068960"/>
            <a:ext cx="978408" cy="484632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12 Flecha izquierda"/>
          <p:cNvSpPr/>
          <p:nvPr/>
        </p:nvSpPr>
        <p:spPr>
          <a:xfrm rot="10800000">
            <a:off x="5580112" y="3068960"/>
            <a:ext cx="978408" cy="484632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13 Flecha izquierda"/>
          <p:cNvSpPr/>
          <p:nvPr/>
        </p:nvSpPr>
        <p:spPr>
          <a:xfrm rot="16200000">
            <a:off x="7853504" y="4251952"/>
            <a:ext cx="978408" cy="484632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14 Flecha izquierda"/>
          <p:cNvSpPr/>
          <p:nvPr/>
        </p:nvSpPr>
        <p:spPr>
          <a:xfrm>
            <a:off x="6444208" y="5373216"/>
            <a:ext cx="978408" cy="484632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Flecha izquierda"/>
          <p:cNvSpPr/>
          <p:nvPr/>
        </p:nvSpPr>
        <p:spPr>
          <a:xfrm>
            <a:off x="3707904" y="5373216"/>
            <a:ext cx="978408" cy="484632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8" name="17 Flecha izquierda"/>
          <p:cNvSpPr/>
          <p:nvPr/>
        </p:nvSpPr>
        <p:spPr>
          <a:xfrm>
            <a:off x="971600" y="5373216"/>
            <a:ext cx="978408" cy="484632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s-ES" sz="6000" b="1" dirty="0" smtClean="0">
                <a:latin typeface="Arial" pitchFamily="34" charset="0"/>
                <a:cs typeface="Arial" pitchFamily="34" charset="0"/>
              </a:rPr>
              <a:t>Planificación</a:t>
            </a:r>
            <a:endParaRPr lang="es-ES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6077272"/>
          </a:xfrm>
          <a:solidFill>
            <a:schemeClr val="accent1"/>
          </a:solidFill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Definición del proyecto</a:t>
            </a:r>
          </a:p>
          <a:p>
            <a:r>
              <a:rPr lang="es-ES" dirty="0" smtClean="0"/>
              <a:t>PEC1 (Plan de trabajo)</a:t>
            </a:r>
          </a:p>
          <a:p>
            <a:pPr lvl="1"/>
            <a:r>
              <a:rPr lang="es-ES" dirty="0" smtClean="0"/>
              <a:t>Obtener, leer documentación y buscar bibliografía</a:t>
            </a:r>
          </a:p>
          <a:p>
            <a:pPr lvl="1"/>
            <a:r>
              <a:rPr lang="es-ES" dirty="0" smtClean="0"/>
              <a:t>Objetivos y Planificar tareas</a:t>
            </a:r>
          </a:p>
          <a:p>
            <a:r>
              <a:rPr lang="es-ES" dirty="0" smtClean="0"/>
              <a:t>PEC2 </a:t>
            </a:r>
          </a:p>
          <a:p>
            <a:pPr lvl="1"/>
            <a:r>
              <a:rPr lang="es-ES" dirty="0" smtClean="0"/>
              <a:t>Estudio del funcionamiento y selección de galgas extensométricas</a:t>
            </a:r>
          </a:p>
          <a:p>
            <a:pPr lvl="1"/>
            <a:r>
              <a:rPr lang="es-ES" dirty="0" smtClean="0"/>
              <a:t>Diseño del circuito de medida de deformaciones</a:t>
            </a:r>
          </a:p>
          <a:p>
            <a:pPr lvl="1"/>
            <a:r>
              <a:rPr lang="es-ES" dirty="0" smtClean="0"/>
              <a:t>Diseño de la etapa amplificadora</a:t>
            </a:r>
          </a:p>
          <a:p>
            <a:r>
              <a:rPr lang="es-ES" dirty="0" smtClean="0"/>
              <a:t>PEC3</a:t>
            </a:r>
          </a:p>
          <a:p>
            <a:pPr lvl="1"/>
            <a:r>
              <a:rPr lang="es-ES" dirty="0" smtClean="0"/>
              <a:t>Diseño del circuito discriminador</a:t>
            </a:r>
          </a:p>
          <a:p>
            <a:pPr lvl="1"/>
            <a:r>
              <a:rPr lang="es-ES" dirty="0" smtClean="0"/>
              <a:t>Diseño del módulo de alarmas</a:t>
            </a:r>
          </a:p>
          <a:p>
            <a:pPr lvl="1"/>
            <a:r>
              <a:rPr lang="es-ES" dirty="0" smtClean="0"/>
              <a:t>Diseño del layout de la placa del circuito</a:t>
            </a:r>
          </a:p>
          <a:p>
            <a:r>
              <a:rPr lang="es-ES" dirty="0" smtClean="0"/>
              <a:t>Memoria	</a:t>
            </a:r>
          </a:p>
          <a:p>
            <a:pPr lvl="1"/>
            <a:r>
              <a:rPr lang="es-ES" dirty="0" smtClean="0"/>
              <a:t>Conclusiones y líneas futuras</a:t>
            </a:r>
          </a:p>
          <a:p>
            <a:pPr lvl="1"/>
            <a:r>
              <a:rPr lang="es-ES" dirty="0" smtClean="0"/>
              <a:t>Presentación virtual del proyecto</a:t>
            </a:r>
          </a:p>
          <a:p>
            <a:pPr lvl="1"/>
            <a:r>
              <a:rPr lang="es-ES" dirty="0" smtClean="0"/>
              <a:t>Anexos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s-ES" sz="6000" b="1" dirty="0" smtClean="0">
                <a:latin typeface="Arial" pitchFamily="34" charset="0"/>
                <a:cs typeface="Arial" pitchFamily="34" charset="0"/>
              </a:rPr>
              <a:t>Desarrollo técnico</a:t>
            </a:r>
            <a:endParaRPr lang="es-ES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1"/>
          </a:solidFill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Evolución del proyecto</a:t>
            </a:r>
          </a:p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Escenario de trabajo</a:t>
            </a:r>
          </a:p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s-ES" sz="6000" b="1" dirty="0" smtClean="0">
                <a:latin typeface="Arial" pitchFamily="34" charset="0"/>
                <a:cs typeface="Arial" pitchFamily="34" charset="0"/>
              </a:rPr>
              <a:t>Valoración económica</a:t>
            </a:r>
            <a:endParaRPr lang="es-ES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1"/>
          </a:solidFill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Costes de desarrollo</a:t>
            </a:r>
          </a:p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Costes tecnológicos</a:t>
            </a:r>
          </a:p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Costes de implantación</a:t>
            </a:r>
          </a:p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Costes totales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s-ES" sz="6000" b="1" dirty="0" smtClean="0">
                <a:latin typeface="Arial" pitchFamily="34" charset="0"/>
                <a:cs typeface="Arial" pitchFamily="34" charset="0"/>
              </a:rPr>
              <a:t>Conclusiones</a:t>
            </a:r>
            <a:endParaRPr lang="es-ES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1"/>
          </a:solidFill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Objetivos alcanzados</a:t>
            </a:r>
          </a:p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Problemas encontrados</a:t>
            </a:r>
          </a:p>
          <a:p>
            <a:r>
              <a:rPr lang="es-ES" sz="4000" dirty="0" smtClean="0">
                <a:latin typeface="Arial" pitchFamily="34" charset="0"/>
                <a:cs typeface="Arial" pitchFamily="34" charset="0"/>
              </a:rPr>
              <a:t>Posibles líneas de ampliación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2232</TotalTime>
  <Words>245</Words>
  <Application>Microsoft Office PowerPoint</Application>
  <PresentationFormat>Presentación en pantalla (4:3)</PresentationFormat>
  <Paragraphs>99</Paragraphs>
  <Slides>9</Slides>
  <Notes>9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Diseño de un sistema de evaluación de la integridad estructural</vt:lpstr>
      <vt:lpstr>Introducción</vt:lpstr>
      <vt:lpstr>Índice</vt:lpstr>
      <vt:lpstr>Objetivos</vt:lpstr>
      <vt:lpstr>Diagrama de bloques</vt:lpstr>
      <vt:lpstr>Planificación</vt:lpstr>
      <vt:lpstr>Desarrollo técnico</vt:lpstr>
      <vt:lpstr>Valoración económica</vt:lpstr>
      <vt:lpstr>Conclusiones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 un sistema de evaluación de la integridad estructural</dc:title>
  <dc:creator>Packard Bell</dc:creator>
  <cp:lastModifiedBy>Packard Bell</cp:lastModifiedBy>
  <cp:revision>65</cp:revision>
  <dcterms:created xsi:type="dcterms:W3CDTF">2011-05-27T17:39:45Z</dcterms:created>
  <dcterms:modified xsi:type="dcterms:W3CDTF">2011-06-05T12:15:34Z</dcterms:modified>
</cp:coreProperties>
</file>