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69" r:id="rId2"/>
    <p:sldId id="256" r:id="rId3"/>
    <p:sldId id="259" r:id="rId4"/>
    <p:sldId id="257" r:id="rId5"/>
    <p:sldId id="260" r:id="rId6"/>
    <p:sldId id="264" r:id="rId7"/>
    <p:sldId id="261" r:id="rId8"/>
    <p:sldId id="262" r:id="rId9"/>
    <p:sldId id="273" r:id="rId10"/>
    <p:sldId id="267" r:id="rId11"/>
    <p:sldId id="272" r:id="rId12"/>
    <p:sldId id="274" r:id="rId13"/>
    <p:sldId id="280" r:id="rId14"/>
    <p:sldId id="275" r:id="rId15"/>
    <p:sldId id="270" r:id="rId16"/>
    <p:sldId id="271" r:id="rId17"/>
    <p:sldId id="282" r:id="rId18"/>
    <p:sldId id="276" r:id="rId19"/>
    <p:sldId id="277" r:id="rId20"/>
    <p:sldId id="278" r:id="rId21"/>
    <p:sldId id="281" r:id="rId22"/>
    <p:sldId id="279" r:id="rId23"/>
    <p:sldId id="268" r:id="rId24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81" d="100"/>
          <a:sy n="81" d="100"/>
        </p:scale>
        <p:origin x="114" y="8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iego Ruiz Álvarez" userId="8302ce7241301c70" providerId="LiveId" clId="{AAFB7DAB-82C7-4207-8661-27CA8103B8D0}"/>
    <pc:docChg chg="undo custSel addSld modSld sldOrd">
      <pc:chgData name="Diego Ruiz Álvarez" userId="8302ce7241301c70" providerId="LiveId" clId="{AAFB7DAB-82C7-4207-8661-27CA8103B8D0}" dt="2018-06-15T15:54:28.016" v="47" actId="478"/>
      <pc:docMkLst>
        <pc:docMk/>
      </pc:docMkLst>
      <pc:sldChg chg="addSp delSp modSp add ord">
        <pc:chgData name="Diego Ruiz Álvarez" userId="8302ce7241301c70" providerId="LiveId" clId="{AAFB7DAB-82C7-4207-8661-27CA8103B8D0}" dt="2018-06-15T15:15:21.063" v="6"/>
        <pc:sldMkLst>
          <pc:docMk/>
          <pc:sldMk cId="216660965" sldId="279"/>
        </pc:sldMkLst>
        <pc:spChg chg="del">
          <ac:chgData name="Diego Ruiz Álvarez" userId="8302ce7241301c70" providerId="LiveId" clId="{AAFB7DAB-82C7-4207-8661-27CA8103B8D0}" dt="2018-06-15T15:14:01.425" v="1"/>
          <ac:spMkLst>
            <pc:docMk/>
            <pc:sldMk cId="216660965" sldId="279"/>
            <ac:spMk id="2" creationId="{3E8608E4-15A8-49B4-9006-D50B2E5C1958}"/>
          </ac:spMkLst>
        </pc:spChg>
        <pc:spChg chg="del">
          <ac:chgData name="Diego Ruiz Álvarez" userId="8302ce7241301c70" providerId="LiveId" clId="{AAFB7DAB-82C7-4207-8661-27CA8103B8D0}" dt="2018-06-15T15:14:03.587" v="2"/>
          <ac:spMkLst>
            <pc:docMk/>
            <pc:sldMk cId="216660965" sldId="279"/>
            <ac:spMk id="3" creationId="{F8673F55-F2DF-4628-8BF7-DD16A018768E}"/>
          </ac:spMkLst>
        </pc:spChg>
        <pc:picChg chg="add del mod">
          <ac:chgData name="Diego Ruiz Álvarez" userId="8302ce7241301c70" providerId="LiveId" clId="{AAFB7DAB-82C7-4207-8661-27CA8103B8D0}" dt="2018-06-15T15:15:18.941" v="5" actId="478"/>
          <ac:picMkLst>
            <pc:docMk/>
            <pc:sldMk cId="216660965" sldId="279"/>
            <ac:picMk id="5" creationId="{7BF1BF62-C130-42A8-B88A-AE1DA03EF920}"/>
          </ac:picMkLst>
        </pc:picChg>
        <pc:picChg chg="add mod">
          <ac:chgData name="Diego Ruiz Álvarez" userId="8302ce7241301c70" providerId="LiveId" clId="{AAFB7DAB-82C7-4207-8661-27CA8103B8D0}" dt="2018-06-15T15:15:21.063" v="6"/>
          <ac:picMkLst>
            <pc:docMk/>
            <pc:sldMk cId="216660965" sldId="279"/>
            <ac:picMk id="7" creationId="{20BDF5AF-E6BC-47B5-93AF-9C4B9B52FCD4}"/>
          </ac:picMkLst>
        </pc:picChg>
      </pc:sldChg>
      <pc:sldChg chg="addSp delSp modSp add">
        <pc:chgData name="Diego Ruiz Álvarez" userId="8302ce7241301c70" providerId="LiveId" clId="{AAFB7DAB-82C7-4207-8661-27CA8103B8D0}" dt="2018-06-15T15:22:54.762" v="10"/>
        <pc:sldMkLst>
          <pc:docMk/>
          <pc:sldMk cId="1445333838" sldId="280"/>
        </pc:sldMkLst>
        <pc:spChg chg="del">
          <ac:chgData name="Diego Ruiz Álvarez" userId="8302ce7241301c70" providerId="LiveId" clId="{AAFB7DAB-82C7-4207-8661-27CA8103B8D0}" dt="2018-06-15T15:22:50.240" v="8"/>
          <ac:spMkLst>
            <pc:docMk/>
            <pc:sldMk cId="1445333838" sldId="280"/>
            <ac:spMk id="2" creationId="{D51C8BF3-927E-4F7A-97DC-38F3B633C473}"/>
          </ac:spMkLst>
        </pc:spChg>
        <pc:spChg chg="del">
          <ac:chgData name="Diego Ruiz Álvarez" userId="8302ce7241301c70" providerId="LiveId" clId="{AAFB7DAB-82C7-4207-8661-27CA8103B8D0}" dt="2018-06-15T15:22:51.847" v="9"/>
          <ac:spMkLst>
            <pc:docMk/>
            <pc:sldMk cId="1445333838" sldId="280"/>
            <ac:spMk id="3" creationId="{A0DA7A12-D5A2-4B67-B366-1AB45C0A6B0C}"/>
          </ac:spMkLst>
        </pc:spChg>
        <pc:picChg chg="add mod">
          <ac:chgData name="Diego Ruiz Álvarez" userId="8302ce7241301c70" providerId="LiveId" clId="{AAFB7DAB-82C7-4207-8661-27CA8103B8D0}" dt="2018-06-15T15:22:54.762" v="10"/>
          <ac:picMkLst>
            <pc:docMk/>
            <pc:sldMk cId="1445333838" sldId="280"/>
            <ac:picMk id="5" creationId="{A2FEECBD-DD3E-4844-AADE-DA67C766EE5C}"/>
          </ac:picMkLst>
        </pc:picChg>
      </pc:sldChg>
      <pc:sldChg chg="addSp delSp modSp add ord">
        <pc:chgData name="Diego Ruiz Álvarez" userId="8302ce7241301c70" providerId="LiveId" clId="{AAFB7DAB-82C7-4207-8661-27CA8103B8D0}" dt="2018-06-15T15:36:52.565" v="15"/>
        <pc:sldMkLst>
          <pc:docMk/>
          <pc:sldMk cId="3213738987" sldId="281"/>
        </pc:sldMkLst>
        <pc:spChg chg="del">
          <ac:chgData name="Diego Ruiz Álvarez" userId="8302ce7241301c70" providerId="LiveId" clId="{AAFB7DAB-82C7-4207-8661-27CA8103B8D0}" dt="2018-06-15T15:36:44.903" v="12"/>
          <ac:spMkLst>
            <pc:docMk/>
            <pc:sldMk cId="3213738987" sldId="281"/>
            <ac:spMk id="2" creationId="{3C81EC06-5247-4A64-9A53-D788979DBF45}"/>
          </ac:spMkLst>
        </pc:spChg>
        <pc:spChg chg="del">
          <ac:chgData name="Diego Ruiz Álvarez" userId="8302ce7241301c70" providerId="LiveId" clId="{AAFB7DAB-82C7-4207-8661-27CA8103B8D0}" dt="2018-06-15T15:36:46.613" v="13"/>
          <ac:spMkLst>
            <pc:docMk/>
            <pc:sldMk cId="3213738987" sldId="281"/>
            <ac:spMk id="3" creationId="{5249F141-1A27-4187-A388-0328FDF1F424}"/>
          </ac:spMkLst>
        </pc:spChg>
        <pc:picChg chg="add mod">
          <ac:chgData name="Diego Ruiz Álvarez" userId="8302ce7241301c70" providerId="LiveId" clId="{AAFB7DAB-82C7-4207-8661-27CA8103B8D0}" dt="2018-06-15T15:36:48.915" v="14"/>
          <ac:picMkLst>
            <pc:docMk/>
            <pc:sldMk cId="3213738987" sldId="281"/>
            <ac:picMk id="5" creationId="{B20786FA-BACE-4F63-99DA-30DC3AA9A10C}"/>
          </ac:picMkLst>
        </pc:picChg>
      </pc:sldChg>
      <pc:sldChg chg="addSp delSp modSp add mod setBg">
        <pc:chgData name="Diego Ruiz Álvarez" userId="8302ce7241301c70" providerId="LiveId" clId="{AAFB7DAB-82C7-4207-8661-27CA8103B8D0}" dt="2018-06-15T15:54:28.016" v="47" actId="478"/>
        <pc:sldMkLst>
          <pc:docMk/>
          <pc:sldMk cId="2197662657" sldId="282"/>
        </pc:sldMkLst>
        <pc:spChg chg="del">
          <ac:chgData name="Diego Ruiz Álvarez" userId="8302ce7241301c70" providerId="LiveId" clId="{AAFB7DAB-82C7-4207-8661-27CA8103B8D0}" dt="2018-06-15T15:52:24.096" v="17"/>
          <ac:spMkLst>
            <pc:docMk/>
            <pc:sldMk cId="2197662657" sldId="282"/>
            <ac:spMk id="2" creationId="{62A8D1C5-F71A-479F-B440-E566EDAD7974}"/>
          </ac:spMkLst>
        </pc:spChg>
        <pc:spChg chg="del">
          <ac:chgData name="Diego Ruiz Álvarez" userId="8302ce7241301c70" providerId="LiveId" clId="{AAFB7DAB-82C7-4207-8661-27CA8103B8D0}" dt="2018-06-15T15:52:25.554" v="18"/>
          <ac:spMkLst>
            <pc:docMk/>
            <pc:sldMk cId="2197662657" sldId="282"/>
            <ac:spMk id="3" creationId="{3296969A-FA70-4EE6-A157-BF4ED570B601}"/>
          </ac:spMkLst>
        </pc:spChg>
        <pc:spChg chg="add del">
          <ac:chgData name="Diego Ruiz Álvarez" userId="8302ce7241301c70" providerId="LiveId" clId="{AAFB7DAB-82C7-4207-8661-27CA8103B8D0}" dt="2018-06-15T15:52:40.865" v="31" actId="26606"/>
          <ac:spMkLst>
            <pc:docMk/>
            <pc:sldMk cId="2197662657" sldId="282"/>
            <ac:spMk id="7" creationId="{53BB5D57-6178-4F62-B472-0312F6D95A85}"/>
          </ac:spMkLst>
        </pc:spChg>
        <pc:spChg chg="add del">
          <ac:chgData name="Diego Ruiz Álvarez" userId="8302ce7241301c70" providerId="LiveId" clId="{AAFB7DAB-82C7-4207-8661-27CA8103B8D0}" dt="2018-06-15T15:52:40.865" v="31" actId="26606"/>
          <ac:spMkLst>
            <pc:docMk/>
            <pc:sldMk cId="2197662657" sldId="282"/>
            <ac:spMk id="8" creationId="{4C61BD32-7542-4D52-BA5A-3ADE869BF8AC}"/>
          </ac:spMkLst>
        </pc:spChg>
        <pc:spChg chg="add del">
          <ac:chgData name="Diego Ruiz Álvarez" userId="8302ce7241301c70" providerId="LiveId" clId="{AAFB7DAB-82C7-4207-8661-27CA8103B8D0}" dt="2018-06-15T15:52:36.301" v="25" actId="26606"/>
          <ac:spMkLst>
            <pc:docMk/>
            <pc:sldMk cId="2197662657" sldId="282"/>
            <ac:spMk id="10" creationId="{01D0AF59-99C3-4251-AB9A-C966C6AD4400}"/>
          </ac:spMkLst>
        </pc:spChg>
        <pc:spChg chg="add del">
          <ac:chgData name="Diego Ruiz Álvarez" userId="8302ce7241301c70" providerId="LiveId" clId="{AAFB7DAB-82C7-4207-8661-27CA8103B8D0}" dt="2018-06-15T15:52:42.046" v="33" actId="26606"/>
          <ac:spMkLst>
            <pc:docMk/>
            <pc:sldMk cId="2197662657" sldId="282"/>
            <ac:spMk id="11" creationId="{072326FC-7086-4F2D-9E6A-130E82BCB8E1}"/>
          </ac:spMkLst>
        </pc:spChg>
        <pc:spChg chg="add del">
          <ac:chgData name="Diego Ruiz Álvarez" userId="8302ce7241301c70" providerId="LiveId" clId="{AAFB7DAB-82C7-4207-8661-27CA8103B8D0}" dt="2018-06-15T15:52:36.301" v="25" actId="26606"/>
          <ac:spMkLst>
            <pc:docMk/>
            <pc:sldMk cId="2197662657" sldId="282"/>
            <ac:spMk id="12" creationId="{1855405F-37A2-4869-9154-F8BE3BECE6C3}"/>
          </ac:spMkLst>
        </pc:spChg>
        <pc:spChg chg="add del">
          <ac:chgData name="Diego Ruiz Álvarez" userId="8302ce7241301c70" providerId="LiveId" clId="{AAFB7DAB-82C7-4207-8661-27CA8103B8D0}" dt="2018-06-15T15:52:42.046" v="33" actId="26606"/>
          <ac:spMkLst>
            <pc:docMk/>
            <pc:sldMk cId="2197662657" sldId="282"/>
            <ac:spMk id="13" creationId="{8E683379-C21E-4309-8CF8-50646AFA4999}"/>
          </ac:spMkLst>
        </pc:spChg>
        <pc:spChg chg="add del">
          <ac:chgData name="Diego Ruiz Álvarez" userId="8302ce7241301c70" providerId="LiveId" clId="{AAFB7DAB-82C7-4207-8661-27CA8103B8D0}" dt="2018-06-15T15:52:37.990" v="27" actId="26606"/>
          <ac:spMkLst>
            <pc:docMk/>
            <pc:sldMk cId="2197662657" sldId="282"/>
            <ac:spMk id="14" creationId="{32BC26D8-82FB-445E-AA49-62A77D7C1EE0}"/>
          </ac:spMkLst>
        </pc:spChg>
        <pc:spChg chg="add del">
          <ac:chgData name="Diego Ruiz Álvarez" userId="8302ce7241301c70" providerId="LiveId" clId="{AAFB7DAB-82C7-4207-8661-27CA8103B8D0}" dt="2018-06-15T15:52:37.990" v="27" actId="26606"/>
          <ac:spMkLst>
            <pc:docMk/>
            <pc:sldMk cId="2197662657" sldId="282"/>
            <ac:spMk id="15" creationId="{CB44330D-EA18-4254-AA95-EB49948539B8}"/>
          </ac:spMkLst>
        </pc:spChg>
        <pc:spChg chg="add del">
          <ac:chgData name="Diego Ruiz Álvarez" userId="8302ce7241301c70" providerId="LiveId" clId="{AAFB7DAB-82C7-4207-8661-27CA8103B8D0}" dt="2018-06-15T15:52:45.203" v="35" actId="26606"/>
          <ac:spMkLst>
            <pc:docMk/>
            <pc:sldMk cId="2197662657" sldId="282"/>
            <ac:spMk id="16" creationId="{6FF0F0B8-5B06-4174-9742-1FD7ABE712A7}"/>
          </ac:spMkLst>
        </pc:spChg>
        <pc:spChg chg="add del">
          <ac:chgData name="Diego Ruiz Álvarez" userId="8302ce7241301c70" providerId="LiveId" clId="{AAFB7DAB-82C7-4207-8661-27CA8103B8D0}" dt="2018-06-15T15:52:46.826" v="37" actId="26606"/>
          <ac:spMkLst>
            <pc:docMk/>
            <pc:sldMk cId="2197662657" sldId="282"/>
            <ac:spMk id="18" creationId="{01D0AF59-99C3-4251-AB9A-C966C6AD4400}"/>
          </ac:spMkLst>
        </pc:spChg>
        <pc:spChg chg="add del">
          <ac:chgData name="Diego Ruiz Álvarez" userId="8302ce7241301c70" providerId="LiveId" clId="{AAFB7DAB-82C7-4207-8661-27CA8103B8D0}" dt="2018-06-15T15:52:46.826" v="37" actId="26606"/>
          <ac:spMkLst>
            <pc:docMk/>
            <pc:sldMk cId="2197662657" sldId="282"/>
            <ac:spMk id="19" creationId="{1855405F-37A2-4869-9154-F8BE3BECE6C3}"/>
          </ac:spMkLst>
        </pc:spChg>
        <pc:picChg chg="add mod">
          <ac:chgData name="Diego Ruiz Álvarez" userId="8302ce7241301c70" providerId="LiveId" clId="{AAFB7DAB-82C7-4207-8661-27CA8103B8D0}" dt="2018-06-15T15:54:25.647" v="46" actId="1076"/>
          <ac:picMkLst>
            <pc:docMk/>
            <pc:sldMk cId="2197662657" sldId="282"/>
            <ac:picMk id="5" creationId="{56B670EC-4667-403E-9672-F71C87BEA5FB}"/>
          </ac:picMkLst>
        </pc:picChg>
        <pc:picChg chg="add del mod">
          <ac:chgData name="Diego Ruiz Álvarez" userId="8302ce7241301c70" providerId="LiveId" clId="{AAFB7DAB-82C7-4207-8661-27CA8103B8D0}" dt="2018-06-15T15:54:28.016" v="47" actId="478"/>
          <ac:picMkLst>
            <pc:docMk/>
            <pc:sldMk cId="2197662657" sldId="282"/>
            <ac:picMk id="9" creationId="{CE1C54BA-C4B5-4A1E-97B1-C9E44B277238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DA2516-1063-BC44-9AD6-815E41C6DB7B}" type="datetimeFigureOut">
              <a:rPr lang="es-ES_tradnl" smtClean="0"/>
              <a:t>15/06/2018</a:t>
            </a:fld>
            <a:endParaRPr lang="es-ES_tradn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9250DE-AA21-A140-A0AE-09DAF21126C5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8403763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4D993-2C00-4D0B-991D-5E4717011254}" type="datetimeFigureOut">
              <a:rPr lang="es-ES" smtClean="0"/>
              <a:t>15/06/2018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3BD29-ECF7-40BF-8304-E282742784A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798300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4D993-2C00-4D0B-991D-5E4717011254}" type="datetimeFigureOut">
              <a:rPr lang="es-ES" smtClean="0"/>
              <a:t>15/06/2018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3BD29-ECF7-40BF-8304-E282742784A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29792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4D993-2C00-4D0B-991D-5E4717011254}" type="datetimeFigureOut">
              <a:rPr lang="es-ES" smtClean="0"/>
              <a:t>15/06/2018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3BD29-ECF7-40BF-8304-E282742784A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855828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4D993-2C00-4D0B-991D-5E4717011254}" type="datetimeFigureOut">
              <a:rPr lang="es-ES" smtClean="0"/>
              <a:t>15/06/2018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3BD29-ECF7-40BF-8304-E282742784A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79573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4D993-2C00-4D0B-991D-5E4717011254}" type="datetimeFigureOut">
              <a:rPr lang="es-ES" smtClean="0"/>
              <a:t>15/06/2018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3BD29-ECF7-40BF-8304-E282742784A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11796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4D993-2C00-4D0B-991D-5E4717011254}" type="datetimeFigureOut">
              <a:rPr lang="es-ES" smtClean="0"/>
              <a:t>15/06/2018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3BD29-ECF7-40BF-8304-E282742784A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3630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4D993-2C00-4D0B-991D-5E4717011254}" type="datetimeFigureOut">
              <a:rPr lang="es-ES" smtClean="0"/>
              <a:t>15/06/2018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3BD29-ECF7-40BF-8304-E282742784A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40618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4D993-2C00-4D0B-991D-5E4717011254}" type="datetimeFigureOut">
              <a:rPr lang="es-ES" smtClean="0"/>
              <a:t>15/06/2018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3BD29-ECF7-40BF-8304-E282742784A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09816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4D993-2C00-4D0B-991D-5E4717011254}" type="datetimeFigureOut">
              <a:rPr lang="es-ES" smtClean="0"/>
              <a:t>15/06/2018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3BD29-ECF7-40BF-8304-E282742784A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23577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4D993-2C00-4D0B-991D-5E4717011254}" type="datetimeFigureOut">
              <a:rPr lang="es-ES" smtClean="0"/>
              <a:t>15/06/2018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3BD29-ECF7-40BF-8304-E282742784A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932766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4D993-2C00-4D0B-991D-5E4717011254}" type="datetimeFigureOut">
              <a:rPr lang="es-ES" smtClean="0"/>
              <a:t>15/06/2018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3BD29-ECF7-40BF-8304-E282742784A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69940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C4D993-2C00-4D0B-991D-5E4717011254}" type="datetimeFigureOut">
              <a:rPr lang="es-ES" smtClean="0"/>
              <a:t>15/06/2018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43BD29-ECF7-40BF-8304-E282742784A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51944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427424A7-9384-4904-B2B3-EC45890C7E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2344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4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889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A50039F2-C515-4C10-B012-947A8A0865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6126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6DD4E8B1-16BE-4736-86B7-519412E652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4878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A2FEECBD-DD3E-4844-AADE-DA67C766EE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3338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E14163FF-732D-4868-A20F-A7B7997B68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8327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A4F25425-ADE9-440A-B902-10DED98E5EB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6058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3C74546D-CCFF-4398-B670-A8949DEBF8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7856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56B670EC-4667-403E-9672-F71C87BEA5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851" y="18128"/>
            <a:ext cx="9489447" cy="6839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6626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9EC6A370-D1BE-49D1-827D-CED3F091AE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4144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4B11ED14-4BC1-4930-B33A-1996A3ED80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5558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9547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6A30B846-5621-4EFB-9602-91964B70D2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7831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B20786FA-BACE-4F63-99DA-30DC3AA9A1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7389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20BDF5AF-E6BC-47B5-93AF-9C4B9B52FC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609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F434CB5D-2A0C-41CE-94A9-9BDC82E0F4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4320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3530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7676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7750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4857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946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3274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1FED3D6F-D7E9-4D9C-88E0-D3690FEE62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74216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403</TotalTime>
  <Words>0</Words>
  <Application>Microsoft Office PowerPoint</Application>
  <PresentationFormat>Panorámica</PresentationFormat>
  <Paragraphs>0</Paragraphs>
  <Slides>23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Diego Ruiz Álvarez</dc:creator>
  <cp:lastModifiedBy>Diego Ruiz Álvarez</cp:lastModifiedBy>
  <cp:revision>26</cp:revision>
  <dcterms:created xsi:type="dcterms:W3CDTF">2017-03-02T10:13:58Z</dcterms:created>
  <dcterms:modified xsi:type="dcterms:W3CDTF">2018-06-15T15:54:33Z</dcterms:modified>
</cp:coreProperties>
</file>