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1" r:id="rId5"/>
    <p:sldId id="263" r:id="rId6"/>
    <p:sldId id="277" r:id="rId7"/>
    <p:sldId id="264" r:id="rId8"/>
    <p:sldId id="267" r:id="rId9"/>
    <p:sldId id="268" r:id="rId10"/>
    <p:sldId id="265" r:id="rId11"/>
    <p:sldId id="266" r:id="rId12"/>
    <p:sldId id="278" r:id="rId13"/>
    <p:sldId id="274" r:id="rId14"/>
    <p:sldId id="281" r:id="rId15"/>
    <p:sldId id="285" r:id="rId16"/>
    <p:sldId id="279" r:id="rId17"/>
    <p:sldId id="272" r:id="rId18"/>
    <p:sldId id="280" r:id="rId19"/>
    <p:sldId id="284" r:id="rId20"/>
    <p:sldId id="283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C298877C-28AA-4628-ADDE-1623F39BC47B}">
          <p14:sldIdLst>
            <p14:sldId id="256"/>
            <p14:sldId id="257"/>
            <p14:sldId id="258"/>
            <p14:sldId id="261"/>
            <p14:sldId id="263"/>
            <p14:sldId id="277"/>
            <p14:sldId id="264"/>
            <p14:sldId id="267"/>
            <p14:sldId id="268"/>
            <p14:sldId id="265"/>
            <p14:sldId id="266"/>
            <p14:sldId id="278"/>
            <p14:sldId id="274"/>
            <p14:sldId id="281"/>
            <p14:sldId id="285"/>
            <p14:sldId id="279"/>
            <p14:sldId id="272"/>
            <p14:sldId id="280"/>
            <p14:sldId id="284"/>
            <p14:sldId id="283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nando Adrán" initials="FA" lastIdx="1" clrIdx="0">
    <p:extLst>
      <p:ext uri="{19B8F6BF-5375-455C-9EA6-DF929625EA0E}">
        <p15:presenceInfo xmlns:p15="http://schemas.microsoft.com/office/powerpoint/2012/main" userId="91d65148cfa8622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4A19"/>
    <a:srgbClr val="00878F"/>
    <a:srgbClr val="E2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o Adrán" userId="91d65148cfa86223" providerId="LiveId" clId="{29AE4E04-8D62-471F-BD07-DF2339DC9C5D}"/>
  </pc:docChgLst>
  <pc:docChgLst>
    <pc:chgData name="Fernando Adrán" userId="91d65148cfa86223" providerId="LiveId" clId="{BE25F438-452B-4B8C-98C4-D87D9D3E4AFE}"/>
    <pc:docChg chg="undo redo custSel addSld delSld modSld modSection">
      <pc:chgData name="Fernando Adrán" userId="91d65148cfa86223" providerId="LiveId" clId="{BE25F438-452B-4B8C-98C4-D87D9D3E4AFE}" dt="2018-06-07T09:34:35.118" v="3360" actId="108"/>
      <pc:docMkLst>
        <pc:docMk/>
      </pc:docMkLst>
      <pc:sldChg chg="addSp delSp modSp">
        <pc:chgData name="Fernando Adrán" userId="91d65148cfa86223" providerId="LiveId" clId="{BE25F438-452B-4B8C-98C4-D87D9D3E4AFE}" dt="2018-06-06T16:59:06.807" v="22" actId="403"/>
        <pc:sldMkLst>
          <pc:docMk/>
          <pc:sldMk cId="3656851356" sldId="256"/>
        </pc:sldMkLst>
        <pc:spChg chg="mod">
          <ac:chgData name="Fernando Adrán" userId="91d65148cfa86223" providerId="LiveId" clId="{BE25F438-452B-4B8C-98C4-D87D9D3E4AFE}" dt="2018-06-06T16:58:08.996" v="4" actId="1076"/>
          <ac:spMkLst>
            <pc:docMk/>
            <pc:sldMk cId="3656851356" sldId="256"/>
            <ac:spMk id="4" creationId="{612C8831-B56A-4557-AE70-6D56117C78D8}"/>
          </ac:spMkLst>
        </pc:spChg>
        <pc:spChg chg="mod">
          <ac:chgData name="Fernando Adrán" userId="91d65148cfa86223" providerId="LiveId" clId="{BE25F438-452B-4B8C-98C4-D87D9D3E4AFE}" dt="2018-06-06T16:59:06.807" v="22" actId="403"/>
          <ac:spMkLst>
            <pc:docMk/>
            <pc:sldMk cId="3656851356" sldId="256"/>
            <ac:spMk id="5" creationId="{F27A5F14-3DFA-4A1E-90DA-741DF9DF7BB6}"/>
          </ac:spMkLst>
        </pc:spChg>
        <pc:picChg chg="del">
          <ac:chgData name="Fernando Adrán" userId="91d65148cfa86223" providerId="LiveId" clId="{BE25F438-452B-4B8C-98C4-D87D9D3E4AFE}" dt="2018-06-06T16:58:06.424" v="2" actId="478"/>
          <ac:picMkLst>
            <pc:docMk/>
            <pc:sldMk cId="3656851356" sldId="256"/>
            <ac:picMk id="6" creationId="{CFC0A2B8-6688-4132-AE20-CB543B3AE4E2}"/>
          </ac:picMkLst>
        </pc:picChg>
        <pc:picChg chg="add mod">
          <ac:chgData name="Fernando Adrán" userId="91d65148cfa86223" providerId="LiveId" clId="{BE25F438-452B-4B8C-98C4-D87D9D3E4AFE}" dt="2018-06-06T16:58:08.583" v="3" actId="1076"/>
          <ac:picMkLst>
            <pc:docMk/>
            <pc:sldMk cId="3656851356" sldId="256"/>
            <ac:picMk id="7" creationId="{9F513AB1-3593-471E-84D4-8878894705A8}"/>
          </ac:picMkLst>
        </pc:picChg>
      </pc:sldChg>
      <pc:sldChg chg="modSp">
        <pc:chgData name="Fernando Adrán" userId="91d65148cfa86223" providerId="LiveId" clId="{BE25F438-452B-4B8C-98C4-D87D9D3E4AFE}" dt="2018-06-06T17:05:23.999" v="364" actId="6549"/>
        <pc:sldMkLst>
          <pc:docMk/>
          <pc:sldMk cId="2877257578" sldId="257"/>
        </pc:sldMkLst>
        <pc:spChg chg="mod">
          <ac:chgData name="Fernando Adrán" userId="91d65148cfa86223" providerId="LiveId" clId="{BE25F438-452B-4B8C-98C4-D87D9D3E4AFE}" dt="2018-06-06T17:05:23.999" v="364" actId="6549"/>
          <ac:spMkLst>
            <pc:docMk/>
            <pc:sldMk cId="2877257578" sldId="257"/>
            <ac:spMk id="2" creationId="{AC1C61DE-D127-426D-A9E9-3C1CA6B931CC}"/>
          </ac:spMkLst>
        </pc:spChg>
        <pc:spChg chg="mod">
          <ac:chgData name="Fernando Adrán" userId="91d65148cfa86223" providerId="LiveId" clId="{BE25F438-452B-4B8C-98C4-D87D9D3E4AFE}" dt="2018-06-06T17:05:07.096" v="332" actId="20577"/>
          <ac:spMkLst>
            <pc:docMk/>
            <pc:sldMk cId="2877257578" sldId="257"/>
            <ac:spMk id="3" creationId="{9AFA821B-9061-4E67-8420-3B6312FEDE13}"/>
          </ac:spMkLst>
        </pc:spChg>
      </pc:sldChg>
      <pc:sldChg chg="modSp">
        <pc:chgData name="Fernando Adrán" userId="91d65148cfa86223" providerId="LiveId" clId="{BE25F438-452B-4B8C-98C4-D87D9D3E4AFE}" dt="2018-06-06T17:12:11.503" v="1171" actId="20577"/>
        <pc:sldMkLst>
          <pc:docMk/>
          <pc:sldMk cId="986308984" sldId="258"/>
        </pc:sldMkLst>
        <pc:spChg chg="mod">
          <ac:chgData name="Fernando Adrán" userId="91d65148cfa86223" providerId="LiveId" clId="{BE25F438-452B-4B8C-98C4-D87D9D3E4AFE}" dt="2018-06-06T17:09:42.735" v="687" actId="790"/>
          <ac:spMkLst>
            <pc:docMk/>
            <pc:sldMk cId="986308984" sldId="258"/>
            <ac:spMk id="3" creationId="{9119AF13-0323-4DD9-B56F-335ED91DEAB4}"/>
          </ac:spMkLst>
        </pc:spChg>
        <pc:spChg chg="mod">
          <ac:chgData name="Fernando Adrán" userId="91d65148cfa86223" providerId="LiveId" clId="{BE25F438-452B-4B8C-98C4-D87D9D3E4AFE}" dt="2018-06-06T17:12:11.503" v="1171" actId="20577"/>
          <ac:spMkLst>
            <pc:docMk/>
            <pc:sldMk cId="986308984" sldId="258"/>
            <ac:spMk id="4" creationId="{FDA26BA1-9951-44B0-B1C6-5ACC190AE20D}"/>
          </ac:spMkLst>
        </pc:spChg>
      </pc:sldChg>
      <pc:sldChg chg="modSp">
        <pc:chgData name="Fernando Adrán" userId="91d65148cfa86223" providerId="LiveId" clId="{BE25F438-452B-4B8C-98C4-D87D9D3E4AFE}" dt="2018-06-06T17:18:12.430" v="2200" actId="20577"/>
        <pc:sldMkLst>
          <pc:docMk/>
          <pc:sldMk cId="373065062" sldId="261"/>
        </pc:sldMkLst>
        <pc:spChg chg="mod">
          <ac:chgData name="Fernando Adrán" userId="91d65148cfa86223" providerId="LiveId" clId="{BE25F438-452B-4B8C-98C4-D87D9D3E4AFE}" dt="2018-06-06T17:12:51.066" v="1178" actId="790"/>
          <ac:spMkLst>
            <pc:docMk/>
            <pc:sldMk cId="373065062" sldId="261"/>
            <ac:spMk id="7" creationId="{18133272-5810-49FA-9EEB-D8234ADB111F}"/>
          </ac:spMkLst>
        </pc:spChg>
        <pc:spChg chg="mod">
          <ac:chgData name="Fernando Adrán" userId="91d65148cfa86223" providerId="LiveId" clId="{BE25F438-452B-4B8C-98C4-D87D9D3E4AFE}" dt="2018-06-06T17:18:12.430" v="2200" actId="20577"/>
          <ac:spMkLst>
            <pc:docMk/>
            <pc:sldMk cId="373065062" sldId="261"/>
            <ac:spMk id="20" creationId="{FC9FA9AE-2150-482E-96B3-6BB86D9FF85D}"/>
          </ac:spMkLst>
        </pc:spChg>
      </pc:sldChg>
      <pc:sldChg chg="addSp delSp modSp modAnim">
        <pc:chgData name="Fernando Adrán" userId="91d65148cfa86223" providerId="LiveId" clId="{BE25F438-452B-4B8C-98C4-D87D9D3E4AFE}" dt="2018-06-07T09:34:35.118" v="3360" actId="108"/>
        <pc:sldMkLst>
          <pc:docMk/>
          <pc:sldMk cId="1758385061" sldId="263"/>
        </pc:sldMkLst>
        <pc:spChg chg="add mod">
          <ac:chgData name="Fernando Adrán" userId="91d65148cfa86223" providerId="LiveId" clId="{BE25F438-452B-4B8C-98C4-D87D9D3E4AFE}" dt="2018-06-07T09:32:45.364" v="3354" actId="1076"/>
          <ac:spMkLst>
            <pc:docMk/>
            <pc:sldMk cId="1758385061" sldId="263"/>
            <ac:spMk id="2" creationId="{8AFC3D70-4B2E-4723-B372-12B51DE09784}"/>
          </ac:spMkLst>
        </pc:spChg>
        <pc:spChg chg="mod">
          <ac:chgData name="Fernando Adrán" userId="91d65148cfa86223" providerId="LiveId" clId="{BE25F438-452B-4B8C-98C4-D87D9D3E4AFE}" dt="2018-06-07T09:33:12.804" v="3358" actId="790"/>
          <ac:spMkLst>
            <pc:docMk/>
            <pc:sldMk cId="1758385061" sldId="263"/>
            <ac:spMk id="3" creationId="{86DC3AC8-CDBB-45C8-AAB2-B8A6B49181C7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6" creationId="{F81135B6-7E9E-4A81-8645-4B57FE9B277A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10" creationId="{C439685C-C978-43E3-BA15-8F7CC575D15D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16" creationId="{8CAE46C5-53D0-4240-976A-0ED6C93F4EC3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17" creationId="{EB46D212-5247-422F-8C78-2FD0BA6503DA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18" creationId="{8B443EE2-38E1-460D-9C74-29B3D5651CA9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19" creationId="{167D86D9-234B-499A-A0A2-7A1B8F1EE591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20" creationId="{6A5227ED-543B-4DA9-B098-2103A9D9ABE5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22" creationId="{239D0A11-E819-478E-998C-A8B20EE39A3F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23" creationId="{5F681BAD-AE58-4B99-8C89-F6F7E89A2A9A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25" creationId="{D2B2AFCD-CC80-41AA-95C5-6154908455E5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26" creationId="{50C28A84-B5EB-47AE-8787-982243A52FDF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27" creationId="{58E5DF4A-E257-46A7-8D1A-FAC946672126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28" creationId="{0C02AAA9-72A8-4FD6-9DEE-05BB55B74585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29" creationId="{C69ED90D-C23A-4DB6-8790-1C8CCF113F11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30" creationId="{595BC8B6-2222-4581-8C6C-B94BE5E7DFCC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31" creationId="{F4B57F5B-41AE-4B0A-8A9E-3BADD318A7B3}"/>
          </ac:spMkLst>
        </pc:spChg>
        <pc:spChg chg="add del mod">
          <ac:chgData name="Fernando Adrán" userId="91d65148cfa86223" providerId="LiveId" clId="{BE25F438-452B-4B8C-98C4-D87D9D3E4AFE}" dt="2018-06-07T09:30:48.720" v="3317" actId="108"/>
          <ac:spMkLst>
            <pc:docMk/>
            <pc:sldMk cId="1758385061" sldId="263"/>
            <ac:spMk id="32" creationId="{B3862F07-90AE-4947-8AB5-07454BC3F33C}"/>
          </ac:spMkLst>
        </pc:spChg>
        <pc:spChg chg="add mod">
          <ac:chgData name="Fernando Adrán" userId="91d65148cfa86223" providerId="LiveId" clId="{BE25F438-452B-4B8C-98C4-D87D9D3E4AFE}" dt="2018-06-07T09:30:55.078" v="3319" actId="1076"/>
          <ac:spMkLst>
            <pc:docMk/>
            <pc:sldMk cId="1758385061" sldId="263"/>
            <ac:spMk id="33" creationId="{EDF72F60-AEC7-4C36-8358-876D9EAE9935}"/>
          </ac:spMkLst>
        </pc:spChg>
        <pc:spChg chg="add mod">
          <ac:chgData name="Fernando Adrán" userId="91d65148cfa86223" providerId="LiveId" clId="{BE25F438-452B-4B8C-98C4-D87D9D3E4AFE}" dt="2018-06-07T09:30:55.078" v="3319" actId="1076"/>
          <ac:spMkLst>
            <pc:docMk/>
            <pc:sldMk cId="1758385061" sldId="263"/>
            <ac:spMk id="37" creationId="{73DD550E-5B4D-46E9-8F77-72F349A4C1CD}"/>
          </ac:spMkLst>
        </pc:spChg>
        <pc:spChg chg="add mod">
          <ac:chgData name="Fernando Adrán" userId="91d65148cfa86223" providerId="LiveId" clId="{BE25F438-452B-4B8C-98C4-D87D9D3E4AFE}" dt="2018-06-07T09:31:15.437" v="3322" actId="14100"/>
          <ac:spMkLst>
            <pc:docMk/>
            <pc:sldMk cId="1758385061" sldId="263"/>
            <ac:spMk id="43" creationId="{8BDD885F-EDBA-4693-BCC6-0EBA899E0DB8}"/>
          </ac:spMkLst>
        </pc:spChg>
        <pc:spChg chg="add mod">
          <ac:chgData name="Fernando Adrán" userId="91d65148cfa86223" providerId="LiveId" clId="{BE25F438-452B-4B8C-98C4-D87D9D3E4AFE}" dt="2018-06-07T09:30:55.078" v="3319" actId="1076"/>
          <ac:spMkLst>
            <pc:docMk/>
            <pc:sldMk cId="1758385061" sldId="263"/>
            <ac:spMk id="44" creationId="{F1CD416C-897F-4A8B-88E9-5A78BFEDFE1D}"/>
          </ac:spMkLst>
        </pc:spChg>
        <pc:spChg chg="add mod">
          <ac:chgData name="Fernando Adrán" userId="91d65148cfa86223" providerId="LiveId" clId="{BE25F438-452B-4B8C-98C4-D87D9D3E4AFE}" dt="2018-06-07T09:30:55.078" v="3319" actId="1076"/>
          <ac:spMkLst>
            <pc:docMk/>
            <pc:sldMk cId="1758385061" sldId="263"/>
            <ac:spMk id="45" creationId="{42E659BA-0D42-441B-8108-9282A963E119}"/>
          </ac:spMkLst>
        </pc:spChg>
        <pc:spChg chg="add mod">
          <ac:chgData name="Fernando Adrán" userId="91d65148cfa86223" providerId="LiveId" clId="{BE25F438-452B-4B8C-98C4-D87D9D3E4AFE}" dt="2018-06-07T09:30:55.078" v="3319" actId="1076"/>
          <ac:spMkLst>
            <pc:docMk/>
            <pc:sldMk cId="1758385061" sldId="263"/>
            <ac:spMk id="46" creationId="{332A0398-7D0A-427D-9028-64070BCC0080}"/>
          </ac:spMkLst>
        </pc:spChg>
        <pc:spChg chg="add mod">
          <ac:chgData name="Fernando Adrán" userId="91d65148cfa86223" providerId="LiveId" clId="{BE25F438-452B-4B8C-98C4-D87D9D3E4AFE}" dt="2018-06-07T09:30:55.078" v="3319" actId="1076"/>
          <ac:spMkLst>
            <pc:docMk/>
            <pc:sldMk cId="1758385061" sldId="263"/>
            <ac:spMk id="47" creationId="{814DE39D-5EC2-409B-9AA9-4A96C4E84875}"/>
          </ac:spMkLst>
        </pc:spChg>
        <pc:spChg chg="add mod">
          <ac:chgData name="Fernando Adrán" userId="91d65148cfa86223" providerId="LiveId" clId="{BE25F438-452B-4B8C-98C4-D87D9D3E4AFE}" dt="2018-06-07T09:30:55.078" v="3319" actId="1076"/>
          <ac:spMkLst>
            <pc:docMk/>
            <pc:sldMk cId="1758385061" sldId="263"/>
            <ac:spMk id="49" creationId="{A1A68414-CFAE-463D-A275-6C28FCBB13DF}"/>
          </ac:spMkLst>
        </pc:spChg>
        <pc:spChg chg="add mod">
          <ac:chgData name="Fernando Adrán" userId="91d65148cfa86223" providerId="LiveId" clId="{BE25F438-452B-4B8C-98C4-D87D9D3E4AFE}" dt="2018-06-07T09:30:55.078" v="3319" actId="1076"/>
          <ac:spMkLst>
            <pc:docMk/>
            <pc:sldMk cId="1758385061" sldId="263"/>
            <ac:spMk id="50" creationId="{1DD5C700-1EC2-4F06-BD86-663C45523963}"/>
          </ac:spMkLst>
        </pc:spChg>
        <pc:spChg chg="add mod">
          <ac:chgData name="Fernando Adrán" userId="91d65148cfa86223" providerId="LiveId" clId="{BE25F438-452B-4B8C-98C4-D87D9D3E4AFE}" dt="2018-06-07T09:34:31.732" v="3359" actId="108"/>
          <ac:spMkLst>
            <pc:docMk/>
            <pc:sldMk cId="1758385061" sldId="263"/>
            <ac:spMk id="52" creationId="{C9FFA00C-BB4B-4FC1-9696-B7DF78CAB30B}"/>
          </ac:spMkLst>
        </pc:spChg>
        <pc:spChg chg="add mod">
          <ac:chgData name="Fernando Adrán" userId="91d65148cfa86223" providerId="LiveId" clId="{BE25F438-452B-4B8C-98C4-D87D9D3E4AFE}" dt="2018-06-07T09:34:35.118" v="3360" actId="108"/>
          <ac:spMkLst>
            <pc:docMk/>
            <pc:sldMk cId="1758385061" sldId="263"/>
            <ac:spMk id="53" creationId="{4E19428E-D8B9-4182-99A0-435F7A09DB33}"/>
          </ac:spMkLst>
        </pc:spChg>
        <pc:spChg chg="add mod">
          <ac:chgData name="Fernando Adrán" userId="91d65148cfa86223" providerId="LiveId" clId="{BE25F438-452B-4B8C-98C4-D87D9D3E4AFE}" dt="2018-06-07T09:30:55.078" v="3319" actId="1076"/>
          <ac:spMkLst>
            <pc:docMk/>
            <pc:sldMk cId="1758385061" sldId="263"/>
            <ac:spMk id="54" creationId="{7E90B86E-98C2-4450-BF9A-2B5EA61A9B5D}"/>
          </ac:spMkLst>
        </pc:spChg>
        <pc:spChg chg="add mod">
          <ac:chgData name="Fernando Adrán" userId="91d65148cfa86223" providerId="LiveId" clId="{BE25F438-452B-4B8C-98C4-D87D9D3E4AFE}" dt="2018-06-07T09:30:55.078" v="3319" actId="1076"/>
          <ac:spMkLst>
            <pc:docMk/>
            <pc:sldMk cId="1758385061" sldId="263"/>
            <ac:spMk id="55" creationId="{17497BCD-138D-4E7C-B288-2D163101A043}"/>
          </ac:spMkLst>
        </pc:spChg>
        <pc:spChg chg="add mod">
          <ac:chgData name="Fernando Adrán" userId="91d65148cfa86223" providerId="LiveId" clId="{BE25F438-452B-4B8C-98C4-D87D9D3E4AFE}" dt="2018-06-07T09:30:55.078" v="3319" actId="1076"/>
          <ac:spMkLst>
            <pc:docMk/>
            <pc:sldMk cId="1758385061" sldId="263"/>
            <ac:spMk id="56" creationId="{EBB21EC0-3A56-4F13-998D-3511E208EFB4}"/>
          </ac:spMkLst>
        </pc:spChg>
        <pc:spChg chg="add mod">
          <ac:chgData name="Fernando Adrán" userId="91d65148cfa86223" providerId="LiveId" clId="{BE25F438-452B-4B8C-98C4-D87D9D3E4AFE}" dt="2018-06-07T09:30:55.078" v="3319" actId="1076"/>
          <ac:spMkLst>
            <pc:docMk/>
            <pc:sldMk cId="1758385061" sldId="263"/>
            <ac:spMk id="57" creationId="{5DC69202-612B-4F97-B367-94C3CEAC9BE1}"/>
          </ac:spMkLst>
        </pc:spChg>
        <pc:spChg chg="add mod">
          <ac:chgData name="Fernando Adrán" userId="91d65148cfa86223" providerId="LiveId" clId="{BE25F438-452B-4B8C-98C4-D87D9D3E4AFE}" dt="2018-06-07T09:30:55.078" v="3319" actId="1076"/>
          <ac:spMkLst>
            <pc:docMk/>
            <pc:sldMk cId="1758385061" sldId="263"/>
            <ac:spMk id="58" creationId="{D6A21146-4645-4B70-ABB6-7356B85D1E17}"/>
          </ac:spMkLst>
        </pc:spChg>
        <pc:spChg chg="add mod">
          <ac:chgData name="Fernando Adrán" userId="91d65148cfa86223" providerId="LiveId" clId="{BE25F438-452B-4B8C-98C4-D87D9D3E4AFE}" dt="2018-06-07T09:30:55.078" v="3319" actId="1076"/>
          <ac:spMkLst>
            <pc:docMk/>
            <pc:sldMk cId="1758385061" sldId="263"/>
            <ac:spMk id="59" creationId="{D54ED68C-4E36-4D16-9A85-E8B15E626328}"/>
          </ac:spMkLst>
        </pc:spChg>
        <pc:spChg chg="add mod">
          <ac:chgData name="Fernando Adrán" userId="91d65148cfa86223" providerId="LiveId" clId="{BE25F438-452B-4B8C-98C4-D87D9D3E4AFE}" dt="2018-06-07T09:32:45.364" v="3354" actId="1076"/>
          <ac:spMkLst>
            <pc:docMk/>
            <pc:sldMk cId="1758385061" sldId="263"/>
            <ac:spMk id="61" creationId="{5DECD1C1-804A-4DD3-ADE4-D61C2E2631F1}"/>
          </ac:spMkLst>
        </pc:spChg>
        <pc:spChg chg="add mod">
          <ac:chgData name="Fernando Adrán" userId="91d65148cfa86223" providerId="LiveId" clId="{BE25F438-452B-4B8C-98C4-D87D9D3E4AFE}" dt="2018-06-07T09:33:01.062" v="3357" actId="1076"/>
          <ac:spMkLst>
            <pc:docMk/>
            <pc:sldMk cId="1758385061" sldId="263"/>
            <ac:spMk id="62" creationId="{288C67D3-16BD-472E-A2CB-5C1504330345}"/>
          </ac:spMkLst>
        </pc:spChg>
        <pc:spChg chg="add mod">
          <ac:chgData name="Fernando Adrán" userId="91d65148cfa86223" providerId="LiveId" clId="{BE25F438-452B-4B8C-98C4-D87D9D3E4AFE}" dt="2018-06-07T09:33:01.062" v="3357" actId="1076"/>
          <ac:spMkLst>
            <pc:docMk/>
            <pc:sldMk cId="1758385061" sldId="263"/>
            <ac:spMk id="63" creationId="{5C0DF064-7A57-44E0-9470-6F9CD29A047C}"/>
          </ac:spMkLst>
        </pc:spChg>
        <pc:picChg chg="del">
          <ac:chgData name="Fernando Adrán" userId="91d65148cfa86223" providerId="LiveId" clId="{BE25F438-452B-4B8C-98C4-D87D9D3E4AFE}" dt="2018-06-07T09:30:33.537" v="3313" actId="478"/>
          <ac:picMkLst>
            <pc:docMk/>
            <pc:sldMk cId="1758385061" sldId="263"/>
            <ac:picMk id="4" creationId="{2FFAE81A-7298-4068-A5C7-A8C8382BAD9C}"/>
          </ac:picMkLst>
        </pc:picChg>
        <pc:picChg chg="add del mod">
          <ac:chgData name="Fernando Adrán" userId="91d65148cfa86223" providerId="LiveId" clId="{BE25F438-452B-4B8C-98C4-D87D9D3E4AFE}" dt="2018-06-07T09:30:48.720" v="3317" actId="108"/>
          <ac:picMkLst>
            <pc:docMk/>
            <pc:sldMk cId="1758385061" sldId="263"/>
            <ac:picMk id="7" creationId="{92468910-7D07-4E4F-9C79-64BEE6DAB3CF}"/>
          </ac:picMkLst>
        </pc:picChg>
        <pc:picChg chg="add del mod">
          <ac:chgData name="Fernando Adrán" userId="91d65148cfa86223" providerId="LiveId" clId="{BE25F438-452B-4B8C-98C4-D87D9D3E4AFE}" dt="2018-06-07T09:30:48.720" v="3317" actId="108"/>
          <ac:picMkLst>
            <pc:docMk/>
            <pc:sldMk cId="1758385061" sldId="263"/>
            <ac:picMk id="8" creationId="{3829245F-8105-4A6E-A3D6-55CF46AAD855}"/>
          </ac:picMkLst>
        </pc:picChg>
        <pc:picChg chg="add del mod">
          <ac:chgData name="Fernando Adrán" userId="91d65148cfa86223" providerId="LiveId" clId="{BE25F438-452B-4B8C-98C4-D87D9D3E4AFE}" dt="2018-06-07T09:30:48.720" v="3317" actId="108"/>
          <ac:picMkLst>
            <pc:docMk/>
            <pc:sldMk cId="1758385061" sldId="263"/>
            <ac:picMk id="9" creationId="{FC45CB2A-B55C-47A2-8848-8501C1D9C58A}"/>
          </ac:picMkLst>
        </pc:picChg>
        <pc:picChg chg="add del mod">
          <ac:chgData name="Fernando Adrán" userId="91d65148cfa86223" providerId="LiveId" clId="{BE25F438-452B-4B8C-98C4-D87D9D3E4AFE}" dt="2018-06-07T09:30:48.720" v="3317" actId="108"/>
          <ac:picMkLst>
            <pc:docMk/>
            <pc:sldMk cId="1758385061" sldId="263"/>
            <ac:picMk id="11" creationId="{180AFCC2-1F7D-4B7F-BF34-0DD222FF19E3}"/>
          </ac:picMkLst>
        </pc:picChg>
        <pc:picChg chg="add del mod">
          <ac:chgData name="Fernando Adrán" userId="91d65148cfa86223" providerId="LiveId" clId="{BE25F438-452B-4B8C-98C4-D87D9D3E4AFE}" dt="2018-06-07T09:30:48.720" v="3317" actId="108"/>
          <ac:picMkLst>
            <pc:docMk/>
            <pc:sldMk cId="1758385061" sldId="263"/>
            <ac:picMk id="12" creationId="{05D8F5D2-376E-48F2-965C-3BCE5F385D4E}"/>
          </ac:picMkLst>
        </pc:picChg>
        <pc:picChg chg="add del mod">
          <ac:chgData name="Fernando Adrán" userId="91d65148cfa86223" providerId="LiveId" clId="{BE25F438-452B-4B8C-98C4-D87D9D3E4AFE}" dt="2018-06-07T09:30:48.720" v="3317" actId="108"/>
          <ac:picMkLst>
            <pc:docMk/>
            <pc:sldMk cId="1758385061" sldId="263"/>
            <ac:picMk id="13" creationId="{E3B2653A-1312-4065-932D-BACF7E2EA5BE}"/>
          </ac:picMkLst>
        </pc:picChg>
        <pc:picChg chg="add del mod">
          <ac:chgData name="Fernando Adrán" userId="91d65148cfa86223" providerId="LiveId" clId="{BE25F438-452B-4B8C-98C4-D87D9D3E4AFE}" dt="2018-06-07T09:30:48.720" v="3317" actId="108"/>
          <ac:picMkLst>
            <pc:docMk/>
            <pc:sldMk cId="1758385061" sldId="263"/>
            <ac:picMk id="14" creationId="{C6A2EC19-4C20-4A4D-9DBA-3D5F008071F9}"/>
          </ac:picMkLst>
        </pc:picChg>
        <pc:picChg chg="add del mod">
          <ac:chgData name="Fernando Adrán" userId="91d65148cfa86223" providerId="LiveId" clId="{BE25F438-452B-4B8C-98C4-D87D9D3E4AFE}" dt="2018-06-07T09:30:48.720" v="3317" actId="108"/>
          <ac:picMkLst>
            <pc:docMk/>
            <pc:sldMk cId="1758385061" sldId="263"/>
            <ac:picMk id="15" creationId="{FBB3F98A-3149-4C3D-A065-31C45ADBBD93}"/>
          </ac:picMkLst>
        </pc:picChg>
        <pc:picChg chg="add del mod">
          <ac:chgData name="Fernando Adrán" userId="91d65148cfa86223" providerId="LiveId" clId="{BE25F438-452B-4B8C-98C4-D87D9D3E4AFE}" dt="2018-06-07T09:30:48.720" v="3317" actId="108"/>
          <ac:picMkLst>
            <pc:docMk/>
            <pc:sldMk cId="1758385061" sldId="263"/>
            <ac:picMk id="21" creationId="{ABCB4086-1C55-4171-96FA-5971C1A6777A}"/>
          </ac:picMkLst>
        </pc:picChg>
        <pc:picChg chg="add del mod">
          <ac:chgData name="Fernando Adrán" userId="91d65148cfa86223" providerId="LiveId" clId="{BE25F438-452B-4B8C-98C4-D87D9D3E4AFE}" dt="2018-06-07T09:30:48.720" v="3317" actId="108"/>
          <ac:picMkLst>
            <pc:docMk/>
            <pc:sldMk cId="1758385061" sldId="263"/>
            <ac:picMk id="24" creationId="{B3FD0E8D-E3E0-4286-8067-EDC70DF2F1FA}"/>
          </ac:picMkLst>
        </pc:picChg>
        <pc:picChg chg="add mod">
          <ac:chgData name="Fernando Adrán" userId="91d65148cfa86223" providerId="LiveId" clId="{BE25F438-452B-4B8C-98C4-D87D9D3E4AFE}" dt="2018-06-07T09:30:55.078" v="3319" actId="1076"/>
          <ac:picMkLst>
            <pc:docMk/>
            <pc:sldMk cId="1758385061" sldId="263"/>
            <ac:picMk id="34" creationId="{9769D0E0-512E-4EA5-8302-FE2EFFEEB8A6}"/>
          </ac:picMkLst>
        </pc:picChg>
        <pc:picChg chg="add mod">
          <ac:chgData name="Fernando Adrán" userId="91d65148cfa86223" providerId="LiveId" clId="{BE25F438-452B-4B8C-98C4-D87D9D3E4AFE}" dt="2018-06-07T09:30:55.078" v="3319" actId="1076"/>
          <ac:picMkLst>
            <pc:docMk/>
            <pc:sldMk cId="1758385061" sldId="263"/>
            <ac:picMk id="35" creationId="{EE533D43-7596-4358-B661-08DE5E47E85E}"/>
          </ac:picMkLst>
        </pc:picChg>
        <pc:picChg chg="add mod">
          <ac:chgData name="Fernando Adrán" userId="91d65148cfa86223" providerId="LiveId" clId="{BE25F438-452B-4B8C-98C4-D87D9D3E4AFE}" dt="2018-06-07T09:30:55.078" v="3319" actId="1076"/>
          <ac:picMkLst>
            <pc:docMk/>
            <pc:sldMk cId="1758385061" sldId="263"/>
            <ac:picMk id="36" creationId="{3D6FC6F3-A0A8-4787-A56E-DF4677D0103F}"/>
          </ac:picMkLst>
        </pc:picChg>
        <pc:picChg chg="add mod">
          <ac:chgData name="Fernando Adrán" userId="91d65148cfa86223" providerId="LiveId" clId="{BE25F438-452B-4B8C-98C4-D87D9D3E4AFE}" dt="2018-06-07T09:30:55.078" v="3319" actId="1076"/>
          <ac:picMkLst>
            <pc:docMk/>
            <pc:sldMk cId="1758385061" sldId="263"/>
            <ac:picMk id="38" creationId="{0EC68445-A1EE-460A-931A-006AA1E301AA}"/>
          </ac:picMkLst>
        </pc:picChg>
        <pc:picChg chg="add mod">
          <ac:chgData name="Fernando Adrán" userId="91d65148cfa86223" providerId="LiveId" clId="{BE25F438-452B-4B8C-98C4-D87D9D3E4AFE}" dt="2018-06-07T09:30:55.078" v="3319" actId="1076"/>
          <ac:picMkLst>
            <pc:docMk/>
            <pc:sldMk cId="1758385061" sldId="263"/>
            <ac:picMk id="39" creationId="{65518CD3-3E5B-463F-B77F-5914A7867FF3}"/>
          </ac:picMkLst>
        </pc:picChg>
        <pc:picChg chg="add mod">
          <ac:chgData name="Fernando Adrán" userId="91d65148cfa86223" providerId="LiveId" clId="{BE25F438-452B-4B8C-98C4-D87D9D3E4AFE}" dt="2018-06-07T09:30:55.078" v="3319" actId="1076"/>
          <ac:picMkLst>
            <pc:docMk/>
            <pc:sldMk cId="1758385061" sldId="263"/>
            <ac:picMk id="40" creationId="{0B23A5B4-9496-45FE-86FB-CC0C35EED18A}"/>
          </ac:picMkLst>
        </pc:picChg>
        <pc:picChg chg="add mod">
          <ac:chgData name="Fernando Adrán" userId="91d65148cfa86223" providerId="LiveId" clId="{BE25F438-452B-4B8C-98C4-D87D9D3E4AFE}" dt="2018-06-07T09:30:55.078" v="3319" actId="1076"/>
          <ac:picMkLst>
            <pc:docMk/>
            <pc:sldMk cId="1758385061" sldId="263"/>
            <ac:picMk id="41" creationId="{DA2F4B82-F92C-40C2-A1D0-91C5D6C9049B}"/>
          </ac:picMkLst>
        </pc:picChg>
        <pc:picChg chg="add mod">
          <ac:chgData name="Fernando Adrán" userId="91d65148cfa86223" providerId="LiveId" clId="{BE25F438-452B-4B8C-98C4-D87D9D3E4AFE}" dt="2018-06-07T09:30:55.078" v="3319" actId="1076"/>
          <ac:picMkLst>
            <pc:docMk/>
            <pc:sldMk cId="1758385061" sldId="263"/>
            <ac:picMk id="42" creationId="{C6FCFC3B-65BE-403D-9732-A0BDF68482F6}"/>
          </ac:picMkLst>
        </pc:picChg>
        <pc:picChg chg="add mod">
          <ac:chgData name="Fernando Adrán" userId="91d65148cfa86223" providerId="LiveId" clId="{BE25F438-452B-4B8C-98C4-D87D9D3E4AFE}" dt="2018-06-07T09:30:55.078" v="3319" actId="1076"/>
          <ac:picMkLst>
            <pc:docMk/>
            <pc:sldMk cId="1758385061" sldId="263"/>
            <ac:picMk id="48" creationId="{C75A7404-77E9-42C7-BA87-F683432F4FF3}"/>
          </ac:picMkLst>
        </pc:picChg>
        <pc:picChg chg="add mod">
          <ac:chgData name="Fernando Adrán" userId="91d65148cfa86223" providerId="LiveId" clId="{BE25F438-452B-4B8C-98C4-D87D9D3E4AFE}" dt="2018-06-07T09:30:55.078" v="3319" actId="1076"/>
          <ac:picMkLst>
            <pc:docMk/>
            <pc:sldMk cId="1758385061" sldId="263"/>
            <ac:picMk id="51" creationId="{520AC0DC-07DC-4493-8F89-51F93C8B1A88}"/>
          </ac:picMkLst>
        </pc:picChg>
        <pc:picChg chg="add mod">
          <ac:chgData name="Fernando Adrán" userId="91d65148cfa86223" providerId="LiveId" clId="{BE25F438-452B-4B8C-98C4-D87D9D3E4AFE}" dt="2018-06-07T09:31:09.031" v="3321" actId="1076"/>
          <ac:picMkLst>
            <pc:docMk/>
            <pc:sldMk cId="1758385061" sldId="263"/>
            <ac:picMk id="60" creationId="{083E78D7-B837-4A84-81F7-6110C936A6AE}"/>
          </ac:picMkLst>
        </pc:picChg>
      </pc:sldChg>
    </pc:docChg>
  </pc:docChgLst>
  <pc:docChgLst>
    <pc:chgData name="Fernando Adrán" userId="91d65148cfa86223" providerId="LiveId" clId="{963EF68E-AA11-4EC8-AD47-97A78F15E6DE}"/>
    <pc:docChg chg="undo redo custSel addSld delSld modSld sldOrd modSection">
      <pc:chgData name="Fernando Adrán" userId="91d65148cfa86223" providerId="LiveId" clId="{963EF68E-AA11-4EC8-AD47-97A78F15E6DE}" dt="2018-06-17T19:51:28.747" v="5445" actId="20577"/>
      <pc:docMkLst>
        <pc:docMk/>
      </pc:docMkLst>
      <pc:sldChg chg="addSp delSp modSp delAnim">
        <pc:chgData name="Fernando Adrán" userId="91d65148cfa86223" providerId="LiveId" clId="{963EF68E-AA11-4EC8-AD47-97A78F15E6DE}" dt="2018-06-16T17:39:17.532" v="4590" actId="2696"/>
        <pc:sldMkLst>
          <pc:docMk/>
          <pc:sldMk cId="3656851356" sldId="256"/>
        </pc:sldMkLst>
        <pc:picChg chg="add del mod">
          <ac:chgData name="Fernando Adrán" userId="91d65148cfa86223" providerId="LiveId" clId="{963EF68E-AA11-4EC8-AD47-97A78F15E6DE}" dt="2018-06-16T17:37:03.109" v="4586" actId="2696"/>
          <ac:picMkLst>
            <pc:docMk/>
            <pc:sldMk cId="3656851356" sldId="256"/>
            <ac:picMk id="2" creationId="{B6FF16EB-91B4-4FD2-B5BF-9DFB3CDB7AE1}"/>
          </ac:picMkLst>
        </pc:picChg>
        <pc:picChg chg="add del mod">
          <ac:chgData name="Fernando Adrán" userId="91d65148cfa86223" providerId="LiveId" clId="{963EF68E-AA11-4EC8-AD47-97A78F15E6DE}" dt="2018-06-16T17:37:15.630" v="4587" actId="2696"/>
          <ac:picMkLst>
            <pc:docMk/>
            <pc:sldMk cId="3656851356" sldId="256"/>
            <ac:picMk id="3" creationId="{ADFDC891-EB42-449F-9E77-F4605428668E}"/>
          </ac:picMkLst>
        </pc:picChg>
        <pc:picChg chg="add del mod">
          <ac:chgData name="Fernando Adrán" userId="91d65148cfa86223" providerId="LiveId" clId="{963EF68E-AA11-4EC8-AD47-97A78F15E6DE}" dt="2018-06-16T17:37:39.336" v="4588" actId="2696"/>
          <ac:picMkLst>
            <pc:docMk/>
            <pc:sldMk cId="3656851356" sldId="256"/>
            <ac:picMk id="6" creationId="{8403AE57-9850-4C56-8941-0C3C18606A7E}"/>
          </ac:picMkLst>
        </pc:picChg>
        <pc:picChg chg="del">
          <ac:chgData name="Fernando Adrán" userId="91d65148cfa86223" providerId="LiveId" clId="{963EF68E-AA11-4EC8-AD47-97A78F15E6DE}" dt="2018-06-16T17:31:48.428" v="4583" actId="478"/>
          <ac:picMkLst>
            <pc:docMk/>
            <pc:sldMk cId="3656851356" sldId="256"/>
            <ac:picMk id="7" creationId="{9F513AB1-3593-471E-84D4-8878894705A8}"/>
          </ac:picMkLst>
        </pc:picChg>
        <pc:picChg chg="add del mod">
          <ac:chgData name="Fernando Adrán" userId="91d65148cfa86223" providerId="LiveId" clId="{963EF68E-AA11-4EC8-AD47-97A78F15E6DE}" dt="2018-06-16T17:38:25.685" v="4589" actId="2696"/>
          <ac:picMkLst>
            <pc:docMk/>
            <pc:sldMk cId="3656851356" sldId="256"/>
            <ac:picMk id="8" creationId="{ECD710D3-BF40-4B89-AD3C-90A10088397D}"/>
          </ac:picMkLst>
        </pc:picChg>
        <pc:picChg chg="del">
          <ac:chgData name="Fernando Adrán" userId="91d65148cfa86223" providerId="LiveId" clId="{963EF68E-AA11-4EC8-AD47-97A78F15E6DE}" dt="2018-06-15T16:44:15.739" v="3058" actId="478"/>
          <ac:picMkLst>
            <pc:docMk/>
            <pc:sldMk cId="3656851356" sldId="256"/>
            <ac:picMk id="9" creationId="{7B690192-C7C9-4B3C-8BE7-763D068B2126}"/>
          </ac:picMkLst>
        </pc:picChg>
        <pc:picChg chg="add del mod">
          <ac:chgData name="Fernando Adrán" userId="91d65148cfa86223" providerId="LiveId" clId="{963EF68E-AA11-4EC8-AD47-97A78F15E6DE}" dt="2018-06-16T17:39:17.532" v="4590" actId="2696"/>
          <ac:picMkLst>
            <pc:docMk/>
            <pc:sldMk cId="3656851356" sldId="256"/>
            <ac:picMk id="9" creationId="{779588F8-958D-4769-9C60-F8014445BAFD}"/>
          </ac:picMkLst>
        </pc:picChg>
        <pc:picChg chg="add mod">
          <ac:chgData name="Fernando Adrán" userId="91d65148cfa86223" providerId="LiveId" clId="{963EF68E-AA11-4EC8-AD47-97A78F15E6DE}" dt="2018-06-16T17:39:17.532" v="4590" actId="2696"/>
          <ac:picMkLst>
            <pc:docMk/>
            <pc:sldMk cId="3656851356" sldId="256"/>
            <ac:picMk id="10" creationId="{63002935-9ED9-4244-9083-46168CCBF4C1}"/>
          </ac:picMkLst>
        </pc:picChg>
        <pc:picChg chg="add mod modCrop">
          <ac:chgData name="Fernando Adrán" userId="91d65148cfa86223" providerId="LiveId" clId="{963EF68E-AA11-4EC8-AD47-97A78F15E6DE}" dt="2018-06-16T17:31:52.223" v="4584" actId="1076"/>
          <ac:picMkLst>
            <pc:docMk/>
            <pc:sldMk cId="3656851356" sldId="256"/>
            <ac:picMk id="1026" creationId="{74483411-06C3-4013-8BB7-AD01FF13B8B3}"/>
          </ac:picMkLst>
        </pc:picChg>
      </pc:sldChg>
      <pc:sldChg chg="addSp delSp modSp mod setBg modAnim">
        <pc:chgData name="Fernando Adrán" userId="91d65148cfa86223" providerId="LiveId" clId="{963EF68E-AA11-4EC8-AD47-97A78F15E6DE}" dt="2018-06-16T17:47:43.814" v="4598" actId="2696"/>
        <pc:sldMkLst>
          <pc:docMk/>
          <pc:sldMk cId="2877257578" sldId="257"/>
        </pc:sldMkLst>
        <pc:spChg chg="mod ord">
          <ac:chgData name="Fernando Adrán" userId="91d65148cfa86223" providerId="LiveId" clId="{963EF68E-AA11-4EC8-AD47-97A78F15E6DE}" dt="2018-06-07T17:05:46.192" v="654" actId="20577"/>
          <ac:spMkLst>
            <pc:docMk/>
            <pc:sldMk cId="2877257578" sldId="257"/>
            <ac:spMk id="2" creationId="{AC1C61DE-D127-426D-A9E9-3C1CA6B931CC}"/>
          </ac:spMkLst>
        </pc:spChg>
        <pc:spChg chg="mod ord">
          <ac:chgData name="Fernando Adrán" userId="91d65148cfa86223" providerId="LiveId" clId="{963EF68E-AA11-4EC8-AD47-97A78F15E6DE}" dt="2018-06-16T16:47:38.725" v="4176" actId="20577"/>
          <ac:spMkLst>
            <pc:docMk/>
            <pc:sldMk cId="2877257578" sldId="257"/>
            <ac:spMk id="3" creationId="{9AFA821B-9061-4E67-8420-3B6312FEDE13}"/>
          </ac:spMkLst>
        </pc:spChg>
        <pc:spChg chg="add del">
          <ac:chgData name="Fernando Adrán" userId="91d65148cfa86223" providerId="LiveId" clId="{963EF68E-AA11-4EC8-AD47-97A78F15E6DE}" dt="2018-06-07T17:02:23.605" v="621" actId="26606"/>
          <ac:spMkLst>
            <pc:docMk/>
            <pc:sldMk cId="2877257578" sldId="257"/>
            <ac:spMk id="30" creationId="{07E76DD8-16AD-491B-8AB1-45EFC71DFA5B}"/>
          </ac:spMkLst>
        </pc:spChg>
        <pc:spChg chg="add del">
          <ac:chgData name="Fernando Adrán" userId="91d65148cfa86223" providerId="LiveId" clId="{963EF68E-AA11-4EC8-AD47-97A78F15E6DE}" dt="2018-06-07T17:02:23.605" v="621" actId="26606"/>
          <ac:spMkLst>
            <pc:docMk/>
            <pc:sldMk cId="2877257578" sldId="257"/>
            <ac:spMk id="31" creationId="{C595422D-E195-42A4-B101-A1BD272B8F9F}"/>
          </ac:spMkLst>
        </pc:spChg>
        <pc:grpChg chg="add del">
          <ac:chgData name="Fernando Adrán" userId="91d65148cfa86223" providerId="LiveId" clId="{963EF68E-AA11-4EC8-AD47-97A78F15E6DE}" dt="2018-06-07T17:02:07.613" v="615" actId="26606"/>
          <ac:grpSpMkLst>
            <pc:docMk/>
            <pc:sldMk cId="2877257578" sldId="257"/>
            <ac:grpSpMk id="12" creationId="{7778752A-6ED9-4295-A694-2468A4547C8B}"/>
          </ac:grpSpMkLst>
        </pc:grpChg>
        <pc:grpChg chg="add del">
          <ac:chgData name="Fernando Adrán" userId="91d65148cfa86223" providerId="LiveId" clId="{963EF68E-AA11-4EC8-AD47-97A78F15E6DE}" dt="2018-06-07T17:02:09.813" v="618" actId="26606"/>
          <ac:grpSpMkLst>
            <pc:docMk/>
            <pc:sldMk cId="2877257578" sldId="257"/>
            <ac:grpSpMk id="20" creationId="{1C0FF7A5-1C18-4641-9E37-ACBC7B2681A9}"/>
          </ac:grpSpMkLst>
        </pc:grpChg>
        <pc:grpChg chg="add del">
          <ac:chgData name="Fernando Adrán" userId="91d65148cfa86223" providerId="LiveId" clId="{963EF68E-AA11-4EC8-AD47-97A78F15E6DE}" dt="2018-06-07T17:02:23.605" v="621" actId="26606"/>
          <ac:grpSpMkLst>
            <pc:docMk/>
            <pc:sldMk cId="2877257578" sldId="257"/>
            <ac:grpSpMk id="22" creationId="{4DC492D5-25A6-4A32-A076-BA3406DD9776}"/>
          </ac:grpSpMkLst>
        </pc:grpChg>
        <pc:grpChg chg="add del">
          <ac:chgData name="Fernando Adrán" userId="91d65148cfa86223" providerId="LiveId" clId="{963EF68E-AA11-4EC8-AD47-97A78F15E6DE}" dt="2018-06-07T17:02:23.605" v="621" actId="26606"/>
          <ac:grpSpMkLst>
            <pc:docMk/>
            <pc:sldMk cId="2877257578" sldId="257"/>
            <ac:grpSpMk id="29" creationId="{7778752A-6ED9-4295-A694-2468A4547C8B}"/>
          </ac:grpSpMkLst>
        </pc:grpChg>
        <pc:picChg chg="add del mod">
          <ac:chgData name="Fernando Adrán" userId="91d65148cfa86223" providerId="LiveId" clId="{963EF68E-AA11-4EC8-AD47-97A78F15E6DE}" dt="2018-06-16T17:40:38.098" v="4592" actId="2696"/>
          <ac:picMkLst>
            <pc:docMk/>
            <pc:sldMk cId="2877257578" sldId="257"/>
            <ac:picMk id="4" creationId="{75E4C3E9-8F5A-4694-8434-56AD5B528043}"/>
          </ac:picMkLst>
        </pc:picChg>
        <pc:picChg chg="del">
          <ac:chgData name="Fernando Adrán" userId="91d65148cfa86223" providerId="LiveId" clId="{963EF68E-AA11-4EC8-AD47-97A78F15E6DE}" dt="2018-06-07T17:01:34.351" v="607" actId="478"/>
          <ac:picMkLst>
            <pc:docMk/>
            <pc:sldMk cId="2877257578" sldId="257"/>
            <ac:picMk id="5" creationId="{A7F67975-EF1F-4AA8-83C8-1896CDEC8DF4}"/>
          </ac:picMkLst>
        </pc:picChg>
        <pc:picChg chg="add del mod">
          <ac:chgData name="Fernando Adrán" userId="91d65148cfa86223" providerId="LiveId" clId="{963EF68E-AA11-4EC8-AD47-97A78F15E6DE}" dt="2018-06-16T17:41:25.529" v="4593" actId="2696"/>
          <ac:picMkLst>
            <pc:docMk/>
            <pc:sldMk cId="2877257578" sldId="257"/>
            <ac:picMk id="5" creationId="{B1F0A704-8DB0-46C2-8E67-749374122638}"/>
          </ac:picMkLst>
        </pc:picChg>
        <pc:picChg chg="add mod">
          <ac:chgData name="Fernando Adrán" userId="91d65148cfa86223" providerId="LiveId" clId="{963EF68E-AA11-4EC8-AD47-97A78F15E6DE}" dt="2018-06-15T15:44:14.037" v="1337" actId="1076"/>
          <ac:picMkLst>
            <pc:docMk/>
            <pc:sldMk cId="2877257578" sldId="257"/>
            <ac:picMk id="6" creationId="{879248C7-C80F-4A93-A544-59D1DFCDB73E}"/>
          </ac:picMkLst>
        </pc:picChg>
        <pc:picChg chg="add mod">
          <ac:chgData name="Fernando Adrán" userId="91d65148cfa86223" providerId="LiveId" clId="{963EF68E-AA11-4EC8-AD47-97A78F15E6DE}" dt="2018-06-07T17:03:56.305" v="641" actId="1076"/>
          <ac:picMkLst>
            <pc:docMk/>
            <pc:sldMk cId="2877257578" sldId="257"/>
            <ac:picMk id="7" creationId="{A822531C-DC34-4172-B2C9-FF02FD237268}"/>
          </ac:picMkLst>
        </pc:picChg>
        <pc:picChg chg="add del mod">
          <ac:chgData name="Fernando Adrán" userId="91d65148cfa86223" providerId="LiveId" clId="{963EF68E-AA11-4EC8-AD47-97A78F15E6DE}" dt="2018-06-16T17:44:25.205" v="4594" actId="2696"/>
          <ac:picMkLst>
            <pc:docMk/>
            <pc:sldMk cId="2877257578" sldId="257"/>
            <ac:picMk id="8" creationId="{21C33E47-2E14-4B90-B856-0035DF8F98F6}"/>
          </ac:picMkLst>
        </pc:picChg>
        <pc:picChg chg="add del mod">
          <ac:chgData name="Fernando Adrán" userId="91d65148cfa86223" providerId="LiveId" clId="{963EF68E-AA11-4EC8-AD47-97A78F15E6DE}" dt="2018-06-16T17:44:44.147" v="4595" actId="2696"/>
          <ac:picMkLst>
            <pc:docMk/>
            <pc:sldMk cId="2877257578" sldId="257"/>
            <ac:picMk id="9" creationId="{D4686AA0-D5C5-4E22-9815-92471D26F991}"/>
          </ac:picMkLst>
        </pc:picChg>
        <pc:picChg chg="add del mod">
          <ac:chgData name="Fernando Adrán" userId="91d65148cfa86223" providerId="LiveId" clId="{963EF68E-AA11-4EC8-AD47-97A78F15E6DE}" dt="2018-06-16T17:44:58.027" v="4596" actId="2696"/>
          <ac:picMkLst>
            <pc:docMk/>
            <pc:sldMk cId="2877257578" sldId="257"/>
            <ac:picMk id="10" creationId="{3ADCA021-8A0A-4D62-AAFA-EB7C2BEA1297}"/>
          </ac:picMkLst>
        </pc:picChg>
        <pc:picChg chg="add del mod">
          <ac:chgData name="Fernando Adrán" userId="91d65148cfa86223" providerId="LiveId" clId="{963EF68E-AA11-4EC8-AD47-97A78F15E6DE}" dt="2018-06-16T17:46:29.273" v="4597" actId="2696"/>
          <ac:picMkLst>
            <pc:docMk/>
            <pc:sldMk cId="2877257578" sldId="257"/>
            <ac:picMk id="11" creationId="{C0BCB22E-C84B-4A71-8B60-6D03FA94DF20}"/>
          </ac:picMkLst>
        </pc:picChg>
        <pc:picChg chg="add del mod">
          <ac:chgData name="Fernando Adrán" userId="91d65148cfa86223" providerId="LiveId" clId="{963EF68E-AA11-4EC8-AD47-97A78F15E6DE}" dt="2018-06-16T17:47:43.814" v="4598" actId="2696"/>
          <ac:picMkLst>
            <pc:docMk/>
            <pc:sldMk cId="2877257578" sldId="257"/>
            <ac:picMk id="12" creationId="{A744452E-3480-4A69-A0A9-8279ACE6E580}"/>
          </ac:picMkLst>
        </pc:picChg>
        <pc:picChg chg="add mod">
          <ac:chgData name="Fernando Adrán" userId="91d65148cfa86223" providerId="LiveId" clId="{963EF68E-AA11-4EC8-AD47-97A78F15E6DE}" dt="2018-06-16T17:47:43.814" v="4598" actId="2696"/>
          <ac:picMkLst>
            <pc:docMk/>
            <pc:sldMk cId="2877257578" sldId="257"/>
            <ac:picMk id="13" creationId="{F679222C-A54E-4575-A57D-FBE6BE5D65D2}"/>
          </ac:picMkLst>
        </pc:picChg>
        <pc:picChg chg="add mod">
          <ac:chgData name="Fernando Adrán" userId="91d65148cfa86223" providerId="LiveId" clId="{963EF68E-AA11-4EC8-AD47-97A78F15E6DE}" dt="2018-06-07T17:04:16.601" v="648" actId="1076"/>
          <ac:picMkLst>
            <pc:docMk/>
            <pc:sldMk cId="2877257578" sldId="257"/>
            <ac:picMk id="32" creationId="{64A4EB11-4485-4648-9939-FE4024B85135}"/>
          </ac:picMkLst>
        </pc:picChg>
      </pc:sldChg>
      <pc:sldChg chg="addSp delSp modSp delAnim">
        <pc:chgData name="Fernando Adrán" userId="91d65148cfa86223" providerId="LiveId" clId="{963EF68E-AA11-4EC8-AD47-97A78F15E6DE}" dt="2018-06-17T18:49:38.149" v="5301" actId="12"/>
        <pc:sldMkLst>
          <pc:docMk/>
          <pc:sldMk cId="986308984" sldId="258"/>
        </pc:sldMkLst>
        <pc:picChg chg="add del mod">
          <ac:chgData name="Fernando Adrán" userId="91d65148cfa86223" providerId="LiveId" clId="{963EF68E-AA11-4EC8-AD47-97A78F15E6DE}" dt="2018-06-17T18:48:59.110" v="5299" actId="12"/>
          <ac:picMkLst>
            <pc:docMk/>
            <pc:sldMk cId="986308984" sldId="258"/>
            <ac:picMk id="2" creationId="{F30CEAD0-5A03-458E-BCCB-5DFF1EAF88BC}"/>
          </ac:picMkLst>
        </pc:picChg>
        <pc:picChg chg="add del mod">
          <ac:chgData name="Fernando Adrán" userId="91d65148cfa86223" providerId="LiveId" clId="{963EF68E-AA11-4EC8-AD47-97A78F15E6DE}" dt="2018-06-17T18:49:09.433" v="5300" actId="12"/>
          <ac:picMkLst>
            <pc:docMk/>
            <pc:sldMk cId="986308984" sldId="258"/>
            <ac:picMk id="6" creationId="{DEFB3356-C9D0-41F5-AA00-A5B3C3246877}"/>
          </ac:picMkLst>
        </pc:picChg>
        <pc:picChg chg="del">
          <ac:chgData name="Fernando Adrán" userId="91d65148cfa86223" providerId="LiveId" clId="{963EF68E-AA11-4EC8-AD47-97A78F15E6DE}" dt="2018-06-15T16:44:19.286" v="3059" actId="478"/>
          <ac:picMkLst>
            <pc:docMk/>
            <pc:sldMk cId="986308984" sldId="258"/>
            <ac:picMk id="6" creationId="{FC5A1F55-F5F6-449A-B6B8-2061C8E95A69}"/>
          </ac:picMkLst>
        </pc:picChg>
        <pc:picChg chg="add del mod">
          <ac:chgData name="Fernando Adrán" userId="91d65148cfa86223" providerId="LiveId" clId="{963EF68E-AA11-4EC8-AD47-97A78F15E6DE}" dt="2018-06-17T18:49:38.149" v="5301" actId="12"/>
          <ac:picMkLst>
            <pc:docMk/>
            <pc:sldMk cId="986308984" sldId="258"/>
            <ac:picMk id="7" creationId="{DA0C5DEB-80A9-4646-B0B0-393F2C6010EB}"/>
          </ac:picMkLst>
        </pc:picChg>
        <pc:picChg chg="add mod">
          <ac:chgData name="Fernando Adrán" userId="91d65148cfa86223" providerId="LiveId" clId="{963EF68E-AA11-4EC8-AD47-97A78F15E6DE}" dt="2018-06-17T18:49:38.149" v="5301" actId="12"/>
          <ac:picMkLst>
            <pc:docMk/>
            <pc:sldMk cId="986308984" sldId="258"/>
            <ac:picMk id="9" creationId="{DE700BAE-8781-4A88-A2F8-A680B479115A}"/>
          </ac:picMkLst>
        </pc:picChg>
      </pc:sldChg>
      <pc:sldChg chg="addSp delSp modSp delAnim">
        <pc:chgData name="Fernando Adrán" userId="91d65148cfa86223" providerId="LiveId" clId="{963EF68E-AA11-4EC8-AD47-97A78F15E6DE}" dt="2018-06-16T18:57:04.089" v="4651" actId="2696"/>
        <pc:sldMkLst>
          <pc:docMk/>
          <pc:sldMk cId="373065062" sldId="261"/>
        </pc:sldMkLst>
        <pc:spChg chg="add mod">
          <ac:chgData name="Fernando Adrán" userId="91d65148cfa86223" providerId="LiveId" clId="{963EF68E-AA11-4EC8-AD47-97A78F15E6DE}" dt="2018-06-15T15:31:48.311" v="678" actId="1076"/>
          <ac:spMkLst>
            <pc:docMk/>
            <pc:sldMk cId="373065062" sldId="261"/>
            <ac:spMk id="4" creationId="{ED70DAA7-9822-466A-A342-E27FE83727A5}"/>
          </ac:spMkLst>
        </pc:spChg>
        <pc:spChg chg="mod">
          <ac:chgData name="Fernando Adrán" userId="91d65148cfa86223" providerId="LiveId" clId="{963EF68E-AA11-4EC8-AD47-97A78F15E6DE}" dt="2018-06-15T15:35:51.311" v="982" actId="20577"/>
          <ac:spMkLst>
            <pc:docMk/>
            <pc:sldMk cId="373065062" sldId="261"/>
            <ac:spMk id="20" creationId="{FC9FA9AE-2150-482E-96B3-6BB86D9FF85D}"/>
          </ac:spMkLst>
        </pc:spChg>
        <pc:graphicFrameChg chg="add del mod modGraphic">
          <ac:chgData name="Fernando Adrán" userId="91d65148cfa86223" providerId="LiveId" clId="{963EF68E-AA11-4EC8-AD47-97A78F15E6DE}" dt="2018-06-15T15:34:07.780" v="859" actId="478"/>
          <ac:graphicFrameMkLst>
            <pc:docMk/>
            <pc:sldMk cId="373065062" sldId="261"/>
            <ac:graphicFrameMk id="3" creationId="{530F1650-237C-4F34-91FB-7211183AC97B}"/>
          </ac:graphicFrameMkLst>
        </pc:graphicFrameChg>
        <pc:picChg chg="add del mod">
          <ac:chgData name="Fernando Adrán" userId="91d65148cfa86223" providerId="LiveId" clId="{963EF68E-AA11-4EC8-AD47-97A78F15E6DE}" dt="2018-06-16T18:57:04.089" v="4651" actId="2696"/>
          <ac:picMkLst>
            <pc:docMk/>
            <pc:sldMk cId="373065062" sldId="261"/>
            <ac:picMk id="2" creationId="{5E309774-2D94-48E0-A6C1-0E9F62BF381F}"/>
          </ac:picMkLst>
        </pc:picChg>
        <pc:picChg chg="add del mod">
          <ac:chgData name="Fernando Adrán" userId="91d65148cfa86223" providerId="LiveId" clId="{963EF68E-AA11-4EC8-AD47-97A78F15E6DE}" dt="2018-06-16T17:51:35.811" v="4601" actId="2696"/>
          <ac:picMkLst>
            <pc:docMk/>
            <pc:sldMk cId="373065062" sldId="261"/>
            <ac:picMk id="2" creationId="{4929FF77-38A6-4E39-9D9B-F7554E178D3E}"/>
          </ac:picMkLst>
        </pc:picChg>
        <pc:picChg chg="del">
          <ac:chgData name="Fernando Adrán" userId="91d65148cfa86223" providerId="LiveId" clId="{963EF68E-AA11-4EC8-AD47-97A78F15E6DE}" dt="2018-06-15T16:44:21.192" v="3060" actId="478"/>
          <ac:picMkLst>
            <pc:docMk/>
            <pc:sldMk cId="373065062" sldId="261"/>
            <ac:picMk id="2" creationId="{33860BCF-048B-4C2A-8F5D-75DE2F03BAC8}"/>
          </ac:picMkLst>
        </pc:picChg>
        <pc:picChg chg="add del mod">
          <ac:chgData name="Fernando Adrán" userId="91d65148cfa86223" providerId="LiveId" clId="{963EF68E-AA11-4EC8-AD47-97A78F15E6DE}" dt="2018-06-16T18:56:15.962" v="4650" actId="2696"/>
          <ac:picMkLst>
            <pc:docMk/>
            <pc:sldMk cId="373065062" sldId="261"/>
            <ac:picMk id="3" creationId="{7B68C56F-4BC3-4D9E-AF46-7E80D9CADC1A}"/>
          </ac:picMkLst>
        </pc:picChg>
        <pc:picChg chg="add mod">
          <ac:chgData name="Fernando Adrán" userId="91d65148cfa86223" providerId="LiveId" clId="{963EF68E-AA11-4EC8-AD47-97A78F15E6DE}" dt="2018-06-16T18:57:04.089" v="4651" actId="2696"/>
          <ac:picMkLst>
            <pc:docMk/>
            <pc:sldMk cId="373065062" sldId="261"/>
            <ac:picMk id="5" creationId="{B34FB185-3F97-4CAE-9017-F3ACBB77C90A}"/>
          </ac:picMkLst>
        </pc:picChg>
      </pc:sldChg>
      <pc:sldChg chg="addSp delSp modSp add del ord modTransition delAnim modAnim">
        <pc:chgData name="Fernando Adrán" userId="91d65148cfa86223" providerId="LiveId" clId="{963EF68E-AA11-4EC8-AD47-97A78F15E6DE}" dt="2018-06-17T18:48:08.724" v="5297" actId="2696"/>
        <pc:sldMkLst>
          <pc:docMk/>
          <pc:sldMk cId="2497886457" sldId="262"/>
        </pc:sldMkLst>
        <pc:spChg chg="mod">
          <ac:chgData name="Fernando Adrán" userId="91d65148cfa86223" providerId="LiveId" clId="{963EF68E-AA11-4EC8-AD47-97A78F15E6DE}" dt="2018-06-16T16:45:22.788" v="4128" actId="20577"/>
          <ac:spMkLst>
            <pc:docMk/>
            <pc:sldMk cId="2497886457" sldId="262"/>
            <ac:spMk id="3" creationId="{86DC3AC8-CDBB-45C8-AAB2-B8A6B49181C7}"/>
          </ac:spMkLst>
        </pc:spChg>
        <pc:spChg chg="mod">
          <ac:chgData name="Fernando Adrán" userId="91d65148cfa86223" providerId="LiveId" clId="{963EF68E-AA11-4EC8-AD47-97A78F15E6DE}" dt="2018-06-16T16:45:34.614" v="4151" actId="20577"/>
          <ac:spMkLst>
            <pc:docMk/>
            <pc:sldMk cId="2497886457" sldId="262"/>
            <ac:spMk id="8" creationId="{643F6A2D-7240-4240-8F56-E9A31C43FFA0}"/>
          </ac:spMkLst>
        </pc:spChg>
        <pc:picChg chg="add del mod">
          <ac:chgData name="Fernando Adrán" userId="91d65148cfa86223" providerId="LiveId" clId="{963EF68E-AA11-4EC8-AD47-97A78F15E6DE}" dt="2018-06-16T18:46:53.362" v="4642" actId="2696"/>
          <ac:picMkLst>
            <pc:docMk/>
            <pc:sldMk cId="2497886457" sldId="262"/>
            <ac:picMk id="2" creationId="{55CE0A86-1608-4841-9BDD-1C90780DAB3E}"/>
          </ac:picMkLst>
        </pc:picChg>
        <pc:picChg chg="del">
          <ac:chgData name="Fernando Adrán" userId="91d65148cfa86223" providerId="LiveId" clId="{963EF68E-AA11-4EC8-AD47-97A78F15E6DE}" dt="2018-06-15T16:44:23.838" v="3061" actId="478"/>
          <ac:picMkLst>
            <pc:docMk/>
            <pc:sldMk cId="2497886457" sldId="262"/>
            <ac:picMk id="6" creationId="{CD273979-EE4E-443C-93CF-67D58353D115}"/>
          </ac:picMkLst>
        </pc:picChg>
      </pc:sldChg>
      <pc:sldChg chg="addSp delSp modSp delAnim modAnim">
        <pc:chgData name="Fernando Adrán" userId="91d65148cfa86223" providerId="LiveId" clId="{963EF68E-AA11-4EC8-AD47-97A78F15E6DE}" dt="2018-06-17T19:19:21.262" v="5418" actId="20577"/>
        <pc:sldMkLst>
          <pc:docMk/>
          <pc:sldMk cId="1758385061" sldId="263"/>
        </pc:sldMkLst>
        <pc:spChg chg="mod">
          <ac:chgData name="Fernando Adrán" userId="91d65148cfa86223" providerId="LiveId" clId="{963EF68E-AA11-4EC8-AD47-97A78F15E6DE}" dt="2018-06-16T17:04:02.543" v="4453" actId="1076"/>
          <ac:spMkLst>
            <pc:docMk/>
            <pc:sldMk cId="1758385061" sldId="263"/>
            <ac:spMk id="3" creationId="{86DC3AC8-CDBB-45C8-AAB2-B8A6B49181C7}"/>
          </ac:spMkLst>
        </pc:spChg>
        <pc:spChg chg="mod">
          <ac:chgData name="Fernando Adrán" userId="91d65148cfa86223" providerId="LiveId" clId="{963EF68E-AA11-4EC8-AD47-97A78F15E6DE}" dt="2018-06-16T16:42:03.551" v="4107" actId="14100"/>
          <ac:spMkLst>
            <pc:docMk/>
            <pc:sldMk cId="1758385061" sldId="263"/>
            <ac:spMk id="50" creationId="{1DD5C700-1EC2-4F06-BD86-663C45523963}"/>
          </ac:spMkLst>
        </pc:spChg>
        <pc:spChg chg="mod">
          <ac:chgData name="Fernando Adrán" userId="91d65148cfa86223" providerId="LiveId" clId="{963EF68E-AA11-4EC8-AD47-97A78F15E6DE}" dt="2018-06-16T16:42:08.364" v="4108" actId="14100"/>
          <ac:spMkLst>
            <pc:docMk/>
            <pc:sldMk cId="1758385061" sldId="263"/>
            <ac:spMk id="53" creationId="{4E19428E-D8B9-4182-99A0-435F7A09DB33}"/>
          </ac:spMkLst>
        </pc:spChg>
        <pc:spChg chg="mod">
          <ac:chgData name="Fernando Adrán" userId="91d65148cfa86223" providerId="LiveId" clId="{963EF68E-AA11-4EC8-AD47-97A78F15E6DE}" dt="2018-06-17T19:19:21.262" v="5418" actId="20577"/>
          <ac:spMkLst>
            <pc:docMk/>
            <pc:sldMk cId="1758385061" sldId="263"/>
            <ac:spMk id="63" creationId="{5C0DF064-7A57-44E0-9470-6F9CD29A047C}"/>
          </ac:spMkLst>
        </pc:spChg>
        <pc:picChg chg="add del mod">
          <ac:chgData name="Fernando Adrán" userId="91d65148cfa86223" providerId="LiveId" clId="{963EF68E-AA11-4EC8-AD47-97A78F15E6DE}" dt="2018-06-17T18:52:00.384" v="5302" actId="12"/>
          <ac:picMkLst>
            <pc:docMk/>
            <pc:sldMk cId="1758385061" sldId="263"/>
            <ac:picMk id="4" creationId="{14503B8C-D18C-421D-B5EE-FBB89E38C8D1}"/>
          </ac:picMkLst>
        </pc:picChg>
        <pc:picChg chg="del">
          <ac:chgData name="Fernando Adrán" userId="91d65148cfa86223" providerId="LiveId" clId="{963EF68E-AA11-4EC8-AD47-97A78F15E6DE}" dt="2018-06-15T16:44:27.686" v="3062" actId="478"/>
          <ac:picMkLst>
            <pc:docMk/>
            <pc:sldMk cId="1758385061" sldId="263"/>
            <ac:picMk id="5" creationId="{AAE26213-A7C9-4CEA-8EC6-CFD10A4668F9}"/>
          </ac:picMkLst>
        </pc:picChg>
        <pc:picChg chg="add del mod">
          <ac:chgData name="Fernando Adrán" userId="91d65148cfa86223" providerId="LiveId" clId="{963EF68E-AA11-4EC8-AD47-97A78F15E6DE}" dt="2018-06-17T18:53:15.450" v="5303" actId="12"/>
          <ac:picMkLst>
            <pc:docMk/>
            <pc:sldMk cId="1758385061" sldId="263"/>
            <ac:picMk id="5" creationId="{7A030D78-650F-46A3-8151-680FCD6B04D1}"/>
          </ac:picMkLst>
        </pc:picChg>
        <pc:picChg chg="add mod">
          <ac:chgData name="Fernando Adrán" userId="91d65148cfa86223" providerId="LiveId" clId="{963EF68E-AA11-4EC8-AD47-97A78F15E6DE}" dt="2018-06-17T18:53:15.450" v="5303" actId="12"/>
          <ac:picMkLst>
            <pc:docMk/>
            <pc:sldMk cId="1758385061" sldId="263"/>
            <ac:picMk id="6" creationId="{A485DF99-0E2D-442D-879F-C16C01398270}"/>
          </ac:picMkLst>
        </pc:picChg>
      </pc:sldChg>
      <pc:sldChg chg="addSp delSp modSp delAnim">
        <pc:chgData name="Fernando Adrán" userId="91d65148cfa86223" providerId="LiveId" clId="{963EF68E-AA11-4EC8-AD47-97A78F15E6DE}" dt="2018-06-16T18:02:45.368" v="4615" actId="2696"/>
        <pc:sldMkLst>
          <pc:docMk/>
          <pc:sldMk cId="368785931" sldId="264"/>
        </pc:sldMkLst>
        <pc:spChg chg="mod">
          <ac:chgData name="Fernando Adrán" userId="91d65148cfa86223" providerId="LiveId" clId="{963EF68E-AA11-4EC8-AD47-97A78F15E6DE}" dt="2018-06-15T15:39:37.065" v="1177" actId="6549"/>
          <ac:spMkLst>
            <pc:docMk/>
            <pc:sldMk cId="368785931" sldId="264"/>
            <ac:spMk id="3" creationId="{86DC3AC8-CDBB-45C8-AAB2-B8A6B49181C7}"/>
          </ac:spMkLst>
        </pc:spChg>
        <pc:spChg chg="mod">
          <ac:chgData name="Fernando Adrán" userId="91d65148cfa86223" providerId="LiveId" clId="{963EF68E-AA11-4EC8-AD47-97A78F15E6DE}" dt="2018-06-15T16:01:33.807" v="2060" actId="1076"/>
          <ac:spMkLst>
            <pc:docMk/>
            <pc:sldMk cId="368785931" sldId="264"/>
            <ac:spMk id="5" creationId="{60EA0EB7-F633-4841-A350-3C1A818A90AB}"/>
          </ac:spMkLst>
        </pc:spChg>
        <pc:spChg chg="mod">
          <ac:chgData name="Fernando Adrán" userId="91d65148cfa86223" providerId="LiveId" clId="{963EF68E-AA11-4EC8-AD47-97A78F15E6DE}" dt="2018-06-16T16:20:13.099" v="3941" actId="313"/>
          <ac:spMkLst>
            <pc:docMk/>
            <pc:sldMk cId="368785931" sldId="264"/>
            <ac:spMk id="6" creationId="{6202A96B-0B61-4C9C-B83B-ACA104564E65}"/>
          </ac:spMkLst>
        </pc:spChg>
        <pc:graphicFrameChg chg="mod">
          <ac:chgData name="Fernando Adrán" userId="91d65148cfa86223" providerId="LiveId" clId="{963EF68E-AA11-4EC8-AD47-97A78F15E6DE}" dt="2018-06-15T16:01:44.704" v="2080" actId="20577"/>
          <ac:graphicFrameMkLst>
            <pc:docMk/>
            <pc:sldMk cId="368785931" sldId="264"/>
            <ac:graphicFrameMk id="2" creationId="{2943D2CD-A62C-4908-BCBA-5F101D37311C}"/>
          </ac:graphicFrameMkLst>
        </pc:graphicFrameChg>
        <pc:picChg chg="add del mod">
          <ac:chgData name="Fernando Adrán" userId="91d65148cfa86223" providerId="LiveId" clId="{963EF68E-AA11-4EC8-AD47-97A78F15E6DE}" dt="2018-06-16T18:02:45.368" v="4615" actId="2696"/>
          <ac:picMkLst>
            <pc:docMk/>
            <pc:sldMk cId="368785931" sldId="264"/>
            <ac:picMk id="4" creationId="{522AAA81-C8E3-4D08-8650-17B65C6D6CE2}"/>
          </ac:picMkLst>
        </pc:picChg>
        <pc:picChg chg="del">
          <ac:chgData name="Fernando Adrán" userId="91d65148cfa86223" providerId="LiveId" clId="{963EF68E-AA11-4EC8-AD47-97A78F15E6DE}" dt="2018-06-15T16:44:29.691" v="3063" actId="478"/>
          <ac:picMkLst>
            <pc:docMk/>
            <pc:sldMk cId="368785931" sldId="264"/>
            <ac:picMk id="4" creationId="{376B169A-D3C6-4273-9F5D-65D8E07F31BB}"/>
          </ac:picMkLst>
        </pc:picChg>
        <pc:picChg chg="add mod">
          <ac:chgData name="Fernando Adrán" userId="91d65148cfa86223" providerId="LiveId" clId="{963EF68E-AA11-4EC8-AD47-97A78F15E6DE}" dt="2018-06-16T18:02:45.368" v="4615" actId="2696"/>
          <ac:picMkLst>
            <pc:docMk/>
            <pc:sldMk cId="368785931" sldId="264"/>
            <ac:picMk id="7" creationId="{06CB2A63-BE51-45EA-A0D4-E28CD8C5E8FE}"/>
          </ac:picMkLst>
        </pc:picChg>
      </pc:sldChg>
      <pc:sldChg chg="addSp delSp modSp ord delAnim">
        <pc:chgData name="Fernando Adrán" userId="91d65148cfa86223" providerId="LiveId" clId="{963EF68E-AA11-4EC8-AD47-97A78F15E6DE}" dt="2018-06-16T18:23:05.823" v="4626" actId="2696"/>
        <pc:sldMkLst>
          <pc:docMk/>
          <pc:sldMk cId="3616747188" sldId="265"/>
        </pc:sldMkLst>
        <pc:spChg chg="del">
          <ac:chgData name="Fernando Adrán" userId="91d65148cfa86223" providerId="LiveId" clId="{963EF68E-AA11-4EC8-AD47-97A78F15E6DE}" dt="2018-06-15T15:37:18.780" v="1036" actId="478"/>
          <ac:spMkLst>
            <pc:docMk/>
            <pc:sldMk cId="3616747188" sldId="265"/>
            <ac:spMk id="3" creationId="{86DC3AC8-CDBB-45C8-AAB2-B8A6B49181C7}"/>
          </ac:spMkLst>
        </pc:spChg>
        <pc:spChg chg="mod">
          <ac:chgData name="Fernando Adrán" userId="91d65148cfa86223" providerId="LiveId" clId="{963EF68E-AA11-4EC8-AD47-97A78F15E6DE}" dt="2018-06-16T16:46:23.069" v="4153" actId="20577"/>
          <ac:spMkLst>
            <pc:docMk/>
            <pc:sldMk cId="3616747188" sldId="265"/>
            <ac:spMk id="5" creationId="{4DD5E172-1706-4508-8E11-AC3440A69517}"/>
          </ac:spMkLst>
        </pc:spChg>
        <pc:spChg chg="mod">
          <ac:chgData name="Fernando Adrán" userId="91d65148cfa86223" providerId="LiveId" clId="{963EF68E-AA11-4EC8-AD47-97A78F15E6DE}" dt="2018-06-15T16:59:16.617" v="3647" actId="1076"/>
          <ac:spMkLst>
            <pc:docMk/>
            <pc:sldMk cId="3616747188" sldId="265"/>
            <ac:spMk id="7" creationId="{C1879400-1487-4630-A71A-71FC7B211522}"/>
          </ac:spMkLst>
        </pc:spChg>
        <pc:spChg chg="add mod">
          <ac:chgData name="Fernando Adrán" userId="91d65148cfa86223" providerId="LiveId" clId="{963EF68E-AA11-4EC8-AD47-97A78F15E6DE}" dt="2018-06-15T15:39:09.821" v="1167" actId="6549"/>
          <ac:spMkLst>
            <pc:docMk/>
            <pc:sldMk cId="3616747188" sldId="265"/>
            <ac:spMk id="9" creationId="{967E7F05-46A6-455F-9431-FF20017F7AF5}"/>
          </ac:spMkLst>
        </pc:spChg>
        <pc:picChg chg="add mod">
          <ac:chgData name="Fernando Adrán" userId="91d65148cfa86223" providerId="LiveId" clId="{963EF68E-AA11-4EC8-AD47-97A78F15E6DE}" dt="2018-06-15T17:00:29.655" v="3654" actId="1076"/>
          <ac:picMkLst>
            <pc:docMk/>
            <pc:sldMk cId="3616747188" sldId="265"/>
            <ac:picMk id="2" creationId="{193176B2-13B7-4FC6-A2F8-478A23214F1E}"/>
          </ac:picMkLst>
        </pc:picChg>
        <pc:picChg chg="add mod">
          <ac:chgData name="Fernando Adrán" userId="91d65148cfa86223" providerId="LiveId" clId="{963EF68E-AA11-4EC8-AD47-97A78F15E6DE}" dt="2018-06-16T18:23:05.823" v="4626" actId="2696"/>
          <ac:picMkLst>
            <pc:docMk/>
            <pc:sldMk cId="3616747188" sldId="265"/>
            <ac:picMk id="3" creationId="{D213A6BE-17D2-4748-AA95-43BB4EE6AB80}"/>
          </ac:picMkLst>
        </pc:picChg>
        <pc:picChg chg="del">
          <ac:chgData name="Fernando Adrán" userId="91d65148cfa86223" providerId="LiveId" clId="{963EF68E-AA11-4EC8-AD47-97A78F15E6DE}" dt="2018-06-15T16:59:34.814" v="3648" actId="478"/>
          <ac:picMkLst>
            <pc:docMk/>
            <pc:sldMk cId="3616747188" sldId="265"/>
            <ac:picMk id="4" creationId="{0B693CB4-ADF0-43E3-A2A6-9E853F35B8C6}"/>
          </ac:picMkLst>
        </pc:picChg>
        <pc:picChg chg="del">
          <ac:chgData name="Fernando Adrán" userId="91d65148cfa86223" providerId="LiveId" clId="{963EF68E-AA11-4EC8-AD47-97A78F15E6DE}" dt="2018-06-15T16:58:13.853" v="3632" actId="478"/>
          <ac:picMkLst>
            <pc:docMk/>
            <pc:sldMk cId="3616747188" sldId="265"/>
            <ac:picMk id="6" creationId="{4B237710-B7EB-482F-9B33-90D579931682}"/>
          </ac:picMkLst>
        </pc:picChg>
        <pc:picChg chg="del">
          <ac:chgData name="Fernando Adrán" userId="91d65148cfa86223" providerId="LiveId" clId="{963EF68E-AA11-4EC8-AD47-97A78F15E6DE}" dt="2018-06-15T16:44:32.091" v="3064" actId="478"/>
          <ac:picMkLst>
            <pc:docMk/>
            <pc:sldMk cId="3616747188" sldId="265"/>
            <ac:picMk id="8" creationId="{F9621151-C676-430F-B8BF-5BD57C1AC2AA}"/>
          </ac:picMkLst>
        </pc:picChg>
        <pc:picChg chg="add mod">
          <ac:chgData name="Fernando Adrán" userId="91d65148cfa86223" providerId="LiveId" clId="{963EF68E-AA11-4EC8-AD47-97A78F15E6DE}" dt="2018-06-15T16:59:13.937" v="3646" actId="1076"/>
          <ac:picMkLst>
            <pc:docMk/>
            <pc:sldMk cId="3616747188" sldId="265"/>
            <ac:picMk id="1026" creationId="{AE6D74CA-EC3C-4948-BDB8-26D6166AF5FF}"/>
          </ac:picMkLst>
        </pc:picChg>
      </pc:sldChg>
      <pc:sldChg chg="addSp delSp modSp ord delAnim modAnim">
        <pc:chgData name="Fernando Adrán" userId="91d65148cfa86223" providerId="LiveId" clId="{963EF68E-AA11-4EC8-AD47-97A78F15E6DE}" dt="2018-06-17T19:51:28.747" v="5445" actId="20577"/>
        <pc:sldMkLst>
          <pc:docMk/>
          <pc:sldMk cId="3370728293" sldId="266"/>
        </pc:sldMkLst>
        <pc:spChg chg="mod">
          <ac:chgData name="Fernando Adrán" userId="91d65148cfa86223" providerId="LiveId" clId="{963EF68E-AA11-4EC8-AD47-97A78F15E6DE}" dt="2018-06-16T16:24:07.710" v="3965" actId="1076"/>
          <ac:spMkLst>
            <pc:docMk/>
            <pc:sldMk cId="3370728293" sldId="266"/>
            <ac:spMk id="2" creationId="{180FEB79-FFCF-4F4F-8164-C61351FC0909}"/>
          </ac:spMkLst>
        </pc:spChg>
        <pc:spChg chg="add mod">
          <ac:chgData name="Fernando Adrán" userId="91d65148cfa86223" providerId="LiveId" clId="{963EF68E-AA11-4EC8-AD47-97A78F15E6DE}" dt="2018-06-16T16:46:52.820" v="4175" actId="404"/>
          <ac:spMkLst>
            <pc:docMk/>
            <pc:sldMk cId="3370728293" sldId="266"/>
            <ac:spMk id="3" creationId="{98928F61-6DEB-4973-8997-AE19506E4AAB}"/>
          </ac:spMkLst>
        </pc:spChg>
        <pc:spChg chg="del">
          <ac:chgData name="Fernando Adrán" userId="91d65148cfa86223" providerId="LiveId" clId="{963EF68E-AA11-4EC8-AD47-97A78F15E6DE}" dt="2018-06-15T15:37:31.923" v="1048" actId="478"/>
          <ac:spMkLst>
            <pc:docMk/>
            <pc:sldMk cId="3370728293" sldId="266"/>
            <ac:spMk id="3" creationId="{86DC3AC8-CDBB-45C8-AAB2-B8A6B49181C7}"/>
          </ac:spMkLst>
        </pc:spChg>
        <pc:spChg chg="add mod">
          <ac:chgData name="Fernando Adrán" userId="91d65148cfa86223" providerId="LiveId" clId="{963EF68E-AA11-4EC8-AD47-97A78F15E6DE}" dt="2018-06-16T16:23:33.567" v="3962" actId="1076"/>
          <ac:spMkLst>
            <pc:docMk/>
            <pc:sldMk cId="3370728293" sldId="266"/>
            <ac:spMk id="9" creationId="{D53BDFE7-CF72-4509-81F9-B8A54BBAB642}"/>
          </ac:spMkLst>
        </pc:spChg>
        <pc:spChg chg="add del mod">
          <ac:chgData name="Fernando Adrán" userId="91d65148cfa86223" providerId="LiveId" clId="{963EF68E-AA11-4EC8-AD47-97A78F15E6DE}" dt="2018-06-15T17:02:29.530" v="3708" actId="478"/>
          <ac:spMkLst>
            <pc:docMk/>
            <pc:sldMk cId="3370728293" sldId="266"/>
            <ac:spMk id="10" creationId="{F023CE69-03D4-49C0-8549-49D17AB03CE0}"/>
          </ac:spMkLst>
        </pc:spChg>
        <pc:spChg chg="add mod">
          <ac:chgData name="Fernando Adrán" userId="91d65148cfa86223" providerId="LiveId" clId="{963EF68E-AA11-4EC8-AD47-97A78F15E6DE}" dt="2018-06-16T16:25:43.208" v="3986" actId="1076"/>
          <ac:spMkLst>
            <pc:docMk/>
            <pc:sldMk cId="3370728293" sldId="266"/>
            <ac:spMk id="15" creationId="{BB35E4C0-A4F4-4E61-8E38-6ED9257727A3}"/>
          </ac:spMkLst>
        </pc:spChg>
        <pc:spChg chg="add mod">
          <ac:chgData name="Fernando Adrán" userId="91d65148cfa86223" providerId="LiveId" clId="{963EF68E-AA11-4EC8-AD47-97A78F15E6DE}" dt="2018-06-16T16:25:51.364" v="3987" actId="1076"/>
          <ac:spMkLst>
            <pc:docMk/>
            <pc:sldMk cId="3370728293" sldId="266"/>
            <ac:spMk id="16" creationId="{2B895DD7-748B-47B8-9673-2B0FF43263AC}"/>
          </ac:spMkLst>
        </pc:spChg>
        <pc:spChg chg="add mod">
          <ac:chgData name="Fernando Adrán" userId="91d65148cfa86223" providerId="LiveId" clId="{963EF68E-AA11-4EC8-AD47-97A78F15E6DE}" dt="2018-06-16T16:25:43.208" v="3986" actId="1076"/>
          <ac:spMkLst>
            <pc:docMk/>
            <pc:sldMk cId="3370728293" sldId="266"/>
            <ac:spMk id="17" creationId="{460F62A4-3551-44A1-85C3-CBB5F110E335}"/>
          </ac:spMkLst>
        </pc:spChg>
        <pc:spChg chg="add mod">
          <ac:chgData name="Fernando Adrán" userId="91d65148cfa86223" providerId="LiveId" clId="{963EF68E-AA11-4EC8-AD47-97A78F15E6DE}" dt="2018-06-17T19:51:28.747" v="5445" actId="20577"/>
          <ac:spMkLst>
            <pc:docMk/>
            <pc:sldMk cId="3370728293" sldId="266"/>
            <ac:spMk id="18" creationId="{5F71E38E-40CF-41A4-8E6B-B98FA88EF40D}"/>
          </ac:spMkLst>
        </pc:spChg>
        <pc:spChg chg="add mod ord">
          <ac:chgData name="Fernando Adrán" userId="91d65148cfa86223" providerId="LiveId" clId="{963EF68E-AA11-4EC8-AD47-97A78F15E6DE}" dt="2018-06-16T16:26:02.423" v="3989" actId="20577"/>
          <ac:spMkLst>
            <pc:docMk/>
            <pc:sldMk cId="3370728293" sldId="266"/>
            <ac:spMk id="20" creationId="{4F96A299-3DEB-4708-8FD1-C2621A054184}"/>
          </ac:spMkLst>
        </pc:spChg>
        <pc:picChg chg="del">
          <ac:chgData name="Fernando Adrán" userId="91d65148cfa86223" providerId="LiveId" clId="{963EF68E-AA11-4EC8-AD47-97A78F15E6DE}" dt="2018-06-15T16:44:33.484" v="3065" actId="478"/>
          <ac:picMkLst>
            <pc:docMk/>
            <pc:sldMk cId="3370728293" sldId="266"/>
            <ac:picMk id="4" creationId="{CF33661B-5D09-4F7F-AFE3-D1C6B42FE072}"/>
          </ac:picMkLst>
        </pc:picChg>
        <pc:picChg chg="add del mod">
          <ac:chgData name="Fernando Adrán" userId="91d65148cfa86223" providerId="LiveId" clId="{963EF68E-AA11-4EC8-AD47-97A78F15E6DE}" dt="2018-06-16T18:24:46.732" v="4628" actId="2696"/>
          <ac:picMkLst>
            <pc:docMk/>
            <pc:sldMk cId="3370728293" sldId="266"/>
            <ac:picMk id="4" creationId="{F8F9FEEE-0F66-48BB-A646-1CECEF99E349}"/>
          </ac:picMkLst>
        </pc:picChg>
        <pc:picChg chg="add mod">
          <ac:chgData name="Fernando Adrán" userId="91d65148cfa86223" providerId="LiveId" clId="{963EF68E-AA11-4EC8-AD47-97A78F15E6DE}" dt="2018-06-16T18:24:46.732" v="4628" actId="2696"/>
          <ac:picMkLst>
            <pc:docMk/>
            <pc:sldMk cId="3370728293" sldId="266"/>
            <ac:picMk id="5" creationId="{E6C63872-8DD8-434C-A217-7D97FBC39CB8}"/>
          </ac:picMkLst>
        </pc:picChg>
        <pc:picChg chg="add mod">
          <ac:chgData name="Fernando Adrán" userId="91d65148cfa86223" providerId="LiveId" clId="{963EF68E-AA11-4EC8-AD47-97A78F15E6DE}" dt="2018-06-16T16:24:58.450" v="3979" actId="1076"/>
          <ac:picMkLst>
            <pc:docMk/>
            <pc:sldMk cId="3370728293" sldId="266"/>
            <ac:picMk id="11" creationId="{1A94A446-9C37-4310-972E-620F98B5399B}"/>
          </ac:picMkLst>
        </pc:picChg>
        <pc:picChg chg="add mod">
          <ac:chgData name="Fernando Adrán" userId="91d65148cfa86223" providerId="LiveId" clId="{963EF68E-AA11-4EC8-AD47-97A78F15E6DE}" dt="2018-06-16T16:24:07.710" v="3965" actId="1076"/>
          <ac:picMkLst>
            <pc:docMk/>
            <pc:sldMk cId="3370728293" sldId="266"/>
            <ac:picMk id="12" creationId="{9F620994-E228-41A9-84CD-EC5CB537453B}"/>
          </ac:picMkLst>
        </pc:picChg>
        <pc:picChg chg="add mod">
          <ac:chgData name="Fernando Adrán" userId="91d65148cfa86223" providerId="LiveId" clId="{963EF68E-AA11-4EC8-AD47-97A78F15E6DE}" dt="2018-06-16T16:24:07.710" v="3965" actId="1076"/>
          <ac:picMkLst>
            <pc:docMk/>
            <pc:sldMk cId="3370728293" sldId="266"/>
            <ac:picMk id="13" creationId="{1E108F8F-0449-4EC8-B97D-267064AF938C}"/>
          </ac:picMkLst>
        </pc:picChg>
        <pc:picChg chg="del">
          <ac:chgData name="Fernando Adrán" userId="91d65148cfa86223" providerId="LiveId" clId="{963EF68E-AA11-4EC8-AD47-97A78F15E6DE}" dt="2018-06-15T17:08:58.263" v="3712" actId="478"/>
          <ac:picMkLst>
            <pc:docMk/>
            <pc:sldMk cId="3370728293" sldId="266"/>
            <ac:picMk id="1026" creationId="{A10EF6F0-7D73-493D-8BB1-69089A63A96A}"/>
          </ac:picMkLst>
        </pc:picChg>
        <pc:picChg chg="del">
          <ac:chgData name="Fernando Adrán" userId="91d65148cfa86223" providerId="LiveId" clId="{963EF68E-AA11-4EC8-AD47-97A78F15E6DE}" dt="2018-06-15T17:08:59.234" v="3714" actId="478"/>
          <ac:picMkLst>
            <pc:docMk/>
            <pc:sldMk cId="3370728293" sldId="266"/>
            <ac:picMk id="1028" creationId="{C512A78E-EF6E-4C77-93AD-A6755968EB3A}"/>
          </ac:picMkLst>
        </pc:picChg>
        <pc:picChg chg="del">
          <ac:chgData name="Fernando Adrán" userId="91d65148cfa86223" providerId="LiveId" clId="{963EF68E-AA11-4EC8-AD47-97A78F15E6DE}" dt="2018-06-15T17:08:58.917" v="3713" actId="478"/>
          <ac:picMkLst>
            <pc:docMk/>
            <pc:sldMk cId="3370728293" sldId="266"/>
            <ac:picMk id="1030" creationId="{99154B05-6451-4E97-A506-4D6B4461547D}"/>
          </ac:picMkLst>
        </pc:picChg>
        <pc:picChg chg="add mod">
          <ac:chgData name="Fernando Adrán" userId="91d65148cfa86223" providerId="LiveId" clId="{963EF68E-AA11-4EC8-AD47-97A78F15E6DE}" dt="2018-06-16T16:24:07.710" v="3965" actId="1076"/>
          <ac:picMkLst>
            <pc:docMk/>
            <pc:sldMk cId="3370728293" sldId="266"/>
            <ac:picMk id="2050" creationId="{344691E0-5AE5-4CBB-912C-160BB5DC4E97}"/>
          </ac:picMkLst>
        </pc:picChg>
        <pc:picChg chg="add mod modCrop">
          <ac:chgData name="Fernando Adrán" userId="91d65148cfa86223" providerId="LiveId" clId="{963EF68E-AA11-4EC8-AD47-97A78F15E6DE}" dt="2018-06-16T16:24:07.710" v="3965" actId="1076"/>
          <ac:picMkLst>
            <pc:docMk/>
            <pc:sldMk cId="3370728293" sldId="266"/>
            <ac:picMk id="2052" creationId="{2B781599-3F19-4190-B150-A8AF6DCB1154}"/>
          </ac:picMkLst>
        </pc:picChg>
        <pc:picChg chg="add mod">
          <ac:chgData name="Fernando Adrán" userId="91d65148cfa86223" providerId="LiveId" clId="{963EF68E-AA11-4EC8-AD47-97A78F15E6DE}" dt="2018-06-16T16:24:07.710" v="3965" actId="1076"/>
          <ac:picMkLst>
            <pc:docMk/>
            <pc:sldMk cId="3370728293" sldId="266"/>
            <ac:picMk id="2054" creationId="{82CB5395-4C55-4DE6-B8F1-A35631680EED}"/>
          </ac:picMkLst>
        </pc:picChg>
        <pc:picChg chg="add mod modCrop">
          <ac:chgData name="Fernando Adrán" userId="91d65148cfa86223" providerId="LiveId" clId="{963EF68E-AA11-4EC8-AD47-97A78F15E6DE}" dt="2018-06-16T16:24:07.710" v="3965" actId="1076"/>
          <ac:picMkLst>
            <pc:docMk/>
            <pc:sldMk cId="3370728293" sldId="266"/>
            <ac:picMk id="2056" creationId="{FDE31F12-4F54-4855-98FB-FA28453A25F9}"/>
          </ac:picMkLst>
        </pc:picChg>
        <pc:picChg chg="add mod">
          <ac:chgData name="Fernando Adrán" userId="91d65148cfa86223" providerId="LiveId" clId="{963EF68E-AA11-4EC8-AD47-97A78F15E6DE}" dt="2018-06-16T16:24:58.450" v="3979" actId="1076"/>
          <ac:picMkLst>
            <pc:docMk/>
            <pc:sldMk cId="3370728293" sldId="266"/>
            <ac:picMk id="2058" creationId="{D4A4BDF3-44DB-490E-BFBD-71F199ACA69C}"/>
          </ac:picMkLst>
        </pc:picChg>
        <pc:picChg chg="add del">
          <ac:chgData name="Fernando Adrán" userId="91d65148cfa86223" providerId="LiveId" clId="{963EF68E-AA11-4EC8-AD47-97A78F15E6DE}" dt="2018-06-15T17:14:44.197" v="3737" actId="403"/>
          <ac:picMkLst>
            <pc:docMk/>
            <pc:sldMk cId="3370728293" sldId="266"/>
            <ac:picMk id="2060" creationId="{46EEF58F-84B5-4BA6-9BCB-AA64738DD11B}"/>
          </ac:picMkLst>
        </pc:picChg>
        <pc:picChg chg="add mod">
          <ac:chgData name="Fernando Adrán" userId="91d65148cfa86223" providerId="LiveId" clId="{963EF68E-AA11-4EC8-AD47-97A78F15E6DE}" dt="2018-06-16T16:24:58.450" v="3979" actId="1076"/>
          <ac:picMkLst>
            <pc:docMk/>
            <pc:sldMk cId="3370728293" sldId="266"/>
            <ac:picMk id="2062" creationId="{2E377625-A174-431B-8690-A88CE7930AE9}"/>
          </ac:picMkLst>
        </pc:picChg>
      </pc:sldChg>
      <pc:sldChg chg="addSp delSp modSp delAnim modAnim">
        <pc:chgData name="Fernando Adrán" userId="91d65148cfa86223" providerId="LiveId" clId="{963EF68E-AA11-4EC8-AD47-97A78F15E6DE}" dt="2018-06-16T19:05:16.938" v="4658" actId="2696"/>
        <pc:sldMkLst>
          <pc:docMk/>
          <pc:sldMk cId="2814493362" sldId="267"/>
        </pc:sldMkLst>
        <pc:spChg chg="mod">
          <ac:chgData name="Fernando Adrán" userId="91d65148cfa86223" providerId="LiveId" clId="{963EF68E-AA11-4EC8-AD47-97A78F15E6DE}" dt="2018-06-15T16:52:02.677" v="3129" actId="6549"/>
          <ac:spMkLst>
            <pc:docMk/>
            <pc:sldMk cId="2814493362" sldId="267"/>
            <ac:spMk id="2" creationId="{E3355895-8C01-484E-860F-041CC29F0C59}"/>
          </ac:spMkLst>
        </pc:spChg>
        <pc:spChg chg="del">
          <ac:chgData name="Fernando Adrán" userId="91d65148cfa86223" providerId="LiveId" clId="{963EF68E-AA11-4EC8-AD47-97A78F15E6DE}" dt="2018-06-15T15:36:54.492" v="1002" actId="478"/>
          <ac:spMkLst>
            <pc:docMk/>
            <pc:sldMk cId="2814493362" sldId="267"/>
            <ac:spMk id="3" creationId="{86DC3AC8-CDBB-45C8-AAB2-B8A6B49181C7}"/>
          </ac:spMkLst>
        </pc:spChg>
        <pc:spChg chg="add mod">
          <ac:chgData name="Fernando Adrán" userId="91d65148cfa86223" providerId="LiveId" clId="{963EF68E-AA11-4EC8-AD47-97A78F15E6DE}" dt="2018-06-15T15:39:31.476" v="1176" actId="6549"/>
          <ac:spMkLst>
            <pc:docMk/>
            <pc:sldMk cId="2814493362" sldId="267"/>
            <ac:spMk id="6" creationId="{EFF5525F-B892-4A6D-B9E3-287485703306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8" creationId="{30E1EC6B-F149-4BDD-A4A7-4EDD0AD9A4DD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9" creationId="{70DEF1B7-4D5A-4BC7-B901-447B45B318FD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11" creationId="{BA2D2ACF-5AF1-461E-BD25-A0CD16ABA4CC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12" creationId="{7824D9F3-0FEB-468A-84F1-43B82E3ADCE5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13" creationId="{DF04626F-42E3-45E3-93DA-4C5CAAC54531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14" creationId="{BA2F5370-2BC5-4281-9665-66148B5D2C92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15" creationId="{3FBD1DBF-A2CA-4458-AE27-AFFEA5008BD1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16" creationId="{A836FBF4-61DD-49FE-AB8E-D77A3404835A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17" creationId="{157F126F-6E5D-48DA-91B5-87696130DD4D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18" creationId="{6743E8CD-08D2-4C1B-BF2C-32EAE42583D4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19" creationId="{D0D266B8-8672-455D-8AB4-9AE9D6D5DF4C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20" creationId="{BE4364DA-8882-4C8E-BA29-4838A7E8CBA4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21" creationId="{D2568B82-B17A-423E-A585-DF7DDA8D3D38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22" creationId="{EE80D26B-B736-431B-8500-4F0F3D2E1F7C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23" creationId="{75C133EC-C25A-41EC-A8D5-FA3A8C030D87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24" creationId="{366E9F97-A57A-4524-BB7B-AD4AC2455418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25" creationId="{8B063782-C466-49EA-BAD4-78D9A3B2122C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26" creationId="{1561F5D3-70DC-4A6C-90FA-6CF770837E98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27" creationId="{BE51157C-20B6-46D7-A146-379FB0A6C487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28" creationId="{70D0B12F-378B-4121-B606-5F102FD181B6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29" creationId="{81B253A9-DA79-47C0-BA3E-DBAD2D751CB9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30" creationId="{974EF923-F90E-4C91-BA40-D23CF0687CF1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31" creationId="{A2FF39A5-C667-43A1-881E-18FD81961424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32" creationId="{43946C04-0115-48C5-BFCA-FFC29B3DBC4C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33" creationId="{794993C8-760A-4EDB-8CAB-E98F0790BD70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34" creationId="{F6C9FDF2-6DDF-46A5-8BDC-485C4C259303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35" creationId="{DC6A7724-405D-4FBC-9D2B-85D24F618AB4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36" creationId="{0B54B246-FDBD-4AFE-B0D2-585B5B004E3D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37" creationId="{F482C82C-34BE-4D4C-9B45-90F9153CEFDF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38" creationId="{1CC00F3B-04FC-479E-A3A3-E53EA9805331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39" creationId="{5C1A51C3-79F8-486C-A08B-470D1E84CB6B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40" creationId="{6AB0FCD0-C1A7-41CF-BC8D-128DC821A8D7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41" creationId="{C3B9E117-6DC6-476F-A5F5-5A8638AB88FE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42" creationId="{4368BD2A-C08F-4A37-A82F-8282D4E4E165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43" creationId="{EBE3E604-3250-4023-B148-DB0631EE0A1F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44" creationId="{92B53B36-150B-4F66-BEAB-CDDB9EB52B01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45" creationId="{A3A2763C-5282-4D89-A1FB-A29E8AE8EE8A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46" creationId="{980708E2-9C87-4FF8-A7F5-358C425912EC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47" creationId="{AD43AC8C-B5A6-4840-9496-F72C52820B2F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48" creationId="{575FF536-2FEF-45BF-A28B-6FA570F0C0A2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49" creationId="{15659AD8-E1B3-42EE-B058-9475469B034D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50" creationId="{104B83AE-F9C7-42B9-8B5B-996EFC298F09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51" creationId="{C9297050-A897-4839-B92F-C9C4ADE2E9AA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52" creationId="{61DFC053-1909-4BF2-A72A-5151F7332994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53" creationId="{8722C89B-B241-40FD-A6F5-2AA4B3B925F8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54" creationId="{52A03F92-97AC-484B-85B4-3AF7FFAAD727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55" creationId="{D1AA916B-1C8E-4DDF-BB83-854E5E53A4A7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56" creationId="{45766013-940F-44B8-9D28-317342E2895D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57" creationId="{9C28AEDB-9D67-4D45-84AF-E00ED2AA4E9B}"/>
          </ac:spMkLst>
        </pc:spChg>
        <pc:spChg chg="add del">
          <ac:chgData name="Fernando Adrán" userId="91d65148cfa86223" providerId="LiveId" clId="{963EF68E-AA11-4EC8-AD47-97A78F15E6DE}" dt="2018-06-15T16:49:36.784" v="3070" actId="6549"/>
          <ac:spMkLst>
            <pc:docMk/>
            <pc:sldMk cId="2814493362" sldId="267"/>
            <ac:spMk id="58" creationId="{8CE0468E-018C-462F-B3DB-BB6A59CDAA43}"/>
          </ac:spMkLst>
        </pc:spChg>
        <pc:spChg chg="add mod">
          <ac:chgData name="Fernando Adrán" userId="91d65148cfa86223" providerId="LiveId" clId="{963EF68E-AA11-4EC8-AD47-97A78F15E6DE}" dt="2018-06-15T16:50:45.098" v="3111" actId="20577"/>
          <ac:spMkLst>
            <pc:docMk/>
            <pc:sldMk cId="2814493362" sldId="267"/>
            <ac:spMk id="59" creationId="{B5FB82EC-562B-4894-8DC3-D145C7B8AA36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60" creationId="{54930C69-4734-422A-AD3B-B3522FD01BDF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61" creationId="{B8AAAC11-EAA8-42E1-BFBC-1C198D58400E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62" creationId="{C2FAAFD5-07FB-4306-BCAF-93B7A0C39914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63" creationId="{B2C5AA9A-235F-46F3-9A88-95596E2D8464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64" creationId="{AE562990-BAFA-4193-82A2-6EC5FB9F9A4F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65" creationId="{F15E1BEB-3C49-4D28-83C3-A7BF9E95D671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66" creationId="{5305B5D0-D87D-4624-A4A7-D85A41B1C256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67" creationId="{511E5CB1-596C-4982-9685-AD76D473D16F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68" creationId="{958E0AE1-F968-495C-AD82-A291B34EDDD0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69" creationId="{860BAE75-6A8B-487C-BC04-491B9CB8C586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70" creationId="{F7AFAF79-3A8E-400A-BE5C-7DEF8B450963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71" creationId="{89FBDD00-7CA5-4ABF-BFE4-81A2DAA4CB9F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72" creationId="{0654F592-20DA-4585-81E8-8827062BBFD0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73" creationId="{6F08A010-84AE-4CB2-80B0-BFF4505B53C9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74" creationId="{F438E870-60E2-4D5A-A7AB-2176599F0EE2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75" creationId="{D262466C-578E-4E1F-AA3B-B6300C1D7B90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76" creationId="{3D20500D-C79D-4545-B8ED-43EB79BC6CA2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77" creationId="{DF00FE7E-8694-4D69-AFFF-46C5E117DE65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78" creationId="{C681F003-E53C-4309-B314-F9BB430A53F2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79" creationId="{7AAA8A9B-7544-4584-807D-5B087F8DC47E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80" creationId="{BE72AA6B-BFA5-4AE1-B0A9-0BBEBE911AC0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81" creationId="{1828CAC2-5A80-440E-85CC-20A9F8B54FE5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82" creationId="{2CD7CAC2-2355-4A19-9661-9499CE73FF7B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83" creationId="{C4E6FF65-09E4-4AAD-9344-65042443BE0B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84" creationId="{F3B0C491-FCD7-4038-BC88-22F31722196A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85" creationId="{0E05D1F8-9E62-4FA1-9173-A19E29716BEA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86" creationId="{33F2B98F-6EEB-4D5A-9815-F415826288A8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87" creationId="{8EA53739-D225-4F9B-B8F9-36C6D39EFB30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88" creationId="{9ECC13F4-ABB7-4383-B009-999ED8C0F5DF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89" creationId="{965D7AD6-537B-4F98-933C-11FE92B55114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90" creationId="{4D633B12-48B7-4942-9C8E-F272D8D937B3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91" creationId="{44C05987-883B-47D8-B291-D0A7272D7982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92" creationId="{FF6780DC-D898-4B32-85CD-B21348784875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93" creationId="{25283DAC-BD19-458E-9585-95D222CE0BCB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94" creationId="{903C5CAB-DB8B-4E41-A91D-C011C91D59D3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95" creationId="{6AE69C1F-7290-47A7-9B25-3337D10D62A6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96" creationId="{999CDF1F-89A6-41E1-9EBB-E584C0C5DE5B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97" creationId="{102FA397-F33E-4EF3-8C0E-509B5008E477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98" creationId="{6B10587D-C375-454A-894C-13E4932206AF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99" creationId="{9F01EB2E-586A-4311-AC30-BBB934643AF1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100" creationId="{84E9DAB9-D628-483F-9DEB-09A580F4876D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101" creationId="{261C54B4-C307-4B2C-AB9B-CF64A75C97AA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102" creationId="{D29D577C-69B8-4A38-8D38-63D4F4097AE6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103" creationId="{A7880145-666B-4541-B40D-D76DC2CFB07E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104" creationId="{586C4073-AA0A-4BE0-A8B6-E501E988E0BB}"/>
          </ac:spMkLst>
        </pc:spChg>
        <pc:spChg chg="add mod">
          <ac:chgData name="Fernando Adrán" userId="91d65148cfa86223" providerId="LiveId" clId="{963EF68E-AA11-4EC8-AD47-97A78F15E6DE}" dt="2018-06-15T16:50:13.103" v="3087" actId="403"/>
          <ac:spMkLst>
            <pc:docMk/>
            <pc:sldMk cId="2814493362" sldId="267"/>
            <ac:spMk id="105" creationId="{900847D3-301A-4F7B-8A6D-12A62DD5C200}"/>
          </ac:spMkLst>
        </pc:spChg>
        <pc:spChg chg="add mod">
          <ac:chgData name="Fernando Adrán" userId="91d65148cfa86223" providerId="LiveId" clId="{963EF68E-AA11-4EC8-AD47-97A78F15E6DE}" dt="2018-06-15T16:51:02.282" v="3116" actId="14100"/>
          <ac:spMkLst>
            <pc:docMk/>
            <pc:sldMk cId="2814493362" sldId="267"/>
            <ac:spMk id="106" creationId="{796BB42C-E952-41BC-BA1B-0D29EDE0D60E}"/>
          </ac:spMkLst>
        </pc:spChg>
        <pc:spChg chg="add mod">
          <ac:chgData name="Fernando Adrán" userId="91d65148cfa86223" providerId="LiveId" clId="{963EF68E-AA11-4EC8-AD47-97A78F15E6DE}" dt="2018-06-15T16:51:00.414" v="3115" actId="14100"/>
          <ac:spMkLst>
            <pc:docMk/>
            <pc:sldMk cId="2814493362" sldId="267"/>
            <ac:spMk id="107" creationId="{A91FFE4B-46D4-4ABF-AC59-1B0A0221B8F0}"/>
          </ac:spMkLst>
        </pc:spChg>
        <pc:spChg chg="add mod">
          <ac:chgData name="Fernando Adrán" userId="91d65148cfa86223" providerId="LiveId" clId="{963EF68E-AA11-4EC8-AD47-97A78F15E6DE}" dt="2018-06-15T16:50:55.750" v="3113" actId="14100"/>
          <ac:spMkLst>
            <pc:docMk/>
            <pc:sldMk cId="2814493362" sldId="267"/>
            <ac:spMk id="108" creationId="{8EF07852-200E-4891-9278-FAB010157002}"/>
          </ac:spMkLst>
        </pc:spChg>
        <pc:grpChg chg="add mod">
          <ac:chgData name="Fernando Adrán" userId="91d65148cfa86223" providerId="LiveId" clId="{963EF68E-AA11-4EC8-AD47-97A78F15E6DE}" dt="2018-06-15T16:50:49.594" v="3112" actId="14100"/>
          <ac:grpSpMkLst>
            <pc:docMk/>
            <pc:sldMk cId="2814493362" sldId="267"/>
            <ac:grpSpMk id="3" creationId="{055C28DF-D062-4C58-81BB-1CEA82128B7D}"/>
          </ac:grpSpMkLst>
        </pc:grpChg>
        <pc:picChg chg="add del">
          <ac:chgData name="Fernando Adrán" userId="91d65148cfa86223" providerId="LiveId" clId="{963EF68E-AA11-4EC8-AD47-97A78F15E6DE}" dt="2018-06-07T17:06:46.943" v="656" actId="1076"/>
          <ac:picMkLst>
            <pc:docMk/>
            <pc:sldMk cId="2814493362" sldId="267"/>
            <ac:picMk id="4" creationId="{E24264A8-8BD2-484B-AD6D-037D98FBF2BB}"/>
          </ac:picMkLst>
        </pc:picChg>
        <pc:picChg chg="add del mod">
          <ac:chgData name="Fernando Adrán" userId="91d65148cfa86223" providerId="LiveId" clId="{963EF68E-AA11-4EC8-AD47-97A78F15E6DE}" dt="2018-06-16T19:00:56.353" v="4653" actId="2696"/>
          <ac:picMkLst>
            <pc:docMk/>
            <pc:sldMk cId="2814493362" sldId="267"/>
            <ac:picMk id="4" creationId="{B6BC0E46-3D22-4EC3-94E1-69155D80DA9A}"/>
          </ac:picMkLst>
        </pc:picChg>
        <pc:picChg chg="add del mod">
          <ac:chgData name="Fernando Adrán" userId="91d65148cfa86223" providerId="LiveId" clId="{963EF68E-AA11-4EC8-AD47-97A78F15E6DE}" dt="2018-06-16T18:06:20.099" v="4617" actId="2696"/>
          <ac:picMkLst>
            <pc:docMk/>
            <pc:sldMk cId="2814493362" sldId="267"/>
            <ac:picMk id="4" creationId="{071ED2D2-5456-4252-9506-01DF452273C4}"/>
          </ac:picMkLst>
        </pc:picChg>
        <pc:picChg chg="add del mod">
          <ac:chgData name="Fernando Adrán" userId="91d65148cfa86223" providerId="LiveId" clId="{963EF68E-AA11-4EC8-AD47-97A78F15E6DE}" dt="2018-06-16T19:01:07.720" v="4654" actId="2696"/>
          <ac:picMkLst>
            <pc:docMk/>
            <pc:sldMk cId="2814493362" sldId="267"/>
            <ac:picMk id="5" creationId="{C43BE7C3-8011-4309-8CA8-6C2661E59B0E}"/>
          </ac:picMkLst>
        </pc:picChg>
        <pc:picChg chg="add del mod">
          <ac:chgData name="Fernando Adrán" userId="91d65148cfa86223" providerId="LiveId" clId="{963EF68E-AA11-4EC8-AD47-97A78F15E6DE}" dt="2018-06-16T18:07:58.872" v="4618" actId="2696"/>
          <ac:picMkLst>
            <pc:docMk/>
            <pc:sldMk cId="2814493362" sldId="267"/>
            <ac:picMk id="5" creationId="{9FCCA145-CC7B-4D83-B659-704502A85719}"/>
          </ac:picMkLst>
        </pc:picChg>
        <pc:picChg chg="add mod">
          <ac:chgData name="Fernando Adrán" userId="91d65148cfa86223" providerId="LiveId" clId="{963EF68E-AA11-4EC8-AD47-97A78F15E6DE}" dt="2018-06-07T17:06:55.266" v="658" actId="1076"/>
          <ac:picMkLst>
            <pc:docMk/>
            <pc:sldMk cId="2814493362" sldId="267"/>
            <ac:picMk id="7" creationId="{0256445F-7CE8-48A4-B367-83B4FE2C3E8A}"/>
          </ac:picMkLst>
        </pc:picChg>
        <pc:picChg chg="add del mod">
          <ac:chgData name="Fernando Adrán" userId="91d65148cfa86223" providerId="LiveId" clId="{963EF68E-AA11-4EC8-AD47-97A78F15E6DE}" dt="2018-06-16T19:02:04.749" v="4655" actId="2696"/>
          <ac:picMkLst>
            <pc:docMk/>
            <pc:sldMk cId="2814493362" sldId="267"/>
            <ac:picMk id="8" creationId="{D860C1CA-6133-44C6-9689-B5FA385DD3EF}"/>
          </ac:picMkLst>
        </pc:picChg>
        <pc:picChg chg="add del mod">
          <ac:chgData name="Fernando Adrán" userId="91d65148cfa86223" providerId="LiveId" clId="{963EF68E-AA11-4EC8-AD47-97A78F15E6DE}" dt="2018-06-16T18:13:03.326" v="4619" actId="2696"/>
          <ac:picMkLst>
            <pc:docMk/>
            <pc:sldMk cId="2814493362" sldId="267"/>
            <ac:picMk id="8" creationId="{76C79943-F3B1-4486-8F53-3765D94EDC49}"/>
          </ac:picMkLst>
        </pc:picChg>
        <pc:picChg chg="add del mod">
          <ac:chgData name="Fernando Adrán" userId="91d65148cfa86223" providerId="LiveId" clId="{963EF68E-AA11-4EC8-AD47-97A78F15E6DE}" dt="2018-06-16T18:14:34.429" v="4620" actId="2696"/>
          <ac:picMkLst>
            <pc:docMk/>
            <pc:sldMk cId="2814493362" sldId="267"/>
            <ac:picMk id="9" creationId="{DCD01331-AA8C-48F8-9433-98FE5E311B5D}"/>
          </ac:picMkLst>
        </pc:picChg>
        <pc:picChg chg="add del mod">
          <ac:chgData name="Fernando Adrán" userId="91d65148cfa86223" providerId="LiveId" clId="{963EF68E-AA11-4EC8-AD47-97A78F15E6DE}" dt="2018-06-16T19:03:18.739" v="4656" actId="2696"/>
          <ac:picMkLst>
            <pc:docMk/>
            <pc:sldMk cId="2814493362" sldId="267"/>
            <ac:picMk id="9" creationId="{E4E6A8ED-C4AA-450F-85BA-48E7D495066C}"/>
          </ac:picMkLst>
        </pc:picChg>
        <pc:picChg chg="add del mod">
          <ac:chgData name="Fernando Adrán" userId="91d65148cfa86223" providerId="LiveId" clId="{963EF68E-AA11-4EC8-AD47-97A78F15E6DE}" dt="2018-06-16T18:14:48.703" v="4621" actId="2696"/>
          <ac:picMkLst>
            <pc:docMk/>
            <pc:sldMk cId="2814493362" sldId="267"/>
            <ac:picMk id="10" creationId="{31122FC6-2BFF-4CFD-91D7-3CF0E5BD8D9E}"/>
          </ac:picMkLst>
        </pc:picChg>
        <pc:picChg chg="del">
          <ac:chgData name="Fernando Adrán" userId="91d65148cfa86223" providerId="LiveId" clId="{963EF68E-AA11-4EC8-AD47-97A78F15E6DE}" dt="2018-06-15T16:44:12.651" v="3057" actId="478"/>
          <ac:picMkLst>
            <pc:docMk/>
            <pc:sldMk cId="2814493362" sldId="267"/>
            <ac:picMk id="10" creationId="{2EF9219F-E8BD-4931-BF08-ADFE98C043C3}"/>
          </ac:picMkLst>
        </pc:picChg>
        <pc:picChg chg="add del mod">
          <ac:chgData name="Fernando Adrán" userId="91d65148cfa86223" providerId="LiveId" clId="{963EF68E-AA11-4EC8-AD47-97A78F15E6DE}" dt="2018-06-16T19:03:31.181" v="4657" actId="2696"/>
          <ac:picMkLst>
            <pc:docMk/>
            <pc:sldMk cId="2814493362" sldId="267"/>
            <ac:picMk id="10" creationId="{E24A4B6E-F555-4B80-8186-8C8EAB68E232}"/>
          </ac:picMkLst>
        </pc:picChg>
        <pc:picChg chg="del">
          <ac:chgData name="Fernando Adrán" userId="91d65148cfa86223" providerId="LiveId" clId="{963EF68E-AA11-4EC8-AD47-97A78F15E6DE}" dt="2018-06-07T15:59:08.061" v="0" actId="478"/>
          <ac:picMkLst>
            <pc:docMk/>
            <pc:sldMk cId="2814493362" sldId="267"/>
            <ac:picMk id="11" creationId="{FE8AA560-448C-4474-84EC-0E0F4343BE3C}"/>
          </ac:picMkLst>
        </pc:picChg>
        <pc:picChg chg="add del mod">
          <ac:chgData name="Fernando Adrán" userId="91d65148cfa86223" providerId="LiveId" clId="{963EF68E-AA11-4EC8-AD47-97A78F15E6DE}" dt="2018-06-16T19:05:16.938" v="4658" actId="2696"/>
          <ac:picMkLst>
            <pc:docMk/>
            <pc:sldMk cId="2814493362" sldId="267"/>
            <ac:picMk id="11" creationId="{7B110137-F937-4DFB-A90A-F7E4A1DCA623}"/>
          </ac:picMkLst>
        </pc:picChg>
        <pc:picChg chg="add del mod">
          <ac:chgData name="Fernando Adrán" userId="91d65148cfa86223" providerId="LiveId" clId="{963EF68E-AA11-4EC8-AD47-97A78F15E6DE}" dt="2018-06-16T18:17:16.686" v="4622" actId="2696"/>
          <ac:picMkLst>
            <pc:docMk/>
            <pc:sldMk cId="2814493362" sldId="267"/>
            <ac:picMk id="11" creationId="{CAE4B3A3-7CEB-4789-B63C-CE0368544EC2}"/>
          </ac:picMkLst>
        </pc:picChg>
        <pc:picChg chg="add del mod">
          <ac:chgData name="Fernando Adrán" userId="91d65148cfa86223" providerId="LiveId" clId="{963EF68E-AA11-4EC8-AD47-97A78F15E6DE}" dt="2018-06-16T18:59:13.131" v="4652" actId="2696"/>
          <ac:picMkLst>
            <pc:docMk/>
            <pc:sldMk cId="2814493362" sldId="267"/>
            <ac:picMk id="12" creationId="{3CCDB1EC-9143-4655-A686-524C9C2CAB26}"/>
          </ac:picMkLst>
        </pc:picChg>
        <pc:picChg chg="add mod">
          <ac:chgData name="Fernando Adrán" userId="91d65148cfa86223" providerId="LiveId" clId="{963EF68E-AA11-4EC8-AD47-97A78F15E6DE}" dt="2018-06-16T19:05:16.938" v="4658" actId="2696"/>
          <ac:picMkLst>
            <pc:docMk/>
            <pc:sldMk cId="2814493362" sldId="267"/>
            <ac:picMk id="13" creationId="{D388947A-BA90-4334-AB63-36F954212B15}"/>
          </ac:picMkLst>
        </pc:picChg>
      </pc:sldChg>
      <pc:sldChg chg="addSp delSp modSp delAnim modAnim">
        <pc:chgData name="Fernando Adrán" userId="91d65148cfa86223" providerId="LiveId" clId="{963EF68E-AA11-4EC8-AD47-97A78F15E6DE}" dt="2018-06-17T19:12:08.506" v="5417" actId="12"/>
        <pc:sldMkLst>
          <pc:docMk/>
          <pc:sldMk cId="3790194921" sldId="268"/>
        </pc:sldMkLst>
        <pc:spChg chg="mod">
          <ac:chgData name="Fernando Adrán" userId="91d65148cfa86223" providerId="LiveId" clId="{963EF68E-AA11-4EC8-AD47-97A78F15E6DE}" dt="2018-06-17T19:12:08.506" v="5417" actId="12"/>
          <ac:spMkLst>
            <pc:docMk/>
            <pc:sldMk cId="3790194921" sldId="268"/>
            <ac:spMk id="2" creationId="{847DB0A6-43F3-4E7D-B5AF-75790514EE91}"/>
          </ac:spMkLst>
        </pc:spChg>
        <pc:spChg chg="del">
          <ac:chgData name="Fernando Adrán" userId="91d65148cfa86223" providerId="LiveId" clId="{963EF68E-AA11-4EC8-AD47-97A78F15E6DE}" dt="2018-06-15T15:37:05.020" v="1022" actId="478"/>
          <ac:spMkLst>
            <pc:docMk/>
            <pc:sldMk cId="3790194921" sldId="268"/>
            <ac:spMk id="3" creationId="{86DC3AC8-CDBB-45C8-AAB2-B8A6B49181C7}"/>
          </ac:spMkLst>
        </pc:spChg>
        <pc:spChg chg="mod">
          <ac:chgData name="Fernando Adrán" userId="91d65148cfa86223" providerId="LiveId" clId="{963EF68E-AA11-4EC8-AD47-97A78F15E6DE}" dt="2018-06-15T16:27:16.260" v="3031" actId="790"/>
          <ac:spMkLst>
            <pc:docMk/>
            <pc:sldMk cId="3790194921" sldId="268"/>
            <ac:spMk id="4" creationId="{1DC53D14-F55A-4899-86B5-33A6B8DE5A05}"/>
          </ac:spMkLst>
        </pc:spChg>
        <pc:spChg chg="add mod">
          <ac:chgData name="Fernando Adrán" userId="91d65148cfa86223" providerId="LiveId" clId="{963EF68E-AA11-4EC8-AD47-97A78F15E6DE}" dt="2018-06-15T15:39:27.160" v="1175" actId="6549"/>
          <ac:spMkLst>
            <pc:docMk/>
            <pc:sldMk cId="3790194921" sldId="268"/>
            <ac:spMk id="8" creationId="{29D51B7E-16A8-4661-802F-64253CC8493B}"/>
          </ac:spMkLst>
        </pc:spChg>
        <pc:picChg chg="add mod ord">
          <ac:chgData name="Fernando Adrán" userId="91d65148cfa86223" providerId="LiveId" clId="{963EF68E-AA11-4EC8-AD47-97A78F15E6DE}" dt="2018-06-15T16:54:01.695" v="3152" actId="1076"/>
          <ac:picMkLst>
            <pc:docMk/>
            <pc:sldMk cId="3790194921" sldId="268"/>
            <ac:picMk id="3" creationId="{7E8FC303-12C8-47EE-85B3-18A06D6139C7}"/>
          </ac:picMkLst>
        </pc:picChg>
        <pc:picChg chg="del">
          <ac:chgData name="Fernando Adrán" userId="91d65148cfa86223" providerId="LiveId" clId="{963EF68E-AA11-4EC8-AD47-97A78F15E6DE}" dt="2018-06-15T16:44:09.436" v="3056" actId="478"/>
          <ac:picMkLst>
            <pc:docMk/>
            <pc:sldMk cId="3790194921" sldId="268"/>
            <ac:picMk id="5" creationId="{812E8F91-B322-4CBD-BE03-0FA9385A1E27}"/>
          </ac:picMkLst>
        </pc:picChg>
        <pc:picChg chg="add del mod">
          <ac:chgData name="Fernando Adrán" userId="91d65148cfa86223" providerId="LiveId" clId="{963EF68E-AA11-4EC8-AD47-97A78F15E6DE}" dt="2018-06-16T18:19:49.724" v="4624" actId="2696"/>
          <ac:picMkLst>
            <pc:docMk/>
            <pc:sldMk cId="3790194921" sldId="268"/>
            <ac:picMk id="5" creationId="{406E631C-07A8-4822-9F87-EECD888FB4E3}"/>
          </ac:picMkLst>
        </pc:picChg>
        <pc:picChg chg="add del mod">
          <ac:chgData name="Fernando Adrán" userId="91d65148cfa86223" providerId="LiveId" clId="{963EF68E-AA11-4EC8-AD47-97A78F15E6DE}" dt="2018-06-17T18:58:03.883" v="5308" actId="12"/>
          <ac:picMkLst>
            <pc:docMk/>
            <pc:sldMk cId="3790194921" sldId="268"/>
            <ac:picMk id="5" creationId="{64DF79ED-A5E5-4310-A553-CD76A3246F10}"/>
          </ac:picMkLst>
        </pc:picChg>
        <pc:picChg chg="add mod ord">
          <ac:chgData name="Fernando Adrán" userId="91d65148cfa86223" providerId="LiveId" clId="{963EF68E-AA11-4EC8-AD47-97A78F15E6DE}" dt="2018-06-15T16:53:57.414" v="3149" actId="1076"/>
          <ac:picMkLst>
            <pc:docMk/>
            <pc:sldMk cId="3790194921" sldId="268"/>
            <ac:picMk id="6" creationId="{791314FA-6E86-4B05-9DF3-9760A3F4C552}"/>
          </ac:picMkLst>
        </pc:picChg>
        <pc:picChg chg="add mod">
          <ac:chgData name="Fernando Adrán" userId="91d65148cfa86223" providerId="LiveId" clId="{963EF68E-AA11-4EC8-AD47-97A78F15E6DE}" dt="2018-06-15T16:53:37.548" v="3142" actId="1076"/>
          <ac:picMkLst>
            <pc:docMk/>
            <pc:sldMk cId="3790194921" sldId="268"/>
            <ac:picMk id="7" creationId="{290AC714-C415-4284-9EA0-58A8FB60210B}"/>
          </ac:picMkLst>
        </pc:picChg>
        <pc:picChg chg="add del mod">
          <ac:chgData name="Fernando Adrán" userId="91d65148cfa86223" providerId="LiveId" clId="{963EF68E-AA11-4EC8-AD47-97A78F15E6DE}" dt="2018-06-17T18:59:39.355" v="5309" actId="12"/>
          <ac:picMkLst>
            <pc:docMk/>
            <pc:sldMk cId="3790194921" sldId="268"/>
            <ac:picMk id="9" creationId="{8566389F-17ED-4601-A5C8-34A736A95EB2}"/>
          </ac:picMkLst>
        </pc:picChg>
        <pc:picChg chg="add del mod">
          <ac:chgData name="Fernando Adrán" userId="91d65148cfa86223" providerId="LiveId" clId="{963EF68E-AA11-4EC8-AD47-97A78F15E6DE}" dt="2018-06-16T18:21:29.799" v="4625" actId="2696"/>
          <ac:picMkLst>
            <pc:docMk/>
            <pc:sldMk cId="3790194921" sldId="268"/>
            <ac:picMk id="9" creationId="{5BEDBBD1-B356-4035-ACD7-B6D34003EDDC}"/>
          </ac:picMkLst>
        </pc:picChg>
        <pc:picChg chg="add del mod">
          <ac:chgData name="Fernando Adrán" userId="91d65148cfa86223" providerId="LiveId" clId="{963EF68E-AA11-4EC8-AD47-97A78F15E6DE}" dt="2018-06-17T18:55:40.064" v="5306" actId="12"/>
          <ac:picMkLst>
            <pc:docMk/>
            <pc:sldMk cId="3790194921" sldId="268"/>
            <ac:picMk id="10" creationId="{13B6F806-67AF-4097-ACA0-3E4E845DCE4C}"/>
          </ac:picMkLst>
        </pc:picChg>
        <pc:picChg chg="add del mod">
          <ac:chgData name="Fernando Adrán" userId="91d65148cfa86223" providerId="LiveId" clId="{963EF68E-AA11-4EC8-AD47-97A78F15E6DE}" dt="2018-06-17T19:00:30.282" v="5310" actId="12"/>
          <ac:picMkLst>
            <pc:docMk/>
            <pc:sldMk cId="3790194921" sldId="268"/>
            <ac:picMk id="11" creationId="{8B03A6FF-9700-44C8-AE2F-64F743B9EE91}"/>
          </ac:picMkLst>
        </pc:picChg>
        <pc:picChg chg="add del mod">
          <ac:chgData name="Fernando Adrán" userId="91d65148cfa86223" providerId="LiveId" clId="{963EF68E-AA11-4EC8-AD47-97A78F15E6DE}" dt="2018-06-17T19:01:56.413" v="5311" actId="12"/>
          <ac:picMkLst>
            <pc:docMk/>
            <pc:sldMk cId="3790194921" sldId="268"/>
            <ac:picMk id="12" creationId="{BDF657CF-3233-4F4C-80E2-D5D83B6A76DF}"/>
          </ac:picMkLst>
        </pc:picChg>
        <pc:picChg chg="add del mod">
          <ac:chgData name="Fernando Adrán" userId="91d65148cfa86223" providerId="LiveId" clId="{963EF68E-AA11-4EC8-AD47-97A78F15E6DE}" dt="2018-06-17T19:07:00.433" v="5317" actId="12"/>
          <ac:picMkLst>
            <pc:docMk/>
            <pc:sldMk cId="3790194921" sldId="268"/>
            <ac:picMk id="13" creationId="{BA0A62FB-A319-43BF-9D55-0C065EA17C34}"/>
          </ac:picMkLst>
        </pc:picChg>
        <pc:picChg chg="add mod">
          <ac:chgData name="Fernando Adrán" userId="91d65148cfa86223" providerId="LiveId" clId="{963EF68E-AA11-4EC8-AD47-97A78F15E6DE}" dt="2018-06-17T19:07:00.433" v="5317" actId="12"/>
          <ac:picMkLst>
            <pc:docMk/>
            <pc:sldMk cId="3790194921" sldId="268"/>
            <ac:picMk id="14" creationId="{0CD2C5CB-C97F-4B28-B529-45BDB7804C5B}"/>
          </ac:picMkLst>
        </pc:picChg>
        <pc:picChg chg="del">
          <ac:chgData name="Fernando Adrán" userId="91d65148cfa86223" providerId="LiveId" clId="{963EF68E-AA11-4EC8-AD47-97A78F15E6DE}" dt="2018-06-15T16:42:49.295" v="3043" actId="478"/>
          <ac:picMkLst>
            <pc:docMk/>
            <pc:sldMk cId="3790194921" sldId="268"/>
            <ac:picMk id="2052" creationId="{002169F0-9349-44D7-A035-1B8082CA5968}"/>
          </ac:picMkLst>
        </pc:picChg>
      </pc:sldChg>
      <pc:sldChg chg="addSp delSp modSp">
        <pc:chgData name="Fernando Adrán" userId="91d65148cfa86223" providerId="LiveId" clId="{963EF68E-AA11-4EC8-AD47-97A78F15E6DE}" dt="2018-06-17T18:40:54.733" v="5065" actId="20577"/>
        <pc:sldMkLst>
          <pc:docMk/>
          <pc:sldMk cId="1640517107" sldId="272"/>
        </pc:sldMkLst>
        <pc:spChg chg="add mod">
          <ac:chgData name="Fernando Adrán" userId="91d65148cfa86223" providerId="LiveId" clId="{963EF68E-AA11-4EC8-AD47-97A78F15E6DE}" dt="2018-06-17T18:40:54.733" v="5065" actId="20577"/>
          <ac:spMkLst>
            <pc:docMk/>
            <pc:sldMk cId="1640517107" sldId="272"/>
            <ac:spMk id="2" creationId="{7F2B348E-95B2-4E2C-ABF1-9BAAD27BF6D4}"/>
          </ac:spMkLst>
        </pc:spChg>
        <pc:spChg chg="add del mod">
          <ac:chgData name="Fernando Adrán" userId="91d65148cfa86223" providerId="LiveId" clId="{963EF68E-AA11-4EC8-AD47-97A78F15E6DE}" dt="2018-06-15T15:43:20.052" v="1303" actId="478"/>
          <ac:spMkLst>
            <pc:docMk/>
            <pc:sldMk cId="1640517107" sldId="272"/>
            <ac:spMk id="4" creationId="{866CA096-5292-4955-8E6E-497475B0F850}"/>
          </ac:spMkLst>
        </pc:spChg>
        <pc:spChg chg="del mod">
          <ac:chgData name="Fernando Adrán" userId="91d65148cfa86223" providerId="LiveId" clId="{963EF68E-AA11-4EC8-AD47-97A78F15E6DE}" dt="2018-06-07T16:58:55.488" v="587" actId="478"/>
          <ac:spMkLst>
            <pc:docMk/>
            <pc:sldMk cId="1640517107" sldId="272"/>
            <ac:spMk id="4" creationId="{60DEE552-2EDC-43BC-9275-2EDC024053E3}"/>
          </ac:spMkLst>
        </pc:spChg>
        <pc:spChg chg="add del mod">
          <ac:chgData name="Fernando Adrán" userId="91d65148cfa86223" providerId="LiveId" clId="{963EF68E-AA11-4EC8-AD47-97A78F15E6DE}" dt="2018-06-15T15:38:13.308" v="1092" actId="478"/>
          <ac:spMkLst>
            <pc:docMk/>
            <pc:sldMk cId="1640517107" sldId="272"/>
            <ac:spMk id="5" creationId="{50CDB068-34D9-459E-9264-FC3E93AB4D8C}"/>
          </ac:spMkLst>
        </pc:spChg>
        <pc:spChg chg="add del mod">
          <ac:chgData name="Fernando Adrán" userId="91d65148cfa86223" providerId="LiveId" clId="{963EF68E-AA11-4EC8-AD47-97A78F15E6DE}" dt="2018-06-15T15:50:50.576" v="1528" actId="478"/>
          <ac:spMkLst>
            <pc:docMk/>
            <pc:sldMk cId="1640517107" sldId="272"/>
            <ac:spMk id="7" creationId="{143EF72F-E93E-4D86-8216-95791C7B989A}"/>
          </ac:spMkLst>
        </pc:spChg>
        <pc:picChg chg="del">
          <ac:chgData name="Fernando Adrán" userId="91d65148cfa86223" providerId="LiveId" clId="{963EF68E-AA11-4EC8-AD47-97A78F15E6DE}" dt="2018-06-07T16:59:20.592" v="591" actId="478"/>
          <ac:picMkLst>
            <pc:docMk/>
            <pc:sldMk cId="1640517107" sldId="272"/>
            <ac:picMk id="3" creationId="{9D94D2D8-8204-4F31-AD58-0EE9D2CA6482}"/>
          </ac:picMkLst>
        </pc:picChg>
        <pc:picChg chg="add del mod">
          <ac:chgData name="Fernando Adrán" userId="91d65148cfa86223" providerId="LiveId" clId="{963EF68E-AA11-4EC8-AD47-97A78F15E6DE}" dt="2018-06-15T15:38:11.411" v="1091" actId="478"/>
          <ac:picMkLst>
            <pc:docMk/>
            <pc:sldMk cId="1640517107" sldId="272"/>
            <ac:picMk id="6" creationId="{B4D3997A-BE6F-4F85-B5BB-F4EDE10B712D}"/>
          </ac:picMkLst>
        </pc:picChg>
      </pc:sldChg>
      <pc:sldChg chg="addSp delSp modSp add del ord modTransition delAnim modAnim">
        <pc:chgData name="Fernando Adrán" userId="91d65148cfa86223" providerId="LiveId" clId="{963EF68E-AA11-4EC8-AD47-97A78F15E6DE}" dt="2018-06-17T18:48:08.748" v="5298" actId="2696"/>
        <pc:sldMkLst>
          <pc:docMk/>
          <pc:sldMk cId="3096209501" sldId="273"/>
        </pc:sldMkLst>
        <pc:spChg chg="del mod">
          <ac:chgData name="Fernando Adrán" userId="91d65148cfa86223" providerId="LiveId" clId="{963EF68E-AA11-4EC8-AD47-97A78F15E6DE}" dt="2018-06-15T15:37:48.263" v="1072" actId="478"/>
          <ac:spMkLst>
            <pc:docMk/>
            <pc:sldMk cId="3096209501" sldId="273"/>
            <ac:spMk id="3" creationId="{4D2ABB3E-B062-47EB-8016-45A746C9E4BF}"/>
          </ac:spMkLst>
        </pc:spChg>
        <pc:spChg chg="add mod">
          <ac:chgData name="Fernando Adrán" userId="91d65148cfa86223" providerId="LiveId" clId="{963EF68E-AA11-4EC8-AD47-97A78F15E6DE}" dt="2018-06-16T16:50:02.478" v="4197" actId="20577"/>
          <ac:spMkLst>
            <pc:docMk/>
            <pc:sldMk cId="3096209501" sldId="273"/>
            <ac:spMk id="31" creationId="{FAEBAF8C-056C-476D-B78A-39F3438F05C6}"/>
          </ac:spMkLst>
        </pc:spChg>
        <pc:spChg chg="mod">
          <ac:chgData name="Fernando Adrán" userId="91d65148cfa86223" providerId="LiveId" clId="{963EF68E-AA11-4EC8-AD47-97A78F15E6DE}" dt="2018-06-15T15:57:50.854" v="1592" actId="1076"/>
          <ac:spMkLst>
            <pc:docMk/>
            <pc:sldMk cId="3096209501" sldId="273"/>
            <ac:spMk id="79" creationId="{D918F786-31FA-4F34-840A-8CC950C62841}"/>
          </ac:spMkLst>
        </pc:spChg>
        <pc:picChg chg="add mod">
          <ac:chgData name="Fernando Adrán" userId="91d65148cfa86223" providerId="LiveId" clId="{963EF68E-AA11-4EC8-AD47-97A78F15E6DE}" dt="2018-06-15T15:57:55.423" v="1594" actId="14100"/>
          <ac:picMkLst>
            <pc:docMk/>
            <pc:sldMk cId="3096209501" sldId="273"/>
            <ac:picMk id="2" creationId="{D6E99424-37F4-401E-91FB-FDEBB5C221DA}"/>
          </ac:picMkLst>
        </pc:picChg>
        <pc:picChg chg="add del mod">
          <ac:chgData name="Fernando Adrán" userId="91d65148cfa86223" providerId="LiveId" clId="{963EF68E-AA11-4EC8-AD47-97A78F15E6DE}" dt="2018-06-16T17:54:02.307" v="4605" actId="2696"/>
          <ac:picMkLst>
            <pc:docMk/>
            <pc:sldMk cId="3096209501" sldId="273"/>
            <ac:picMk id="3" creationId="{69B18B03-FAEA-45E0-9160-04548F102396}"/>
          </ac:picMkLst>
        </pc:picChg>
        <pc:picChg chg="add del mod">
          <ac:chgData name="Fernando Adrán" userId="91d65148cfa86223" providerId="LiveId" clId="{963EF68E-AA11-4EC8-AD47-97A78F15E6DE}" dt="2018-06-16T17:55:00.963" v="4606" actId="2696"/>
          <ac:picMkLst>
            <pc:docMk/>
            <pc:sldMk cId="3096209501" sldId="273"/>
            <ac:picMk id="4" creationId="{1821D685-3F5A-4B93-9F26-D50F008B5CE6}"/>
          </ac:picMkLst>
        </pc:picChg>
        <pc:picChg chg="add del mod">
          <ac:chgData name="Fernando Adrán" userId="91d65148cfa86223" providerId="LiveId" clId="{963EF68E-AA11-4EC8-AD47-97A78F15E6DE}" dt="2018-06-16T17:56:30.909" v="4607" actId="2696"/>
          <ac:picMkLst>
            <pc:docMk/>
            <pc:sldMk cId="3096209501" sldId="273"/>
            <ac:picMk id="5" creationId="{43F097A8-0DCF-48CA-A174-2E732C3DEC8F}"/>
          </ac:picMkLst>
        </pc:picChg>
        <pc:picChg chg="add del mod">
          <ac:chgData name="Fernando Adrán" userId="91d65148cfa86223" providerId="LiveId" clId="{963EF68E-AA11-4EC8-AD47-97A78F15E6DE}" dt="2018-06-16T17:57:03.645" v="4608" actId="2696"/>
          <ac:picMkLst>
            <pc:docMk/>
            <pc:sldMk cId="3096209501" sldId="273"/>
            <ac:picMk id="6" creationId="{2A8EBF25-A5BB-473C-A5C3-52C8A93A745E}"/>
          </ac:picMkLst>
        </pc:picChg>
        <pc:picChg chg="add del mod">
          <ac:chgData name="Fernando Adrán" userId="91d65148cfa86223" providerId="LiveId" clId="{963EF68E-AA11-4EC8-AD47-97A78F15E6DE}" dt="2018-06-16T17:57:15.402" v="4609" actId="2696"/>
          <ac:picMkLst>
            <pc:docMk/>
            <pc:sldMk cId="3096209501" sldId="273"/>
            <ac:picMk id="7" creationId="{D92936B7-21CE-4A92-8F58-65BE4F276CDD}"/>
          </ac:picMkLst>
        </pc:picChg>
        <pc:picChg chg="add del mod">
          <ac:chgData name="Fernando Adrán" userId="91d65148cfa86223" providerId="LiveId" clId="{963EF68E-AA11-4EC8-AD47-97A78F15E6DE}" dt="2018-06-16T17:58:38.001" v="4610" actId="2696"/>
          <ac:picMkLst>
            <pc:docMk/>
            <pc:sldMk cId="3096209501" sldId="273"/>
            <ac:picMk id="8" creationId="{4CC1B035-E74E-430D-A770-4ED8CF194898}"/>
          </ac:picMkLst>
        </pc:picChg>
        <pc:picChg chg="add del mod">
          <ac:chgData name="Fernando Adrán" userId="91d65148cfa86223" providerId="LiveId" clId="{963EF68E-AA11-4EC8-AD47-97A78F15E6DE}" dt="2018-06-16T18:47:01.843" v="4643" actId="2696"/>
          <ac:picMkLst>
            <pc:docMk/>
            <pc:sldMk cId="3096209501" sldId="273"/>
            <ac:picMk id="9" creationId="{52943E6F-FB0E-4815-83DC-B7FCEF28444C}"/>
          </ac:picMkLst>
        </pc:picChg>
        <pc:picChg chg="mod">
          <ac:chgData name="Fernando Adrán" userId="91d65148cfa86223" providerId="LiveId" clId="{963EF68E-AA11-4EC8-AD47-97A78F15E6DE}" dt="2018-06-15T15:58:04.324" v="1596" actId="1076"/>
          <ac:picMkLst>
            <pc:docMk/>
            <pc:sldMk cId="3096209501" sldId="273"/>
            <ac:picMk id="72" creationId="{40E46D0E-97F7-4388-8E9B-71DF1B459CBE}"/>
          </ac:picMkLst>
        </pc:picChg>
        <pc:picChg chg="del">
          <ac:chgData name="Fernando Adrán" userId="91d65148cfa86223" providerId="LiveId" clId="{963EF68E-AA11-4EC8-AD47-97A78F15E6DE}" dt="2018-06-15T15:57:29.244" v="1585" actId="478"/>
          <ac:picMkLst>
            <pc:docMk/>
            <pc:sldMk cId="3096209501" sldId="273"/>
            <ac:picMk id="75" creationId="{2C0F758C-141C-4859-9B25-8641EA630F83}"/>
          </ac:picMkLst>
        </pc:picChg>
      </pc:sldChg>
      <pc:sldChg chg="addSp delSp modSp add del modAnim">
        <pc:chgData name="Fernando Adrán" userId="91d65148cfa86223" providerId="LiveId" clId="{963EF68E-AA11-4EC8-AD47-97A78F15E6DE}" dt="2018-06-16T19:08:20.908" v="4660" actId="2696"/>
        <pc:sldMkLst>
          <pc:docMk/>
          <pc:sldMk cId="1416081956" sldId="274"/>
        </pc:sldMkLst>
        <pc:spChg chg="del mod">
          <ac:chgData name="Fernando Adrán" userId="91d65148cfa86223" providerId="LiveId" clId="{963EF68E-AA11-4EC8-AD47-97A78F15E6DE}" dt="2018-06-15T15:38:53.167" v="1148" actId="478"/>
          <ac:spMkLst>
            <pc:docMk/>
            <pc:sldMk cId="1416081956" sldId="274"/>
            <ac:spMk id="2" creationId="{D12596CA-CA53-4F40-9D7A-52CE088C29FF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3" creationId="{DF7D1ABB-4AB8-4504-8FAD-1692689FBDA9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5" creationId="{6E162730-00E9-4FAB-B4CB-99E2966110EE}"/>
          </ac:spMkLst>
        </pc:spChg>
        <pc:spChg chg="add del mod">
          <ac:chgData name="Fernando Adrán" userId="91d65148cfa86223" providerId="LiveId" clId="{963EF68E-AA11-4EC8-AD47-97A78F15E6DE}" dt="2018-06-07T16:07:28.683" v="176" actId="478"/>
          <ac:spMkLst>
            <pc:docMk/>
            <pc:sldMk cId="1416081956" sldId="274"/>
            <ac:spMk id="6" creationId="{3D25384C-6E36-4316-A545-86C98B3F3FD2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7" creationId="{0C246F72-4BBB-422B-AA15-1D03C7984B3F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8" creationId="{5F5BF611-23FD-465C-8CD5-639C0C29F6F0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9" creationId="{E9F9C689-B180-4E07-8C11-5872DD4B384B}"/>
          </ac:spMkLst>
        </pc:spChg>
        <pc:spChg chg="add del mod">
          <ac:chgData name="Fernando Adrán" userId="91d65148cfa86223" providerId="LiveId" clId="{963EF68E-AA11-4EC8-AD47-97A78F15E6DE}" dt="2018-06-15T15:38:55.960" v="1149" actId="478"/>
          <ac:spMkLst>
            <pc:docMk/>
            <pc:sldMk cId="1416081956" sldId="274"/>
            <ac:spMk id="10" creationId="{987DA1B5-F03F-4401-80B0-1731472D02E6}"/>
          </ac:spMkLst>
        </pc:spChg>
        <pc:spChg chg="add del mod">
          <ac:chgData name="Fernando Adrán" userId="91d65148cfa86223" providerId="LiveId" clId="{963EF68E-AA11-4EC8-AD47-97A78F15E6DE}" dt="2018-06-07T16:05:04.011" v="117" actId="478"/>
          <ac:spMkLst>
            <pc:docMk/>
            <pc:sldMk cId="1416081956" sldId="274"/>
            <ac:spMk id="10" creationId="{B96BCE7F-1679-4A9F-9671-EC15AD931D5C}"/>
          </ac:spMkLst>
        </pc:spChg>
        <pc:spChg chg="add del mod">
          <ac:chgData name="Fernando Adrán" userId="91d65148cfa86223" providerId="LiveId" clId="{963EF68E-AA11-4EC8-AD47-97A78F15E6DE}" dt="2018-06-07T16:05:02.979" v="116" actId="478"/>
          <ac:spMkLst>
            <pc:docMk/>
            <pc:sldMk cId="1416081956" sldId="274"/>
            <ac:spMk id="11" creationId="{FB49C08B-9ADE-4BC7-9244-55512AEA5239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12" creationId="{702BB0BC-E92A-43B4-976C-A02040C2C885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13" creationId="{91B47E3B-9AD0-47DA-81AE-0C9443853FF9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14" creationId="{1D258124-73D9-48BE-AEB9-41736BD6A8C9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15" creationId="{DBEDD6EE-6CFA-4B05-8C31-CCC08010056E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16" creationId="{56A333CE-39D3-4AA2-ABCD-4CD67E63B4E4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17" creationId="{0431EE44-E5A8-4994-B655-820F8D2B635D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18" creationId="{C4AFD023-8224-41B5-A7B3-94AEF78ACD00}"/>
          </ac:spMkLst>
        </pc:spChg>
        <pc:spChg chg="add mod">
          <ac:chgData name="Fernando Adrán" userId="91d65148cfa86223" providerId="LiveId" clId="{963EF68E-AA11-4EC8-AD47-97A78F15E6DE}" dt="2018-06-07T16:43:57.721" v="477" actId="20577"/>
          <ac:spMkLst>
            <pc:docMk/>
            <pc:sldMk cId="1416081956" sldId="274"/>
            <ac:spMk id="19" creationId="{17E2D3DE-AC36-4BE1-8050-55D1BB195CF4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20" creationId="{CFC99903-2F12-495F-B124-5E24F3D7BCC9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21" creationId="{6F335FE5-162B-4D8F-B5C1-05FFF7E21F29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22" creationId="{D2D57D45-AB42-41B4-957F-70EEDEEFFB90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23" creationId="{CA3B70FA-891E-48CF-A9DB-B05F2F97299A}"/>
          </ac:spMkLst>
        </pc:spChg>
        <pc:spChg chg="add del mod">
          <ac:chgData name="Fernando Adrán" userId="91d65148cfa86223" providerId="LiveId" clId="{963EF68E-AA11-4EC8-AD47-97A78F15E6DE}" dt="2018-06-07T16:10:29.827" v="234" actId="478"/>
          <ac:spMkLst>
            <pc:docMk/>
            <pc:sldMk cId="1416081956" sldId="274"/>
            <ac:spMk id="24" creationId="{867A0964-A130-4197-A0CD-209613E160A2}"/>
          </ac:spMkLst>
        </pc:spChg>
        <pc:spChg chg="add del mod">
          <ac:chgData name="Fernando Adrán" userId="91d65148cfa86223" providerId="LiveId" clId="{963EF68E-AA11-4EC8-AD47-97A78F15E6DE}" dt="2018-06-07T16:10:30.611" v="235" actId="478"/>
          <ac:spMkLst>
            <pc:docMk/>
            <pc:sldMk cId="1416081956" sldId="274"/>
            <ac:spMk id="25" creationId="{C0562F06-2B99-4432-B5A2-DA87E8BBD1D9}"/>
          </ac:spMkLst>
        </pc:spChg>
        <pc:spChg chg="add del mod">
          <ac:chgData name="Fernando Adrán" userId="91d65148cfa86223" providerId="LiveId" clId="{963EF68E-AA11-4EC8-AD47-97A78F15E6DE}" dt="2018-06-07T16:10:31.315" v="236" actId="478"/>
          <ac:spMkLst>
            <pc:docMk/>
            <pc:sldMk cId="1416081956" sldId="274"/>
            <ac:spMk id="26" creationId="{14DFAA10-43B0-4496-9BD7-20324A407954}"/>
          </ac:spMkLst>
        </pc:spChg>
        <pc:spChg chg="add del mod">
          <ac:chgData name="Fernando Adrán" userId="91d65148cfa86223" providerId="LiveId" clId="{963EF68E-AA11-4EC8-AD47-97A78F15E6DE}" dt="2018-06-07T16:10:23.700" v="232" actId="478"/>
          <ac:spMkLst>
            <pc:docMk/>
            <pc:sldMk cId="1416081956" sldId="274"/>
            <ac:spMk id="27" creationId="{8E764B0D-1175-4232-A3F9-2ED9B35C2525}"/>
          </ac:spMkLst>
        </pc:spChg>
        <pc:spChg chg="add del mod">
          <ac:chgData name="Fernando Adrán" userId="91d65148cfa86223" providerId="LiveId" clId="{963EF68E-AA11-4EC8-AD47-97A78F15E6DE}" dt="2018-06-07T16:10:27.651" v="233" actId="478"/>
          <ac:spMkLst>
            <pc:docMk/>
            <pc:sldMk cId="1416081956" sldId="274"/>
            <ac:spMk id="28" creationId="{BF309D22-B35D-403E-9223-A0919CCFE962}"/>
          </ac:spMkLst>
        </pc:spChg>
        <pc:spChg chg="add mod">
          <ac:chgData name="Fernando Adrán" userId="91d65148cfa86223" providerId="LiveId" clId="{963EF68E-AA11-4EC8-AD47-97A78F15E6DE}" dt="2018-06-07T16:58:22.065" v="581" actId="20577"/>
          <ac:spMkLst>
            <pc:docMk/>
            <pc:sldMk cId="1416081956" sldId="274"/>
            <ac:spMk id="29" creationId="{7E48929C-D0E8-4046-A6E1-E7C96249BA5A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30" creationId="{3BF6BB1C-59B0-4015-802D-F08A6087E256}"/>
          </ac:spMkLst>
        </pc:spChg>
        <pc:spChg chg="add mod">
          <ac:chgData name="Fernando Adrán" userId="91d65148cfa86223" providerId="LiveId" clId="{963EF68E-AA11-4EC8-AD47-97A78F15E6DE}" dt="2018-06-07T16:58:21.890" v="580" actId="20577"/>
          <ac:spMkLst>
            <pc:docMk/>
            <pc:sldMk cId="1416081956" sldId="274"/>
            <ac:spMk id="31" creationId="{E772D1E3-B753-43DF-BF76-CCE74B6BAA08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32" creationId="{DA3CE2E3-CE83-48F0-B007-847DDE6DE2B0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33" creationId="{D2AEE1A5-5719-4F6D-AE06-BB31A9585089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34" creationId="{891096BC-5290-4462-A833-852F15470B41}"/>
          </ac:spMkLst>
        </pc:spChg>
        <pc:spChg chg="add mod">
          <ac:chgData name="Fernando Adrán" userId="91d65148cfa86223" providerId="LiveId" clId="{963EF68E-AA11-4EC8-AD47-97A78F15E6DE}" dt="2018-06-07T16:41:57.183" v="443" actId="1076"/>
          <ac:spMkLst>
            <pc:docMk/>
            <pc:sldMk cId="1416081956" sldId="274"/>
            <ac:spMk id="35" creationId="{6C66621B-A4FF-4F19-9430-E8722D3C4CA4}"/>
          </ac:spMkLst>
        </pc:spChg>
        <pc:spChg chg="add mod">
          <ac:chgData name="Fernando Adrán" userId="91d65148cfa86223" providerId="LiveId" clId="{963EF68E-AA11-4EC8-AD47-97A78F15E6DE}" dt="2018-06-07T16:46:21.941" v="565" actId="1582"/>
          <ac:spMkLst>
            <pc:docMk/>
            <pc:sldMk cId="1416081956" sldId="274"/>
            <ac:spMk id="36" creationId="{533503DB-BA4F-4E46-B37F-EE949EBDE7D6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37" creationId="{724BAA3E-04D0-48F1-A17B-FE80B7A54F05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38" creationId="{E43D51EF-D23D-4A9D-A429-BEBA0AA4157B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39" creationId="{AC041168-CB25-4639-AE0F-612900D00C3F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40" creationId="{06DC142E-FC4A-4B4F-8813-A77B6D459941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41" creationId="{DA8743BC-173A-4BE4-8B9F-5311B51D81CA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42" creationId="{2E3A9310-6ADC-4D7C-9056-CB1C651B8566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43" creationId="{9427A2CF-B36F-4D1F-801C-02D3098B6E79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44" creationId="{1CC43BEB-1F5F-4DC4-AB3F-8ADFF7293C4B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45" creationId="{594A4445-6DAC-44F2-9127-CE1A16A3A706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46" creationId="{89DE4745-180C-4C7F-8D0E-9C8CA16397D5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47" creationId="{C36F9D25-1243-4604-8B6E-3B102FF86627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48" creationId="{9B0B2A7B-767D-4F9B-B95A-B1EE043948D3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49" creationId="{11718DE5-0D44-43D2-A1E2-F041E5EC0F14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50" creationId="{600FB8E9-5CC1-428E-B60A-75C9F07FA205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51" creationId="{05F7DC63-6B73-424A-A2D4-1FB3900BE312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52" creationId="{C805A0A8-5D62-4628-A07E-540730712ED0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53" creationId="{BBFD109C-8092-4F65-B215-1A58745A9B36}"/>
          </ac:spMkLst>
        </pc:spChg>
        <pc:spChg chg="add mod">
          <ac:chgData name="Fernando Adrán" userId="91d65148cfa86223" providerId="LiveId" clId="{963EF68E-AA11-4EC8-AD47-97A78F15E6DE}" dt="2018-06-07T16:46:07.565" v="564" actId="1076"/>
          <ac:spMkLst>
            <pc:docMk/>
            <pc:sldMk cId="1416081956" sldId="274"/>
            <ac:spMk id="54" creationId="{2DFB33DA-4911-4EDE-AE16-6896FD99FD5B}"/>
          </ac:spMkLst>
        </pc:spChg>
        <pc:spChg chg="add mod">
          <ac:chgData name="Fernando Adrán" userId="91d65148cfa86223" providerId="LiveId" clId="{963EF68E-AA11-4EC8-AD47-97A78F15E6DE}" dt="2018-06-15T15:38:58.036" v="1150" actId="14100"/>
          <ac:spMkLst>
            <pc:docMk/>
            <pc:sldMk cId="1416081956" sldId="274"/>
            <ac:spMk id="55" creationId="{ADFD53A1-CF54-4D27-902A-717DEF23BE01}"/>
          </ac:spMkLst>
        </pc:spChg>
        <pc:picChg chg="add del mod">
          <ac:chgData name="Fernando Adrán" userId="91d65148cfa86223" providerId="LiveId" clId="{963EF68E-AA11-4EC8-AD47-97A78F15E6DE}" dt="2018-06-16T19:08:20.908" v="4660" actId="2696"/>
          <ac:picMkLst>
            <pc:docMk/>
            <pc:sldMk cId="1416081956" sldId="274"/>
            <ac:picMk id="2" creationId="{8A1ED312-2A03-4941-9762-E6B358730DA1}"/>
          </ac:picMkLst>
        </pc:picChg>
        <pc:picChg chg="add del mod">
          <ac:chgData name="Fernando Adrán" userId="91d65148cfa86223" providerId="LiveId" clId="{963EF68E-AA11-4EC8-AD47-97A78F15E6DE}" dt="2018-06-16T18:28:57.913" v="4631" actId="2696"/>
          <ac:picMkLst>
            <pc:docMk/>
            <pc:sldMk cId="1416081956" sldId="274"/>
            <ac:picMk id="2" creationId="{B6C075B0-4CC3-4CAC-9F15-93E080ACD57D}"/>
          </ac:picMkLst>
        </pc:picChg>
        <pc:picChg chg="add mod">
          <ac:chgData name="Fernando Adrán" userId="91d65148cfa86223" providerId="LiveId" clId="{963EF68E-AA11-4EC8-AD47-97A78F15E6DE}" dt="2018-06-15T16:27:52.906" v="3038" actId="14100"/>
          <ac:picMkLst>
            <pc:docMk/>
            <pc:sldMk cId="1416081956" sldId="274"/>
            <ac:picMk id="4" creationId="{37F4D3C9-363C-481A-BCD0-2510765EBDCE}"/>
          </ac:picMkLst>
        </pc:picChg>
        <pc:picChg chg="add del mod">
          <ac:chgData name="Fernando Adrán" userId="91d65148cfa86223" providerId="LiveId" clId="{963EF68E-AA11-4EC8-AD47-97A78F15E6DE}" dt="2018-06-16T19:06:11.825" v="4659" actId="2696"/>
          <ac:picMkLst>
            <pc:docMk/>
            <pc:sldMk cId="1416081956" sldId="274"/>
            <ac:picMk id="6" creationId="{501827BD-37DE-4317-9037-E0BCB0DF3897}"/>
          </ac:picMkLst>
        </pc:picChg>
        <pc:picChg chg="add mod">
          <ac:chgData name="Fernando Adrán" userId="91d65148cfa86223" providerId="LiveId" clId="{963EF68E-AA11-4EC8-AD47-97A78F15E6DE}" dt="2018-06-16T19:08:20.908" v="4660" actId="2696"/>
          <ac:picMkLst>
            <pc:docMk/>
            <pc:sldMk cId="1416081956" sldId="274"/>
            <ac:picMk id="10" creationId="{838A2BBF-8516-4F7A-9886-85FD4CBD45C9}"/>
          </ac:picMkLst>
        </pc:picChg>
      </pc:sldChg>
      <pc:sldChg chg="delSp modSp add del modTransition delAnim">
        <pc:chgData name="Fernando Adrán" userId="91d65148cfa86223" providerId="LiveId" clId="{963EF68E-AA11-4EC8-AD47-97A78F15E6DE}" dt="2018-06-17T18:48:08.706" v="5296" actId="2696"/>
        <pc:sldMkLst>
          <pc:docMk/>
          <pc:sldMk cId="1055415621" sldId="275"/>
        </pc:sldMkLst>
        <pc:graphicFrameChg chg="del modGraphic">
          <ac:chgData name="Fernando Adrán" userId="91d65148cfa86223" providerId="LiveId" clId="{963EF68E-AA11-4EC8-AD47-97A78F15E6DE}" dt="2018-06-15T16:44:46.875" v="3068" actId="478"/>
          <ac:graphicFrameMkLst>
            <pc:docMk/>
            <pc:sldMk cId="1055415621" sldId="275"/>
            <ac:graphicFrameMk id="3" creationId="{530F1650-237C-4F34-91FB-7211183AC97B}"/>
          </ac:graphicFrameMkLst>
        </pc:graphicFrameChg>
        <pc:picChg chg="del">
          <ac:chgData name="Fernando Adrán" userId="91d65148cfa86223" providerId="LiveId" clId="{963EF68E-AA11-4EC8-AD47-97A78F15E6DE}" dt="2018-06-15T16:44:40.652" v="3066" actId="478"/>
          <ac:picMkLst>
            <pc:docMk/>
            <pc:sldMk cId="1055415621" sldId="275"/>
            <ac:picMk id="2" creationId="{33860BCF-048B-4C2A-8F5D-75DE2F03BAC8}"/>
          </ac:picMkLst>
        </pc:picChg>
      </pc:sldChg>
      <pc:sldChg chg="addSp delSp modSp add">
        <pc:chgData name="Fernando Adrán" userId="91d65148cfa86223" providerId="LiveId" clId="{963EF68E-AA11-4EC8-AD47-97A78F15E6DE}" dt="2018-06-17T19:20:09.729" v="5424" actId="1076"/>
        <pc:sldMkLst>
          <pc:docMk/>
          <pc:sldMk cId="92013867" sldId="276"/>
        </pc:sldMkLst>
        <pc:picChg chg="add mod">
          <ac:chgData name="Fernando Adrán" userId="91d65148cfa86223" providerId="LiveId" clId="{963EF68E-AA11-4EC8-AD47-97A78F15E6DE}" dt="2018-06-17T19:20:09.729" v="5424" actId="1076"/>
          <ac:picMkLst>
            <pc:docMk/>
            <pc:sldMk cId="92013867" sldId="276"/>
            <ac:picMk id="4" creationId="{D91CF77A-7D1B-405F-9708-C2A7548AB5C2}"/>
          </ac:picMkLst>
        </pc:picChg>
        <pc:picChg chg="del">
          <ac:chgData name="Fernando Adrán" userId="91d65148cfa86223" providerId="LiveId" clId="{963EF68E-AA11-4EC8-AD47-97A78F15E6DE}" dt="2018-06-17T19:20:04.574" v="5423" actId="478"/>
          <ac:picMkLst>
            <pc:docMk/>
            <pc:sldMk cId="92013867" sldId="276"/>
            <ac:picMk id="6" creationId="{B4D3997A-BE6F-4F85-B5BB-F4EDE10B712D}"/>
          </ac:picMkLst>
        </pc:picChg>
      </pc:sldChg>
      <pc:sldChg chg="addSp delSp modSp add">
        <pc:chgData name="Fernando Adrán" userId="91d65148cfa86223" providerId="LiveId" clId="{963EF68E-AA11-4EC8-AD47-97A78F15E6DE}" dt="2018-06-16T18:01:29.395" v="4613" actId="2696"/>
        <pc:sldMkLst>
          <pc:docMk/>
          <pc:sldMk cId="2164501398" sldId="277"/>
        </pc:sldMkLst>
        <pc:spChg chg="mod">
          <ac:chgData name="Fernando Adrán" userId="91d65148cfa86223" providerId="LiveId" clId="{963EF68E-AA11-4EC8-AD47-97A78F15E6DE}" dt="2018-06-15T15:42:13.025" v="1257" actId="403"/>
          <ac:spMkLst>
            <pc:docMk/>
            <pc:sldMk cId="2164501398" sldId="277"/>
            <ac:spMk id="2" creationId="{BB7AE585-961E-4B9F-862C-F0A39775F501}"/>
          </ac:spMkLst>
        </pc:spChg>
        <pc:picChg chg="add del mod">
          <ac:chgData name="Fernando Adrán" userId="91d65148cfa86223" providerId="LiveId" clId="{963EF68E-AA11-4EC8-AD47-97A78F15E6DE}" dt="2018-06-16T18:01:29.395" v="4613" actId="2696"/>
          <ac:picMkLst>
            <pc:docMk/>
            <pc:sldMk cId="2164501398" sldId="277"/>
            <ac:picMk id="3" creationId="{9CA7C472-6725-465E-8368-90300ECF4B73}"/>
          </ac:picMkLst>
        </pc:picChg>
        <pc:picChg chg="add mod">
          <ac:chgData name="Fernando Adrán" userId="91d65148cfa86223" providerId="LiveId" clId="{963EF68E-AA11-4EC8-AD47-97A78F15E6DE}" dt="2018-06-16T18:01:29.395" v="4613" actId="2696"/>
          <ac:picMkLst>
            <pc:docMk/>
            <pc:sldMk cId="2164501398" sldId="277"/>
            <ac:picMk id="4" creationId="{CDD7B308-F7F0-4097-ACC4-7B48D671F9F7}"/>
          </ac:picMkLst>
        </pc:picChg>
      </pc:sldChg>
      <pc:sldChg chg="addSp modSp add">
        <pc:chgData name="Fernando Adrán" userId="91d65148cfa86223" providerId="LiveId" clId="{963EF68E-AA11-4EC8-AD47-97A78F15E6DE}" dt="2018-06-16T18:24:58.843" v="4629" actId="2696"/>
        <pc:sldMkLst>
          <pc:docMk/>
          <pc:sldMk cId="3087365713" sldId="278"/>
        </pc:sldMkLst>
        <pc:spChg chg="mod">
          <ac:chgData name="Fernando Adrán" userId="91d65148cfa86223" providerId="LiveId" clId="{963EF68E-AA11-4EC8-AD47-97A78F15E6DE}" dt="2018-06-15T15:45:19.663" v="1366" actId="20577"/>
          <ac:spMkLst>
            <pc:docMk/>
            <pc:sldMk cId="3087365713" sldId="278"/>
            <ac:spMk id="2" creationId="{BB7AE585-961E-4B9F-862C-F0A39775F501}"/>
          </ac:spMkLst>
        </pc:spChg>
        <pc:picChg chg="add mod">
          <ac:chgData name="Fernando Adrán" userId="91d65148cfa86223" providerId="LiveId" clId="{963EF68E-AA11-4EC8-AD47-97A78F15E6DE}" dt="2018-06-16T18:24:58.843" v="4629" actId="2696"/>
          <ac:picMkLst>
            <pc:docMk/>
            <pc:sldMk cId="3087365713" sldId="278"/>
            <ac:picMk id="3" creationId="{C0FF3F9A-26CD-43FA-B6DD-57B6A9E6F336}"/>
          </ac:picMkLst>
        </pc:picChg>
      </pc:sldChg>
      <pc:sldChg chg="addSp modSp add">
        <pc:chgData name="Fernando Adrán" userId="91d65148cfa86223" providerId="LiveId" clId="{963EF68E-AA11-4EC8-AD47-97A78F15E6DE}" dt="2018-06-16T18:33:25.165" v="4634" actId="2696"/>
        <pc:sldMkLst>
          <pc:docMk/>
          <pc:sldMk cId="3925841569" sldId="279"/>
        </pc:sldMkLst>
        <pc:spChg chg="mod">
          <ac:chgData name="Fernando Adrán" userId="91d65148cfa86223" providerId="LiveId" clId="{963EF68E-AA11-4EC8-AD47-97A78F15E6DE}" dt="2018-06-15T15:50:56.842" v="1548" actId="20577"/>
          <ac:spMkLst>
            <pc:docMk/>
            <pc:sldMk cId="3925841569" sldId="279"/>
            <ac:spMk id="2" creationId="{BB7AE585-961E-4B9F-862C-F0A39775F501}"/>
          </ac:spMkLst>
        </pc:spChg>
        <pc:picChg chg="add mod">
          <ac:chgData name="Fernando Adrán" userId="91d65148cfa86223" providerId="LiveId" clId="{963EF68E-AA11-4EC8-AD47-97A78F15E6DE}" dt="2018-06-16T18:33:25.165" v="4634" actId="2696"/>
          <ac:picMkLst>
            <pc:docMk/>
            <pc:sldMk cId="3925841569" sldId="279"/>
            <ac:picMk id="3" creationId="{CFAD1960-E275-454E-8B5D-8EA1FA1F3248}"/>
          </ac:picMkLst>
        </pc:picChg>
      </pc:sldChg>
      <pc:sldChg chg="modSp add">
        <pc:chgData name="Fernando Adrán" userId="91d65148cfa86223" providerId="LiveId" clId="{963EF68E-AA11-4EC8-AD47-97A78F15E6DE}" dt="2018-06-15T15:51:20.190" v="1568" actId="20577"/>
        <pc:sldMkLst>
          <pc:docMk/>
          <pc:sldMk cId="2384041944" sldId="280"/>
        </pc:sldMkLst>
        <pc:spChg chg="mod">
          <ac:chgData name="Fernando Adrán" userId="91d65148cfa86223" providerId="LiveId" clId="{963EF68E-AA11-4EC8-AD47-97A78F15E6DE}" dt="2018-06-15T15:51:20.190" v="1568" actId="20577"/>
          <ac:spMkLst>
            <pc:docMk/>
            <pc:sldMk cId="2384041944" sldId="280"/>
            <ac:spMk id="2" creationId="{BB7AE585-961E-4B9F-862C-F0A39775F501}"/>
          </ac:spMkLst>
        </pc:spChg>
      </pc:sldChg>
      <pc:sldChg chg="addSp delSp modSp add">
        <pc:chgData name="Fernando Adrán" userId="91d65148cfa86223" providerId="LiveId" clId="{963EF68E-AA11-4EC8-AD47-97A78F15E6DE}" dt="2018-06-16T18:31:15.803" v="4632" actId="2696"/>
        <pc:sldMkLst>
          <pc:docMk/>
          <pc:sldMk cId="3409628152" sldId="281"/>
        </pc:sldMkLst>
        <pc:spChg chg="add mod">
          <ac:chgData name="Fernando Adrán" userId="91d65148cfa86223" providerId="LiveId" clId="{963EF68E-AA11-4EC8-AD47-97A78F15E6DE}" dt="2018-06-16T17:18:06.678" v="4560" actId="1076"/>
          <ac:spMkLst>
            <pc:docMk/>
            <pc:sldMk cId="3409628152" sldId="281"/>
            <ac:spMk id="2" creationId="{9676540F-1634-4620-B790-9C9B3417D448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3" creationId="{DF7D1ABB-4AB8-4504-8FAD-1692689FBDA9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5" creationId="{6E162730-00E9-4FAB-B4CB-99E2966110EE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7" creationId="{0C246F72-4BBB-422B-AA15-1D03C7984B3F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8" creationId="{5F5BF611-23FD-465C-8CD5-639C0C29F6F0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9" creationId="{E9F9C689-B180-4E07-8C11-5872DD4B384B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12" creationId="{702BB0BC-E92A-43B4-976C-A02040C2C885}"/>
          </ac:spMkLst>
        </pc:spChg>
        <pc:spChg chg="add mod">
          <ac:chgData name="Fernando Adrán" userId="91d65148cfa86223" providerId="LiveId" clId="{963EF68E-AA11-4EC8-AD47-97A78F15E6DE}" dt="2018-06-16T17:28:53.344" v="4572" actId="1076"/>
          <ac:spMkLst>
            <pc:docMk/>
            <pc:sldMk cId="3409628152" sldId="281"/>
            <ac:spMk id="13" creationId="{AC4E379E-D239-44B6-9C8A-3C7E5169701B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13" creationId="{91B47E3B-9AD0-47DA-81AE-0C9443853FF9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14" creationId="{1D258124-73D9-48BE-AEB9-41736BD6A8C9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15" creationId="{DBEDD6EE-6CFA-4B05-8C31-CCC08010056E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16" creationId="{56A333CE-39D3-4AA2-ABCD-4CD67E63B4E4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17" creationId="{0431EE44-E5A8-4994-B655-820F8D2B635D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18" creationId="{C4AFD023-8224-41B5-A7B3-94AEF78ACD00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19" creationId="{17E2D3DE-AC36-4BE1-8050-55D1BB195CF4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20" creationId="{CFC99903-2F12-495F-B124-5E24F3D7BCC9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21" creationId="{6F335FE5-162B-4D8F-B5C1-05FFF7E21F29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22" creationId="{D2D57D45-AB42-41B4-957F-70EEDEEFFB90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23" creationId="{CA3B70FA-891E-48CF-A9DB-B05F2F97299A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29" creationId="{7E48929C-D0E8-4046-A6E1-E7C96249BA5A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30" creationId="{3BF6BB1C-59B0-4015-802D-F08A6087E256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31" creationId="{E772D1E3-B753-43DF-BF76-CCE74B6BAA08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32" creationId="{DA3CE2E3-CE83-48F0-B007-847DDE6DE2B0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33" creationId="{D2AEE1A5-5719-4F6D-AE06-BB31A9585089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34" creationId="{891096BC-5290-4462-A833-852F15470B41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35" creationId="{6C66621B-A4FF-4F19-9430-E8722D3C4CA4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36" creationId="{533503DB-BA4F-4E46-B37F-EE949EBDE7D6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37" creationId="{724BAA3E-04D0-48F1-A17B-FE80B7A54F05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38" creationId="{E43D51EF-D23D-4A9D-A429-BEBA0AA4157B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39" creationId="{AC041168-CB25-4639-AE0F-612900D00C3F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40" creationId="{06DC142E-FC4A-4B4F-8813-A77B6D459941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41" creationId="{DA8743BC-173A-4BE4-8B9F-5311B51D81CA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42" creationId="{2E3A9310-6ADC-4D7C-9056-CB1C651B8566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43" creationId="{9427A2CF-B36F-4D1F-801C-02D3098B6E79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44" creationId="{1CC43BEB-1F5F-4DC4-AB3F-8ADFF7293C4B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45" creationId="{594A4445-6DAC-44F2-9127-CE1A16A3A706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46" creationId="{89DE4745-180C-4C7F-8D0E-9C8CA16397D5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47" creationId="{C36F9D25-1243-4604-8B6E-3B102FF86627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48" creationId="{9B0B2A7B-767D-4F9B-B95A-B1EE043948D3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49" creationId="{11718DE5-0D44-43D2-A1E2-F041E5EC0F14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50" creationId="{600FB8E9-5CC1-428E-B60A-75C9F07FA205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51" creationId="{05F7DC63-6B73-424A-A2D4-1FB3900BE312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52" creationId="{C805A0A8-5D62-4628-A07E-540730712ED0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53" creationId="{BBFD109C-8092-4F65-B215-1A58745A9B36}"/>
          </ac:spMkLst>
        </pc:spChg>
        <pc:spChg chg="del">
          <ac:chgData name="Fernando Adrán" userId="91d65148cfa86223" providerId="LiveId" clId="{963EF68E-AA11-4EC8-AD47-97A78F15E6DE}" dt="2018-06-15T15:50:08.582" v="1525" actId="478"/>
          <ac:spMkLst>
            <pc:docMk/>
            <pc:sldMk cId="3409628152" sldId="281"/>
            <ac:spMk id="54" creationId="{2DFB33DA-4911-4EDE-AE16-6896FD99FD5B}"/>
          </ac:spMkLst>
        </pc:spChg>
        <pc:spChg chg="mod">
          <ac:chgData name="Fernando Adrán" userId="91d65148cfa86223" providerId="LiveId" clId="{963EF68E-AA11-4EC8-AD47-97A78F15E6DE}" dt="2018-06-15T15:45:45.109" v="1401" actId="20577"/>
          <ac:spMkLst>
            <pc:docMk/>
            <pc:sldMk cId="3409628152" sldId="281"/>
            <ac:spMk id="55" creationId="{ADFD53A1-CF54-4D27-902A-717DEF23BE01}"/>
          </ac:spMkLst>
        </pc:spChg>
        <pc:spChg chg="add del">
          <ac:chgData name="Fernando Adrán" userId="91d65148cfa86223" providerId="LiveId" clId="{963EF68E-AA11-4EC8-AD47-97A78F15E6DE}" dt="2018-06-16T16:26:45.135" v="3990" actId="478"/>
          <ac:spMkLst>
            <pc:docMk/>
            <pc:sldMk cId="3409628152" sldId="281"/>
            <ac:spMk id="57" creationId="{F14ED4B5-9E67-4C5D-85EB-5B025E1BE568}"/>
          </ac:spMkLst>
        </pc:spChg>
        <pc:picChg chg="add del mod">
          <ac:chgData name="Fernando Adrán" userId="91d65148cfa86223" providerId="LiveId" clId="{963EF68E-AA11-4EC8-AD47-97A78F15E6DE}" dt="2018-06-16T16:30:50.365" v="4077" actId="478"/>
          <ac:picMkLst>
            <pc:docMk/>
            <pc:sldMk cId="3409628152" sldId="281"/>
            <ac:picMk id="3" creationId="{6338CBF6-AAA0-4A29-A429-0B7EF934842B}"/>
          </ac:picMkLst>
        </pc:picChg>
        <pc:picChg chg="add del mod">
          <ac:chgData name="Fernando Adrán" userId="91d65148cfa86223" providerId="LiveId" clId="{963EF68E-AA11-4EC8-AD47-97A78F15E6DE}" dt="2018-06-16T16:32:05.305" v="4080" actId="478"/>
          <ac:picMkLst>
            <pc:docMk/>
            <pc:sldMk cId="3409628152" sldId="281"/>
            <ac:picMk id="4" creationId="{66754B12-FD55-4A26-AE62-1E9C0BCDBDD6}"/>
          </ac:picMkLst>
        </pc:picChg>
        <pc:picChg chg="del">
          <ac:chgData name="Fernando Adrán" userId="91d65148cfa86223" providerId="LiveId" clId="{963EF68E-AA11-4EC8-AD47-97A78F15E6DE}" dt="2018-06-15T16:27:40.089" v="3035" actId="478"/>
          <ac:picMkLst>
            <pc:docMk/>
            <pc:sldMk cId="3409628152" sldId="281"/>
            <ac:picMk id="4" creationId="{37F4D3C9-363C-481A-BCD0-2510765EBDCE}"/>
          </ac:picMkLst>
        </pc:picChg>
        <pc:picChg chg="add del mod">
          <ac:chgData name="Fernando Adrán" userId="91d65148cfa86223" providerId="LiveId" clId="{963EF68E-AA11-4EC8-AD47-97A78F15E6DE}" dt="2018-06-16T17:17:58.685" v="4558" actId="478"/>
          <ac:picMkLst>
            <pc:docMk/>
            <pc:sldMk cId="3409628152" sldId="281"/>
            <ac:picMk id="5" creationId="{7571029C-9BCA-4365-A1F5-BCC16C62FB45}"/>
          </ac:picMkLst>
        </pc:picChg>
        <pc:picChg chg="add mod">
          <ac:chgData name="Fernando Adrán" userId="91d65148cfa86223" providerId="LiveId" clId="{963EF68E-AA11-4EC8-AD47-97A78F15E6DE}" dt="2018-06-16T17:28:55.725" v="4573" actId="1076"/>
          <ac:picMkLst>
            <pc:docMk/>
            <pc:sldMk cId="3409628152" sldId="281"/>
            <ac:picMk id="6" creationId="{404D29F5-E41C-42A8-97DA-71B4B69A18EA}"/>
          </ac:picMkLst>
        </pc:picChg>
        <pc:picChg chg="add del mod">
          <ac:chgData name="Fernando Adrán" userId="91d65148cfa86223" providerId="LiveId" clId="{963EF68E-AA11-4EC8-AD47-97A78F15E6DE}" dt="2018-06-16T17:09:03.965" v="4482" actId="478"/>
          <ac:picMkLst>
            <pc:docMk/>
            <pc:sldMk cId="3409628152" sldId="281"/>
            <ac:picMk id="7" creationId="{2CE54C3D-FAEB-4150-82C3-D80F16AB3CCD}"/>
          </ac:picMkLst>
        </pc:picChg>
        <pc:picChg chg="add del mod">
          <ac:chgData name="Fernando Adrán" userId="91d65148cfa86223" providerId="LiveId" clId="{963EF68E-AA11-4EC8-AD47-97A78F15E6DE}" dt="2018-06-16T17:09:04.509" v="4483" actId="478"/>
          <ac:picMkLst>
            <pc:docMk/>
            <pc:sldMk cId="3409628152" sldId="281"/>
            <ac:picMk id="8" creationId="{5FCB57C1-42EC-4A1B-99E5-51AAF4396686}"/>
          </ac:picMkLst>
        </pc:picChg>
        <pc:picChg chg="add mod">
          <ac:chgData name="Fernando Adrán" userId="91d65148cfa86223" providerId="LiveId" clId="{963EF68E-AA11-4EC8-AD47-97A78F15E6DE}" dt="2018-06-16T17:28:57.389" v="4574" actId="1076"/>
          <ac:picMkLst>
            <pc:docMk/>
            <pc:sldMk cId="3409628152" sldId="281"/>
            <ac:picMk id="9" creationId="{77007278-EDC1-4C42-A0F9-2045A150D421}"/>
          </ac:picMkLst>
        </pc:picChg>
        <pc:picChg chg="add mod modCrop">
          <ac:chgData name="Fernando Adrán" userId="91d65148cfa86223" providerId="LiveId" clId="{963EF68E-AA11-4EC8-AD47-97A78F15E6DE}" dt="2018-06-16T17:29:02.073" v="4575" actId="108"/>
          <ac:picMkLst>
            <pc:docMk/>
            <pc:sldMk cId="3409628152" sldId="281"/>
            <ac:picMk id="10" creationId="{884D9DD3-0107-4B60-ADCC-245E83AC834C}"/>
          </ac:picMkLst>
        </pc:picChg>
        <pc:picChg chg="add mod">
          <ac:chgData name="Fernando Adrán" userId="91d65148cfa86223" providerId="LiveId" clId="{963EF68E-AA11-4EC8-AD47-97A78F15E6DE}" dt="2018-06-16T18:31:15.803" v="4632" actId="2696"/>
          <ac:picMkLst>
            <pc:docMk/>
            <pc:sldMk cId="3409628152" sldId="281"/>
            <ac:picMk id="11" creationId="{B332BD67-1F92-4113-A0E7-6204CE8186CF}"/>
          </ac:picMkLst>
        </pc:picChg>
        <pc:picChg chg="add mod">
          <ac:chgData name="Fernando Adrán" userId="91d65148cfa86223" providerId="LiveId" clId="{963EF68E-AA11-4EC8-AD47-97A78F15E6DE}" dt="2018-06-15T16:27:58.093" v="3039" actId="14100"/>
          <ac:picMkLst>
            <pc:docMk/>
            <pc:sldMk cId="3409628152" sldId="281"/>
            <ac:picMk id="56" creationId="{BB41CBD7-8D86-4F04-8E72-21CF909150DE}"/>
          </ac:picMkLst>
        </pc:picChg>
        <pc:picChg chg="add del">
          <ac:chgData name="Fernando Adrán" userId="91d65148cfa86223" providerId="LiveId" clId="{963EF68E-AA11-4EC8-AD47-97A78F15E6DE}" dt="2018-06-16T16:29:13.267" v="4049" actId="478"/>
          <ac:picMkLst>
            <pc:docMk/>
            <pc:sldMk cId="3409628152" sldId="281"/>
            <ac:picMk id="58" creationId="{4369A1F6-7310-4A50-A969-A1EBBF71C7D1}"/>
          </ac:picMkLst>
        </pc:picChg>
      </pc:sldChg>
      <pc:sldChg chg="addSp delSp modSp add del">
        <pc:chgData name="Fernando Adrán" userId="91d65148cfa86223" providerId="LiveId" clId="{963EF68E-AA11-4EC8-AD47-97A78F15E6DE}" dt="2018-06-16T16:36:19.378" v="4106" actId="2696"/>
        <pc:sldMkLst>
          <pc:docMk/>
          <pc:sldMk cId="3174685333" sldId="282"/>
        </pc:sldMkLst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3" creationId="{DF7D1ABB-4AB8-4504-8FAD-1692689FBDA9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5" creationId="{6E162730-00E9-4FAB-B4CB-99E2966110EE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7" creationId="{0C246F72-4BBB-422B-AA15-1D03C7984B3F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8" creationId="{5F5BF611-23FD-465C-8CD5-639C0C29F6F0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9" creationId="{E9F9C689-B180-4E07-8C11-5872DD4B384B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12" creationId="{702BB0BC-E92A-43B4-976C-A02040C2C885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13" creationId="{91B47E3B-9AD0-47DA-81AE-0C9443853FF9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14" creationId="{1D258124-73D9-48BE-AEB9-41736BD6A8C9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15" creationId="{DBEDD6EE-6CFA-4B05-8C31-CCC08010056E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16" creationId="{56A333CE-39D3-4AA2-ABCD-4CD67E63B4E4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17" creationId="{0431EE44-E5A8-4994-B655-820F8D2B635D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18" creationId="{C4AFD023-8224-41B5-A7B3-94AEF78ACD00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19" creationId="{17E2D3DE-AC36-4BE1-8050-55D1BB195CF4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20" creationId="{CFC99903-2F12-495F-B124-5E24F3D7BCC9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21" creationId="{6F335FE5-162B-4D8F-B5C1-05FFF7E21F29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22" creationId="{D2D57D45-AB42-41B4-957F-70EEDEEFFB90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23" creationId="{CA3B70FA-891E-48CF-A9DB-B05F2F97299A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29" creationId="{7E48929C-D0E8-4046-A6E1-E7C96249BA5A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30" creationId="{3BF6BB1C-59B0-4015-802D-F08A6087E256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31" creationId="{E772D1E3-B753-43DF-BF76-CCE74B6BAA08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32" creationId="{DA3CE2E3-CE83-48F0-B007-847DDE6DE2B0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33" creationId="{D2AEE1A5-5719-4F6D-AE06-BB31A9585089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34" creationId="{891096BC-5290-4462-A833-852F15470B41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35" creationId="{6C66621B-A4FF-4F19-9430-E8722D3C4CA4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36" creationId="{533503DB-BA4F-4E46-B37F-EE949EBDE7D6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37" creationId="{724BAA3E-04D0-48F1-A17B-FE80B7A54F05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38" creationId="{E43D51EF-D23D-4A9D-A429-BEBA0AA4157B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39" creationId="{AC041168-CB25-4639-AE0F-612900D00C3F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40" creationId="{06DC142E-FC4A-4B4F-8813-A77B6D459941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41" creationId="{DA8743BC-173A-4BE4-8B9F-5311B51D81CA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42" creationId="{2E3A9310-6ADC-4D7C-9056-CB1C651B8566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43" creationId="{9427A2CF-B36F-4D1F-801C-02D3098B6E79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44" creationId="{1CC43BEB-1F5F-4DC4-AB3F-8ADFF7293C4B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45" creationId="{594A4445-6DAC-44F2-9127-CE1A16A3A706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46" creationId="{89DE4745-180C-4C7F-8D0E-9C8CA16397D5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47" creationId="{C36F9D25-1243-4604-8B6E-3B102FF86627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48" creationId="{9B0B2A7B-767D-4F9B-B95A-B1EE043948D3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49" creationId="{11718DE5-0D44-43D2-A1E2-F041E5EC0F14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50" creationId="{600FB8E9-5CC1-428E-B60A-75C9F07FA205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51" creationId="{05F7DC63-6B73-424A-A2D4-1FB3900BE312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52" creationId="{C805A0A8-5D62-4628-A07E-540730712ED0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53" creationId="{BBFD109C-8092-4F65-B215-1A58745A9B36}"/>
          </ac:spMkLst>
        </pc:spChg>
        <pc:spChg chg="del">
          <ac:chgData name="Fernando Adrán" userId="91d65148cfa86223" providerId="LiveId" clId="{963EF68E-AA11-4EC8-AD47-97A78F15E6DE}" dt="2018-06-15T15:50:11.779" v="1526" actId="478"/>
          <ac:spMkLst>
            <pc:docMk/>
            <pc:sldMk cId="3174685333" sldId="282"/>
            <ac:spMk id="54" creationId="{2DFB33DA-4911-4EDE-AE16-6896FD99FD5B}"/>
          </ac:spMkLst>
        </pc:spChg>
        <pc:spChg chg="mod">
          <ac:chgData name="Fernando Adrán" userId="91d65148cfa86223" providerId="LiveId" clId="{963EF68E-AA11-4EC8-AD47-97A78F15E6DE}" dt="2018-06-15T15:45:49.440" v="1407" actId="20577"/>
          <ac:spMkLst>
            <pc:docMk/>
            <pc:sldMk cId="3174685333" sldId="282"/>
            <ac:spMk id="55" creationId="{ADFD53A1-CF54-4D27-902A-717DEF23BE01}"/>
          </ac:spMkLst>
        </pc:spChg>
        <pc:picChg chg="del">
          <ac:chgData name="Fernando Adrán" userId="91d65148cfa86223" providerId="LiveId" clId="{963EF68E-AA11-4EC8-AD47-97A78F15E6DE}" dt="2018-06-15T16:27:46.820" v="3037" actId="478"/>
          <ac:picMkLst>
            <pc:docMk/>
            <pc:sldMk cId="3174685333" sldId="282"/>
            <ac:picMk id="4" creationId="{37F4D3C9-363C-481A-BCD0-2510765EBDCE}"/>
          </ac:picMkLst>
        </pc:picChg>
        <pc:picChg chg="add del">
          <ac:chgData name="Fernando Adrán" userId="91d65148cfa86223" providerId="LiveId" clId="{963EF68E-AA11-4EC8-AD47-97A78F15E6DE}" dt="2018-06-15T16:28:00.941" v="3040" actId="478"/>
          <ac:picMkLst>
            <pc:docMk/>
            <pc:sldMk cId="3174685333" sldId="282"/>
            <ac:picMk id="56" creationId="{A6577C05-28A6-403C-A5F2-7CED657102F8}"/>
          </ac:picMkLst>
        </pc:picChg>
        <pc:picChg chg="add">
          <ac:chgData name="Fernando Adrán" userId="91d65148cfa86223" providerId="LiveId" clId="{963EF68E-AA11-4EC8-AD47-97A78F15E6DE}" dt="2018-06-15T16:28:01.087" v="3041" actId="403"/>
          <ac:picMkLst>
            <pc:docMk/>
            <pc:sldMk cId="3174685333" sldId="282"/>
            <ac:picMk id="57" creationId="{8A6AFDD1-0FFB-4725-9CF0-BAAD3F0C24EE}"/>
          </ac:picMkLst>
        </pc:picChg>
      </pc:sldChg>
      <pc:sldChg chg="addSp delSp modSp add">
        <pc:chgData name="Fernando Adrán" userId="91d65148cfa86223" providerId="LiveId" clId="{963EF68E-AA11-4EC8-AD47-97A78F15E6DE}" dt="2018-06-17T18:48:01.190" v="5295" actId="12"/>
        <pc:sldMkLst>
          <pc:docMk/>
          <pc:sldMk cId="2523975455" sldId="283"/>
        </pc:sldMkLst>
        <pc:picChg chg="add del mod">
          <ac:chgData name="Fernando Adrán" userId="91d65148cfa86223" providerId="LiveId" clId="{963EF68E-AA11-4EC8-AD47-97A78F15E6DE}" dt="2018-06-17T18:47:31.408" v="5293" actId="12"/>
          <ac:picMkLst>
            <pc:docMk/>
            <pc:sldMk cId="2523975455" sldId="283"/>
            <ac:picMk id="3" creationId="{2282F939-FDE5-46E0-8710-113428DB5D60}"/>
          </ac:picMkLst>
        </pc:picChg>
        <pc:picChg chg="add del mod">
          <ac:chgData name="Fernando Adrán" userId="91d65148cfa86223" providerId="LiveId" clId="{963EF68E-AA11-4EC8-AD47-97A78F15E6DE}" dt="2018-06-17T18:47:43.900" v="5294" actId="12"/>
          <ac:picMkLst>
            <pc:docMk/>
            <pc:sldMk cId="2523975455" sldId="283"/>
            <ac:picMk id="4" creationId="{37A648CC-C6A9-4377-872C-B38D21B16E88}"/>
          </ac:picMkLst>
        </pc:picChg>
        <pc:picChg chg="add del mod">
          <ac:chgData name="Fernando Adrán" userId="91d65148cfa86223" providerId="LiveId" clId="{963EF68E-AA11-4EC8-AD47-97A78F15E6DE}" dt="2018-06-17T18:48:01.190" v="5295" actId="12"/>
          <ac:picMkLst>
            <pc:docMk/>
            <pc:sldMk cId="2523975455" sldId="283"/>
            <ac:picMk id="5" creationId="{71FED2DA-1B79-4A65-9C97-4DA12C67955C}"/>
          </ac:picMkLst>
        </pc:picChg>
        <pc:picChg chg="add mod">
          <ac:chgData name="Fernando Adrán" userId="91d65148cfa86223" providerId="LiveId" clId="{963EF68E-AA11-4EC8-AD47-97A78F15E6DE}" dt="2018-06-17T18:48:01.190" v="5295" actId="12"/>
          <ac:picMkLst>
            <pc:docMk/>
            <pc:sldMk cId="2523975455" sldId="283"/>
            <ac:picMk id="6" creationId="{9D2C57CF-1FD0-439C-A46F-C700999F339C}"/>
          </ac:picMkLst>
        </pc:picChg>
      </pc:sldChg>
      <pc:sldChg chg="addSp delSp modSp add">
        <pc:chgData name="Fernando Adrán" userId="91d65148cfa86223" providerId="LiveId" clId="{963EF68E-AA11-4EC8-AD47-97A78F15E6DE}" dt="2018-06-17T18:46:52.504" v="5291" actId="12"/>
        <pc:sldMkLst>
          <pc:docMk/>
          <pc:sldMk cId="1644526260" sldId="284"/>
        </pc:sldMkLst>
        <pc:spChg chg="add mod">
          <ac:chgData name="Fernando Adrán" userId="91d65148cfa86223" providerId="LiveId" clId="{963EF68E-AA11-4EC8-AD47-97A78F15E6DE}" dt="2018-06-17T18:44:34.058" v="5289" actId="20577"/>
          <ac:spMkLst>
            <pc:docMk/>
            <pc:sldMk cId="1644526260" sldId="284"/>
            <ac:spMk id="2" creationId="{8D6E066E-200C-46AC-B7EA-12D1C301BFA6}"/>
          </ac:spMkLst>
        </pc:spChg>
        <pc:spChg chg="del">
          <ac:chgData name="Fernando Adrán" userId="91d65148cfa86223" providerId="LiveId" clId="{963EF68E-AA11-4EC8-AD47-97A78F15E6DE}" dt="2018-06-15T15:51:43.597" v="1571" actId="478"/>
          <ac:spMkLst>
            <pc:docMk/>
            <pc:sldMk cId="1644526260" sldId="284"/>
            <ac:spMk id="2" creationId="{F501CE35-22A1-4BE1-BE1C-1F95C2E19DC4}"/>
          </ac:spMkLst>
        </pc:spChg>
        <pc:spChg chg="add mod">
          <ac:chgData name="Fernando Adrán" userId="91d65148cfa86223" providerId="LiveId" clId="{963EF68E-AA11-4EC8-AD47-97A78F15E6DE}" dt="2018-06-15T15:51:46.856" v="1583" actId="20577"/>
          <ac:spMkLst>
            <pc:docMk/>
            <pc:sldMk cId="1644526260" sldId="284"/>
            <ac:spMk id="3" creationId="{2158CAC4-EC58-4B3D-8382-15E3A88242AE}"/>
          </ac:spMkLst>
        </pc:spChg>
        <pc:picChg chg="add del mod">
          <ac:chgData name="Fernando Adrán" userId="91d65148cfa86223" providerId="LiveId" clId="{963EF68E-AA11-4EC8-AD47-97A78F15E6DE}" dt="2018-06-17T18:46:52.504" v="5291" actId="12"/>
          <ac:picMkLst>
            <pc:docMk/>
            <pc:sldMk cId="1644526260" sldId="284"/>
            <ac:picMk id="4" creationId="{770C009F-6B2D-46D9-8158-6662060BD440}"/>
          </ac:picMkLst>
        </pc:picChg>
        <pc:picChg chg="add mod">
          <ac:chgData name="Fernando Adrán" userId="91d65148cfa86223" providerId="LiveId" clId="{963EF68E-AA11-4EC8-AD47-97A78F15E6DE}" dt="2018-06-17T18:46:52.504" v="5291" actId="12"/>
          <ac:picMkLst>
            <pc:docMk/>
            <pc:sldMk cId="1644526260" sldId="284"/>
            <ac:picMk id="5" creationId="{E2DF30D8-8B76-4917-9730-6EE1AE72563C}"/>
          </ac:picMkLst>
        </pc:picChg>
      </pc:sldChg>
      <pc:sldChg chg="addSp delSp modSp add modAnim">
        <pc:chgData name="Fernando Adrán" userId="91d65148cfa86223" providerId="LiveId" clId="{963EF68E-AA11-4EC8-AD47-97A78F15E6DE}" dt="2018-06-16T18:33:07.497" v="4633" actId="2696"/>
        <pc:sldMkLst>
          <pc:docMk/>
          <pc:sldMk cId="1187712656" sldId="285"/>
        </pc:sldMkLst>
        <pc:spChg chg="mod">
          <ac:chgData name="Fernando Adrán" userId="91d65148cfa86223" providerId="LiveId" clId="{963EF68E-AA11-4EC8-AD47-97A78F15E6DE}" dt="2018-06-16T17:09:54.956" v="4542" actId="1076"/>
          <ac:spMkLst>
            <pc:docMk/>
            <pc:sldMk cId="1187712656" sldId="285"/>
            <ac:spMk id="2" creationId="{9676540F-1634-4620-B790-9C9B3417D448}"/>
          </ac:spMkLst>
        </pc:spChg>
        <pc:spChg chg="add mod">
          <ac:chgData name="Fernando Adrán" userId="91d65148cfa86223" providerId="LiveId" clId="{963EF68E-AA11-4EC8-AD47-97A78F15E6DE}" dt="2018-06-16T17:09:53.132" v="4541" actId="1076"/>
          <ac:spMkLst>
            <pc:docMk/>
            <pc:sldMk cId="1187712656" sldId="285"/>
            <ac:spMk id="3" creationId="{5D7F559E-C0FA-4142-B2C8-B49FF68C3D31}"/>
          </ac:spMkLst>
        </pc:spChg>
        <pc:picChg chg="add mod">
          <ac:chgData name="Fernando Adrán" userId="91d65148cfa86223" providerId="LiveId" clId="{963EF68E-AA11-4EC8-AD47-97A78F15E6DE}" dt="2018-06-16T18:33:07.497" v="4633" actId="2696"/>
          <ac:picMkLst>
            <pc:docMk/>
            <pc:sldMk cId="1187712656" sldId="285"/>
            <ac:picMk id="4" creationId="{EC05EFB3-5F6E-4907-B3A2-1503A15B2F8A}"/>
          </ac:picMkLst>
        </pc:picChg>
        <pc:picChg chg="del">
          <ac:chgData name="Fernando Adrán" userId="91d65148cfa86223" providerId="LiveId" clId="{963EF68E-AA11-4EC8-AD47-97A78F15E6DE}" dt="2018-06-16T17:09:35.572" v="4522" actId="478"/>
          <ac:picMkLst>
            <pc:docMk/>
            <pc:sldMk cId="1187712656" sldId="285"/>
            <ac:picMk id="5" creationId="{7571029C-9BCA-4365-A1F5-BCC16C62FB45}"/>
          </ac:picMkLst>
        </pc:picChg>
        <pc:picChg chg="del">
          <ac:chgData name="Fernando Adrán" userId="91d65148cfa86223" providerId="LiveId" clId="{963EF68E-AA11-4EC8-AD47-97A78F15E6DE}" dt="2018-06-16T17:09:35.958" v="4523" actId="478"/>
          <ac:picMkLst>
            <pc:docMk/>
            <pc:sldMk cId="1187712656" sldId="285"/>
            <ac:picMk id="6" creationId="{404D29F5-E41C-42A8-97DA-71B4B69A18EA}"/>
          </ac:picMkLst>
        </pc:picChg>
        <pc:picChg chg="mod">
          <ac:chgData name="Fernando Adrán" userId="91d65148cfa86223" providerId="LiveId" clId="{963EF68E-AA11-4EC8-AD47-97A78F15E6DE}" dt="2018-06-16T17:09:57.317" v="4543" actId="1076"/>
          <ac:picMkLst>
            <pc:docMk/>
            <pc:sldMk cId="1187712656" sldId="285"/>
            <ac:picMk id="7" creationId="{2CE54C3D-FAEB-4150-82C3-D80F16AB3CCD}"/>
          </ac:picMkLst>
        </pc:picChg>
        <pc:picChg chg="mod">
          <ac:chgData name="Fernando Adrán" userId="91d65148cfa86223" providerId="LiveId" clId="{963EF68E-AA11-4EC8-AD47-97A78F15E6DE}" dt="2018-06-16T17:10:01.567" v="4544" actId="1076"/>
          <ac:picMkLst>
            <pc:docMk/>
            <pc:sldMk cId="1187712656" sldId="285"/>
            <ac:picMk id="8" creationId="{5FCB57C1-42EC-4A1B-99E5-51AAF4396686}"/>
          </ac:picMkLst>
        </pc:picChg>
        <pc:picChg chg="add mod">
          <ac:chgData name="Fernando Adrán" userId="91d65148cfa86223" providerId="LiveId" clId="{963EF68E-AA11-4EC8-AD47-97A78F15E6DE}" dt="2018-06-16T17:10:18.379" v="4548" actId="1076"/>
          <ac:picMkLst>
            <pc:docMk/>
            <pc:sldMk cId="1187712656" sldId="285"/>
            <ac:picMk id="10" creationId="{C7CC163D-FCD5-42C2-8226-7D2845EF60F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27B455-EE56-4356-9EEB-8CA0F50C80E6}" type="doc">
      <dgm:prSet loTypeId="urn:microsoft.com/office/officeart/2005/8/layout/hList1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97EF6FD-5C03-449A-A006-D391F5D73701}">
      <dgm:prSet phldrT="[Texto]"/>
      <dgm:spPr/>
      <dgm:t>
        <a:bodyPr/>
        <a:lstStyle/>
        <a:p>
          <a:r>
            <a:rPr lang="en-GB" dirty="0"/>
            <a:t>CPU, GPU, RAM</a:t>
          </a:r>
        </a:p>
      </dgm:t>
    </dgm:pt>
    <dgm:pt modelId="{5DA1EC4A-D747-473F-81B9-BA1781358EF2}" type="parTrans" cxnId="{DEBFB35B-5138-4B0C-8B3E-CF717745AD20}">
      <dgm:prSet/>
      <dgm:spPr/>
      <dgm:t>
        <a:bodyPr/>
        <a:lstStyle/>
        <a:p>
          <a:endParaRPr lang="en-GB"/>
        </a:p>
      </dgm:t>
    </dgm:pt>
    <dgm:pt modelId="{545BE6C8-FF98-42B9-AC1D-ECC71771B8CC}" type="sibTrans" cxnId="{DEBFB35B-5138-4B0C-8B3E-CF717745AD20}">
      <dgm:prSet/>
      <dgm:spPr/>
      <dgm:t>
        <a:bodyPr/>
        <a:lstStyle/>
        <a:p>
          <a:endParaRPr lang="en-GB"/>
        </a:p>
      </dgm:t>
    </dgm:pt>
    <dgm:pt modelId="{082698BC-4413-47F4-9760-4C3DD09D30B0}">
      <dgm:prSet phldrT="[Texto]"/>
      <dgm:spPr/>
      <dgm:t>
        <a:bodyPr/>
        <a:lstStyle/>
        <a:p>
          <a:r>
            <a:rPr lang="es-ES" dirty="0"/>
            <a:t>Chipset Broadcom BCM2387</a:t>
          </a:r>
          <a:endParaRPr lang="en-GB" dirty="0"/>
        </a:p>
      </dgm:t>
    </dgm:pt>
    <dgm:pt modelId="{902606FB-5FD9-422F-8CC5-09332C8FAEB1}" type="parTrans" cxnId="{56863FEE-93FF-495F-8B35-226A26EBB0E6}">
      <dgm:prSet/>
      <dgm:spPr/>
      <dgm:t>
        <a:bodyPr/>
        <a:lstStyle/>
        <a:p>
          <a:endParaRPr lang="en-GB"/>
        </a:p>
      </dgm:t>
    </dgm:pt>
    <dgm:pt modelId="{5EDC4074-F204-4C1B-9BF6-F40CEB702E68}" type="sibTrans" cxnId="{56863FEE-93FF-495F-8B35-226A26EBB0E6}">
      <dgm:prSet/>
      <dgm:spPr/>
      <dgm:t>
        <a:bodyPr/>
        <a:lstStyle/>
        <a:p>
          <a:endParaRPr lang="en-GB"/>
        </a:p>
      </dgm:t>
    </dgm:pt>
    <dgm:pt modelId="{C835A8A7-A083-4EE1-BDB8-A842E3008874}">
      <dgm:prSet phldrT="[Texto]"/>
      <dgm:spPr/>
      <dgm:t>
        <a:bodyPr/>
        <a:lstStyle/>
        <a:p>
          <a:r>
            <a:rPr lang="es-ES" dirty="0"/>
            <a:t>1,2 GHz de Quad Core ARM Cortex-A53</a:t>
          </a:r>
          <a:endParaRPr lang="en-GB" dirty="0"/>
        </a:p>
      </dgm:t>
    </dgm:pt>
    <dgm:pt modelId="{ACF3B3D4-8CBD-45E9-8447-AD83FD5FA4A2}" type="parTrans" cxnId="{E4798C13-8D00-40EB-A038-71BA07FE464A}">
      <dgm:prSet/>
      <dgm:spPr/>
      <dgm:t>
        <a:bodyPr/>
        <a:lstStyle/>
        <a:p>
          <a:endParaRPr lang="en-GB"/>
        </a:p>
      </dgm:t>
    </dgm:pt>
    <dgm:pt modelId="{555F59B3-F1FC-4E0C-AE17-564FC24B3FD7}" type="sibTrans" cxnId="{E4798C13-8D00-40EB-A038-71BA07FE464A}">
      <dgm:prSet/>
      <dgm:spPr/>
      <dgm:t>
        <a:bodyPr/>
        <a:lstStyle/>
        <a:p>
          <a:endParaRPr lang="en-GB"/>
        </a:p>
      </dgm:t>
    </dgm:pt>
    <dgm:pt modelId="{F96FAF2F-C732-48CD-AF34-69D88BEF955B}">
      <dgm:prSet phldrT="[Texto]"/>
      <dgm:spPr/>
      <dgm:t>
        <a:bodyPr/>
        <a:lstStyle/>
        <a:p>
          <a:r>
            <a:rPr lang="es-ES" dirty="0"/>
            <a:t>GPU: Dual Core Video Core IVRAM</a:t>
          </a:r>
          <a:endParaRPr lang="en-GB" dirty="0"/>
        </a:p>
      </dgm:t>
    </dgm:pt>
    <dgm:pt modelId="{B407AC80-F6C1-4961-961F-F1245A917CF6}" type="parTrans" cxnId="{C4CDF3D8-BA05-4CAE-AF1E-41FD64AE8D17}">
      <dgm:prSet/>
      <dgm:spPr/>
      <dgm:t>
        <a:bodyPr/>
        <a:lstStyle/>
        <a:p>
          <a:endParaRPr lang="en-GB"/>
        </a:p>
      </dgm:t>
    </dgm:pt>
    <dgm:pt modelId="{6D6A8084-9441-4F63-AA6A-16E10F13E391}" type="sibTrans" cxnId="{C4CDF3D8-BA05-4CAE-AF1E-41FD64AE8D17}">
      <dgm:prSet/>
      <dgm:spPr/>
      <dgm:t>
        <a:bodyPr/>
        <a:lstStyle/>
        <a:p>
          <a:endParaRPr lang="en-GB"/>
        </a:p>
      </dgm:t>
    </dgm:pt>
    <dgm:pt modelId="{2EC5C028-B5CA-48CA-A043-E2EB4F79D4D0}">
      <dgm:prSet/>
      <dgm:spPr/>
      <dgm:t>
        <a:bodyPr/>
        <a:lstStyle/>
        <a:p>
          <a:r>
            <a:rPr lang="en-GB" noProof="0" dirty="0" err="1"/>
            <a:t>Conectividad</a:t>
          </a:r>
          <a:endParaRPr lang="en-GB" noProof="0" dirty="0"/>
        </a:p>
      </dgm:t>
    </dgm:pt>
    <dgm:pt modelId="{F56E7BC2-3D2E-46DC-88E5-D3FF33E87F08}" type="parTrans" cxnId="{C18ADA3A-052C-4E03-AB9E-FEEF9D8840EB}">
      <dgm:prSet/>
      <dgm:spPr/>
      <dgm:t>
        <a:bodyPr/>
        <a:lstStyle/>
        <a:p>
          <a:endParaRPr lang="en-GB"/>
        </a:p>
      </dgm:t>
    </dgm:pt>
    <dgm:pt modelId="{D0FC0673-D4DD-494C-9571-C6AFD8A97FFE}" type="sibTrans" cxnId="{C18ADA3A-052C-4E03-AB9E-FEEF9D8840EB}">
      <dgm:prSet/>
      <dgm:spPr/>
      <dgm:t>
        <a:bodyPr/>
        <a:lstStyle/>
        <a:p>
          <a:endParaRPr lang="en-GB"/>
        </a:p>
      </dgm:t>
    </dgm:pt>
    <dgm:pt modelId="{BC459AD6-315B-4E8B-8D34-064048C8272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b="0" i="0" dirty="0"/>
            <a:t>Ethernet socket 10/100 BaseT</a:t>
          </a:r>
          <a:endParaRPr lang="es-ES" dirty="0"/>
        </a:p>
      </dgm:t>
    </dgm:pt>
    <dgm:pt modelId="{53786F87-098C-4CC1-B5D6-047F7682EC74}" type="parTrans" cxnId="{5996E608-2CE6-402C-84C2-F371DA3DDB17}">
      <dgm:prSet/>
      <dgm:spPr/>
      <dgm:t>
        <a:bodyPr/>
        <a:lstStyle/>
        <a:p>
          <a:endParaRPr lang="en-GB"/>
        </a:p>
      </dgm:t>
    </dgm:pt>
    <dgm:pt modelId="{4DBA7253-7DF5-4241-9F4C-DE55990F512E}" type="sibTrans" cxnId="{5996E608-2CE6-402C-84C2-F371DA3DDB17}">
      <dgm:prSet/>
      <dgm:spPr/>
      <dgm:t>
        <a:bodyPr/>
        <a:lstStyle/>
        <a:p>
          <a:endParaRPr lang="en-GB"/>
        </a:p>
      </dgm:t>
    </dgm:pt>
    <dgm:pt modelId="{CCC18462-269F-476D-9BB4-453A3F3C5A4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b="0" i="0" dirty="0"/>
            <a:t>802.11 b / g / n WLAN &amp; Bluetooth 4.1 (Classic Bluetooth and LE)</a:t>
          </a:r>
        </a:p>
      </dgm:t>
    </dgm:pt>
    <dgm:pt modelId="{BE02C84E-8DC6-4B16-99F0-DDA8F512C575}" type="parTrans" cxnId="{EBC58C74-FB5F-42C0-BA1E-B5C94DCAA6C9}">
      <dgm:prSet/>
      <dgm:spPr/>
      <dgm:t>
        <a:bodyPr/>
        <a:lstStyle/>
        <a:p>
          <a:endParaRPr lang="en-GB"/>
        </a:p>
      </dgm:t>
    </dgm:pt>
    <dgm:pt modelId="{AF00A112-97E8-407D-BF9D-D9B7FF0AEFE9}" type="sibTrans" cxnId="{EBC58C74-FB5F-42C0-BA1E-B5C94DCAA6C9}">
      <dgm:prSet/>
      <dgm:spPr/>
      <dgm:t>
        <a:bodyPr/>
        <a:lstStyle/>
        <a:p>
          <a:endParaRPr lang="en-GB"/>
        </a:p>
      </dgm:t>
    </dgm:pt>
    <dgm:pt modelId="{B1540D03-2F37-4674-8E9F-6EAD91B48D96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b="0" i="0" dirty="0"/>
            <a:t>HDMI rev 1.3 y 1.4</a:t>
          </a:r>
        </a:p>
      </dgm:t>
    </dgm:pt>
    <dgm:pt modelId="{674C2201-3885-4DB3-A2B0-D5C2A3B2890A}" type="parTrans" cxnId="{469E8B48-FC7A-4A2E-A68C-967DB1A8E2FE}">
      <dgm:prSet/>
      <dgm:spPr/>
      <dgm:t>
        <a:bodyPr/>
        <a:lstStyle/>
        <a:p>
          <a:endParaRPr lang="en-GB"/>
        </a:p>
      </dgm:t>
    </dgm:pt>
    <dgm:pt modelId="{EC680B22-874A-4EC7-9F0D-57F8E3AEFF29}" type="sibTrans" cxnId="{469E8B48-FC7A-4A2E-A68C-967DB1A8E2FE}">
      <dgm:prSet/>
      <dgm:spPr/>
      <dgm:t>
        <a:bodyPr/>
        <a:lstStyle/>
        <a:p>
          <a:endParaRPr lang="en-GB"/>
        </a:p>
      </dgm:t>
    </dgm:pt>
    <dgm:pt modelId="{9C84AF4A-5C75-4679-ACF5-14D128F69CD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b="0" i="0" dirty="0"/>
            <a:t>3,5 mm Jack and HDMI</a:t>
          </a:r>
        </a:p>
      </dgm:t>
    </dgm:pt>
    <dgm:pt modelId="{8A8F99EC-3D94-4FCA-A188-51AE2373166F}" type="parTrans" cxnId="{66CC84A7-C538-42BB-9C32-E67D168CCAC8}">
      <dgm:prSet/>
      <dgm:spPr/>
      <dgm:t>
        <a:bodyPr/>
        <a:lstStyle/>
        <a:p>
          <a:endParaRPr lang="en-GB"/>
        </a:p>
      </dgm:t>
    </dgm:pt>
    <dgm:pt modelId="{5C99F0B9-A13D-4D2D-B5F5-5D3F3F6CF611}" type="sibTrans" cxnId="{66CC84A7-C538-42BB-9C32-E67D168CCAC8}">
      <dgm:prSet/>
      <dgm:spPr/>
      <dgm:t>
        <a:bodyPr/>
        <a:lstStyle/>
        <a:p>
          <a:endParaRPr lang="en-GB"/>
        </a:p>
      </dgm:t>
    </dgm:pt>
    <dgm:pt modelId="{1E2041EA-0683-49E5-8965-0B38CAA0D56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b="0" i="0" dirty="0"/>
            <a:t>USB 4 x Conector USB 2.0</a:t>
          </a:r>
        </a:p>
      </dgm:t>
    </dgm:pt>
    <dgm:pt modelId="{10E8D22F-71B6-4DAF-B0EB-15D59183055D}" type="parTrans" cxnId="{9E4B7220-D1CC-4BA0-846C-E3784FC9BECA}">
      <dgm:prSet/>
      <dgm:spPr/>
      <dgm:t>
        <a:bodyPr/>
        <a:lstStyle/>
        <a:p>
          <a:endParaRPr lang="en-GB"/>
        </a:p>
      </dgm:t>
    </dgm:pt>
    <dgm:pt modelId="{63544BFB-820E-40B6-80DD-F49A9972712A}" type="sibTrans" cxnId="{9E4B7220-D1CC-4BA0-846C-E3784FC9BECA}">
      <dgm:prSet/>
      <dgm:spPr/>
      <dgm:t>
        <a:bodyPr/>
        <a:lstStyle/>
        <a:p>
          <a:endParaRPr lang="en-GB"/>
        </a:p>
      </dgm:t>
    </dgm:pt>
    <dgm:pt modelId="{5BD08DEF-B419-4A48-BB46-223FD31E1E8A}">
      <dgm:prSet/>
      <dgm:spPr/>
      <dgm:t>
        <a:bodyPr/>
        <a:lstStyle/>
        <a:p>
          <a:r>
            <a:rPr lang="es-ES" b="0" i="0" dirty="0"/>
            <a:t>RAM: 1GB LPDDR2</a:t>
          </a:r>
          <a:endParaRPr lang="en-GB" dirty="0"/>
        </a:p>
      </dgm:t>
    </dgm:pt>
    <dgm:pt modelId="{02FC73B6-C1B6-45DC-832E-69D59FB32626}" type="parTrans" cxnId="{73BDCD4B-2456-4EE5-8E95-13AFF2D8E66D}">
      <dgm:prSet/>
      <dgm:spPr/>
      <dgm:t>
        <a:bodyPr/>
        <a:lstStyle/>
        <a:p>
          <a:endParaRPr lang="en-GB"/>
        </a:p>
      </dgm:t>
    </dgm:pt>
    <dgm:pt modelId="{95D83EB6-9B55-42E8-BB54-6FCD5E1DBC4D}" type="sibTrans" cxnId="{73BDCD4B-2456-4EE5-8E95-13AFF2D8E66D}">
      <dgm:prSet/>
      <dgm:spPr/>
      <dgm:t>
        <a:bodyPr/>
        <a:lstStyle/>
        <a:p>
          <a:endParaRPr lang="en-GB"/>
        </a:p>
      </dgm:t>
    </dgm:pt>
    <dgm:pt modelId="{C33409B5-29C9-41C9-B472-AE179E7E8E91}" type="pres">
      <dgm:prSet presAssocID="{DA27B455-EE56-4356-9EEB-8CA0F50C80E6}" presName="Name0" presStyleCnt="0">
        <dgm:presLayoutVars>
          <dgm:dir/>
          <dgm:animLvl val="lvl"/>
          <dgm:resizeHandles val="exact"/>
        </dgm:presLayoutVars>
      </dgm:prSet>
      <dgm:spPr/>
    </dgm:pt>
    <dgm:pt modelId="{846067E9-9657-4B8C-855B-6EB249D9CB5B}" type="pres">
      <dgm:prSet presAssocID="{597EF6FD-5C03-449A-A006-D391F5D73701}" presName="composite" presStyleCnt="0"/>
      <dgm:spPr/>
    </dgm:pt>
    <dgm:pt modelId="{DC1EF5F1-5586-4FEA-8D68-CE003E919CF2}" type="pres">
      <dgm:prSet presAssocID="{597EF6FD-5C03-449A-A006-D391F5D7370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FEA5A090-5160-46AE-AD65-407D5C1BACBE}" type="pres">
      <dgm:prSet presAssocID="{597EF6FD-5C03-449A-A006-D391F5D73701}" presName="desTx" presStyleLbl="alignAccFollowNode1" presStyleIdx="0" presStyleCnt="2">
        <dgm:presLayoutVars>
          <dgm:bulletEnabled val="1"/>
        </dgm:presLayoutVars>
      </dgm:prSet>
      <dgm:spPr/>
    </dgm:pt>
    <dgm:pt modelId="{5344F058-C6A0-4ADF-82E6-A2492520046D}" type="pres">
      <dgm:prSet presAssocID="{545BE6C8-FF98-42B9-AC1D-ECC71771B8CC}" presName="space" presStyleCnt="0"/>
      <dgm:spPr/>
    </dgm:pt>
    <dgm:pt modelId="{113AD4F5-A92B-41EB-A15E-19C0158A7C14}" type="pres">
      <dgm:prSet presAssocID="{2EC5C028-B5CA-48CA-A043-E2EB4F79D4D0}" presName="composite" presStyleCnt="0"/>
      <dgm:spPr/>
    </dgm:pt>
    <dgm:pt modelId="{B9D4C266-7DB0-4DAE-B213-51F87C6040E6}" type="pres">
      <dgm:prSet presAssocID="{2EC5C028-B5CA-48CA-A043-E2EB4F79D4D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9E66A0D8-9638-40E6-96E6-9D943CF104E9}" type="pres">
      <dgm:prSet presAssocID="{2EC5C028-B5CA-48CA-A043-E2EB4F79D4D0}" presName="desTx" presStyleLbl="alignAccFollowNode1" presStyleIdx="1" presStyleCnt="2" custLinFactNeighborX="1" custLinFactNeighborY="-1517">
        <dgm:presLayoutVars>
          <dgm:bulletEnabled val="1"/>
        </dgm:presLayoutVars>
      </dgm:prSet>
      <dgm:spPr/>
    </dgm:pt>
  </dgm:ptLst>
  <dgm:cxnLst>
    <dgm:cxn modelId="{3C851605-E333-4F1C-9ED5-B4D153C5B59D}" type="presOf" srcId="{082698BC-4413-47F4-9760-4C3DD09D30B0}" destId="{FEA5A090-5160-46AE-AD65-407D5C1BACBE}" srcOrd="0" destOrd="0" presId="urn:microsoft.com/office/officeart/2005/8/layout/hList1"/>
    <dgm:cxn modelId="{5996E608-2CE6-402C-84C2-F371DA3DDB17}" srcId="{2EC5C028-B5CA-48CA-A043-E2EB4F79D4D0}" destId="{BC459AD6-315B-4E8B-8D34-064048C82728}" srcOrd="0" destOrd="0" parTransId="{53786F87-098C-4CC1-B5D6-047F7682EC74}" sibTransId="{4DBA7253-7DF5-4241-9F4C-DE55990F512E}"/>
    <dgm:cxn modelId="{E093D10A-B660-42B3-9E8E-062437336EE6}" type="presOf" srcId="{597EF6FD-5C03-449A-A006-D391F5D73701}" destId="{DC1EF5F1-5586-4FEA-8D68-CE003E919CF2}" srcOrd="0" destOrd="0" presId="urn:microsoft.com/office/officeart/2005/8/layout/hList1"/>
    <dgm:cxn modelId="{457EAA0F-5E1F-4989-A669-9A1C4E4A66F0}" type="presOf" srcId="{F96FAF2F-C732-48CD-AF34-69D88BEF955B}" destId="{FEA5A090-5160-46AE-AD65-407D5C1BACBE}" srcOrd="0" destOrd="2" presId="urn:microsoft.com/office/officeart/2005/8/layout/hList1"/>
    <dgm:cxn modelId="{E4798C13-8D00-40EB-A038-71BA07FE464A}" srcId="{597EF6FD-5C03-449A-A006-D391F5D73701}" destId="{C835A8A7-A083-4EE1-BDB8-A842E3008874}" srcOrd="1" destOrd="0" parTransId="{ACF3B3D4-8CBD-45E9-8447-AD83FD5FA4A2}" sibTransId="{555F59B3-F1FC-4E0C-AE17-564FC24B3FD7}"/>
    <dgm:cxn modelId="{9E4B7220-D1CC-4BA0-846C-E3784FC9BECA}" srcId="{2EC5C028-B5CA-48CA-A043-E2EB4F79D4D0}" destId="{1E2041EA-0683-49E5-8965-0B38CAA0D56E}" srcOrd="4" destOrd="0" parTransId="{10E8D22F-71B6-4DAF-B0EB-15D59183055D}" sibTransId="{63544BFB-820E-40B6-80DD-F49A9972712A}"/>
    <dgm:cxn modelId="{5C662622-F561-40D4-BED3-7BBB456607FC}" type="presOf" srcId="{2EC5C028-B5CA-48CA-A043-E2EB4F79D4D0}" destId="{B9D4C266-7DB0-4DAE-B213-51F87C6040E6}" srcOrd="0" destOrd="0" presId="urn:microsoft.com/office/officeart/2005/8/layout/hList1"/>
    <dgm:cxn modelId="{C18ADA3A-052C-4E03-AB9E-FEEF9D8840EB}" srcId="{DA27B455-EE56-4356-9EEB-8CA0F50C80E6}" destId="{2EC5C028-B5CA-48CA-A043-E2EB4F79D4D0}" srcOrd="1" destOrd="0" parTransId="{F56E7BC2-3D2E-46DC-88E5-D3FF33E87F08}" sibTransId="{D0FC0673-D4DD-494C-9571-C6AFD8A97FFE}"/>
    <dgm:cxn modelId="{DEBFB35B-5138-4B0C-8B3E-CF717745AD20}" srcId="{DA27B455-EE56-4356-9EEB-8CA0F50C80E6}" destId="{597EF6FD-5C03-449A-A006-D391F5D73701}" srcOrd="0" destOrd="0" parTransId="{5DA1EC4A-D747-473F-81B9-BA1781358EF2}" sibTransId="{545BE6C8-FF98-42B9-AC1D-ECC71771B8CC}"/>
    <dgm:cxn modelId="{459A8E42-AB17-42C9-B361-99D683B7BADA}" type="presOf" srcId="{DA27B455-EE56-4356-9EEB-8CA0F50C80E6}" destId="{C33409B5-29C9-41C9-B472-AE179E7E8E91}" srcOrd="0" destOrd="0" presId="urn:microsoft.com/office/officeart/2005/8/layout/hList1"/>
    <dgm:cxn modelId="{469E8B48-FC7A-4A2E-A68C-967DB1A8E2FE}" srcId="{2EC5C028-B5CA-48CA-A043-E2EB4F79D4D0}" destId="{B1540D03-2F37-4674-8E9F-6EAD91B48D96}" srcOrd="2" destOrd="0" parTransId="{674C2201-3885-4DB3-A2B0-D5C2A3B2890A}" sibTransId="{EC680B22-874A-4EC7-9F0D-57F8E3AEFF29}"/>
    <dgm:cxn modelId="{73BDCD4B-2456-4EE5-8E95-13AFF2D8E66D}" srcId="{597EF6FD-5C03-449A-A006-D391F5D73701}" destId="{5BD08DEF-B419-4A48-BB46-223FD31E1E8A}" srcOrd="3" destOrd="0" parTransId="{02FC73B6-C1B6-45DC-832E-69D59FB32626}" sibTransId="{95D83EB6-9B55-42E8-BB54-6FCD5E1DBC4D}"/>
    <dgm:cxn modelId="{5BDC786D-4C06-4A34-817D-8AFAC2396EE8}" type="presOf" srcId="{B1540D03-2F37-4674-8E9F-6EAD91B48D96}" destId="{9E66A0D8-9638-40E6-96E6-9D943CF104E9}" srcOrd="0" destOrd="2" presId="urn:microsoft.com/office/officeart/2005/8/layout/hList1"/>
    <dgm:cxn modelId="{EBC58C74-FB5F-42C0-BA1E-B5C94DCAA6C9}" srcId="{2EC5C028-B5CA-48CA-A043-E2EB4F79D4D0}" destId="{CCC18462-269F-476D-9BB4-453A3F3C5A4E}" srcOrd="1" destOrd="0" parTransId="{BE02C84E-8DC6-4B16-99F0-DDA8F512C575}" sibTransId="{AF00A112-97E8-407D-BF9D-D9B7FF0AEFE9}"/>
    <dgm:cxn modelId="{66CC84A7-C538-42BB-9C32-E67D168CCAC8}" srcId="{2EC5C028-B5CA-48CA-A043-E2EB4F79D4D0}" destId="{9C84AF4A-5C75-4679-ACF5-14D128F69CDF}" srcOrd="3" destOrd="0" parTransId="{8A8F99EC-3D94-4FCA-A188-51AE2373166F}" sibTransId="{5C99F0B9-A13D-4D2D-B5F5-5D3F3F6CF611}"/>
    <dgm:cxn modelId="{60E081AA-FD99-4481-9332-741815404CE6}" type="presOf" srcId="{1E2041EA-0683-49E5-8965-0B38CAA0D56E}" destId="{9E66A0D8-9638-40E6-96E6-9D943CF104E9}" srcOrd="0" destOrd="4" presId="urn:microsoft.com/office/officeart/2005/8/layout/hList1"/>
    <dgm:cxn modelId="{3527A3BD-4CD2-40F1-879A-992E20252A16}" type="presOf" srcId="{9C84AF4A-5C75-4679-ACF5-14D128F69CDF}" destId="{9E66A0D8-9638-40E6-96E6-9D943CF104E9}" srcOrd="0" destOrd="3" presId="urn:microsoft.com/office/officeart/2005/8/layout/hList1"/>
    <dgm:cxn modelId="{E3FEFCBD-9E90-4AEC-A741-E21C3C1A7BD9}" type="presOf" srcId="{C835A8A7-A083-4EE1-BDB8-A842E3008874}" destId="{FEA5A090-5160-46AE-AD65-407D5C1BACBE}" srcOrd="0" destOrd="1" presId="urn:microsoft.com/office/officeart/2005/8/layout/hList1"/>
    <dgm:cxn modelId="{2CF9A0D5-B4D2-49C6-977C-2595CB855365}" type="presOf" srcId="{BC459AD6-315B-4E8B-8D34-064048C82728}" destId="{9E66A0D8-9638-40E6-96E6-9D943CF104E9}" srcOrd="0" destOrd="0" presId="urn:microsoft.com/office/officeart/2005/8/layout/hList1"/>
    <dgm:cxn modelId="{C4CDF3D8-BA05-4CAE-AF1E-41FD64AE8D17}" srcId="{597EF6FD-5C03-449A-A006-D391F5D73701}" destId="{F96FAF2F-C732-48CD-AF34-69D88BEF955B}" srcOrd="2" destOrd="0" parTransId="{B407AC80-F6C1-4961-961F-F1245A917CF6}" sibTransId="{6D6A8084-9441-4F63-AA6A-16E10F13E391}"/>
    <dgm:cxn modelId="{56863FEE-93FF-495F-8B35-226A26EBB0E6}" srcId="{597EF6FD-5C03-449A-A006-D391F5D73701}" destId="{082698BC-4413-47F4-9760-4C3DD09D30B0}" srcOrd="0" destOrd="0" parTransId="{902606FB-5FD9-422F-8CC5-09332C8FAEB1}" sibTransId="{5EDC4074-F204-4C1B-9BF6-F40CEB702E68}"/>
    <dgm:cxn modelId="{FC94FAF1-BD2F-48DD-8DC9-9B2A4A644590}" type="presOf" srcId="{CCC18462-269F-476D-9BB4-453A3F3C5A4E}" destId="{9E66A0D8-9638-40E6-96E6-9D943CF104E9}" srcOrd="0" destOrd="1" presId="urn:microsoft.com/office/officeart/2005/8/layout/hList1"/>
    <dgm:cxn modelId="{A1F6F5FE-9902-44A4-81E9-18E7A5B08900}" type="presOf" srcId="{5BD08DEF-B419-4A48-BB46-223FD31E1E8A}" destId="{FEA5A090-5160-46AE-AD65-407D5C1BACBE}" srcOrd="0" destOrd="3" presId="urn:microsoft.com/office/officeart/2005/8/layout/hList1"/>
    <dgm:cxn modelId="{05CB1549-3763-431F-A89B-EA915C94E2B6}" type="presParOf" srcId="{C33409B5-29C9-41C9-B472-AE179E7E8E91}" destId="{846067E9-9657-4B8C-855B-6EB249D9CB5B}" srcOrd="0" destOrd="0" presId="urn:microsoft.com/office/officeart/2005/8/layout/hList1"/>
    <dgm:cxn modelId="{F2A1B23D-8856-4003-8C76-E32EAB1925FD}" type="presParOf" srcId="{846067E9-9657-4B8C-855B-6EB249D9CB5B}" destId="{DC1EF5F1-5586-4FEA-8D68-CE003E919CF2}" srcOrd="0" destOrd="0" presId="urn:microsoft.com/office/officeart/2005/8/layout/hList1"/>
    <dgm:cxn modelId="{1A2383B5-8B5D-442C-9A4E-1B481EFC61FA}" type="presParOf" srcId="{846067E9-9657-4B8C-855B-6EB249D9CB5B}" destId="{FEA5A090-5160-46AE-AD65-407D5C1BACBE}" srcOrd="1" destOrd="0" presId="urn:microsoft.com/office/officeart/2005/8/layout/hList1"/>
    <dgm:cxn modelId="{73E75483-E250-46E3-8ADC-927C0E911009}" type="presParOf" srcId="{C33409B5-29C9-41C9-B472-AE179E7E8E91}" destId="{5344F058-C6A0-4ADF-82E6-A2492520046D}" srcOrd="1" destOrd="0" presId="urn:microsoft.com/office/officeart/2005/8/layout/hList1"/>
    <dgm:cxn modelId="{6F00E651-1A04-4B5C-ACEA-EA35BEBAA3A5}" type="presParOf" srcId="{C33409B5-29C9-41C9-B472-AE179E7E8E91}" destId="{113AD4F5-A92B-41EB-A15E-19C0158A7C14}" srcOrd="2" destOrd="0" presId="urn:microsoft.com/office/officeart/2005/8/layout/hList1"/>
    <dgm:cxn modelId="{52B4A424-F5CF-4A05-9102-CCA3B982A277}" type="presParOf" srcId="{113AD4F5-A92B-41EB-A15E-19C0158A7C14}" destId="{B9D4C266-7DB0-4DAE-B213-51F87C6040E6}" srcOrd="0" destOrd="0" presId="urn:microsoft.com/office/officeart/2005/8/layout/hList1"/>
    <dgm:cxn modelId="{77888255-0F1E-4162-AE16-5521102AB8C5}" type="presParOf" srcId="{113AD4F5-A92B-41EB-A15E-19C0158A7C14}" destId="{9E66A0D8-9638-40E6-96E6-9D943CF104E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EF5F1-5586-4FEA-8D68-CE003E919CF2}">
      <dsp:nvSpPr>
        <dsp:cNvPr id="0" name=""/>
        <dsp:cNvSpPr/>
      </dsp:nvSpPr>
      <dsp:spPr>
        <a:xfrm>
          <a:off x="26" y="225397"/>
          <a:ext cx="2499888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CPU, GPU, RAM</a:t>
          </a:r>
        </a:p>
      </dsp:txBody>
      <dsp:txXfrm>
        <a:off x="26" y="225397"/>
        <a:ext cx="2499888" cy="489600"/>
      </dsp:txXfrm>
    </dsp:sp>
    <dsp:sp modelId="{FEA5A090-5160-46AE-AD65-407D5C1BACBE}">
      <dsp:nvSpPr>
        <dsp:cNvPr id="0" name=""/>
        <dsp:cNvSpPr/>
      </dsp:nvSpPr>
      <dsp:spPr>
        <a:xfrm>
          <a:off x="26" y="714997"/>
          <a:ext cx="2499888" cy="25709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Chipset Broadcom BCM2387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1,2 GHz de Quad Core ARM Cortex-A53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GPU: Dual Core Video Core IVRAM</a:t>
          </a:r>
          <a:endParaRPr lang="en-GB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b="0" i="0" kern="1200" dirty="0"/>
            <a:t>RAM: 1GB LPDDR2</a:t>
          </a:r>
          <a:endParaRPr lang="en-GB" sz="1700" kern="1200" dirty="0"/>
        </a:p>
      </dsp:txBody>
      <dsp:txXfrm>
        <a:off x="26" y="714997"/>
        <a:ext cx="2499888" cy="2570949"/>
      </dsp:txXfrm>
    </dsp:sp>
    <dsp:sp modelId="{B9D4C266-7DB0-4DAE-B213-51F87C6040E6}">
      <dsp:nvSpPr>
        <dsp:cNvPr id="0" name=""/>
        <dsp:cNvSpPr/>
      </dsp:nvSpPr>
      <dsp:spPr>
        <a:xfrm>
          <a:off x="2849899" y="225397"/>
          <a:ext cx="2499888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 err="1"/>
            <a:t>Conectividad</a:t>
          </a:r>
          <a:endParaRPr lang="en-GB" sz="1700" kern="1200" noProof="0" dirty="0"/>
        </a:p>
      </dsp:txBody>
      <dsp:txXfrm>
        <a:off x="2849899" y="225397"/>
        <a:ext cx="2499888" cy="489600"/>
      </dsp:txXfrm>
    </dsp:sp>
    <dsp:sp modelId="{9E66A0D8-9638-40E6-96E6-9D943CF104E9}">
      <dsp:nvSpPr>
        <dsp:cNvPr id="0" name=""/>
        <dsp:cNvSpPr/>
      </dsp:nvSpPr>
      <dsp:spPr>
        <a:xfrm>
          <a:off x="2849924" y="675996"/>
          <a:ext cx="2499888" cy="25709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700" b="0" i="0" kern="1200" dirty="0"/>
            <a:t>Ethernet socket 10/100 BaseT</a:t>
          </a:r>
          <a:endParaRPr lang="es-E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700" b="0" i="0" kern="1200" dirty="0"/>
            <a:t>802.11 b / g / n WLAN &amp; Bluetooth 4.1 (Classic Bluetooth and LE)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700" b="0" i="0" kern="1200" dirty="0"/>
            <a:t>HDMI rev 1.3 y 1.4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700" b="0" i="0" kern="1200" dirty="0"/>
            <a:t>3,5 mm Jack and HDMI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700" b="0" i="0" kern="1200" dirty="0"/>
            <a:t>USB 4 x Conector USB 2.0</a:t>
          </a:r>
        </a:p>
      </dsp:txBody>
      <dsp:txXfrm>
        <a:off x="2849924" y="675996"/>
        <a:ext cx="2499888" cy="2570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3707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160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4569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8488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9040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9904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5120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4047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4439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287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834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5178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6914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7924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914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4838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533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4A9A07C-69E0-4960-8772-B3112C0AC024}" type="datetimeFigureOut">
              <a:rPr lang="es-ES" smtClean="0"/>
              <a:t>17/06/2018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0938E4C-EEB6-40DC-9B31-A8C33DE3005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643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11" Type="http://schemas.openxmlformats.org/officeDocument/2006/relationships/image" Target="../media/image32.png"/><Relationship Id="rId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30.pn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5.m4a"/><Relationship Id="rId16" Type="http://schemas.openxmlformats.org/officeDocument/2006/relationships/image" Target="../media/image3.png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jp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12C8831-B56A-4557-AE70-6D56117C7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7469" y="1602464"/>
            <a:ext cx="8964885" cy="261832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s-ES" sz="3200" dirty="0">
                <a:solidFill>
                  <a:schemeClr val="tx2"/>
                </a:solidFill>
              </a:rPr>
              <a:t>OPEN SOURCE SMART HOME SYSTEM</a:t>
            </a:r>
            <a:br>
              <a:rPr lang="es-ES" sz="3200" dirty="0">
                <a:solidFill>
                  <a:schemeClr val="tx2"/>
                </a:solidFill>
              </a:rPr>
            </a:br>
            <a:r>
              <a:rPr lang="es-ES" sz="2400" dirty="0">
                <a:solidFill>
                  <a:schemeClr val="tx2"/>
                </a:solidFill>
              </a:rPr>
              <a:t>(Arduino - Raspberry Pi - OpenHAB)</a:t>
            </a:r>
            <a:endParaRPr lang="es-ES" sz="3200" dirty="0">
              <a:solidFill>
                <a:schemeClr val="tx2"/>
              </a:solidFill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27A5F14-3DFA-4A1E-90DA-741DF9DF7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6612" y="5063207"/>
            <a:ext cx="7005742" cy="135044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José Fernando Adrán Otero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Grado de Tecnologías de las Telecomunicaciones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Arduino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Antoni Morell Pérez 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Pere </a:t>
            </a:r>
            <a:r>
              <a:rPr lang="es-ES_tradnl" sz="10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Tuset</a:t>
            </a:r>
            <a:r>
              <a:rPr lang="es-ES_tradnl" sz="1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Peiró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_tradnl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10/06/2018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esultado de imagen de uoc">
            <a:extLst>
              <a:ext uri="{FF2B5EF4-FFF2-40B4-BE49-F238E27FC236}">
                <a16:creationId xmlns:a16="http://schemas.microsoft.com/office/drawing/2014/main" id="{74483411-06C3-4013-8BB7-AD01FF13B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4"/>
          <a:stretch/>
        </p:blipFill>
        <p:spPr bwMode="auto">
          <a:xfrm>
            <a:off x="9159744" y="0"/>
            <a:ext cx="2492610" cy="189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3002935-9ED9-4244-9083-46168CCBF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51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7361"/>
    </mc:Choice>
    <mc:Fallback xmlns="">
      <p:transition spd="slow" advTm="27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DD5E172-1706-4508-8E11-AC3440A69517}"/>
              </a:ext>
            </a:extLst>
          </p:cNvPr>
          <p:cNvSpPr txBox="1"/>
          <p:nvPr/>
        </p:nvSpPr>
        <p:spPr>
          <a:xfrm>
            <a:off x="1680251" y="1232452"/>
            <a:ext cx="65838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El Sistema usará Arduino Mega como controladores remotos</a:t>
            </a:r>
          </a:p>
          <a:p>
            <a:pPr algn="just"/>
            <a:r>
              <a:rPr lang="es-ES" dirty="0"/>
              <a:t>Los Arduino ejecutarán las ordenes recibidas por </a:t>
            </a:r>
            <a:r>
              <a:rPr lang="es-ES" dirty="0" err="1"/>
              <a:t>OpenHab</a:t>
            </a:r>
            <a:r>
              <a:rPr lang="es-ES" dirty="0"/>
              <a:t>, así como las suyas propias programadas en su Sketch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Necesita una Fuente de alimentación de 5V 2.5A como mínimo, sobre todo en el caso de utilizar su propia Fuente para la activación de relés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879400-1487-4630-A71A-71FC7B211522}"/>
              </a:ext>
            </a:extLst>
          </p:cNvPr>
          <p:cNvSpPr txBox="1"/>
          <p:nvPr/>
        </p:nvSpPr>
        <p:spPr>
          <a:xfrm>
            <a:off x="1407477" y="3532668"/>
            <a:ext cx="130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Hardware Layout</a:t>
            </a:r>
          </a:p>
        </p:txBody>
      </p:sp>
      <p:pic>
        <p:nvPicPr>
          <p:cNvPr id="3074" name="Picture 2" descr="Image result for arduino">
            <a:extLst>
              <a:ext uri="{FF2B5EF4-FFF2-40B4-BE49-F238E27FC236}">
                <a16:creationId xmlns:a16="http://schemas.microsoft.com/office/drawing/2014/main" id="{EFC4B6F1-E227-4841-9978-CBB0C9B52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672" y="-51618"/>
            <a:ext cx="2180754" cy="218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967E7F05-46A6-455F-9431-FF20017F7AF5}"/>
              </a:ext>
            </a:extLst>
          </p:cNvPr>
          <p:cNvSpPr txBox="1">
            <a:spLocks/>
          </p:cNvSpPr>
          <p:nvPr/>
        </p:nvSpPr>
        <p:spPr>
          <a:xfrm>
            <a:off x="1581929" y="508820"/>
            <a:ext cx="7660394" cy="45474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S" dirty="0"/>
              <a:t> Arduino</a:t>
            </a:r>
          </a:p>
        </p:txBody>
      </p:sp>
      <p:pic>
        <p:nvPicPr>
          <p:cNvPr id="1026" name="Picture 2" descr="Resultado de imagen de layout arduino mega 2560">
            <a:extLst>
              <a:ext uri="{FF2B5EF4-FFF2-40B4-BE49-F238E27FC236}">
                <a16:creationId xmlns:a16="http://schemas.microsoft.com/office/drawing/2014/main" id="{AE6D74CA-EC3C-4948-BDB8-26D6166AF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067" y="3584548"/>
            <a:ext cx="4054713" cy="2670716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93176B2-13B7-4FC6-A2F8-478A23214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4176" y="2469514"/>
            <a:ext cx="3387250" cy="37857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13A6BE-17D2-4748-AA95-43BB4EE6A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4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12"/>
    </mc:Choice>
    <mc:Fallback xmlns="">
      <p:transition spd="slow" advTm="86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>
            <a:extLst>
              <a:ext uri="{FF2B5EF4-FFF2-40B4-BE49-F238E27FC236}">
                <a16:creationId xmlns:a16="http://schemas.microsoft.com/office/drawing/2014/main" id="{4F96A299-3DEB-4708-8FD1-C2621A054184}"/>
              </a:ext>
            </a:extLst>
          </p:cNvPr>
          <p:cNvSpPr txBox="1"/>
          <p:nvPr/>
        </p:nvSpPr>
        <p:spPr>
          <a:xfrm>
            <a:off x="9061200" y="1988985"/>
            <a:ext cx="1888674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dirty="0"/>
              <a:t>LED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s-ES" dirty="0"/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s-ES" dirty="0" err="1"/>
              <a:t>Buzzer</a:t>
            </a:r>
            <a:endParaRPr lang="es-ES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s-E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dirty="0"/>
              <a:t>Relé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s-ES" dirty="0"/>
          </a:p>
          <a:p>
            <a:pPr algn="r">
              <a:spcBef>
                <a:spcPts val="600"/>
              </a:spcBef>
              <a:spcAft>
                <a:spcPts val="600"/>
              </a:spcAft>
            </a:pPr>
            <a:endParaRPr lang="es-ES" dirty="0"/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s-ES" dirty="0"/>
              <a:t>ACTUADORES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80FEB79-FFCF-4F4F-8164-C61351FC0909}"/>
              </a:ext>
            </a:extLst>
          </p:cNvPr>
          <p:cNvSpPr txBox="1"/>
          <p:nvPr/>
        </p:nvSpPr>
        <p:spPr>
          <a:xfrm>
            <a:off x="2429359" y="1040034"/>
            <a:ext cx="2530701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SENSORES</a:t>
            </a:r>
            <a:endParaRPr lang="es-ES" dirty="0"/>
          </a:p>
          <a:p>
            <a:endParaRPr lang="es-E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dirty="0"/>
              <a:t>LDR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s-ES" dirty="0"/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s-ES" dirty="0"/>
              <a:t>DHT22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s-E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dirty="0"/>
              <a:t>Sensor de Inundación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s-ES" dirty="0"/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s-ES" dirty="0"/>
              <a:t>PIR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s-E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dirty="0"/>
              <a:t>Sensor de llama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s-ES" dirty="0"/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s-ES" dirty="0"/>
              <a:t>Sensor de Gas</a:t>
            </a:r>
          </a:p>
        </p:txBody>
      </p:sp>
      <p:pic>
        <p:nvPicPr>
          <p:cNvPr id="7" name="Picture 2" descr="Image result for arduino">
            <a:extLst>
              <a:ext uri="{FF2B5EF4-FFF2-40B4-BE49-F238E27FC236}">
                <a16:creationId xmlns:a16="http://schemas.microsoft.com/office/drawing/2014/main" id="{4228970B-6832-4F9C-80F4-8F9D18B37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672" y="-51618"/>
            <a:ext cx="2180754" cy="218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53BDFE7-CF72-4509-81F9-B8A54BBAB642}"/>
              </a:ext>
            </a:extLst>
          </p:cNvPr>
          <p:cNvSpPr txBox="1">
            <a:spLocks/>
          </p:cNvSpPr>
          <p:nvPr/>
        </p:nvSpPr>
        <p:spPr>
          <a:xfrm>
            <a:off x="1581929" y="508820"/>
            <a:ext cx="7660394" cy="45474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S" dirty="0"/>
              <a:t>Sensores y actuadores</a:t>
            </a:r>
          </a:p>
        </p:txBody>
      </p:sp>
      <p:pic>
        <p:nvPicPr>
          <p:cNvPr id="11" name="Picture 2" descr="Resultado de imagen de rele arduino">
            <a:extLst>
              <a:ext uri="{FF2B5EF4-FFF2-40B4-BE49-F238E27FC236}">
                <a16:creationId xmlns:a16="http://schemas.microsoft.com/office/drawing/2014/main" id="{1A94A446-9C37-4310-972E-620F98B5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683" y="3868803"/>
            <a:ext cx="1342218" cy="134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de dht22">
            <a:extLst>
              <a:ext uri="{FF2B5EF4-FFF2-40B4-BE49-F238E27FC236}">
                <a16:creationId xmlns:a16="http://schemas.microsoft.com/office/drawing/2014/main" id="{9F620994-E228-41A9-84CD-EC5CB5374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797">
            <a:off x="5117542" y="2203162"/>
            <a:ext cx="779092" cy="77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sultado de imagen de ldr">
            <a:extLst>
              <a:ext uri="{FF2B5EF4-FFF2-40B4-BE49-F238E27FC236}">
                <a16:creationId xmlns:a16="http://schemas.microsoft.com/office/drawing/2014/main" id="{1E108F8F-0449-4EC8-B97D-267064AF9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3936" flipH="1">
            <a:off x="1822412" y="1495266"/>
            <a:ext cx="818773" cy="81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de arduino pir">
            <a:extLst>
              <a:ext uri="{FF2B5EF4-FFF2-40B4-BE49-F238E27FC236}">
                <a16:creationId xmlns:a16="http://schemas.microsoft.com/office/drawing/2014/main" id="{344691E0-5AE5-4CBB-912C-160BB5DC4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08" y="3694607"/>
            <a:ext cx="1657741" cy="14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de arduino flame">
            <a:extLst>
              <a:ext uri="{FF2B5EF4-FFF2-40B4-BE49-F238E27FC236}">
                <a16:creationId xmlns:a16="http://schemas.microsoft.com/office/drawing/2014/main" id="{2B781599-3F19-4190-B150-A8AF6DCB1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1"/>
          <a:stretch/>
        </p:blipFill>
        <p:spPr bwMode="auto">
          <a:xfrm>
            <a:off x="1570263" y="4614874"/>
            <a:ext cx="1063910" cy="116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de arduino mq 35">
            <a:extLst>
              <a:ext uri="{FF2B5EF4-FFF2-40B4-BE49-F238E27FC236}">
                <a16:creationId xmlns:a16="http://schemas.microsoft.com/office/drawing/2014/main" id="{82CB5395-4C55-4DE6-B8F1-A35631680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541" y="5637400"/>
            <a:ext cx="1177631" cy="9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de arduino water level sensor">
            <a:extLst>
              <a:ext uri="{FF2B5EF4-FFF2-40B4-BE49-F238E27FC236}">
                <a16:creationId xmlns:a16="http://schemas.microsoft.com/office/drawing/2014/main" id="{FDE31F12-4F54-4855-98FB-FA28453A2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9" r="16666" b="23683"/>
          <a:stretch/>
        </p:blipFill>
        <p:spPr bwMode="auto">
          <a:xfrm>
            <a:off x="1652763" y="2792340"/>
            <a:ext cx="1094060" cy="12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n de arduino buzzer">
            <a:extLst>
              <a:ext uri="{FF2B5EF4-FFF2-40B4-BE49-F238E27FC236}">
                <a16:creationId xmlns:a16="http://schemas.microsoft.com/office/drawing/2014/main" id="{D4A4BDF3-44DB-490E-BFBD-71F199AC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173" y="3139450"/>
            <a:ext cx="1108887" cy="110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sultado de imagen de led rojo">
            <a:extLst>
              <a:ext uri="{FF2B5EF4-FFF2-40B4-BE49-F238E27FC236}">
                <a16:creationId xmlns:a16="http://schemas.microsoft.com/office/drawing/2014/main" id="{2E377625-A174-431B-8690-A88CE793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516" y="2264240"/>
            <a:ext cx="1094061" cy="10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BB35E4C0-A4F4-4E61-8E38-6ED9257727A3}"/>
              </a:ext>
            </a:extLst>
          </p:cNvPr>
          <p:cNvSpPr/>
          <p:nvPr/>
        </p:nvSpPr>
        <p:spPr>
          <a:xfrm>
            <a:off x="4934091" y="1323954"/>
            <a:ext cx="1161909" cy="369331"/>
          </a:xfrm>
          <a:prstGeom prst="rightArrow">
            <a:avLst/>
          </a:prstGeom>
          <a:solidFill>
            <a:srgbClr val="A5A5A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2B895DD7-748B-47B8-9673-2B0FF43263AC}"/>
              </a:ext>
            </a:extLst>
          </p:cNvPr>
          <p:cNvSpPr/>
          <p:nvPr/>
        </p:nvSpPr>
        <p:spPr>
          <a:xfrm flipH="1">
            <a:off x="7304361" y="5666916"/>
            <a:ext cx="1161909" cy="369331"/>
          </a:xfrm>
          <a:prstGeom prst="rightArrow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60F62A4-3551-44A1-85C3-CBB5F110E335}"/>
              </a:ext>
            </a:extLst>
          </p:cNvPr>
          <p:cNvSpPr txBox="1"/>
          <p:nvPr/>
        </p:nvSpPr>
        <p:spPr>
          <a:xfrm>
            <a:off x="4934088" y="1354730"/>
            <a:ext cx="1378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PUBLISH</a:t>
            </a:r>
            <a:endParaRPr lang="en-GB" sz="14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F71E38E-40CF-41A4-8E6B-B98FA88EF40D}"/>
              </a:ext>
            </a:extLst>
          </p:cNvPr>
          <p:cNvSpPr txBox="1"/>
          <p:nvPr/>
        </p:nvSpPr>
        <p:spPr>
          <a:xfrm>
            <a:off x="7490073" y="5697692"/>
            <a:ext cx="1378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SUBSCRIBE</a:t>
            </a:r>
            <a:endParaRPr lang="en-GB" sz="1400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8928F61-6DEB-4973-8997-AE19506E4AAB}"/>
              </a:ext>
            </a:extLst>
          </p:cNvPr>
          <p:cNvSpPr/>
          <p:nvPr/>
        </p:nvSpPr>
        <p:spPr>
          <a:xfrm>
            <a:off x="6353427" y="1093827"/>
            <a:ext cx="837337" cy="5607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s-ES" sz="1400" dirty="0"/>
              <a:t>MQTT – ARDUINO MEGA</a:t>
            </a:r>
            <a:endParaRPr lang="en-GB" sz="1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C63872-8DD8-434C-A217-7D97FBC39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59"/>
    </mc:Choice>
    <mc:Fallback xmlns="">
      <p:transition spd="slow" advTm="55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61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1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1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61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  <p:bldP spid="2" grpId="0"/>
      <p:bldP spid="15" grpId="0" animBg="1"/>
      <p:bldP spid="16" grpId="0" animBg="1"/>
      <p:bldP spid="17" grpId="0"/>
      <p:bldP spid="18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7AE585-961E-4B9F-862C-F0A39775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144" y="2296487"/>
            <a:ext cx="10018713" cy="1752599"/>
          </a:xfrm>
        </p:spPr>
        <p:txBody>
          <a:bodyPr>
            <a:normAutofit/>
          </a:bodyPr>
          <a:lstStyle/>
          <a:p>
            <a:r>
              <a:rPr lang="es-ES" sz="4800" dirty="0"/>
              <a:t>IMPLEMENTACIÓN</a:t>
            </a:r>
            <a:endParaRPr lang="en-GB" sz="4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FF3F9A-26CD-43FA-B6DD-57B6A9E6F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9"/>
    </mc:Choice>
    <mc:Fallback xmlns="">
      <p:transition spd="slow" advTm="4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DF7D1ABB-4AB8-4504-8FAD-1692689FBDA9}"/>
              </a:ext>
            </a:extLst>
          </p:cNvPr>
          <p:cNvSpPr/>
          <p:nvPr/>
        </p:nvSpPr>
        <p:spPr>
          <a:xfrm>
            <a:off x="1845580" y="1166069"/>
            <a:ext cx="7617201" cy="1392812"/>
          </a:xfrm>
          <a:prstGeom prst="roundRect">
            <a:avLst/>
          </a:prstGeom>
          <a:solidFill>
            <a:srgbClr val="00878F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2" descr="Image result for arduino">
            <a:extLst>
              <a:ext uri="{FF2B5EF4-FFF2-40B4-BE49-F238E27FC236}">
                <a16:creationId xmlns:a16="http://schemas.microsoft.com/office/drawing/2014/main" id="{37F4D3C9-363C-481A-BCD0-2510765EB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620" y="-51618"/>
            <a:ext cx="1407806" cy="140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E162730-00E9-4FAB-B4CB-99E2966110EE}"/>
              </a:ext>
            </a:extLst>
          </p:cNvPr>
          <p:cNvSpPr txBox="1"/>
          <p:nvPr/>
        </p:nvSpPr>
        <p:spPr>
          <a:xfrm>
            <a:off x="2119618" y="1572928"/>
            <a:ext cx="281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</a:rPr>
              <a:t>INICIO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C246F72-4BBB-422B-AA15-1D03C7984B3F}"/>
              </a:ext>
            </a:extLst>
          </p:cNvPr>
          <p:cNvSpPr/>
          <p:nvPr/>
        </p:nvSpPr>
        <p:spPr>
          <a:xfrm>
            <a:off x="1845579" y="4152596"/>
            <a:ext cx="7617201" cy="956242"/>
          </a:xfrm>
          <a:prstGeom prst="roundRect">
            <a:avLst/>
          </a:prstGeom>
          <a:solidFill>
            <a:srgbClr val="00878F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5F5BF611-23FD-465C-8CD5-639C0C29F6F0}"/>
              </a:ext>
            </a:extLst>
          </p:cNvPr>
          <p:cNvSpPr/>
          <p:nvPr/>
        </p:nvSpPr>
        <p:spPr>
          <a:xfrm>
            <a:off x="5117284" y="1166069"/>
            <a:ext cx="4345496" cy="42783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9F9C689-B180-4E07-8C11-5872DD4B384B}"/>
              </a:ext>
            </a:extLst>
          </p:cNvPr>
          <p:cNvSpPr txBox="1"/>
          <p:nvPr/>
        </p:nvSpPr>
        <p:spPr>
          <a:xfrm>
            <a:off x="5302152" y="1174268"/>
            <a:ext cx="407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Librerías</a:t>
            </a:r>
            <a:endParaRPr lang="en-GB" sz="2400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02BB0BC-E92A-43B4-976C-A02040C2C885}"/>
              </a:ext>
            </a:extLst>
          </p:cNvPr>
          <p:cNvSpPr/>
          <p:nvPr/>
        </p:nvSpPr>
        <p:spPr>
          <a:xfrm>
            <a:off x="5117284" y="1602107"/>
            <a:ext cx="4345496" cy="47871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1B47E3B-9AD0-47DA-81AE-0C9443853FF9}"/>
              </a:ext>
            </a:extLst>
          </p:cNvPr>
          <p:cNvSpPr txBox="1"/>
          <p:nvPr/>
        </p:nvSpPr>
        <p:spPr>
          <a:xfrm>
            <a:off x="5302152" y="1627352"/>
            <a:ext cx="407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Variables</a:t>
            </a:r>
            <a:endParaRPr lang="en-GB" sz="2400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1D258124-73D9-48BE-AEB9-41736BD6A8C9}"/>
              </a:ext>
            </a:extLst>
          </p:cNvPr>
          <p:cNvSpPr/>
          <p:nvPr/>
        </p:nvSpPr>
        <p:spPr>
          <a:xfrm>
            <a:off x="5117284" y="2089017"/>
            <a:ext cx="4345496" cy="46986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BEDD6EE-6CFA-4B05-8C31-CCC08010056E}"/>
              </a:ext>
            </a:extLst>
          </p:cNvPr>
          <p:cNvSpPr txBox="1"/>
          <p:nvPr/>
        </p:nvSpPr>
        <p:spPr>
          <a:xfrm>
            <a:off x="5302152" y="2097216"/>
            <a:ext cx="407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Inicialización de Red</a:t>
            </a:r>
            <a:endParaRPr lang="en-GB" sz="2400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56A333CE-39D3-4AA2-ABCD-4CD67E63B4E4}"/>
              </a:ext>
            </a:extLst>
          </p:cNvPr>
          <p:cNvSpPr/>
          <p:nvPr/>
        </p:nvSpPr>
        <p:spPr>
          <a:xfrm>
            <a:off x="1845579" y="2659332"/>
            <a:ext cx="7617201" cy="1392812"/>
          </a:xfrm>
          <a:prstGeom prst="roundRect">
            <a:avLst/>
          </a:prstGeom>
          <a:solidFill>
            <a:srgbClr val="00878F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431EE44-E5A8-4994-B655-820F8D2B635D}"/>
              </a:ext>
            </a:extLst>
          </p:cNvPr>
          <p:cNvSpPr txBox="1"/>
          <p:nvPr/>
        </p:nvSpPr>
        <p:spPr>
          <a:xfrm>
            <a:off x="2119617" y="3066191"/>
            <a:ext cx="281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FUNCIONES</a:t>
            </a:r>
            <a:endParaRPr lang="en-GB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C4AFD023-8224-41B5-A7B3-94AEF78ACD00}"/>
              </a:ext>
            </a:extLst>
          </p:cNvPr>
          <p:cNvSpPr/>
          <p:nvPr/>
        </p:nvSpPr>
        <p:spPr>
          <a:xfrm>
            <a:off x="5117282" y="2659332"/>
            <a:ext cx="4345497" cy="42783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7E2D3DE-AC36-4BE1-8050-55D1BB195CF4}"/>
              </a:ext>
            </a:extLst>
          </p:cNvPr>
          <p:cNvSpPr txBox="1"/>
          <p:nvPr/>
        </p:nvSpPr>
        <p:spPr>
          <a:xfrm>
            <a:off x="5302151" y="2667531"/>
            <a:ext cx="407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Callback</a:t>
            </a:r>
            <a:r>
              <a:rPr lang="es-ES" sz="2400" dirty="0"/>
              <a:t> / </a:t>
            </a:r>
            <a:r>
              <a:rPr lang="es-ES" sz="2400" dirty="0" err="1"/>
              <a:t>Reconnect</a:t>
            </a:r>
            <a:endParaRPr lang="en-GB" sz="2400" dirty="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CFC99903-2F12-495F-B124-5E24F3D7BCC9}"/>
              </a:ext>
            </a:extLst>
          </p:cNvPr>
          <p:cNvSpPr/>
          <p:nvPr/>
        </p:nvSpPr>
        <p:spPr>
          <a:xfrm>
            <a:off x="5117282" y="3095370"/>
            <a:ext cx="4345497" cy="47871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F335FE5-162B-4D8F-B5C1-05FFF7E21F29}"/>
              </a:ext>
            </a:extLst>
          </p:cNvPr>
          <p:cNvSpPr txBox="1"/>
          <p:nvPr/>
        </p:nvSpPr>
        <p:spPr>
          <a:xfrm>
            <a:off x="5302151" y="3120615"/>
            <a:ext cx="407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Lectura de sensores</a:t>
            </a:r>
            <a:endParaRPr lang="en-GB" sz="2400" dirty="0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D2D57D45-AB42-41B4-957F-70EEDEEFFB90}"/>
              </a:ext>
            </a:extLst>
          </p:cNvPr>
          <p:cNvSpPr/>
          <p:nvPr/>
        </p:nvSpPr>
        <p:spPr>
          <a:xfrm>
            <a:off x="5117282" y="3582280"/>
            <a:ext cx="4345497" cy="46986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A3B70FA-891E-48CF-A9DB-B05F2F97299A}"/>
              </a:ext>
            </a:extLst>
          </p:cNvPr>
          <p:cNvSpPr txBox="1"/>
          <p:nvPr/>
        </p:nvSpPr>
        <p:spPr>
          <a:xfrm>
            <a:off x="5302151" y="3590479"/>
            <a:ext cx="407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MQTTPublish</a:t>
            </a:r>
            <a:endParaRPr lang="en-GB" sz="2400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E48929C-D0E8-4046-A6E1-E7C96249BA5A}"/>
              </a:ext>
            </a:extLst>
          </p:cNvPr>
          <p:cNvSpPr txBox="1"/>
          <p:nvPr/>
        </p:nvSpPr>
        <p:spPr>
          <a:xfrm>
            <a:off x="2119617" y="4345461"/>
            <a:ext cx="281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Setup</a:t>
            </a:r>
            <a:r>
              <a:rPr lang="es-ES" dirty="0"/>
              <a:t>()</a:t>
            </a:r>
            <a:endParaRPr lang="en-GB" dirty="0"/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3BF6BB1C-59B0-4015-802D-F08A6087E256}"/>
              </a:ext>
            </a:extLst>
          </p:cNvPr>
          <p:cNvSpPr/>
          <p:nvPr/>
        </p:nvSpPr>
        <p:spPr>
          <a:xfrm>
            <a:off x="1845578" y="5251589"/>
            <a:ext cx="7617201" cy="956243"/>
          </a:xfrm>
          <a:prstGeom prst="roundRect">
            <a:avLst/>
          </a:prstGeom>
          <a:solidFill>
            <a:srgbClr val="00878F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772D1E3-B753-43DF-BF76-CCE74B6BAA08}"/>
              </a:ext>
            </a:extLst>
          </p:cNvPr>
          <p:cNvSpPr txBox="1"/>
          <p:nvPr/>
        </p:nvSpPr>
        <p:spPr>
          <a:xfrm>
            <a:off x="2119617" y="5444454"/>
            <a:ext cx="281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Loop</a:t>
            </a:r>
            <a:r>
              <a:rPr lang="es-ES" dirty="0"/>
              <a:t>()</a:t>
            </a:r>
            <a:endParaRPr lang="en-GB" dirty="0"/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DA3CE2E3-CE83-48F0-B007-847DDE6DE2B0}"/>
              </a:ext>
            </a:extLst>
          </p:cNvPr>
          <p:cNvSpPr/>
          <p:nvPr/>
        </p:nvSpPr>
        <p:spPr>
          <a:xfrm>
            <a:off x="5117282" y="4152595"/>
            <a:ext cx="4345497" cy="97167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2AEE1A5-5719-4F6D-AE06-BB31A9585089}"/>
              </a:ext>
            </a:extLst>
          </p:cNvPr>
          <p:cNvSpPr txBox="1"/>
          <p:nvPr/>
        </p:nvSpPr>
        <p:spPr>
          <a:xfrm>
            <a:off x="5302151" y="4160794"/>
            <a:ext cx="4076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Inicializan valores de conexión y estado de los pines (IN/OUT)</a:t>
            </a:r>
            <a:endParaRPr lang="en-GB" sz="2400" dirty="0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891096BC-5290-4462-A833-852F15470B41}"/>
              </a:ext>
            </a:extLst>
          </p:cNvPr>
          <p:cNvSpPr/>
          <p:nvPr/>
        </p:nvSpPr>
        <p:spPr>
          <a:xfrm>
            <a:off x="5117282" y="5251589"/>
            <a:ext cx="4345497" cy="97167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C66621B-A4FF-4F19-9430-E8722D3C4CA4}"/>
              </a:ext>
            </a:extLst>
          </p:cNvPr>
          <p:cNvSpPr txBox="1"/>
          <p:nvPr/>
        </p:nvSpPr>
        <p:spPr>
          <a:xfrm>
            <a:off x="5302151" y="5259788"/>
            <a:ext cx="4076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Se lanzan las funciones definidas en el programa</a:t>
            </a:r>
            <a:endParaRPr lang="en-GB" sz="2400" dirty="0"/>
          </a:p>
        </p:txBody>
      </p:sp>
      <p:sp>
        <p:nvSpPr>
          <p:cNvPr id="36" name="Abrir llave 35">
            <a:extLst>
              <a:ext uri="{FF2B5EF4-FFF2-40B4-BE49-F238E27FC236}">
                <a16:creationId xmlns:a16="http://schemas.microsoft.com/office/drawing/2014/main" id="{533503DB-BA4F-4E46-B37F-EE949EBDE7D6}"/>
              </a:ext>
            </a:extLst>
          </p:cNvPr>
          <p:cNvSpPr/>
          <p:nvPr/>
        </p:nvSpPr>
        <p:spPr>
          <a:xfrm>
            <a:off x="9462779" y="1315663"/>
            <a:ext cx="796954" cy="4060226"/>
          </a:xfrm>
          <a:prstGeom prst="leftBrace">
            <a:avLst/>
          </a:prstGeom>
          <a:ln w="19050">
            <a:solidFill>
              <a:srgbClr val="008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724BAA3E-04D0-48F1-A17B-FE80B7A54F05}"/>
              </a:ext>
            </a:extLst>
          </p:cNvPr>
          <p:cNvSpPr/>
          <p:nvPr/>
        </p:nvSpPr>
        <p:spPr>
          <a:xfrm>
            <a:off x="10050010" y="1520678"/>
            <a:ext cx="1719743" cy="305541"/>
          </a:xfrm>
          <a:prstGeom prst="roundRect">
            <a:avLst/>
          </a:prstGeom>
          <a:solidFill>
            <a:srgbClr val="00878F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43D51EF-D23D-4A9D-A429-BEBA0AA4157B}"/>
              </a:ext>
            </a:extLst>
          </p:cNvPr>
          <p:cNvSpPr txBox="1"/>
          <p:nvPr/>
        </p:nvSpPr>
        <p:spPr>
          <a:xfrm>
            <a:off x="10146484" y="1492735"/>
            <a:ext cx="154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sz="2000" dirty="0"/>
              <a:t>readDHT22()</a:t>
            </a:r>
            <a:endParaRPr lang="en-GB" sz="2000" dirty="0"/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AC041168-CB25-4639-AE0F-612900D00C3F}"/>
              </a:ext>
            </a:extLst>
          </p:cNvPr>
          <p:cNvSpPr/>
          <p:nvPr/>
        </p:nvSpPr>
        <p:spPr>
          <a:xfrm>
            <a:off x="10050010" y="1932213"/>
            <a:ext cx="1719743" cy="305541"/>
          </a:xfrm>
          <a:prstGeom prst="roundRect">
            <a:avLst/>
          </a:prstGeom>
          <a:solidFill>
            <a:srgbClr val="00878F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06DC142E-FC4A-4B4F-8813-A77B6D459941}"/>
              </a:ext>
            </a:extLst>
          </p:cNvPr>
          <p:cNvSpPr txBox="1"/>
          <p:nvPr/>
        </p:nvSpPr>
        <p:spPr>
          <a:xfrm>
            <a:off x="10146484" y="1904270"/>
            <a:ext cx="154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sz="2000" dirty="0"/>
              <a:t>Luz()</a:t>
            </a:r>
            <a:endParaRPr lang="en-GB" sz="2000" dirty="0"/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DA8743BC-173A-4BE4-8B9F-5311B51D81CA}"/>
              </a:ext>
            </a:extLst>
          </p:cNvPr>
          <p:cNvSpPr/>
          <p:nvPr/>
        </p:nvSpPr>
        <p:spPr>
          <a:xfrm>
            <a:off x="10050010" y="2371691"/>
            <a:ext cx="1719743" cy="305541"/>
          </a:xfrm>
          <a:prstGeom prst="roundRect">
            <a:avLst/>
          </a:prstGeom>
          <a:solidFill>
            <a:srgbClr val="00878F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2E3A9310-6ADC-4D7C-9056-CB1C651B8566}"/>
              </a:ext>
            </a:extLst>
          </p:cNvPr>
          <p:cNvSpPr txBox="1"/>
          <p:nvPr/>
        </p:nvSpPr>
        <p:spPr>
          <a:xfrm>
            <a:off x="10146484" y="2343748"/>
            <a:ext cx="154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sz="2000" dirty="0" err="1"/>
              <a:t>getVPP</a:t>
            </a:r>
            <a:r>
              <a:rPr lang="es-ES" sz="2000" dirty="0"/>
              <a:t>()</a:t>
            </a:r>
            <a:endParaRPr lang="en-GB" sz="2000" dirty="0"/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9427A2CF-B36F-4D1F-801C-02D3098B6E79}"/>
              </a:ext>
            </a:extLst>
          </p:cNvPr>
          <p:cNvSpPr/>
          <p:nvPr/>
        </p:nvSpPr>
        <p:spPr>
          <a:xfrm>
            <a:off x="10050010" y="2783226"/>
            <a:ext cx="1719743" cy="305541"/>
          </a:xfrm>
          <a:prstGeom prst="roundRect">
            <a:avLst/>
          </a:prstGeom>
          <a:solidFill>
            <a:srgbClr val="00878F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CC43BEB-1F5F-4DC4-AB3F-8ADFF7293C4B}"/>
              </a:ext>
            </a:extLst>
          </p:cNvPr>
          <p:cNvSpPr txBox="1"/>
          <p:nvPr/>
        </p:nvSpPr>
        <p:spPr>
          <a:xfrm>
            <a:off x="10146484" y="2755283"/>
            <a:ext cx="154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sz="2000" dirty="0" err="1"/>
              <a:t>Pir</a:t>
            </a:r>
            <a:r>
              <a:rPr lang="es-ES" sz="2000" dirty="0"/>
              <a:t>()</a:t>
            </a:r>
            <a:endParaRPr lang="en-GB" sz="2000" dirty="0"/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594A4445-6DAC-44F2-9127-CE1A16A3A706}"/>
              </a:ext>
            </a:extLst>
          </p:cNvPr>
          <p:cNvSpPr/>
          <p:nvPr/>
        </p:nvSpPr>
        <p:spPr>
          <a:xfrm>
            <a:off x="10050010" y="3192404"/>
            <a:ext cx="1719743" cy="305541"/>
          </a:xfrm>
          <a:prstGeom prst="roundRect">
            <a:avLst/>
          </a:prstGeom>
          <a:solidFill>
            <a:srgbClr val="00878F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9DE4745-180C-4C7F-8D0E-9C8CA16397D5}"/>
              </a:ext>
            </a:extLst>
          </p:cNvPr>
          <p:cNvSpPr txBox="1"/>
          <p:nvPr/>
        </p:nvSpPr>
        <p:spPr>
          <a:xfrm>
            <a:off x="10146484" y="3164461"/>
            <a:ext cx="154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sz="2000" dirty="0" err="1"/>
              <a:t>Leer_RFID</a:t>
            </a:r>
            <a:r>
              <a:rPr lang="es-ES" sz="2000" dirty="0"/>
              <a:t>()</a:t>
            </a:r>
            <a:endParaRPr lang="en-GB" sz="2000" dirty="0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C36F9D25-1243-4604-8B6E-3B102FF86627}"/>
              </a:ext>
            </a:extLst>
          </p:cNvPr>
          <p:cNvSpPr/>
          <p:nvPr/>
        </p:nvSpPr>
        <p:spPr>
          <a:xfrm>
            <a:off x="10050010" y="3603939"/>
            <a:ext cx="1719743" cy="305541"/>
          </a:xfrm>
          <a:prstGeom prst="roundRect">
            <a:avLst/>
          </a:prstGeom>
          <a:solidFill>
            <a:srgbClr val="00878F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B0B2A7B-767D-4F9B-B95A-B1EE043948D3}"/>
              </a:ext>
            </a:extLst>
          </p:cNvPr>
          <p:cNvSpPr txBox="1"/>
          <p:nvPr/>
        </p:nvSpPr>
        <p:spPr>
          <a:xfrm>
            <a:off x="10146484" y="3575996"/>
            <a:ext cx="154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sz="2000" dirty="0" err="1"/>
              <a:t>printHex</a:t>
            </a:r>
            <a:r>
              <a:rPr lang="es-ES" sz="2000" dirty="0"/>
              <a:t>()</a:t>
            </a:r>
            <a:endParaRPr lang="en-GB" sz="2000" dirty="0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11718DE5-0D44-43D2-A1E2-F041E5EC0F14}"/>
              </a:ext>
            </a:extLst>
          </p:cNvPr>
          <p:cNvSpPr/>
          <p:nvPr/>
        </p:nvSpPr>
        <p:spPr>
          <a:xfrm>
            <a:off x="10050010" y="4043417"/>
            <a:ext cx="1719743" cy="305541"/>
          </a:xfrm>
          <a:prstGeom prst="roundRect">
            <a:avLst/>
          </a:prstGeom>
          <a:solidFill>
            <a:srgbClr val="00878F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00FB8E9-5CC1-428E-B60A-75C9F07FA205}"/>
              </a:ext>
            </a:extLst>
          </p:cNvPr>
          <p:cNvSpPr txBox="1"/>
          <p:nvPr/>
        </p:nvSpPr>
        <p:spPr>
          <a:xfrm>
            <a:off x="10146484" y="4015474"/>
            <a:ext cx="154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sz="2000" dirty="0" err="1"/>
              <a:t>printDec</a:t>
            </a:r>
            <a:r>
              <a:rPr lang="es-ES" sz="2000" dirty="0"/>
              <a:t>()</a:t>
            </a:r>
            <a:endParaRPr lang="en-GB" sz="2000" dirty="0"/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05F7DC63-6B73-424A-A2D4-1FB3900BE312}"/>
              </a:ext>
            </a:extLst>
          </p:cNvPr>
          <p:cNvSpPr/>
          <p:nvPr/>
        </p:nvSpPr>
        <p:spPr>
          <a:xfrm>
            <a:off x="10050010" y="4454952"/>
            <a:ext cx="1719743" cy="305541"/>
          </a:xfrm>
          <a:prstGeom prst="roundRect">
            <a:avLst/>
          </a:prstGeom>
          <a:solidFill>
            <a:srgbClr val="00878F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C805A0A8-5D62-4628-A07E-540730712ED0}"/>
              </a:ext>
            </a:extLst>
          </p:cNvPr>
          <p:cNvSpPr txBox="1"/>
          <p:nvPr/>
        </p:nvSpPr>
        <p:spPr>
          <a:xfrm>
            <a:off x="10146484" y="4427009"/>
            <a:ext cx="154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sz="2000" dirty="0"/>
              <a:t>Alarmas()</a:t>
            </a:r>
            <a:endParaRPr lang="en-GB" sz="2000" dirty="0"/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BBFD109C-8092-4F65-B215-1A58745A9B36}"/>
              </a:ext>
            </a:extLst>
          </p:cNvPr>
          <p:cNvSpPr/>
          <p:nvPr/>
        </p:nvSpPr>
        <p:spPr>
          <a:xfrm>
            <a:off x="10050010" y="4868053"/>
            <a:ext cx="1719743" cy="305541"/>
          </a:xfrm>
          <a:prstGeom prst="roundRect">
            <a:avLst/>
          </a:prstGeom>
          <a:solidFill>
            <a:srgbClr val="00878F"/>
          </a:solidFill>
          <a:ln w="76200">
            <a:solidFill>
              <a:srgbClr val="008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2DFB33DA-4911-4EDE-AE16-6896FD99FD5B}"/>
              </a:ext>
            </a:extLst>
          </p:cNvPr>
          <p:cNvSpPr txBox="1"/>
          <p:nvPr/>
        </p:nvSpPr>
        <p:spPr>
          <a:xfrm>
            <a:off x="10146484" y="4840110"/>
            <a:ext cx="154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sz="2000" dirty="0"/>
              <a:t>Agua()</a:t>
            </a:r>
            <a:endParaRPr lang="en-GB" sz="2000" dirty="0"/>
          </a:p>
        </p:txBody>
      </p:sp>
      <p:sp>
        <p:nvSpPr>
          <p:cNvPr id="55" name="Título 1">
            <a:extLst>
              <a:ext uri="{FF2B5EF4-FFF2-40B4-BE49-F238E27FC236}">
                <a16:creationId xmlns:a16="http://schemas.microsoft.com/office/drawing/2014/main" id="{ADFD53A1-CF54-4D27-902A-717DEF23BE01}"/>
              </a:ext>
            </a:extLst>
          </p:cNvPr>
          <p:cNvSpPr txBox="1">
            <a:spLocks/>
          </p:cNvSpPr>
          <p:nvPr/>
        </p:nvSpPr>
        <p:spPr>
          <a:xfrm>
            <a:off x="1581929" y="508820"/>
            <a:ext cx="7660394" cy="45474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S" dirty="0"/>
              <a:t>Código Arduino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38A2BBF-8516-4F7A-9886-85FD4CBD45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60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92"/>
    </mc:Choice>
    <mc:Fallback xmlns="">
      <p:transition spd="slow" advTm="122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5" grpId="0"/>
      <p:bldP spid="7" grpId="0" animBg="1"/>
      <p:bldP spid="8" grpId="0" animBg="1"/>
      <p:bldP spid="9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/>
      <p:bldP spid="53" grpId="0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ítulo 1">
            <a:extLst>
              <a:ext uri="{FF2B5EF4-FFF2-40B4-BE49-F238E27FC236}">
                <a16:creationId xmlns:a16="http://schemas.microsoft.com/office/drawing/2014/main" id="{ADFD53A1-CF54-4D27-902A-717DEF23BE01}"/>
              </a:ext>
            </a:extLst>
          </p:cNvPr>
          <p:cNvSpPr txBox="1">
            <a:spLocks/>
          </p:cNvSpPr>
          <p:nvPr/>
        </p:nvSpPr>
        <p:spPr>
          <a:xfrm>
            <a:off x="1581929" y="508820"/>
            <a:ext cx="7660394" cy="45474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S" dirty="0"/>
              <a:t>OpenHAB</a:t>
            </a:r>
          </a:p>
        </p:txBody>
      </p:sp>
      <p:pic>
        <p:nvPicPr>
          <p:cNvPr id="56" name="Picture 2" descr="Image result for openhab">
            <a:extLst>
              <a:ext uri="{FF2B5EF4-FFF2-40B4-BE49-F238E27FC236}">
                <a16:creationId xmlns:a16="http://schemas.microsoft.com/office/drawing/2014/main" id="{BB41CBD7-8D86-4F04-8E72-21CF9091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347" y="305414"/>
            <a:ext cx="1396806" cy="139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676540F-1634-4620-B790-9C9B3417D448}"/>
              </a:ext>
            </a:extLst>
          </p:cNvPr>
          <p:cNvSpPr txBox="1"/>
          <p:nvPr/>
        </p:nvSpPr>
        <p:spPr>
          <a:xfrm>
            <a:off x="5689863" y="1552467"/>
            <a:ext cx="105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ITEMS</a:t>
            </a:r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4D29F5-E41C-42A8-97DA-71B4B69A1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52" y="3665381"/>
            <a:ext cx="5255296" cy="10527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C4E379E-D239-44B6-9C8A-3C7E5169701B}"/>
              </a:ext>
            </a:extLst>
          </p:cNvPr>
          <p:cNvSpPr txBox="1"/>
          <p:nvPr/>
        </p:nvSpPr>
        <p:spPr>
          <a:xfrm>
            <a:off x="5565428" y="3296049"/>
            <a:ext cx="1174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SITEMAP</a:t>
            </a:r>
            <a:endParaRPr lang="en-GB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7007278-EDC1-4C42-A0F9-2045A150D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704" y="1941166"/>
            <a:ext cx="10729062" cy="9661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84D9DD3-0107-4B60-ADCC-245E83AC83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193"/>
          <a:stretch/>
        </p:blipFill>
        <p:spPr>
          <a:xfrm>
            <a:off x="4304950" y="5061855"/>
            <a:ext cx="3582100" cy="12873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332BD67-1F92-4113-A0E7-6204CE818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61"/>
    </mc:Choice>
    <mc:Fallback xmlns="">
      <p:transition spd="slow" advTm="127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ítulo 1">
            <a:extLst>
              <a:ext uri="{FF2B5EF4-FFF2-40B4-BE49-F238E27FC236}">
                <a16:creationId xmlns:a16="http://schemas.microsoft.com/office/drawing/2014/main" id="{ADFD53A1-CF54-4D27-902A-717DEF23BE01}"/>
              </a:ext>
            </a:extLst>
          </p:cNvPr>
          <p:cNvSpPr txBox="1">
            <a:spLocks/>
          </p:cNvSpPr>
          <p:nvPr/>
        </p:nvSpPr>
        <p:spPr>
          <a:xfrm>
            <a:off x="1581929" y="508820"/>
            <a:ext cx="7660394" cy="45474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S" dirty="0"/>
              <a:t>OpenHAB</a:t>
            </a:r>
          </a:p>
        </p:txBody>
      </p:sp>
      <p:pic>
        <p:nvPicPr>
          <p:cNvPr id="56" name="Picture 2" descr="Image result for openhab">
            <a:extLst>
              <a:ext uri="{FF2B5EF4-FFF2-40B4-BE49-F238E27FC236}">
                <a16:creationId xmlns:a16="http://schemas.microsoft.com/office/drawing/2014/main" id="{BB41CBD7-8D86-4F04-8E72-21CF9091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347" y="305414"/>
            <a:ext cx="1396806" cy="139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676540F-1634-4620-B790-9C9B3417D448}"/>
              </a:ext>
            </a:extLst>
          </p:cNvPr>
          <p:cNvSpPr txBox="1"/>
          <p:nvPr/>
        </p:nvSpPr>
        <p:spPr>
          <a:xfrm>
            <a:off x="2917738" y="1742270"/>
            <a:ext cx="86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RULES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CE54C3D-FAEB-4150-82C3-D80F16AB3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511" y="2752509"/>
            <a:ext cx="4582006" cy="13529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CB57C1-42EC-4A1B-99E5-51AAF4396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424" y="2590834"/>
            <a:ext cx="4978953" cy="16763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D7F559E-C0FA-4142-B2C8-B49FF68C3D31}"/>
              </a:ext>
            </a:extLst>
          </p:cNvPr>
          <p:cNvSpPr/>
          <p:nvPr/>
        </p:nvSpPr>
        <p:spPr>
          <a:xfrm>
            <a:off x="8123085" y="1742270"/>
            <a:ext cx="1566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PERSISTENCE</a:t>
            </a:r>
            <a:endParaRPr lang="en-GB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7CC163D-FCD5-42C2-8226-7D2845EF60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37" y="4746397"/>
            <a:ext cx="1968725" cy="63094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05EFB3-5F6E-4907-B3A2-1503A15B2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1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27"/>
    </mc:Choice>
    <mc:Fallback xmlns="">
      <p:transition spd="slow" advTm="10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7AE585-961E-4B9F-862C-F0A39775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144" y="2296487"/>
            <a:ext cx="10018713" cy="1752599"/>
          </a:xfrm>
        </p:spPr>
        <p:txBody>
          <a:bodyPr>
            <a:normAutofit/>
          </a:bodyPr>
          <a:lstStyle/>
          <a:p>
            <a:r>
              <a:rPr lang="es-ES" sz="4800" dirty="0"/>
              <a:t>VIDEO DEMOSTRATIVO</a:t>
            </a:r>
            <a:endParaRPr lang="en-GB" sz="4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AD1960-E275-454E-8B5D-8EA1FA1F3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4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4"/>
    </mc:Choice>
    <mc:Fallback xmlns="">
      <p:transition spd="slow" advTm="10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F2B348E-95B2-4E2C-ABF1-9BAAD27BF6D4}"/>
              </a:ext>
            </a:extLst>
          </p:cNvPr>
          <p:cNvSpPr/>
          <p:nvPr/>
        </p:nvSpPr>
        <p:spPr>
          <a:xfrm>
            <a:off x="3301196" y="3244334"/>
            <a:ext cx="5589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https://1drv.ms/f/s!AiNiqM9IUdaRhvpz4Y-Rsz5PhG62OA</a:t>
            </a:r>
          </a:p>
        </p:txBody>
      </p:sp>
    </p:spTree>
    <p:extLst>
      <p:ext uri="{BB962C8B-B14F-4D97-AF65-F5344CB8AC3E}">
        <p14:creationId xmlns:p14="http://schemas.microsoft.com/office/powerpoint/2010/main" val="1640517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7AE585-961E-4B9F-862C-F0A39775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144" y="2296487"/>
            <a:ext cx="10018713" cy="1752599"/>
          </a:xfrm>
        </p:spPr>
        <p:txBody>
          <a:bodyPr>
            <a:normAutofit/>
          </a:bodyPr>
          <a:lstStyle/>
          <a:p>
            <a:r>
              <a:rPr lang="es-ES" sz="4800" dirty="0"/>
              <a:t>CONCLUSIONES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384041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158CAC4-EC58-4B3D-8382-15E3A88242AE}"/>
              </a:ext>
            </a:extLst>
          </p:cNvPr>
          <p:cNvSpPr txBox="1">
            <a:spLocks/>
          </p:cNvSpPr>
          <p:nvPr/>
        </p:nvSpPr>
        <p:spPr>
          <a:xfrm>
            <a:off x="1581929" y="508820"/>
            <a:ext cx="7660394" cy="45474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S" dirty="0"/>
              <a:t>Conclusiones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D6E066E-200C-46AC-B7EA-12D1C301BFA6}"/>
              </a:ext>
            </a:extLst>
          </p:cNvPr>
          <p:cNvSpPr/>
          <p:nvPr/>
        </p:nvSpPr>
        <p:spPr>
          <a:xfrm>
            <a:off x="1581928" y="1264370"/>
            <a:ext cx="1007037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Se han logrado los objetivos del trabajo, tanto en planificación como en hitos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Conectividad E2E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Completamente Open </a:t>
            </a:r>
            <a:r>
              <a:rPr lang="es-ES" dirty="0" err="1">
                <a:solidFill>
                  <a:schemeClr val="bg2">
                    <a:lumMod val="50000"/>
                  </a:schemeClr>
                </a:solidFill>
              </a:rPr>
              <a:t>Source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Diseño amigable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La Raspberry Pi soporta perfectamente el sistema completo, con una carga de CPU no superior al 25%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Gran satisfacción con el desarrollo del TFG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Se ha echado en falta más tiempo disponible para la presentación de este documento y de la memoria para entrar más en detalle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DF30D8-8B76-4917-9730-6EE1AE725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76"/>
    </mc:Choice>
    <mc:Fallback xmlns="">
      <p:transition spd="slow" advTm="68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de raspberry pi logo">
            <a:extLst>
              <a:ext uri="{FF2B5EF4-FFF2-40B4-BE49-F238E27FC236}">
                <a16:creationId xmlns:a16="http://schemas.microsoft.com/office/drawing/2014/main" id="{8E2D4FE4-0A1B-42E8-871F-4D7A55042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9"/>
          <a:stretch/>
        </p:blipFill>
        <p:spPr bwMode="auto">
          <a:xfrm>
            <a:off x="7103185" y="0"/>
            <a:ext cx="4476255" cy="52289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de mqtt">
            <a:extLst>
              <a:ext uri="{FF2B5EF4-FFF2-40B4-BE49-F238E27FC236}">
                <a16:creationId xmlns:a16="http://schemas.microsoft.com/office/drawing/2014/main" id="{A2F20DCE-489B-4181-B112-90201F4A8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60" y="1814418"/>
            <a:ext cx="3097567" cy="309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C1C61DE-D127-426D-A9E9-3C1CA6B9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490" y="315451"/>
            <a:ext cx="7606123" cy="657942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INDICE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FA821B-9061-4E67-8420-3B6312FED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0" y="1248696"/>
            <a:ext cx="8534400" cy="4883355"/>
          </a:xfrm>
        </p:spPr>
        <p:txBody>
          <a:bodyPr>
            <a:normAutofit fontScale="700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s-ES" dirty="0"/>
              <a:t>Introducción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/>
              <a:t> Objetivos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/>
              <a:t> Estructura del sistema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dirty="0"/>
              <a:t>Ejemplo Básico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dirty="0"/>
              <a:t>Arquitectura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/>
              <a:t>Elementos del sistema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Raspberry Pi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MQTT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OpenHAB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Arduino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Sensores and actuadores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/>
              <a:t>Implementación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Arduino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OpenHAB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/>
              <a:t>Video demostrativo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/>
              <a:t>Conclusiones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6" name="Picture 2" descr="Image result for arduino">
            <a:extLst>
              <a:ext uri="{FF2B5EF4-FFF2-40B4-BE49-F238E27FC236}">
                <a16:creationId xmlns:a16="http://schemas.microsoft.com/office/drawing/2014/main" id="{879248C7-C80F-4A93-A544-59D1DFCD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353" y="3363202"/>
            <a:ext cx="3686021" cy="368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openhab">
            <a:extLst>
              <a:ext uri="{FF2B5EF4-FFF2-40B4-BE49-F238E27FC236}">
                <a16:creationId xmlns:a16="http://schemas.microsoft.com/office/drawing/2014/main" id="{A822531C-DC34-4172-B2C9-FF02FD23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258" y="149488"/>
            <a:ext cx="2688346" cy="268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679222C-A54E-4575-A57D-FBE6BE5D6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540"/>
    </mc:Choice>
    <mc:Fallback xmlns="">
      <p:transition spd="slow" advClick="0" advTm="47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7AE585-961E-4B9F-862C-F0A39775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144" y="2296487"/>
            <a:ext cx="10018713" cy="1752599"/>
          </a:xfrm>
        </p:spPr>
        <p:txBody>
          <a:bodyPr>
            <a:normAutofit/>
          </a:bodyPr>
          <a:lstStyle/>
          <a:p>
            <a:r>
              <a:rPr lang="es-ES" sz="4800" dirty="0"/>
              <a:t>GRACIAS</a:t>
            </a:r>
            <a:endParaRPr lang="en-GB" sz="4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2C57CF-1FD0-439C-A46F-C700999F3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7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5"/>
    </mc:Choice>
    <mc:Fallback xmlns="">
      <p:transition spd="slow" advTm="6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>
            <a:extLst>
              <a:ext uri="{FF2B5EF4-FFF2-40B4-BE49-F238E27FC236}">
                <a16:creationId xmlns:a16="http://schemas.microsoft.com/office/drawing/2014/main" id="{50CDB068-34D9-459E-9264-FC3E93AB4D8C}"/>
              </a:ext>
            </a:extLst>
          </p:cNvPr>
          <p:cNvSpPr txBox="1">
            <a:spLocks/>
          </p:cNvSpPr>
          <p:nvPr/>
        </p:nvSpPr>
        <p:spPr>
          <a:xfrm>
            <a:off x="4336219" y="4383699"/>
            <a:ext cx="7005742" cy="135044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7000"/>
              </a:lnSpc>
              <a:spcAft>
                <a:spcPts val="0"/>
              </a:spcAft>
              <a:buNone/>
            </a:pPr>
            <a:r>
              <a:rPr lang="es-ES_tradn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José Fernando </a:t>
            </a:r>
            <a:r>
              <a:rPr lang="es-ES_tradnl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Adrán</a:t>
            </a:r>
            <a:r>
              <a:rPr lang="es-ES_tradn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Otero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7000"/>
              </a:lnSpc>
              <a:spcAft>
                <a:spcPts val="0"/>
              </a:spcAft>
              <a:buNone/>
            </a:pP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Grado de Tecnologías de las Telecomunicaciones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7000"/>
              </a:lnSpc>
              <a:spcAft>
                <a:spcPts val="0"/>
              </a:spcAft>
              <a:buNone/>
            </a:pP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Arduino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7000"/>
              </a:lnSpc>
              <a:spcAft>
                <a:spcPts val="0"/>
              </a:spcAft>
              <a:buNone/>
            </a:pP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7000"/>
              </a:lnSpc>
              <a:spcAft>
                <a:spcPts val="0"/>
              </a:spcAft>
              <a:buNone/>
            </a:pPr>
            <a:r>
              <a:rPr lang="es-ES_tradn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Antoni Morell Pérez 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7000"/>
              </a:lnSpc>
              <a:spcAft>
                <a:spcPts val="0"/>
              </a:spcAft>
              <a:buNone/>
            </a:pPr>
            <a:r>
              <a:rPr lang="es-ES_tradn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Pere </a:t>
            </a:r>
            <a:r>
              <a:rPr lang="es-ES_tradnl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Tuset</a:t>
            </a:r>
            <a:r>
              <a:rPr lang="es-ES_tradn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Peiró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7000"/>
              </a:lnSpc>
              <a:spcAft>
                <a:spcPts val="0"/>
              </a:spcAft>
              <a:buNone/>
            </a:pP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7000"/>
              </a:lnSpc>
              <a:spcAft>
                <a:spcPts val="0"/>
              </a:spcAft>
              <a:buNone/>
            </a:pP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10/06/2018</a:t>
            </a: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Resultado de imagen de uoc">
            <a:extLst>
              <a:ext uri="{FF2B5EF4-FFF2-40B4-BE49-F238E27FC236}">
                <a16:creationId xmlns:a16="http://schemas.microsoft.com/office/drawing/2014/main" id="{D91CF77A-7D1B-405F-9708-C2A7548AB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4"/>
          <a:stretch/>
        </p:blipFill>
        <p:spPr bwMode="auto">
          <a:xfrm>
            <a:off x="4336219" y="2003616"/>
            <a:ext cx="3046238" cy="23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13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19AF13-0323-4DD9-B56F-335ED91DE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4694" y="505268"/>
            <a:ext cx="4992416" cy="704100"/>
          </a:xfrm>
          <a:effectLst/>
        </p:spPr>
        <p:txBody>
          <a:bodyPr vert="horz" lIns="91440" tIns="45720" rIns="91440" bIns="45720" rtlCol="0" anchor="b">
            <a:normAutofit fontScale="97500"/>
          </a:bodyPr>
          <a:lstStyle/>
          <a:p>
            <a:pPr>
              <a:spcBef>
                <a:spcPct val="0"/>
              </a:spcBef>
            </a:pPr>
            <a:r>
              <a:rPr lang="es-ES" sz="3600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Introducción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DA26BA1-9951-44B0-B1C6-5ACC190AE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13476" y="1465685"/>
            <a:ext cx="10396743" cy="3926630"/>
          </a:xfrm>
        </p:spPr>
        <p:txBody>
          <a:bodyPr>
            <a:normAutofit/>
          </a:bodyPr>
          <a:lstStyle/>
          <a:p>
            <a:r>
              <a:rPr lang="es-ES" dirty="0"/>
              <a:t>Los sistemas domóticos actuales son caros y complejos, lo cual no facilita el acceso a los mismos a la mayoría de la población. Con el uso de sistemas Open </a:t>
            </a:r>
            <a:r>
              <a:rPr lang="es-ES" dirty="0" err="1"/>
              <a:t>Source</a:t>
            </a:r>
            <a:r>
              <a:rPr lang="es-ES" dirty="0"/>
              <a:t> se puede crear un Sistema domótico comparable con los sistemas comerciales, pero con un coste mucho menor.</a:t>
            </a:r>
          </a:p>
          <a:p>
            <a:r>
              <a:rPr lang="es-ES" dirty="0"/>
              <a:t>Para la realización de este proyecto se usará únicamente Hardware y Software Open </a:t>
            </a:r>
            <a:r>
              <a:rPr lang="es-ES" dirty="0" err="1"/>
              <a:t>Source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Raspberry Pi, para el nodo principal</a:t>
            </a:r>
          </a:p>
          <a:p>
            <a:pPr lvl="1"/>
            <a:r>
              <a:rPr lang="es-ES" dirty="0"/>
              <a:t>Arduino Mega, para los nodos remotos (1 por estancia)</a:t>
            </a:r>
          </a:p>
          <a:p>
            <a:pPr lvl="1"/>
            <a:r>
              <a:rPr lang="es-ES" dirty="0"/>
              <a:t>Sensores  y actuadores compatibles con Arduino y/o </a:t>
            </a:r>
            <a:r>
              <a:rPr lang="es-ES" dirty="0" err="1"/>
              <a:t>Openhab</a:t>
            </a:r>
            <a:endParaRPr lang="es-ES" dirty="0"/>
          </a:p>
          <a:p>
            <a:pPr lvl="1"/>
            <a:r>
              <a:rPr lang="es-ES" dirty="0"/>
              <a:t>Protocolo MQTT, para la comunicación entre nodos (M2M: Machine </a:t>
            </a:r>
            <a:r>
              <a:rPr lang="es-ES" dirty="0" err="1"/>
              <a:t>to</a:t>
            </a:r>
            <a:r>
              <a:rPr lang="es-ES" dirty="0"/>
              <a:t> Machine)</a:t>
            </a:r>
          </a:p>
          <a:p>
            <a:pPr lvl="1"/>
            <a:r>
              <a:rPr lang="es-ES" dirty="0"/>
              <a:t>OpenHAB, como interfaz de usuario, el cual proporciona un entorno visual moderno y amigable</a:t>
            </a:r>
          </a:p>
          <a:p>
            <a:pPr lvl="1"/>
            <a:r>
              <a:rPr lang="es-ES" dirty="0" err="1"/>
              <a:t>InfluxdB</a:t>
            </a:r>
            <a:r>
              <a:rPr lang="es-ES" dirty="0"/>
              <a:t> y </a:t>
            </a:r>
            <a:r>
              <a:rPr lang="es-ES" dirty="0" err="1"/>
              <a:t>Grafana</a:t>
            </a:r>
            <a:r>
              <a:rPr lang="es-ES" dirty="0"/>
              <a:t>, como BBDD y sistema de representación de datos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00AB254-6E6A-4C96-93D7-2310D262E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72" y="5098305"/>
            <a:ext cx="1356326" cy="13563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7DF2068-9BB0-44BC-919B-83E84F7F7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939" y="5098305"/>
            <a:ext cx="1356326" cy="13563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CB0AC68-9602-4239-AEA9-F30520C28F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23" y="5018018"/>
            <a:ext cx="1143472" cy="14366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EBED12B-B3B9-4ED7-9F6F-A18EB91146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30" t="16175" r="7971" b="14131"/>
          <a:stretch/>
        </p:blipFill>
        <p:spPr>
          <a:xfrm>
            <a:off x="4684636" y="5098306"/>
            <a:ext cx="1671695" cy="13563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E700BAE-8781-4A88-A2F8-A680B4791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1"/>
    </mc:Choice>
    <mc:Fallback xmlns="">
      <p:transition spd="slow" advTm="22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FC9FA9AE-2150-482E-96B3-6BB86D9FF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1929" y="1579656"/>
            <a:ext cx="10018713" cy="4630993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Conectividad entre </a:t>
            </a:r>
            <a:r>
              <a:rPr lang="es-ES" dirty="0" err="1"/>
              <a:t>OpenHab</a:t>
            </a:r>
            <a:r>
              <a:rPr lang="es-ES" dirty="0"/>
              <a:t> y Arduino por medio de protocolo MQTT</a:t>
            </a:r>
          </a:p>
          <a:p>
            <a:pPr lvl="1"/>
            <a:r>
              <a:rPr lang="es-ES" dirty="0"/>
              <a:t>Se instalará un bróker MQTT (</a:t>
            </a:r>
            <a:r>
              <a:rPr lang="es-ES" dirty="0" err="1"/>
              <a:t>Message</a:t>
            </a:r>
            <a:r>
              <a:rPr lang="es-ES" dirty="0"/>
              <a:t> </a:t>
            </a:r>
            <a:r>
              <a:rPr lang="es-ES" dirty="0" err="1"/>
              <a:t>Queue</a:t>
            </a:r>
            <a:r>
              <a:rPr lang="es-ES" dirty="0"/>
              <a:t> </a:t>
            </a:r>
            <a:r>
              <a:rPr lang="es-ES" dirty="0" err="1"/>
              <a:t>Telemetry</a:t>
            </a:r>
            <a:r>
              <a:rPr lang="es-ES" dirty="0"/>
              <a:t> </a:t>
            </a:r>
            <a:r>
              <a:rPr lang="es-ES" dirty="0" err="1"/>
              <a:t>Transport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Dispondrá del software OpenHAB y de BBDD para interactuar con los usuarios</a:t>
            </a:r>
          </a:p>
          <a:p>
            <a:pPr lvl="1"/>
            <a:endParaRPr lang="es-ES" dirty="0"/>
          </a:p>
          <a:p>
            <a:r>
              <a:rPr lang="es-ES" dirty="0"/>
              <a:t>Competir con un sistema comercial en términos de calidad, características e interfaz visual.</a:t>
            </a:r>
          </a:p>
          <a:p>
            <a:endParaRPr lang="es-ES" dirty="0"/>
          </a:p>
          <a:p>
            <a:r>
              <a:rPr lang="es-ES" dirty="0"/>
              <a:t>Uso de sensores y actuadores para medir diferentes estados del hogar, así como ser usados para mostrar alarmas o notificaciones</a:t>
            </a:r>
          </a:p>
          <a:p>
            <a:endParaRPr lang="es-ES" dirty="0"/>
          </a:p>
          <a:p>
            <a:r>
              <a:rPr lang="es-ES" dirty="0"/>
              <a:t>Activación de calefacción automáticamente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8133272-5810-49FA-9EEB-D8234ADB111F}"/>
              </a:ext>
            </a:extLst>
          </p:cNvPr>
          <p:cNvSpPr txBox="1">
            <a:spLocks/>
          </p:cNvSpPr>
          <p:nvPr/>
        </p:nvSpPr>
        <p:spPr>
          <a:xfrm>
            <a:off x="1581929" y="508820"/>
            <a:ext cx="4699819" cy="6513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S" dirty="0"/>
              <a:t>Objetivos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D70DAA7-9822-466A-A342-E27FE8372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2526" y="21621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4FB185-3F97-4CAE-9017-F3ACBB77C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97"/>
    </mc:Choice>
    <mc:Fallback xmlns="">
      <p:transition spd="slow" advTm="42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6DC3AC8-CDBB-45C8-AAB2-B8A6B49181C7}"/>
              </a:ext>
            </a:extLst>
          </p:cNvPr>
          <p:cNvSpPr txBox="1">
            <a:spLocks/>
          </p:cNvSpPr>
          <p:nvPr/>
        </p:nvSpPr>
        <p:spPr>
          <a:xfrm>
            <a:off x="1581929" y="508820"/>
            <a:ext cx="8505968" cy="6513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S" sz="2800" dirty="0"/>
              <a:t>Estructura del sistema - Arquitectura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EDF72F60-AEC7-4C36-8358-876D9EAE9935}"/>
              </a:ext>
            </a:extLst>
          </p:cNvPr>
          <p:cNvSpPr/>
          <p:nvPr/>
        </p:nvSpPr>
        <p:spPr>
          <a:xfrm>
            <a:off x="3428171" y="1688355"/>
            <a:ext cx="616793" cy="3431619"/>
          </a:xfrm>
          <a:prstGeom prst="roundRect">
            <a:avLst/>
          </a:prstGeom>
          <a:gradFill flip="none" rotWithShape="1">
            <a:gsLst>
              <a:gs pos="0">
                <a:srgbClr val="4472C4">
                  <a:tint val="66000"/>
                  <a:satMod val="160000"/>
                </a:srgbClr>
              </a:gs>
              <a:gs pos="50000">
                <a:srgbClr val="4472C4">
                  <a:tint val="44500"/>
                  <a:satMod val="160000"/>
                </a:srgbClr>
              </a:gs>
              <a:gs pos="100000">
                <a:srgbClr val="4472C4">
                  <a:tint val="23500"/>
                  <a:satMod val="160000"/>
                </a:srgbClr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 descr="Resultado de imagen de rele arduino">
            <a:extLst>
              <a:ext uri="{FF2B5EF4-FFF2-40B4-BE49-F238E27FC236}">
                <a16:creationId xmlns:a16="http://schemas.microsoft.com/office/drawing/2014/main" id="{9769D0E0-512E-4EA5-8302-FE2EFFEEB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91" y="4457076"/>
            <a:ext cx="1342218" cy="134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EE533D43-7596-4358-B661-08DE5E47E85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379" y="2725784"/>
            <a:ext cx="461148" cy="448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4" descr="Image result for openhab">
            <a:extLst>
              <a:ext uri="{FF2B5EF4-FFF2-40B4-BE49-F238E27FC236}">
                <a16:creationId xmlns:a16="http://schemas.microsoft.com/office/drawing/2014/main" id="{3D6FC6F3-A0A8-4787-A56E-DF4677D01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420" y="2628410"/>
            <a:ext cx="1295491" cy="97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lecha: hacia arriba 36">
            <a:extLst>
              <a:ext uri="{FF2B5EF4-FFF2-40B4-BE49-F238E27FC236}">
                <a16:creationId xmlns:a16="http://schemas.microsoft.com/office/drawing/2014/main" id="{73DD550E-5B4D-46E9-8F77-72F349A4C1CD}"/>
              </a:ext>
            </a:extLst>
          </p:cNvPr>
          <p:cNvSpPr/>
          <p:nvPr/>
        </p:nvSpPr>
        <p:spPr>
          <a:xfrm rot="10800000">
            <a:off x="2056713" y="2367675"/>
            <a:ext cx="285560" cy="571980"/>
          </a:xfrm>
          <a:prstGeom prst="upArrow">
            <a:avLst/>
          </a:prstGeom>
          <a:solidFill>
            <a:srgbClr val="A5A5A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2" descr="Resultado de imagen de dht22">
            <a:extLst>
              <a:ext uri="{FF2B5EF4-FFF2-40B4-BE49-F238E27FC236}">
                <a16:creationId xmlns:a16="http://schemas.microsoft.com/office/drawing/2014/main" id="{0EC68445-A1EE-460A-931A-006AA1E30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797">
            <a:off x="2247866" y="1635941"/>
            <a:ext cx="779092" cy="77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esultado de imagen de ldr">
            <a:extLst>
              <a:ext uri="{FF2B5EF4-FFF2-40B4-BE49-F238E27FC236}">
                <a16:creationId xmlns:a16="http://schemas.microsoft.com/office/drawing/2014/main" id="{65518CD3-3E5B-463F-B77F-5914A7867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7059" flipH="1">
            <a:off x="1379366" y="1732855"/>
            <a:ext cx="818773" cy="81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Resultado de imagen de raspberry pi">
            <a:extLst>
              <a:ext uri="{FF2B5EF4-FFF2-40B4-BE49-F238E27FC236}">
                <a16:creationId xmlns:a16="http://schemas.microsoft.com/office/drawing/2014/main" id="{0B23A5B4-9496-45FE-86FB-CC0C35EED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514" y="3174369"/>
            <a:ext cx="1422694" cy="79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DA2F4B82-F92C-40C2-A1D0-91C5D6C904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42" y="2808888"/>
            <a:ext cx="1140401" cy="365481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C6FCFC3B-65BE-403D-9732-A0BDF68482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366" y="2622046"/>
            <a:ext cx="1303566" cy="977983"/>
          </a:xfrm>
          <a:prstGeom prst="rect">
            <a:avLst/>
          </a:prstGeom>
        </p:spPr>
      </p:pic>
      <p:sp>
        <p:nvSpPr>
          <p:cNvPr id="43" name="Flecha: a la derecha 42">
            <a:extLst>
              <a:ext uri="{FF2B5EF4-FFF2-40B4-BE49-F238E27FC236}">
                <a16:creationId xmlns:a16="http://schemas.microsoft.com/office/drawing/2014/main" id="{8BDD885F-EDBA-4693-BCC6-0EBA899E0DB8}"/>
              </a:ext>
            </a:extLst>
          </p:cNvPr>
          <p:cNvSpPr/>
          <p:nvPr/>
        </p:nvSpPr>
        <p:spPr>
          <a:xfrm rot="5400000">
            <a:off x="1910531" y="4193463"/>
            <a:ext cx="571981" cy="279620"/>
          </a:xfrm>
          <a:prstGeom prst="rightArrow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F1CD416C-897F-4A8B-88E9-5A78BFEDFE1D}"/>
              </a:ext>
            </a:extLst>
          </p:cNvPr>
          <p:cNvSpPr/>
          <p:nvPr/>
        </p:nvSpPr>
        <p:spPr>
          <a:xfrm>
            <a:off x="7758392" y="3020177"/>
            <a:ext cx="1032690" cy="383988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42E659BA-0D42-441B-8108-9282A963E119}"/>
              </a:ext>
            </a:extLst>
          </p:cNvPr>
          <p:cNvSpPr/>
          <p:nvPr/>
        </p:nvSpPr>
        <p:spPr>
          <a:xfrm>
            <a:off x="7758392" y="3417886"/>
            <a:ext cx="1032690" cy="383988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Sitemap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332A0398-7D0A-427D-9028-64070BCC0080}"/>
              </a:ext>
            </a:extLst>
          </p:cNvPr>
          <p:cNvSpPr/>
          <p:nvPr/>
        </p:nvSpPr>
        <p:spPr>
          <a:xfrm>
            <a:off x="7758392" y="3813786"/>
            <a:ext cx="1032690" cy="383988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Rules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814DE39D-5EC2-409B-9AA9-4A96C4E84875}"/>
              </a:ext>
            </a:extLst>
          </p:cNvPr>
          <p:cNvSpPr/>
          <p:nvPr/>
        </p:nvSpPr>
        <p:spPr>
          <a:xfrm>
            <a:off x="8919998" y="2450844"/>
            <a:ext cx="3056102" cy="2320595"/>
          </a:xfrm>
          <a:prstGeom prst="rect">
            <a:avLst/>
          </a:prstGeom>
          <a:noFill/>
          <a:ln w="9525" cap="flat" cmpd="sng" algn="ctr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C75A7404-77E9-42C7-BA87-F683432F4F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45" y="3813786"/>
            <a:ext cx="1475731" cy="996118"/>
          </a:xfrm>
          <a:prstGeom prst="rect">
            <a:avLst/>
          </a:prstGeom>
        </p:spPr>
      </p:pic>
      <p:sp>
        <p:nvSpPr>
          <p:cNvPr id="49" name="Flecha: a la derecha 48">
            <a:extLst>
              <a:ext uri="{FF2B5EF4-FFF2-40B4-BE49-F238E27FC236}">
                <a16:creationId xmlns:a16="http://schemas.microsoft.com/office/drawing/2014/main" id="{A1A68414-CFAE-463D-A275-6C28FCBB13DF}"/>
              </a:ext>
            </a:extLst>
          </p:cNvPr>
          <p:cNvSpPr/>
          <p:nvPr/>
        </p:nvSpPr>
        <p:spPr>
          <a:xfrm>
            <a:off x="3296419" y="3369869"/>
            <a:ext cx="875233" cy="245903"/>
          </a:xfrm>
          <a:prstGeom prst="rightArrow">
            <a:avLst/>
          </a:prstGeom>
          <a:solidFill>
            <a:srgbClr val="A5A5A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lecha: a la derecha 49">
            <a:extLst>
              <a:ext uri="{FF2B5EF4-FFF2-40B4-BE49-F238E27FC236}">
                <a16:creationId xmlns:a16="http://schemas.microsoft.com/office/drawing/2014/main" id="{1DD5C700-1EC2-4F06-BD86-663C45523963}"/>
              </a:ext>
            </a:extLst>
          </p:cNvPr>
          <p:cNvSpPr/>
          <p:nvPr/>
        </p:nvSpPr>
        <p:spPr>
          <a:xfrm flipH="1">
            <a:off x="3296417" y="3620401"/>
            <a:ext cx="875233" cy="245903"/>
          </a:xfrm>
          <a:prstGeom prst="rightArrow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520AC0DC-07DC-4493-8F89-51F93C8B1A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244" y="3173526"/>
            <a:ext cx="875232" cy="875232"/>
          </a:xfrm>
          <a:prstGeom prst="rect">
            <a:avLst/>
          </a:prstGeom>
        </p:spPr>
      </p:pic>
      <p:sp>
        <p:nvSpPr>
          <p:cNvPr id="52" name="Flecha: a la derecha 51">
            <a:extLst>
              <a:ext uri="{FF2B5EF4-FFF2-40B4-BE49-F238E27FC236}">
                <a16:creationId xmlns:a16="http://schemas.microsoft.com/office/drawing/2014/main" id="{C9FFA00C-BB4B-4FC1-9696-B7DF78CAB30B}"/>
              </a:ext>
            </a:extLst>
          </p:cNvPr>
          <p:cNvSpPr/>
          <p:nvPr/>
        </p:nvSpPr>
        <p:spPr>
          <a:xfrm>
            <a:off x="5784124" y="3365239"/>
            <a:ext cx="875233" cy="245903"/>
          </a:xfrm>
          <a:prstGeom prst="rightArrow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en-GB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Flecha: a la derecha 52">
            <a:extLst>
              <a:ext uri="{FF2B5EF4-FFF2-40B4-BE49-F238E27FC236}">
                <a16:creationId xmlns:a16="http://schemas.microsoft.com/office/drawing/2014/main" id="{4E19428E-D8B9-4182-99A0-435F7A09DB33}"/>
              </a:ext>
            </a:extLst>
          </p:cNvPr>
          <p:cNvSpPr/>
          <p:nvPr/>
        </p:nvSpPr>
        <p:spPr>
          <a:xfrm flipH="1">
            <a:off x="5784122" y="3615771"/>
            <a:ext cx="875233" cy="261609"/>
          </a:xfrm>
          <a:prstGeom prst="rightArrow">
            <a:avLst/>
          </a:prstGeom>
          <a:solidFill>
            <a:srgbClr val="A5A5A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en-GB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7E90B86E-98C2-4450-BF9A-2B5EA61A9B5D}"/>
              </a:ext>
            </a:extLst>
          </p:cNvPr>
          <p:cNvSpPr txBox="1"/>
          <p:nvPr/>
        </p:nvSpPr>
        <p:spPr>
          <a:xfrm>
            <a:off x="1651510" y="1369068"/>
            <a:ext cx="109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Sensores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7497BCD-138D-4E7C-B288-2D163101A043}"/>
              </a:ext>
            </a:extLst>
          </p:cNvPr>
          <p:cNvSpPr txBox="1"/>
          <p:nvPr/>
        </p:nvSpPr>
        <p:spPr>
          <a:xfrm>
            <a:off x="1525412" y="5512799"/>
            <a:ext cx="134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Actuadores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EBB21EC0-3A56-4F13-998D-3511E208EFB4}"/>
              </a:ext>
            </a:extLst>
          </p:cNvPr>
          <p:cNvSpPr txBox="1"/>
          <p:nvPr/>
        </p:nvSpPr>
        <p:spPr>
          <a:xfrm>
            <a:off x="3201528" y="3189265"/>
            <a:ext cx="8752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" sz="1100" dirty="0">
                <a:solidFill>
                  <a:prstClr val="black"/>
                </a:solidFill>
                <a:latin typeface="Calibri" panose="020F0502020204030204"/>
              </a:rPr>
              <a:t>Topic MQTT</a:t>
            </a:r>
            <a:endParaRPr lang="en-GB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5DC69202-612B-4F97-B367-94C3CEAC9BE1}"/>
              </a:ext>
            </a:extLst>
          </p:cNvPr>
          <p:cNvSpPr txBox="1"/>
          <p:nvPr/>
        </p:nvSpPr>
        <p:spPr>
          <a:xfrm>
            <a:off x="5705971" y="3157952"/>
            <a:ext cx="8752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" sz="1100" dirty="0">
                <a:solidFill>
                  <a:prstClr val="black"/>
                </a:solidFill>
                <a:latin typeface="Calibri" panose="020F0502020204030204"/>
              </a:rPr>
              <a:t>Topic MQTT</a:t>
            </a:r>
            <a:endParaRPr lang="en-GB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D6A21146-4645-4B70-ABB6-7356B85D1E17}"/>
              </a:ext>
            </a:extLst>
          </p:cNvPr>
          <p:cNvSpPr txBox="1"/>
          <p:nvPr/>
        </p:nvSpPr>
        <p:spPr>
          <a:xfrm>
            <a:off x="3437697" y="1887707"/>
            <a:ext cx="87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LAN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D54ED68C-4E36-4D16-9A85-E8B15E626328}"/>
              </a:ext>
            </a:extLst>
          </p:cNvPr>
          <p:cNvSpPr txBox="1"/>
          <p:nvPr/>
        </p:nvSpPr>
        <p:spPr>
          <a:xfrm>
            <a:off x="3416907" y="4595472"/>
            <a:ext cx="628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" sz="1200" dirty="0">
                <a:solidFill>
                  <a:prstClr val="black"/>
                </a:solidFill>
                <a:latin typeface="Calibri" panose="020F0502020204030204"/>
              </a:rPr>
              <a:t>Switch ETH</a:t>
            </a: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083E78D7-B837-4A84-81F7-6110C936A6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77" y="2691816"/>
            <a:ext cx="2168809" cy="1548473"/>
          </a:xfrm>
          <a:prstGeom prst="rect">
            <a:avLst/>
          </a:prstGeom>
        </p:spPr>
      </p:pic>
      <p:sp>
        <p:nvSpPr>
          <p:cNvPr id="61" name="Flecha: a la derecha 60">
            <a:extLst>
              <a:ext uri="{FF2B5EF4-FFF2-40B4-BE49-F238E27FC236}">
                <a16:creationId xmlns:a16="http://schemas.microsoft.com/office/drawing/2014/main" id="{5DECD1C1-804A-4DD3-ADE4-D61C2E2631F1}"/>
              </a:ext>
            </a:extLst>
          </p:cNvPr>
          <p:cNvSpPr/>
          <p:nvPr/>
        </p:nvSpPr>
        <p:spPr>
          <a:xfrm>
            <a:off x="9654615" y="5849046"/>
            <a:ext cx="1161909" cy="369331"/>
          </a:xfrm>
          <a:prstGeom prst="rightArrow">
            <a:avLst/>
          </a:prstGeom>
          <a:solidFill>
            <a:srgbClr val="A5A5A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lecha: a la derecha 61">
            <a:extLst>
              <a:ext uri="{FF2B5EF4-FFF2-40B4-BE49-F238E27FC236}">
                <a16:creationId xmlns:a16="http://schemas.microsoft.com/office/drawing/2014/main" id="{288C67D3-16BD-472E-A2CB-5C1504330345}"/>
              </a:ext>
            </a:extLst>
          </p:cNvPr>
          <p:cNvSpPr/>
          <p:nvPr/>
        </p:nvSpPr>
        <p:spPr>
          <a:xfrm flipH="1">
            <a:off x="9445953" y="6177391"/>
            <a:ext cx="1161909" cy="369331"/>
          </a:xfrm>
          <a:prstGeom prst="rightArrow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AFC3D70-4B2E-4723-B372-12B51DE09784}"/>
              </a:ext>
            </a:extLst>
          </p:cNvPr>
          <p:cNvSpPr txBox="1"/>
          <p:nvPr/>
        </p:nvSpPr>
        <p:spPr>
          <a:xfrm>
            <a:off x="9654612" y="5879822"/>
            <a:ext cx="1378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PUBLISH</a:t>
            </a:r>
            <a:endParaRPr lang="en-GB" sz="1400" dirty="0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5C0DF064-7A57-44E0-9470-6F9CD29A047C}"/>
              </a:ext>
            </a:extLst>
          </p:cNvPr>
          <p:cNvSpPr txBox="1"/>
          <p:nvPr/>
        </p:nvSpPr>
        <p:spPr>
          <a:xfrm>
            <a:off x="9583322" y="6195291"/>
            <a:ext cx="1378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SUBSCRIBE</a:t>
            </a:r>
            <a:endParaRPr lang="en-GB" sz="1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85DF99-0E2D-442D-879F-C16C013982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3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37"/>
    </mc:Choice>
    <mc:Fallback xmlns="">
      <p:transition spd="slow" advTm="59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3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2" grpId="0" animBg="1"/>
      <p:bldP spid="53" grpId="0" animBg="1"/>
      <p:bldP spid="54" grpId="0"/>
      <p:bldP spid="55" grpId="0"/>
      <p:bldP spid="56" grpId="0"/>
      <p:bldP spid="57" grpId="0"/>
      <p:bldP spid="58" grpId="0"/>
      <p:bldP spid="59" grpId="0"/>
      <p:bldP spid="61" grpId="0" animBg="1"/>
      <p:bldP spid="62" grpId="0" animBg="1"/>
      <p:bldP spid="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7AE585-961E-4B9F-862C-F0A39775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144" y="2296487"/>
            <a:ext cx="10018713" cy="1752599"/>
          </a:xfrm>
        </p:spPr>
        <p:txBody>
          <a:bodyPr>
            <a:normAutofit/>
          </a:bodyPr>
          <a:lstStyle/>
          <a:p>
            <a:r>
              <a:rPr lang="es-ES" sz="4800" dirty="0"/>
              <a:t>ELEMENTOS DEL SISTEMA</a:t>
            </a:r>
            <a:endParaRPr lang="en-GB" sz="4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D7B308-F7F0-4097-ACC4-7B48D671F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0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6"/>
    </mc:Choice>
    <mc:Fallback xmlns="">
      <p:transition spd="slow" advTm="4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6DC3AC8-CDBB-45C8-AAB2-B8A6B49181C7}"/>
              </a:ext>
            </a:extLst>
          </p:cNvPr>
          <p:cNvSpPr txBox="1">
            <a:spLocks/>
          </p:cNvSpPr>
          <p:nvPr/>
        </p:nvSpPr>
        <p:spPr>
          <a:xfrm>
            <a:off x="1581929" y="508820"/>
            <a:ext cx="7660394" cy="45474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S" dirty="0"/>
              <a:t>Raspberry Pi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943D2CD-A62C-4908-BCBA-5F101D3731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1111318"/>
              </p:ext>
            </p:extLst>
          </p:nvPr>
        </p:nvGraphicFramePr>
        <p:xfrm>
          <a:off x="6429765" y="2874706"/>
          <a:ext cx="5349814" cy="3511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60EA0EB7-F633-4841-A350-3C1A818A90AB}"/>
              </a:ext>
            </a:extLst>
          </p:cNvPr>
          <p:cNvSpPr txBox="1"/>
          <p:nvPr/>
        </p:nvSpPr>
        <p:spPr>
          <a:xfrm>
            <a:off x="1830794" y="2874706"/>
            <a:ext cx="3706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Hardware Layout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02A96B-0B61-4C9C-B83B-ACA104564E65}"/>
              </a:ext>
            </a:extLst>
          </p:cNvPr>
          <p:cNvSpPr txBox="1"/>
          <p:nvPr/>
        </p:nvSpPr>
        <p:spPr>
          <a:xfrm>
            <a:off x="1749372" y="1285556"/>
            <a:ext cx="80730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Raspberry Pi será el núcleo del Sistema domótico, sobre el cual se instalarán los diferentes servicios de control (Bróker MQTT, </a:t>
            </a:r>
            <a:r>
              <a:rPr lang="es-ES" sz="1600" dirty="0" err="1"/>
              <a:t>OpenHab</a:t>
            </a:r>
            <a:r>
              <a:rPr lang="es-ES" sz="1600" dirty="0"/>
              <a:t>, </a:t>
            </a:r>
            <a:r>
              <a:rPr lang="es-ES" sz="1600" dirty="0" err="1"/>
              <a:t>Grafana</a:t>
            </a:r>
            <a:r>
              <a:rPr lang="es-ES" sz="1600" dirty="0"/>
              <a:t>, </a:t>
            </a:r>
            <a:r>
              <a:rPr lang="es-ES" sz="1600" dirty="0" err="1"/>
              <a:t>InfluxBD</a:t>
            </a:r>
            <a:r>
              <a:rPr lang="es-ES" sz="1600" dirty="0"/>
              <a:t>…)</a:t>
            </a:r>
          </a:p>
          <a:p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Se requiere una alimentación de al menos 2.5 A para su correcto funcionamiento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4FC41FE-842C-44AF-8F81-02AF52021C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3845" y="3368040"/>
            <a:ext cx="3955105" cy="2814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Image result for raspberry">
            <a:extLst>
              <a:ext uri="{FF2B5EF4-FFF2-40B4-BE49-F238E27FC236}">
                <a16:creationId xmlns:a16="http://schemas.microsoft.com/office/drawing/2014/main" id="{9E3369F0-B9D3-417D-89BD-B38EAEB0D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146" y="259740"/>
            <a:ext cx="1453433" cy="182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6CB2A63-BE51-45EA-A0D4-E28CD8C5E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1"/>
    </mc:Choice>
    <mc:Fallback xmlns="">
      <p:transition spd="slow" advTm="29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3355895-8C01-484E-860F-041CC29F0C59}"/>
              </a:ext>
            </a:extLst>
          </p:cNvPr>
          <p:cNvSpPr/>
          <p:nvPr/>
        </p:nvSpPr>
        <p:spPr>
          <a:xfrm>
            <a:off x="1581928" y="1167183"/>
            <a:ext cx="88090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Verdana" panose="020B0604030504040204" pitchFamily="34" charset="0"/>
              </a:rPr>
              <a:t>MQTT es un protocolo machine-</a:t>
            </a:r>
            <a:r>
              <a:rPr lang="es-ES" sz="1400" dirty="0" err="1">
                <a:solidFill>
                  <a:srgbClr val="000000"/>
                </a:solidFill>
                <a:latin typeface="Verdana" panose="020B0604030504040204" pitchFamily="34" charset="0"/>
              </a:rPr>
              <a:t>to</a:t>
            </a:r>
            <a:r>
              <a:rPr lang="es-ES" sz="1400" dirty="0">
                <a:solidFill>
                  <a:srgbClr val="000000"/>
                </a:solidFill>
                <a:latin typeface="Verdana" panose="020B0604030504040204" pitchFamily="34" charset="0"/>
              </a:rPr>
              <a:t>-machine (M2M), adecuado para los servicios del Internet de las cosas (</a:t>
            </a:r>
            <a:r>
              <a:rPr lang="es-ES" sz="1400" dirty="0" err="1">
                <a:solidFill>
                  <a:srgbClr val="000000"/>
                </a:solidFill>
                <a:latin typeface="Verdana" panose="020B0604030504040204" pitchFamily="34" charset="0"/>
              </a:rPr>
              <a:t>IoT</a:t>
            </a:r>
            <a:r>
              <a:rPr lang="es-ES" sz="1400" dirty="0">
                <a:solidFill>
                  <a:srgbClr val="000000"/>
                </a:solidFill>
                <a:latin typeface="Verdana" panose="020B0604030504040204" pitchFamily="34" charset="0"/>
              </a:rPr>
              <a:t> - Internet </a:t>
            </a:r>
            <a:r>
              <a:rPr lang="es-ES" sz="1400" dirty="0" err="1">
                <a:solidFill>
                  <a:srgbClr val="000000"/>
                </a:solidFill>
                <a:latin typeface="Verdana" panose="020B0604030504040204" pitchFamily="34" charset="0"/>
              </a:rPr>
              <a:t>of</a:t>
            </a:r>
            <a:r>
              <a:rPr lang="es-ES" sz="14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Verdana" panose="020B0604030504040204" pitchFamily="34" charset="0"/>
              </a:rPr>
              <a:t>Things</a:t>
            </a:r>
            <a:r>
              <a:rPr lang="es-ES" sz="1400" dirty="0">
                <a:solidFill>
                  <a:srgbClr val="000000"/>
                </a:solidFill>
                <a:latin typeface="Verdana" panose="020B0604030504040204" pitchFamily="34" charset="0"/>
              </a:rPr>
              <a:t>). Está diseñado como un publicador y suscriptor de mensajes muy ligero</a:t>
            </a:r>
          </a:p>
          <a:p>
            <a:endParaRPr lang="es-ES" sz="1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s-ES" sz="1400" dirty="0">
                <a:solidFill>
                  <a:srgbClr val="000000"/>
                </a:solidFill>
                <a:latin typeface="Verdana" panose="020B0604030504040204" pitchFamily="34" charset="0"/>
              </a:rPr>
              <a:t>La comunicación está basada en "</a:t>
            </a:r>
            <a:r>
              <a:rPr lang="es-ES" sz="1400" dirty="0" err="1">
                <a:solidFill>
                  <a:srgbClr val="000000"/>
                </a:solidFill>
                <a:latin typeface="Verdana" panose="020B0604030504040204" pitchFamily="34" charset="0"/>
              </a:rPr>
              <a:t>topics</a:t>
            </a:r>
            <a:r>
              <a:rPr lang="es-ES" sz="1400" dirty="0">
                <a:solidFill>
                  <a:srgbClr val="000000"/>
                </a:solidFill>
                <a:latin typeface="Verdana" panose="020B0604030504040204" pitchFamily="34" charset="0"/>
              </a:rPr>
              <a:t>", sobre los cuales el cliente emisor publica el mensaje y los clientes receptores que deseen recibirlo deben subscribirse a él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56445F-7CE8-48A4-B367-83B4FE2C3E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759" y="43799"/>
            <a:ext cx="1454341" cy="142411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FF5525F-B892-4A6D-B9E3-287485703306}"/>
              </a:ext>
            </a:extLst>
          </p:cNvPr>
          <p:cNvSpPr txBox="1">
            <a:spLocks/>
          </p:cNvSpPr>
          <p:nvPr/>
        </p:nvSpPr>
        <p:spPr>
          <a:xfrm>
            <a:off x="1581929" y="508820"/>
            <a:ext cx="7660394" cy="45474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S" dirty="0"/>
              <a:t>MQTT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55C28DF-D062-4C58-81BB-1CEA82128B7D}"/>
              </a:ext>
            </a:extLst>
          </p:cNvPr>
          <p:cNvGrpSpPr/>
          <p:nvPr/>
        </p:nvGrpSpPr>
        <p:grpSpPr>
          <a:xfrm>
            <a:off x="2110915" y="2753280"/>
            <a:ext cx="8702493" cy="3595900"/>
            <a:chOff x="391172" y="15005"/>
            <a:chExt cx="11315879" cy="6524876"/>
          </a:xfrm>
        </p:grpSpPr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B5FB82EC-562B-4894-8DC3-D145C7B8AA36}"/>
                </a:ext>
              </a:extLst>
            </p:cNvPr>
            <p:cNvSpPr txBox="1"/>
            <p:nvPr/>
          </p:nvSpPr>
          <p:spPr>
            <a:xfrm>
              <a:off x="391172" y="390509"/>
              <a:ext cx="4596410" cy="1125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s-ES" sz="1100" dirty="0">
                  <a:solidFill>
                    <a:prstClr val="black"/>
                  </a:solidFill>
                  <a:latin typeface="Calibri" panose="020F0502020204030204"/>
                </a:rPr>
                <a:t>Topic MQTT =                        /                    /</a:t>
              </a:r>
            </a:p>
            <a:p>
              <a:pPr defTabSz="914400"/>
              <a:endParaRPr lang="es-ES" sz="11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defTabSz="914400"/>
              <a:r>
                <a:rPr lang="es-ES" sz="1100" dirty="0">
                  <a:solidFill>
                    <a:prstClr val="black"/>
                  </a:solidFill>
                  <a:latin typeface="Calibri" panose="020F0502020204030204"/>
                </a:rPr>
                <a:t>P.ej: myhome/Bedroom/Lux</a:t>
              </a:r>
              <a:endParaRPr lang="en-US" sz="1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Rectángulo: esquinas redondeadas 59">
              <a:extLst>
                <a:ext uri="{FF2B5EF4-FFF2-40B4-BE49-F238E27FC236}">
                  <a16:creationId xmlns:a16="http://schemas.microsoft.com/office/drawing/2014/main" id="{54930C69-4734-422A-AD3B-B3522FD01BDF}"/>
                </a:ext>
              </a:extLst>
            </p:cNvPr>
            <p:cNvSpPr/>
            <p:nvPr/>
          </p:nvSpPr>
          <p:spPr>
            <a:xfrm>
              <a:off x="5104660" y="328474"/>
              <a:ext cx="1926454" cy="1145220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myhome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ángulo: esquinas redondeadas 60">
              <a:extLst>
                <a:ext uri="{FF2B5EF4-FFF2-40B4-BE49-F238E27FC236}">
                  <a16:creationId xmlns:a16="http://schemas.microsoft.com/office/drawing/2014/main" id="{B8AAAC11-EAA8-42E1-BFBC-1C198D58400E}"/>
                </a:ext>
              </a:extLst>
            </p:cNvPr>
            <p:cNvSpPr/>
            <p:nvPr/>
          </p:nvSpPr>
          <p:spPr>
            <a:xfrm>
              <a:off x="1004657" y="1652726"/>
              <a:ext cx="1534357" cy="84189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Bedroom</a:t>
              </a:r>
            </a:p>
          </p:txBody>
        </p:sp>
        <p:sp>
          <p:nvSpPr>
            <p:cNvPr id="62" name="Rectángulo: esquinas redondeadas 61">
              <a:extLst>
                <a:ext uri="{FF2B5EF4-FFF2-40B4-BE49-F238E27FC236}">
                  <a16:creationId xmlns:a16="http://schemas.microsoft.com/office/drawing/2014/main" id="{C2FAAFD5-07FB-4306-BCAF-93B7A0C39914}"/>
                </a:ext>
              </a:extLst>
            </p:cNvPr>
            <p:cNvSpPr/>
            <p:nvPr/>
          </p:nvSpPr>
          <p:spPr>
            <a:xfrm>
              <a:off x="2728404" y="1652726"/>
              <a:ext cx="1534357" cy="84189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Kitchen</a:t>
              </a:r>
            </a:p>
          </p:txBody>
        </p:sp>
        <p:sp>
          <p:nvSpPr>
            <p:cNvPr id="63" name="Rectángulo: esquinas redondeadas 62">
              <a:extLst>
                <a:ext uri="{FF2B5EF4-FFF2-40B4-BE49-F238E27FC236}">
                  <a16:creationId xmlns:a16="http://schemas.microsoft.com/office/drawing/2014/main" id="{B2C5AA9A-235F-46F3-9A88-95596E2D8464}"/>
                </a:ext>
              </a:extLst>
            </p:cNvPr>
            <p:cNvSpPr/>
            <p:nvPr/>
          </p:nvSpPr>
          <p:spPr>
            <a:xfrm>
              <a:off x="4452151" y="1652726"/>
              <a:ext cx="1534357" cy="84189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Guestroom</a:t>
              </a:r>
            </a:p>
          </p:txBody>
        </p:sp>
        <p:sp>
          <p:nvSpPr>
            <p:cNvPr id="64" name="Rectángulo: esquinas redondeadas 63">
              <a:extLst>
                <a:ext uri="{FF2B5EF4-FFF2-40B4-BE49-F238E27FC236}">
                  <a16:creationId xmlns:a16="http://schemas.microsoft.com/office/drawing/2014/main" id="{AE562990-BAFA-4193-82A2-6EC5FB9F9A4F}"/>
                </a:ext>
              </a:extLst>
            </p:cNvPr>
            <p:cNvSpPr/>
            <p:nvPr/>
          </p:nvSpPr>
          <p:spPr>
            <a:xfrm>
              <a:off x="6175898" y="1652726"/>
              <a:ext cx="1534357" cy="84189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Hallway</a:t>
              </a:r>
            </a:p>
          </p:txBody>
        </p:sp>
        <p:sp>
          <p:nvSpPr>
            <p:cNvPr id="65" name="Rectángulo: esquinas redondeadas 64">
              <a:extLst>
                <a:ext uri="{FF2B5EF4-FFF2-40B4-BE49-F238E27FC236}">
                  <a16:creationId xmlns:a16="http://schemas.microsoft.com/office/drawing/2014/main" id="{F15E1BEB-3C49-4D28-83C3-A7BF9E95D671}"/>
                </a:ext>
              </a:extLst>
            </p:cNvPr>
            <p:cNvSpPr/>
            <p:nvPr/>
          </p:nvSpPr>
          <p:spPr>
            <a:xfrm>
              <a:off x="7899645" y="1652726"/>
              <a:ext cx="1534357" cy="84189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Bathroom</a:t>
              </a:r>
            </a:p>
          </p:txBody>
        </p:sp>
        <p:sp>
          <p:nvSpPr>
            <p:cNvPr id="66" name="Rectángulo: esquinas redondeadas 65">
              <a:extLst>
                <a:ext uri="{FF2B5EF4-FFF2-40B4-BE49-F238E27FC236}">
                  <a16:creationId xmlns:a16="http://schemas.microsoft.com/office/drawing/2014/main" id="{5305B5D0-D87D-4624-A4A7-D85A41B1C256}"/>
                </a:ext>
              </a:extLst>
            </p:cNvPr>
            <p:cNvSpPr/>
            <p:nvPr/>
          </p:nvSpPr>
          <p:spPr>
            <a:xfrm>
              <a:off x="9623392" y="1652726"/>
              <a:ext cx="1534357" cy="84189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Living</a:t>
              </a:r>
            </a:p>
          </p:txBody>
        </p:sp>
        <p:sp>
          <p:nvSpPr>
            <p:cNvPr id="67" name="Rectángulo: esquinas redondeadas 66">
              <a:extLst>
                <a:ext uri="{FF2B5EF4-FFF2-40B4-BE49-F238E27FC236}">
                  <a16:creationId xmlns:a16="http://schemas.microsoft.com/office/drawing/2014/main" id="{511E5CB1-596C-4982-9685-AD76D473D16F}"/>
                </a:ext>
              </a:extLst>
            </p:cNvPr>
            <p:cNvSpPr/>
            <p:nvPr/>
          </p:nvSpPr>
          <p:spPr>
            <a:xfrm>
              <a:off x="1218461" y="2673657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Temperature</a:t>
              </a:r>
            </a:p>
          </p:txBody>
        </p:sp>
        <p:sp>
          <p:nvSpPr>
            <p:cNvPr id="68" name="Rectángulo: esquinas redondeadas 67">
              <a:extLst>
                <a:ext uri="{FF2B5EF4-FFF2-40B4-BE49-F238E27FC236}">
                  <a16:creationId xmlns:a16="http://schemas.microsoft.com/office/drawing/2014/main" id="{958E0AE1-F968-495C-AD82-A291B34EDDD0}"/>
                </a:ext>
              </a:extLst>
            </p:cNvPr>
            <p:cNvSpPr/>
            <p:nvPr/>
          </p:nvSpPr>
          <p:spPr>
            <a:xfrm>
              <a:off x="1218461" y="3332084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Humidity</a:t>
              </a:r>
            </a:p>
          </p:txBody>
        </p:sp>
        <p:sp>
          <p:nvSpPr>
            <p:cNvPr id="69" name="Rectángulo: esquinas redondeadas 68">
              <a:extLst>
                <a:ext uri="{FF2B5EF4-FFF2-40B4-BE49-F238E27FC236}">
                  <a16:creationId xmlns:a16="http://schemas.microsoft.com/office/drawing/2014/main" id="{860BAE75-6A8B-487C-BC04-491B9CB8C586}"/>
                </a:ext>
              </a:extLst>
            </p:cNvPr>
            <p:cNvSpPr/>
            <p:nvPr/>
          </p:nvSpPr>
          <p:spPr>
            <a:xfrm>
              <a:off x="1218461" y="3990511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Lux</a:t>
              </a:r>
            </a:p>
          </p:txBody>
        </p:sp>
        <p:sp>
          <p:nvSpPr>
            <p:cNvPr id="70" name="Rectángulo: esquinas redondeadas 69">
              <a:extLst>
                <a:ext uri="{FF2B5EF4-FFF2-40B4-BE49-F238E27FC236}">
                  <a16:creationId xmlns:a16="http://schemas.microsoft.com/office/drawing/2014/main" id="{F7AFAF79-3A8E-400A-BE5C-7DEF8B450963}"/>
                </a:ext>
              </a:extLst>
            </p:cNvPr>
            <p:cNvSpPr/>
            <p:nvPr/>
          </p:nvSpPr>
          <p:spPr>
            <a:xfrm>
              <a:off x="1218461" y="4648938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Motion</a:t>
              </a:r>
            </a:p>
          </p:txBody>
        </p:sp>
        <p:sp>
          <p:nvSpPr>
            <p:cNvPr id="71" name="Rectángulo: esquinas redondeadas 70">
              <a:extLst>
                <a:ext uri="{FF2B5EF4-FFF2-40B4-BE49-F238E27FC236}">
                  <a16:creationId xmlns:a16="http://schemas.microsoft.com/office/drawing/2014/main" id="{89FBDD00-7CA5-4ABF-BFE4-81A2DAA4CB9F}"/>
                </a:ext>
              </a:extLst>
            </p:cNvPr>
            <p:cNvSpPr/>
            <p:nvPr/>
          </p:nvSpPr>
          <p:spPr>
            <a:xfrm>
              <a:off x="1218461" y="5307365"/>
              <a:ext cx="1106748" cy="574089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Heater</a:t>
              </a:r>
            </a:p>
          </p:txBody>
        </p:sp>
        <p:sp>
          <p:nvSpPr>
            <p:cNvPr id="72" name="Rectángulo: esquinas redondeadas 71">
              <a:extLst>
                <a:ext uri="{FF2B5EF4-FFF2-40B4-BE49-F238E27FC236}">
                  <a16:creationId xmlns:a16="http://schemas.microsoft.com/office/drawing/2014/main" id="{0654F592-20DA-4585-81E8-8827062BBFD0}"/>
                </a:ext>
              </a:extLst>
            </p:cNvPr>
            <p:cNvSpPr/>
            <p:nvPr/>
          </p:nvSpPr>
          <p:spPr>
            <a:xfrm>
              <a:off x="1218461" y="5965792"/>
              <a:ext cx="1106748" cy="574089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Ligth</a:t>
              </a:r>
            </a:p>
          </p:txBody>
        </p:sp>
        <p:sp>
          <p:nvSpPr>
            <p:cNvPr id="73" name="Rectángulo: esquinas redondeadas 72">
              <a:extLst>
                <a:ext uri="{FF2B5EF4-FFF2-40B4-BE49-F238E27FC236}">
                  <a16:creationId xmlns:a16="http://schemas.microsoft.com/office/drawing/2014/main" id="{6F08A010-84AE-4CB2-80B0-BFF4505B53C9}"/>
                </a:ext>
              </a:extLst>
            </p:cNvPr>
            <p:cNvSpPr/>
            <p:nvPr/>
          </p:nvSpPr>
          <p:spPr>
            <a:xfrm>
              <a:off x="2940728" y="2673657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Temperature</a:t>
              </a:r>
            </a:p>
          </p:txBody>
        </p:sp>
        <p:sp>
          <p:nvSpPr>
            <p:cNvPr id="74" name="Rectángulo: esquinas redondeadas 73">
              <a:extLst>
                <a:ext uri="{FF2B5EF4-FFF2-40B4-BE49-F238E27FC236}">
                  <a16:creationId xmlns:a16="http://schemas.microsoft.com/office/drawing/2014/main" id="{F438E870-60E2-4D5A-A7AB-2176599F0EE2}"/>
                </a:ext>
              </a:extLst>
            </p:cNvPr>
            <p:cNvSpPr/>
            <p:nvPr/>
          </p:nvSpPr>
          <p:spPr>
            <a:xfrm>
              <a:off x="2940728" y="3332084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Humidity</a:t>
              </a:r>
            </a:p>
          </p:txBody>
        </p:sp>
        <p:sp>
          <p:nvSpPr>
            <p:cNvPr id="75" name="Rectángulo: esquinas redondeadas 74">
              <a:extLst>
                <a:ext uri="{FF2B5EF4-FFF2-40B4-BE49-F238E27FC236}">
                  <a16:creationId xmlns:a16="http://schemas.microsoft.com/office/drawing/2014/main" id="{D262466C-578E-4E1F-AA3B-B6300C1D7B90}"/>
                </a:ext>
              </a:extLst>
            </p:cNvPr>
            <p:cNvSpPr/>
            <p:nvPr/>
          </p:nvSpPr>
          <p:spPr>
            <a:xfrm>
              <a:off x="2940728" y="3990511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Lux</a:t>
              </a:r>
            </a:p>
          </p:txBody>
        </p:sp>
        <p:sp>
          <p:nvSpPr>
            <p:cNvPr id="76" name="Rectángulo: esquinas redondeadas 75">
              <a:extLst>
                <a:ext uri="{FF2B5EF4-FFF2-40B4-BE49-F238E27FC236}">
                  <a16:creationId xmlns:a16="http://schemas.microsoft.com/office/drawing/2014/main" id="{3D20500D-C79D-4545-B8ED-43EB79BC6CA2}"/>
                </a:ext>
              </a:extLst>
            </p:cNvPr>
            <p:cNvSpPr/>
            <p:nvPr/>
          </p:nvSpPr>
          <p:spPr>
            <a:xfrm>
              <a:off x="2940728" y="4648938"/>
              <a:ext cx="1106748" cy="574089"/>
            </a:xfrm>
            <a:prstGeom prst="roundRect">
              <a:avLst/>
            </a:prstGeom>
            <a:solidFill>
              <a:srgbClr val="FF000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Flood</a:t>
              </a:r>
            </a:p>
          </p:txBody>
        </p:sp>
        <p:sp>
          <p:nvSpPr>
            <p:cNvPr id="77" name="Rectángulo: esquinas redondeadas 76">
              <a:extLst>
                <a:ext uri="{FF2B5EF4-FFF2-40B4-BE49-F238E27FC236}">
                  <a16:creationId xmlns:a16="http://schemas.microsoft.com/office/drawing/2014/main" id="{DF00FE7E-8694-4D69-AFFF-46C5E117DE65}"/>
                </a:ext>
              </a:extLst>
            </p:cNvPr>
            <p:cNvSpPr/>
            <p:nvPr/>
          </p:nvSpPr>
          <p:spPr>
            <a:xfrm>
              <a:off x="2940728" y="5307365"/>
              <a:ext cx="1106748" cy="574089"/>
            </a:xfrm>
            <a:prstGeom prst="roundRect">
              <a:avLst/>
            </a:prstGeom>
            <a:solidFill>
              <a:srgbClr val="FF000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CO2</a:t>
              </a:r>
            </a:p>
          </p:txBody>
        </p:sp>
        <p:sp>
          <p:nvSpPr>
            <p:cNvPr id="78" name="Rectángulo: esquinas redondeadas 77">
              <a:extLst>
                <a:ext uri="{FF2B5EF4-FFF2-40B4-BE49-F238E27FC236}">
                  <a16:creationId xmlns:a16="http://schemas.microsoft.com/office/drawing/2014/main" id="{C681F003-E53C-4309-B314-F9BB430A53F2}"/>
                </a:ext>
              </a:extLst>
            </p:cNvPr>
            <p:cNvSpPr/>
            <p:nvPr/>
          </p:nvSpPr>
          <p:spPr>
            <a:xfrm>
              <a:off x="2940728" y="5965792"/>
              <a:ext cx="1106748" cy="574089"/>
            </a:xfrm>
            <a:prstGeom prst="roundRect">
              <a:avLst/>
            </a:prstGeom>
            <a:solidFill>
              <a:srgbClr val="FF000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QoA</a:t>
              </a:r>
            </a:p>
          </p:txBody>
        </p:sp>
        <p:sp>
          <p:nvSpPr>
            <p:cNvPr id="79" name="Rectángulo: esquinas redondeadas 78">
              <a:extLst>
                <a:ext uri="{FF2B5EF4-FFF2-40B4-BE49-F238E27FC236}">
                  <a16:creationId xmlns:a16="http://schemas.microsoft.com/office/drawing/2014/main" id="{7AAA8A9B-7544-4584-807D-5B087F8DC47E}"/>
                </a:ext>
              </a:extLst>
            </p:cNvPr>
            <p:cNvSpPr/>
            <p:nvPr/>
          </p:nvSpPr>
          <p:spPr>
            <a:xfrm>
              <a:off x="4661515" y="2673657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Temperature</a:t>
              </a:r>
            </a:p>
          </p:txBody>
        </p:sp>
        <p:sp>
          <p:nvSpPr>
            <p:cNvPr id="80" name="Rectángulo: esquinas redondeadas 79">
              <a:extLst>
                <a:ext uri="{FF2B5EF4-FFF2-40B4-BE49-F238E27FC236}">
                  <a16:creationId xmlns:a16="http://schemas.microsoft.com/office/drawing/2014/main" id="{BE72AA6B-BFA5-4AE1-B0A9-0BBEBE911AC0}"/>
                </a:ext>
              </a:extLst>
            </p:cNvPr>
            <p:cNvSpPr/>
            <p:nvPr/>
          </p:nvSpPr>
          <p:spPr>
            <a:xfrm>
              <a:off x="4661515" y="3332084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Humidity</a:t>
              </a:r>
            </a:p>
          </p:txBody>
        </p:sp>
        <p:sp>
          <p:nvSpPr>
            <p:cNvPr id="81" name="Rectángulo: esquinas redondeadas 80">
              <a:extLst>
                <a:ext uri="{FF2B5EF4-FFF2-40B4-BE49-F238E27FC236}">
                  <a16:creationId xmlns:a16="http://schemas.microsoft.com/office/drawing/2014/main" id="{1828CAC2-5A80-440E-85CC-20A9F8B54FE5}"/>
                </a:ext>
              </a:extLst>
            </p:cNvPr>
            <p:cNvSpPr/>
            <p:nvPr/>
          </p:nvSpPr>
          <p:spPr>
            <a:xfrm>
              <a:off x="4661515" y="3990511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Lux</a:t>
              </a:r>
            </a:p>
          </p:txBody>
        </p:sp>
        <p:sp>
          <p:nvSpPr>
            <p:cNvPr id="82" name="Rectángulo: esquinas redondeadas 81">
              <a:extLst>
                <a:ext uri="{FF2B5EF4-FFF2-40B4-BE49-F238E27FC236}">
                  <a16:creationId xmlns:a16="http://schemas.microsoft.com/office/drawing/2014/main" id="{2CD7CAC2-2355-4A19-9661-9499CE73FF7B}"/>
                </a:ext>
              </a:extLst>
            </p:cNvPr>
            <p:cNvSpPr/>
            <p:nvPr/>
          </p:nvSpPr>
          <p:spPr>
            <a:xfrm>
              <a:off x="4661515" y="4648938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Motion</a:t>
              </a:r>
            </a:p>
          </p:txBody>
        </p:sp>
        <p:sp>
          <p:nvSpPr>
            <p:cNvPr id="83" name="Rectángulo: esquinas redondeadas 82">
              <a:extLst>
                <a:ext uri="{FF2B5EF4-FFF2-40B4-BE49-F238E27FC236}">
                  <a16:creationId xmlns:a16="http://schemas.microsoft.com/office/drawing/2014/main" id="{C4E6FF65-09E4-4AAD-9344-65042443BE0B}"/>
                </a:ext>
              </a:extLst>
            </p:cNvPr>
            <p:cNvSpPr/>
            <p:nvPr/>
          </p:nvSpPr>
          <p:spPr>
            <a:xfrm>
              <a:off x="4661515" y="5307365"/>
              <a:ext cx="1106748" cy="574089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Heater</a:t>
              </a:r>
            </a:p>
          </p:txBody>
        </p:sp>
        <p:sp>
          <p:nvSpPr>
            <p:cNvPr id="84" name="Rectángulo: esquinas redondeadas 83">
              <a:extLst>
                <a:ext uri="{FF2B5EF4-FFF2-40B4-BE49-F238E27FC236}">
                  <a16:creationId xmlns:a16="http://schemas.microsoft.com/office/drawing/2014/main" id="{F3B0C491-FCD7-4038-BC88-22F31722196A}"/>
                </a:ext>
              </a:extLst>
            </p:cNvPr>
            <p:cNvSpPr/>
            <p:nvPr/>
          </p:nvSpPr>
          <p:spPr>
            <a:xfrm>
              <a:off x="4661515" y="5965792"/>
              <a:ext cx="1106748" cy="574089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Ligth</a:t>
              </a:r>
            </a:p>
          </p:txBody>
        </p:sp>
        <p:sp>
          <p:nvSpPr>
            <p:cNvPr id="85" name="Rectángulo: esquinas redondeadas 84">
              <a:extLst>
                <a:ext uri="{FF2B5EF4-FFF2-40B4-BE49-F238E27FC236}">
                  <a16:creationId xmlns:a16="http://schemas.microsoft.com/office/drawing/2014/main" id="{0E05D1F8-9E62-4FA1-9173-A19E29716BEA}"/>
                </a:ext>
              </a:extLst>
            </p:cNvPr>
            <p:cNvSpPr/>
            <p:nvPr/>
          </p:nvSpPr>
          <p:spPr>
            <a:xfrm>
              <a:off x="6389702" y="2673657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Temperature</a:t>
              </a:r>
            </a:p>
          </p:txBody>
        </p:sp>
        <p:sp>
          <p:nvSpPr>
            <p:cNvPr id="86" name="Rectángulo: esquinas redondeadas 85">
              <a:extLst>
                <a:ext uri="{FF2B5EF4-FFF2-40B4-BE49-F238E27FC236}">
                  <a16:creationId xmlns:a16="http://schemas.microsoft.com/office/drawing/2014/main" id="{33F2B98F-6EEB-4D5A-9815-F415826288A8}"/>
                </a:ext>
              </a:extLst>
            </p:cNvPr>
            <p:cNvSpPr/>
            <p:nvPr/>
          </p:nvSpPr>
          <p:spPr>
            <a:xfrm>
              <a:off x="6389702" y="3332084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Humidity</a:t>
              </a:r>
            </a:p>
          </p:txBody>
        </p:sp>
        <p:sp>
          <p:nvSpPr>
            <p:cNvPr id="87" name="Rectángulo: esquinas redondeadas 86">
              <a:extLst>
                <a:ext uri="{FF2B5EF4-FFF2-40B4-BE49-F238E27FC236}">
                  <a16:creationId xmlns:a16="http://schemas.microsoft.com/office/drawing/2014/main" id="{8EA53739-D225-4F9B-B8F9-36C6D39EFB30}"/>
                </a:ext>
              </a:extLst>
            </p:cNvPr>
            <p:cNvSpPr/>
            <p:nvPr/>
          </p:nvSpPr>
          <p:spPr>
            <a:xfrm>
              <a:off x="6389702" y="3990511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Lux</a:t>
              </a:r>
            </a:p>
          </p:txBody>
        </p:sp>
        <p:sp>
          <p:nvSpPr>
            <p:cNvPr id="88" name="Rectángulo: esquinas redondeadas 87">
              <a:extLst>
                <a:ext uri="{FF2B5EF4-FFF2-40B4-BE49-F238E27FC236}">
                  <a16:creationId xmlns:a16="http://schemas.microsoft.com/office/drawing/2014/main" id="{9ECC13F4-ABB7-4383-B009-999ED8C0F5DF}"/>
                </a:ext>
              </a:extLst>
            </p:cNvPr>
            <p:cNvSpPr/>
            <p:nvPr/>
          </p:nvSpPr>
          <p:spPr>
            <a:xfrm>
              <a:off x="6389702" y="4648938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Motion</a:t>
              </a:r>
            </a:p>
          </p:txBody>
        </p:sp>
        <p:sp>
          <p:nvSpPr>
            <p:cNvPr id="89" name="Rectángulo: esquinas redondeadas 88">
              <a:extLst>
                <a:ext uri="{FF2B5EF4-FFF2-40B4-BE49-F238E27FC236}">
                  <a16:creationId xmlns:a16="http://schemas.microsoft.com/office/drawing/2014/main" id="{965D7AD6-537B-4F98-933C-11FE92B55114}"/>
                </a:ext>
              </a:extLst>
            </p:cNvPr>
            <p:cNvSpPr/>
            <p:nvPr/>
          </p:nvSpPr>
          <p:spPr>
            <a:xfrm>
              <a:off x="6389702" y="5965792"/>
              <a:ext cx="1106748" cy="574089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Ligth</a:t>
              </a:r>
            </a:p>
          </p:txBody>
        </p:sp>
        <p:sp>
          <p:nvSpPr>
            <p:cNvPr id="90" name="Rectángulo: esquinas redondeadas 89">
              <a:extLst>
                <a:ext uri="{FF2B5EF4-FFF2-40B4-BE49-F238E27FC236}">
                  <a16:creationId xmlns:a16="http://schemas.microsoft.com/office/drawing/2014/main" id="{4D633B12-48B7-4942-9C8E-F272D8D937B3}"/>
                </a:ext>
              </a:extLst>
            </p:cNvPr>
            <p:cNvSpPr/>
            <p:nvPr/>
          </p:nvSpPr>
          <p:spPr>
            <a:xfrm>
              <a:off x="8113449" y="2673657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Temperature</a:t>
              </a:r>
            </a:p>
          </p:txBody>
        </p:sp>
        <p:sp>
          <p:nvSpPr>
            <p:cNvPr id="91" name="Rectángulo: esquinas redondeadas 90">
              <a:extLst>
                <a:ext uri="{FF2B5EF4-FFF2-40B4-BE49-F238E27FC236}">
                  <a16:creationId xmlns:a16="http://schemas.microsoft.com/office/drawing/2014/main" id="{44C05987-883B-47D8-B291-D0A7272D7982}"/>
                </a:ext>
              </a:extLst>
            </p:cNvPr>
            <p:cNvSpPr/>
            <p:nvPr/>
          </p:nvSpPr>
          <p:spPr>
            <a:xfrm>
              <a:off x="8113449" y="3332084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Humidity</a:t>
              </a:r>
            </a:p>
          </p:txBody>
        </p:sp>
        <p:sp>
          <p:nvSpPr>
            <p:cNvPr id="92" name="Rectángulo: esquinas redondeadas 91">
              <a:extLst>
                <a:ext uri="{FF2B5EF4-FFF2-40B4-BE49-F238E27FC236}">
                  <a16:creationId xmlns:a16="http://schemas.microsoft.com/office/drawing/2014/main" id="{FF6780DC-D898-4B32-85CD-B21348784875}"/>
                </a:ext>
              </a:extLst>
            </p:cNvPr>
            <p:cNvSpPr/>
            <p:nvPr/>
          </p:nvSpPr>
          <p:spPr>
            <a:xfrm>
              <a:off x="8113449" y="3990511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Lux</a:t>
              </a:r>
            </a:p>
          </p:txBody>
        </p:sp>
        <p:sp>
          <p:nvSpPr>
            <p:cNvPr id="93" name="Rectángulo: esquinas redondeadas 92">
              <a:extLst>
                <a:ext uri="{FF2B5EF4-FFF2-40B4-BE49-F238E27FC236}">
                  <a16:creationId xmlns:a16="http://schemas.microsoft.com/office/drawing/2014/main" id="{25283DAC-BD19-458E-9585-95D222CE0BCB}"/>
                </a:ext>
              </a:extLst>
            </p:cNvPr>
            <p:cNvSpPr/>
            <p:nvPr/>
          </p:nvSpPr>
          <p:spPr>
            <a:xfrm>
              <a:off x="8113449" y="5965792"/>
              <a:ext cx="1106748" cy="574089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Ligth</a:t>
              </a:r>
            </a:p>
          </p:txBody>
        </p:sp>
        <p:sp>
          <p:nvSpPr>
            <p:cNvPr id="94" name="Rectángulo: esquinas redondeadas 93">
              <a:extLst>
                <a:ext uri="{FF2B5EF4-FFF2-40B4-BE49-F238E27FC236}">
                  <a16:creationId xmlns:a16="http://schemas.microsoft.com/office/drawing/2014/main" id="{903C5CAB-DB8B-4E41-A91D-C011C91D59D3}"/>
                </a:ext>
              </a:extLst>
            </p:cNvPr>
            <p:cNvSpPr/>
            <p:nvPr/>
          </p:nvSpPr>
          <p:spPr>
            <a:xfrm>
              <a:off x="9837196" y="2673657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Temperature</a:t>
              </a:r>
            </a:p>
          </p:txBody>
        </p:sp>
        <p:sp>
          <p:nvSpPr>
            <p:cNvPr id="95" name="Rectángulo: esquinas redondeadas 94">
              <a:extLst>
                <a:ext uri="{FF2B5EF4-FFF2-40B4-BE49-F238E27FC236}">
                  <a16:creationId xmlns:a16="http://schemas.microsoft.com/office/drawing/2014/main" id="{6AE69C1F-7290-47A7-9B25-3337D10D62A6}"/>
                </a:ext>
              </a:extLst>
            </p:cNvPr>
            <p:cNvSpPr/>
            <p:nvPr/>
          </p:nvSpPr>
          <p:spPr>
            <a:xfrm>
              <a:off x="9837196" y="3332084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Humidity</a:t>
              </a:r>
            </a:p>
          </p:txBody>
        </p:sp>
        <p:sp>
          <p:nvSpPr>
            <p:cNvPr id="96" name="Rectángulo: esquinas redondeadas 95">
              <a:extLst>
                <a:ext uri="{FF2B5EF4-FFF2-40B4-BE49-F238E27FC236}">
                  <a16:creationId xmlns:a16="http://schemas.microsoft.com/office/drawing/2014/main" id="{999CDF1F-89A6-41E1-9EBB-E584C0C5DE5B}"/>
                </a:ext>
              </a:extLst>
            </p:cNvPr>
            <p:cNvSpPr/>
            <p:nvPr/>
          </p:nvSpPr>
          <p:spPr>
            <a:xfrm>
              <a:off x="9837196" y="3990511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Lux</a:t>
              </a:r>
            </a:p>
          </p:txBody>
        </p:sp>
        <p:sp>
          <p:nvSpPr>
            <p:cNvPr id="97" name="Rectángulo: esquinas redondeadas 96">
              <a:extLst>
                <a:ext uri="{FF2B5EF4-FFF2-40B4-BE49-F238E27FC236}">
                  <a16:creationId xmlns:a16="http://schemas.microsoft.com/office/drawing/2014/main" id="{102FA397-F33E-4EF3-8C0E-509B5008E477}"/>
                </a:ext>
              </a:extLst>
            </p:cNvPr>
            <p:cNvSpPr/>
            <p:nvPr/>
          </p:nvSpPr>
          <p:spPr>
            <a:xfrm>
              <a:off x="9837196" y="4648938"/>
              <a:ext cx="1106748" cy="574089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Motion</a:t>
              </a:r>
            </a:p>
          </p:txBody>
        </p:sp>
        <p:sp>
          <p:nvSpPr>
            <p:cNvPr id="98" name="Rectángulo: esquinas redondeadas 97">
              <a:extLst>
                <a:ext uri="{FF2B5EF4-FFF2-40B4-BE49-F238E27FC236}">
                  <a16:creationId xmlns:a16="http://schemas.microsoft.com/office/drawing/2014/main" id="{6B10587D-C375-454A-894C-13E4932206AF}"/>
                </a:ext>
              </a:extLst>
            </p:cNvPr>
            <p:cNvSpPr/>
            <p:nvPr/>
          </p:nvSpPr>
          <p:spPr>
            <a:xfrm>
              <a:off x="9837196" y="5307365"/>
              <a:ext cx="1106748" cy="574089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Heater</a:t>
              </a:r>
            </a:p>
          </p:txBody>
        </p:sp>
        <p:sp>
          <p:nvSpPr>
            <p:cNvPr id="99" name="Rectángulo: esquinas redondeadas 98">
              <a:extLst>
                <a:ext uri="{FF2B5EF4-FFF2-40B4-BE49-F238E27FC236}">
                  <a16:creationId xmlns:a16="http://schemas.microsoft.com/office/drawing/2014/main" id="{9F01EB2E-586A-4311-AC30-BBB934643AF1}"/>
                </a:ext>
              </a:extLst>
            </p:cNvPr>
            <p:cNvSpPr/>
            <p:nvPr/>
          </p:nvSpPr>
          <p:spPr>
            <a:xfrm>
              <a:off x="9837196" y="5965792"/>
              <a:ext cx="1106748" cy="574089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Ligth</a:t>
              </a:r>
            </a:p>
          </p:txBody>
        </p:sp>
        <p:sp>
          <p:nvSpPr>
            <p:cNvPr id="100" name="Rectángulo: esquinas redondeadas 99">
              <a:extLst>
                <a:ext uri="{FF2B5EF4-FFF2-40B4-BE49-F238E27FC236}">
                  <a16:creationId xmlns:a16="http://schemas.microsoft.com/office/drawing/2014/main" id="{84E9DAB9-D628-483F-9DEB-09A580F4876D}"/>
                </a:ext>
              </a:extLst>
            </p:cNvPr>
            <p:cNvSpPr/>
            <p:nvPr/>
          </p:nvSpPr>
          <p:spPr>
            <a:xfrm>
              <a:off x="8117889" y="4648937"/>
              <a:ext cx="1106748" cy="574089"/>
            </a:xfrm>
            <a:prstGeom prst="roundRect">
              <a:avLst/>
            </a:prstGeom>
            <a:solidFill>
              <a:srgbClr val="FF000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Flood</a:t>
              </a:r>
            </a:p>
          </p:txBody>
        </p:sp>
        <p:sp>
          <p:nvSpPr>
            <p:cNvPr id="101" name="Rectángulo: esquinas redondeadas 100">
              <a:extLst>
                <a:ext uri="{FF2B5EF4-FFF2-40B4-BE49-F238E27FC236}">
                  <a16:creationId xmlns:a16="http://schemas.microsoft.com/office/drawing/2014/main" id="{261C54B4-C307-4B2C-AB9B-CF64A75C97AA}"/>
                </a:ext>
              </a:extLst>
            </p:cNvPr>
            <p:cNvSpPr/>
            <p:nvPr/>
          </p:nvSpPr>
          <p:spPr>
            <a:xfrm>
              <a:off x="1774795" y="427240"/>
              <a:ext cx="729448" cy="334393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ángulo: esquinas redondeadas 101">
              <a:extLst>
                <a:ext uri="{FF2B5EF4-FFF2-40B4-BE49-F238E27FC236}">
                  <a16:creationId xmlns:a16="http://schemas.microsoft.com/office/drawing/2014/main" id="{D29D577C-69B8-4A38-8D38-63D4F4097AE6}"/>
                </a:ext>
              </a:extLst>
            </p:cNvPr>
            <p:cNvSpPr/>
            <p:nvPr/>
          </p:nvSpPr>
          <p:spPr>
            <a:xfrm>
              <a:off x="2642402" y="427240"/>
              <a:ext cx="729448" cy="334393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ángulo: esquinas redondeadas 102">
              <a:extLst>
                <a:ext uri="{FF2B5EF4-FFF2-40B4-BE49-F238E27FC236}">
                  <a16:creationId xmlns:a16="http://schemas.microsoft.com/office/drawing/2014/main" id="{A7880145-666B-4541-B40D-D76DC2CFB07E}"/>
                </a:ext>
              </a:extLst>
            </p:cNvPr>
            <p:cNvSpPr/>
            <p:nvPr/>
          </p:nvSpPr>
          <p:spPr>
            <a:xfrm>
              <a:off x="3510010" y="187119"/>
              <a:ext cx="612187" cy="269004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Rectángulo: esquinas redondeadas 103">
              <a:extLst>
                <a:ext uri="{FF2B5EF4-FFF2-40B4-BE49-F238E27FC236}">
                  <a16:creationId xmlns:a16="http://schemas.microsoft.com/office/drawing/2014/main" id="{586C4073-AA0A-4BE0-A8B6-E501E988E0BB}"/>
                </a:ext>
              </a:extLst>
            </p:cNvPr>
            <p:cNvSpPr/>
            <p:nvPr/>
          </p:nvSpPr>
          <p:spPr>
            <a:xfrm>
              <a:off x="3510009" y="459935"/>
              <a:ext cx="612187" cy="269004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ectángulo: esquinas redondeadas 104">
              <a:extLst>
                <a:ext uri="{FF2B5EF4-FFF2-40B4-BE49-F238E27FC236}">
                  <a16:creationId xmlns:a16="http://schemas.microsoft.com/office/drawing/2014/main" id="{900847D3-301A-4F7B-8A6D-12A62DD5C200}"/>
                </a:ext>
              </a:extLst>
            </p:cNvPr>
            <p:cNvSpPr/>
            <p:nvPr/>
          </p:nvSpPr>
          <p:spPr>
            <a:xfrm>
              <a:off x="3510009" y="728939"/>
              <a:ext cx="612187" cy="269004"/>
            </a:xfrm>
            <a:prstGeom prst="roundRect">
              <a:avLst/>
            </a:prstGeom>
            <a:solidFill>
              <a:srgbClr val="FF000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ctángulo: esquinas redondeadas 105">
              <a:extLst>
                <a:ext uri="{FF2B5EF4-FFF2-40B4-BE49-F238E27FC236}">
                  <a16:creationId xmlns:a16="http://schemas.microsoft.com/office/drawing/2014/main" id="{796BB42C-E952-41BC-BA1B-0D29EDE0D60E}"/>
                </a:ext>
              </a:extLst>
            </p:cNvPr>
            <p:cNvSpPr/>
            <p:nvPr/>
          </p:nvSpPr>
          <p:spPr>
            <a:xfrm>
              <a:off x="9960746" y="15005"/>
              <a:ext cx="1746305" cy="425854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Sensor</a:t>
              </a:r>
            </a:p>
          </p:txBody>
        </p:sp>
        <p:sp>
          <p:nvSpPr>
            <p:cNvPr id="107" name="Rectángulo: esquinas redondeadas 106">
              <a:extLst>
                <a:ext uri="{FF2B5EF4-FFF2-40B4-BE49-F238E27FC236}">
                  <a16:creationId xmlns:a16="http://schemas.microsoft.com/office/drawing/2014/main" id="{A91FFE4B-46D4-4ABF-AC59-1B0A0221B8F0}"/>
                </a:ext>
              </a:extLst>
            </p:cNvPr>
            <p:cNvSpPr/>
            <p:nvPr/>
          </p:nvSpPr>
          <p:spPr>
            <a:xfrm>
              <a:off x="9960746" y="427240"/>
              <a:ext cx="1746305" cy="407092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Actuador</a:t>
              </a:r>
            </a:p>
          </p:txBody>
        </p:sp>
        <p:sp>
          <p:nvSpPr>
            <p:cNvPr id="108" name="Rectángulo: esquinas redondeadas 107">
              <a:extLst>
                <a:ext uri="{FF2B5EF4-FFF2-40B4-BE49-F238E27FC236}">
                  <a16:creationId xmlns:a16="http://schemas.microsoft.com/office/drawing/2014/main" id="{8EF07852-200E-4891-9278-FAB010157002}"/>
                </a:ext>
              </a:extLst>
            </p:cNvPr>
            <p:cNvSpPr/>
            <p:nvPr/>
          </p:nvSpPr>
          <p:spPr>
            <a:xfrm>
              <a:off x="9960746" y="815266"/>
              <a:ext cx="1746304" cy="425854"/>
            </a:xfrm>
            <a:prstGeom prst="roundRect">
              <a:avLst/>
            </a:prstGeom>
            <a:solidFill>
              <a:srgbClr val="FF000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Alarma</a:t>
              </a:r>
            </a:p>
          </p:txBody>
        </p: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388947A-BA90-4334-AB63-36F954212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9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70"/>
    </mc:Choice>
    <mc:Fallback xmlns="">
      <p:transition spd="slow" advTm="99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openhab">
            <a:extLst>
              <a:ext uri="{FF2B5EF4-FFF2-40B4-BE49-F238E27FC236}">
                <a16:creationId xmlns:a16="http://schemas.microsoft.com/office/drawing/2014/main" id="{7D7C223A-890B-49D4-8F5E-3626D023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761" y="305414"/>
            <a:ext cx="1845392" cy="184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47DB0A6-43F3-4E7D-B5AF-75790514EE91}"/>
              </a:ext>
            </a:extLst>
          </p:cNvPr>
          <p:cNvSpPr txBox="1"/>
          <p:nvPr/>
        </p:nvSpPr>
        <p:spPr>
          <a:xfrm>
            <a:off x="1750421" y="975316"/>
            <a:ext cx="90629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Software libre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Funciona sobre Windows, OSX, UNIX, IOS o Android, o por interfaz web.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Arquitectura modular, sistema escalable: es muy sencillo añadir nuevos elementos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Dispone de multitud de </a:t>
            </a:r>
            <a:r>
              <a:rPr lang="es-ES" dirty="0" err="1"/>
              <a:t>Bindings</a:t>
            </a:r>
            <a:r>
              <a:rPr lang="es-ES" dirty="0"/>
              <a:t> (Interfaces), que aportan flexibilidad y conectividad con diferentes sistemas y protocolos libres o propietarios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53D14-F55A-4899-86B5-33A6B8DE5A05}"/>
              </a:ext>
            </a:extLst>
          </p:cNvPr>
          <p:cNvSpPr txBox="1"/>
          <p:nvPr/>
        </p:nvSpPr>
        <p:spPr>
          <a:xfrm>
            <a:off x="3448593" y="5704114"/>
            <a:ext cx="3479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/>
              <a:t>OpenHAB proporciones y un interfaz moderno y amigable, apto para competir con diferentes sistemas propietarios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9D51B7E-16A8-4661-802F-64253CC8493B}"/>
              </a:ext>
            </a:extLst>
          </p:cNvPr>
          <p:cNvSpPr txBox="1">
            <a:spLocks/>
          </p:cNvSpPr>
          <p:nvPr/>
        </p:nvSpPr>
        <p:spPr>
          <a:xfrm>
            <a:off x="1581929" y="508820"/>
            <a:ext cx="7660394" cy="45474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S" dirty="0"/>
              <a:t>OpenHAB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90AC714-C415-4284-9EA0-58A8FB602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992" y="3275496"/>
            <a:ext cx="6768054" cy="24647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91314FA-6E86-4B05-9DF3-9760A3F4C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9368" y="3510457"/>
            <a:ext cx="3306632" cy="191382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E8FC303-12C8-47EE-85B3-18A06D6139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5968" y="3707561"/>
            <a:ext cx="2328244" cy="159926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CD2C5CB-C97F-4B28-B529-45BDB7804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66"/>
    </mc:Choice>
    <mc:Fallback xmlns="">
      <p:transition spd="slow" advTm="8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1201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8601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7.8|15.9|1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1.3|46.8|23.1|17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ersonalizado 5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00878F"/>
      </a:accent1>
      <a:accent2>
        <a:srgbClr val="E64A19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1227</TotalTime>
  <Words>828</Words>
  <Application>Microsoft Office PowerPoint</Application>
  <PresentationFormat>Panorámica</PresentationFormat>
  <Paragraphs>226</Paragraphs>
  <Slides>21</Slides>
  <Notes>0</Notes>
  <HiddenSlides>0</HiddenSlides>
  <MMClips>18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Corbel</vt:lpstr>
      <vt:lpstr>Times New Roman</vt:lpstr>
      <vt:lpstr>Verdana</vt:lpstr>
      <vt:lpstr>Parallax</vt:lpstr>
      <vt:lpstr>OPEN SOURCE SMART HOME SYSTEM (Arduino - Raspberry Pi - OpenHAB)</vt:lpstr>
      <vt:lpstr>INDICE</vt:lpstr>
      <vt:lpstr>Presentación de PowerPoint</vt:lpstr>
      <vt:lpstr>Presentación de PowerPoint</vt:lpstr>
      <vt:lpstr>Presentación de PowerPoint</vt:lpstr>
      <vt:lpstr>ELEMENTOS DEL SISTEMA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IMPLEMENTACIÓN</vt:lpstr>
      <vt:lpstr>Presentación de PowerPoint</vt:lpstr>
      <vt:lpstr>Presentación de PowerPoint</vt:lpstr>
      <vt:lpstr>Presentación de PowerPoint</vt:lpstr>
      <vt:lpstr>VIDEO DEMOSTRATIVO</vt:lpstr>
      <vt:lpstr>Presentación de PowerPoint</vt:lpstr>
      <vt:lpstr>CONCLUSIONES</vt:lpstr>
      <vt:lpstr>Presentación de PowerPoint</vt:lpstr>
      <vt:lpstr>GRACIAS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IMPLEMENTACIÓN DE UN SISTEMA DOMÓTICO EN UNA VIVIENDA UNIFAMILIAR MEDIANTE SOFTWARE Y HARDWARE LIBRE  (Arduino - Raspberry Pi - OpenHAB)</dc:title>
  <dc:creator>Fernando Adrán</dc:creator>
  <cp:lastModifiedBy>XFERADR</cp:lastModifiedBy>
  <cp:revision>34</cp:revision>
  <dcterms:created xsi:type="dcterms:W3CDTF">2017-12-31T11:02:16Z</dcterms:created>
  <dcterms:modified xsi:type="dcterms:W3CDTF">2018-06-17T19:51:36Z</dcterms:modified>
</cp:coreProperties>
</file>