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26B24C-2EC6-41B4-B943-A09E165CB48A}" type="datetimeFigureOut">
              <a:rPr lang="es-ES" smtClean="0"/>
              <a:t>06/06/2018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8B8F7AA-8A0C-437E-9B54-DE60F8F564C2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B24C-2EC6-41B4-B943-A09E165CB48A}" type="datetimeFigureOut">
              <a:rPr lang="es-ES" smtClean="0"/>
              <a:t>06/06/2018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F7AA-8A0C-437E-9B54-DE60F8F564C2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B24C-2EC6-41B4-B943-A09E165CB48A}" type="datetimeFigureOut">
              <a:rPr lang="es-ES" smtClean="0"/>
              <a:t>06/06/2018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F7AA-8A0C-437E-9B54-DE60F8F564C2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26B24C-2EC6-41B4-B943-A09E165CB48A}" type="datetimeFigureOut">
              <a:rPr lang="es-ES" smtClean="0"/>
              <a:t>06/06/2018</a:t>
            </a:fld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8B8F7AA-8A0C-437E-9B54-DE60F8F564C2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26B24C-2EC6-41B4-B943-A09E165CB48A}" type="datetimeFigureOut">
              <a:rPr lang="es-ES" smtClean="0"/>
              <a:t>06/06/2018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8B8F7AA-8A0C-437E-9B54-DE60F8F564C2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B24C-2EC6-41B4-B943-A09E165CB48A}" type="datetimeFigureOut">
              <a:rPr lang="es-ES" smtClean="0"/>
              <a:t>06/06/2018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F7AA-8A0C-437E-9B54-DE60F8F564C2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B24C-2EC6-41B4-B943-A09E165CB48A}" type="datetimeFigureOut">
              <a:rPr lang="es-ES" smtClean="0"/>
              <a:t>06/06/2018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F7AA-8A0C-437E-9B54-DE60F8F564C2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26B24C-2EC6-41B4-B943-A09E165CB48A}" type="datetimeFigureOut">
              <a:rPr lang="es-ES" smtClean="0"/>
              <a:t>06/06/2018</a:t>
            </a:fld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B8F7AA-8A0C-437E-9B54-DE60F8F564C2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B24C-2EC6-41B4-B943-A09E165CB48A}" type="datetimeFigureOut">
              <a:rPr lang="es-ES" smtClean="0"/>
              <a:t>06/06/2018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F7AA-8A0C-437E-9B54-DE60F8F564C2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26B24C-2EC6-41B4-B943-A09E165CB48A}" type="datetimeFigureOut">
              <a:rPr lang="es-ES" smtClean="0"/>
              <a:t>06/06/2018</a:t>
            </a:fld>
            <a:endParaRPr lang="es-ES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8B8F7AA-8A0C-437E-9B54-DE60F8F564C2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26B24C-2EC6-41B4-B943-A09E165CB48A}" type="datetimeFigureOut">
              <a:rPr lang="es-ES" smtClean="0"/>
              <a:t>06/06/2018</a:t>
            </a:fld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B8F7AA-8A0C-437E-9B54-DE60F8F564C2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26B24C-2EC6-41B4-B943-A09E165CB48A}" type="datetimeFigureOut">
              <a:rPr lang="es-ES" smtClean="0"/>
              <a:t>06/06/2018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8B8F7AA-8A0C-437E-9B54-DE60F8F564C2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Seguridad de red Universitaria</a:t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39752" y="5301208"/>
            <a:ext cx="6400800" cy="766936"/>
          </a:xfrm>
        </p:spPr>
        <p:txBody>
          <a:bodyPr/>
          <a:lstStyle/>
          <a:p>
            <a:r>
              <a:rPr lang="es-ES" dirty="0" smtClean="0"/>
              <a:t>Autor: </a:t>
            </a:r>
            <a:r>
              <a:rPr lang="es-ES" dirty="0" err="1" smtClean="0"/>
              <a:t>Ricard</a:t>
            </a:r>
            <a:r>
              <a:rPr lang="es-ES" dirty="0" smtClean="0"/>
              <a:t> Albert Cabrera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3977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Implementación</a:t>
            </a:r>
            <a:endParaRPr lang="es-ES" dirty="0"/>
          </a:p>
        </p:txBody>
      </p:sp>
      <p:pic>
        <p:nvPicPr>
          <p:cNvPr id="4" name="3 Marcador de contenido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2817658"/>
            <a:ext cx="7467600" cy="243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746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Pruebas</a:t>
            </a:r>
            <a:endParaRPr lang="es-ES" dirty="0"/>
          </a:p>
        </p:txBody>
      </p:sp>
      <p:pic>
        <p:nvPicPr>
          <p:cNvPr id="4" name="3 Marcador de contenido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31436" y="2494207"/>
            <a:ext cx="3528392" cy="1198587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616156" y="1989436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Ping</a:t>
            </a:r>
            <a:endParaRPr lang="es-ES" dirty="0"/>
          </a:p>
        </p:txBody>
      </p:sp>
      <p:pic>
        <p:nvPicPr>
          <p:cNvPr id="6" name="5 Imagen"/>
          <p:cNvPicPr/>
          <p:nvPr/>
        </p:nvPicPr>
        <p:blipFill>
          <a:blip r:embed="rId3"/>
          <a:stretch>
            <a:fillRect/>
          </a:stretch>
        </p:blipFill>
        <p:spPr>
          <a:xfrm>
            <a:off x="606691" y="4529794"/>
            <a:ext cx="3816424" cy="1139825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6332550" y="1961474"/>
            <a:ext cx="1723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Unidades de red</a:t>
            </a:r>
            <a:endParaRPr lang="es-ES" dirty="0"/>
          </a:p>
        </p:txBody>
      </p:sp>
      <p:pic>
        <p:nvPicPr>
          <p:cNvPr id="8" name="7 Imagen"/>
          <p:cNvPicPr/>
          <p:nvPr/>
        </p:nvPicPr>
        <p:blipFill>
          <a:blip r:embed="rId4"/>
          <a:stretch>
            <a:fillRect/>
          </a:stretch>
        </p:blipFill>
        <p:spPr>
          <a:xfrm>
            <a:off x="5004048" y="4529794"/>
            <a:ext cx="3588385" cy="1284385"/>
          </a:xfrm>
          <a:prstGeom prst="rect">
            <a:avLst/>
          </a:prstGeom>
        </p:spPr>
      </p:pic>
      <p:pic>
        <p:nvPicPr>
          <p:cNvPr id="9" name="8 Imagen"/>
          <p:cNvPicPr/>
          <p:nvPr/>
        </p:nvPicPr>
        <p:blipFill>
          <a:blip r:embed="rId5"/>
          <a:stretch>
            <a:fillRect/>
          </a:stretch>
        </p:blipFill>
        <p:spPr>
          <a:xfrm>
            <a:off x="5906035" y="2354268"/>
            <a:ext cx="2207895" cy="1478467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629746" y="3943530"/>
            <a:ext cx="131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Correo Web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597538" y="4077072"/>
            <a:ext cx="1531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Cliente Correo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525721" y="1592142"/>
            <a:ext cx="989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Externas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717271" y="1448616"/>
            <a:ext cx="954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Internas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0983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Solución </a:t>
            </a:r>
            <a:r>
              <a:rPr lang="es-ES" dirty="0" smtClean="0"/>
              <a:t>de problemas</a:t>
            </a: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1043608" y="1700808"/>
            <a:ext cx="7128792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35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Se ha podido poner en practica conocimientos previos</a:t>
            </a:r>
          </a:p>
          <a:p>
            <a:r>
              <a:rPr lang="es-ES" dirty="0" smtClean="0"/>
              <a:t>Poder identificar puertos y ver el amplio uso dentro de una </a:t>
            </a:r>
            <a:r>
              <a:rPr lang="es-ES" dirty="0" smtClean="0"/>
              <a:t>institución</a:t>
            </a:r>
            <a:endParaRPr lang="es-ES" dirty="0" smtClean="0"/>
          </a:p>
          <a:p>
            <a:r>
              <a:rPr lang="es-ES" dirty="0" smtClean="0"/>
              <a:t>Conocer diferentes modelos y marcas para el mismo uso</a:t>
            </a:r>
          </a:p>
          <a:p>
            <a:r>
              <a:rPr lang="es-ES" dirty="0" smtClean="0"/>
              <a:t>Planificación= </a:t>
            </a:r>
            <a:r>
              <a:rPr lang="es-ES" dirty="0" smtClean="0"/>
              <a:t>Evitar impacto</a:t>
            </a:r>
          </a:p>
          <a:p>
            <a:r>
              <a:rPr lang="es-ES" dirty="0" smtClean="0"/>
              <a:t>Conseguir una red segura y mejorable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96703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Agradecimientos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b="1" dirty="0" smtClean="0"/>
          </a:p>
          <a:p>
            <a:pPr algn="ctr"/>
            <a:r>
              <a:rPr lang="es-ES" b="1" dirty="0" smtClean="0"/>
              <a:t>Jorge </a:t>
            </a:r>
            <a:r>
              <a:rPr lang="es-ES" b="1" dirty="0"/>
              <a:t>Chinea López</a:t>
            </a:r>
            <a:endParaRPr lang="es-ES" dirty="0"/>
          </a:p>
          <a:p>
            <a:pPr algn="ctr"/>
            <a:r>
              <a:rPr lang="es-ES" b="1" dirty="0" smtClean="0"/>
              <a:t>Joan Josep Cabré </a:t>
            </a:r>
            <a:r>
              <a:rPr lang="fr-FR" b="1" dirty="0" smtClean="0"/>
              <a:t>Vicens</a:t>
            </a:r>
            <a:endParaRPr lang="fr-FR" b="1" dirty="0"/>
          </a:p>
          <a:p>
            <a:pPr algn="ctr"/>
            <a:r>
              <a:rPr lang="es-ES" b="1" dirty="0" smtClean="0"/>
              <a:t>Escola</a:t>
            </a:r>
            <a:r>
              <a:rPr lang="es-ES" b="1" dirty="0" smtClean="0"/>
              <a:t> </a:t>
            </a:r>
            <a:r>
              <a:rPr lang="es-ES" b="1" dirty="0" smtClean="0"/>
              <a:t>Superior de </a:t>
            </a:r>
            <a:r>
              <a:rPr lang="es-ES" b="1" dirty="0" smtClean="0"/>
              <a:t>Musica</a:t>
            </a:r>
            <a:r>
              <a:rPr lang="es-ES" b="1" dirty="0" smtClean="0"/>
              <a:t> de Catalunya</a:t>
            </a:r>
          </a:p>
          <a:p>
            <a:pPr algn="ctr"/>
            <a:r>
              <a:rPr lang="es-ES" b="1" dirty="0" smtClean="0"/>
              <a:t>Victor</a:t>
            </a:r>
            <a:r>
              <a:rPr lang="es-ES" b="1" dirty="0" smtClean="0"/>
              <a:t> </a:t>
            </a:r>
            <a:r>
              <a:rPr lang="es-ES" b="1" dirty="0" smtClean="0"/>
              <a:t>Galino</a:t>
            </a:r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4006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Introducción</a:t>
            </a:r>
            <a:endParaRPr lang="es-ES" dirty="0" smtClean="0"/>
          </a:p>
          <a:p>
            <a:pPr lvl="1"/>
            <a:r>
              <a:rPr lang="es-ES" dirty="0" smtClean="0"/>
              <a:t>Objetivos</a:t>
            </a:r>
          </a:p>
          <a:p>
            <a:pPr lvl="1"/>
            <a:r>
              <a:rPr lang="es-ES" dirty="0" smtClean="0"/>
              <a:t>Planificación</a:t>
            </a:r>
            <a:endParaRPr lang="es-ES" dirty="0" smtClean="0"/>
          </a:p>
          <a:p>
            <a:r>
              <a:rPr lang="es-ES" dirty="0" smtClean="0"/>
              <a:t>Análisis</a:t>
            </a:r>
            <a:endParaRPr lang="es-ES" dirty="0" smtClean="0"/>
          </a:p>
          <a:p>
            <a:pPr lvl="1"/>
            <a:r>
              <a:rPr lang="es-ES" dirty="0" smtClean="0"/>
              <a:t>Riesgos</a:t>
            </a:r>
          </a:p>
          <a:p>
            <a:pPr lvl="1"/>
            <a:r>
              <a:rPr lang="es-ES" dirty="0" smtClean="0"/>
              <a:t>Valoraciones</a:t>
            </a:r>
          </a:p>
          <a:p>
            <a:pPr lvl="1"/>
            <a:r>
              <a:rPr lang="es-ES" dirty="0" smtClean="0"/>
              <a:t>Puertos</a:t>
            </a:r>
          </a:p>
          <a:p>
            <a:r>
              <a:rPr lang="es-ES" dirty="0" smtClean="0"/>
              <a:t>Diseño</a:t>
            </a:r>
          </a:p>
          <a:p>
            <a:pPr lvl="1"/>
            <a:r>
              <a:rPr lang="es-ES" dirty="0" smtClean="0"/>
              <a:t>Vlan’s</a:t>
            </a:r>
            <a:endParaRPr lang="es-ES" dirty="0" smtClean="0"/>
          </a:p>
          <a:p>
            <a:pPr lvl="1"/>
            <a:r>
              <a:rPr lang="es-ES" dirty="0" smtClean="0"/>
              <a:t>Selección del Firewall</a:t>
            </a:r>
            <a:endParaRPr lang="es-ES" dirty="0" smtClean="0"/>
          </a:p>
          <a:p>
            <a:r>
              <a:rPr lang="es-ES" dirty="0" smtClean="0"/>
              <a:t>Instalación</a:t>
            </a:r>
            <a:endParaRPr lang="es-ES" dirty="0" smtClean="0"/>
          </a:p>
          <a:p>
            <a:r>
              <a:rPr lang="es-ES" dirty="0" smtClean="0"/>
              <a:t>Pruebas</a:t>
            </a:r>
          </a:p>
          <a:p>
            <a:pPr lvl="1"/>
            <a:endParaRPr lang="es-ES" dirty="0"/>
          </a:p>
          <a:p>
            <a:pPr lvl="1"/>
            <a:endParaRPr lang="es-ES" dirty="0" smtClean="0"/>
          </a:p>
          <a:p>
            <a:pPr marL="457200" lvl="1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325531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Dar acceso a lo </a:t>
            </a:r>
            <a:r>
              <a:rPr lang="es-ES" dirty="0" smtClean="0"/>
              <a:t>estrictamente necesario</a:t>
            </a:r>
            <a:endParaRPr lang="es-ES" dirty="0" smtClean="0"/>
          </a:p>
          <a:p>
            <a:r>
              <a:rPr lang="es-ES" dirty="0" smtClean="0"/>
              <a:t>Limitar los puertos externos</a:t>
            </a:r>
          </a:p>
          <a:p>
            <a:r>
              <a:rPr lang="es-ES" dirty="0" smtClean="0"/>
              <a:t>Dividir la red para mejorar su control</a:t>
            </a:r>
          </a:p>
          <a:p>
            <a:r>
              <a:rPr lang="es-ES" dirty="0" smtClean="0"/>
              <a:t>Poder ser proactivos</a:t>
            </a:r>
          </a:p>
          <a:p>
            <a:r>
              <a:rPr lang="es-ES" dirty="0" smtClean="0"/>
              <a:t>Minimizar riesgos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2517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Planificación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4"/>
            <a:ext cx="6336704" cy="4645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2589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Riesgos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ES" dirty="0"/>
              <a:t>Dificultad en el cumplimiento de los plazos. Al tener un equipo humano limitado y otros proyectos en marcha, así como no poder hacer paradas de la red por el uso académico.</a:t>
            </a:r>
          </a:p>
          <a:p>
            <a:pPr lvl="0"/>
            <a:r>
              <a:rPr lang="es-ES" dirty="0"/>
              <a:t>Falta de conocimiento de todas las aplicaciones usadas en la institución.</a:t>
            </a:r>
          </a:p>
          <a:p>
            <a:pPr lvl="0"/>
            <a:r>
              <a:rPr lang="es-ES" dirty="0"/>
              <a:t>Falta de una infraestructura adecuada para la verificación de la herramienta. Será necesario crear un entorno de pruebas. </a:t>
            </a:r>
          </a:p>
          <a:p>
            <a:r>
              <a:rPr lang="es-ES" dirty="0"/>
              <a:t>Falta de conocimiento de los puertos usados por diferentes aplicaciones o máquinas específicas. Será necesario invertir gran cantidad de tiempo para poder calificar los puertos por aplicación</a:t>
            </a:r>
          </a:p>
        </p:txBody>
      </p:sp>
    </p:spTree>
    <p:extLst>
      <p:ext uri="{BB962C8B-B14F-4D97-AF65-F5344CB8AC3E}">
        <p14:creationId xmlns:p14="http://schemas.microsoft.com/office/powerpoint/2010/main" val="1737832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Valoración</a:t>
            </a:r>
            <a:endParaRPr lang="es-ES" dirty="0"/>
          </a:p>
        </p:txBody>
      </p:sp>
      <p:pic>
        <p:nvPicPr>
          <p:cNvPr id="4" name="3 Marcador de contenido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31640" y="1628800"/>
            <a:ext cx="7128792" cy="400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781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Puertos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00198366"/>
              </p:ext>
            </p:extLst>
          </p:nvPr>
        </p:nvGraphicFramePr>
        <p:xfrm>
          <a:off x="971600" y="1484784"/>
          <a:ext cx="7488832" cy="4392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2746"/>
                <a:gridCol w="2773012"/>
                <a:gridCol w="2653074"/>
              </a:tblGrid>
              <a:tr h="366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Nombre servidor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Puertos internos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puertos externos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66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svcontab01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80,8080,443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8530,8531,80,443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66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svgrpext02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-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389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66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svproxadm01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80,8080,443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80,8080,443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66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svgrpext03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80,8080,443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80,8080,443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66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svoes03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389,137,138,139,9100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-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66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svweb01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80,8080,443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80,8080,443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66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svmanteniment01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-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-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66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Charlie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-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80,443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66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svinformatica03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80,8080,443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8530,8531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66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svoes01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389,137,138,139,9100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-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66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svmoodle01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80,443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80,443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73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Diseño</a:t>
            </a:r>
            <a:endParaRPr lang="es-ES" dirty="0"/>
          </a:p>
        </p:txBody>
      </p:sp>
      <p:pic>
        <p:nvPicPr>
          <p:cNvPr id="4" name="3 Marcador de contenido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1560" y="1412776"/>
            <a:ext cx="7615769" cy="471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802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Selección de Firewall	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2549657" cy="191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61048"/>
            <a:ext cx="375285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576876"/>
            <a:ext cx="2247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973" y="3068960"/>
            <a:ext cx="342900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797152"/>
            <a:ext cx="23526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038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</TotalTime>
  <Words>259</Words>
  <Application>Microsoft Office PowerPoint</Application>
  <PresentationFormat>Presentación en pantalla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Mirador</vt:lpstr>
      <vt:lpstr>Seguridad de red Universitaria </vt:lpstr>
      <vt:lpstr>Índice</vt:lpstr>
      <vt:lpstr>Objetivos</vt:lpstr>
      <vt:lpstr>Planificación</vt:lpstr>
      <vt:lpstr>Riesgos</vt:lpstr>
      <vt:lpstr>Valoración</vt:lpstr>
      <vt:lpstr>Puertos</vt:lpstr>
      <vt:lpstr>Diseño</vt:lpstr>
      <vt:lpstr>Selección de Firewall </vt:lpstr>
      <vt:lpstr>Implementación</vt:lpstr>
      <vt:lpstr>Pruebas</vt:lpstr>
      <vt:lpstr>Solución de problemas</vt:lpstr>
      <vt:lpstr>Conclusiones</vt:lpstr>
      <vt:lpstr>Agradecimientos</vt:lpstr>
    </vt:vector>
  </TitlesOfParts>
  <Company>FIMIM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Seguridad de red Universitaria</dc:title>
  <dc:creator>Administrador</dc:creator>
  <cp:lastModifiedBy>Administrador</cp:lastModifiedBy>
  <cp:revision>9</cp:revision>
  <dcterms:created xsi:type="dcterms:W3CDTF">2018-06-05T17:14:21Z</dcterms:created>
  <dcterms:modified xsi:type="dcterms:W3CDTF">2018-06-06T17:15:21Z</dcterms:modified>
</cp:coreProperties>
</file>