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4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E7939-9F04-44FA-809D-75F58BA18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Distribución de la web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0C181-C6F2-4F1F-B0A8-C0B449FE24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Albert Moraleda</a:t>
            </a:r>
          </a:p>
        </p:txBody>
      </p:sp>
    </p:spTree>
    <p:extLst>
      <p:ext uri="{BB962C8B-B14F-4D97-AF65-F5344CB8AC3E}">
        <p14:creationId xmlns:p14="http://schemas.microsoft.com/office/powerpoint/2010/main" val="249247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49A85-585C-4D2B-84E7-AA6E2DD1E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Alinear zonas de 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A173CA-16DF-4B31-8C85-C4B0C5D4A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Dado que existe muchas zonas de contenido se ha optado por agruparlas de tal manera que podamos ver diferentes secciones en una misma web.</a:t>
            </a:r>
          </a:p>
          <a:p>
            <a:r>
              <a:rPr lang="es-ES" dirty="0"/>
              <a:t>Se ha elimina la sección de menú superior y se adaptará para incluir el registro de usuario-</a:t>
            </a:r>
          </a:p>
          <a:p>
            <a:r>
              <a:rPr lang="es-ES" dirty="0"/>
              <a:t>Se incluirán imágenes que permiten la separación de zonas de contenido.</a:t>
            </a:r>
          </a:p>
        </p:txBody>
      </p:sp>
    </p:spTree>
    <p:extLst>
      <p:ext uri="{BB962C8B-B14F-4D97-AF65-F5344CB8AC3E}">
        <p14:creationId xmlns:p14="http://schemas.microsoft.com/office/powerpoint/2010/main" val="372638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DF798-9987-4E18-9CDE-233D8C7D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Estado actual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FA710F-4753-40B3-8F9A-3BE667C39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contenido se muestra en los paneles señalados, aunque muchos de ellos solo tienen información estática, que no permiten la escalabilidad.</a:t>
            </a:r>
          </a:p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777784D-36BD-48C0-BD93-BE5B66AE3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999" y="2977226"/>
            <a:ext cx="6798733" cy="371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26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DF798-9987-4E18-9CDE-233D8C7D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Propuesta página principal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FA710F-4753-40B3-8F9A-3BE667C39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contenido principal se enmarcará en 3 zonas para que el usuario pueda navegar desde la propia web y no desde los menús: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BA1853D-D239-4906-823D-71618D203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067" y="2977227"/>
            <a:ext cx="7255933" cy="372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303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117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Distribución de la web</vt:lpstr>
      <vt:lpstr>Alinear zonas de contenido</vt:lpstr>
      <vt:lpstr>Estado actual</vt:lpstr>
      <vt:lpstr>Propuesta página principal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 la web</dc:title>
  <dc:creator>albert moraleda</dc:creator>
  <cp:lastModifiedBy>albert moraleda</cp:lastModifiedBy>
  <cp:revision>2</cp:revision>
  <dcterms:created xsi:type="dcterms:W3CDTF">2018-05-06T00:56:47Z</dcterms:created>
  <dcterms:modified xsi:type="dcterms:W3CDTF">2018-05-06T01:11:31Z</dcterms:modified>
</cp:coreProperties>
</file>