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C24606-BC96-49AE-A6C6-122075842A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Escalabilidad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FAA937-98D9-43DA-BF0A-C169AD46EF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Albert Moraleda</a:t>
            </a:r>
          </a:p>
        </p:txBody>
      </p:sp>
    </p:spTree>
    <p:extLst>
      <p:ext uri="{BB962C8B-B14F-4D97-AF65-F5344CB8AC3E}">
        <p14:creationId xmlns:p14="http://schemas.microsoft.com/office/powerpoint/2010/main" val="2397054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F78221-F251-44D1-BC53-CC33349F2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Estado actual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29E44E-C3E6-4D8F-A65D-DF745336A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 web crece año a año con nuevos menús llegando a tener más de 20 botones seleccionables: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D358585-E3E9-4544-B4FD-6B777571A0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4" y="3333904"/>
            <a:ext cx="10930467" cy="83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088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CD5843-33BF-4E7D-BAA5-C2AEFD1CE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Mejoras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B79BDC-C66F-49AC-86D4-9EDC06508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Se ha incluido un método de escalabilidad modular. De esta manera, si es necesario incluir una nueva sección, esta no se añadirá al menú de inicio si no a la parte de contenido.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B39C800-6785-46D7-870A-C7A520708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002" y="3149600"/>
            <a:ext cx="3994266" cy="3429000"/>
          </a:xfrm>
          <a:prstGeom prst="rect">
            <a:avLst/>
          </a:prstGeom>
        </p:spPr>
      </p:pic>
      <p:sp>
        <p:nvSpPr>
          <p:cNvPr id="7" name="Flecha: a la derecha 6">
            <a:extLst>
              <a:ext uri="{FF2B5EF4-FFF2-40B4-BE49-F238E27FC236}">
                <a16:creationId xmlns:a16="http://schemas.microsoft.com/office/drawing/2014/main" id="{8DA6C12B-8892-4A9A-95CC-963EE0161B4A}"/>
              </a:ext>
            </a:extLst>
          </p:cNvPr>
          <p:cNvSpPr/>
          <p:nvPr/>
        </p:nvSpPr>
        <p:spPr>
          <a:xfrm>
            <a:off x="4975668" y="4599501"/>
            <a:ext cx="84761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84C4C8FC-2A0C-4A43-A393-ECF3A8990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9336" y="2967330"/>
            <a:ext cx="3140769" cy="374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8711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61</Words>
  <Application>Microsoft Office PowerPoint</Application>
  <PresentationFormat>Panorámica</PresentationFormat>
  <Paragraphs>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Faceta</vt:lpstr>
      <vt:lpstr>Escalabilidad</vt:lpstr>
      <vt:lpstr>Estado actual</vt:lpstr>
      <vt:lpstr>Mejoras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Escalabilidad</dc:title>
  <dc:creator>albert moraleda</dc:creator>
  <cp:lastModifiedBy>albert moraleda</cp:lastModifiedBy>
  <cp:revision>1</cp:revision>
  <dcterms:created xsi:type="dcterms:W3CDTF">2018-05-06T01:13:31Z</dcterms:created>
  <dcterms:modified xsi:type="dcterms:W3CDTF">2018-05-06T01:21:17Z</dcterms:modified>
</cp:coreProperties>
</file>