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38" r:id="rId2"/>
  </p:sldMasterIdLst>
  <p:notesMasterIdLst>
    <p:notesMasterId r:id="rId11"/>
  </p:notesMasterIdLst>
  <p:sldIdLst>
    <p:sldId id="282" r:id="rId3"/>
    <p:sldId id="283" r:id="rId4"/>
    <p:sldId id="284" r:id="rId5"/>
    <p:sldId id="289" r:id="rId6"/>
    <p:sldId id="291" r:id="rId7"/>
    <p:sldId id="286" r:id="rId8"/>
    <p:sldId id="290" r:id="rId9"/>
    <p:sldId id="28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3701"/>
    <a:srgbClr val="AD4101"/>
    <a:srgbClr val="E88E20"/>
    <a:srgbClr val="CFC5C3"/>
    <a:srgbClr val="000000"/>
    <a:srgbClr val="CBB04D"/>
    <a:srgbClr val="C5A665"/>
    <a:srgbClr val="B0A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20" autoAdjust="0"/>
    <p:restoredTop sz="68743" autoAdjust="0"/>
  </p:normalViewPr>
  <p:slideViewPr>
    <p:cSldViewPr>
      <p:cViewPr>
        <p:scale>
          <a:sx n="75" d="100"/>
          <a:sy n="75" d="100"/>
        </p:scale>
        <p:origin x="758" y="23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618374179081577E-2"/>
          <c:y val="0.33056460810033084"/>
          <c:w val="0.53782016844175895"/>
          <c:h val="0.66844343699330755"/>
        </c:manualLayout>
      </c:layout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4994-49A2-A6A3-404D3663FD80}"/>
              </c:ext>
            </c:extLst>
          </c:dPt>
          <c:dPt>
            <c:idx val="1"/>
            <c:bubble3D val="0"/>
            <c:explosion val="22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4994-49A2-A6A3-404D3663FD80}"/>
              </c:ext>
            </c:extLst>
          </c:dPt>
          <c:cat>
            <c:strRef>
              <c:f>Hoja1!$A$2:$A$4</c:f>
              <c:strCache>
                <c:ptCount val="3"/>
                <c:pt idx="0">
                  <c:v>Android 85%</c:v>
                </c:pt>
                <c:pt idx="1">
                  <c:v>iOS 14,5%</c:v>
                </c:pt>
                <c:pt idx="2">
                  <c:v>Windows 0,4%</c:v>
                </c:pt>
              </c:strCache>
            </c:strRef>
          </c:cat>
          <c:val>
            <c:numRef>
              <c:f>Hoja1!$B$2:$B$4</c:f>
              <c:numCache>
                <c:formatCode>0.00%</c:formatCode>
                <c:ptCount val="3"/>
                <c:pt idx="0">
                  <c:v>0.85</c:v>
                </c:pt>
                <c:pt idx="1">
                  <c:v>0.14499999999999999</c:v>
                </c:pt>
                <c:pt idx="2">
                  <c:v>4.0000000000000001E-3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994-49A2-A6A3-404D3663FD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5661435243935844"/>
          <c:y val="3.8966236171986766E-2"/>
          <c:w val="0.39840782584198714"/>
          <c:h val="0.24854662945367695"/>
        </c:manualLayout>
      </c:layout>
      <c:overlay val="0"/>
      <c:txPr>
        <a:bodyPr/>
        <a:lstStyle/>
        <a:p>
          <a:pPr>
            <a:defRPr sz="2000"/>
          </a:pPr>
          <a:endParaRPr lang="es-E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 Costes</c:v>
                </c:pt>
              </c:strCache>
            </c:strRef>
          </c:tx>
          <c:dPt>
            <c:idx val="5"/>
            <c:bubble3D val="0"/>
            <c:spPr>
              <a:solidFill>
                <a:srgbClr val="E88E20"/>
              </a:solidFill>
            </c:spPr>
            <c:extLst>
              <c:ext xmlns:c16="http://schemas.microsoft.com/office/drawing/2014/chart" uri="{C3380CC4-5D6E-409C-BE32-E72D297353CC}">
                <c16:uniqueId val="{00000001-54DC-4D12-B9AF-AA1DDA4490E9}"/>
              </c:ext>
            </c:extLst>
          </c:dPt>
          <c:cat>
            <c:strRef>
              <c:f>Hoja1!$A$2:$A$7</c:f>
              <c:strCache>
                <c:ptCount val="6"/>
                <c:pt idx="0">
                  <c:v>Desarrollo app</c:v>
                </c:pt>
                <c:pt idx="1">
                  <c:v>Desarrollo backend</c:v>
                </c:pt>
                <c:pt idx="2">
                  <c:v>Licencias y registros</c:v>
                </c:pt>
                <c:pt idx="3">
                  <c:v>Hosting backend</c:v>
                </c:pt>
                <c:pt idx="4">
                  <c:v>Configuración piloto</c:v>
                </c:pt>
                <c:pt idx="5">
                  <c:v>Publicidad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6000</c:v>
                </c:pt>
                <c:pt idx="1">
                  <c:v>2250</c:v>
                </c:pt>
                <c:pt idx="2">
                  <c:v>95</c:v>
                </c:pt>
                <c:pt idx="3">
                  <c:v>180</c:v>
                </c:pt>
                <c:pt idx="4">
                  <c:v>240</c:v>
                </c:pt>
                <c:pt idx="5">
                  <c:v>5480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DC-4D12-B9AF-AA1DDA4490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E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3FD7D3-B38B-40B6-A663-5F6AF2C62EB1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C2E1951-D17D-4BA8-910F-9A2188D40D94}">
      <dgm:prSet phldrT="[Texto]"/>
      <dgm:spPr>
        <a:solidFill>
          <a:schemeClr val="bg2">
            <a:lumMod val="50000"/>
          </a:schemeClr>
        </a:solidFill>
      </dgm:spPr>
      <dgm:t>
        <a:bodyPr/>
        <a:lstStyle/>
        <a:p>
          <a:pPr algn="r"/>
          <a:r>
            <a:rPr lang="es-ES" dirty="0">
              <a:solidFill>
                <a:schemeClr val="bg1">
                  <a:lumMod val="95000"/>
                </a:schemeClr>
              </a:solidFill>
            </a:rPr>
            <a:t>PUBLICIDAD: MÁS Y MEJOR</a:t>
          </a:r>
        </a:p>
      </dgm:t>
    </dgm:pt>
    <dgm:pt modelId="{784B4E7D-D8A5-4B0B-9EBD-D9560FD8C80E}" type="parTrans" cxnId="{18A744EE-0F4D-4D01-B876-987227A497AA}">
      <dgm:prSet/>
      <dgm:spPr/>
      <dgm:t>
        <a:bodyPr/>
        <a:lstStyle/>
        <a:p>
          <a:endParaRPr lang="es-ES"/>
        </a:p>
      </dgm:t>
    </dgm:pt>
    <dgm:pt modelId="{7BD448A6-A7FE-4D56-AB85-C7AABED33A5D}" type="sibTrans" cxnId="{18A744EE-0F4D-4D01-B876-987227A497AA}">
      <dgm:prSet/>
      <dgm:spPr>
        <a:solidFill>
          <a:schemeClr val="accent3">
            <a:lumMod val="50000"/>
            <a:alpha val="90000"/>
          </a:schemeClr>
        </a:solidFill>
      </dgm:spPr>
      <dgm:t>
        <a:bodyPr/>
        <a:lstStyle/>
        <a:p>
          <a:endParaRPr lang="es-ES"/>
        </a:p>
      </dgm:t>
    </dgm:pt>
    <dgm:pt modelId="{820ACBC2-7916-44AB-A1B2-78074F0E330B}">
      <dgm:prSet phldrT="[Texto]"/>
      <dgm:spPr>
        <a:solidFill>
          <a:srgbClr val="E88E20"/>
        </a:solidFill>
      </dgm:spPr>
      <dgm:t>
        <a:bodyPr/>
        <a:lstStyle/>
        <a:p>
          <a:pPr algn="ctr"/>
          <a:r>
            <a:rPr lang="es-ES" dirty="0">
              <a:solidFill>
                <a:schemeClr val="bg2">
                  <a:lumMod val="25000"/>
                </a:schemeClr>
              </a:solidFill>
            </a:rPr>
            <a:t>AMPLIACIONES APP : BAJO PAGO</a:t>
          </a:r>
        </a:p>
      </dgm:t>
    </dgm:pt>
    <dgm:pt modelId="{CC5C69C1-AA89-4AD4-AADF-56FB29B49BB7}" type="parTrans" cxnId="{208A1409-5D45-4398-93E1-D4F138BF26F4}">
      <dgm:prSet/>
      <dgm:spPr/>
      <dgm:t>
        <a:bodyPr/>
        <a:lstStyle/>
        <a:p>
          <a:endParaRPr lang="es-ES"/>
        </a:p>
      </dgm:t>
    </dgm:pt>
    <dgm:pt modelId="{E335DB35-077E-4BA1-9BE5-307047C46BD3}" type="sibTrans" cxnId="{208A1409-5D45-4398-93E1-D4F138BF26F4}">
      <dgm:prSet/>
      <dgm:spPr>
        <a:solidFill>
          <a:schemeClr val="accent3">
            <a:lumMod val="50000"/>
            <a:alpha val="90000"/>
          </a:schemeClr>
        </a:solidFill>
      </dgm:spPr>
      <dgm:t>
        <a:bodyPr/>
        <a:lstStyle/>
        <a:p>
          <a:endParaRPr lang="es-ES"/>
        </a:p>
      </dgm:t>
    </dgm:pt>
    <dgm:pt modelId="{2AF07BB6-BD3A-42A2-A4F6-FA6D578722A6}">
      <dgm:prSet phldrT="[Texto]"/>
      <dgm:spPr>
        <a:solidFill>
          <a:srgbClr val="AD4101"/>
        </a:solidFill>
      </dgm:spPr>
      <dgm:t>
        <a:bodyPr/>
        <a:lstStyle/>
        <a:p>
          <a:pPr algn="ctr"/>
          <a:r>
            <a:rPr lang="es-ES" dirty="0">
              <a:solidFill>
                <a:schemeClr val="bg1"/>
              </a:solidFill>
            </a:rPr>
            <a:t>VENTA ESPACIO PUBLICITARIO</a:t>
          </a:r>
        </a:p>
      </dgm:t>
    </dgm:pt>
    <dgm:pt modelId="{0B0BAFC3-4B8E-4726-88FA-0C20DAF39761}" type="parTrans" cxnId="{A7F60191-2FA9-47FC-BDCE-A564B825F4CA}">
      <dgm:prSet/>
      <dgm:spPr/>
      <dgm:t>
        <a:bodyPr/>
        <a:lstStyle/>
        <a:p>
          <a:endParaRPr lang="es-ES"/>
        </a:p>
      </dgm:t>
    </dgm:pt>
    <dgm:pt modelId="{825BDAEE-0A22-4809-A6B0-7C22A73C9F1F}" type="sibTrans" cxnId="{A7F60191-2FA9-47FC-BDCE-A564B825F4CA}">
      <dgm:prSet/>
      <dgm:spPr/>
      <dgm:t>
        <a:bodyPr/>
        <a:lstStyle/>
        <a:p>
          <a:endParaRPr lang="es-ES"/>
        </a:p>
      </dgm:t>
    </dgm:pt>
    <dgm:pt modelId="{A97EE9D6-45EE-446D-BA56-4F4614DA9A12}" type="pres">
      <dgm:prSet presAssocID="{AE3FD7D3-B38B-40B6-A663-5F6AF2C62EB1}" presName="outerComposite" presStyleCnt="0">
        <dgm:presLayoutVars>
          <dgm:chMax val="5"/>
          <dgm:dir/>
          <dgm:resizeHandles val="exact"/>
        </dgm:presLayoutVars>
      </dgm:prSet>
      <dgm:spPr/>
    </dgm:pt>
    <dgm:pt modelId="{C18B0725-1CDF-443C-99CE-9700D4C15E04}" type="pres">
      <dgm:prSet presAssocID="{AE3FD7D3-B38B-40B6-A663-5F6AF2C62EB1}" presName="dummyMaxCanvas" presStyleCnt="0">
        <dgm:presLayoutVars/>
      </dgm:prSet>
      <dgm:spPr/>
    </dgm:pt>
    <dgm:pt modelId="{DB86BFE9-9AA7-4E7C-842A-466F0F2450DB}" type="pres">
      <dgm:prSet presAssocID="{AE3FD7D3-B38B-40B6-A663-5F6AF2C62EB1}" presName="ThreeNodes_1" presStyleLbl="node1" presStyleIdx="0" presStyleCnt="3" custLinFactNeighborX="3393" custLinFactNeighborY="-15581">
        <dgm:presLayoutVars>
          <dgm:bulletEnabled val="1"/>
        </dgm:presLayoutVars>
      </dgm:prSet>
      <dgm:spPr/>
    </dgm:pt>
    <dgm:pt modelId="{8F1F469B-37F7-47BF-81BB-CAFDBC1B01F9}" type="pres">
      <dgm:prSet presAssocID="{AE3FD7D3-B38B-40B6-A663-5F6AF2C62EB1}" presName="ThreeNodes_2" presStyleLbl="node1" presStyleIdx="1" presStyleCnt="3">
        <dgm:presLayoutVars>
          <dgm:bulletEnabled val="1"/>
        </dgm:presLayoutVars>
      </dgm:prSet>
      <dgm:spPr/>
    </dgm:pt>
    <dgm:pt modelId="{1DB635B8-F090-4DBB-93B4-996CC0253C00}" type="pres">
      <dgm:prSet presAssocID="{AE3FD7D3-B38B-40B6-A663-5F6AF2C62EB1}" presName="ThreeNodes_3" presStyleLbl="node1" presStyleIdx="2" presStyleCnt="3">
        <dgm:presLayoutVars>
          <dgm:bulletEnabled val="1"/>
        </dgm:presLayoutVars>
      </dgm:prSet>
      <dgm:spPr/>
    </dgm:pt>
    <dgm:pt modelId="{C119ECB8-633F-46BC-90A5-8C1A33509BC7}" type="pres">
      <dgm:prSet presAssocID="{AE3FD7D3-B38B-40B6-A663-5F6AF2C62EB1}" presName="ThreeConn_1-2" presStyleLbl="fgAccFollowNode1" presStyleIdx="0" presStyleCnt="2">
        <dgm:presLayoutVars>
          <dgm:bulletEnabled val="1"/>
        </dgm:presLayoutVars>
      </dgm:prSet>
      <dgm:spPr/>
    </dgm:pt>
    <dgm:pt modelId="{62632BC7-8187-453E-804F-44B00FD3CBC2}" type="pres">
      <dgm:prSet presAssocID="{AE3FD7D3-B38B-40B6-A663-5F6AF2C62EB1}" presName="ThreeConn_2-3" presStyleLbl="fgAccFollowNode1" presStyleIdx="1" presStyleCnt="2">
        <dgm:presLayoutVars>
          <dgm:bulletEnabled val="1"/>
        </dgm:presLayoutVars>
      </dgm:prSet>
      <dgm:spPr/>
    </dgm:pt>
    <dgm:pt modelId="{E731B227-73A0-4C55-B600-8C51360034EE}" type="pres">
      <dgm:prSet presAssocID="{AE3FD7D3-B38B-40B6-A663-5F6AF2C62EB1}" presName="ThreeNodes_1_text" presStyleLbl="node1" presStyleIdx="2" presStyleCnt="3">
        <dgm:presLayoutVars>
          <dgm:bulletEnabled val="1"/>
        </dgm:presLayoutVars>
      </dgm:prSet>
      <dgm:spPr/>
    </dgm:pt>
    <dgm:pt modelId="{22A6E2A8-17FD-49FD-926F-EC8CD33B26F7}" type="pres">
      <dgm:prSet presAssocID="{AE3FD7D3-B38B-40B6-A663-5F6AF2C62EB1}" presName="ThreeNodes_2_text" presStyleLbl="node1" presStyleIdx="2" presStyleCnt="3">
        <dgm:presLayoutVars>
          <dgm:bulletEnabled val="1"/>
        </dgm:presLayoutVars>
      </dgm:prSet>
      <dgm:spPr/>
    </dgm:pt>
    <dgm:pt modelId="{BFF7DF44-A386-464C-84A2-1F3870B3AE67}" type="pres">
      <dgm:prSet presAssocID="{AE3FD7D3-B38B-40B6-A663-5F6AF2C62EB1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208A1409-5D45-4398-93E1-D4F138BF26F4}" srcId="{AE3FD7D3-B38B-40B6-A663-5F6AF2C62EB1}" destId="{820ACBC2-7916-44AB-A1B2-78074F0E330B}" srcOrd="1" destOrd="0" parTransId="{CC5C69C1-AA89-4AD4-AADF-56FB29B49BB7}" sibTransId="{E335DB35-077E-4BA1-9BE5-307047C46BD3}"/>
    <dgm:cxn modelId="{997EC71A-D415-4081-AE77-08799112E2CF}" type="presOf" srcId="{2AF07BB6-BD3A-42A2-A4F6-FA6D578722A6}" destId="{BFF7DF44-A386-464C-84A2-1F3870B3AE67}" srcOrd="1" destOrd="0" presId="urn:microsoft.com/office/officeart/2005/8/layout/vProcess5"/>
    <dgm:cxn modelId="{FA7D922C-AC12-4CFD-BD6C-D5B09AFB2D0F}" type="presOf" srcId="{E335DB35-077E-4BA1-9BE5-307047C46BD3}" destId="{62632BC7-8187-453E-804F-44B00FD3CBC2}" srcOrd="0" destOrd="0" presId="urn:microsoft.com/office/officeart/2005/8/layout/vProcess5"/>
    <dgm:cxn modelId="{A3A0D637-E570-4EBF-9E13-9BEB853086E0}" type="presOf" srcId="{820ACBC2-7916-44AB-A1B2-78074F0E330B}" destId="{22A6E2A8-17FD-49FD-926F-EC8CD33B26F7}" srcOrd="1" destOrd="0" presId="urn:microsoft.com/office/officeart/2005/8/layout/vProcess5"/>
    <dgm:cxn modelId="{50BDE566-F10C-4FC8-87BC-320E4787F0D3}" type="presOf" srcId="{8C2E1951-D17D-4BA8-910F-9A2188D40D94}" destId="{E731B227-73A0-4C55-B600-8C51360034EE}" srcOrd="1" destOrd="0" presId="urn:microsoft.com/office/officeart/2005/8/layout/vProcess5"/>
    <dgm:cxn modelId="{B9109E57-09CE-4803-BE43-5D7AD3DE925F}" type="presOf" srcId="{820ACBC2-7916-44AB-A1B2-78074F0E330B}" destId="{8F1F469B-37F7-47BF-81BB-CAFDBC1B01F9}" srcOrd="0" destOrd="0" presId="urn:microsoft.com/office/officeart/2005/8/layout/vProcess5"/>
    <dgm:cxn modelId="{A7F60191-2FA9-47FC-BDCE-A564B825F4CA}" srcId="{AE3FD7D3-B38B-40B6-A663-5F6AF2C62EB1}" destId="{2AF07BB6-BD3A-42A2-A4F6-FA6D578722A6}" srcOrd="2" destOrd="0" parTransId="{0B0BAFC3-4B8E-4726-88FA-0C20DAF39761}" sibTransId="{825BDAEE-0A22-4809-A6B0-7C22A73C9F1F}"/>
    <dgm:cxn modelId="{A9D5C79C-4A9F-440C-A21C-DA3E1580085C}" type="presOf" srcId="{8C2E1951-D17D-4BA8-910F-9A2188D40D94}" destId="{DB86BFE9-9AA7-4E7C-842A-466F0F2450DB}" srcOrd="0" destOrd="0" presId="urn:microsoft.com/office/officeart/2005/8/layout/vProcess5"/>
    <dgm:cxn modelId="{FAC5C1A5-6CA6-4375-8662-5C5DC672EBB9}" type="presOf" srcId="{2AF07BB6-BD3A-42A2-A4F6-FA6D578722A6}" destId="{1DB635B8-F090-4DBB-93B4-996CC0253C00}" srcOrd="0" destOrd="0" presId="urn:microsoft.com/office/officeart/2005/8/layout/vProcess5"/>
    <dgm:cxn modelId="{56AAA7D8-4070-438A-9320-87F0177F12E4}" type="presOf" srcId="{AE3FD7D3-B38B-40B6-A663-5F6AF2C62EB1}" destId="{A97EE9D6-45EE-446D-BA56-4F4614DA9A12}" srcOrd="0" destOrd="0" presId="urn:microsoft.com/office/officeart/2005/8/layout/vProcess5"/>
    <dgm:cxn modelId="{18A744EE-0F4D-4D01-B876-987227A497AA}" srcId="{AE3FD7D3-B38B-40B6-A663-5F6AF2C62EB1}" destId="{8C2E1951-D17D-4BA8-910F-9A2188D40D94}" srcOrd="0" destOrd="0" parTransId="{784B4E7D-D8A5-4B0B-9EBD-D9560FD8C80E}" sibTransId="{7BD448A6-A7FE-4D56-AB85-C7AABED33A5D}"/>
    <dgm:cxn modelId="{8F93C4FC-3829-4342-8C5C-56D1C3911AFF}" type="presOf" srcId="{7BD448A6-A7FE-4D56-AB85-C7AABED33A5D}" destId="{C119ECB8-633F-46BC-90A5-8C1A33509BC7}" srcOrd="0" destOrd="0" presId="urn:microsoft.com/office/officeart/2005/8/layout/vProcess5"/>
    <dgm:cxn modelId="{49664677-7B3C-4CB5-B837-6B60B416FAE2}" type="presParOf" srcId="{A97EE9D6-45EE-446D-BA56-4F4614DA9A12}" destId="{C18B0725-1CDF-443C-99CE-9700D4C15E04}" srcOrd="0" destOrd="0" presId="urn:microsoft.com/office/officeart/2005/8/layout/vProcess5"/>
    <dgm:cxn modelId="{2D4F3551-A196-4766-B687-8DDCE2B59F9C}" type="presParOf" srcId="{A97EE9D6-45EE-446D-BA56-4F4614DA9A12}" destId="{DB86BFE9-9AA7-4E7C-842A-466F0F2450DB}" srcOrd="1" destOrd="0" presId="urn:microsoft.com/office/officeart/2005/8/layout/vProcess5"/>
    <dgm:cxn modelId="{49E420D7-11B8-47E6-BDD3-D8CE15FC1A28}" type="presParOf" srcId="{A97EE9D6-45EE-446D-BA56-4F4614DA9A12}" destId="{8F1F469B-37F7-47BF-81BB-CAFDBC1B01F9}" srcOrd="2" destOrd="0" presId="urn:microsoft.com/office/officeart/2005/8/layout/vProcess5"/>
    <dgm:cxn modelId="{6488D6FD-AF7D-47E0-A255-3E7B96005F85}" type="presParOf" srcId="{A97EE9D6-45EE-446D-BA56-4F4614DA9A12}" destId="{1DB635B8-F090-4DBB-93B4-996CC0253C00}" srcOrd="3" destOrd="0" presId="urn:microsoft.com/office/officeart/2005/8/layout/vProcess5"/>
    <dgm:cxn modelId="{A7C0D53B-296F-4452-9B56-4FE5ACDEC1C1}" type="presParOf" srcId="{A97EE9D6-45EE-446D-BA56-4F4614DA9A12}" destId="{C119ECB8-633F-46BC-90A5-8C1A33509BC7}" srcOrd="4" destOrd="0" presId="urn:microsoft.com/office/officeart/2005/8/layout/vProcess5"/>
    <dgm:cxn modelId="{252989B6-42D0-48F0-929B-1A06AD546A54}" type="presParOf" srcId="{A97EE9D6-45EE-446D-BA56-4F4614DA9A12}" destId="{62632BC7-8187-453E-804F-44B00FD3CBC2}" srcOrd="5" destOrd="0" presId="urn:microsoft.com/office/officeart/2005/8/layout/vProcess5"/>
    <dgm:cxn modelId="{01C7D401-1241-415A-A8DA-4EEC81FA695F}" type="presParOf" srcId="{A97EE9D6-45EE-446D-BA56-4F4614DA9A12}" destId="{E731B227-73A0-4C55-B600-8C51360034EE}" srcOrd="6" destOrd="0" presId="urn:microsoft.com/office/officeart/2005/8/layout/vProcess5"/>
    <dgm:cxn modelId="{948D253C-4E89-4BC3-ACB5-C781B359F6B6}" type="presParOf" srcId="{A97EE9D6-45EE-446D-BA56-4F4614DA9A12}" destId="{22A6E2A8-17FD-49FD-926F-EC8CD33B26F7}" srcOrd="7" destOrd="0" presId="urn:microsoft.com/office/officeart/2005/8/layout/vProcess5"/>
    <dgm:cxn modelId="{1AF3131D-6956-457A-A700-D693C4EAD654}" type="presParOf" srcId="{A97EE9D6-45EE-446D-BA56-4F4614DA9A12}" destId="{BFF7DF44-A386-464C-84A2-1F3870B3AE6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A9EA8F-B78F-4A47-812A-76908CEE376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71A6D72-F2BF-451F-ACB9-898E29BF9997}">
      <dgm:prSet phldrT="[Texto]"/>
      <dgm:spPr>
        <a:solidFill>
          <a:schemeClr val="accent4"/>
        </a:solidFill>
      </dgm:spPr>
      <dgm:t>
        <a:bodyPr/>
        <a:lstStyle/>
        <a:p>
          <a:r>
            <a:rPr lang="es-ES" dirty="0"/>
            <a:t>CALIDAD</a:t>
          </a:r>
        </a:p>
      </dgm:t>
    </dgm:pt>
    <dgm:pt modelId="{F39B0EA3-F8EF-4CE7-8657-D4ECCF7FA5B6}" type="parTrans" cxnId="{8D90B792-4FDA-4407-A9B5-36E99224D201}">
      <dgm:prSet/>
      <dgm:spPr/>
      <dgm:t>
        <a:bodyPr/>
        <a:lstStyle/>
        <a:p>
          <a:endParaRPr lang="es-ES"/>
        </a:p>
      </dgm:t>
    </dgm:pt>
    <dgm:pt modelId="{DEF59D92-A0BC-448D-86E2-6D4A3250C872}" type="sibTrans" cxnId="{8D90B792-4FDA-4407-A9B5-36E99224D201}">
      <dgm:prSet/>
      <dgm:spPr/>
      <dgm:t>
        <a:bodyPr/>
        <a:lstStyle/>
        <a:p>
          <a:endParaRPr lang="es-ES"/>
        </a:p>
      </dgm:t>
    </dgm:pt>
    <dgm:pt modelId="{5D276B34-C3B0-4DAA-87DC-B5DF79C51EAC}">
      <dgm:prSet phldrT="[Texto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s-ES" dirty="0"/>
            <a:t>PROFESIONALIDAD</a:t>
          </a:r>
        </a:p>
      </dgm:t>
    </dgm:pt>
    <dgm:pt modelId="{D339684A-1474-4FA6-949E-34D86CB47730}" type="parTrans" cxnId="{D1E00FB2-93E9-4CCD-A196-E0C3C6FF5862}">
      <dgm:prSet/>
      <dgm:spPr/>
      <dgm:t>
        <a:bodyPr/>
        <a:lstStyle/>
        <a:p>
          <a:endParaRPr lang="es-ES"/>
        </a:p>
      </dgm:t>
    </dgm:pt>
    <dgm:pt modelId="{679719E0-06C2-4F8B-9531-541D55CEA572}" type="sibTrans" cxnId="{D1E00FB2-93E9-4CCD-A196-E0C3C6FF5862}">
      <dgm:prSet/>
      <dgm:spPr/>
      <dgm:t>
        <a:bodyPr/>
        <a:lstStyle/>
        <a:p>
          <a:endParaRPr lang="es-ES"/>
        </a:p>
      </dgm:t>
    </dgm:pt>
    <dgm:pt modelId="{5BB78AF2-F2B7-496F-9FEE-032F7D4F45E6}">
      <dgm:prSet phldrT="[Texto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s-ES" dirty="0"/>
            <a:t>COBERTURA</a:t>
          </a:r>
        </a:p>
      </dgm:t>
    </dgm:pt>
    <dgm:pt modelId="{7696D2BE-ED6A-4D46-AD28-782123BE8935}" type="parTrans" cxnId="{E04D8F27-D8DF-493C-B397-16CD8244090F}">
      <dgm:prSet/>
      <dgm:spPr/>
      <dgm:t>
        <a:bodyPr/>
        <a:lstStyle/>
        <a:p>
          <a:endParaRPr lang="es-ES"/>
        </a:p>
      </dgm:t>
    </dgm:pt>
    <dgm:pt modelId="{6A6C30A2-B114-4FD5-BF12-E70FF8515938}" type="sibTrans" cxnId="{E04D8F27-D8DF-493C-B397-16CD8244090F}">
      <dgm:prSet/>
      <dgm:spPr/>
      <dgm:t>
        <a:bodyPr/>
        <a:lstStyle/>
        <a:p>
          <a:endParaRPr lang="es-ES"/>
        </a:p>
      </dgm:t>
    </dgm:pt>
    <dgm:pt modelId="{C9CFFE2C-8808-4CB6-A8C9-A5FA6AE3352A}" type="pres">
      <dgm:prSet presAssocID="{A2A9EA8F-B78F-4A47-812A-76908CEE3769}" presName="Name0" presStyleCnt="0">
        <dgm:presLayoutVars>
          <dgm:chMax val="7"/>
          <dgm:chPref val="7"/>
          <dgm:dir/>
        </dgm:presLayoutVars>
      </dgm:prSet>
      <dgm:spPr/>
    </dgm:pt>
    <dgm:pt modelId="{432F4168-D532-407A-A52D-A7355CF64901}" type="pres">
      <dgm:prSet presAssocID="{A2A9EA8F-B78F-4A47-812A-76908CEE3769}" presName="Name1" presStyleCnt="0"/>
      <dgm:spPr/>
    </dgm:pt>
    <dgm:pt modelId="{9E25B1B2-9E42-4969-8B91-52DE08852B6A}" type="pres">
      <dgm:prSet presAssocID="{A2A9EA8F-B78F-4A47-812A-76908CEE3769}" presName="cycle" presStyleCnt="0"/>
      <dgm:spPr/>
    </dgm:pt>
    <dgm:pt modelId="{8627FB2E-AC34-4E7A-9C03-3243C1A67A94}" type="pres">
      <dgm:prSet presAssocID="{A2A9EA8F-B78F-4A47-812A-76908CEE3769}" presName="srcNode" presStyleLbl="node1" presStyleIdx="0" presStyleCnt="3"/>
      <dgm:spPr/>
    </dgm:pt>
    <dgm:pt modelId="{BA42B1CF-093D-4EAF-B068-1DE4012776D9}" type="pres">
      <dgm:prSet presAssocID="{A2A9EA8F-B78F-4A47-812A-76908CEE3769}" presName="conn" presStyleLbl="parChTrans1D2" presStyleIdx="0" presStyleCnt="1"/>
      <dgm:spPr/>
    </dgm:pt>
    <dgm:pt modelId="{0DEF5228-4EDF-49EF-879A-EFA04E27A915}" type="pres">
      <dgm:prSet presAssocID="{A2A9EA8F-B78F-4A47-812A-76908CEE3769}" presName="extraNode" presStyleLbl="node1" presStyleIdx="0" presStyleCnt="3"/>
      <dgm:spPr/>
    </dgm:pt>
    <dgm:pt modelId="{29CF531C-51B3-4ED7-A7EF-86E0536298FB}" type="pres">
      <dgm:prSet presAssocID="{A2A9EA8F-B78F-4A47-812A-76908CEE3769}" presName="dstNode" presStyleLbl="node1" presStyleIdx="0" presStyleCnt="3"/>
      <dgm:spPr/>
    </dgm:pt>
    <dgm:pt modelId="{4451A8C6-4AFF-43FC-BB40-7D4044FCE022}" type="pres">
      <dgm:prSet presAssocID="{A71A6D72-F2BF-451F-ACB9-898E29BF9997}" presName="text_1" presStyleLbl="node1" presStyleIdx="0" presStyleCnt="3">
        <dgm:presLayoutVars>
          <dgm:bulletEnabled val="1"/>
        </dgm:presLayoutVars>
      </dgm:prSet>
      <dgm:spPr/>
    </dgm:pt>
    <dgm:pt modelId="{417A10D0-4A80-446C-B800-37BC441B3A13}" type="pres">
      <dgm:prSet presAssocID="{A71A6D72-F2BF-451F-ACB9-898E29BF9997}" presName="accent_1" presStyleCnt="0"/>
      <dgm:spPr/>
    </dgm:pt>
    <dgm:pt modelId="{D9E20144-39EC-4992-B646-15EF8254ADCF}" type="pres">
      <dgm:prSet presAssocID="{A71A6D72-F2BF-451F-ACB9-898E29BF9997}" presName="accentRepeatNode" presStyleLbl="solidFgAcc1" presStyleIdx="0" presStyleCnt="3" custScaleX="106493" custScaleY="105708"/>
      <dgm:spPr>
        <a:solidFill>
          <a:schemeClr val="accent2">
            <a:lumMod val="60000"/>
            <a:lumOff val="40000"/>
          </a:schemeClr>
        </a:solidFill>
      </dgm:spPr>
    </dgm:pt>
    <dgm:pt modelId="{8D802C06-F651-4076-B22F-3413F4889322}" type="pres">
      <dgm:prSet presAssocID="{5D276B34-C3B0-4DAA-87DC-B5DF79C51EAC}" presName="text_2" presStyleLbl="node1" presStyleIdx="1" presStyleCnt="3">
        <dgm:presLayoutVars>
          <dgm:bulletEnabled val="1"/>
        </dgm:presLayoutVars>
      </dgm:prSet>
      <dgm:spPr/>
    </dgm:pt>
    <dgm:pt modelId="{7478BF5A-9365-4486-B3A5-88B116E08184}" type="pres">
      <dgm:prSet presAssocID="{5D276B34-C3B0-4DAA-87DC-B5DF79C51EAC}" presName="accent_2" presStyleCnt="0"/>
      <dgm:spPr/>
    </dgm:pt>
    <dgm:pt modelId="{21A56F1A-64FF-4F19-8981-3463E5D43FA4}" type="pres">
      <dgm:prSet presAssocID="{5D276B34-C3B0-4DAA-87DC-B5DF79C51EAC}" presName="accentRepeatNode" presStyleLbl="solidFgAcc1" presStyleIdx="1" presStyleCnt="3" custScaleX="104948" custScaleY="109891"/>
      <dgm:spPr>
        <a:solidFill>
          <a:schemeClr val="accent2">
            <a:lumMod val="60000"/>
            <a:lumOff val="40000"/>
          </a:schemeClr>
        </a:solidFill>
      </dgm:spPr>
    </dgm:pt>
    <dgm:pt modelId="{F00A1CC7-2843-4710-964F-C8240D660289}" type="pres">
      <dgm:prSet presAssocID="{5BB78AF2-F2B7-496F-9FEE-032F7D4F45E6}" presName="text_3" presStyleLbl="node1" presStyleIdx="2" presStyleCnt="3">
        <dgm:presLayoutVars>
          <dgm:bulletEnabled val="1"/>
        </dgm:presLayoutVars>
      </dgm:prSet>
      <dgm:spPr/>
    </dgm:pt>
    <dgm:pt modelId="{CA7539FB-025F-43F3-A9B4-A8543E0F9732}" type="pres">
      <dgm:prSet presAssocID="{5BB78AF2-F2B7-496F-9FEE-032F7D4F45E6}" presName="accent_3" presStyleCnt="0"/>
      <dgm:spPr/>
    </dgm:pt>
    <dgm:pt modelId="{F7B34397-E1EE-4C25-82FD-AA4BA6EB5275}" type="pres">
      <dgm:prSet presAssocID="{5BB78AF2-F2B7-496F-9FEE-032F7D4F45E6}" presName="accentRepeatNode" presStyleLbl="solidFgAcc1" presStyleIdx="2" presStyleCnt="3" custScaleX="112986" custScaleY="114075"/>
      <dgm:spPr>
        <a:solidFill>
          <a:schemeClr val="accent2">
            <a:lumMod val="60000"/>
            <a:lumOff val="40000"/>
          </a:schemeClr>
        </a:solidFill>
      </dgm:spPr>
    </dgm:pt>
  </dgm:ptLst>
  <dgm:cxnLst>
    <dgm:cxn modelId="{E04D8F27-D8DF-493C-B397-16CD8244090F}" srcId="{A2A9EA8F-B78F-4A47-812A-76908CEE3769}" destId="{5BB78AF2-F2B7-496F-9FEE-032F7D4F45E6}" srcOrd="2" destOrd="0" parTransId="{7696D2BE-ED6A-4D46-AD28-782123BE8935}" sibTransId="{6A6C30A2-B114-4FD5-BF12-E70FF8515938}"/>
    <dgm:cxn modelId="{1F53F630-5518-46E3-B1D0-0C8E1658DF4A}" type="presOf" srcId="{5BB78AF2-F2B7-496F-9FEE-032F7D4F45E6}" destId="{F00A1CC7-2843-4710-964F-C8240D660289}" srcOrd="0" destOrd="0" presId="urn:microsoft.com/office/officeart/2008/layout/VerticalCurvedList"/>
    <dgm:cxn modelId="{6D8D8144-E16E-4D12-A4CA-F626ED0915F2}" type="presOf" srcId="{A2A9EA8F-B78F-4A47-812A-76908CEE3769}" destId="{C9CFFE2C-8808-4CB6-A8C9-A5FA6AE3352A}" srcOrd="0" destOrd="0" presId="urn:microsoft.com/office/officeart/2008/layout/VerticalCurvedList"/>
    <dgm:cxn modelId="{0996CF49-6106-4B8A-AE61-26E208C50E56}" type="presOf" srcId="{A71A6D72-F2BF-451F-ACB9-898E29BF9997}" destId="{4451A8C6-4AFF-43FC-BB40-7D4044FCE022}" srcOrd="0" destOrd="0" presId="urn:microsoft.com/office/officeart/2008/layout/VerticalCurvedList"/>
    <dgm:cxn modelId="{8D90B792-4FDA-4407-A9B5-36E99224D201}" srcId="{A2A9EA8F-B78F-4A47-812A-76908CEE3769}" destId="{A71A6D72-F2BF-451F-ACB9-898E29BF9997}" srcOrd="0" destOrd="0" parTransId="{F39B0EA3-F8EF-4CE7-8657-D4ECCF7FA5B6}" sibTransId="{DEF59D92-A0BC-448D-86E2-6D4A3250C872}"/>
    <dgm:cxn modelId="{D1E00FB2-93E9-4CCD-A196-E0C3C6FF5862}" srcId="{A2A9EA8F-B78F-4A47-812A-76908CEE3769}" destId="{5D276B34-C3B0-4DAA-87DC-B5DF79C51EAC}" srcOrd="1" destOrd="0" parTransId="{D339684A-1474-4FA6-949E-34D86CB47730}" sibTransId="{679719E0-06C2-4F8B-9531-541D55CEA572}"/>
    <dgm:cxn modelId="{66882CC9-2AE5-4FFB-BF3A-C9A7ED6762E2}" type="presOf" srcId="{DEF59D92-A0BC-448D-86E2-6D4A3250C872}" destId="{BA42B1CF-093D-4EAF-B068-1DE4012776D9}" srcOrd="0" destOrd="0" presId="urn:microsoft.com/office/officeart/2008/layout/VerticalCurvedList"/>
    <dgm:cxn modelId="{3E757EE9-CCA9-4FA9-8CD6-DCAEB69EE00D}" type="presOf" srcId="{5D276B34-C3B0-4DAA-87DC-B5DF79C51EAC}" destId="{8D802C06-F651-4076-B22F-3413F4889322}" srcOrd="0" destOrd="0" presId="urn:microsoft.com/office/officeart/2008/layout/VerticalCurvedList"/>
    <dgm:cxn modelId="{01B1972D-208D-4CA5-AE15-F7235B902D97}" type="presParOf" srcId="{C9CFFE2C-8808-4CB6-A8C9-A5FA6AE3352A}" destId="{432F4168-D532-407A-A52D-A7355CF64901}" srcOrd="0" destOrd="0" presId="urn:microsoft.com/office/officeart/2008/layout/VerticalCurvedList"/>
    <dgm:cxn modelId="{3C8DF700-C231-4F04-859A-5E7AFB4A027B}" type="presParOf" srcId="{432F4168-D532-407A-A52D-A7355CF64901}" destId="{9E25B1B2-9E42-4969-8B91-52DE08852B6A}" srcOrd="0" destOrd="0" presId="urn:microsoft.com/office/officeart/2008/layout/VerticalCurvedList"/>
    <dgm:cxn modelId="{8ED486AE-487A-4B0B-84DC-42B8041A6095}" type="presParOf" srcId="{9E25B1B2-9E42-4969-8B91-52DE08852B6A}" destId="{8627FB2E-AC34-4E7A-9C03-3243C1A67A94}" srcOrd="0" destOrd="0" presId="urn:microsoft.com/office/officeart/2008/layout/VerticalCurvedList"/>
    <dgm:cxn modelId="{1F6DFB6C-B495-4F3D-8CA2-375365E7B95A}" type="presParOf" srcId="{9E25B1B2-9E42-4969-8B91-52DE08852B6A}" destId="{BA42B1CF-093D-4EAF-B068-1DE4012776D9}" srcOrd="1" destOrd="0" presId="urn:microsoft.com/office/officeart/2008/layout/VerticalCurvedList"/>
    <dgm:cxn modelId="{3E7B2914-9D0D-4797-BC0F-CC88C22C814F}" type="presParOf" srcId="{9E25B1B2-9E42-4969-8B91-52DE08852B6A}" destId="{0DEF5228-4EDF-49EF-879A-EFA04E27A915}" srcOrd="2" destOrd="0" presId="urn:microsoft.com/office/officeart/2008/layout/VerticalCurvedList"/>
    <dgm:cxn modelId="{5879719B-3D3D-4166-960B-83BA0D570C85}" type="presParOf" srcId="{9E25B1B2-9E42-4969-8B91-52DE08852B6A}" destId="{29CF531C-51B3-4ED7-A7EF-86E0536298FB}" srcOrd="3" destOrd="0" presId="urn:microsoft.com/office/officeart/2008/layout/VerticalCurvedList"/>
    <dgm:cxn modelId="{5124F31A-63D6-404E-8CCB-6BE170932C5A}" type="presParOf" srcId="{432F4168-D532-407A-A52D-A7355CF64901}" destId="{4451A8C6-4AFF-43FC-BB40-7D4044FCE022}" srcOrd="1" destOrd="0" presId="urn:microsoft.com/office/officeart/2008/layout/VerticalCurvedList"/>
    <dgm:cxn modelId="{C4C18FDA-DD67-499B-B73B-373A8DB38340}" type="presParOf" srcId="{432F4168-D532-407A-A52D-A7355CF64901}" destId="{417A10D0-4A80-446C-B800-37BC441B3A13}" srcOrd="2" destOrd="0" presId="urn:microsoft.com/office/officeart/2008/layout/VerticalCurvedList"/>
    <dgm:cxn modelId="{D05C6E7A-B19A-48FA-A741-B6F8C77BB438}" type="presParOf" srcId="{417A10D0-4A80-446C-B800-37BC441B3A13}" destId="{D9E20144-39EC-4992-B646-15EF8254ADCF}" srcOrd="0" destOrd="0" presId="urn:microsoft.com/office/officeart/2008/layout/VerticalCurvedList"/>
    <dgm:cxn modelId="{0BC1F998-8A8E-484D-AA84-74C8B6B7CF62}" type="presParOf" srcId="{432F4168-D532-407A-A52D-A7355CF64901}" destId="{8D802C06-F651-4076-B22F-3413F4889322}" srcOrd="3" destOrd="0" presId="urn:microsoft.com/office/officeart/2008/layout/VerticalCurvedList"/>
    <dgm:cxn modelId="{6C2E31EE-C673-4A31-B52E-7968B707630A}" type="presParOf" srcId="{432F4168-D532-407A-A52D-A7355CF64901}" destId="{7478BF5A-9365-4486-B3A5-88B116E08184}" srcOrd="4" destOrd="0" presId="urn:microsoft.com/office/officeart/2008/layout/VerticalCurvedList"/>
    <dgm:cxn modelId="{75FCB361-2415-4436-AEFE-E5B1DB7FB45F}" type="presParOf" srcId="{7478BF5A-9365-4486-B3A5-88B116E08184}" destId="{21A56F1A-64FF-4F19-8981-3463E5D43FA4}" srcOrd="0" destOrd="0" presId="urn:microsoft.com/office/officeart/2008/layout/VerticalCurvedList"/>
    <dgm:cxn modelId="{6041F4A8-F1FE-4C1B-B1B5-E34BA69B51C0}" type="presParOf" srcId="{432F4168-D532-407A-A52D-A7355CF64901}" destId="{F00A1CC7-2843-4710-964F-C8240D660289}" srcOrd="5" destOrd="0" presId="urn:microsoft.com/office/officeart/2008/layout/VerticalCurvedList"/>
    <dgm:cxn modelId="{56F215AF-9E54-4F90-BB56-62931755F140}" type="presParOf" srcId="{432F4168-D532-407A-A52D-A7355CF64901}" destId="{CA7539FB-025F-43F3-A9B4-A8543E0F9732}" srcOrd="6" destOrd="0" presId="urn:microsoft.com/office/officeart/2008/layout/VerticalCurvedList"/>
    <dgm:cxn modelId="{7F5E562F-D276-48F5-9532-44D22D43407F}" type="presParOf" srcId="{CA7539FB-025F-43F3-A9B4-A8543E0F9732}" destId="{F7B34397-E1EE-4C25-82FD-AA4BA6EB527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86BFE9-9AA7-4E7C-842A-466F0F2450DB}">
      <dsp:nvSpPr>
        <dsp:cNvPr id="0" name=""/>
        <dsp:cNvSpPr/>
      </dsp:nvSpPr>
      <dsp:spPr>
        <a:xfrm>
          <a:off x="154856" y="0"/>
          <a:ext cx="4564007" cy="1291784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 dirty="0">
              <a:solidFill>
                <a:schemeClr val="bg1">
                  <a:lumMod val="95000"/>
                </a:schemeClr>
              </a:solidFill>
            </a:rPr>
            <a:t>PUBLICIDAD: MÁS Y MEJOR</a:t>
          </a:r>
        </a:p>
      </dsp:txBody>
      <dsp:txXfrm>
        <a:off x="192691" y="37835"/>
        <a:ext cx="3170071" cy="1216114"/>
      </dsp:txXfrm>
    </dsp:sp>
    <dsp:sp modelId="{8F1F469B-37F7-47BF-81BB-CAFDBC1B01F9}">
      <dsp:nvSpPr>
        <dsp:cNvPr id="0" name=""/>
        <dsp:cNvSpPr/>
      </dsp:nvSpPr>
      <dsp:spPr>
        <a:xfrm>
          <a:off x="402706" y="1507081"/>
          <a:ext cx="4564007" cy="1291784"/>
        </a:xfrm>
        <a:prstGeom prst="roundRect">
          <a:avLst>
            <a:gd name="adj" fmla="val 10000"/>
          </a:avLst>
        </a:prstGeom>
        <a:solidFill>
          <a:srgbClr val="E88E2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 dirty="0">
              <a:solidFill>
                <a:schemeClr val="bg2">
                  <a:lumMod val="25000"/>
                </a:schemeClr>
              </a:solidFill>
            </a:rPr>
            <a:t>AMPLIACIONES APP : BAJO PAGO</a:t>
          </a:r>
        </a:p>
      </dsp:txBody>
      <dsp:txXfrm>
        <a:off x="440541" y="1544916"/>
        <a:ext cx="3245970" cy="1216114"/>
      </dsp:txXfrm>
    </dsp:sp>
    <dsp:sp modelId="{1DB635B8-F090-4DBB-93B4-996CC0253C00}">
      <dsp:nvSpPr>
        <dsp:cNvPr id="0" name=""/>
        <dsp:cNvSpPr/>
      </dsp:nvSpPr>
      <dsp:spPr>
        <a:xfrm>
          <a:off x="805412" y="3014162"/>
          <a:ext cx="4564007" cy="1291784"/>
        </a:xfrm>
        <a:prstGeom prst="roundRect">
          <a:avLst>
            <a:gd name="adj" fmla="val 10000"/>
          </a:avLst>
        </a:prstGeom>
        <a:solidFill>
          <a:srgbClr val="AD4101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 dirty="0">
              <a:solidFill>
                <a:schemeClr val="bg1"/>
              </a:solidFill>
            </a:rPr>
            <a:t>VENTA ESPACIO PUBLICITARIO</a:t>
          </a:r>
        </a:p>
      </dsp:txBody>
      <dsp:txXfrm>
        <a:off x="843247" y="3051997"/>
        <a:ext cx="3245970" cy="1216114"/>
      </dsp:txXfrm>
    </dsp:sp>
    <dsp:sp modelId="{C119ECB8-633F-46BC-90A5-8C1A33509BC7}">
      <dsp:nvSpPr>
        <dsp:cNvPr id="0" name=""/>
        <dsp:cNvSpPr/>
      </dsp:nvSpPr>
      <dsp:spPr>
        <a:xfrm>
          <a:off x="3724347" y="979602"/>
          <a:ext cx="839659" cy="83965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lumMod val="50000"/>
            <a:alpha val="9000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>
        <a:off x="3913270" y="979602"/>
        <a:ext cx="461813" cy="631843"/>
      </dsp:txXfrm>
    </dsp:sp>
    <dsp:sp modelId="{62632BC7-8187-453E-804F-44B00FD3CBC2}">
      <dsp:nvSpPr>
        <dsp:cNvPr id="0" name=""/>
        <dsp:cNvSpPr/>
      </dsp:nvSpPr>
      <dsp:spPr>
        <a:xfrm>
          <a:off x="4127053" y="2478072"/>
          <a:ext cx="839659" cy="83965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lumMod val="50000"/>
            <a:alpha val="9000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3600" kern="1200"/>
        </a:p>
      </dsp:txBody>
      <dsp:txXfrm>
        <a:off x="4315976" y="2478072"/>
        <a:ext cx="461813" cy="6318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42B1CF-093D-4EAF-B068-1DE4012776D9}">
      <dsp:nvSpPr>
        <dsp:cNvPr id="0" name=""/>
        <dsp:cNvSpPr/>
      </dsp:nvSpPr>
      <dsp:spPr>
        <a:xfrm>
          <a:off x="-6187470" y="-953712"/>
          <a:ext cx="7420871" cy="7420871"/>
        </a:xfrm>
        <a:prstGeom prst="blockArc">
          <a:avLst>
            <a:gd name="adj1" fmla="val 18900000"/>
            <a:gd name="adj2" fmla="val 2700000"/>
            <a:gd name="adj3" fmla="val 291"/>
          </a:avLst>
        </a:pr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51A8C6-4AFF-43FC-BB40-7D4044FCE022}">
      <dsp:nvSpPr>
        <dsp:cNvPr id="0" name=""/>
        <dsp:cNvSpPr/>
      </dsp:nvSpPr>
      <dsp:spPr>
        <a:xfrm>
          <a:off x="810014" y="551344"/>
          <a:ext cx="5495352" cy="1102689"/>
        </a:xfrm>
        <a:prstGeom prst="rect">
          <a:avLst/>
        </a:prstGeom>
        <a:solidFill>
          <a:schemeClr val="accent4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5260" tIns="99060" rIns="99060" bIns="9906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900" kern="1200" dirty="0"/>
            <a:t>CALIDAD</a:t>
          </a:r>
        </a:p>
      </dsp:txBody>
      <dsp:txXfrm>
        <a:off x="810014" y="551344"/>
        <a:ext cx="5495352" cy="1102689"/>
      </dsp:txXfrm>
    </dsp:sp>
    <dsp:sp modelId="{D9E20144-39EC-4992-B646-15EF8254ADCF}">
      <dsp:nvSpPr>
        <dsp:cNvPr id="0" name=""/>
        <dsp:cNvSpPr/>
      </dsp:nvSpPr>
      <dsp:spPr>
        <a:xfrm>
          <a:off x="76085" y="374170"/>
          <a:ext cx="1467858" cy="1457038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802C06-F651-4076-B22F-3413F4889322}">
      <dsp:nvSpPr>
        <dsp:cNvPr id="0" name=""/>
        <dsp:cNvSpPr/>
      </dsp:nvSpPr>
      <dsp:spPr>
        <a:xfrm>
          <a:off x="1210842" y="2205378"/>
          <a:ext cx="5094524" cy="1102689"/>
        </a:xfrm>
        <a:prstGeom prst="rect">
          <a:avLst/>
        </a:prstGeom>
        <a:solidFill>
          <a:schemeClr val="accent5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5260" tIns="99060" rIns="99060" bIns="9906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900" kern="1200" dirty="0"/>
            <a:t>PROFESIONALIDAD</a:t>
          </a:r>
        </a:p>
      </dsp:txBody>
      <dsp:txXfrm>
        <a:off x="1210842" y="2205378"/>
        <a:ext cx="5094524" cy="1102689"/>
      </dsp:txXfrm>
    </dsp:sp>
    <dsp:sp modelId="{21A56F1A-64FF-4F19-8981-3463E5D43FA4}">
      <dsp:nvSpPr>
        <dsp:cNvPr id="0" name=""/>
        <dsp:cNvSpPr/>
      </dsp:nvSpPr>
      <dsp:spPr>
        <a:xfrm>
          <a:off x="487560" y="1999375"/>
          <a:ext cx="1446562" cy="1514695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0A1CC7-2843-4710-964F-C8240D660289}">
      <dsp:nvSpPr>
        <dsp:cNvPr id="0" name=""/>
        <dsp:cNvSpPr/>
      </dsp:nvSpPr>
      <dsp:spPr>
        <a:xfrm>
          <a:off x="810014" y="3859412"/>
          <a:ext cx="5495352" cy="1102689"/>
        </a:xfrm>
        <a:prstGeom prst="rect">
          <a:avLst/>
        </a:prstGeom>
        <a:solidFill>
          <a:schemeClr val="bg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5260" tIns="99060" rIns="99060" bIns="9906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900" kern="1200" dirty="0"/>
            <a:t>COBERTURA</a:t>
          </a:r>
        </a:p>
      </dsp:txBody>
      <dsp:txXfrm>
        <a:off x="810014" y="3859412"/>
        <a:ext cx="5495352" cy="1102689"/>
      </dsp:txXfrm>
    </dsp:sp>
    <dsp:sp modelId="{F7B34397-E1EE-4C25-82FD-AA4BA6EB5275}">
      <dsp:nvSpPr>
        <dsp:cNvPr id="0" name=""/>
        <dsp:cNvSpPr/>
      </dsp:nvSpPr>
      <dsp:spPr>
        <a:xfrm>
          <a:off x="31337" y="3624573"/>
          <a:ext cx="1557355" cy="1572365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C4AB8-25BE-445F-8073-7AAC05BD37FF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66074-CEC2-4EBF-B1F3-E97A96BEB2E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0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6/11/2018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0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10" Type="http://schemas.openxmlformats.org/officeDocument/2006/relationships/image" Target="../media/image2.pn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Subtítulo"/>
          <p:cNvSpPr txBox="1">
            <a:spLocks/>
          </p:cNvSpPr>
          <p:nvPr/>
        </p:nvSpPr>
        <p:spPr>
          <a:xfrm>
            <a:off x="7020272" y="5733256"/>
            <a:ext cx="1872208" cy="9361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800" dirty="0"/>
              <a:t>YOLANDA GARCÍA</a:t>
            </a:r>
          </a:p>
          <a:p>
            <a:pPr algn="r"/>
            <a:r>
              <a:rPr lang="es-ES" sz="1800" dirty="0"/>
              <a:t>PONS</a:t>
            </a: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E1B6BBA-A440-48D4-9F5C-13A9BEF42137}"/>
              </a:ext>
            </a:extLst>
          </p:cNvPr>
          <p:cNvSpPr txBox="1">
            <a:spLocks/>
          </p:cNvSpPr>
          <p:nvPr/>
        </p:nvSpPr>
        <p:spPr>
          <a:xfrm>
            <a:off x="2591780" y="4941168"/>
            <a:ext cx="4392488" cy="11521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s-E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Medicam</a:t>
            </a:r>
            <a:r>
              <a:rPr lang="es-ES" sz="4000" b="1" dirty="0" err="1">
                <a:solidFill>
                  <a:srgbClr val="FF98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entario</a:t>
            </a:r>
            <a:endParaRPr lang="es-ES" sz="4000" b="1" dirty="0">
              <a:solidFill>
                <a:srgbClr val="FF98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C1A594C9-0A06-4617-8C13-78619C5F91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268" y="116631"/>
            <a:ext cx="2040068" cy="2925129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4F9AED72-E17B-41E6-B2AC-CE5AEC6DF374}"/>
              </a:ext>
            </a:extLst>
          </p:cNvPr>
          <p:cNvSpPr/>
          <p:nvPr/>
        </p:nvSpPr>
        <p:spPr>
          <a:xfrm>
            <a:off x="2771800" y="3933056"/>
            <a:ext cx="1079543" cy="13681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53B85EAA-3A75-414F-8C0A-764765C59C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933056"/>
            <a:ext cx="1079543" cy="129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44363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texto"/>
          <p:cNvSpPr>
            <a:spLocks noGrp="1"/>
          </p:cNvSpPr>
          <p:nvPr>
            <p:ph type="body" sz="half" idx="2"/>
          </p:nvPr>
        </p:nvSpPr>
        <p:spPr>
          <a:xfrm>
            <a:off x="6847068" y="3573016"/>
            <a:ext cx="1037300" cy="4392488"/>
          </a:xfrm>
        </p:spPr>
        <p:txBody>
          <a:bodyPr vert="wordArtVert">
            <a:noAutofit/>
          </a:bodyPr>
          <a:lstStyle/>
          <a:p>
            <a:pPr algn="ctr"/>
            <a:r>
              <a:rPr lang="es-ES" sz="3600" dirty="0">
                <a:solidFill>
                  <a:schemeClr val="bg2">
                    <a:lumMod val="25000"/>
                  </a:schemeClr>
                </a:solidFill>
              </a:rPr>
              <a:t>QUÉ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539553" y="259116"/>
            <a:ext cx="61737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ES" sz="3600" dirty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Gestión de medicamentos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Varios inventarios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s-E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Notificaciones de caducidad</a:t>
            </a:r>
            <a:endParaRPr lang="es-ES" sz="3600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3600" dirty="0"/>
          </a:p>
        </p:txBody>
      </p:sp>
      <p:sp>
        <p:nvSpPr>
          <p:cNvPr id="28" name="27 Rectángulo"/>
          <p:cNvSpPr/>
          <p:nvPr/>
        </p:nvSpPr>
        <p:spPr>
          <a:xfrm>
            <a:off x="323528" y="835179"/>
            <a:ext cx="6393141" cy="4760172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28 CuadroTexto"/>
          <p:cNvSpPr txBox="1"/>
          <p:nvPr/>
        </p:nvSpPr>
        <p:spPr>
          <a:xfrm>
            <a:off x="2296933" y="5016078"/>
            <a:ext cx="4194768" cy="107721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GESTIÓN DE MEDICAMENTOS 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6FDD341-323F-43F9-B694-5CEF1E9697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268" y="116631"/>
            <a:ext cx="2040068" cy="2925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460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3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20" y="955520"/>
            <a:ext cx="4618817" cy="3904341"/>
          </a:xfrm>
          <a:prstGeom prst="rect">
            <a:avLst/>
          </a:prstGeom>
        </p:spPr>
      </p:pic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6849791" y="4127945"/>
            <a:ext cx="1154511" cy="3837559"/>
          </a:xfrm>
        </p:spPr>
        <p:txBody>
          <a:bodyPr vert="wordArtVert">
            <a:noAutofit/>
          </a:bodyPr>
          <a:lstStyle/>
          <a:p>
            <a:r>
              <a:rPr lang="es-ES" sz="3600" dirty="0">
                <a:solidFill>
                  <a:schemeClr val="bg2">
                    <a:lumMod val="25000"/>
                  </a:schemeClr>
                </a:solidFill>
              </a:rPr>
              <a:t>CÓMO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3534277" y="1024230"/>
            <a:ext cx="3244792" cy="830997"/>
          </a:xfrm>
          <a:prstGeom prst="rect">
            <a:avLst/>
          </a:prstGeom>
          <a:solidFill>
            <a:srgbClr val="E88E2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66.4% POBLACIÓN, ENTRE 15 Y 64 AÑOS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447326" y="3488639"/>
            <a:ext cx="3965382" cy="461665"/>
          </a:xfrm>
          <a:prstGeom prst="rect">
            <a:avLst/>
          </a:prstGeom>
          <a:solidFill>
            <a:srgbClr val="E88E20"/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2125</a:t>
            </a: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POR FARMACIA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1113402" y="4679199"/>
            <a:ext cx="4368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1067 CLIENTES APP POR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350119" y="2551906"/>
            <a:ext cx="3131689" cy="461665"/>
          </a:xfrm>
          <a:prstGeom prst="rect">
            <a:avLst/>
          </a:prstGeom>
          <a:solidFill>
            <a:srgbClr val="E88E2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21937 FARMACIAS</a:t>
            </a:r>
          </a:p>
        </p:txBody>
      </p:sp>
      <p:sp>
        <p:nvSpPr>
          <p:cNvPr id="38" name="37 Más"/>
          <p:cNvSpPr/>
          <p:nvPr/>
        </p:nvSpPr>
        <p:spPr>
          <a:xfrm>
            <a:off x="1989785" y="2458431"/>
            <a:ext cx="691248" cy="900686"/>
          </a:xfrm>
          <a:prstGeom prst="mathPlus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/>
          </a:p>
        </p:txBody>
      </p:sp>
      <p:sp>
        <p:nvSpPr>
          <p:cNvPr id="17" name="16 CuadroTexto"/>
          <p:cNvSpPr txBox="1"/>
          <p:nvPr/>
        </p:nvSpPr>
        <p:spPr>
          <a:xfrm>
            <a:off x="5654559" y="2189434"/>
            <a:ext cx="1094194" cy="230832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87% USO</a:t>
            </a:r>
          </a:p>
          <a:p>
            <a:endParaRPr lang="es-E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endParaRPr lang="es-ES" sz="2400" dirty="0">
              <a:solidFill>
                <a:schemeClr val="bg2">
                  <a:lumMod val="50000"/>
                </a:schemeClr>
              </a:solidFill>
            </a:endParaRPr>
          </a:p>
          <a:p>
            <a:endParaRPr lang="es-E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8" name="1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270" y="3163947"/>
            <a:ext cx="555946" cy="1111047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140" y="903323"/>
            <a:ext cx="1642935" cy="821468"/>
          </a:xfrm>
          <a:prstGeom prst="rect">
            <a:avLst/>
          </a:prstGeom>
        </p:spPr>
      </p:pic>
      <p:sp>
        <p:nvSpPr>
          <p:cNvPr id="8" name="7 Pentágono"/>
          <p:cNvSpPr/>
          <p:nvPr/>
        </p:nvSpPr>
        <p:spPr>
          <a:xfrm rot="16200000">
            <a:off x="5067524" y="4720511"/>
            <a:ext cx="679154" cy="424793"/>
          </a:xfrm>
          <a:prstGeom prst="homePlate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/>
          </a:p>
        </p:txBody>
      </p:sp>
      <p:sp>
        <p:nvSpPr>
          <p:cNvPr id="9" name="8 Más"/>
          <p:cNvSpPr/>
          <p:nvPr/>
        </p:nvSpPr>
        <p:spPr>
          <a:xfrm>
            <a:off x="5210054" y="4774221"/>
            <a:ext cx="394094" cy="475739"/>
          </a:xfrm>
          <a:prstGeom prst="mathPlus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/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218" y="3343596"/>
            <a:ext cx="875891" cy="796644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F745C55B-BE81-42AC-9FD2-B1E49DA9E3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268" y="116631"/>
            <a:ext cx="2040068" cy="2925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246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656532"/>
            <a:ext cx="1538848" cy="1538848"/>
          </a:xfrm>
          <a:prstGeom prst="rect">
            <a:avLst/>
          </a:prstGeom>
        </p:spPr>
      </p:pic>
      <p:pic>
        <p:nvPicPr>
          <p:cNvPr id="21" name="20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3" y="2811740"/>
            <a:ext cx="2424950" cy="2741496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2154832" y="722504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solidFill>
                  <a:schemeClr val="bg2">
                    <a:lumMod val="25000"/>
                  </a:schemeClr>
                </a:solidFill>
              </a:rPr>
              <a:t>PLATAFORMAS</a:t>
            </a:r>
          </a:p>
        </p:txBody>
      </p:sp>
      <p:sp>
        <p:nvSpPr>
          <p:cNvPr id="10" name="2 Marcador de texto"/>
          <p:cNvSpPr txBox="1">
            <a:spLocks/>
          </p:cNvSpPr>
          <p:nvPr/>
        </p:nvSpPr>
        <p:spPr>
          <a:xfrm>
            <a:off x="6849791" y="4149080"/>
            <a:ext cx="1154511" cy="4248472"/>
          </a:xfrm>
          <a:prstGeom prst="rect">
            <a:avLst/>
          </a:prstGeom>
        </p:spPr>
        <p:txBody>
          <a:bodyPr vert="wordArtVert" lIns="91440" tIns="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4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0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9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dirty="0">
                <a:solidFill>
                  <a:schemeClr val="bg2">
                    <a:lumMod val="25000"/>
                  </a:schemeClr>
                </a:solidFill>
              </a:rPr>
              <a:t>CÓMO</a:t>
            </a:r>
          </a:p>
        </p:txBody>
      </p:sp>
      <p:graphicFrame>
        <p:nvGraphicFramePr>
          <p:cNvPr id="11" name="10 Gráfico"/>
          <p:cNvGraphicFramePr/>
          <p:nvPr>
            <p:extLst>
              <p:ext uri="{D42A27DB-BD31-4B8C-83A1-F6EECF244321}">
                <p14:modId xmlns:p14="http://schemas.microsoft.com/office/powerpoint/2010/main" val="284180318"/>
              </p:ext>
            </p:extLst>
          </p:nvPr>
        </p:nvGraphicFramePr>
        <p:xfrm>
          <a:off x="755576" y="1528842"/>
          <a:ext cx="5496951" cy="4024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" name="18 CuadroTexto"/>
          <p:cNvSpPr txBox="1"/>
          <p:nvPr/>
        </p:nvSpPr>
        <p:spPr>
          <a:xfrm>
            <a:off x="1502336" y="1115260"/>
            <a:ext cx="1152127" cy="86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</a:rPr>
              <a:t>iOS 9</a:t>
            </a:r>
          </a:p>
          <a:p>
            <a:r>
              <a:rPr lang="es-ES" sz="2400" dirty="0">
                <a:solidFill>
                  <a:schemeClr val="bg1"/>
                </a:solidFill>
              </a:rPr>
              <a:t> 14,5%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4308310" y="3933056"/>
            <a:ext cx="1944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>
                <a:solidFill>
                  <a:schemeClr val="bg1"/>
                </a:solidFill>
              </a:rPr>
              <a:t>ANDROID </a:t>
            </a:r>
          </a:p>
          <a:p>
            <a:pPr algn="ctr"/>
            <a:r>
              <a:rPr lang="es-ES" sz="2400" dirty="0">
                <a:solidFill>
                  <a:schemeClr val="bg1"/>
                </a:solidFill>
              </a:rPr>
              <a:t>85%</a:t>
            </a: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6C3A483C-6DFC-4DB9-82E2-C802A6F37E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268" y="116631"/>
            <a:ext cx="2040068" cy="2925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645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uadroTexto"/>
          <p:cNvSpPr txBox="1"/>
          <p:nvPr/>
        </p:nvSpPr>
        <p:spPr>
          <a:xfrm>
            <a:off x="827584" y="1034652"/>
            <a:ext cx="6840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solidFill>
                  <a:schemeClr val="bg2">
                    <a:lumMod val="25000"/>
                  </a:schemeClr>
                </a:solidFill>
              </a:rPr>
              <a:t>RETORNO DE LA INVERSIÓN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4338545"/>
              </p:ext>
            </p:extLst>
          </p:nvPr>
        </p:nvGraphicFramePr>
        <p:xfrm>
          <a:off x="988946" y="1859357"/>
          <a:ext cx="5369420" cy="4305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2 Marcador de texto"/>
          <p:cNvSpPr>
            <a:spLocks noGrp="1"/>
          </p:cNvSpPr>
          <p:nvPr>
            <p:ph type="body" sz="half" idx="2"/>
          </p:nvPr>
        </p:nvSpPr>
        <p:spPr>
          <a:xfrm>
            <a:off x="6928764" y="3429000"/>
            <a:ext cx="1154511" cy="3783640"/>
          </a:xfrm>
        </p:spPr>
        <p:txBody>
          <a:bodyPr vert="wordArtVert">
            <a:noAutofit/>
          </a:bodyPr>
          <a:lstStyle/>
          <a:p>
            <a:r>
              <a:rPr lang="es-ES" sz="3200" dirty="0">
                <a:solidFill>
                  <a:schemeClr val="bg2">
                    <a:lumMod val="25000"/>
                  </a:schemeClr>
                </a:solidFill>
              </a:rPr>
              <a:t>CUÁNTO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991C291C-B9A9-41AC-8BB7-64BAC5F031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606" y="156863"/>
            <a:ext cx="2040068" cy="2925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285374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1691680" y="6093296"/>
            <a:ext cx="5171624" cy="58477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solidFill>
                  <a:schemeClr val="bg1"/>
                </a:solidFill>
              </a:rPr>
              <a:t>PUESTA EN MARCHA</a:t>
            </a:r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3343175944"/>
              </p:ext>
            </p:extLst>
          </p:nvPr>
        </p:nvGraphicFramePr>
        <p:xfrm>
          <a:off x="323730" y="1006733"/>
          <a:ext cx="6600056" cy="463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9" name="Imagen 18">
            <a:extLst>
              <a:ext uri="{FF2B5EF4-FFF2-40B4-BE49-F238E27FC236}">
                <a16:creationId xmlns:a16="http://schemas.microsoft.com/office/drawing/2014/main" id="{EDF23DE3-0B91-4A0B-8165-D3CF0B3E4A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268" y="116631"/>
            <a:ext cx="2040068" cy="2925129"/>
          </a:xfrm>
          <a:prstGeom prst="rect">
            <a:avLst/>
          </a:prstGeom>
        </p:spPr>
      </p:pic>
      <p:sp>
        <p:nvSpPr>
          <p:cNvPr id="21" name="2 Marcador de texto">
            <a:extLst>
              <a:ext uri="{FF2B5EF4-FFF2-40B4-BE49-F238E27FC236}">
                <a16:creationId xmlns:a16="http://schemas.microsoft.com/office/drawing/2014/main" id="{92D8967F-1917-4CDA-9916-749A9B071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84268" y="3325215"/>
            <a:ext cx="1400374" cy="4712297"/>
          </a:xfrm>
        </p:spPr>
        <p:txBody>
          <a:bodyPr vert="wordArtVert">
            <a:noAutofit/>
          </a:bodyPr>
          <a:lstStyle/>
          <a:p>
            <a:r>
              <a:rPr lang="es-ES" sz="3200" dirty="0">
                <a:solidFill>
                  <a:schemeClr val="bg2">
                    <a:lumMod val="25000"/>
                  </a:schemeClr>
                </a:solidFill>
              </a:rPr>
              <a:t>CUÁNTO</a:t>
            </a:r>
          </a:p>
        </p:txBody>
      </p:sp>
    </p:spTree>
    <p:extLst>
      <p:ext uri="{BB962C8B-B14F-4D97-AF65-F5344CB8AC3E}">
        <p14:creationId xmlns:p14="http://schemas.microsoft.com/office/powerpoint/2010/main" val="96532733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3004" y="1703647"/>
            <a:ext cx="5503211" cy="45577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8 CuadroTexto"/>
          <p:cNvSpPr txBox="1"/>
          <p:nvPr/>
        </p:nvSpPr>
        <p:spPr>
          <a:xfrm>
            <a:off x="2159732" y="185301"/>
            <a:ext cx="4824536" cy="58477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3200" dirty="0">
                <a:solidFill>
                  <a:schemeClr val="bg1"/>
                </a:solidFill>
              </a:rPr>
              <a:t>PROMOCIÓN</a:t>
            </a:r>
          </a:p>
        </p:txBody>
      </p:sp>
      <p:sp>
        <p:nvSpPr>
          <p:cNvPr id="6" name="5 Cruz"/>
          <p:cNvSpPr/>
          <p:nvPr/>
        </p:nvSpPr>
        <p:spPr>
          <a:xfrm>
            <a:off x="156070" y="904548"/>
            <a:ext cx="2255690" cy="2164412"/>
          </a:xfrm>
          <a:prstGeom prst="plus">
            <a:avLst>
              <a:gd name="adj" fmla="val 32810"/>
            </a:avLst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9 Rectángulo"/>
          <p:cNvSpPr/>
          <p:nvPr/>
        </p:nvSpPr>
        <p:spPr>
          <a:xfrm>
            <a:off x="4788024" y="5757050"/>
            <a:ext cx="2052050" cy="744418"/>
          </a:xfrm>
          <a:prstGeom prst="rect">
            <a:avLst/>
          </a:prstGeom>
          <a:solidFill>
            <a:srgbClr val="8C3701"/>
          </a:solidFill>
          <a:ln>
            <a:solidFill>
              <a:srgbClr val="8C3701"/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11 CuadroTexto"/>
          <p:cNvSpPr txBox="1"/>
          <p:nvPr/>
        </p:nvSpPr>
        <p:spPr>
          <a:xfrm>
            <a:off x="372094" y="1692097"/>
            <a:ext cx="18236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CON APP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4958563" y="5836871"/>
            <a:ext cx="17109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SIN APP</a:t>
            </a:r>
          </a:p>
        </p:txBody>
      </p:sp>
      <p:grpSp>
        <p:nvGrpSpPr>
          <p:cNvPr id="15" name="14 Grupo"/>
          <p:cNvGrpSpPr/>
          <p:nvPr/>
        </p:nvGrpSpPr>
        <p:grpSpPr>
          <a:xfrm>
            <a:off x="2379596" y="2190356"/>
            <a:ext cx="4460478" cy="1873722"/>
            <a:chOff x="1143913" y="2050948"/>
            <a:chExt cx="3448351" cy="2451299"/>
          </a:xfrm>
        </p:grpSpPr>
        <p:sp>
          <p:nvSpPr>
            <p:cNvPr id="16" name="15 Rectángulo"/>
            <p:cNvSpPr/>
            <p:nvPr/>
          </p:nvSpPr>
          <p:spPr>
            <a:xfrm>
              <a:off x="1143913" y="2050948"/>
              <a:ext cx="3448351" cy="245129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16 Rectángulo"/>
            <p:cNvSpPr/>
            <p:nvPr/>
          </p:nvSpPr>
          <p:spPr>
            <a:xfrm>
              <a:off x="1143913" y="2050948"/>
              <a:ext cx="3337013" cy="24512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9055" tIns="59055" rIns="59055" bIns="59055" numCol="1" spcCol="1270" anchor="t" anchorCtr="0">
              <a:noAutofit/>
            </a:bodyPr>
            <a:lstStyle/>
            <a:p>
              <a:pPr marL="457200" lvl="0" indent="-45720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ü"/>
              </a:pPr>
              <a:r>
                <a:rPr lang="es-ES" sz="3100" dirty="0">
                  <a:solidFill>
                    <a:schemeClr val="bg2">
                      <a:lumMod val="25000"/>
                    </a:schemeClr>
                  </a:solidFill>
                </a:rPr>
                <a:t>FIDELIZACIÓN</a:t>
              </a:r>
              <a:endParaRPr lang="es-ES" sz="3100" kern="1200" dirty="0">
                <a:solidFill>
                  <a:schemeClr val="bg2">
                    <a:lumMod val="25000"/>
                  </a:schemeClr>
                </a:solidFill>
              </a:endParaRPr>
            </a:p>
            <a:p>
              <a:pPr marL="457200" lvl="0" indent="-45720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ü"/>
              </a:pPr>
              <a:r>
                <a:rPr lang="es-ES" sz="3100" kern="1200" dirty="0">
                  <a:solidFill>
                    <a:schemeClr val="bg2">
                      <a:lumMod val="25000"/>
                    </a:schemeClr>
                  </a:solidFill>
                </a:rPr>
                <a:t>NUEVOS CLIENTES</a:t>
              </a:r>
            </a:p>
            <a:p>
              <a:pPr marL="457200" lvl="0" indent="-45720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ü"/>
              </a:pPr>
              <a:r>
                <a:rPr lang="es-ES" sz="3100" kern="1200" dirty="0">
                  <a:solidFill>
                    <a:schemeClr val="bg2">
                      <a:lumMod val="25000"/>
                    </a:schemeClr>
                  </a:solidFill>
                </a:rPr>
                <a:t>SIN COSTE</a:t>
              </a:r>
            </a:p>
          </p:txBody>
        </p:sp>
      </p:grpSp>
      <p:grpSp>
        <p:nvGrpSpPr>
          <p:cNvPr id="21" name="20 Grupo"/>
          <p:cNvGrpSpPr/>
          <p:nvPr/>
        </p:nvGrpSpPr>
        <p:grpSpPr>
          <a:xfrm>
            <a:off x="1225845" y="4376409"/>
            <a:ext cx="5283167" cy="648072"/>
            <a:chOff x="5085104" y="1903511"/>
            <a:chExt cx="3065323" cy="2328080"/>
          </a:xfrm>
        </p:grpSpPr>
        <p:sp>
          <p:nvSpPr>
            <p:cNvPr id="22" name="21 Rectángulo"/>
            <p:cNvSpPr/>
            <p:nvPr/>
          </p:nvSpPr>
          <p:spPr>
            <a:xfrm>
              <a:off x="5085104" y="1903511"/>
              <a:ext cx="3065323" cy="232808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22 Rectángulo"/>
            <p:cNvSpPr/>
            <p:nvPr/>
          </p:nvSpPr>
          <p:spPr>
            <a:xfrm>
              <a:off x="5085105" y="1903511"/>
              <a:ext cx="3065322" cy="23280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9055" tIns="59055" rIns="59055" bIns="59055" numCol="1" spcCol="1270" anchor="t" anchorCtr="0">
              <a:noAutofit/>
            </a:bodyPr>
            <a:lstStyle/>
            <a:p>
              <a:pPr marL="457200" lvl="0" indent="-45720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Franklin Gothic Medium" panose="020B0603020102020204" pitchFamily="34" charset="0"/>
                <a:buChar char="!"/>
              </a:pPr>
              <a:r>
                <a:rPr lang="es-ES" sz="3100" kern="1200" dirty="0">
                  <a:solidFill>
                    <a:srgbClr val="8C3701"/>
                  </a:solidFill>
                </a:rPr>
                <a:t>PÉRDIDA COMPETITIVIDAD</a:t>
              </a:r>
            </a:p>
            <a:p>
              <a:pPr marL="457200" lvl="0" indent="-45720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Franklin Gothic Medium" panose="020B0603020102020204" pitchFamily="34" charset="0"/>
                <a:buChar char="!"/>
              </a:pPr>
              <a:r>
                <a:rPr lang="es-ES" sz="3100" dirty="0">
                  <a:solidFill>
                    <a:srgbClr val="8C3701"/>
                  </a:solidFill>
                </a:rPr>
                <a:t>NUEVA NECESIDAD, NO CUBIERTA</a:t>
              </a:r>
              <a:endParaRPr lang="es-ES" sz="3100" kern="1200" dirty="0">
                <a:solidFill>
                  <a:srgbClr val="8C3701"/>
                </a:solidFill>
              </a:endParaRPr>
            </a:p>
            <a:p>
              <a:pPr marL="457200" lvl="0" indent="-45720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Franklin Gothic Medium" panose="020B0603020102020204" pitchFamily="34" charset="0"/>
                <a:buChar char="!"/>
              </a:pPr>
              <a:endParaRPr lang="es-ES" sz="3100" kern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27" name="2 Marcador de texto"/>
          <p:cNvSpPr>
            <a:spLocks noGrp="1"/>
          </p:cNvSpPr>
          <p:nvPr>
            <p:ph type="body" sz="half" idx="2"/>
          </p:nvPr>
        </p:nvSpPr>
        <p:spPr>
          <a:xfrm>
            <a:off x="6945564" y="2888899"/>
            <a:ext cx="1082129" cy="3240359"/>
          </a:xfrm>
        </p:spPr>
        <p:txBody>
          <a:bodyPr vert="wordArtVert">
            <a:noAutofit/>
          </a:bodyPr>
          <a:lstStyle/>
          <a:p>
            <a:r>
              <a:rPr lang="es-ES" sz="5400" dirty="0"/>
              <a:t>POR</a:t>
            </a:r>
          </a:p>
        </p:txBody>
      </p:sp>
      <p:sp>
        <p:nvSpPr>
          <p:cNvPr id="28" name="2 Marcador de texto"/>
          <p:cNvSpPr txBox="1">
            <a:spLocks/>
          </p:cNvSpPr>
          <p:nvPr/>
        </p:nvSpPr>
        <p:spPr>
          <a:xfrm>
            <a:off x="7736135" y="3813436"/>
            <a:ext cx="1082129" cy="3240359"/>
          </a:xfrm>
          <a:prstGeom prst="rect">
            <a:avLst/>
          </a:prstGeom>
        </p:spPr>
        <p:txBody>
          <a:bodyPr vert="wordArtVert" lIns="91440" tIns="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4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0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9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5400" dirty="0"/>
              <a:t>QUÉ</a:t>
            </a:r>
          </a:p>
        </p:txBody>
      </p:sp>
      <p:pic>
        <p:nvPicPr>
          <p:cNvPr id="18" name="Imagen 17">
            <a:extLst>
              <a:ext uri="{FF2B5EF4-FFF2-40B4-BE49-F238E27FC236}">
                <a16:creationId xmlns:a16="http://schemas.microsoft.com/office/drawing/2014/main" id="{A273CE3D-1C86-4EC4-8B30-B3CE115FA8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268" y="116631"/>
            <a:ext cx="2040068" cy="2925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664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217628468"/>
              </p:ext>
            </p:extLst>
          </p:nvPr>
        </p:nvGraphicFramePr>
        <p:xfrm>
          <a:off x="395536" y="435834"/>
          <a:ext cx="6336704" cy="551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2 Marcador de texto"/>
          <p:cNvSpPr>
            <a:spLocks noGrp="1"/>
          </p:cNvSpPr>
          <p:nvPr>
            <p:ph type="body" sz="half" idx="2"/>
          </p:nvPr>
        </p:nvSpPr>
        <p:spPr>
          <a:xfrm>
            <a:off x="6952707" y="3081992"/>
            <a:ext cx="1400374" cy="4712297"/>
          </a:xfrm>
        </p:spPr>
        <p:txBody>
          <a:bodyPr vert="wordArtVert">
            <a:noAutofit/>
          </a:bodyPr>
          <a:lstStyle/>
          <a:p>
            <a:r>
              <a:rPr lang="es-ES" sz="4000" dirty="0">
                <a:solidFill>
                  <a:schemeClr val="bg1"/>
                </a:solidFill>
              </a:rPr>
              <a:t>QUIÉN</a:t>
            </a:r>
          </a:p>
        </p:txBody>
      </p:sp>
      <p:pic>
        <p:nvPicPr>
          <p:cNvPr id="12" name="11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365104"/>
            <a:ext cx="568919" cy="1010476"/>
          </a:xfrm>
          <a:prstGeom prst="rect">
            <a:avLst/>
          </a:prstGeom>
        </p:spPr>
      </p:pic>
      <p:pic>
        <p:nvPicPr>
          <p:cNvPr id="14" name="13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48" y="736912"/>
            <a:ext cx="1264205" cy="1437993"/>
          </a:xfrm>
          <a:prstGeom prst="rect">
            <a:avLst/>
          </a:prstGeom>
        </p:spPr>
      </p:pic>
      <p:pic>
        <p:nvPicPr>
          <p:cNvPr id="15" name="14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47" y="2531632"/>
            <a:ext cx="629702" cy="1100720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2D7B4128-F653-4294-A9DE-C0A49E0D1B4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2606" y="156863"/>
            <a:ext cx="2040068" cy="2925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399293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adrícula">
  <a:themeElements>
    <a:clrScheme name="Verde amarillo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uadrícul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Cuadrícul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0902D99-6D34-4974-BE6D-CA732313B12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95</Words>
  <Application>Microsoft Office PowerPoint</Application>
  <PresentationFormat>Presentación en pantalla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Franklin Gothic Medium</vt:lpstr>
      <vt:lpstr>Wingdings</vt:lpstr>
      <vt:lpstr>Wingdings 2</vt:lpstr>
      <vt:lpstr>Cuadrícula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2016-12-08T16:39:34Z</dcterms:created>
  <dcterms:modified xsi:type="dcterms:W3CDTF">2018-06-11T21:35:29Z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TC020116629991</vt:lpwstr>
  </property>
</Properties>
</file>