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1" r:id="rId1"/>
  </p:sldMasterIdLst>
  <p:sldIdLst>
    <p:sldId id="256" r:id="rId2"/>
    <p:sldId id="265" r:id="rId3"/>
    <p:sldId id="279" r:id="rId4"/>
    <p:sldId id="278" r:id="rId5"/>
    <p:sldId id="277" r:id="rId6"/>
    <p:sldId id="276" r:id="rId7"/>
    <p:sldId id="280" r:id="rId8"/>
    <p:sldId id="275" r:id="rId9"/>
    <p:sldId id="271" r:id="rId10"/>
    <p:sldId id="282" r:id="rId11"/>
    <p:sldId id="281" r:id="rId12"/>
    <p:sldId id="283" r:id="rId13"/>
    <p:sldId id="284" r:id="rId14"/>
    <p:sldId id="285" r:id="rId15"/>
    <p:sldId id="273" r:id="rId16"/>
    <p:sldId id="274" r:id="rId17"/>
    <p:sldId id="286" r:id="rId18"/>
    <p:sldId id="287" r:id="rId19"/>
    <p:sldId id="26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800"/>
    <a:srgbClr val="A1CB46"/>
    <a:srgbClr val="4CA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S" sz="2400" b="0" dirty="0">
                <a:latin typeface="Arial" panose="020B0604020202020204" pitchFamily="34" charset="0"/>
                <a:cs typeface="Arial" panose="020B0604020202020204" pitchFamily="34" charset="0"/>
              </a:rPr>
              <a:t>% USO SMARTPHONES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8.857803355114946E-2"/>
          <c:y val="0.2352880032528577"/>
          <c:w val="0.86345344286523928"/>
          <c:h val="0.674652250777987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numRef>
              <c:f>Hoja1!$A$2:$A$5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Hoja1!$B$2:$B$5</c:f>
              <c:numCache>
                <c:formatCode>0%</c:formatCode>
                <c:ptCount val="4"/>
                <c:pt idx="0">
                  <c:v>0.77</c:v>
                </c:pt>
                <c:pt idx="1">
                  <c:v>0.78</c:v>
                </c:pt>
                <c:pt idx="2">
                  <c:v>0.81</c:v>
                </c:pt>
                <c:pt idx="3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D8-4B86-80B4-38C19ADC61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58701944"/>
        <c:axId val="158704568"/>
      </c:barChart>
      <c:catAx>
        <c:axId val="158701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8704568"/>
        <c:crosses val="autoZero"/>
        <c:auto val="1"/>
        <c:lblAlgn val="ctr"/>
        <c:lblOffset val="100"/>
        <c:noMultiLvlLbl val="0"/>
      </c:catAx>
      <c:valAx>
        <c:axId val="158704568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8701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GASTO</a:t>
            </a:r>
            <a:r>
              <a:rPr lang="en-US" sz="2400" baseline="0" dirty="0">
                <a:latin typeface="Arial" panose="020B0604020202020204" pitchFamily="34" charset="0"/>
                <a:cs typeface="Arial" panose="020B0604020202020204" pitchFamily="34" charset="0"/>
              </a:rPr>
              <a:t> FARMACÉUTICO A TRAVÉS DE RECETA OFICIAL DEL SNS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Hoja1!$A$2:$A$5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81143330300</c:v>
                </c:pt>
                <c:pt idx="1">
                  <c:v>82521375900</c:v>
                </c:pt>
                <c:pt idx="2">
                  <c:v>84306037900</c:v>
                </c:pt>
                <c:pt idx="3">
                  <c:v>85203684900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00-4EEC-9D7A-806E64373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9481576"/>
        <c:axId val="559481904"/>
      </c:barChart>
      <c:catAx>
        <c:axId val="559481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59481904"/>
        <c:crosses val="autoZero"/>
        <c:auto val="1"/>
        <c:lblAlgn val="ctr"/>
        <c:lblOffset val="100"/>
        <c:noMultiLvlLbl val="0"/>
      </c:catAx>
      <c:valAx>
        <c:axId val="559481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59481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S" sz="2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AUDIENCIA POR PLATAFORMA:</a:t>
            </a:r>
            <a:endParaRPr lang="es-E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50407292478877164"/>
          <c:y val="0.159130449064025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3.5618374179081577E-2"/>
          <c:y val="0.33056460810033084"/>
          <c:w val="0.53782016844175895"/>
          <c:h val="0.66844343699330755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% USO POBLACIÓN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88-406B-B7AA-896F9296CFE0}"/>
              </c:ext>
            </c:extLst>
          </c:dPt>
          <c:dPt>
            <c:idx val="1"/>
            <c:bubble3D val="0"/>
            <c:explosion val="22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D88-406B-B7AA-896F9296CFE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E13-4644-BFDD-B7A72180EE29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</c:dPt>
          <c:cat>
            <c:strRef>
              <c:f>Hoja1!$A$2:$A$5</c:f>
              <c:strCache>
                <c:ptCount val="4"/>
                <c:pt idx="0">
                  <c:v>ANDROID 85%</c:v>
                </c:pt>
                <c:pt idx="1">
                  <c:v>iOS 14,7%</c:v>
                </c:pt>
                <c:pt idx="2">
                  <c:v>WP 0,1%</c:v>
                </c:pt>
                <c:pt idx="3">
                  <c:v>OTROS 0,1%</c:v>
                </c:pt>
              </c:strCache>
            </c:strRef>
          </c:cat>
          <c:val>
            <c:numRef>
              <c:f>Hoja1!$B$2:$B$5</c:f>
              <c:numCache>
                <c:formatCode>0.00%</c:formatCode>
                <c:ptCount val="4"/>
                <c:pt idx="0">
                  <c:v>0.85</c:v>
                </c:pt>
                <c:pt idx="1">
                  <c:v>0.14699999999999999</c:v>
                </c:pt>
                <c:pt idx="2">
                  <c:v>1E-3</c:v>
                </c:pt>
                <c:pt idx="3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88-406B-B7AA-896F9296CF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597440179586833"/>
          <c:y val="0.48260031113227936"/>
          <c:w val="0.39840782584198714"/>
          <c:h val="0.468700955893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12700" cap="rnd" cmpd="sng" algn="ctr">
      <a:noFill/>
      <a:prstDash val="solid"/>
    </a:ln>
    <a:effectLst/>
  </c:spPr>
  <c:txPr>
    <a:bodyPr/>
    <a:lstStyle/>
    <a:p>
      <a:pPr>
        <a:defRPr sz="1800"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74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02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0725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516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6697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684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257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0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5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8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269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15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91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595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886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41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02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chart" Target="../charts/char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chart" Target="../charts/char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chart" Target="../charts/char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15A3C7-0B7A-4A1F-842B-B68682E28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8260" y="2092572"/>
            <a:ext cx="6684681" cy="1489891"/>
          </a:xfrm>
        </p:spPr>
        <p:txBody>
          <a:bodyPr>
            <a:normAutofit/>
          </a:bodyPr>
          <a:lstStyle/>
          <a:p>
            <a:pPr algn="l"/>
            <a:r>
              <a:rPr lang="es-E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Medicam</a:t>
            </a:r>
            <a:r>
              <a:rPr lang="es-ES" sz="6000" dirty="0" err="1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entario</a:t>
            </a:r>
            <a:endParaRPr lang="es-ES" sz="6000" dirty="0">
              <a:solidFill>
                <a:srgbClr val="FF9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F344C3-C53B-46D1-9EB6-0ACEEC12C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7654" y="3785492"/>
            <a:ext cx="3481754" cy="409243"/>
          </a:xfrm>
        </p:spPr>
        <p:txBody>
          <a:bodyPr>
            <a:noAutofit/>
          </a:bodyPr>
          <a:lstStyle/>
          <a:p>
            <a:pPr algn="l"/>
            <a:r>
              <a:rPr lang="es-ES" sz="2400" dirty="0">
                <a:solidFill>
                  <a:schemeClr val="bg1"/>
                </a:solidFill>
              </a:rPr>
              <a:t>YOLANDA GARCÍA PONS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5BC5EA8-9F92-4D62-B6A2-D5BAFF1B8F3D}"/>
              </a:ext>
            </a:extLst>
          </p:cNvPr>
          <p:cNvCxnSpPr/>
          <p:nvPr/>
        </p:nvCxnSpPr>
        <p:spPr>
          <a:xfrm>
            <a:off x="3385038" y="3683977"/>
            <a:ext cx="48357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n 42">
            <a:extLst>
              <a:ext uri="{FF2B5EF4-FFF2-40B4-BE49-F238E27FC236}">
                <a16:creationId xmlns:a16="http://schemas.microsoft.com/office/drawing/2014/main" id="{28B0AF6B-C7B8-4D03-ACBD-BD154535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8301"/>
            <a:ext cx="2515779" cy="649699"/>
          </a:xfrm>
          <a:prstGeom prst="rect">
            <a:avLst/>
          </a:prstGeom>
        </p:spPr>
      </p:pic>
      <p:sp>
        <p:nvSpPr>
          <p:cNvPr id="45" name="Triángulo rectángulo 44">
            <a:extLst>
              <a:ext uri="{FF2B5EF4-FFF2-40B4-BE49-F238E27FC236}">
                <a16:creationId xmlns:a16="http://schemas.microsoft.com/office/drawing/2014/main" id="{35A80923-6EE2-49A0-8A13-C53D1A57EEF3}"/>
              </a:ext>
            </a:extLst>
          </p:cNvPr>
          <p:cNvSpPr/>
          <p:nvPr/>
        </p:nvSpPr>
        <p:spPr>
          <a:xfrm flipH="1">
            <a:off x="10382250" y="3582462"/>
            <a:ext cx="1809750" cy="3275537"/>
          </a:xfrm>
          <a:prstGeom prst="rtTriangle">
            <a:avLst/>
          </a:prstGeom>
          <a:solidFill>
            <a:srgbClr val="FF98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D13DF3B3-BA67-4000-905B-F1ADFCE03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2"/>
    </mc:Choice>
    <mc:Fallback xmlns="">
      <p:transition spd="slow" advTm="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28B0AF6B-C7B8-4D03-ACBD-BD154535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8301"/>
            <a:ext cx="2515779" cy="649699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9D8D353-7797-46C9-8C3D-42C484FEEDB1}"/>
              </a:ext>
            </a:extLst>
          </p:cNvPr>
          <p:cNvCxnSpPr>
            <a:cxnSpLocks/>
          </p:cNvCxnSpPr>
          <p:nvPr/>
        </p:nvCxnSpPr>
        <p:spPr>
          <a:xfrm>
            <a:off x="8021924" y="1082739"/>
            <a:ext cx="0" cy="453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8F9B78C0-7C70-4001-BACF-5BE69677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877" y="2393257"/>
            <a:ext cx="1701298" cy="1795902"/>
          </a:xfrm>
          <a:prstGeom prst="rect">
            <a:avLst/>
          </a:prstGeom>
        </p:spPr>
      </p:pic>
      <p:sp>
        <p:nvSpPr>
          <p:cNvPr id="15" name="Flecha: pentágono 14">
            <a:extLst>
              <a:ext uri="{FF2B5EF4-FFF2-40B4-BE49-F238E27FC236}">
                <a16:creationId xmlns:a16="http://schemas.microsoft.com/office/drawing/2014/main" id="{1112CCF2-73E5-44A7-B981-A65DDB8C6BC2}"/>
              </a:ext>
            </a:extLst>
          </p:cNvPr>
          <p:cNvSpPr/>
          <p:nvPr/>
        </p:nvSpPr>
        <p:spPr>
          <a:xfrm>
            <a:off x="17137" y="2671569"/>
            <a:ext cx="123156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echa: pentágono 15">
            <a:extLst>
              <a:ext uri="{FF2B5EF4-FFF2-40B4-BE49-F238E27FC236}">
                <a16:creationId xmlns:a16="http://schemas.microsoft.com/office/drawing/2014/main" id="{A70618A7-82D6-420F-95E3-0A005B352E48}"/>
              </a:ext>
            </a:extLst>
          </p:cNvPr>
          <p:cNvSpPr/>
          <p:nvPr/>
        </p:nvSpPr>
        <p:spPr>
          <a:xfrm>
            <a:off x="5810" y="3601537"/>
            <a:ext cx="888925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echa: pentágono 16">
            <a:extLst>
              <a:ext uri="{FF2B5EF4-FFF2-40B4-BE49-F238E27FC236}">
                <a16:creationId xmlns:a16="http://schemas.microsoft.com/office/drawing/2014/main" id="{C8283BCA-F59D-4C8C-8D34-6BCF34CE7385}"/>
              </a:ext>
            </a:extLst>
          </p:cNvPr>
          <p:cNvSpPr/>
          <p:nvPr/>
        </p:nvSpPr>
        <p:spPr>
          <a:xfrm>
            <a:off x="5811" y="4530835"/>
            <a:ext cx="51530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1CE26EA-8274-4445-91B5-E10B4F91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91250"/>
            <a:ext cx="2589322" cy="666750"/>
          </a:xfrm>
          <a:prstGeom prst="rect">
            <a:avLst/>
          </a:prstGeom>
        </p:spPr>
      </p:pic>
      <p:sp>
        <p:nvSpPr>
          <p:cNvPr id="20" name="Triángulo rectángulo 19">
            <a:extLst>
              <a:ext uri="{FF2B5EF4-FFF2-40B4-BE49-F238E27FC236}">
                <a16:creationId xmlns:a16="http://schemas.microsoft.com/office/drawing/2014/main" id="{A6E53FD5-FAA7-4250-90E2-6532DE034230}"/>
              </a:ext>
            </a:extLst>
          </p:cNvPr>
          <p:cNvSpPr/>
          <p:nvPr/>
        </p:nvSpPr>
        <p:spPr>
          <a:xfrm flipH="1">
            <a:off x="10382250" y="3582462"/>
            <a:ext cx="1809750" cy="3275537"/>
          </a:xfrm>
          <a:prstGeom prst="rtTriangle">
            <a:avLst/>
          </a:prstGeom>
          <a:solidFill>
            <a:srgbClr val="FF98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: pentágono 18">
            <a:extLst>
              <a:ext uri="{FF2B5EF4-FFF2-40B4-BE49-F238E27FC236}">
                <a16:creationId xmlns:a16="http://schemas.microsoft.com/office/drawing/2014/main" id="{65CEA95E-E044-4D48-8799-9FDEAC761A5E}"/>
              </a:ext>
            </a:extLst>
          </p:cNvPr>
          <p:cNvSpPr/>
          <p:nvPr/>
        </p:nvSpPr>
        <p:spPr>
          <a:xfrm>
            <a:off x="0" y="812303"/>
            <a:ext cx="7807324" cy="666750"/>
          </a:xfrm>
          <a:prstGeom prst="homePlate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MOTIVACIÓN</a:t>
            </a:r>
          </a:p>
        </p:txBody>
      </p:sp>
      <p:sp>
        <p:nvSpPr>
          <p:cNvPr id="21" name="Flecha: pentágono 20">
            <a:extLst>
              <a:ext uri="{FF2B5EF4-FFF2-40B4-BE49-F238E27FC236}">
                <a16:creationId xmlns:a16="http://schemas.microsoft.com/office/drawing/2014/main" id="{06EFA11A-BBFC-497D-9AB3-765D7CD35601}"/>
              </a:ext>
            </a:extLst>
          </p:cNvPr>
          <p:cNvSpPr/>
          <p:nvPr/>
        </p:nvSpPr>
        <p:spPr>
          <a:xfrm>
            <a:off x="5808" y="1741601"/>
            <a:ext cx="1602117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1609060-64DA-46B3-9B40-42E3575268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7972715"/>
              </p:ext>
            </p:extLst>
          </p:nvPr>
        </p:nvGraphicFramePr>
        <p:xfrm>
          <a:off x="1494810" y="1741602"/>
          <a:ext cx="5927039" cy="3876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2D4BE460-B3FD-4747-9AE3-A4FD5BBED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0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00"/>
    </mc:Choice>
    <mc:Fallback>
      <p:transition spd="slow" advTm="1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28B0AF6B-C7B8-4D03-ACBD-BD154535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8301"/>
            <a:ext cx="2515779" cy="649699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9D8D353-7797-46C9-8C3D-42C484FEEDB1}"/>
              </a:ext>
            </a:extLst>
          </p:cNvPr>
          <p:cNvCxnSpPr>
            <a:cxnSpLocks/>
          </p:cNvCxnSpPr>
          <p:nvPr/>
        </p:nvCxnSpPr>
        <p:spPr>
          <a:xfrm>
            <a:off x="8021924" y="1082739"/>
            <a:ext cx="0" cy="453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8F9B78C0-7C70-4001-BACF-5BE69677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877" y="2393257"/>
            <a:ext cx="1701298" cy="1795902"/>
          </a:xfrm>
          <a:prstGeom prst="rect">
            <a:avLst/>
          </a:prstGeom>
        </p:spPr>
      </p:pic>
      <p:sp>
        <p:nvSpPr>
          <p:cNvPr id="15" name="Flecha: pentágono 14">
            <a:extLst>
              <a:ext uri="{FF2B5EF4-FFF2-40B4-BE49-F238E27FC236}">
                <a16:creationId xmlns:a16="http://schemas.microsoft.com/office/drawing/2014/main" id="{1112CCF2-73E5-44A7-B981-A65DDB8C6BC2}"/>
              </a:ext>
            </a:extLst>
          </p:cNvPr>
          <p:cNvSpPr/>
          <p:nvPr/>
        </p:nvSpPr>
        <p:spPr>
          <a:xfrm>
            <a:off x="17137" y="2671569"/>
            <a:ext cx="123156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echa: pentágono 15">
            <a:extLst>
              <a:ext uri="{FF2B5EF4-FFF2-40B4-BE49-F238E27FC236}">
                <a16:creationId xmlns:a16="http://schemas.microsoft.com/office/drawing/2014/main" id="{A70618A7-82D6-420F-95E3-0A005B352E48}"/>
              </a:ext>
            </a:extLst>
          </p:cNvPr>
          <p:cNvSpPr/>
          <p:nvPr/>
        </p:nvSpPr>
        <p:spPr>
          <a:xfrm>
            <a:off x="5810" y="3601537"/>
            <a:ext cx="888925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echa: pentágono 16">
            <a:extLst>
              <a:ext uri="{FF2B5EF4-FFF2-40B4-BE49-F238E27FC236}">
                <a16:creationId xmlns:a16="http://schemas.microsoft.com/office/drawing/2014/main" id="{C8283BCA-F59D-4C8C-8D34-6BCF34CE7385}"/>
              </a:ext>
            </a:extLst>
          </p:cNvPr>
          <p:cNvSpPr/>
          <p:nvPr/>
        </p:nvSpPr>
        <p:spPr>
          <a:xfrm>
            <a:off x="5811" y="4530835"/>
            <a:ext cx="51530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1CE26EA-8274-4445-91B5-E10B4F91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91250"/>
            <a:ext cx="2589322" cy="666750"/>
          </a:xfrm>
          <a:prstGeom prst="rect">
            <a:avLst/>
          </a:prstGeom>
        </p:spPr>
      </p:pic>
      <p:sp>
        <p:nvSpPr>
          <p:cNvPr id="20" name="Triángulo rectángulo 19">
            <a:extLst>
              <a:ext uri="{FF2B5EF4-FFF2-40B4-BE49-F238E27FC236}">
                <a16:creationId xmlns:a16="http://schemas.microsoft.com/office/drawing/2014/main" id="{A6E53FD5-FAA7-4250-90E2-6532DE034230}"/>
              </a:ext>
            </a:extLst>
          </p:cNvPr>
          <p:cNvSpPr/>
          <p:nvPr/>
        </p:nvSpPr>
        <p:spPr>
          <a:xfrm flipH="1">
            <a:off x="10382250" y="3582462"/>
            <a:ext cx="1809750" cy="3275537"/>
          </a:xfrm>
          <a:prstGeom prst="rtTriangle">
            <a:avLst/>
          </a:prstGeom>
          <a:solidFill>
            <a:srgbClr val="FF98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6789FA3-ADC2-47E4-A777-6733FCB3CA6D}"/>
              </a:ext>
            </a:extLst>
          </p:cNvPr>
          <p:cNvSpPr txBox="1"/>
          <p:nvPr/>
        </p:nvSpPr>
        <p:spPr>
          <a:xfrm>
            <a:off x="1750143" y="1496104"/>
            <a:ext cx="605717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DE MEDICAMENTOS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 MEDICAMENTOS DE AEMPS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AUMENTAR SEGURIDAD CONSUMO MEDICAMENTOS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CONTROLAR GASTO FARMACEÚTICO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echa: pentágono 18">
            <a:extLst>
              <a:ext uri="{FF2B5EF4-FFF2-40B4-BE49-F238E27FC236}">
                <a16:creationId xmlns:a16="http://schemas.microsoft.com/office/drawing/2014/main" id="{65CEA95E-E044-4D48-8799-9FDEAC761A5E}"/>
              </a:ext>
            </a:extLst>
          </p:cNvPr>
          <p:cNvSpPr/>
          <p:nvPr/>
        </p:nvSpPr>
        <p:spPr>
          <a:xfrm>
            <a:off x="0" y="812303"/>
            <a:ext cx="7807324" cy="666750"/>
          </a:xfrm>
          <a:prstGeom prst="homePlate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MOTIVACIÓN</a:t>
            </a:r>
          </a:p>
        </p:txBody>
      </p:sp>
      <p:sp>
        <p:nvSpPr>
          <p:cNvPr id="21" name="Flecha: pentágono 20">
            <a:extLst>
              <a:ext uri="{FF2B5EF4-FFF2-40B4-BE49-F238E27FC236}">
                <a16:creationId xmlns:a16="http://schemas.microsoft.com/office/drawing/2014/main" id="{06EFA11A-BBFC-497D-9AB3-765D7CD35601}"/>
              </a:ext>
            </a:extLst>
          </p:cNvPr>
          <p:cNvSpPr/>
          <p:nvPr/>
        </p:nvSpPr>
        <p:spPr>
          <a:xfrm>
            <a:off x="5808" y="1741601"/>
            <a:ext cx="1602117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3C31623-882F-4705-96A1-ECA4687F1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4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06"/>
    </mc:Choice>
    <mc:Fallback>
      <p:transition spd="slow" advTm="96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28B0AF6B-C7B8-4D03-ACBD-BD154535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8301"/>
            <a:ext cx="2515779" cy="649699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9D8D353-7797-46C9-8C3D-42C484FEEDB1}"/>
              </a:ext>
            </a:extLst>
          </p:cNvPr>
          <p:cNvCxnSpPr>
            <a:cxnSpLocks/>
          </p:cNvCxnSpPr>
          <p:nvPr/>
        </p:nvCxnSpPr>
        <p:spPr>
          <a:xfrm>
            <a:off x="8021924" y="1082739"/>
            <a:ext cx="0" cy="453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8F9B78C0-7C70-4001-BACF-5BE69677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877" y="2393257"/>
            <a:ext cx="1701298" cy="17959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CE26EA-8274-4445-91B5-E10B4F91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91250"/>
            <a:ext cx="2589322" cy="666750"/>
          </a:xfrm>
          <a:prstGeom prst="rect">
            <a:avLst/>
          </a:prstGeom>
        </p:spPr>
      </p:pic>
      <p:sp>
        <p:nvSpPr>
          <p:cNvPr id="20" name="Triángulo rectángulo 19">
            <a:extLst>
              <a:ext uri="{FF2B5EF4-FFF2-40B4-BE49-F238E27FC236}">
                <a16:creationId xmlns:a16="http://schemas.microsoft.com/office/drawing/2014/main" id="{A6E53FD5-FAA7-4250-90E2-6532DE034230}"/>
              </a:ext>
            </a:extLst>
          </p:cNvPr>
          <p:cNvSpPr/>
          <p:nvPr/>
        </p:nvSpPr>
        <p:spPr>
          <a:xfrm flipH="1">
            <a:off x="10382250" y="3582462"/>
            <a:ext cx="1809750" cy="3275537"/>
          </a:xfrm>
          <a:prstGeom prst="rtTriangle">
            <a:avLst/>
          </a:prstGeom>
          <a:solidFill>
            <a:srgbClr val="FF98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CA8FA70-6C41-442A-AEE9-C35E1E33F495}"/>
              </a:ext>
            </a:extLst>
          </p:cNvPr>
          <p:cNvSpPr txBox="1"/>
          <p:nvPr/>
        </p:nvSpPr>
        <p:spPr>
          <a:xfrm>
            <a:off x="1737093" y="1631543"/>
            <a:ext cx="5984793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NUEVO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ENTREGA 1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ENTREGA 2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CIERRE</a:t>
            </a:r>
            <a:endParaRPr lang="es-E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echa: pentágono 18">
            <a:extLst>
              <a:ext uri="{FF2B5EF4-FFF2-40B4-BE49-F238E27FC236}">
                <a16:creationId xmlns:a16="http://schemas.microsoft.com/office/drawing/2014/main" id="{8F0CF316-AFE4-4FF6-A03F-C55463980B19}"/>
              </a:ext>
            </a:extLst>
          </p:cNvPr>
          <p:cNvSpPr/>
          <p:nvPr/>
        </p:nvSpPr>
        <p:spPr>
          <a:xfrm>
            <a:off x="17137" y="2671569"/>
            <a:ext cx="123156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lecha: pentágono 20">
            <a:extLst>
              <a:ext uri="{FF2B5EF4-FFF2-40B4-BE49-F238E27FC236}">
                <a16:creationId xmlns:a16="http://schemas.microsoft.com/office/drawing/2014/main" id="{996815FF-8002-4B08-A948-C33D618CD043}"/>
              </a:ext>
            </a:extLst>
          </p:cNvPr>
          <p:cNvSpPr/>
          <p:nvPr/>
        </p:nvSpPr>
        <p:spPr>
          <a:xfrm>
            <a:off x="5810" y="3601537"/>
            <a:ext cx="888925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echa: pentágono 21">
            <a:extLst>
              <a:ext uri="{FF2B5EF4-FFF2-40B4-BE49-F238E27FC236}">
                <a16:creationId xmlns:a16="http://schemas.microsoft.com/office/drawing/2014/main" id="{8773A368-A392-49AD-8B44-BA1380278FB9}"/>
              </a:ext>
            </a:extLst>
          </p:cNvPr>
          <p:cNvSpPr/>
          <p:nvPr/>
        </p:nvSpPr>
        <p:spPr>
          <a:xfrm>
            <a:off x="5811" y="4530835"/>
            <a:ext cx="51530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echa: pentágono 22">
            <a:extLst>
              <a:ext uri="{FF2B5EF4-FFF2-40B4-BE49-F238E27FC236}">
                <a16:creationId xmlns:a16="http://schemas.microsoft.com/office/drawing/2014/main" id="{1D98CA7D-C3B5-4FDC-AC01-401F7A8056F3}"/>
              </a:ext>
            </a:extLst>
          </p:cNvPr>
          <p:cNvSpPr/>
          <p:nvPr/>
        </p:nvSpPr>
        <p:spPr>
          <a:xfrm>
            <a:off x="5808" y="1741601"/>
            <a:ext cx="1602117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echa: pentágono 23">
            <a:extLst>
              <a:ext uri="{FF2B5EF4-FFF2-40B4-BE49-F238E27FC236}">
                <a16:creationId xmlns:a16="http://schemas.microsoft.com/office/drawing/2014/main" id="{829E0D15-6F91-41D3-83B5-3388E288611F}"/>
              </a:ext>
            </a:extLst>
          </p:cNvPr>
          <p:cNvSpPr/>
          <p:nvPr/>
        </p:nvSpPr>
        <p:spPr>
          <a:xfrm>
            <a:off x="1" y="812303"/>
            <a:ext cx="7807324" cy="666750"/>
          </a:xfrm>
          <a:prstGeom prst="homePlate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272A37A-FEBD-417F-B2C2-8419D139A9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11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66"/>
    </mc:Choice>
    <mc:Fallback>
      <p:transition spd="slow" advTm="31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28B0AF6B-C7B8-4D03-ACBD-BD154535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8301"/>
            <a:ext cx="2515779" cy="649699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9D8D353-7797-46C9-8C3D-42C484FEEDB1}"/>
              </a:ext>
            </a:extLst>
          </p:cNvPr>
          <p:cNvCxnSpPr>
            <a:cxnSpLocks/>
          </p:cNvCxnSpPr>
          <p:nvPr/>
        </p:nvCxnSpPr>
        <p:spPr>
          <a:xfrm>
            <a:off x="8021924" y="1082739"/>
            <a:ext cx="0" cy="453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8F9B78C0-7C70-4001-BACF-5BE69677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877" y="2393257"/>
            <a:ext cx="1701298" cy="17959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CE26EA-8274-4445-91B5-E10B4F91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91250"/>
            <a:ext cx="2589322" cy="666750"/>
          </a:xfrm>
          <a:prstGeom prst="rect">
            <a:avLst/>
          </a:prstGeom>
        </p:spPr>
      </p:pic>
      <p:sp>
        <p:nvSpPr>
          <p:cNvPr id="20" name="Triángulo rectángulo 19">
            <a:extLst>
              <a:ext uri="{FF2B5EF4-FFF2-40B4-BE49-F238E27FC236}">
                <a16:creationId xmlns:a16="http://schemas.microsoft.com/office/drawing/2014/main" id="{A6E53FD5-FAA7-4250-90E2-6532DE034230}"/>
              </a:ext>
            </a:extLst>
          </p:cNvPr>
          <p:cNvSpPr/>
          <p:nvPr/>
        </p:nvSpPr>
        <p:spPr>
          <a:xfrm flipH="1">
            <a:off x="10382250" y="3582462"/>
            <a:ext cx="1809750" cy="3275537"/>
          </a:xfrm>
          <a:prstGeom prst="rtTriangle">
            <a:avLst/>
          </a:prstGeom>
          <a:solidFill>
            <a:srgbClr val="FF98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CA8FA70-6C41-442A-AEE9-C35E1E33F495}"/>
              </a:ext>
            </a:extLst>
          </p:cNvPr>
          <p:cNvSpPr txBox="1"/>
          <p:nvPr/>
        </p:nvSpPr>
        <p:spPr>
          <a:xfrm>
            <a:off x="1737093" y="1631543"/>
            <a:ext cx="5984793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NUEVO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ENTREGA 1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ENTREGA 2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CIERRE</a:t>
            </a:r>
            <a:endParaRPr lang="es-E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echa: pentágono 18">
            <a:extLst>
              <a:ext uri="{FF2B5EF4-FFF2-40B4-BE49-F238E27FC236}">
                <a16:creationId xmlns:a16="http://schemas.microsoft.com/office/drawing/2014/main" id="{8F0CF316-AFE4-4FF6-A03F-C55463980B19}"/>
              </a:ext>
            </a:extLst>
          </p:cNvPr>
          <p:cNvSpPr/>
          <p:nvPr/>
        </p:nvSpPr>
        <p:spPr>
          <a:xfrm>
            <a:off x="17137" y="2671569"/>
            <a:ext cx="123156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lecha: pentágono 20">
            <a:extLst>
              <a:ext uri="{FF2B5EF4-FFF2-40B4-BE49-F238E27FC236}">
                <a16:creationId xmlns:a16="http://schemas.microsoft.com/office/drawing/2014/main" id="{996815FF-8002-4B08-A948-C33D618CD043}"/>
              </a:ext>
            </a:extLst>
          </p:cNvPr>
          <p:cNvSpPr/>
          <p:nvPr/>
        </p:nvSpPr>
        <p:spPr>
          <a:xfrm>
            <a:off x="5810" y="3601537"/>
            <a:ext cx="888925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echa: pentágono 21">
            <a:extLst>
              <a:ext uri="{FF2B5EF4-FFF2-40B4-BE49-F238E27FC236}">
                <a16:creationId xmlns:a16="http://schemas.microsoft.com/office/drawing/2014/main" id="{8773A368-A392-49AD-8B44-BA1380278FB9}"/>
              </a:ext>
            </a:extLst>
          </p:cNvPr>
          <p:cNvSpPr/>
          <p:nvPr/>
        </p:nvSpPr>
        <p:spPr>
          <a:xfrm>
            <a:off x="5811" y="4530835"/>
            <a:ext cx="51530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echa: pentágono 22">
            <a:extLst>
              <a:ext uri="{FF2B5EF4-FFF2-40B4-BE49-F238E27FC236}">
                <a16:creationId xmlns:a16="http://schemas.microsoft.com/office/drawing/2014/main" id="{1D98CA7D-C3B5-4FDC-AC01-401F7A8056F3}"/>
              </a:ext>
            </a:extLst>
          </p:cNvPr>
          <p:cNvSpPr/>
          <p:nvPr/>
        </p:nvSpPr>
        <p:spPr>
          <a:xfrm>
            <a:off x="5808" y="1741601"/>
            <a:ext cx="1602117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echa: pentágono 23">
            <a:extLst>
              <a:ext uri="{FF2B5EF4-FFF2-40B4-BE49-F238E27FC236}">
                <a16:creationId xmlns:a16="http://schemas.microsoft.com/office/drawing/2014/main" id="{829E0D15-6F91-41D3-83B5-3388E288611F}"/>
              </a:ext>
            </a:extLst>
          </p:cNvPr>
          <p:cNvSpPr/>
          <p:nvPr/>
        </p:nvSpPr>
        <p:spPr>
          <a:xfrm>
            <a:off x="1" y="812303"/>
            <a:ext cx="7807324" cy="666750"/>
          </a:xfrm>
          <a:prstGeom prst="homePlate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EBA7A9A9-19BA-45D8-889A-4D128F748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0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374"/>
    </mc:Choice>
    <mc:Fallback>
      <p:transition spd="slow" advTm="96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28B0AF6B-C7B8-4D03-ACBD-BD154535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8301"/>
            <a:ext cx="2515779" cy="649699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9D8D353-7797-46C9-8C3D-42C484FEEDB1}"/>
              </a:ext>
            </a:extLst>
          </p:cNvPr>
          <p:cNvCxnSpPr>
            <a:cxnSpLocks/>
          </p:cNvCxnSpPr>
          <p:nvPr/>
        </p:nvCxnSpPr>
        <p:spPr>
          <a:xfrm>
            <a:off x="8021924" y="1082739"/>
            <a:ext cx="0" cy="453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8F9B78C0-7C70-4001-BACF-5BE69677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877" y="2393257"/>
            <a:ext cx="1701298" cy="17959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CE26EA-8274-4445-91B5-E10B4F91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91250"/>
            <a:ext cx="2589322" cy="666750"/>
          </a:xfrm>
          <a:prstGeom prst="rect">
            <a:avLst/>
          </a:prstGeom>
        </p:spPr>
      </p:pic>
      <p:sp>
        <p:nvSpPr>
          <p:cNvPr id="20" name="Triángulo rectángulo 19">
            <a:extLst>
              <a:ext uri="{FF2B5EF4-FFF2-40B4-BE49-F238E27FC236}">
                <a16:creationId xmlns:a16="http://schemas.microsoft.com/office/drawing/2014/main" id="{A6E53FD5-FAA7-4250-90E2-6532DE034230}"/>
              </a:ext>
            </a:extLst>
          </p:cNvPr>
          <p:cNvSpPr/>
          <p:nvPr/>
        </p:nvSpPr>
        <p:spPr>
          <a:xfrm flipH="1">
            <a:off x="10382250" y="3582462"/>
            <a:ext cx="1809750" cy="3275537"/>
          </a:xfrm>
          <a:prstGeom prst="rtTriangle">
            <a:avLst/>
          </a:prstGeom>
          <a:solidFill>
            <a:srgbClr val="FF98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CA8FA70-6C41-442A-AEE9-C35E1E33F495}"/>
              </a:ext>
            </a:extLst>
          </p:cNvPr>
          <p:cNvSpPr txBox="1"/>
          <p:nvPr/>
        </p:nvSpPr>
        <p:spPr>
          <a:xfrm>
            <a:off x="1737093" y="1631543"/>
            <a:ext cx="5984793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NUEVO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ENTREGA 1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ENTREGA 2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CIERRE</a:t>
            </a:r>
            <a:endParaRPr lang="es-E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echa: pentágono 18">
            <a:extLst>
              <a:ext uri="{FF2B5EF4-FFF2-40B4-BE49-F238E27FC236}">
                <a16:creationId xmlns:a16="http://schemas.microsoft.com/office/drawing/2014/main" id="{8F0CF316-AFE4-4FF6-A03F-C55463980B19}"/>
              </a:ext>
            </a:extLst>
          </p:cNvPr>
          <p:cNvSpPr/>
          <p:nvPr/>
        </p:nvSpPr>
        <p:spPr>
          <a:xfrm>
            <a:off x="17137" y="2671569"/>
            <a:ext cx="123156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lecha: pentágono 20">
            <a:extLst>
              <a:ext uri="{FF2B5EF4-FFF2-40B4-BE49-F238E27FC236}">
                <a16:creationId xmlns:a16="http://schemas.microsoft.com/office/drawing/2014/main" id="{996815FF-8002-4B08-A948-C33D618CD043}"/>
              </a:ext>
            </a:extLst>
          </p:cNvPr>
          <p:cNvSpPr/>
          <p:nvPr/>
        </p:nvSpPr>
        <p:spPr>
          <a:xfrm>
            <a:off x="5810" y="3601537"/>
            <a:ext cx="888925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echa: pentágono 21">
            <a:extLst>
              <a:ext uri="{FF2B5EF4-FFF2-40B4-BE49-F238E27FC236}">
                <a16:creationId xmlns:a16="http://schemas.microsoft.com/office/drawing/2014/main" id="{8773A368-A392-49AD-8B44-BA1380278FB9}"/>
              </a:ext>
            </a:extLst>
          </p:cNvPr>
          <p:cNvSpPr/>
          <p:nvPr/>
        </p:nvSpPr>
        <p:spPr>
          <a:xfrm>
            <a:off x="5811" y="4530835"/>
            <a:ext cx="51530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echa: pentágono 22">
            <a:extLst>
              <a:ext uri="{FF2B5EF4-FFF2-40B4-BE49-F238E27FC236}">
                <a16:creationId xmlns:a16="http://schemas.microsoft.com/office/drawing/2014/main" id="{1D98CA7D-C3B5-4FDC-AC01-401F7A8056F3}"/>
              </a:ext>
            </a:extLst>
          </p:cNvPr>
          <p:cNvSpPr/>
          <p:nvPr/>
        </p:nvSpPr>
        <p:spPr>
          <a:xfrm>
            <a:off x="5808" y="1741601"/>
            <a:ext cx="1602117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echa: pentágono 23">
            <a:extLst>
              <a:ext uri="{FF2B5EF4-FFF2-40B4-BE49-F238E27FC236}">
                <a16:creationId xmlns:a16="http://schemas.microsoft.com/office/drawing/2014/main" id="{829E0D15-6F91-41D3-83B5-3388E288611F}"/>
              </a:ext>
            </a:extLst>
          </p:cNvPr>
          <p:cNvSpPr/>
          <p:nvPr/>
        </p:nvSpPr>
        <p:spPr>
          <a:xfrm>
            <a:off x="1" y="812303"/>
            <a:ext cx="7807324" cy="666750"/>
          </a:xfrm>
          <a:prstGeom prst="homePlate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72C8FA-BF0B-48EA-B6A9-C3B6A8859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0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"/>
    </mc:Choice>
    <mc:Fallback>
      <p:transition spd="slow" advTm="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28B0AF6B-C7B8-4D03-ACBD-BD154535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8301"/>
            <a:ext cx="2515779" cy="649699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9D8D353-7797-46C9-8C3D-42C484FEEDB1}"/>
              </a:ext>
            </a:extLst>
          </p:cNvPr>
          <p:cNvCxnSpPr>
            <a:cxnSpLocks/>
          </p:cNvCxnSpPr>
          <p:nvPr/>
        </p:nvCxnSpPr>
        <p:spPr>
          <a:xfrm>
            <a:off x="8021924" y="1082739"/>
            <a:ext cx="0" cy="453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8F9B78C0-7C70-4001-BACF-5BE69677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877" y="2393257"/>
            <a:ext cx="1701298" cy="17959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CE26EA-8274-4445-91B5-E10B4F91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91250"/>
            <a:ext cx="2589322" cy="666750"/>
          </a:xfrm>
          <a:prstGeom prst="rect">
            <a:avLst/>
          </a:prstGeom>
        </p:spPr>
      </p:pic>
      <p:sp>
        <p:nvSpPr>
          <p:cNvPr id="20" name="Triángulo rectángulo 19">
            <a:extLst>
              <a:ext uri="{FF2B5EF4-FFF2-40B4-BE49-F238E27FC236}">
                <a16:creationId xmlns:a16="http://schemas.microsoft.com/office/drawing/2014/main" id="{A6E53FD5-FAA7-4250-90E2-6532DE034230}"/>
              </a:ext>
            </a:extLst>
          </p:cNvPr>
          <p:cNvSpPr/>
          <p:nvPr/>
        </p:nvSpPr>
        <p:spPr>
          <a:xfrm flipH="1">
            <a:off x="10382250" y="3582462"/>
            <a:ext cx="1809750" cy="3275537"/>
          </a:xfrm>
          <a:prstGeom prst="rtTriangle">
            <a:avLst/>
          </a:prstGeom>
          <a:solidFill>
            <a:srgbClr val="FF98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32" name="10 Gráfico">
            <a:extLst>
              <a:ext uri="{FF2B5EF4-FFF2-40B4-BE49-F238E27FC236}">
                <a16:creationId xmlns:a16="http://schemas.microsoft.com/office/drawing/2014/main" id="{D6155418-ACFD-477F-BC2E-D162857D01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6983732"/>
              </p:ext>
            </p:extLst>
          </p:nvPr>
        </p:nvGraphicFramePr>
        <p:xfrm>
          <a:off x="3211358" y="3112145"/>
          <a:ext cx="4741433" cy="2618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6" name="Flecha: pentágono 35">
            <a:extLst>
              <a:ext uri="{FF2B5EF4-FFF2-40B4-BE49-F238E27FC236}">
                <a16:creationId xmlns:a16="http://schemas.microsoft.com/office/drawing/2014/main" id="{BA534D21-7294-42FE-96C4-29E16C21FFF4}"/>
              </a:ext>
            </a:extLst>
          </p:cNvPr>
          <p:cNvSpPr/>
          <p:nvPr/>
        </p:nvSpPr>
        <p:spPr>
          <a:xfrm>
            <a:off x="-9821" y="812303"/>
            <a:ext cx="7817146" cy="666750"/>
          </a:xfrm>
          <a:prstGeom prst="homePlate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 TOMADAS</a:t>
            </a:r>
          </a:p>
        </p:txBody>
      </p:sp>
      <p:sp>
        <p:nvSpPr>
          <p:cNvPr id="37" name="Flecha: pentágono 36">
            <a:extLst>
              <a:ext uri="{FF2B5EF4-FFF2-40B4-BE49-F238E27FC236}">
                <a16:creationId xmlns:a16="http://schemas.microsoft.com/office/drawing/2014/main" id="{65E3DE92-5021-4FC3-B42E-7117CECED708}"/>
              </a:ext>
            </a:extLst>
          </p:cNvPr>
          <p:cNvSpPr/>
          <p:nvPr/>
        </p:nvSpPr>
        <p:spPr>
          <a:xfrm>
            <a:off x="17137" y="2671569"/>
            <a:ext cx="123156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lecha: pentágono 37">
            <a:extLst>
              <a:ext uri="{FF2B5EF4-FFF2-40B4-BE49-F238E27FC236}">
                <a16:creationId xmlns:a16="http://schemas.microsoft.com/office/drawing/2014/main" id="{3834B964-F32B-40DD-9610-3A9C86E681E2}"/>
              </a:ext>
            </a:extLst>
          </p:cNvPr>
          <p:cNvSpPr/>
          <p:nvPr/>
        </p:nvSpPr>
        <p:spPr>
          <a:xfrm>
            <a:off x="5810" y="3601537"/>
            <a:ext cx="888925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lecha: pentágono 38">
            <a:extLst>
              <a:ext uri="{FF2B5EF4-FFF2-40B4-BE49-F238E27FC236}">
                <a16:creationId xmlns:a16="http://schemas.microsoft.com/office/drawing/2014/main" id="{24E539A9-48FC-4E91-937F-E926346A39AA}"/>
              </a:ext>
            </a:extLst>
          </p:cNvPr>
          <p:cNvSpPr/>
          <p:nvPr/>
        </p:nvSpPr>
        <p:spPr>
          <a:xfrm>
            <a:off x="5811" y="4530835"/>
            <a:ext cx="51530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lecha: pentágono 39">
            <a:extLst>
              <a:ext uri="{FF2B5EF4-FFF2-40B4-BE49-F238E27FC236}">
                <a16:creationId xmlns:a16="http://schemas.microsoft.com/office/drawing/2014/main" id="{AE06FCA0-C260-41D1-8A69-FF85F465DADA}"/>
              </a:ext>
            </a:extLst>
          </p:cNvPr>
          <p:cNvSpPr/>
          <p:nvPr/>
        </p:nvSpPr>
        <p:spPr>
          <a:xfrm>
            <a:off x="5808" y="1741601"/>
            <a:ext cx="1602117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497265-D701-48EF-B449-94D4E5D52BBF}"/>
              </a:ext>
            </a:extLst>
          </p:cNvPr>
          <p:cNvSpPr txBox="1"/>
          <p:nvPr/>
        </p:nvSpPr>
        <p:spPr>
          <a:xfrm>
            <a:off x="1822524" y="2136614"/>
            <a:ext cx="49751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TIEMPO DESARROLLO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PLATAFORMAS DE ACCESO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RENDIMIENTO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CUOTA DE MERCADO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97DFFBF-360C-4BB5-958C-60BBAFD13B41}"/>
              </a:ext>
            </a:extLst>
          </p:cNvPr>
          <p:cNvSpPr txBox="1"/>
          <p:nvPr/>
        </p:nvSpPr>
        <p:spPr>
          <a:xfrm>
            <a:off x="1822524" y="1733061"/>
            <a:ext cx="4173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b="1" dirty="0">
                <a:latin typeface="Arial" panose="020B0604020202020204" pitchFamily="34" charset="0"/>
                <a:cs typeface="Arial" panose="020B0604020202020204" pitchFamily="34" charset="0"/>
              </a:rPr>
              <a:t>SELECCIÓN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 DE PLATAFORMA:</a:t>
            </a:r>
            <a:endParaRPr lang="es-ES" sz="2000" b="1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67A89382-C8AF-4D09-853D-058CB2304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47"/>
    </mc:Choice>
    <mc:Fallback>
      <p:transition spd="slow" advTm="93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28B0AF6B-C7B8-4D03-ACBD-BD154535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8301"/>
            <a:ext cx="2515779" cy="649699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9D8D353-7797-46C9-8C3D-42C484FEEDB1}"/>
              </a:ext>
            </a:extLst>
          </p:cNvPr>
          <p:cNvCxnSpPr>
            <a:cxnSpLocks/>
          </p:cNvCxnSpPr>
          <p:nvPr/>
        </p:nvCxnSpPr>
        <p:spPr>
          <a:xfrm>
            <a:off x="8021924" y="1082739"/>
            <a:ext cx="0" cy="453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8F9B78C0-7C70-4001-BACF-5BE69677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877" y="2393257"/>
            <a:ext cx="1701298" cy="17959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CE26EA-8274-4445-91B5-E10B4F91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91250"/>
            <a:ext cx="2589322" cy="666750"/>
          </a:xfrm>
          <a:prstGeom prst="rect">
            <a:avLst/>
          </a:prstGeom>
        </p:spPr>
      </p:pic>
      <p:sp>
        <p:nvSpPr>
          <p:cNvPr id="20" name="Triángulo rectángulo 19">
            <a:extLst>
              <a:ext uri="{FF2B5EF4-FFF2-40B4-BE49-F238E27FC236}">
                <a16:creationId xmlns:a16="http://schemas.microsoft.com/office/drawing/2014/main" id="{A6E53FD5-FAA7-4250-90E2-6532DE034230}"/>
              </a:ext>
            </a:extLst>
          </p:cNvPr>
          <p:cNvSpPr/>
          <p:nvPr/>
        </p:nvSpPr>
        <p:spPr>
          <a:xfrm flipH="1">
            <a:off x="10382250" y="3582462"/>
            <a:ext cx="1809750" cy="3275537"/>
          </a:xfrm>
          <a:prstGeom prst="rtTriangle">
            <a:avLst/>
          </a:prstGeom>
          <a:solidFill>
            <a:srgbClr val="FF98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A0DD359-E1F2-4B03-9E78-A05B86752486}"/>
              </a:ext>
            </a:extLst>
          </p:cNvPr>
          <p:cNvSpPr txBox="1"/>
          <p:nvPr/>
        </p:nvSpPr>
        <p:spPr>
          <a:xfrm>
            <a:off x="1632158" y="1712630"/>
            <a:ext cx="6175164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ALCANZADOS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E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 EN LA PLANIFICACIÓN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E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LÍNEAS DE FUTURO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E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DE USUARIOS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TIPOS NOTIFICACIONES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PETICIONES DE COMPRA</a:t>
            </a:r>
            <a:endParaRPr lang="es-E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echa: pentágono 18">
            <a:extLst>
              <a:ext uri="{FF2B5EF4-FFF2-40B4-BE49-F238E27FC236}">
                <a16:creationId xmlns:a16="http://schemas.microsoft.com/office/drawing/2014/main" id="{B619F30F-6490-4AF5-B30E-7521942F08FE}"/>
              </a:ext>
            </a:extLst>
          </p:cNvPr>
          <p:cNvSpPr/>
          <p:nvPr/>
        </p:nvSpPr>
        <p:spPr>
          <a:xfrm>
            <a:off x="0" y="812303"/>
            <a:ext cx="7807324" cy="666750"/>
          </a:xfrm>
          <a:prstGeom prst="homePlate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sp>
        <p:nvSpPr>
          <p:cNvPr id="21" name="Flecha: pentágono 20">
            <a:extLst>
              <a:ext uri="{FF2B5EF4-FFF2-40B4-BE49-F238E27FC236}">
                <a16:creationId xmlns:a16="http://schemas.microsoft.com/office/drawing/2014/main" id="{77CC795B-6FF1-4469-B5C8-C4DAE09EAC9D}"/>
              </a:ext>
            </a:extLst>
          </p:cNvPr>
          <p:cNvSpPr/>
          <p:nvPr/>
        </p:nvSpPr>
        <p:spPr>
          <a:xfrm>
            <a:off x="17137" y="2671569"/>
            <a:ext cx="123156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echa: pentágono 21">
            <a:extLst>
              <a:ext uri="{FF2B5EF4-FFF2-40B4-BE49-F238E27FC236}">
                <a16:creationId xmlns:a16="http://schemas.microsoft.com/office/drawing/2014/main" id="{388CD51D-0E91-4BF5-8C35-7CBC8DC40995}"/>
              </a:ext>
            </a:extLst>
          </p:cNvPr>
          <p:cNvSpPr/>
          <p:nvPr/>
        </p:nvSpPr>
        <p:spPr>
          <a:xfrm>
            <a:off x="5810" y="3601537"/>
            <a:ext cx="888925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echa: pentágono 22">
            <a:extLst>
              <a:ext uri="{FF2B5EF4-FFF2-40B4-BE49-F238E27FC236}">
                <a16:creationId xmlns:a16="http://schemas.microsoft.com/office/drawing/2014/main" id="{95D20986-8222-4C09-B49D-57363294CD5F}"/>
              </a:ext>
            </a:extLst>
          </p:cNvPr>
          <p:cNvSpPr/>
          <p:nvPr/>
        </p:nvSpPr>
        <p:spPr>
          <a:xfrm>
            <a:off x="5811" y="4530835"/>
            <a:ext cx="51530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echa: pentágono 23">
            <a:extLst>
              <a:ext uri="{FF2B5EF4-FFF2-40B4-BE49-F238E27FC236}">
                <a16:creationId xmlns:a16="http://schemas.microsoft.com/office/drawing/2014/main" id="{AF6BD8BF-F18A-46B4-8F9F-97E2485CCA84}"/>
              </a:ext>
            </a:extLst>
          </p:cNvPr>
          <p:cNvSpPr/>
          <p:nvPr/>
        </p:nvSpPr>
        <p:spPr>
          <a:xfrm>
            <a:off x="5808" y="1741601"/>
            <a:ext cx="1602117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Audio 83">
            <a:hlinkClick r:id="" action="ppaction://media"/>
            <a:extLst>
              <a:ext uri="{FF2B5EF4-FFF2-40B4-BE49-F238E27FC236}">
                <a16:creationId xmlns:a16="http://schemas.microsoft.com/office/drawing/2014/main" id="{0AD6C1BE-DC83-4699-ACF1-FA3D28536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05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59"/>
    </mc:Choice>
    <mc:Fallback>
      <p:transition spd="slow" advTm="30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28B0AF6B-C7B8-4D03-ACBD-BD154535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8301"/>
            <a:ext cx="2515779" cy="649699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9D8D353-7797-46C9-8C3D-42C484FEEDB1}"/>
              </a:ext>
            </a:extLst>
          </p:cNvPr>
          <p:cNvCxnSpPr>
            <a:cxnSpLocks/>
          </p:cNvCxnSpPr>
          <p:nvPr/>
        </p:nvCxnSpPr>
        <p:spPr>
          <a:xfrm>
            <a:off x="8021924" y="1082739"/>
            <a:ext cx="0" cy="453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8F9B78C0-7C70-4001-BACF-5BE69677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877" y="2393257"/>
            <a:ext cx="1701298" cy="17959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CE26EA-8274-4445-91B5-E10B4F91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91250"/>
            <a:ext cx="2589322" cy="666750"/>
          </a:xfrm>
          <a:prstGeom prst="rect">
            <a:avLst/>
          </a:prstGeom>
        </p:spPr>
      </p:pic>
      <p:sp>
        <p:nvSpPr>
          <p:cNvPr id="20" name="Triángulo rectángulo 19">
            <a:extLst>
              <a:ext uri="{FF2B5EF4-FFF2-40B4-BE49-F238E27FC236}">
                <a16:creationId xmlns:a16="http://schemas.microsoft.com/office/drawing/2014/main" id="{A6E53FD5-FAA7-4250-90E2-6532DE034230}"/>
              </a:ext>
            </a:extLst>
          </p:cNvPr>
          <p:cNvSpPr/>
          <p:nvPr/>
        </p:nvSpPr>
        <p:spPr>
          <a:xfrm flipH="1">
            <a:off x="10382250" y="3582462"/>
            <a:ext cx="1809750" cy="3275537"/>
          </a:xfrm>
          <a:prstGeom prst="rtTriangle">
            <a:avLst/>
          </a:prstGeom>
          <a:solidFill>
            <a:srgbClr val="FF98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A0DD359-E1F2-4B03-9E78-A05B86752486}"/>
              </a:ext>
            </a:extLst>
          </p:cNvPr>
          <p:cNvSpPr txBox="1"/>
          <p:nvPr/>
        </p:nvSpPr>
        <p:spPr>
          <a:xfrm>
            <a:off x="1632158" y="1712630"/>
            <a:ext cx="6175164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ALCANZADOS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E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 EN LA PLANIFICACIÓN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E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LÍNEAS DE FUTURO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E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DE USUARIOS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TIPOS NOTIFICACIONES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PETICIONES DE COMPRA</a:t>
            </a:r>
            <a:endParaRPr lang="es-E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echa: pentágono 18">
            <a:extLst>
              <a:ext uri="{FF2B5EF4-FFF2-40B4-BE49-F238E27FC236}">
                <a16:creationId xmlns:a16="http://schemas.microsoft.com/office/drawing/2014/main" id="{B619F30F-6490-4AF5-B30E-7521942F08FE}"/>
              </a:ext>
            </a:extLst>
          </p:cNvPr>
          <p:cNvSpPr/>
          <p:nvPr/>
        </p:nvSpPr>
        <p:spPr>
          <a:xfrm>
            <a:off x="0" y="812303"/>
            <a:ext cx="7807324" cy="666750"/>
          </a:xfrm>
          <a:prstGeom prst="homePlate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sp>
        <p:nvSpPr>
          <p:cNvPr id="21" name="Flecha: pentágono 20">
            <a:extLst>
              <a:ext uri="{FF2B5EF4-FFF2-40B4-BE49-F238E27FC236}">
                <a16:creationId xmlns:a16="http://schemas.microsoft.com/office/drawing/2014/main" id="{77CC795B-6FF1-4469-B5C8-C4DAE09EAC9D}"/>
              </a:ext>
            </a:extLst>
          </p:cNvPr>
          <p:cNvSpPr/>
          <p:nvPr/>
        </p:nvSpPr>
        <p:spPr>
          <a:xfrm>
            <a:off x="17137" y="2671569"/>
            <a:ext cx="123156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echa: pentágono 21">
            <a:extLst>
              <a:ext uri="{FF2B5EF4-FFF2-40B4-BE49-F238E27FC236}">
                <a16:creationId xmlns:a16="http://schemas.microsoft.com/office/drawing/2014/main" id="{388CD51D-0E91-4BF5-8C35-7CBC8DC40995}"/>
              </a:ext>
            </a:extLst>
          </p:cNvPr>
          <p:cNvSpPr/>
          <p:nvPr/>
        </p:nvSpPr>
        <p:spPr>
          <a:xfrm>
            <a:off x="5810" y="3601537"/>
            <a:ext cx="888925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echa: pentágono 22">
            <a:extLst>
              <a:ext uri="{FF2B5EF4-FFF2-40B4-BE49-F238E27FC236}">
                <a16:creationId xmlns:a16="http://schemas.microsoft.com/office/drawing/2014/main" id="{95D20986-8222-4C09-B49D-57363294CD5F}"/>
              </a:ext>
            </a:extLst>
          </p:cNvPr>
          <p:cNvSpPr/>
          <p:nvPr/>
        </p:nvSpPr>
        <p:spPr>
          <a:xfrm>
            <a:off x="5811" y="4530835"/>
            <a:ext cx="51530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echa: pentágono 23">
            <a:extLst>
              <a:ext uri="{FF2B5EF4-FFF2-40B4-BE49-F238E27FC236}">
                <a16:creationId xmlns:a16="http://schemas.microsoft.com/office/drawing/2014/main" id="{AF6BD8BF-F18A-46B4-8F9F-97E2485CCA84}"/>
              </a:ext>
            </a:extLst>
          </p:cNvPr>
          <p:cNvSpPr/>
          <p:nvPr/>
        </p:nvSpPr>
        <p:spPr>
          <a:xfrm>
            <a:off x="5808" y="1741601"/>
            <a:ext cx="1602117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1B6DAA9-6DEB-4E78-A6A6-EFFCE1624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00"/>
    </mc:Choice>
    <mc:Fallback>
      <p:transition spd="slow" advTm="4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28B0AF6B-C7B8-4D03-ACBD-BD154535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8301"/>
            <a:ext cx="2515779" cy="649699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9D8D353-7797-46C9-8C3D-42C484FEEDB1}"/>
              </a:ext>
            </a:extLst>
          </p:cNvPr>
          <p:cNvCxnSpPr>
            <a:cxnSpLocks/>
          </p:cNvCxnSpPr>
          <p:nvPr/>
        </p:nvCxnSpPr>
        <p:spPr>
          <a:xfrm>
            <a:off x="8021924" y="1082739"/>
            <a:ext cx="0" cy="453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8F9B78C0-7C70-4001-BACF-5BE69677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877" y="2393257"/>
            <a:ext cx="1701298" cy="17959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CE26EA-8274-4445-91B5-E10B4F91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91250"/>
            <a:ext cx="2589322" cy="666750"/>
          </a:xfrm>
          <a:prstGeom prst="rect">
            <a:avLst/>
          </a:prstGeom>
        </p:spPr>
      </p:pic>
      <p:sp>
        <p:nvSpPr>
          <p:cNvPr id="20" name="Triángulo rectángulo 19">
            <a:extLst>
              <a:ext uri="{FF2B5EF4-FFF2-40B4-BE49-F238E27FC236}">
                <a16:creationId xmlns:a16="http://schemas.microsoft.com/office/drawing/2014/main" id="{A6E53FD5-FAA7-4250-90E2-6532DE034230}"/>
              </a:ext>
            </a:extLst>
          </p:cNvPr>
          <p:cNvSpPr/>
          <p:nvPr/>
        </p:nvSpPr>
        <p:spPr>
          <a:xfrm flipH="1">
            <a:off x="10382250" y="3582462"/>
            <a:ext cx="1809750" cy="3275537"/>
          </a:xfrm>
          <a:prstGeom prst="rtTriangle">
            <a:avLst/>
          </a:prstGeom>
          <a:solidFill>
            <a:srgbClr val="FF98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A0DD359-E1F2-4B03-9E78-A05B86752486}"/>
              </a:ext>
            </a:extLst>
          </p:cNvPr>
          <p:cNvSpPr txBox="1"/>
          <p:nvPr/>
        </p:nvSpPr>
        <p:spPr>
          <a:xfrm>
            <a:off x="1632158" y="1712630"/>
            <a:ext cx="6175164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ALCANZADOS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E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 EN LA PLANIFICACIÓN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E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LÍNEAS DE FUTURO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E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DE USUARIOS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TIPOS NOTIFICACIONES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PETICIONES DE COMPRA</a:t>
            </a:r>
            <a:endParaRPr lang="es-E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echa: pentágono 18">
            <a:extLst>
              <a:ext uri="{FF2B5EF4-FFF2-40B4-BE49-F238E27FC236}">
                <a16:creationId xmlns:a16="http://schemas.microsoft.com/office/drawing/2014/main" id="{B619F30F-6490-4AF5-B30E-7521942F08FE}"/>
              </a:ext>
            </a:extLst>
          </p:cNvPr>
          <p:cNvSpPr/>
          <p:nvPr/>
        </p:nvSpPr>
        <p:spPr>
          <a:xfrm>
            <a:off x="0" y="812303"/>
            <a:ext cx="7807324" cy="666750"/>
          </a:xfrm>
          <a:prstGeom prst="homePlate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sp>
        <p:nvSpPr>
          <p:cNvPr id="21" name="Flecha: pentágono 20">
            <a:extLst>
              <a:ext uri="{FF2B5EF4-FFF2-40B4-BE49-F238E27FC236}">
                <a16:creationId xmlns:a16="http://schemas.microsoft.com/office/drawing/2014/main" id="{77CC795B-6FF1-4469-B5C8-C4DAE09EAC9D}"/>
              </a:ext>
            </a:extLst>
          </p:cNvPr>
          <p:cNvSpPr/>
          <p:nvPr/>
        </p:nvSpPr>
        <p:spPr>
          <a:xfrm>
            <a:off x="17137" y="2671569"/>
            <a:ext cx="123156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echa: pentágono 21">
            <a:extLst>
              <a:ext uri="{FF2B5EF4-FFF2-40B4-BE49-F238E27FC236}">
                <a16:creationId xmlns:a16="http://schemas.microsoft.com/office/drawing/2014/main" id="{388CD51D-0E91-4BF5-8C35-7CBC8DC40995}"/>
              </a:ext>
            </a:extLst>
          </p:cNvPr>
          <p:cNvSpPr/>
          <p:nvPr/>
        </p:nvSpPr>
        <p:spPr>
          <a:xfrm>
            <a:off x="5810" y="3601537"/>
            <a:ext cx="888925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echa: pentágono 22">
            <a:extLst>
              <a:ext uri="{FF2B5EF4-FFF2-40B4-BE49-F238E27FC236}">
                <a16:creationId xmlns:a16="http://schemas.microsoft.com/office/drawing/2014/main" id="{95D20986-8222-4C09-B49D-57363294CD5F}"/>
              </a:ext>
            </a:extLst>
          </p:cNvPr>
          <p:cNvSpPr/>
          <p:nvPr/>
        </p:nvSpPr>
        <p:spPr>
          <a:xfrm>
            <a:off x="5811" y="4530835"/>
            <a:ext cx="51530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echa: pentágono 23">
            <a:extLst>
              <a:ext uri="{FF2B5EF4-FFF2-40B4-BE49-F238E27FC236}">
                <a16:creationId xmlns:a16="http://schemas.microsoft.com/office/drawing/2014/main" id="{AF6BD8BF-F18A-46B4-8F9F-97E2485CCA84}"/>
              </a:ext>
            </a:extLst>
          </p:cNvPr>
          <p:cNvSpPr/>
          <p:nvPr/>
        </p:nvSpPr>
        <p:spPr>
          <a:xfrm>
            <a:off x="5808" y="1741601"/>
            <a:ext cx="1602117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EE3C917-1CDB-4CD0-BB55-D5A4F4A24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2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996"/>
    </mc:Choice>
    <mc:Fallback>
      <p:transition spd="slow" advTm="117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EA4C3F9-407B-4617-AC45-4F0A2EEE5424}"/>
              </a:ext>
            </a:extLst>
          </p:cNvPr>
          <p:cNvSpPr txBox="1">
            <a:spLocks/>
          </p:cNvSpPr>
          <p:nvPr/>
        </p:nvSpPr>
        <p:spPr>
          <a:xfrm>
            <a:off x="2888260" y="2092572"/>
            <a:ext cx="6684681" cy="14898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Medicam</a:t>
            </a:r>
            <a:r>
              <a:rPr lang="es-ES" sz="6000" dirty="0" err="1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entario</a:t>
            </a:r>
            <a:endParaRPr lang="es-ES" sz="6000" dirty="0">
              <a:solidFill>
                <a:srgbClr val="FF9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43F944A1-895A-43CA-AA36-03BDA590E50A}"/>
              </a:ext>
            </a:extLst>
          </p:cNvPr>
          <p:cNvSpPr txBox="1">
            <a:spLocks/>
          </p:cNvSpPr>
          <p:nvPr/>
        </p:nvSpPr>
        <p:spPr>
          <a:xfrm>
            <a:off x="4781550" y="3785492"/>
            <a:ext cx="3667858" cy="957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EDE51F5C-966C-469E-BE49-C5563BA4E077}"/>
              </a:ext>
            </a:extLst>
          </p:cNvPr>
          <p:cNvCxnSpPr/>
          <p:nvPr/>
        </p:nvCxnSpPr>
        <p:spPr>
          <a:xfrm>
            <a:off x="3385038" y="3683977"/>
            <a:ext cx="48357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678CC386-3337-45B3-8E7D-973D0E001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5" y="6217826"/>
            <a:ext cx="2515779" cy="649699"/>
          </a:xfrm>
          <a:prstGeom prst="rect">
            <a:avLst/>
          </a:prstGeom>
        </p:spPr>
      </p:pic>
      <p:sp>
        <p:nvSpPr>
          <p:cNvPr id="11" name="Triángulo rectángulo 10">
            <a:extLst>
              <a:ext uri="{FF2B5EF4-FFF2-40B4-BE49-F238E27FC236}">
                <a16:creationId xmlns:a16="http://schemas.microsoft.com/office/drawing/2014/main" id="{FDA1A4C6-A700-425A-A455-0DF51B86B4C5}"/>
              </a:ext>
            </a:extLst>
          </p:cNvPr>
          <p:cNvSpPr/>
          <p:nvPr/>
        </p:nvSpPr>
        <p:spPr>
          <a:xfrm flipH="1">
            <a:off x="10382250" y="3582462"/>
            <a:ext cx="1809750" cy="3275537"/>
          </a:xfrm>
          <a:prstGeom prst="rtTriangle">
            <a:avLst/>
          </a:prstGeom>
          <a:solidFill>
            <a:srgbClr val="FF98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F0635ADF-C826-4BD3-8542-1EDFB755B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9104" y="4747517"/>
            <a:ext cx="3253154" cy="409243"/>
          </a:xfrm>
        </p:spPr>
        <p:txBody>
          <a:bodyPr>
            <a:noAutofit/>
          </a:bodyPr>
          <a:lstStyle/>
          <a:p>
            <a:pPr algn="l"/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YOLANDA GARCÍA PONS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B7EE31E-B383-417B-9450-048C6D707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6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59"/>
    </mc:Choice>
    <mc:Fallback>
      <p:transition spd="slow" advTm="17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28B0AF6B-C7B8-4D03-ACBD-BD154535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8301"/>
            <a:ext cx="2515779" cy="649699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9D8D353-7797-46C9-8C3D-42C484FEEDB1}"/>
              </a:ext>
            </a:extLst>
          </p:cNvPr>
          <p:cNvCxnSpPr>
            <a:cxnSpLocks/>
          </p:cNvCxnSpPr>
          <p:nvPr/>
        </p:nvCxnSpPr>
        <p:spPr>
          <a:xfrm>
            <a:off x="8021924" y="1082739"/>
            <a:ext cx="0" cy="453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8F9B78C0-7C70-4001-BACF-5BE69677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877" y="2393257"/>
            <a:ext cx="1701298" cy="1795902"/>
          </a:xfrm>
          <a:prstGeom prst="rect">
            <a:avLst/>
          </a:prstGeom>
        </p:spPr>
      </p:pic>
      <p:sp>
        <p:nvSpPr>
          <p:cNvPr id="14" name="Flecha: pentágono 13">
            <a:extLst>
              <a:ext uri="{FF2B5EF4-FFF2-40B4-BE49-F238E27FC236}">
                <a16:creationId xmlns:a16="http://schemas.microsoft.com/office/drawing/2014/main" id="{B328DE1E-F100-4DA4-8655-B2A6F2AB21D8}"/>
              </a:ext>
            </a:extLst>
          </p:cNvPr>
          <p:cNvSpPr/>
          <p:nvPr/>
        </p:nvSpPr>
        <p:spPr>
          <a:xfrm>
            <a:off x="74633" y="1741601"/>
            <a:ext cx="6764315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MOTIVACIÓN</a:t>
            </a:r>
          </a:p>
        </p:txBody>
      </p:sp>
      <p:sp>
        <p:nvSpPr>
          <p:cNvPr id="15" name="Flecha: pentágono 14">
            <a:extLst>
              <a:ext uri="{FF2B5EF4-FFF2-40B4-BE49-F238E27FC236}">
                <a16:creationId xmlns:a16="http://schemas.microsoft.com/office/drawing/2014/main" id="{1112CCF2-73E5-44A7-B981-A65DDB8C6BC2}"/>
              </a:ext>
            </a:extLst>
          </p:cNvPr>
          <p:cNvSpPr/>
          <p:nvPr/>
        </p:nvSpPr>
        <p:spPr>
          <a:xfrm>
            <a:off x="85960" y="2671569"/>
            <a:ext cx="6010037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sp>
        <p:nvSpPr>
          <p:cNvPr id="16" name="Flecha: pentágono 15">
            <a:extLst>
              <a:ext uri="{FF2B5EF4-FFF2-40B4-BE49-F238E27FC236}">
                <a16:creationId xmlns:a16="http://schemas.microsoft.com/office/drawing/2014/main" id="{A70618A7-82D6-420F-95E3-0A005B352E48}"/>
              </a:ext>
            </a:extLst>
          </p:cNvPr>
          <p:cNvSpPr/>
          <p:nvPr/>
        </p:nvSpPr>
        <p:spPr>
          <a:xfrm>
            <a:off x="74634" y="3601537"/>
            <a:ext cx="5040292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</a:t>
            </a:r>
          </a:p>
        </p:txBody>
      </p:sp>
      <p:sp>
        <p:nvSpPr>
          <p:cNvPr id="17" name="Flecha: pentágono 16">
            <a:extLst>
              <a:ext uri="{FF2B5EF4-FFF2-40B4-BE49-F238E27FC236}">
                <a16:creationId xmlns:a16="http://schemas.microsoft.com/office/drawing/2014/main" id="{C8283BCA-F59D-4C8C-8D34-6BCF34CE7385}"/>
              </a:ext>
            </a:extLst>
          </p:cNvPr>
          <p:cNvSpPr/>
          <p:nvPr/>
        </p:nvSpPr>
        <p:spPr>
          <a:xfrm>
            <a:off x="74635" y="4530835"/>
            <a:ext cx="3868716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sp>
        <p:nvSpPr>
          <p:cNvPr id="18" name="Flecha: pentágono 17">
            <a:extLst>
              <a:ext uri="{FF2B5EF4-FFF2-40B4-BE49-F238E27FC236}">
                <a16:creationId xmlns:a16="http://schemas.microsoft.com/office/drawing/2014/main" id="{1FFE5EF6-0778-4671-B733-974BE8D442E6}"/>
              </a:ext>
            </a:extLst>
          </p:cNvPr>
          <p:cNvSpPr/>
          <p:nvPr/>
        </p:nvSpPr>
        <p:spPr>
          <a:xfrm>
            <a:off x="0" y="812303"/>
            <a:ext cx="7807324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1CE26EA-8274-4445-91B5-E10B4F91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91250"/>
            <a:ext cx="2589322" cy="666750"/>
          </a:xfrm>
          <a:prstGeom prst="rect">
            <a:avLst/>
          </a:prstGeom>
        </p:spPr>
      </p:pic>
      <p:sp>
        <p:nvSpPr>
          <p:cNvPr id="20" name="Triángulo rectángulo 19">
            <a:extLst>
              <a:ext uri="{FF2B5EF4-FFF2-40B4-BE49-F238E27FC236}">
                <a16:creationId xmlns:a16="http://schemas.microsoft.com/office/drawing/2014/main" id="{A6E53FD5-FAA7-4250-90E2-6532DE034230}"/>
              </a:ext>
            </a:extLst>
          </p:cNvPr>
          <p:cNvSpPr/>
          <p:nvPr/>
        </p:nvSpPr>
        <p:spPr>
          <a:xfrm flipH="1">
            <a:off x="10382250" y="3582462"/>
            <a:ext cx="1809750" cy="3275537"/>
          </a:xfrm>
          <a:prstGeom prst="rtTriangle">
            <a:avLst/>
          </a:prstGeom>
          <a:solidFill>
            <a:srgbClr val="FF98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04E9B47E-6333-4D76-B6DD-BFF671049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5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8"/>
    </mc:Choice>
    <mc:Fallback>
      <p:transition spd="slow" advTm="6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28B0AF6B-C7B8-4D03-ACBD-BD154535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8301"/>
            <a:ext cx="2515779" cy="649699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9D8D353-7797-46C9-8C3D-42C484FEEDB1}"/>
              </a:ext>
            </a:extLst>
          </p:cNvPr>
          <p:cNvCxnSpPr>
            <a:cxnSpLocks/>
          </p:cNvCxnSpPr>
          <p:nvPr/>
        </p:nvCxnSpPr>
        <p:spPr>
          <a:xfrm>
            <a:off x="8021924" y="1082739"/>
            <a:ext cx="0" cy="453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8F9B78C0-7C70-4001-BACF-5BE69677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877" y="2393257"/>
            <a:ext cx="1701298" cy="1795902"/>
          </a:xfrm>
          <a:prstGeom prst="rect">
            <a:avLst/>
          </a:prstGeom>
        </p:spPr>
      </p:pic>
      <p:sp>
        <p:nvSpPr>
          <p:cNvPr id="14" name="Flecha: pentágono 13">
            <a:extLst>
              <a:ext uri="{FF2B5EF4-FFF2-40B4-BE49-F238E27FC236}">
                <a16:creationId xmlns:a16="http://schemas.microsoft.com/office/drawing/2014/main" id="{B328DE1E-F100-4DA4-8655-B2A6F2AB21D8}"/>
              </a:ext>
            </a:extLst>
          </p:cNvPr>
          <p:cNvSpPr/>
          <p:nvPr/>
        </p:nvSpPr>
        <p:spPr>
          <a:xfrm>
            <a:off x="74633" y="1741601"/>
            <a:ext cx="6764315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MOTIVACIÓN</a:t>
            </a:r>
          </a:p>
        </p:txBody>
      </p:sp>
      <p:sp>
        <p:nvSpPr>
          <p:cNvPr id="15" name="Flecha: pentágono 14">
            <a:extLst>
              <a:ext uri="{FF2B5EF4-FFF2-40B4-BE49-F238E27FC236}">
                <a16:creationId xmlns:a16="http://schemas.microsoft.com/office/drawing/2014/main" id="{1112CCF2-73E5-44A7-B981-A65DDB8C6BC2}"/>
              </a:ext>
            </a:extLst>
          </p:cNvPr>
          <p:cNvSpPr/>
          <p:nvPr/>
        </p:nvSpPr>
        <p:spPr>
          <a:xfrm>
            <a:off x="85960" y="2671569"/>
            <a:ext cx="6010037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sp>
        <p:nvSpPr>
          <p:cNvPr id="16" name="Flecha: pentágono 15">
            <a:extLst>
              <a:ext uri="{FF2B5EF4-FFF2-40B4-BE49-F238E27FC236}">
                <a16:creationId xmlns:a16="http://schemas.microsoft.com/office/drawing/2014/main" id="{A70618A7-82D6-420F-95E3-0A005B352E48}"/>
              </a:ext>
            </a:extLst>
          </p:cNvPr>
          <p:cNvSpPr/>
          <p:nvPr/>
        </p:nvSpPr>
        <p:spPr>
          <a:xfrm>
            <a:off x="74634" y="3601537"/>
            <a:ext cx="5040292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</a:t>
            </a:r>
          </a:p>
        </p:txBody>
      </p:sp>
      <p:sp>
        <p:nvSpPr>
          <p:cNvPr id="17" name="Flecha: pentágono 16">
            <a:extLst>
              <a:ext uri="{FF2B5EF4-FFF2-40B4-BE49-F238E27FC236}">
                <a16:creationId xmlns:a16="http://schemas.microsoft.com/office/drawing/2014/main" id="{C8283BCA-F59D-4C8C-8D34-6BCF34CE7385}"/>
              </a:ext>
            </a:extLst>
          </p:cNvPr>
          <p:cNvSpPr/>
          <p:nvPr/>
        </p:nvSpPr>
        <p:spPr>
          <a:xfrm>
            <a:off x="74635" y="4530835"/>
            <a:ext cx="3868716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sp>
        <p:nvSpPr>
          <p:cNvPr id="18" name="Flecha: pentágono 17">
            <a:extLst>
              <a:ext uri="{FF2B5EF4-FFF2-40B4-BE49-F238E27FC236}">
                <a16:creationId xmlns:a16="http://schemas.microsoft.com/office/drawing/2014/main" id="{1FFE5EF6-0778-4671-B733-974BE8D442E6}"/>
              </a:ext>
            </a:extLst>
          </p:cNvPr>
          <p:cNvSpPr/>
          <p:nvPr/>
        </p:nvSpPr>
        <p:spPr>
          <a:xfrm>
            <a:off x="0" y="812303"/>
            <a:ext cx="7807324" cy="666750"/>
          </a:xfrm>
          <a:prstGeom prst="homePlate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1CE26EA-8274-4445-91B5-E10B4F91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91250"/>
            <a:ext cx="2589322" cy="666750"/>
          </a:xfrm>
          <a:prstGeom prst="rect">
            <a:avLst/>
          </a:prstGeom>
        </p:spPr>
      </p:pic>
      <p:sp>
        <p:nvSpPr>
          <p:cNvPr id="20" name="Triángulo rectángulo 19">
            <a:extLst>
              <a:ext uri="{FF2B5EF4-FFF2-40B4-BE49-F238E27FC236}">
                <a16:creationId xmlns:a16="http://schemas.microsoft.com/office/drawing/2014/main" id="{A6E53FD5-FAA7-4250-90E2-6532DE034230}"/>
              </a:ext>
            </a:extLst>
          </p:cNvPr>
          <p:cNvSpPr/>
          <p:nvPr/>
        </p:nvSpPr>
        <p:spPr>
          <a:xfrm flipH="1">
            <a:off x="10382250" y="3582462"/>
            <a:ext cx="1809750" cy="3275537"/>
          </a:xfrm>
          <a:prstGeom prst="rtTriangle">
            <a:avLst/>
          </a:prstGeom>
          <a:solidFill>
            <a:srgbClr val="FF98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150BB2C5-312B-4392-80D8-26C4020FE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7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03"/>
    </mc:Choice>
    <mc:Fallback>
      <p:transition spd="slow" advTm="9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28B0AF6B-C7B8-4D03-ACBD-BD154535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8301"/>
            <a:ext cx="2515779" cy="649699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9D8D353-7797-46C9-8C3D-42C484FEEDB1}"/>
              </a:ext>
            </a:extLst>
          </p:cNvPr>
          <p:cNvCxnSpPr>
            <a:cxnSpLocks/>
          </p:cNvCxnSpPr>
          <p:nvPr/>
        </p:nvCxnSpPr>
        <p:spPr>
          <a:xfrm>
            <a:off x="8021924" y="1082739"/>
            <a:ext cx="0" cy="453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8F9B78C0-7C70-4001-BACF-5BE69677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877" y="2393257"/>
            <a:ext cx="1701298" cy="1795902"/>
          </a:xfrm>
          <a:prstGeom prst="rect">
            <a:avLst/>
          </a:prstGeom>
        </p:spPr>
      </p:pic>
      <p:sp>
        <p:nvSpPr>
          <p:cNvPr id="14" name="Flecha: pentágono 13">
            <a:extLst>
              <a:ext uri="{FF2B5EF4-FFF2-40B4-BE49-F238E27FC236}">
                <a16:creationId xmlns:a16="http://schemas.microsoft.com/office/drawing/2014/main" id="{B328DE1E-F100-4DA4-8655-B2A6F2AB21D8}"/>
              </a:ext>
            </a:extLst>
          </p:cNvPr>
          <p:cNvSpPr/>
          <p:nvPr/>
        </p:nvSpPr>
        <p:spPr>
          <a:xfrm>
            <a:off x="1" y="1741601"/>
            <a:ext cx="6838948" cy="666750"/>
          </a:xfrm>
          <a:prstGeom prst="homePlate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MOTIVACIÓN</a:t>
            </a:r>
          </a:p>
        </p:txBody>
      </p:sp>
      <p:sp>
        <p:nvSpPr>
          <p:cNvPr id="15" name="Flecha: pentágono 14">
            <a:extLst>
              <a:ext uri="{FF2B5EF4-FFF2-40B4-BE49-F238E27FC236}">
                <a16:creationId xmlns:a16="http://schemas.microsoft.com/office/drawing/2014/main" id="{1112CCF2-73E5-44A7-B981-A65DDB8C6BC2}"/>
              </a:ext>
            </a:extLst>
          </p:cNvPr>
          <p:cNvSpPr/>
          <p:nvPr/>
        </p:nvSpPr>
        <p:spPr>
          <a:xfrm>
            <a:off x="85960" y="2671569"/>
            <a:ext cx="6010037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sp>
        <p:nvSpPr>
          <p:cNvPr id="16" name="Flecha: pentágono 15">
            <a:extLst>
              <a:ext uri="{FF2B5EF4-FFF2-40B4-BE49-F238E27FC236}">
                <a16:creationId xmlns:a16="http://schemas.microsoft.com/office/drawing/2014/main" id="{A70618A7-82D6-420F-95E3-0A005B352E48}"/>
              </a:ext>
            </a:extLst>
          </p:cNvPr>
          <p:cNvSpPr/>
          <p:nvPr/>
        </p:nvSpPr>
        <p:spPr>
          <a:xfrm>
            <a:off x="74634" y="3601537"/>
            <a:ext cx="5040292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</a:t>
            </a:r>
          </a:p>
        </p:txBody>
      </p:sp>
      <p:sp>
        <p:nvSpPr>
          <p:cNvPr id="17" name="Flecha: pentágono 16">
            <a:extLst>
              <a:ext uri="{FF2B5EF4-FFF2-40B4-BE49-F238E27FC236}">
                <a16:creationId xmlns:a16="http://schemas.microsoft.com/office/drawing/2014/main" id="{C8283BCA-F59D-4C8C-8D34-6BCF34CE7385}"/>
              </a:ext>
            </a:extLst>
          </p:cNvPr>
          <p:cNvSpPr/>
          <p:nvPr/>
        </p:nvSpPr>
        <p:spPr>
          <a:xfrm>
            <a:off x="74635" y="4530835"/>
            <a:ext cx="3868716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sp>
        <p:nvSpPr>
          <p:cNvPr id="18" name="Flecha: pentágono 17">
            <a:extLst>
              <a:ext uri="{FF2B5EF4-FFF2-40B4-BE49-F238E27FC236}">
                <a16:creationId xmlns:a16="http://schemas.microsoft.com/office/drawing/2014/main" id="{1FFE5EF6-0778-4671-B733-974BE8D442E6}"/>
              </a:ext>
            </a:extLst>
          </p:cNvPr>
          <p:cNvSpPr/>
          <p:nvPr/>
        </p:nvSpPr>
        <p:spPr>
          <a:xfrm>
            <a:off x="0" y="812303"/>
            <a:ext cx="7807324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1CE26EA-8274-4445-91B5-E10B4F91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91250"/>
            <a:ext cx="2589322" cy="666750"/>
          </a:xfrm>
          <a:prstGeom prst="rect">
            <a:avLst/>
          </a:prstGeom>
        </p:spPr>
      </p:pic>
      <p:sp>
        <p:nvSpPr>
          <p:cNvPr id="20" name="Triángulo rectángulo 19">
            <a:extLst>
              <a:ext uri="{FF2B5EF4-FFF2-40B4-BE49-F238E27FC236}">
                <a16:creationId xmlns:a16="http://schemas.microsoft.com/office/drawing/2014/main" id="{A6E53FD5-FAA7-4250-90E2-6532DE034230}"/>
              </a:ext>
            </a:extLst>
          </p:cNvPr>
          <p:cNvSpPr/>
          <p:nvPr/>
        </p:nvSpPr>
        <p:spPr>
          <a:xfrm flipH="1">
            <a:off x="10382250" y="3582462"/>
            <a:ext cx="1809750" cy="3275537"/>
          </a:xfrm>
          <a:prstGeom prst="rtTriangle">
            <a:avLst/>
          </a:prstGeom>
          <a:solidFill>
            <a:srgbClr val="FF98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993141EC-8742-4D81-B1A1-D2077D035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3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5"/>
    </mc:Choice>
    <mc:Fallback>
      <p:transition spd="slow" advTm="5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28B0AF6B-C7B8-4D03-ACBD-BD154535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8301"/>
            <a:ext cx="2515779" cy="649699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9D8D353-7797-46C9-8C3D-42C484FEEDB1}"/>
              </a:ext>
            </a:extLst>
          </p:cNvPr>
          <p:cNvCxnSpPr>
            <a:cxnSpLocks/>
          </p:cNvCxnSpPr>
          <p:nvPr/>
        </p:nvCxnSpPr>
        <p:spPr>
          <a:xfrm>
            <a:off x="8021924" y="1082739"/>
            <a:ext cx="0" cy="453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8F9B78C0-7C70-4001-BACF-5BE69677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877" y="2393257"/>
            <a:ext cx="1701298" cy="1795902"/>
          </a:xfrm>
          <a:prstGeom prst="rect">
            <a:avLst/>
          </a:prstGeom>
        </p:spPr>
      </p:pic>
      <p:sp>
        <p:nvSpPr>
          <p:cNvPr id="14" name="Flecha: pentágono 13">
            <a:extLst>
              <a:ext uri="{FF2B5EF4-FFF2-40B4-BE49-F238E27FC236}">
                <a16:creationId xmlns:a16="http://schemas.microsoft.com/office/drawing/2014/main" id="{B328DE1E-F100-4DA4-8655-B2A6F2AB21D8}"/>
              </a:ext>
            </a:extLst>
          </p:cNvPr>
          <p:cNvSpPr/>
          <p:nvPr/>
        </p:nvSpPr>
        <p:spPr>
          <a:xfrm>
            <a:off x="74633" y="1741601"/>
            <a:ext cx="6764315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MOTIVACIÓN</a:t>
            </a:r>
          </a:p>
        </p:txBody>
      </p:sp>
      <p:sp>
        <p:nvSpPr>
          <p:cNvPr id="15" name="Flecha: pentágono 14">
            <a:extLst>
              <a:ext uri="{FF2B5EF4-FFF2-40B4-BE49-F238E27FC236}">
                <a16:creationId xmlns:a16="http://schemas.microsoft.com/office/drawing/2014/main" id="{1112CCF2-73E5-44A7-B981-A65DDB8C6BC2}"/>
              </a:ext>
            </a:extLst>
          </p:cNvPr>
          <p:cNvSpPr/>
          <p:nvPr/>
        </p:nvSpPr>
        <p:spPr>
          <a:xfrm>
            <a:off x="0" y="2671569"/>
            <a:ext cx="6095997" cy="666750"/>
          </a:xfrm>
          <a:prstGeom prst="homePlate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sp>
        <p:nvSpPr>
          <p:cNvPr id="16" name="Flecha: pentágono 15">
            <a:extLst>
              <a:ext uri="{FF2B5EF4-FFF2-40B4-BE49-F238E27FC236}">
                <a16:creationId xmlns:a16="http://schemas.microsoft.com/office/drawing/2014/main" id="{A70618A7-82D6-420F-95E3-0A005B352E48}"/>
              </a:ext>
            </a:extLst>
          </p:cNvPr>
          <p:cNvSpPr/>
          <p:nvPr/>
        </p:nvSpPr>
        <p:spPr>
          <a:xfrm>
            <a:off x="74634" y="3601537"/>
            <a:ext cx="5040292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</a:t>
            </a:r>
          </a:p>
        </p:txBody>
      </p:sp>
      <p:sp>
        <p:nvSpPr>
          <p:cNvPr id="17" name="Flecha: pentágono 16">
            <a:extLst>
              <a:ext uri="{FF2B5EF4-FFF2-40B4-BE49-F238E27FC236}">
                <a16:creationId xmlns:a16="http://schemas.microsoft.com/office/drawing/2014/main" id="{C8283BCA-F59D-4C8C-8D34-6BCF34CE7385}"/>
              </a:ext>
            </a:extLst>
          </p:cNvPr>
          <p:cNvSpPr/>
          <p:nvPr/>
        </p:nvSpPr>
        <p:spPr>
          <a:xfrm>
            <a:off x="74635" y="4530835"/>
            <a:ext cx="3868716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sp>
        <p:nvSpPr>
          <p:cNvPr id="18" name="Flecha: pentágono 17">
            <a:extLst>
              <a:ext uri="{FF2B5EF4-FFF2-40B4-BE49-F238E27FC236}">
                <a16:creationId xmlns:a16="http://schemas.microsoft.com/office/drawing/2014/main" id="{1FFE5EF6-0778-4671-B733-974BE8D442E6}"/>
              </a:ext>
            </a:extLst>
          </p:cNvPr>
          <p:cNvSpPr/>
          <p:nvPr/>
        </p:nvSpPr>
        <p:spPr>
          <a:xfrm>
            <a:off x="0" y="812303"/>
            <a:ext cx="7807324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1CE26EA-8274-4445-91B5-E10B4F91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91250"/>
            <a:ext cx="2589322" cy="666750"/>
          </a:xfrm>
          <a:prstGeom prst="rect">
            <a:avLst/>
          </a:prstGeom>
        </p:spPr>
      </p:pic>
      <p:sp>
        <p:nvSpPr>
          <p:cNvPr id="20" name="Triángulo rectángulo 19">
            <a:extLst>
              <a:ext uri="{FF2B5EF4-FFF2-40B4-BE49-F238E27FC236}">
                <a16:creationId xmlns:a16="http://schemas.microsoft.com/office/drawing/2014/main" id="{A6E53FD5-FAA7-4250-90E2-6532DE034230}"/>
              </a:ext>
            </a:extLst>
          </p:cNvPr>
          <p:cNvSpPr/>
          <p:nvPr/>
        </p:nvSpPr>
        <p:spPr>
          <a:xfrm flipH="1">
            <a:off x="10382250" y="3582462"/>
            <a:ext cx="1809750" cy="3275537"/>
          </a:xfrm>
          <a:prstGeom prst="rtTriangle">
            <a:avLst/>
          </a:prstGeom>
          <a:solidFill>
            <a:srgbClr val="FF98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30FFF2BA-1D77-48B5-9D5F-D375A39FE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8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1"/>
    </mc:Choice>
    <mc:Fallback>
      <p:transition spd="slow" advTm="7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28B0AF6B-C7B8-4D03-ACBD-BD154535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8301"/>
            <a:ext cx="2515779" cy="649699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9D8D353-7797-46C9-8C3D-42C484FEEDB1}"/>
              </a:ext>
            </a:extLst>
          </p:cNvPr>
          <p:cNvCxnSpPr>
            <a:cxnSpLocks/>
          </p:cNvCxnSpPr>
          <p:nvPr/>
        </p:nvCxnSpPr>
        <p:spPr>
          <a:xfrm>
            <a:off x="8021924" y="1082739"/>
            <a:ext cx="0" cy="453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8F9B78C0-7C70-4001-BACF-5BE69677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877" y="2393257"/>
            <a:ext cx="1701298" cy="1795902"/>
          </a:xfrm>
          <a:prstGeom prst="rect">
            <a:avLst/>
          </a:prstGeom>
        </p:spPr>
      </p:pic>
      <p:sp>
        <p:nvSpPr>
          <p:cNvPr id="14" name="Flecha: pentágono 13">
            <a:extLst>
              <a:ext uri="{FF2B5EF4-FFF2-40B4-BE49-F238E27FC236}">
                <a16:creationId xmlns:a16="http://schemas.microsoft.com/office/drawing/2014/main" id="{B328DE1E-F100-4DA4-8655-B2A6F2AB21D8}"/>
              </a:ext>
            </a:extLst>
          </p:cNvPr>
          <p:cNvSpPr/>
          <p:nvPr/>
        </p:nvSpPr>
        <p:spPr>
          <a:xfrm>
            <a:off x="74633" y="1741601"/>
            <a:ext cx="6764315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MOTIVACIÓN</a:t>
            </a:r>
          </a:p>
        </p:txBody>
      </p:sp>
      <p:sp>
        <p:nvSpPr>
          <p:cNvPr id="15" name="Flecha: pentágono 14">
            <a:extLst>
              <a:ext uri="{FF2B5EF4-FFF2-40B4-BE49-F238E27FC236}">
                <a16:creationId xmlns:a16="http://schemas.microsoft.com/office/drawing/2014/main" id="{1112CCF2-73E5-44A7-B981-A65DDB8C6BC2}"/>
              </a:ext>
            </a:extLst>
          </p:cNvPr>
          <p:cNvSpPr/>
          <p:nvPr/>
        </p:nvSpPr>
        <p:spPr>
          <a:xfrm>
            <a:off x="85960" y="2671569"/>
            <a:ext cx="6010037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sp>
        <p:nvSpPr>
          <p:cNvPr id="16" name="Flecha: pentágono 15">
            <a:extLst>
              <a:ext uri="{FF2B5EF4-FFF2-40B4-BE49-F238E27FC236}">
                <a16:creationId xmlns:a16="http://schemas.microsoft.com/office/drawing/2014/main" id="{A70618A7-82D6-420F-95E3-0A005B352E48}"/>
              </a:ext>
            </a:extLst>
          </p:cNvPr>
          <p:cNvSpPr/>
          <p:nvPr/>
        </p:nvSpPr>
        <p:spPr>
          <a:xfrm>
            <a:off x="0" y="3601537"/>
            <a:ext cx="5114926" cy="666750"/>
          </a:xfrm>
          <a:prstGeom prst="homePlate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</a:t>
            </a:r>
          </a:p>
        </p:txBody>
      </p:sp>
      <p:sp>
        <p:nvSpPr>
          <p:cNvPr id="17" name="Flecha: pentágono 16">
            <a:extLst>
              <a:ext uri="{FF2B5EF4-FFF2-40B4-BE49-F238E27FC236}">
                <a16:creationId xmlns:a16="http://schemas.microsoft.com/office/drawing/2014/main" id="{C8283BCA-F59D-4C8C-8D34-6BCF34CE7385}"/>
              </a:ext>
            </a:extLst>
          </p:cNvPr>
          <p:cNvSpPr/>
          <p:nvPr/>
        </p:nvSpPr>
        <p:spPr>
          <a:xfrm>
            <a:off x="74635" y="4530835"/>
            <a:ext cx="3868716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sp>
        <p:nvSpPr>
          <p:cNvPr id="18" name="Flecha: pentágono 17">
            <a:extLst>
              <a:ext uri="{FF2B5EF4-FFF2-40B4-BE49-F238E27FC236}">
                <a16:creationId xmlns:a16="http://schemas.microsoft.com/office/drawing/2014/main" id="{1FFE5EF6-0778-4671-B733-974BE8D442E6}"/>
              </a:ext>
            </a:extLst>
          </p:cNvPr>
          <p:cNvSpPr/>
          <p:nvPr/>
        </p:nvSpPr>
        <p:spPr>
          <a:xfrm>
            <a:off x="0" y="812303"/>
            <a:ext cx="7807324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1CE26EA-8274-4445-91B5-E10B4F91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91250"/>
            <a:ext cx="2589322" cy="666750"/>
          </a:xfrm>
          <a:prstGeom prst="rect">
            <a:avLst/>
          </a:prstGeom>
        </p:spPr>
      </p:pic>
      <p:sp>
        <p:nvSpPr>
          <p:cNvPr id="20" name="Triángulo rectángulo 19">
            <a:extLst>
              <a:ext uri="{FF2B5EF4-FFF2-40B4-BE49-F238E27FC236}">
                <a16:creationId xmlns:a16="http://schemas.microsoft.com/office/drawing/2014/main" id="{A6E53FD5-FAA7-4250-90E2-6532DE034230}"/>
              </a:ext>
            </a:extLst>
          </p:cNvPr>
          <p:cNvSpPr/>
          <p:nvPr/>
        </p:nvSpPr>
        <p:spPr>
          <a:xfrm flipH="1">
            <a:off x="10382250" y="3582462"/>
            <a:ext cx="1809750" cy="3275537"/>
          </a:xfrm>
          <a:prstGeom prst="rtTriangle">
            <a:avLst/>
          </a:prstGeom>
          <a:solidFill>
            <a:srgbClr val="FF98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6DA55D24-0CED-4247-B096-1F71CDB86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64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0"/>
    </mc:Choice>
    <mc:Fallback>
      <p:transition spd="slow" advTm="6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28B0AF6B-C7B8-4D03-ACBD-BD154535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8301"/>
            <a:ext cx="2515779" cy="649699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9D8D353-7797-46C9-8C3D-42C484FEEDB1}"/>
              </a:ext>
            </a:extLst>
          </p:cNvPr>
          <p:cNvCxnSpPr>
            <a:cxnSpLocks/>
          </p:cNvCxnSpPr>
          <p:nvPr/>
        </p:nvCxnSpPr>
        <p:spPr>
          <a:xfrm>
            <a:off x="8021924" y="1082739"/>
            <a:ext cx="0" cy="453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8F9B78C0-7C70-4001-BACF-5BE69677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877" y="2393257"/>
            <a:ext cx="1701298" cy="1795902"/>
          </a:xfrm>
          <a:prstGeom prst="rect">
            <a:avLst/>
          </a:prstGeom>
        </p:spPr>
      </p:pic>
      <p:sp>
        <p:nvSpPr>
          <p:cNvPr id="14" name="Flecha: pentágono 13">
            <a:extLst>
              <a:ext uri="{FF2B5EF4-FFF2-40B4-BE49-F238E27FC236}">
                <a16:creationId xmlns:a16="http://schemas.microsoft.com/office/drawing/2014/main" id="{B328DE1E-F100-4DA4-8655-B2A6F2AB21D8}"/>
              </a:ext>
            </a:extLst>
          </p:cNvPr>
          <p:cNvSpPr/>
          <p:nvPr/>
        </p:nvSpPr>
        <p:spPr>
          <a:xfrm>
            <a:off x="74633" y="1741601"/>
            <a:ext cx="6764315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MOTIVACIÓN</a:t>
            </a:r>
          </a:p>
        </p:txBody>
      </p:sp>
      <p:sp>
        <p:nvSpPr>
          <p:cNvPr id="15" name="Flecha: pentágono 14">
            <a:extLst>
              <a:ext uri="{FF2B5EF4-FFF2-40B4-BE49-F238E27FC236}">
                <a16:creationId xmlns:a16="http://schemas.microsoft.com/office/drawing/2014/main" id="{1112CCF2-73E5-44A7-B981-A65DDB8C6BC2}"/>
              </a:ext>
            </a:extLst>
          </p:cNvPr>
          <p:cNvSpPr/>
          <p:nvPr/>
        </p:nvSpPr>
        <p:spPr>
          <a:xfrm>
            <a:off x="85960" y="2671569"/>
            <a:ext cx="6010037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sp>
        <p:nvSpPr>
          <p:cNvPr id="16" name="Flecha: pentágono 15">
            <a:extLst>
              <a:ext uri="{FF2B5EF4-FFF2-40B4-BE49-F238E27FC236}">
                <a16:creationId xmlns:a16="http://schemas.microsoft.com/office/drawing/2014/main" id="{A70618A7-82D6-420F-95E3-0A005B352E48}"/>
              </a:ext>
            </a:extLst>
          </p:cNvPr>
          <p:cNvSpPr/>
          <p:nvPr/>
        </p:nvSpPr>
        <p:spPr>
          <a:xfrm>
            <a:off x="74634" y="3601537"/>
            <a:ext cx="5040292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</a:t>
            </a:r>
          </a:p>
        </p:txBody>
      </p:sp>
      <p:sp>
        <p:nvSpPr>
          <p:cNvPr id="17" name="Flecha: pentágono 16">
            <a:extLst>
              <a:ext uri="{FF2B5EF4-FFF2-40B4-BE49-F238E27FC236}">
                <a16:creationId xmlns:a16="http://schemas.microsoft.com/office/drawing/2014/main" id="{C8283BCA-F59D-4C8C-8D34-6BCF34CE7385}"/>
              </a:ext>
            </a:extLst>
          </p:cNvPr>
          <p:cNvSpPr/>
          <p:nvPr/>
        </p:nvSpPr>
        <p:spPr>
          <a:xfrm>
            <a:off x="0" y="4530835"/>
            <a:ext cx="3943351" cy="666750"/>
          </a:xfrm>
          <a:prstGeom prst="homePlate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sp>
        <p:nvSpPr>
          <p:cNvPr id="18" name="Flecha: pentágono 17">
            <a:extLst>
              <a:ext uri="{FF2B5EF4-FFF2-40B4-BE49-F238E27FC236}">
                <a16:creationId xmlns:a16="http://schemas.microsoft.com/office/drawing/2014/main" id="{1FFE5EF6-0778-4671-B733-974BE8D442E6}"/>
              </a:ext>
            </a:extLst>
          </p:cNvPr>
          <p:cNvSpPr/>
          <p:nvPr/>
        </p:nvSpPr>
        <p:spPr>
          <a:xfrm>
            <a:off x="0" y="812303"/>
            <a:ext cx="7807324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1CE26EA-8274-4445-91B5-E10B4F91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91250"/>
            <a:ext cx="2589322" cy="666750"/>
          </a:xfrm>
          <a:prstGeom prst="rect">
            <a:avLst/>
          </a:prstGeom>
        </p:spPr>
      </p:pic>
      <p:sp>
        <p:nvSpPr>
          <p:cNvPr id="20" name="Triángulo rectángulo 19">
            <a:extLst>
              <a:ext uri="{FF2B5EF4-FFF2-40B4-BE49-F238E27FC236}">
                <a16:creationId xmlns:a16="http://schemas.microsoft.com/office/drawing/2014/main" id="{A6E53FD5-FAA7-4250-90E2-6532DE034230}"/>
              </a:ext>
            </a:extLst>
          </p:cNvPr>
          <p:cNvSpPr/>
          <p:nvPr/>
        </p:nvSpPr>
        <p:spPr>
          <a:xfrm flipH="1">
            <a:off x="10382250" y="3582462"/>
            <a:ext cx="1809750" cy="3275537"/>
          </a:xfrm>
          <a:prstGeom prst="rtTriangle">
            <a:avLst/>
          </a:prstGeom>
          <a:solidFill>
            <a:srgbClr val="FF98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765A2449-C01B-4942-84F2-C3026FC22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8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5"/>
    </mc:Choice>
    <mc:Fallback>
      <p:transition spd="slow" advTm="11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Smartphone">
            <a:extLst>
              <a:ext uri="{FF2B5EF4-FFF2-40B4-BE49-F238E27FC236}">
                <a16:creationId xmlns:a16="http://schemas.microsoft.com/office/drawing/2014/main" id="{DE8E9416-DC39-49ED-A236-2035C8358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59967" y="1484644"/>
            <a:ext cx="4774580" cy="477458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28B0AF6B-C7B8-4D03-ACBD-BD154535E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08301"/>
            <a:ext cx="2515779" cy="649699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9D8D353-7797-46C9-8C3D-42C484FEEDB1}"/>
              </a:ext>
            </a:extLst>
          </p:cNvPr>
          <p:cNvCxnSpPr>
            <a:cxnSpLocks/>
          </p:cNvCxnSpPr>
          <p:nvPr/>
        </p:nvCxnSpPr>
        <p:spPr>
          <a:xfrm>
            <a:off x="8021924" y="1082739"/>
            <a:ext cx="0" cy="453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8F9B78C0-7C70-4001-BACF-5BE696772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0877" y="2393257"/>
            <a:ext cx="1701298" cy="17959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CE26EA-8274-4445-91B5-E10B4F9185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191250"/>
            <a:ext cx="2589322" cy="666750"/>
          </a:xfrm>
          <a:prstGeom prst="rect">
            <a:avLst/>
          </a:prstGeom>
        </p:spPr>
      </p:pic>
      <p:sp>
        <p:nvSpPr>
          <p:cNvPr id="20" name="Triángulo rectángulo 19">
            <a:extLst>
              <a:ext uri="{FF2B5EF4-FFF2-40B4-BE49-F238E27FC236}">
                <a16:creationId xmlns:a16="http://schemas.microsoft.com/office/drawing/2014/main" id="{A6E53FD5-FAA7-4250-90E2-6532DE034230}"/>
              </a:ext>
            </a:extLst>
          </p:cNvPr>
          <p:cNvSpPr/>
          <p:nvPr/>
        </p:nvSpPr>
        <p:spPr>
          <a:xfrm flipH="1">
            <a:off x="10382250" y="3582462"/>
            <a:ext cx="1809750" cy="3275537"/>
          </a:xfrm>
          <a:prstGeom prst="rtTriangle">
            <a:avLst/>
          </a:prstGeom>
          <a:solidFill>
            <a:srgbClr val="FF98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: pentágono 18">
            <a:extLst>
              <a:ext uri="{FF2B5EF4-FFF2-40B4-BE49-F238E27FC236}">
                <a16:creationId xmlns:a16="http://schemas.microsoft.com/office/drawing/2014/main" id="{9583EEF0-837D-44D9-9A41-046538E03F62}"/>
              </a:ext>
            </a:extLst>
          </p:cNvPr>
          <p:cNvSpPr/>
          <p:nvPr/>
        </p:nvSpPr>
        <p:spPr>
          <a:xfrm>
            <a:off x="0" y="812303"/>
            <a:ext cx="7807324" cy="666750"/>
          </a:xfrm>
          <a:prstGeom prst="homePlate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sp>
        <p:nvSpPr>
          <p:cNvPr id="21" name="Flecha: pentágono 20">
            <a:extLst>
              <a:ext uri="{FF2B5EF4-FFF2-40B4-BE49-F238E27FC236}">
                <a16:creationId xmlns:a16="http://schemas.microsoft.com/office/drawing/2014/main" id="{F31DBA06-57A9-4971-97A5-19DBECA8209D}"/>
              </a:ext>
            </a:extLst>
          </p:cNvPr>
          <p:cNvSpPr/>
          <p:nvPr/>
        </p:nvSpPr>
        <p:spPr>
          <a:xfrm>
            <a:off x="17137" y="2671569"/>
            <a:ext cx="123156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echa: pentágono 21">
            <a:extLst>
              <a:ext uri="{FF2B5EF4-FFF2-40B4-BE49-F238E27FC236}">
                <a16:creationId xmlns:a16="http://schemas.microsoft.com/office/drawing/2014/main" id="{7663209A-D3B8-4AF4-989E-762F4C52569E}"/>
              </a:ext>
            </a:extLst>
          </p:cNvPr>
          <p:cNvSpPr/>
          <p:nvPr/>
        </p:nvSpPr>
        <p:spPr>
          <a:xfrm>
            <a:off x="5810" y="3601537"/>
            <a:ext cx="888925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echa: pentágono 22">
            <a:extLst>
              <a:ext uri="{FF2B5EF4-FFF2-40B4-BE49-F238E27FC236}">
                <a16:creationId xmlns:a16="http://schemas.microsoft.com/office/drawing/2014/main" id="{295FD28B-ADD2-4783-A31F-7995F912D96F}"/>
              </a:ext>
            </a:extLst>
          </p:cNvPr>
          <p:cNvSpPr/>
          <p:nvPr/>
        </p:nvSpPr>
        <p:spPr>
          <a:xfrm>
            <a:off x="5811" y="4530835"/>
            <a:ext cx="51530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echa: pentágono 23">
            <a:extLst>
              <a:ext uri="{FF2B5EF4-FFF2-40B4-BE49-F238E27FC236}">
                <a16:creationId xmlns:a16="http://schemas.microsoft.com/office/drawing/2014/main" id="{DA168AD8-EA0F-4E2A-81E5-3B452313E797}"/>
              </a:ext>
            </a:extLst>
          </p:cNvPr>
          <p:cNvSpPr/>
          <p:nvPr/>
        </p:nvSpPr>
        <p:spPr>
          <a:xfrm>
            <a:off x="5808" y="1741601"/>
            <a:ext cx="1602117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0122FE3-74A3-4CBA-90D8-30A3FAF553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2168" y="2235961"/>
            <a:ext cx="1817981" cy="323196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1E76AE1-0099-4999-AB59-9620F084E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5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6"/>
    </mc:Choice>
    <mc:Fallback>
      <p:transition spd="slow" advTm="7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28B0AF6B-C7B8-4D03-ACBD-BD154535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8301"/>
            <a:ext cx="2515779" cy="649699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9D8D353-7797-46C9-8C3D-42C484FEEDB1}"/>
              </a:ext>
            </a:extLst>
          </p:cNvPr>
          <p:cNvCxnSpPr>
            <a:cxnSpLocks/>
          </p:cNvCxnSpPr>
          <p:nvPr/>
        </p:nvCxnSpPr>
        <p:spPr>
          <a:xfrm>
            <a:off x="8021924" y="1082739"/>
            <a:ext cx="0" cy="4535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8F9B78C0-7C70-4001-BACF-5BE69677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877" y="2393257"/>
            <a:ext cx="1701298" cy="1795902"/>
          </a:xfrm>
          <a:prstGeom prst="rect">
            <a:avLst/>
          </a:prstGeom>
        </p:spPr>
      </p:pic>
      <p:sp>
        <p:nvSpPr>
          <p:cNvPr id="15" name="Flecha: pentágono 14">
            <a:extLst>
              <a:ext uri="{FF2B5EF4-FFF2-40B4-BE49-F238E27FC236}">
                <a16:creationId xmlns:a16="http://schemas.microsoft.com/office/drawing/2014/main" id="{1112CCF2-73E5-44A7-B981-A65DDB8C6BC2}"/>
              </a:ext>
            </a:extLst>
          </p:cNvPr>
          <p:cNvSpPr/>
          <p:nvPr/>
        </p:nvSpPr>
        <p:spPr>
          <a:xfrm>
            <a:off x="17137" y="2671569"/>
            <a:ext cx="123156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echa: pentágono 15">
            <a:extLst>
              <a:ext uri="{FF2B5EF4-FFF2-40B4-BE49-F238E27FC236}">
                <a16:creationId xmlns:a16="http://schemas.microsoft.com/office/drawing/2014/main" id="{A70618A7-82D6-420F-95E3-0A005B352E48}"/>
              </a:ext>
            </a:extLst>
          </p:cNvPr>
          <p:cNvSpPr/>
          <p:nvPr/>
        </p:nvSpPr>
        <p:spPr>
          <a:xfrm>
            <a:off x="5810" y="3601537"/>
            <a:ext cx="888925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echa: pentágono 16">
            <a:extLst>
              <a:ext uri="{FF2B5EF4-FFF2-40B4-BE49-F238E27FC236}">
                <a16:creationId xmlns:a16="http://schemas.microsoft.com/office/drawing/2014/main" id="{C8283BCA-F59D-4C8C-8D34-6BCF34CE7385}"/>
              </a:ext>
            </a:extLst>
          </p:cNvPr>
          <p:cNvSpPr/>
          <p:nvPr/>
        </p:nvSpPr>
        <p:spPr>
          <a:xfrm>
            <a:off x="5811" y="4530835"/>
            <a:ext cx="515300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1CE26EA-8274-4445-91B5-E10B4F91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91250"/>
            <a:ext cx="2589322" cy="666750"/>
          </a:xfrm>
          <a:prstGeom prst="rect">
            <a:avLst/>
          </a:prstGeom>
        </p:spPr>
      </p:pic>
      <p:sp>
        <p:nvSpPr>
          <p:cNvPr id="20" name="Triángulo rectángulo 19">
            <a:extLst>
              <a:ext uri="{FF2B5EF4-FFF2-40B4-BE49-F238E27FC236}">
                <a16:creationId xmlns:a16="http://schemas.microsoft.com/office/drawing/2014/main" id="{A6E53FD5-FAA7-4250-90E2-6532DE034230}"/>
              </a:ext>
            </a:extLst>
          </p:cNvPr>
          <p:cNvSpPr/>
          <p:nvPr/>
        </p:nvSpPr>
        <p:spPr>
          <a:xfrm flipH="1">
            <a:off x="10382250" y="3582462"/>
            <a:ext cx="1809750" cy="3275537"/>
          </a:xfrm>
          <a:prstGeom prst="rtTriangle">
            <a:avLst/>
          </a:prstGeom>
          <a:solidFill>
            <a:srgbClr val="FF98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: pentágono 18">
            <a:extLst>
              <a:ext uri="{FF2B5EF4-FFF2-40B4-BE49-F238E27FC236}">
                <a16:creationId xmlns:a16="http://schemas.microsoft.com/office/drawing/2014/main" id="{65CEA95E-E044-4D48-8799-9FDEAC761A5E}"/>
              </a:ext>
            </a:extLst>
          </p:cNvPr>
          <p:cNvSpPr/>
          <p:nvPr/>
        </p:nvSpPr>
        <p:spPr>
          <a:xfrm>
            <a:off x="0" y="812303"/>
            <a:ext cx="7807324" cy="666750"/>
          </a:xfrm>
          <a:prstGeom prst="homePlate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MOTIVACIÓN</a:t>
            </a:r>
          </a:p>
        </p:txBody>
      </p:sp>
      <p:sp>
        <p:nvSpPr>
          <p:cNvPr id="21" name="Flecha: pentágono 20">
            <a:extLst>
              <a:ext uri="{FF2B5EF4-FFF2-40B4-BE49-F238E27FC236}">
                <a16:creationId xmlns:a16="http://schemas.microsoft.com/office/drawing/2014/main" id="{06EFA11A-BBFC-497D-9AB3-765D7CD35601}"/>
              </a:ext>
            </a:extLst>
          </p:cNvPr>
          <p:cNvSpPr/>
          <p:nvPr/>
        </p:nvSpPr>
        <p:spPr>
          <a:xfrm>
            <a:off x="5808" y="1741601"/>
            <a:ext cx="1602117" cy="666750"/>
          </a:xfrm>
          <a:prstGeom prst="homePlate">
            <a:avLst/>
          </a:prstGeom>
          <a:solidFill>
            <a:srgbClr val="A1C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" name="Gráfico 36">
            <a:extLst>
              <a:ext uri="{FF2B5EF4-FFF2-40B4-BE49-F238E27FC236}">
                <a16:creationId xmlns:a16="http://schemas.microsoft.com/office/drawing/2014/main" id="{A50D8593-697B-4954-B4D5-3B79B4AF8C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156654"/>
              </p:ext>
            </p:extLst>
          </p:nvPr>
        </p:nvGraphicFramePr>
        <p:xfrm>
          <a:off x="2046331" y="1741601"/>
          <a:ext cx="5295139" cy="3598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71" name="Audio 70">
            <a:hlinkClick r:id="" action="ppaction://media"/>
            <a:extLst>
              <a:ext uri="{FF2B5EF4-FFF2-40B4-BE49-F238E27FC236}">
                <a16:creationId xmlns:a16="http://schemas.microsoft.com/office/drawing/2014/main" id="{1CB4E583-669A-422C-86AC-BE01E8B21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9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48"/>
    </mc:Choice>
    <mc:Fallback>
      <p:transition spd="slow" advTm="19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1088</TotalTime>
  <Words>179</Words>
  <Application>Microsoft Office PowerPoint</Application>
  <PresentationFormat>Panorámica</PresentationFormat>
  <Paragraphs>110</Paragraphs>
  <Slides>19</Slides>
  <Notes>0</Notes>
  <HiddenSlides>0</HiddenSlides>
  <MMClips>19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Trebuchet MS</vt:lpstr>
      <vt:lpstr>Wingdings</vt:lpstr>
      <vt:lpstr>Wingdings 3</vt:lpstr>
      <vt:lpstr>Faceta</vt:lpstr>
      <vt:lpstr>Medicamentario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Yolanda</dc:creator>
  <cp:lastModifiedBy>Yolanda</cp:lastModifiedBy>
  <cp:revision>56</cp:revision>
  <dcterms:created xsi:type="dcterms:W3CDTF">2018-06-10T07:08:08Z</dcterms:created>
  <dcterms:modified xsi:type="dcterms:W3CDTF">2018-06-11T10:31:24Z</dcterms:modified>
</cp:coreProperties>
</file>