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C56C00-61C1-49E8-8CF8-1979E9645D84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a-ES"/>
        </a:p>
      </dgm:t>
    </dgm:pt>
    <dgm:pt modelId="{8662DF85-36FD-4150-9948-B983F6729D52}">
      <dgm:prSet phldrT="[Texto]"/>
      <dgm:spPr/>
      <dgm:t>
        <a:bodyPr/>
        <a:lstStyle/>
        <a:p>
          <a:r>
            <a:rPr lang="ca-ES" b="1" noProof="0" dirty="0" smtClean="0">
              <a:latin typeface="Arial" pitchFamily="34" charset="0"/>
              <a:cs typeface="Arial" pitchFamily="34" charset="0"/>
            </a:rPr>
            <a:t>Aprendre l’especificació J2EE</a:t>
          </a:r>
          <a:endParaRPr lang="ca-ES" b="1" noProof="0" dirty="0">
            <a:latin typeface="Arial" pitchFamily="34" charset="0"/>
            <a:cs typeface="Arial" pitchFamily="34" charset="0"/>
          </a:endParaRPr>
        </a:p>
      </dgm:t>
    </dgm:pt>
    <dgm:pt modelId="{0FB2C9FE-C704-4FA8-929D-B2A7AB3DE812}" type="parTrans" cxnId="{0BFE084D-E1A2-4D60-8F04-41EB7A092BC8}">
      <dgm:prSet/>
      <dgm:spPr/>
      <dgm:t>
        <a:bodyPr/>
        <a:lstStyle/>
        <a:p>
          <a:endParaRPr lang="ca-ES"/>
        </a:p>
      </dgm:t>
    </dgm:pt>
    <dgm:pt modelId="{82204F6D-643F-4F61-9DC4-7C98536632DB}" type="sibTrans" cxnId="{0BFE084D-E1A2-4D60-8F04-41EB7A092BC8}">
      <dgm:prSet/>
      <dgm:spPr/>
      <dgm:t>
        <a:bodyPr/>
        <a:lstStyle/>
        <a:p>
          <a:endParaRPr lang="ca-ES"/>
        </a:p>
      </dgm:t>
    </dgm:pt>
    <dgm:pt modelId="{6CAA532F-4521-43F4-9AD0-8997DAC9D4DE}">
      <dgm:prSet phldrT="[Texto]"/>
      <dgm:spPr/>
      <dgm:t>
        <a:bodyPr/>
        <a:lstStyle/>
        <a:p>
          <a:r>
            <a:rPr lang="ca-ES" noProof="0" smtClean="0"/>
            <a:t>Concretament, Struts2, JSP, Hibernate. Avançar per una corba d’aprenentatge progresiva i autodidàctica</a:t>
          </a:r>
          <a:endParaRPr lang="ca-ES" noProof="0"/>
        </a:p>
      </dgm:t>
    </dgm:pt>
    <dgm:pt modelId="{DFFF6CF3-1F24-4B36-AFDF-398203DF64E2}" type="parTrans" cxnId="{BA94B243-12F8-4A03-9052-5132176A5CD6}">
      <dgm:prSet/>
      <dgm:spPr/>
      <dgm:t>
        <a:bodyPr/>
        <a:lstStyle/>
        <a:p>
          <a:endParaRPr lang="ca-ES"/>
        </a:p>
      </dgm:t>
    </dgm:pt>
    <dgm:pt modelId="{F635ABAA-D974-4EFC-80B2-24CC336C22E6}" type="sibTrans" cxnId="{BA94B243-12F8-4A03-9052-5132176A5CD6}">
      <dgm:prSet/>
      <dgm:spPr/>
      <dgm:t>
        <a:bodyPr/>
        <a:lstStyle/>
        <a:p>
          <a:endParaRPr lang="ca-ES"/>
        </a:p>
      </dgm:t>
    </dgm:pt>
    <dgm:pt modelId="{17099F24-097B-4F50-9D23-B7EB5BB6A591}">
      <dgm:prSet phldrT="[Texto]"/>
      <dgm:spPr/>
      <dgm:t>
        <a:bodyPr/>
        <a:lstStyle/>
        <a:p>
          <a:r>
            <a:rPr lang="ca-ES" b="1" noProof="0" dirty="0" smtClean="0">
              <a:latin typeface="Arial" pitchFamily="34" charset="0"/>
              <a:cs typeface="Arial" pitchFamily="34" charset="0"/>
            </a:rPr>
            <a:t>Aplicar els coneixements adquirits durant la carrera</a:t>
          </a:r>
          <a:endParaRPr lang="ca-ES" b="1" noProof="0" dirty="0">
            <a:latin typeface="Arial" pitchFamily="34" charset="0"/>
            <a:cs typeface="Arial" pitchFamily="34" charset="0"/>
          </a:endParaRPr>
        </a:p>
      </dgm:t>
    </dgm:pt>
    <dgm:pt modelId="{164724E5-977B-45C2-B699-0322003F61A4}" type="parTrans" cxnId="{6C363620-D3EB-4030-ACE9-7D744CDC8F99}">
      <dgm:prSet/>
      <dgm:spPr/>
      <dgm:t>
        <a:bodyPr/>
        <a:lstStyle/>
        <a:p>
          <a:endParaRPr lang="ca-ES"/>
        </a:p>
      </dgm:t>
    </dgm:pt>
    <dgm:pt modelId="{6908F76F-1B5F-4AA9-BD0D-DE24754A7F4D}" type="sibTrans" cxnId="{6C363620-D3EB-4030-ACE9-7D744CDC8F99}">
      <dgm:prSet/>
      <dgm:spPr/>
      <dgm:t>
        <a:bodyPr/>
        <a:lstStyle/>
        <a:p>
          <a:endParaRPr lang="ca-ES"/>
        </a:p>
      </dgm:t>
    </dgm:pt>
    <dgm:pt modelId="{7E1B34C0-ED68-4B11-8F4D-C43AA6DA544A}">
      <dgm:prSet phldrT="[Texto]"/>
      <dgm:spPr/>
      <dgm:t>
        <a:bodyPr/>
        <a:lstStyle/>
        <a:p>
          <a:r>
            <a:rPr lang="ca-ES" noProof="0" dirty="0" smtClean="0"/>
            <a:t>Posar a prova els coneixements adquirits durant tots els semestres i relacionar-los i establir una relació i col·laboració amb les noves tecnologies i aplicacions apreses durant  la corba d’aprenentatge.</a:t>
          </a:r>
          <a:endParaRPr lang="ca-ES" noProof="0" dirty="0"/>
        </a:p>
      </dgm:t>
    </dgm:pt>
    <dgm:pt modelId="{6661E240-628D-4527-AF1A-44425FA07774}" type="parTrans" cxnId="{CCDAB15B-C40B-4502-BD2E-0DF7823BFA44}">
      <dgm:prSet/>
      <dgm:spPr/>
      <dgm:t>
        <a:bodyPr/>
        <a:lstStyle/>
        <a:p>
          <a:endParaRPr lang="ca-ES"/>
        </a:p>
      </dgm:t>
    </dgm:pt>
    <dgm:pt modelId="{6C2316A4-D341-4FC8-96BF-FAEAB44E1904}" type="sibTrans" cxnId="{CCDAB15B-C40B-4502-BD2E-0DF7823BFA44}">
      <dgm:prSet/>
      <dgm:spPr/>
      <dgm:t>
        <a:bodyPr/>
        <a:lstStyle/>
        <a:p>
          <a:endParaRPr lang="ca-ES"/>
        </a:p>
      </dgm:t>
    </dgm:pt>
    <dgm:pt modelId="{A0CD5126-BAE6-4E30-972E-3E9CC84A5E93}">
      <dgm:prSet phldrT="[Texto]"/>
      <dgm:spPr/>
      <dgm:t>
        <a:bodyPr/>
        <a:lstStyle/>
        <a:p>
          <a:r>
            <a:rPr lang="ca-ES" b="1" noProof="0" dirty="0" smtClean="0">
              <a:latin typeface="Arial" pitchFamily="34" charset="0"/>
              <a:cs typeface="Arial" pitchFamily="34" charset="0"/>
            </a:rPr>
            <a:t>Enfrontar-se a un problema real</a:t>
          </a:r>
          <a:endParaRPr lang="ca-ES" b="1" noProof="0" dirty="0">
            <a:latin typeface="Arial" pitchFamily="34" charset="0"/>
            <a:cs typeface="Arial" pitchFamily="34" charset="0"/>
          </a:endParaRPr>
        </a:p>
      </dgm:t>
    </dgm:pt>
    <dgm:pt modelId="{35595632-0FF8-4429-87DD-16CBBA94B6C6}" type="parTrans" cxnId="{EDF619E6-5AA3-4E0A-AAC8-6EF7E8F2BA91}">
      <dgm:prSet/>
      <dgm:spPr/>
      <dgm:t>
        <a:bodyPr/>
        <a:lstStyle/>
        <a:p>
          <a:endParaRPr lang="ca-ES"/>
        </a:p>
      </dgm:t>
    </dgm:pt>
    <dgm:pt modelId="{2801A5E7-C902-455B-A3FA-EB137EC60940}" type="sibTrans" cxnId="{EDF619E6-5AA3-4E0A-AAC8-6EF7E8F2BA91}">
      <dgm:prSet/>
      <dgm:spPr/>
      <dgm:t>
        <a:bodyPr/>
        <a:lstStyle/>
        <a:p>
          <a:endParaRPr lang="ca-ES"/>
        </a:p>
      </dgm:t>
    </dgm:pt>
    <dgm:pt modelId="{1F5484C8-386D-44BF-907E-3BDF536D4C07}">
      <dgm:prSet phldrT="[Texto]"/>
      <dgm:spPr/>
      <dgm:t>
        <a:bodyPr/>
        <a:lstStyle/>
        <a:p>
          <a:r>
            <a:rPr lang="ca-ES" noProof="0" dirty="0" smtClean="0"/>
            <a:t>Donar una solució real a un problema real de magnituds considerables, amb uns terminis d’entrega en contra i fent una bona gestió del temps a dedicar al projecte.</a:t>
          </a:r>
          <a:endParaRPr lang="ca-ES" noProof="0" dirty="0"/>
        </a:p>
      </dgm:t>
    </dgm:pt>
    <dgm:pt modelId="{9BE4593C-820B-4914-ABB2-34CEA34AC98D}" type="parTrans" cxnId="{FFB3A89A-B18C-422D-9FF8-05D9E0CB8056}">
      <dgm:prSet/>
      <dgm:spPr/>
      <dgm:t>
        <a:bodyPr/>
        <a:lstStyle/>
        <a:p>
          <a:endParaRPr lang="ca-ES"/>
        </a:p>
      </dgm:t>
    </dgm:pt>
    <dgm:pt modelId="{BEA4A173-F8B6-484B-9618-F7EA61FC6937}" type="sibTrans" cxnId="{FFB3A89A-B18C-422D-9FF8-05D9E0CB8056}">
      <dgm:prSet/>
      <dgm:spPr/>
      <dgm:t>
        <a:bodyPr/>
        <a:lstStyle/>
        <a:p>
          <a:endParaRPr lang="ca-ES"/>
        </a:p>
      </dgm:t>
    </dgm:pt>
    <dgm:pt modelId="{38F3DD7F-CDBE-49A6-85CB-E5EA8A65750A}" type="pres">
      <dgm:prSet presAssocID="{65C56C00-61C1-49E8-8CF8-1979E9645D84}" presName="Name0" presStyleCnt="0">
        <dgm:presLayoutVars>
          <dgm:chMax/>
          <dgm:chPref/>
          <dgm:dir/>
        </dgm:presLayoutVars>
      </dgm:prSet>
      <dgm:spPr/>
    </dgm:pt>
    <dgm:pt modelId="{E007E053-39C7-4A5C-A08B-F5B996F0B1FF}" type="pres">
      <dgm:prSet presAssocID="{8662DF85-36FD-4150-9948-B983F6729D52}" presName="parenttextcomposite" presStyleCnt="0"/>
      <dgm:spPr/>
    </dgm:pt>
    <dgm:pt modelId="{4CD70CD4-966A-4A52-AC62-469A153EC87E}" type="pres">
      <dgm:prSet presAssocID="{8662DF85-36FD-4150-9948-B983F6729D5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23DDBB5-56E8-4B03-937C-4B89B9BA3633}" type="pres">
      <dgm:prSet presAssocID="{8662DF85-36FD-4150-9948-B983F6729D52}" presName="composite" presStyleCnt="0"/>
      <dgm:spPr/>
    </dgm:pt>
    <dgm:pt modelId="{6B9E1210-9994-4C87-8279-74EFEBFC19E5}" type="pres">
      <dgm:prSet presAssocID="{8662DF85-36FD-4150-9948-B983F6729D52}" presName="chevron1" presStyleLbl="alignNode1" presStyleIdx="0" presStyleCnt="21"/>
      <dgm:spPr/>
    </dgm:pt>
    <dgm:pt modelId="{7A55354D-2A29-4C0E-BB97-49CDAE141A35}" type="pres">
      <dgm:prSet presAssocID="{8662DF85-36FD-4150-9948-B983F6729D52}" presName="chevron2" presStyleLbl="alignNode1" presStyleIdx="1" presStyleCnt="21"/>
      <dgm:spPr/>
    </dgm:pt>
    <dgm:pt modelId="{8E38BE55-7747-485B-BD0E-9C7BFC7129D8}" type="pres">
      <dgm:prSet presAssocID="{8662DF85-36FD-4150-9948-B983F6729D52}" presName="chevron3" presStyleLbl="alignNode1" presStyleIdx="2" presStyleCnt="21"/>
      <dgm:spPr/>
    </dgm:pt>
    <dgm:pt modelId="{D8B0A598-F5D4-4A2E-A627-259837455296}" type="pres">
      <dgm:prSet presAssocID="{8662DF85-36FD-4150-9948-B983F6729D52}" presName="chevron4" presStyleLbl="alignNode1" presStyleIdx="3" presStyleCnt="21"/>
      <dgm:spPr/>
    </dgm:pt>
    <dgm:pt modelId="{F1747C52-AB8A-426D-AA0C-3A02235038FD}" type="pres">
      <dgm:prSet presAssocID="{8662DF85-36FD-4150-9948-B983F6729D52}" presName="chevron5" presStyleLbl="alignNode1" presStyleIdx="4" presStyleCnt="21"/>
      <dgm:spPr/>
    </dgm:pt>
    <dgm:pt modelId="{3A33ADFF-FCDB-4C5C-B530-7E14C3D93E09}" type="pres">
      <dgm:prSet presAssocID="{8662DF85-36FD-4150-9948-B983F6729D52}" presName="chevron6" presStyleLbl="alignNode1" presStyleIdx="5" presStyleCnt="21"/>
      <dgm:spPr/>
    </dgm:pt>
    <dgm:pt modelId="{ECAFB2B5-1B7C-4889-BDBF-C38082F68AFF}" type="pres">
      <dgm:prSet presAssocID="{8662DF85-36FD-4150-9948-B983F6729D52}" presName="chevron7" presStyleLbl="alignNode1" presStyleIdx="6" presStyleCnt="21"/>
      <dgm:spPr/>
    </dgm:pt>
    <dgm:pt modelId="{83CD4A38-9261-491D-9451-EC26A688B8A4}" type="pres">
      <dgm:prSet presAssocID="{8662DF85-36FD-4150-9948-B983F6729D52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6996914-0872-4E1A-A36A-07072D5F3810}" type="pres">
      <dgm:prSet presAssocID="{82204F6D-643F-4F61-9DC4-7C98536632DB}" presName="sibTrans" presStyleCnt="0"/>
      <dgm:spPr/>
    </dgm:pt>
    <dgm:pt modelId="{79AF4933-1437-484D-B315-C1C45C38104F}" type="pres">
      <dgm:prSet presAssocID="{17099F24-097B-4F50-9D23-B7EB5BB6A591}" presName="parenttextcomposite" presStyleCnt="0"/>
      <dgm:spPr/>
    </dgm:pt>
    <dgm:pt modelId="{BFAAC707-EF9E-4705-8406-0A30EA225716}" type="pres">
      <dgm:prSet presAssocID="{17099F24-097B-4F50-9D23-B7EB5BB6A591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ADA4AE8-9032-4788-B07A-6CF12EB00184}" type="pres">
      <dgm:prSet presAssocID="{17099F24-097B-4F50-9D23-B7EB5BB6A591}" presName="composite" presStyleCnt="0"/>
      <dgm:spPr/>
    </dgm:pt>
    <dgm:pt modelId="{C4240A08-BF95-48B0-8526-F277F11ED652}" type="pres">
      <dgm:prSet presAssocID="{17099F24-097B-4F50-9D23-B7EB5BB6A591}" presName="chevron1" presStyleLbl="alignNode1" presStyleIdx="7" presStyleCnt="21"/>
      <dgm:spPr/>
    </dgm:pt>
    <dgm:pt modelId="{9BADC419-E4E0-4437-A979-824C94D717B1}" type="pres">
      <dgm:prSet presAssocID="{17099F24-097B-4F50-9D23-B7EB5BB6A591}" presName="chevron2" presStyleLbl="alignNode1" presStyleIdx="8" presStyleCnt="21"/>
      <dgm:spPr/>
    </dgm:pt>
    <dgm:pt modelId="{2AAF94C5-9999-418D-A8C7-9D1E2F152CED}" type="pres">
      <dgm:prSet presAssocID="{17099F24-097B-4F50-9D23-B7EB5BB6A591}" presName="chevron3" presStyleLbl="alignNode1" presStyleIdx="9" presStyleCnt="21"/>
      <dgm:spPr/>
    </dgm:pt>
    <dgm:pt modelId="{7E04D3E1-9BD0-4441-9889-5BDCFDA30D2A}" type="pres">
      <dgm:prSet presAssocID="{17099F24-097B-4F50-9D23-B7EB5BB6A591}" presName="chevron4" presStyleLbl="alignNode1" presStyleIdx="10" presStyleCnt="21"/>
      <dgm:spPr/>
    </dgm:pt>
    <dgm:pt modelId="{AAC9F032-D30C-4DD9-AF02-C930110FBEDF}" type="pres">
      <dgm:prSet presAssocID="{17099F24-097B-4F50-9D23-B7EB5BB6A591}" presName="chevron5" presStyleLbl="alignNode1" presStyleIdx="11" presStyleCnt="21"/>
      <dgm:spPr/>
    </dgm:pt>
    <dgm:pt modelId="{63809210-913A-4595-A928-25BBCABEBA05}" type="pres">
      <dgm:prSet presAssocID="{17099F24-097B-4F50-9D23-B7EB5BB6A591}" presName="chevron6" presStyleLbl="alignNode1" presStyleIdx="12" presStyleCnt="21"/>
      <dgm:spPr/>
    </dgm:pt>
    <dgm:pt modelId="{5A16F948-BE7C-4777-BC8A-950511D57BD0}" type="pres">
      <dgm:prSet presAssocID="{17099F24-097B-4F50-9D23-B7EB5BB6A591}" presName="chevron7" presStyleLbl="alignNode1" presStyleIdx="13" presStyleCnt="21"/>
      <dgm:spPr/>
    </dgm:pt>
    <dgm:pt modelId="{19F43663-D8F5-4A37-B199-7D8C9F0FCE36}" type="pres">
      <dgm:prSet presAssocID="{17099F24-097B-4F50-9D23-B7EB5BB6A59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092AAC8-2C79-4078-B665-88536A6C81B0}" type="pres">
      <dgm:prSet presAssocID="{6908F76F-1B5F-4AA9-BD0D-DE24754A7F4D}" presName="sibTrans" presStyleCnt="0"/>
      <dgm:spPr/>
    </dgm:pt>
    <dgm:pt modelId="{2185A93A-272B-4DC4-8FAB-C2C2C636039B}" type="pres">
      <dgm:prSet presAssocID="{A0CD5126-BAE6-4E30-972E-3E9CC84A5E93}" presName="parenttextcomposite" presStyleCnt="0"/>
      <dgm:spPr/>
    </dgm:pt>
    <dgm:pt modelId="{1845DFF0-9BA3-42BB-85DD-E04E305D1F99}" type="pres">
      <dgm:prSet presAssocID="{A0CD5126-BAE6-4E30-972E-3E9CC84A5E93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0D6FEE0-F0C5-4DBD-8E4F-4BB81887A307}" type="pres">
      <dgm:prSet presAssocID="{A0CD5126-BAE6-4E30-972E-3E9CC84A5E93}" presName="composite" presStyleCnt="0"/>
      <dgm:spPr/>
    </dgm:pt>
    <dgm:pt modelId="{4CAD37C5-E9AB-4FEC-8CA7-87BA7787DCFC}" type="pres">
      <dgm:prSet presAssocID="{A0CD5126-BAE6-4E30-972E-3E9CC84A5E93}" presName="chevron1" presStyleLbl="alignNode1" presStyleIdx="14" presStyleCnt="21"/>
      <dgm:spPr/>
    </dgm:pt>
    <dgm:pt modelId="{BEAC4FC8-EDD1-4153-8775-8C8A5061BA3F}" type="pres">
      <dgm:prSet presAssocID="{A0CD5126-BAE6-4E30-972E-3E9CC84A5E93}" presName="chevron2" presStyleLbl="alignNode1" presStyleIdx="15" presStyleCnt="21"/>
      <dgm:spPr/>
    </dgm:pt>
    <dgm:pt modelId="{4B170A11-C317-4CB2-B9CB-B3F59D372405}" type="pres">
      <dgm:prSet presAssocID="{A0CD5126-BAE6-4E30-972E-3E9CC84A5E93}" presName="chevron3" presStyleLbl="alignNode1" presStyleIdx="16" presStyleCnt="21"/>
      <dgm:spPr/>
    </dgm:pt>
    <dgm:pt modelId="{9E7A4686-B529-4E06-BD41-750A998B9A2E}" type="pres">
      <dgm:prSet presAssocID="{A0CD5126-BAE6-4E30-972E-3E9CC84A5E93}" presName="chevron4" presStyleLbl="alignNode1" presStyleIdx="17" presStyleCnt="21"/>
      <dgm:spPr/>
    </dgm:pt>
    <dgm:pt modelId="{41EC2D5C-C23F-4430-8922-54EA7EFEF721}" type="pres">
      <dgm:prSet presAssocID="{A0CD5126-BAE6-4E30-972E-3E9CC84A5E93}" presName="chevron5" presStyleLbl="alignNode1" presStyleIdx="18" presStyleCnt="21"/>
      <dgm:spPr/>
    </dgm:pt>
    <dgm:pt modelId="{7EC89A73-8176-4743-88A0-A622461B388E}" type="pres">
      <dgm:prSet presAssocID="{A0CD5126-BAE6-4E30-972E-3E9CC84A5E93}" presName="chevron6" presStyleLbl="alignNode1" presStyleIdx="19" presStyleCnt="21"/>
      <dgm:spPr/>
    </dgm:pt>
    <dgm:pt modelId="{E7CA87B2-1379-4E54-B5B6-18EC061EEC95}" type="pres">
      <dgm:prSet presAssocID="{A0CD5126-BAE6-4E30-972E-3E9CC84A5E93}" presName="chevron7" presStyleLbl="alignNode1" presStyleIdx="20" presStyleCnt="21"/>
      <dgm:spPr/>
    </dgm:pt>
    <dgm:pt modelId="{A19B4B74-3E92-4C32-9C39-F0178BCC53C5}" type="pres">
      <dgm:prSet presAssocID="{A0CD5126-BAE6-4E30-972E-3E9CC84A5E93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CBECF34D-FC3A-4071-A76E-650802827ACB}" type="presOf" srcId="{7E1B34C0-ED68-4B11-8F4D-C43AA6DA544A}" destId="{19F43663-D8F5-4A37-B199-7D8C9F0FCE36}" srcOrd="0" destOrd="0" presId="urn:microsoft.com/office/officeart/2008/layout/VerticalAccentList"/>
    <dgm:cxn modelId="{FCFEDD3D-7F76-41C0-800A-2F97C50054E2}" type="presOf" srcId="{17099F24-097B-4F50-9D23-B7EB5BB6A591}" destId="{BFAAC707-EF9E-4705-8406-0A30EA225716}" srcOrd="0" destOrd="0" presId="urn:microsoft.com/office/officeart/2008/layout/VerticalAccentList"/>
    <dgm:cxn modelId="{CCDAB15B-C40B-4502-BD2E-0DF7823BFA44}" srcId="{17099F24-097B-4F50-9D23-B7EB5BB6A591}" destId="{7E1B34C0-ED68-4B11-8F4D-C43AA6DA544A}" srcOrd="0" destOrd="0" parTransId="{6661E240-628D-4527-AF1A-44425FA07774}" sibTransId="{6C2316A4-D341-4FC8-96BF-FAEAB44E1904}"/>
    <dgm:cxn modelId="{EDF619E6-5AA3-4E0A-AAC8-6EF7E8F2BA91}" srcId="{65C56C00-61C1-49E8-8CF8-1979E9645D84}" destId="{A0CD5126-BAE6-4E30-972E-3E9CC84A5E93}" srcOrd="2" destOrd="0" parTransId="{35595632-0FF8-4429-87DD-16CBBA94B6C6}" sibTransId="{2801A5E7-C902-455B-A3FA-EB137EC60940}"/>
    <dgm:cxn modelId="{9EAD8415-4A2B-4CC5-89DB-0EA5E1184BE3}" type="presOf" srcId="{A0CD5126-BAE6-4E30-972E-3E9CC84A5E93}" destId="{1845DFF0-9BA3-42BB-85DD-E04E305D1F99}" srcOrd="0" destOrd="0" presId="urn:microsoft.com/office/officeart/2008/layout/VerticalAccentList"/>
    <dgm:cxn modelId="{0BFE084D-E1A2-4D60-8F04-41EB7A092BC8}" srcId="{65C56C00-61C1-49E8-8CF8-1979E9645D84}" destId="{8662DF85-36FD-4150-9948-B983F6729D52}" srcOrd="0" destOrd="0" parTransId="{0FB2C9FE-C704-4FA8-929D-B2A7AB3DE812}" sibTransId="{82204F6D-643F-4F61-9DC4-7C98536632DB}"/>
    <dgm:cxn modelId="{6C363620-D3EB-4030-ACE9-7D744CDC8F99}" srcId="{65C56C00-61C1-49E8-8CF8-1979E9645D84}" destId="{17099F24-097B-4F50-9D23-B7EB5BB6A591}" srcOrd="1" destOrd="0" parTransId="{164724E5-977B-45C2-B699-0322003F61A4}" sibTransId="{6908F76F-1B5F-4AA9-BD0D-DE24754A7F4D}"/>
    <dgm:cxn modelId="{3A60CF8A-7435-4EC5-8C56-C687D7EBE58B}" type="presOf" srcId="{8662DF85-36FD-4150-9948-B983F6729D52}" destId="{4CD70CD4-966A-4A52-AC62-469A153EC87E}" srcOrd="0" destOrd="0" presId="urn:microsoft.com/office/officeart/2008/layout/VerticalAccentList"/>
    <dgm:cxn modelId="{FFB3A89A-B18C-422D-9FF8-05D9E0CB8056}" srcId="{A0CD5126-BAE6-4E30-972E-3E9CC84A5E93}" destId="{1F5484C8-386D-44BF-907E-3BDF536D4C07}" srcOrd="0" destOrd="0" parTransId="{9BE4593C-820B-4914-ABB2-34CEA34AC98D}" sibTransId="{BEA4A173-F8B6-484B-9618-F7EA61FC6937}"/>
    <dgm:cxn modelId="{32A8CE09-6293-4252-94DA-9C78E5B0289A}" type="presOf" srcId="{6CAA532F-4521-43F4-9AD0-8997DAC9D4DE}" destId="{83CD4A38-9261-491D-9451-EC26A688B8A4}" srcOrd="0" destOrd="0" presId="urn:microsoft.com/office/officeart/2008/layout/VerticalAccentList"/>
    <dgm:cxn modelId="{4EA2B7F6-3281-4171-8FD2-B36303EF0F82}" type="presOf" srcId="{65C56C00-61C1-49E8-8CF8-1979E9645D84}" destId="{38F3DD7F-CDBE-49A6-85CB-E5EA8A65750A}" srcOrd="0" destOrd="0" presId="urn:microsoft.com/office/officeart/2008/layout/VerticalAccentList"/>
    <dgm:cxn modelId="{BA94B243-12F8-4A03-9052-5132176A5CD6}" srcId="{8662DF85-36FD-4150-9948-B983F6729D52}" destId="{6CAA532F-4521-43F4-9AD0-8997DAC9D4DE}" srcOrd="0" destOrd="0" parTransId="{DFFF6CF3-1F24-4B36-AFDF-398203DF64E2}" sibTransId="{F635ABAA-D974-4EFC-80B2-24CC336C22E6}"/>
    <dgm:cxn modelId="{9DB06317-3048-4A7C-A046-CBB0ABDC2F01}" type="presOf" srcId="{1F5484C8-386D-44BF-907E-3BDF536D4C07}" destId="{A19B4B74-3E92-4C32-9C39-F0178BCC53C5}" srcOrd="0" destOrd="0" presId="urn:microsoft.com/office/officeart/2008/layout/VerticalAccentList"/>
    <dgm:cxn modelId="{596912A4-6C59-4AD2-9CB3-FD8C771089D0}" type="presParOf" srcId="{38F3DD7F-CDBE-49A6-85CB-E5EA8A65750A}" destId="{E007E053-39C7-4A5C-A08B-F5B996F0B1FF}" srcOrd="0" destOrd="0" presId="urn:microsoft.com/office/officeart/2008/layout/VerticalAccentList"/>
    <dgm:cxn modelId="{C316A136-C250-4704-B67A-E9180CA7EDE2}" type="presParOf" srcId="{E007E053-39C7-4A5C-A08B-F5B996F0B1FF}" destId="{4CD70CD4-966A-4A52-AC62-469A153EC87E}" srcOrd="0" destOrd="0" presId="urn:microsoft.com/office/officeart/2008/layout/VerticalAccentList"/>
    <dgm:cxn modelId="{288C8973-B6D0-4B00-8B70-C907C1AD4B85}" type="presParOf" srcId="{38F3DD7F-CDBE-49A6-85CB-E5EA8A65750A}" destId="{323DDBB5-56E8-4B03-937C-4B89B9BA3633}" srcOrd="1" destOrd="0" presId="urn:microsoft.com/office/officeart/2008/layout/VerticalAccentList"/>
    <dgm:cxn modelId="{BD0C149D-B1DF-4795-885C-070F9B8833EF}" type="presParOf" srcId="{323DDBB5-56E8-4B03-937C-4B89B9BA3633}" destId="{6B9E1210-9994-4C87-8279-74EFEBFC19E5}" srcOrd="0" destOrd="0" presId="urn:microsoft.com/office/officeart/2008/layout/VerticalAccentList"/>
    <dgm:cxn modelId="{A016AB28-CBFF-4E9F-888C-0F436817AFF0}" type="presParOf" srcId="{323DDBB5-56E8-4B03-937C-4B89B9BA3633}" destId="{7A55354D-2A29-4C0E-BB97-49CDAE141A35}" srcOrd="1" destOrd="0" presId="urn:microsoft.com/office/officeart/2008/layout/VerticalAccentList"/>
    <dgm:cxn modelId="{19919068-4AE0-4DDD-93CF-1088CB6D52C9}" type="presParOf" srcId="{323DDBB5-56E8-4B03-937C-4B89B9BA3633}" destId="{8E38BE55-7747-485B-BD0E-9C7BFC7129D8}" srcOrd="2" destOrd="0" presId="urn:microsoft.com/office/officeart/2008/layout/VerticalAccentList"/>
    <dgm:cxn modelId="{FB065F2F-64EC-4A9C-8971-ACAF372C9723}" type="presParOf" srcId="{323DDBB5-56E8-4B03-937C-4B89B9BA3633}" destId="{D8B0A598-F5D4-4A2E-A627-259837455296}" srcOrd="3" destOrd="0" presId="urn:microsoft.com/office/officeart/2008/layout/VerticalAccentList"/>
    <dgm:cxn modelId="{DFC3ABCB-C748-4759-8B7B-5AFAFD505C94}" type="presParOf" srcId="{323DDBB5-56E8-4B03-937C-4B89B9BA3633}" destId="{F1747C52-AB8A-426D-AA0C-3A02235038FD}" srcOrd="4" destOrd="0" presId="urn:microsoft.com/office/officeart/2008/layout/VerticalAccentList"/>
    <dgm:cxn modelId="{7EA8F3E3-EBAE-4ABB-BD5B-79CDAAACE4A4}" type="presParOf" srcId="{323DDBB5-56E8-4B03-937C-4B89B9BA3633}" destId="{3A33ADFF-FCDB-4C5C-B530-7E14C3D93E09}" srcOrd="5" destOrd="0" presId="urn:microsoft.com/office/officeart/2008/layout/VerticalAccentList"/>
    <dgm:cxn modelId="{22C82A41-01FA-4560-BA92-DC4BAC42B12A}" type="presParOf" srcId="{323DDBB5-56E8-4B03-937C-4B89B9BA3633}" destId="{ECAFB2B5-1B7C-4889-BDBF-C38082F68AFF}" srcOrd="6" destOrd="0" presId="urn:microsoft.com/office/officeart/2008/layout/VerticalAccentList"/>
    <dgm:cxn modelId="{1F7A51C1-4302-4ECB-9EC3-02F76049D879}" type="presParOf" srcId="{323DDBB5-56E8-4B03-937C-4B89B9BA3633}" destId="{83CD4A38-9261-491D-9451-EC26A688B8A4}" srcOrd="7" destOrd="0" presId="urn:microsoft.com/office/officeart/2008/layout/VerticalAccentList"/>
    <dgm:cxn modelId="{7C0F2056-91BA-4BAB-8B7C-918B500A9187}" type="presParOf" srcId="{38F3DD7F-CDBE-49A6-85CB-E5EA8A65750A}" destId="{F6996914-0872-4E1A-A36A-07072D5F3810}" srcOrd="2" destOrd="0" presId="urn:microsoft.com/office/officeart/2008/layout/VerticalAccentList"/>
    <dgm:cxn modelId="{F5B96A86-886D-44C4-AFFD-40280B1B496D}" type="presParOf" srcId="{38F3DD7F-CDBE-49A6-85CB-E5EA8A65750A}" destId="{79AF4933-1437-484D-B315-C1C45C38104F}" srcOrd="3" destOrd="0" presId="urn:microsoft.com/office/officeart/2008/layout/VerticalAccentList"/>
    <dgm:cxn modelId="{EA1F8207-A903-44B9-8F29-663FF6F45A21}" type="presParOf" srcId="{79AF4933-1437-484D-B315-C1C45C38104F}" destId="{BFAAC707-EF9E-4705-8406-0A30EA225716}" srcOrd="0" destOrd="0" presId="urn:microsoft.com/office/officeart/2008/layout/VerticalAccentList"/>
    <dgm:cxn modelId="{0D116610-FD3B-4DEF-824F-9D81BAF2F5EF}" type="presParOf" srcId="{38F3DD7F-CDBE-49A6-85CB-E5EA8A65750A}" destId="{1ADA4AE8-9032-4788-B07A-6CF12EB00184}" srcOrd="4" destOrd="0" presId="urn:microsoft.com/office/officeart/2008/layout/VerticalAccentList"/>
    <dgm:cxn modelId="{BD9EE93E-4DF2-45DA-AD84-ACC485E4582A}" type="presParOf" srcId="{1ADA4AE8-9032-4788-B07A-6CF12EB00184}" destId="{C4240A08-BF95-48B0-8526-F277F11ED652}" srcOrd="0" destOrd="0" presId="urn:microsoft.com/office/officeart/2008/layout/VerticalAccentList"/>
    <dgm:cxn modelId="{E0A502D5-836F-4283-8CD3-5AE2E96821BE}" type="presParOf" srcId="{1ADA4AE8-9032-4788-B07A-6CF12EB00184}" destId="{9BADC419-E4E0-4437-A979-824C94D717B1}" srcOrd="1" destOrd="0" presId="urn:microsoft.com/office/officeart/2008/layout/VerticalAccentList"/>
    <dgm:cxn modelId="{D4B5526A-A8FC-4434-A7F5-861D7F6EBF45}" type="presParOf" srcId="{1ADA4AE8-9032-4788-B07A-6CF12EB00184}" destId="{2AAF94C5-9999-418D-A8C7-9D1E2F152CED}" srcOrd="2" destOrd="0" presId="urn:microsoft.com/office/officeart/2008/layout/VerticalAccentList"/>
    <dgm:cxn modelId="{6948021F-4BF0-4308-8B3A-45E2E21D013C}" type="presParOf" srcId="{1ADA4AE8-9032-4788-B07A-6CF12EB00184}" destId="{7E04D3E1-9BD0-4441-9889-5BDCFDA30D2A}" srcOrd="3" destOrd="0" presId="urn:microsoft.com/office/officeart/2008/layout/VerticalAccentList"/>
    <dgm:cxn modelId="{F4AA96C7-FE99-4506-9428-0E1BE2463716}" type="presParOf" srcId="{1ADA4AE8-9032-4788-B07A-6CF12EB00184}" destId="{AAC9F032-D30C-4DD9-AF02-C930110FBEDF}" srcOrd="4" destOrd="0" presId="urn:microsoft.com/office/officeart/2008/layout/VerticalAccentList"/>
    <dgm:cxn modelId="{22B80A11-97EF-4AC8-9D71-0029D165C214}" type="presParOf" srcId="{1ADA4AE8-9032-4788-B07A-6CF12EB00184}" destId="{63809210-913A-4595-A928-25BBCABEBA05}" srcOrd="5" destOrd="0" presId="urn:microsoft.com/office/officeart/2008/layout/VerticalAccentList"/>
    <dgm:cxn modelId="{B65CF945-4296-4FFC-B206-1807E2705809}" type="presParOf" srcId="{1ADA4AE8-9032-4788-B07A-6CF12EB00184}" destId="{5A16F948-BE7C-4777-BC8A-950511D57BD0}" srcOrd="6" destOrd="0" presId="urn:microsoft.com/office/officeart/2008/layout/VerticalAccentList"/>
    <dgm:cxn modelId="{24827F00-3187-4928-A3CA-AB19D6BF271B}" type="presParOf" srcId="{1ADA4AE8-9032-4788-B07A-6CF12EB00184}" destId="{19F43663-D8F5-4A37-B199-7D8C9F0FCE36}" srcOrd="7" destOrd="0" presId="urn:microsoft.com/office/officeart/2008/layout/VerticalAccentList"/>
    <dgm:cxn modelId="{B23E4B6A-3F01-4ED6-82D2-266A8676FBFA}" type="presParOf" srcId="{38F3DD7F-CDBE-49A6-85CB-E5EA8A65750A}" destId="{6092AAC8-2C79-4078-B665-88536A6C81B0}" srcOrd="5" destOrd="0" presId="urn:microsoft.com/office/officeart/2008/layout/VerticalAccentList"/>
    <dgm:cxn modelId="{5B16A77B-CADD-40A2-ABE6-4186B4076528}" type="presParOf" srcId="{38F3DD7F-CDBE-49A6-85CB-E5EA8A65750A}" destId="{2185A93A-272B-4DC4-8FAB-C2C2C636039B}" srcOrd="6" destOrd="0" presId="urn:microsoft.com/office/officeart/2008/layout/VerticalAccentList"/>
    <dgm:cxn modelId="{85EB2F75-D5EE-4CD5-82B1-E52B4A03F3AD}" type="presParOf" srcId="{2185A93A-272B-4DC4-8FAB-C2C2C636039B}" destId="{1845DFF0-9BA3-42BB-85DD-E04E305D1F99}" srcOrd="0" destOrd="0" presId="urn:microsoft.com/office/officeart/2008/layout/VerticalAccentList"/>
    <dgm:cxn modelId="{BA0F9293-D794-4189-AF5B-E887E73BB3F4}" type="presParOf" srcId="{38F3DD7F-CDBE-49A6-85CB-E5EA8A65750A}" destId="{10D6FEE0-F0C5-4DBD-8E4F-4BB81887A307}" srcOrd="7" destOrd="0" presId="urn:microsoft.com/office/officeart/2008/layout/VerticalAccentList"/>
    <dgm:cxn modelId="{0673A81F-8357-48FB-88E0-A4E0629C68E8}" type="presParOf" srcId="{10D6FEE0-F0C5-4DBD-8E4F-4BB81887A307}" destId="{4CAD37C5-E9AB-4FEC-8CA7-87BA7787DCFC}" srcOrd="0" destOrd="0" presId="urn:microsoft.com/office/officeart/2008/layout/VerticalAccentList"/>
    <dgm:cxn modelId="{61B4BB4F-FE96-484C-8F76-80842CD01AFA}" type="presParOf" srcId="{10D6FEE0-F0C5-4DBD-8E4F-4BB81887A307}" destId="{BEAC4FC8-EDD1-4153-8775-8C8A5061BA3F}" srcOrd="1" destOrd="0" presId="urn:microsoft.com/office/officeart/2008/layout/VerticalAccentList"/>
    <dgm:cxn modelId="{B58AB588-9A03-41A3-933D-14B8302057C2}" type="presParOf" srcId="{10D6FEE0-F0C5-4DBD-8E4F-4BB81887A307}" destId="{4B170A11-C317-4CB2-B9CB-B3F59D372405}" srcOrd="2" destOrd="0" presId="urn:microsoft.com/office/officeart/2008/layout/VerticalAccentList"/>
    <dgm:cxn modelId="{224E24C5-2424-4B67-B749-CA8708BA8EAF}" type="presParOf" srcId="{10D6FEE0-F0C5-4DBD-8E4F-4BB81887A307}" destId="{9E7A4686-B529-4E06-BD41-750A998B9A2E}" srcOrd="3" destOrd="0" presId="urn:microsoft.com/office/officeart/2008/layout/VerticalAccentList"/>
    <dgm:cxn modelId="{65D08920-CE7E-4470-94B4-2A4451CA3887}" type="presParOf" srcId="{10D6FEE0-F0C5-4DBD-8E4F-4BB81887A307}" destId="{41EC2D5C-C23F-4430-8922-54EA7EFEF721}" srcOrd="4" destOrd="0" presId="urn:microsoft.com/office/officeart/2008/layout/VerticalAccentList"/>
    <dgm:cxn modelId="{85DDBA89-9B7A-417F-B607-8BD378F321D1}" type="presParOf" srcId="{10D6FEE0-F0C5-4DBD-8E4F-4BB81887A307}" destId="{7EC89A73-8176-4743-88A0-A622461B388E}" srcOrd="5" destOrd="0" presId="urn:microsoft.com/office/officeart/2008/layout/VerticalAccentList"/>
    <dgm:cxn modelId="{48CD8EFC-6951-42D9-8DE3-EE45814C3D65}" type="presParOf" srcId="{10D6FEE0-F0C5-4DBD-8E4F-4BB81887A307}" destId="{E7CA87B2-1379-4E54-B5B6-18EC061EEC95}" srcOrd="6" destOrd="0" presId="urn:microsoft.com/office/officeart/2008/layout/VerticalAccentList"/>
    <dgm:cxn modelId="{C76013EE-B883-4B27-8EB3-F135B6DE68B4}" type="presParOf" srcId="{10D6FEE0-F0C5-4DBD-8E4F-4BB81887A307}" destId="{A19B4B74-3E92-4C32-9C39-F0178BCC53C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E38826-FEC0-43B1-98D7-489CDC60C46C}" type="doc">
      <dgm:prSet loTypeId="urn:microsoft.com/office/officeart/2005/8/layout/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ca-ES"/>
        </a:p>
      </dgm:t>
    </dgm:pt>
    <dgm:pt modelId="{7376C8D9-0D15-4A91-BCE5-6CC4C87D8738}">
      <dgm:prSet phldrT="[Texto]" custT="1"/>
      <dgm:spPr/>
      <dgm:t>
        <a:bodyPr/>
        <a:lstStyle/>
        <a:p>
          <a:r>
            <a:rPr lang="ca-ES" sz="1600" b="1" noProof="0" smtClean="0">
              <a:latin typeface="Arial" pitchFamily="34" charset="0"/>
              <a:cs typeface="Arial" pitchFamily="34" charset="0"/>
            </a:rPr>
            <a:t>Sistema per usuaris amb tres nivells de privilegis</a:t>
          </a:r>
          <a:endParaRPr lang="ca-ES" sz="1600" b="1" noProof="0">
            <a:latin typeface="Arial" pitchFamily="34" charset="0"/>
            <a:cs typeface="Arial" pitchFamily="34" charset="0"/>
          </a:endParaRPr>
        </a:p>
      </dgm:t>
    </dgm:pt>
    <dgm:pt modelId="{FAF677C7-0362-44EB-BB9D-301BFE614F50}" type="parTrans" cxnId="{75F09BB2-B687-4913-9B61-DE085497901F}">
      <dgm:prSet/>
      <dgm:spPr/>
      <dgm:t>
        <a:bodyPr/>
        <a:lstStyle/>
        <a:p>
          <a:endParaRPr lang="ca-ES"/>
        </a:p>
      </dgm:t>
    </dgm:pt>
    <dgm:pt modelId="{F0875BF9-A01D-46F0-BA57-07CDE2B8E734}" type="sibTrans" cxnId="{75F09BB2-B687-4913-9B61-DE085497901F}">
      <dgm:prSet/>
      <dgm:spPr/>
      <dgm:t>
        <a:bodyPr/>
        <a:lstStyle/>
        <a:p>
          <a:endParaRPr lang="ca-ES"/>
        </a:p>
      </dgm:t>
    </dgm:pt>
    <dgm:pt modelId="{C820EDDE-3E83-4042-85D2-E43F0EB8BEB3}">
      <dgm:prSet phldrT="[Texto]" custT="1"/>
      <dgm:spPr/>
      <dgm:t>
        <a:bodyPr/>
        <a:lstStyle/>
        <a:p>
          <a:r>
            <a:rPr lang="ca-ES" sz="1600" b="1" noProof="0" dirty="0" smtClean="0">
              <a:latin typeface="Arial" pitchFamily="34" charset="0"/>
              <a:cs typeface="Arial" pitchFamily="34" charset="0"/>
            </a:rPr>
            <a:t>Catàleg de cerca de llibres</a:t>
          </a:r>
          <a:endParaRPr lang="ca-ES" sz="1600" b="1" noProof="0" dirty="0">
            <a:latin typeface="Arial" pitchFamily="34" charset="0"/>
            <a:cs typeface="Arial" pitchFamily="34" charset="0"/>
          </a:endParaRPr>
        </a:p>
      </dgm:t>
    </dgm:pt>
    <dgm:pt modelId="{3295BB09-6817-477F-98C9-4BF25075A517}" type="parTrans" cxnId="{1A212BFD-7AC1-4A25-9F34-4115770BDA40}">
      <dgm:prSet/>
      <dgm:spPr/>
      <dgm:t>
        <a:bodyPr/>
        <a:lstStyle/>
        <a:p>
          <a:endParaRPr lang="ca-ES"/>
        </a:p>
      </dgm:t>
    </dgm:pt>
    <dgm:pt modelId="{094A4DCF-CB1D-438B-9FE9-675EA04A812C}" type="sibTrans" cxnId="{1A212BFD-7AC1-4A25-9F34-4115770BDA40}">
      <dgm:prSet/>
      <dgm:spPr/>
      <dgm:t>
        <a:bodyPr/>
        <a:lstStyle/>
        <a:p>
          <a:endParaRPr lang="ca-ES"/>
        </a:p>
      </dgm:t>
    </dgm:pt>
    <dgm:pt modelId="{E86A3E26-22C0-47C5-86C7-0B9C369B276E}">
      <dgm:prSet phldrT="[Texto]" custT="1"/>
      <dgm:spPr/>
      <dgm:t>
        <a:bodyPr/>
        <a:lstStyle/>
        <a:p>
          <a:r>
            <a:rPr lang="ca-ES" sz="1600" b="1" noProof="0" dirty="0" smtClean="0">
              <a:latin typeface="Arial" pitchFamily="34" charset="0"/>
              <a:cs typeface="Arial" pitchFamily="34" charset="0"/>
            </a:rPr>
            <a:t>Sistema de compra per carretó</a:t>
          </a:r>
          <a:endParaRPr lang="ca-ES" sz="1600" b="1" noProof="0" dirty="0">
            <a:latin typeface="Arial" pitchFamily="34" charset="0"/>
            <a:cs typeface="Arial" pitchFamily="34" charset="0"/>
          </a:endParaRPr>
        </a:p>
      </dgm:t>
    </dgm:pt>
    <dgm:pt modelId="{9BAD7212-8A5E-4017-92F0-176AF54AFB3D}" type="parTrans" cxnId="{E6EB5DC0-9C67-43BA-BCA5-74CF99135D09}">
      <dgm:prSet/>
      <dgm:spPr/>
      <dgm:t>
        <a:bodyPr/>
        <a:lstStyle/>
        <a:p>
          <a:endParaRPr lang="ca-ES"/>
        </a:p>
      </dgm:t>
    </dgm:pt>
    <dgm:pt modelId="{123740FF-5545-469F-824B-319253AECC8B}" type="sibTrans" cxnId="{E6EB5DC0-9C67-43BA-BCA5-74CF99135D09}">
      <dgm:prSet/>
      <dgm:spPr/>
      <dgm:t>
        <a:bodyPr/>
        <a:lstStyle/>
        <a:p>
          <a:endParaRPr lang="ca-ES"/>
        </a:p>
      </dgm:t>
    </dgm:pt>
    <dgm:pt modelId="{BF9076BE-8057-48DE-AE93-E73A9257D078}">
      <dgm:prSet phldrT="[Texto]" custT="1"/>
      <dgm:spPr/>
      <dgm:t>
        <a:bodyPr/>
        <a:lstStyle/>
        <a:p>
          <a:r>
            <a:rPr lang="ca-ES" sz="1600" noProof="0" smtClean="0">
              <a:latin typeface="Arial" pitchFamily="34" charset="0"/>
              <a:cs typeface="Arial" pitchFamily="34" charset="0"/>
            </a:rPr>
            <a:t>Usuari, Manteniment i Administrador. Cada un amb diferents privilegis.</a:t>
          </a:r>
          <a:endParaRPr lang="ca-ES" sz="1600" noProof="0">
            <a:latin typeface="Arial" pitchFamily="34" charset="0"/>
            <a:cs typeface="Arial" pitchFamily="34" charset="0"/>
          </a:endParaRPr>
        </a:p>
      </dgm:t>
    </dgm:pt>
    <dgm:pt modelId="{A743803A-C2C0-47F7-B5C7-BA32D800E900}" type="parTrans" cxnId="{C0EC2AE3-0B6D-4388-BEFE-2CEDCBF8E2EA}">
      <dgm:prSet/>
      <dgm:spPr/>
      <dgm:t>
        <a:bodyPr/>
        <a:lstStyle/>
        <a:p>
          <a:endParaRPr lang="ca-ES"/>
        </a:p>
      </dgm:t>
    </dgm:pt>
    <dgm:pt modelId="{3DE052B2-2E6D-492A-A3B1-D9FF8A820FCB}" type="sibTrans" cxnId="{C0EC2AE3-0B6D-4388-BEFE-2CEDCBF8E2EA}">
      <dgm:prSet/>
      <dgm:spPr/>
      <dgm:t>
        <a:bodyPr/>
        <a:lstStyle/>
        <a:p>
          <a:endParaRPr lang="ca-ES"/>
        </a:p>
      </dgm:t>
    </dgm:pt>
    <dgm:pt modelId="{8823BF23-4126-43FB-AA15-8BB74E9D76F1}">
      <dgm:prSet phldrT="[Texto]" custT="1"/>
      <dgm:spPr/>
      <dgm:t>
        <a:bodyPr/>
        <a:lstStyle/>
        <a:p>
          <a:r>
            <a:rPr lang="ca-ES" sz="1600" noProof="0" dirty="0" smtClean="0">
              <a:latin typeface="Arial" pitchFamily="34" charset="0"/>
              <a:cs typeface="Arial" pitchFamily="34" charset="0"/>
            </a:rPr>
            <a:t>Criteris de cerca </a:t>
          </a:r>
          <a:r>
            <a:rPr lang="ca-ES" sz="1600" noProof="0" dirty="0" err="1" smtClean="0">
              <a:latin typeface="Arial" pitchFamily="34" charset="0"/>
              <a:cs typeface="Arial" pitchFamily="34" charset="0"/>
            </a:rPr>
            <a:t>configurables</a:t>
          </a:r>
          <a:r>
            <a:rPr lang="ca-ES" sz="1600" noProof="0" dirty="0" smtClean="0">
              <a:latin typeface="Arial" pitchFamily="34" charset="0"/>
              <a:cs typeface="Arial" pitchFamily="34" charset="0"/>
            </a:rPr>
            <a:t>.</a:t>
          </a:r>
          <a:endParaRPr lang="ca-ES" sz="1600" noProof="0" dirty="0">
            <a:latin typeface="Arial" pitchFamily="34" charset="0"/>
            <a:cs typeface="Arial" pitchFamily="34" charset="0"/>
          </a:endParaRPr>
        </a:p>
      </dgm:t>
    </dgm:pt>
    <dgm:pt modelId="{4BCEF727-B3C5-432B-B8B6-B3DAE51C13CF}" type="parTrans" cxnId="{49A93319-A8A9-4D0E-AC6B-8AEDF42EB683}">
      <dgm:prSet/>
      <dgm:spPr/>
      <dgm:t>
        <a:bodyPr/>
        <a:lstStyle/>
        <a:p>
          <a:endParaRPr lang="ca-ES"/>
        </a:p>
      </dgm:t>
    </dgm:pt>
    <dgm:pt modelId="{1867AAEA-E045-4EA3-ABB5-A29C4B335318}" type="sibTrans" cxnId="{49A93319-A8A9-4D0E-AC6B-8AEDF42EB683}">
      <dgm:prSet/>
      <dgm:spPr/>
      <dgm:t>
        <a:bodyPr/>
        <a:lstStyle/>
        <a:p>
          <a:endParaRPr lang="ca-ES"/>
        </a:p>
      </dgm:t>
    </dgm:pt>
    <dgm:pt modelId="{3C4C5EBD-2354-4A8B-9EAA-05B932EAC640}">
      <dgm:prSet phldrT="[Texto]" custT="1"/>
      <dgm:spPr/>
      <dgm:t>
        <a:bodyPr/>
        <a:lstStyle/>
        <a:p>
          <a:r>
            <a:rPr lang="ca-ES" sz="1600" noProof="0" dirty="0" smtClean="0">
              <a:latin typeface="Arial" pitchFamily="34" charset="0"/>
              <a:cs typeface="Arial" pitchFamily="34" charset="0"/>
            </a:rPr>
            <a:t>Sistema de </a:t>
          </a:r>
          <a:r>
            <a:rPr lang="ca-ES" sz="1600" noProof="0" dirty="0" err="1" smtClean="0">
              <a:latin typeface="Arial" pitchFamily="34" charset="0"/>
              <a:cs typeface="Arial" pitchFamily="34" charset="0"/>
            </a:rPr>
            <a:t>Login</a:t>
          </a:r>
          <a:r>
            <a:rPr lang="ca-ES" sz="1600" noProof="0" dirty="0" smtClean="0">
              <a:latin typeface="Arial" pitchFamily="34" charset="0"/>
              <a:cs typeface="Arial" pitchFamily="34" charset="0"/>
            </a:rPr>
            <a:t> i sessions dels diferents usuaris.</a:t>
          </a:r>
          <a:endParaRPr lang="ca-ES" sz="1600" noProof="0" dirty="0">
            <a:latin typeface="Arial" pitchFamily="34" charset="0"/>
            <a:cs typeface="Arial" pitchFamily="34" charset="0"/>
          </a:endParaRPr>
        </a:p>
      </dgm:t>
    </dgm:pt>
    <dgm:pt modelId="{5C37766F-807F-493A-AE00-8A074442D446}" type="parTrans" cxnId="{BCDBFCD8-8F11-4DBE-AA70-496C88CCB0B0}">
      <dgm:prSet/>
      <dgm:spPr/>
      <dgm:t>
        <a:bodyPr/>
        <a:lstStyle/>
        <a:p>
          <a:endParaRPr lang="ca-ES"/>
        </a:p>
      </dgm:t>
    </dgm:pt>
    <dgm:pt modelId="{63ED67F5-DE99-45A1-9501-7C65F5A9F834}" type="sibTrans" cxnId="{BCDBFCD8-8F11-4DBE-AA70-496C88CCB0B0}">
      <dgm:prSet/>
      <dgm:spPr/>
      <dgm:t>
        <a:bodyPr/>
        <a:lstStyle/>
        <a:p>
          <a:endParaRPr lang="ca-ES"/>
        </a:p>
      </dgm:t>
    </dgm:pt>
    <dgm:pt modelId="{93BA1F30-6F2F-4053-895C-6D05DC155F03}">
      <dgm:prSet phldrT="[Texto]" custT="1"/>
      <dgm:spPr/>
      <dgm:t>
        <a:bodyPr/>
        <a:lstStyle/>
        <a:p>
          <a:r>
            <a:rPr lang="ca-ES" sz="1600" noProof="0" dirty="0" smtClean="0">
              <a:latin typeface="Arial" pitchFamily="34" charset="0"/>
              <a:cs typeface="Arial" pitchFamily="34" charset="0"/>
            </a:rPr>
            <a:t>Llibres nous i de segona mà aportats pels usuaris.</a:t>
          </a:r>
          <a:endParaRPr lang="ca-ES" sz="1600" noProof="0" dirty="0">
            <a:latin typeface="Arial" pitchFamily="34" charset="0"/>
            <a:cs typeface="Arial" pitchFamily="34" charset="0"/>
          </a:endParaRPr>
        </a:p>
      </dgm:t>
    </dgm:pt>
    <dgm:pt modelId="{8F57660D-55E0-46B9-896E-E56BB79A4270}" type="parTrans" cxnId="{6331E51B-09B4-4E0B-A5E1-52A13F61EC28}">
      <dgm:prSet/>
      <dgm:spPr/>
      <dgm:t>
        <a:bodyPr/>
        <a:lstStyle/>
        <a:p>
          <a:endParaRPr lang="ca-ES"/>
        </a:p>
      </dgm:t>
    </dgm:pt>
    <dgm:pt modelId="{17E01DD6-8AF6-4589-B3C6-FCF9D6BF8F1B}" type="sibTrans" cxnId="{6331E51B-09B4-4E0B-A5E1-52A13F61EC28}">
      <dgm:prSet/>
      <dgm:spPr/>
      <dgm:t>
        <a:bodyPr/>
        <a:lstStyle/>
        <a:p>
          <a:endParaRPr lang="ca-ES"/>
        </a:p>
      </dgm:t>
    </dgm:pt>
    <dgm:pt modelId="{C1DEEA16-1E08-42B7-9876-DFD6B0A99BD3}">
      <dgm:prSet phldrT="[Texto]" custT="1"/>
      <dgm:spPr/>
      <dgm:t>
        <a:bodyPr/>
        <a:lstStyle/>
        <a:p>
          <a:r>
            <a:rPr lang="ca-ES" sz="1600" noProof="0" dirty="0" smtClean="0">
              <a:latin typeface="Arial" pitchFamily="34" charset="0"/>
              <a:cs typeface="Arial" pitchFamily="34" charset="0"/>
            </a:rPr>
            <a:t>Controlable per client.</a:t>
          </a:r>
          <a:endParaRPr lang="ca-ES" sz="1600" noProof="0" dirty="0">
            <a:latin typeface="Arial" pitchFamily="34" charset="0"/>
            <a:cs typeface="Arial" pitchFamily="34" charset="0"/>
          </a:endParaRPr>
        </a:p>
      </dgm:t>
    </dgm:pt>
    <dgm:pt modelId="{2BF1AA05-A950-4E63-A1B1-CBD14DDD794D}" type="parTrans" cxnId="{06BABA78-EE11-482D-BA68-62D3D585A7A2}">
      <dgm:prSet/>
      <dgm:spPr/>
      <dgm:t>
        <a:bodyPr/>
        <a:lstStyle/>
        <a:p>
          <a:endParaRPr lang="ca-ES"/>
        </a:p>
      </dgm:t>
    </dgm:pt>
    <dgm:pt modelId="{8F4B2D44-92B2-402A-85D7-FC7096DD12D3}" type="sibTrans" cxnId="{06BABA78-EE11-482D-BA68-62D3D585A7A2}">
      <dgm:prSet/>
      <dgm:spPr/>
      <dgm:t>
        <a:bodyPr/>
        <a:lstStyle/>
        <a:p>
          <a:endParaRPr lang="ca-ES"/>
        </a:p>
      </dgm:t>
    </dgm:pt>
    <dgm:pt modelId="{281F83E9-ADEE-4000-914D-D21B75E5AB28}">
      <dgm:prSet phldrT="[Texto]" custT="1"/>
      <dgm:spPr/>
      <dgm:t>
        <a:bodyPr/>
        <a:lstStyle/>
        <a:p>
          <a:r>
            <a:rPr lang="ca-ES" sz="1600" noProof="0" dirty="0" smtClean="0">
              <a:latin typeface="Arial" pitchFamily="34" charset="0"/>
              <a:cs typeface="Arial" pitchFamily="34" charset="0"/>
            </a:rPr>
            <a:t>Possibilitat de pagament  amb punts «</a:t>
          </a:r>
          <a:r>
            <a:rPr lang="ca-ES" sz="1600" noProof="0" dirty="0" err="1" smtClean="0">
              <a:latin typeface="Arial" pitchFamily="34" charset="0"/>
              <a:cs typeface="Arial" pitchFamily="34" charset="0"/>
            </a:rPr>
            <a:t>SectorPoints</a:t>
          </a:r>
          <a:r>
            <a:rPr lang="ca-ES" sz="1600" noProof="0" dirty="0" smtClean="0">
              <a:latin typeface="Arial" pitchFamily="34" charset="0"/>
              <a:cs typeface="Arial" pitchFamily="34" charset="0"/>
            </a:rPr>
            <a:t>» obtinguts per donacions.</a:t>
          </a:r>
          <a:endParaRPr lang="ca-ES" sz="1600" noProof="0" dirty="0">
            <a:latin typeface="Arial" pitchFamily="34" charset="0"/>
            <a:cs typeface="Arial" pitchFamily="34" charset="0"/>
          </a:endParaRPr>
        </a:p>
      </dgm:t>
    </dgm:pt>
    <dgm:pt modelId="{A05FC266-C560-415B-8FCD-525F4ABF04DE}" type="parTrans" cxnId="{F5208425-D96C-453C-AC98-C8C26BD58C44}">
      <dgm:prSet/>
      <dgm:spPr/>
      <dgm:t>
        <a:bodyPr/>
        <a:lstStyle/>
        <a:p>
          <a:endParaRPr lang="ca-ES"/>
        </a:p>
      </dgm:t>
    </dgm:pt>
    <dgm:pt modelId="{BA8CBF87-62E7-40EA-B5F3-6D748CE08D56}" type="sibTrans" cxnId="{F5208425-D96C-453C-AC98-C8C26BD58C44}">
      <dgm:prSet/>
      <dgm:spPr/>
      <dgm:t>
        <a:bodyPr/>
        <a:lstStyle/>
        <a:p>
          <a:endParaRPr lang="ca-ES"/>
        </a:p>
      </dgm:t>
    </dgm:pt>
    <dgm:pt modelId="{517E6EF0-B08B-40F9-A50F-3FE88521E096}">
      <dgm:prSet phldrT="[Texto]" custT="1"/>
      <dgm:spPr/>
      <dgm:t>
        <a:bodyPr/>
        <a:lstStyle/>
        <a:p>
          <a:r>
            <a:rPr lang="ca-ES" sz="1600" b="1" noProof="0" dirty="0" smtClean="0">
              <a:latin typeface="Arial" pitchFamily="34" charset="0"/>
              <a:cs typeface="Arial" pitchFamily="34" charset="0"/>
            </a:rPr>
            <a:t>Administració del l’aplicació</a:t>
          </a:r>
          <a:endParaRPr lang="ca-ES" sz="1600" b="1" noProof="0" dirty="0">
            <a:latin typeface="Arial" pitchFamily="34" charset="0"/>
            <a:cs typeface="Arial" pitchFamily="34" charset="0"/>
          </a:endParaRPr>
        </a:p>
      </dgm:t>
    </dgm:pt>
    <dgm:pt modelId="{5CECD500-100B-4B8B-A459-F6C75698AE7C}" type="parTrans" cxnId="{E5A8D5E3-148C-4550-9896-1543FE5D6D24}">
      <dgm:prSet/>
      <dgm:spPr/>
      <dgm:t>
        <a:bodyPr/>
        <a:lstStyle/>
        <a:p>
          <a:endParaRPr lang="ca-ES"/>
        </a:p>
      </dgm:t>
    </dgm:pt>
    <dgm:pt modelId="{A2214AAE-C067-435D-8CA9-13C2820597EC}" type="sibTrans" cxnId="{E5A8D5E3-148C-4550-9896-1543FE5D6D24}">
      <dgm:prSet/>
      <dgm:spPr/>
      <dgm:t>
        <a:bodyPr/>
        <a:lstStyle/>
        <a:p>
          <a:endParaRPr lang="ca-ES"/>
        </a:p>
      </dgm:t>
    </dgm:pt>
    <dgm:pt modelId="{72525DA1-A476-4BAE-98C9-F48CF65EE8E8}">
      <dgm:prSet phldrT="[Texto]" custT="1"/>
      <dgm:spPr/>
      <dgm:t>
        <a:bodyPr/>
        <a:lstStyle/>
        <a:p>
          <a:r>
            <a:rPr lang="ca-ES" sz="1600" noProof="0" dirty="0" smtClean="0">
              <a:latin typeface="Arial" pitchFamily="34" charset="0"/>
              <a:cs typeface="Arial" pitchFamily="34" charset="0"/>
            </a:rPr>
            <a:t>Administració per part dels propietaris i empleats.</a:t>
          </a:r>
          <a:endParaRPr lang="ca-ES" sz="1600" noProof="0" dirty="0">
            <a:latin typeface="Arial" pitchFamily="34" charset="0"/>
            <a:cs typeface="Arial" pitchFamily="34" charset="0"/>
          </a:endParaRPr>
        </a:p>
      </dgm:t>
    </dgm:pt>
    <dgm:pt modelId="{FD090213-33B4-437E-8581-0DDAF6E8A77C}" type="parTrans" cxnId="{5543953A-0461-428B-BF3F-DBB53DFBB347}">
      <dgm:prSet/>
      <dgm:spPr/>
      <dgm:t>
        <a:bodyPr/>
        <a:lstStyle/>
        <a:p>
          <a:endParaRPr lang="ca-ES"/>
        </a:p>
      </dgm:t>
    </dgm:pt>
    <dgm:pt modelId="{F46D35C6-E27A-47CD-A329-5E4722820622}" type="sibTrans" cxnId="{5543953A-0461-428B-BF3F-DBB53DFBB347}">
      <dgm:prSet/>
      <dgm:spPr/>
      <dgm:t>
        <a:bodyPr/>
        <a:lstStyle/>
        <a:p>
          <a:endParaRPr lang="ca-ES"/>
        </a:p>
      </dgm:t>
    </dgm:pt>
    <dgm:pt modelId="{5D887A4B-C3B6-4654-AD3B-C320CF096061}">
      <dgm:prSet phldrT="[Texto]" custT="1"/>
      <dgm:spPr/>
      <dgm:t>
        <a:bodyPr/>
        <a:lstStyle/>
        <a:p>
          <a:r>
            <a:rPr lang="ca-ES" sz="1600" noProof="0" dirty="0" smtClean="0">
              <a:latin typeface="Arial" pitchFamily="34" charset="0"/>
              <a:cs typeface="Arial" pitchFamily="34" charset="0"/>
            </a:rPr>
            <a:t>Gestió de llibres del catàleg, dels usuaris registrats i de les comandes.</a:t>
          </a:r>
          <a:endParaRPr lang="ca-ES" sz="1600" noProof="0" dirty="0">
            <a:latin typeface="Arial" pitchFamily="34" charset="0"/>
            <a:cs typeface="Arial" pitchFamily="34" charset="0"/>
          </a:endParaRPr>
        </a:p>
      </dgm:t>
    </dgm:pt>
    <dgm:pt modelId="{AAA9EDEF-673A-4F76-9B12-EC4366B8AF0D}" type="parTrans" cxnId="{6508E702-EF5E-4945-AC17-B319E46FD725}">
      <dgm:prSet/>
      <dgm:spPr/>
      <dgm:t>
        <a:bodyPr/>
        <a:lstStyle/>
        <a:p>
          <a:endParaRPr lang="ca-ES"/>
        </a:p>
      </dgm:t>
    </dgm:pt>
    <dgm:pt modelId="{189C3EA2-974D-4651-B2C7-51D1B91429F1}" type="sibTrans" cxnId="{6508E702-EF5E-4945-AC17-B319E46FD725}">
      <dgm:prSet/>
      <dgm:spPr/>
      <dgm:t>
        <a:bodyPr/>
        <a:lstStyle/>
        <a:p>
          <a:endParaRPr lang="ca-ES"/>
        </a:p>
      </dgm:t>
    </dgm:pt>
    <dgm:pt modelId="{1A4E01EC-423B-4D8E-A621-5EF7714AA661}" type="pres">
      <dgm:prSet presAssocID="{0DE38826-FEC0-43B1-98D7-489CDC60C46C}" presName="linear" presStyleCnt="0">
        <dgm:presLayoutVars>
          <dgm:dir/>
          <dgm:animLvl val="lvl"/>
          <dgm:resizeHandles val="exact"/>
        </dgm:presLayoutVars>
      </dgm:prSet>
      <dgm:spPr/>
    </dgm:pt>
    <dgm:pt modelId="{33F8AA94-2BF0-4486-85F1-41F0FC7E2862}" type="pres">
      <dgm:prSet presAssocID="{7376C8D9-0D15-4A91-BCE5-6CC4C87D8738}" presName="parentLin" presStyleCnt="0"/>
      <dgm:spPr/>
    </dgm:pt>
    <dgm:pt modelId="{DA22D7C3-6BDE-4DB4-8B2B-0FDDDD7AE20E}" type="pres">
      <dgm:prSet presAssocID="{7376C8D9-0D15-4A91-BCE5-6CC4C87D8738}" presName="parentLeftMargin" presStyleLbl="node1" presStyleIdx="0" presStyleCnt="4"/>
      <dgm:spPr/>
    </dgm:pt>
    <dgm:pt modelId="{0EE36431-AC2E-4CFB-ADBC-5D882B59097E}" type="pres">
      <dgm:prSet presAssocID="{7376C8D9-0D15-4A91-BCE5-6CC4C87D8738}" presName="parentText" presStyleLbl="node1" presStyleIdx="0" presStyleCnt="4" custScaleX="95047" custScaleY="93621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1EE48E0-DDEA-4F0E-ACA6-92FFCEF385B8}" type="pres">
      <dgm:prSet presAssocID="{7376C8D9-0D15-4A91-BCE5-6CC4C87D8738}" presName="negativeSpace" presStyleCnt="0"/>
      <dgm:spPr/>
    </dgm:pt>
    <dgm:pt modelId="{B59A55EC-767B-4DFC-B12C-E5DB2F7239A8}" type="pres">
      <dgm:prSet presAssocID="{7376C8D9-0D15-4A91-BCE5-6CC4C87D873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0CB5D42-1CF9-44FF-97FD-D29CADA8E144}" type="pres">
      <dgm:prSet presAssocID="{F0875BF9-A01D-46F0-BA57-07CDE2B8E734}" presName="spaceBetweenRectangles" presStyleCnt="0"/>
      <dgm:spPr/>
    </dgm:pt>
    <dgm:pt modelId="{93FCAD20-A12D-43EA-A3F6-6AF23E3964F1}" type="pres">
      <dgm:prSet presAssocID="{517E6EF0-B08B-40F9-A50F-3FE88521E096}" presName="parentLin" presStyleCnt="0"/>
      <dgm:spPr/>
    </dgm:pt>
    <dgm:pt modelId="{6124D358-C4AD-44E8-B78A-46DBC12BD1CF}" type="pres">
      <dgm:prSet presAssocID="{517E6EF0-B08B-40F9-A50F-3FE88521E096}" presName="parentLeftMargin" presStyleLbl="node1" presStyleIdx="0" presStyleCnt="4"/>
      <dgm:spPr/>
    </dgm:pt>
    <dgm:pt modelId="{BCECC4E3-8F1C-4583-836A-001D9E68C2AC}" type="pres">
      <dgm:prSet presAssocID="{517E6EF0-B08B-40F9-A50F-3FE88521E096}" presName="parentText" presStyleLbl="node1" presStyleIdx="1" presStyleCnt="4" custScaleX="95627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DF00372-C189-438F-9C42-8F1F6174DCE7}" type="pres">
      <dgm:prSet presAssocID="{517E6EF0-B08B-40F9-A50F-3FE88521E096}" presName="negativeSpace" presStyleCnt="0"/>
      <dgm:spPr/>
    </dgm:pt>
    <dgm:pt modelId="{E19CE4DB-B19E-4F6B-8256-8AFDD16A9A25}" type="pres">
      <dgm:prSet presAssocID="{517E6EF0-B08B-40F9-A50F-3FE88521E09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1FDBC98-30B6-42D2-ADB5-CC9D050D0664}" type="pres">
      <dgm:prSet presAssocID="{A2214AAE-C067-435D-8CA9-13C2820597EC}" presName="spaceBetweenRectangles" presStyleCnt="0"/>
      <dgm:spPr/>
    </dgm:pt>
    <dgm:pt modelId="{AD97AC7F-A299-48EE-862C-1C69EB5C649F}" type="pres">
      <dgm:prSet presAssocID="{C820EDDE-3E83-4042-85D2-E43F0EB8BEB3}" presName="parentLin" presStyleCnt="0"/>
      <dgm:spPr/>
    </dgm:pt>
    <dgm:pt modelId="{31993450-0A49-42D0-AABE-77B297960759}" type="pres">
      <dgm:prSet presAssocID="{C820EDDE-3E83-4042-85D2-E43F0EB8BEB3}" presName="parentLeftMargin" presStyleLbl="node1" presStyleIdx="1" presStyleCnt="4"/>
      <dgm:spPr/>
    </dgm:pt>
    <dgm:pt modelId="{01B726EB-213E-4BE7-BA36-714AAAF16A3B}" type="pres">
      <dgm:prSet presAssocID="{C820EDDE-3E83-4042-85D2-E43F0EB8BEB3}" presName="parentText" presStyleLbl="node1" presStyleIdx="2" presStyleCnt="4" custScaleX="95049" custScaleY="95160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53BF4E8-1AF8-4F6A-A711-8A87C6D114A5}" type="pres">
      <dgm:prSet presAssocID="{C820EDDE-3E83-4042-85D2-E43F0EB8BEB3}" presName="negativeSpace" presStyleCnt="0"/>
      <dgm:spPr/>
    </dgm:pt>
    <dgm:pt modelId="{EDB69803-0B09-4007-B3B2-D545070052B1}" type="pres">
      <dgm:prSet presAssocID="{C820EDDE-3E83-4042-85D2-E43F0EB8BEB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EBFD58A-F2E5-434A-A3B1-DD69A5CFF3F3}" type="pres">
      <dgm:prSet presAssocID="{094A4DCF-CB1D-438B-9FE9-675EA04A812C}" presName="spaceBetweenRectangles" presStyleCnt="0"/>
      <dgm:spPr/>
    </dgm:pt>
    <dgm:pt modelId="{D9EB8B75-3209-4923-BC32-8C895A777D6E}" type="pres">
      <dgm:prSet presAssocID="{E86A3E26-22C0-47C5-86C7-0B9C369B276E}" presName="parentLin" presStyleCnt="0"/>
      <dgm:spPr/>
    </dgm:pt>
    <dgm:pt modelId="{841FF33B-1619-4C81-BC07-3EB2EB897774}" type="pres">
      <dgm:prSet presAssocID="{E86A3E26-22C0-47C5-86C7-0B9C369B276E}" presName="parentLeftMargin" presStyleLbl="node1" presStyleIdx="2" presStyleCnt="4"/>
      <dgm:spPr/>
    </dgm:pt>
    <dgm:pt modelId="{94CD5170-DAF4-42C9-A585-033A4A4F5111}" type="pres">
      <dgm:prSet presAssocID="{E86A3E26-22C0-47C5-86C7-0B9C369B276E}" presName="parentText" presStyleLbl="node1" presStyleIdx="3" presStyleCnt="4" custScaleX="9562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7919247-3F83-4DA9-935D-886A0BE39B6A}" type="pres">
      <dgm:prSet presAssocID="{E86A3E26-22C0-47C5-86C7-0B9C369B276E}" presName="negativeSpace" presStyleCnt="0"/>
      <dgm:spPr/>
    </dgm:pt>
    <dgm:pt modelId="{118717DE-C13D-43E7-BF2C-4DDB679F9A82}" type="pres">
      <dgm:prSet presAssocID="{E86A3E26-22C0-47C5-86C7-0B9C369B276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5697359D-C606-43D2-B6FB-D3DEE1A55F05}" type="presOf" srcId="{8823BF23-4126-43FB-AA15-8BB74E9D76F1}" destId="{EDB69803-0B09-4007-B3B2-D545070052B1}" srcOrd="0" destOrd="0" presId="urn:microsoft.com/office/officeart/2005/8/layout/list1"/>
    <dgm:cxn modelId="{6BD51F90-685C-4B9B-A2A2-9B2712F0C2C6}" type="presOf" srcId="{3C4C5EBD-2354-4A8B-9EAA-05B932EAC640}" destId="{B59A55EC-767B-4DFC-B12C-E5DB2F7239A8}" srcOrd="0" destOrd="1" presId="urn:microsoft.com/office/officeart/2005/8/layout/list1"/>
    <dgm:cxn modelId="{38F45788-7A4D-4A9B-827C-9DD87FE38402}" type="presOf" srcId="{281F83E9-ADEE-4000-914D-D21B75E5AB28}" destId="{118717DE-C13D-43E7-BF2C-4DDB679F9A82}" srcOrd="0" destOrd="1" presId="urn:microsoft.com/office/officeart/2005/8/layout/list1"/>
    <dgm:cxn modelId="{EEA32A35-6FF3-4EF9-83AE-EBF91165448A}" type="presOf" srcId="{E86A3E26-22C0-47C5-86C7-0B9C369B276E}" destId="{94CD5170-DAF4-42C9-A585-033A4A4F5111}" srcOrd="1" destOrd="0" presId="urn:microsoft.com/office/officeart/2005/8/layout/list1"/>
    <dgm:cxn modelId="{E6EB5DC0-9C67-43BA-BCA5-74CF99135D09}" srcId="{0DE38826-FEC0-43B1-98D7-489CDC60C46C}" destId="{E86A3E26-22C0-47C5-86C7-0B9C369B276E}" srcOrd="3" destOrd="0" parTransId="{9BAD7212-8A5E-4017-92F0-176AF54AFB3D}" sibTransId="{123740FF-5545-469F-824B-319253AECC8B}"/>
    <dgm:cxn modelId="{6508E702-EF5E-4945-AC17-B319E46FD725}" srcId="{517E6EF0-B08B-40F9-A50F-3FE88521E096}" destId="{5D887A4B-C3B6-4654-AD3B-C320CF096061}" srcOrd="1" destOrd="0" parTransId="{AAA9EDEF-673A-4F76-9B12-EC4366B8AF0D}" sibTransId="{189C3EA2-974D-4651-B2C7-51D1B91429F1}"/>
    <dgm:cxn modelId="{E8F52362-423C-4689-9301-424A33581771}" type="presOf" srcId="{517E6EF0-B08B-40F9-A50F-3FE88521E096}" destId="{BCECC4E3-8F1C-4583-836A-001D9E68C2AC}" srcOrd="1" destOrd="0" presId="urn:microsoft.com/office/officeart/2005/8/layout/list1"/>
    <dgm:cxn modelId="{BE4C583B-0F09-4385-B0BD-D5EDA6D4E69E}" type="presOf" srcId="{BF9076BE-8057-48DE-AE93-E73A9257D078}" destId="{B59A55EC-767B-4DFC-B12C-E5DB2F7239A8}" srcOrd="0" destOrd="0" presId="urn:microsoft.com/office/officeart/2005/8/layout/list1"/>
    <dgm:cxn modelId="{C7D7CF3F-D3CB-4E2A-AC59-E7387AB5669B}" type="presOf" srcId="{C820EDDE-3E83-4042-85D2-E43F0EB8BEB3}" destId="{01B726EB-213E-4BE7-BA36-714AAAF16A3B}" srcOrd="1" destOrd="0" presId="urn:microsoft.com/office/officeart/2005/8/layout/list1"/>
    <dgm:cxn modelId="{1EC9290A-0AAE-4DF4-B575-7D2545FBF1A0}" type="presOf" srcId="{517E6EF0-B08B-40F9-A50F-3FE88521E096}" destId="{6124D358-C4AD-44E8-B78A-46DBC12BD1CF}" srcOrd="0" destOrd="0" presId="urn:microsoft.com/office/officeart/2005/8/layout/list1"/>
    <dgm:cxn modelId="{75F09BB2-B687-4913-9B61-DE085497901F}" srcId="{0DE38826-FEC0-43B1-98D7-489CDC60C46C}" destId="{7376C8D9-0D15-4A91-BCE5-6CC4C87D8738}" srcOrd="0" destOrd="0" parTransId="{FAF677C7-0362-44EB-BB9D-301BFE614F50}" sibTransId="{F0875BF9-A01D-46F0-BA57-07CDE2B8E734}"/>
    <dgm:cxn modelId="{C0EC2AE3-0B6D-4388-BEFE-2CEDCBF8E2EA}" srcId="{7376C8D9-0D15-4A91-BCE5-6CC4C87D8738}" destId="{BF9076BE-8057-48DE-AE93-E73A9257D078}" srcOrd="0" destOrd="0" parTransId="{A743803A-C2C0-47F7-B5C7-BA32D800E900}" sibTransId="{3DE052B2-2E6D-492A-A3B1-D9FF8A820FCB}"/>
    <dgm:cxn modelId="{CFA1027F-5A6E-4C45-A959-4C8768CC587B}" type="presOf" srcId="{7376C8D9-0D15-4A91-BCE5-6CC4C87D8738}" destId="{DA22D7C3-6BDE-4DB4-8B2B-0FDDDD7AE20E}" srcOrd="0" destOrd="0" presId="urn:microsoft.com/office/officeart/2005/8/layout/list1"/>
    <dgm:cxn modelId="{50B9FCB1-EE3A-44D2-9A43-6FDB46DB1754}" type="presOf" srcId="{C820EDDE-3E83-4042-85D2-E43F0EB8BEB3}" destId="{31993450-0A49-42D0-AABE-77B297960759}" srcOrd="0" destOrd="0" presId="urn:microsoft.com/office/officeart/2005/8/layout/list1"/>
    <dgm:cxn modelId="{49A93319-A8A9-4D0E-AC6B-8AEDF42EB683}" srcId="{C820EDDE-3E83-4042-85D2-E43F0EB8BEB3}" destId="{8823BF23-4126-43FB-AA15-8BB74E9D76F1}" srcOrd="0" destOrd="0" parTransId="{4BCEF727-B3C5-432B-B8B6-B3DAE51C13CF}" sibTransId="{1867AAEA-E045-4EA3-ABB5-A29C4B335318}"/>
    <dgm:cxn modelId="{F5208425-D96C-453C-AC98-C8C26BD58C44}" srcId="{E86A3E26-22C0-47C5-86C7-0B9C369B276E}" destId="{281F83E9-ADEE-4000-914D-D21B75E5AB28}" srcOrd="1" destOrd="0" parTransId="{A05FC266-C560-415B-8FCD-525F4ABF04DE}" sibTransId="{BA8CBF87-62E7-40EA-B5F3-6D748CE08D56}"/>
    <dgm:cxn modelId="{5BB3F2DF-FEE9-4E86-A25A-B790B01E6576}" type="presOf" srcId="{C1DEEA16-1E08-42B7-9876-DFD6B0A99BD3}" destId="{118717DE-C13D-43E7-BF2C-4DDB679F9A82}" srcOrd="0" destOrd="0" presId="urn:microsoft.com/office/officeart/2005/8/layout/list1"/>
    <dgm:cxn modelId="{CE5A666B-2FB7-45F1-9D87-0EEB50EBEE79}" type="presOf" srcId="{72525DA1-A476-4BAE-98C9-F48CF65EE8E8}" destId="{E19CE4DB-B19E-4F6B-8256-8AFDD16A9A25}" srcOrd="0" destOrd="0" presId="urn:microsoft.com/office/officeart/2005/8/layout/list1"/>
    <dgm:cxn modelId="{8983913F-591A-4DD8-BDBA-DE6895086BA1}" type="presOf" srcId="{93BA1F30-6F2F-4053-895C-6D05DC155F03}" destId="{EDB69803-0B09-4007-B3B2-D545070052B1}" srcOrd="0" destOrd="1" presId="urn:microsoft.com/office/officeart/2005/8/layout/list1"/>
    <dgm:cxn modelId="{E5A8D5E3-148C-4550-9896-1543FE5D6D24}" srcId="{0DE38826-FEC0-43B1-98D7-489CDC60C46C}" destId="{517E6EF0-B08B-40F9-A50F-3FE88521E096}" srcOrd="1" destOrd="0" parTransId="{5CECD500-100B-4B8B-A459-F6C75698AE7C}" sibTransId="{A2214AAE-C067-435D-8CA9-13C2820597EC}"/>
    <dgm:cxn modelId="{5543953A-0461-428B-BF3F-DBB53DFBB347}" srcId="{517E6EF0-B08B-40F9-A50F-3FE88521E096}" destId="{72525DA1-A476-4BAE-98C9-F48CF65EE8E8}" srcOrd="0" destOrd="0" parTransId="{FD090213-33B4-437E-8581-0DDAF6E8A77C}" sibTransId="{F46D35C6-E27A-47CD-A329-5E4722820622}"/>
    <dgm:cxn modelId="{70967A54-5380-467A-AE3B-E395512CFFBF}" type="presOf" srcId="{7376C8D9-0D15-4A91-BCE5-6CC4C87D8738}" destId="{0EE36431-AC2E-4CFB-ADBC-5D882B59097E}" srcOrd="1" destOrd="0" presId="urn:microsoft.com/office/officeart/2005/8/layout/list1"/>
    <dgm:cxn modelId="{6331E51B-09B4-4E0B-A5E1-52A13F61EC28}" srcId="{C820EDDE-3E83-4042-85D2-E43F0EB8BEB3}" destId="{93BA1F30-6F2F-4053-895C-6D05DC155F03}" srcOrd="1" destOrd="0" parTransId="{8F57660D-55E0-46B9-896E-E56BB79A4270}" sibTransId="{17E01DD6-8AF6-4589-B3C6-FCF9D6BF8F1B}"/>
    <dgm:cxn modelId="{BCDBFCD8-8F11-4DBE-AA70-496C88CCB0B0}" srcId="{7376C8D9-0D15-4A91-BCE5-6CC4C87D8738}" destId="{3C4C5EBD-2354-4A8B-9EAA-05B932EAC640}" srcOrd="1" destOrd="0" parTransId="{5C37766F-807F-493A-AE00-8A074442D446}" sibTransId="{63ED67F5-DE99-45A1-9501-7C65F5A9F834}"/>
    <dgm:cxn modelId="{5D397205-AE02-4F7F-B116-9F8B42B2A3CD}" type="presOf" srcId="{E86A3E26-22C0-47C5-86C7-0B9C369B276E}" destId="{841FF33B-1619-4C81-BC07-3EB2EB897774}" srcOrd="0" destOrd="0" presId="urn:microsoft.com/office/officeart/2005/8/layout/list1"/>
    <dgm:cxn modelId="{2B5F89F0-EE47-46A5-8645-D988D92831E3}" type="presOf" srcId="{0DE38826-FEC0-43B1-98D7-489CDC60C46C}" destId="{1A4E01EC-423B-4D8E-A621-5EF7714AA661}" srcOrd="0" destOrd="0" presId="urn:microsoft.com/office/officeart/2005/8/layout/list1"/>
    <dgm:cxn modelId="{1A212BFD-7AC1-4A25-9F34-4115770BDA40}" srcId="{0DE38826-FEC0-43B1-98D7-489CDC60C46C}" destId="{C820EDDE-3E83-4042-85D2-E43F0EB8BEB3}" srcOrd="2" destOrd="0" parTransId="{3295BB09-6817-477F-98C9-4BF25075A517}" sibTransId="{094A4DCF-CB1D-438B-9FE9-675EA04A812C}"/>
    <dgm:cxn modelId="{BBB94C8F-0635-4B00-B314-325471C9101E}" type="presOf" srcId="{5D887A4B-C3B6-4654-AD3B-C320CF096061}" destId="{E19CE4DB-B19E-4F6B-8256-8AFDD16A9A25}" srcOrd="0" destOrd="1" presId="urn:microsoft.com/office/officeart/2005/8/layout/list1"/>
    <dgm:cxn modelId="{06BABA78-EE11-482D-BA68-62D3D585A7A2}" srcId="{E86A3E26-22C0-47C5-86C7-0B9C369B276E}" destId="{C1DEEA16-1E08-42B7-9876-DFD6B0A99BD3}" srcOrd="0" destOrd="0" parTransId="{2BF1AA05-A950-4E63-A1B1-CBD14DDD794D}" sibTransId="{8F4B2D44-92B2-402A-85D7-FC7096DD12D3}"/>
    <dgm:cxn modelId="{540281E3-BA5D-42C8-81AB-D45C8FF335E6}" type="presParOf" srcId="{1A4E01EC-423B-4D8E-A621-5EF7714AA661}" destId="{33F8AA94-2BF0-4486-85F1-41F0FC7E2862}" srcOrd="0" destOrd="0" presId="urn:microsoft.com/office/officeart/2005/8/layout/list1"/>
    <dgm:cxn modelId="{D7E6AB39-AA2B-4523-A46F-CA7882943861}" type="presParOf" srcId="{33F8AA94-2BF0-4486-85F1-41F0FC7E2862}" destId="{DA22D7C3-6BDE-4DB4-8B2B-0FDDDD7AE20E}" srcOrd="0" destOrd="0" presId="urn:microsoft.com/office/officeart/2005/8/layout/list1"/>
    <dgm:cxn modelId="{11BD6CF3-CC13-42BE-8CD6-E80C62DC341E}" type="presParOf" srcId="{33F8AA94-2BF0-4486-85F1-41F0FC7E2862}" destId="{0EE36431-AC2E-4CFB-ADBC-5D882B59097E}" srcOrd="1" destOrd="0" presId="urn:microsoft.com/office/officeart/2005/8/layout/list1"/>
    <dgm:cxn modelId="{3DC0491C-0FED-4E5F-AED9-F6DB514DA7DD}" type="presParOf" srcId="{1A4E01EC-423B-4D8E-A621-5EF7714AA661}" destId="{71EE48E0-DDEA-4F0E-ACA6-92FFCEF385B8}" srcOrd="1" destOrd="0" presId="urn:microsoft.com/office/officeart/2005/8/layout/list1"/>
    <dgm:cxn modelId="{46D93BF8-FFD7-43EE-BFE5-8480F6E81C83}" type="presParOf" srcId="{1A4E01EC-423B-4D8E-A621-5EF7714AA661}" destId="{B59A55EC-767B-4DFC-B12C-E5DB2F7239A8}" srcOrd="2" destOrd="0" presId="urn:microsoft.com/office/officeart/2005/8/layout/list1"/>
    <dgm:cxn modelId="{38E2F435-5809-413C-B70F-B0A7226986EC}" type="presParOf" srcId="{1A4E01EC-423B-4D8E-A621-5EF7714AA661}" destId="{00CB5D42-1CF9-44FF-97FD-D29CADA8E144}" srcOrd="3" destOrd="0" presId="urn:microsoft.com/office/officeart/2005/8/layout/list1"/>
    <dgm:cxn modelId="{4DBBD0A9-0471-4C4B-85B4-6CBF7F9ECB70}" type="presParOf" srcId="{1A4E01EC-423B-4D8E-A621-5EF7714AA661}" destId="{93FCAD20-A12D-43EA-A3F6-6AF23E3964F1}" srcOrd="4" destOrd="0" presId="urn:microsoft.com/office/officeart/2005/8/layout/list1"/>
    <dgm:cxn modelId="{6ED6A1E3-9C3D-4EE7-8BEF-4AA6E39D699A}" type="presParOf" srcId="{93FCAD20-A12D-43EA-A3F6-6AF23E3964F1}" destId="{6124D358-C4AD-44E8-B78A-46DBC12BD1CF}" srcOrd="0" destOrd="0" presId="urn:microsoft.com/office/officeart/2005/8/layout/list1"/>
    <dgm:cxn modelId="{0062F529-21A3-427C-9704-522A3F4CFAEB}" type="presParOf" srcId="{93FCAD20-A12D-43EA-A3F6-6AF23E3964F1}" destId="{BCECC4E3-8F1C-4583-836A-001D9E68C2AC}" srcOrd="1" destOrd="0" presId="urn:microsoft.com/office/officeart/2005/8/layout/list1"/>
    <dgm:cxn modelId="{EFCC5B9E-3AD0-45E0-A128-D761E5166DDE}" type="presParOf" srcId="{1A4E01EC-423B-4D8E-A621-5EF7714AA661}" destId="{3DF00372-C189-438F-9C42-8F1F6174DCE7}" srcOrd="5" destOrd="0" presId="urn:microsoft.com/office/officeart/2005/8/layout/list1"/>
    <dgm:cxn modelId="{6AAFCA76-E4D4-485E-A5B2-1BB6BD031AF8}" type="presParOf" srcId="{1A4E01EC-423B-4D8E-A621-5EF7714AA661}" destId="{E19CE4DB-B19E-4F6B-8256-8AFDD16A9A25}" srcOrd="6" destOrd="0" presId="urn:microsoft.com/office/officeart/2005/8/layout/list1"/>
    <dgm:cxn modelId="{C3CCD27A-D702-4753-A839-16010E2B01EE}" type="presParOf" srcId="{1A4E01EC-423B-4D8E-A621-5EF7714AA661}" destId="{E1FDBC98-30B6-42D2-ADB5-CC9D050D0664}" srcOrd="7" destOrd="0" presId="urn:microsoft.com/office/officeart/2005/8/layout/list1"/>
    <dgm:cxn modelId="{A19B180F-9888-45D0-91D7-FDCE32338F32}" type="presParOf" srcId="{1A4E01EC-423B-4D8E-A621-5EF7714AA661}" destId="{AD97AC7F-A299-48EE-862C-1C69EB5C649F}" srcOrd="8" destOrd="0" presId="urn:microsoft.com/office/officeart/2005/8/layout/list1"/>
    <dgm:cxn modelId="{76CEFECA-001B-4C8D-A32F-3A9F2C509166}" type="presParOf" srcId="{AD97AC7F-A299-48EE-862C-1C69EB5C649F}" destId="{31993450-0A49-42D0-AABE-77B297960759}" srcOrd="0" destOrd="0" presId="urn:microsoft.com/office/officeart/2005/8/layout/list1"/>
    <dgm:cxn modelId="{7DEE4F11-4C03-4A2C-81B9-EE618B142EA8}" type="presParOf" srcId="{AD97AC7F-A299-48EE-862C-1C69EB5C649F}" destId="{01B726EB-213E-4BE7-BA36-714AAAF16A3B}" srcOrd="1" destOrd="0" presId="urn:microsoft.com/office/officeart/2005/8/layout/list1"/>
    <dgm:cxn modelId="{EA31D2A8-64F7-449E-9922-7EF5B1BD3FD6}" type="presParOf" srcId="{1A4E01EC-423B-4D8E-A621-5EF7714AA661}" destId="{953BF4E8-1AF8-4F6A-A711-8A87C6D114A5}" srcOrd="9" destOrd="0" presId="urn:microsoft.com/office/officeart/2005/8/layout/list1"/>
    <dgm:cxn modelId="{020FCA2C-E87F-420A-873C-ED81551EA020}" type="presParOf" srcId="{1A4E01EC-423B-4D8E-A621-5EF7714AA661}" destId="{EDB69803-0B09-4007-B3B2-D545070052B1}" srcOrd="10" destOrd="0" presId="urn:microsoft.com/office/officeart/2005/8/layout/list1"/>
    <dgm:cxn modelId="{CC46CFB3-4A1B-4045-8E7B-1F9D8ECE9147}" type="presParOf" srcId="{1A4E01EC-423B-4D8E-A621-5EF7714AA661}" destId="{2EBFD58A-F2E5-434A-A3B1-DD69A5CFF3F3}" srcOrd="11" destOrd="0" presId="urn:microsoft.com/office/officeart/2005/8/layout/list1"/>
    <dgm:cxn modelId="{9B466DBC-CAE8-4D75-9A50-DE9F30D806EC}" type="presParOf" srcId="{1A4E01EC-423B-4D8E-A621-5EF7714AA661}" destId="{D9EB8B75-3209-4923-BC32-8C895A777D6E}" srcOrd="12" destOrd="0" presId="urn:microsoft.com/office/officeart/2005/8/layout/list1"/>
    <dgm:cxn modelId="{6932D87D-7A66-4323-A3DB-9C517460C3F7}" type="presParOf" srcId="{D9EB8B75-3209-4923-BC32-8C895A777D6E}" destId="{841FF33B-1619-4C81-BC07-3EB2EB897774}" srcOrd="0" destOrd="0" presId="urn:microsoft.com/office/officeart/2005/8/layout/list1"/>
    <dgm:cxn modelId="{F4D2B930-8683-4157-A376-A6D7D40B3B8F}" type="presParOf" srcId="{D9EB8B75-3209-4923-BC32-8C895A777D6E}" destId="{94CD5170-DAF4-42C9-A585-033A4A4F5111}" srcOrd="1" destOrd="0" presId="urn:microsoft.com/office/officeart/2005/8/layout/list1"/>
    <dgm:cxn modelId="{B4DAAA5F-F978-4F69-8DA5-BD57FD949DF5}" type="presParOf" srcId="{1A4E01EC-423B-4D8E-A621-5EF7714AA661}" destId="{A7919247-3F83-4DA9-935D-886A0BE39B6A}" srcOrd="13" destOrd="0" presId="urn:microsoft.com/office/officeart/2005/8/layout/list1"/>
    <dgm:cxn modelId="{A398F65D-F951-462D-BAA0-72613A5461AE}" type="presParOf" srcId="{1A4E01EC-423B-4D8E-A621-5EF7714AA661}" destId="{118717DE-C13D-43E7-BF2C-4DDB679F9A8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1F894D-665D-43FE-83BF-CDF919AFB36C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a-ES"/>
        </a:p>
      </dgm:t>
    </dgm:pt>
    <dgm:pt modelId="{EB6FDE6C-C0ED-453F-9B57-AF9FCDBBAE81}">
      <dgm:prSet phldrT="[Texto]"/>
      <dgm:spPr/>
      <dgm:t>
        <a:bodyPr/>
        <a:lstStyle/>
        <a:p>
          <a:r>
            <a:rPr lang="ca-ES" noProof="0" smtClean="0"/>
            <a:t>JSP</a:t>
          </a:r>
          <a:endParaRPr lang="ca-ES" noProof="0"/>
        </a:p>
      </dgm:t>
    </dgm:pt>
    <dgm:pt modelId="{A8E4746B-31F0-477F-B25B-4A81AB89C9DF}" type="parTrans" cxnId="{929CD1F7-A90E-4094-91EA-A66F7BF17F47}">
      <dgm:prSet/>
      <dgm:spPr/>
      <dgm:t>
        <a:bodyPr/>
        <a:lstStyle/>
        <a:p>
          <a:endParaRPr lang="ca-ES" noProof="0"/>
        </a:p>
      </dgm:t>
    </dgm:pt>
    <dgm:pt modelId="{97325B3C-62E8-42F0-B1E6-844BA7E2A2A1}" type="sibTrans" cxnId="{929CD1F7-A90E-4094-91EA-A66F7BF17F47}">
      <dgm:prSet/>
      <dgm:spPr/>
      <dgm:t>
        <a:bodyPr/>
        <a:lstStyle/>
        <a:p>
          <a:endParaRPr lang="ca-ES" noProof="0"/>
        </a:p>
      </dgm:t>
    </dgm:pt>
    <dgm:pt modelId="{07375D76-D823-4B9A-8DDB-EAFFAF399810}">
      <dgm:prSet phldrT="[Texto]"/>
      <dgm:spPr/>
      <dgm:t>
        <a:bodyPr/>
        <a:lstStyle/>
        <a:p>
          <a:r>
            <a:rPr lang="ca-ES" noProof="0" smtClean="0"/>
            <a:t>Java Server Pages, element visual</a:t>
          </a:r>
          <a:endParaRPr lang="ca-ES" noProof="0"/>
        </a:p>
      </dgm:t>
    </dgm:pt>
    <dgm:pt modelId="{A8267D3C-BC42-4406-B7A8-333A04FA1FB7}" type="parTrans" cxnId="{01C1639C-1392-44F5-98F5-3F4B49F7F832}">
      <dgm:prSet/>
      <dgm:spPr/>
      <dgm:t>
        <a:bodyPr/>
        <a:lstStyle/>
        <a:p>
          <a:endParaRPr lang="ca-ES" noProof="0"/>
        </a:p>
      </dgm:t>
    </dgm:pt>
    <dgm:pt modelId="{00127520-55FD-41EB-8610-FA6561D36EE7}" type="sibTrans" cxnId="{01C1639C-1392-44F5-98F5-3F4B49F7F832}">
      <dgm:prSet/>
      <dgm:spPr/>
      <dgm:t>
        <a:bodyPr/>
        <a:lstStyle/>
        <a:p>
          <a:endParaRPr lang="ca-ES" noProof="0"/>
        </a:p>
      </dgm:t>
    </dgm:pt>
    <dgm:pt modelId="{6C36E25B-A657-49E9-83A1-D868AAE1F5FF}">
      <dgm:prSet phldrT="[Texto]"/>
      <dgm:spPr/>
      <dgm:t>
        <a:bodyPr/>
        <a:lstStyle/>
        <a:p>
          <a:r>
            <a:rPr lang="ca-ES" noProof="0" smtClean="0"/>
            <a:t>Struts2</a:t>
          </a:r>
          <a:endParaRPr lang="ca-ES" noProof="0"/>
        </a:p>
      </dgm:t>
    </dgm:pt>
    <dgm:pt modelId="{6F8CD050-4CEB-4F94-A481-076C2F5F1E17}" type="parTrans" cxnId="{08654F93-FF09-45DE-AAA3-006426C16582}">
      <dgm:prSet/>
      <dgm:spPr/>
      <dgm:t>
        <a:bodyPr/>
        <a:lstStyle/>
        <a:p>
          <a:endParaRPr lang="ca-ES" noProof="0"/>
        </a:p>
      </dgm:t>
    </dgm:pt>
    <dgm:pt modelId="{C8DEBC85-B748-4A51-96C8-9216DBFB2392}" type="sibTrans" cxnId="{08654F93-FF09-45DE-AAA3-006426C16582}">
      <dgm:prSet/>
      <dgm:spPr/>
      <dgm:t>
        <a:bodyPr/>
        <a:lstStyle/>
        <a:p>
          <a:endParaRPr lang="ca-ES" noProof="0"/>
        </a:p>
      </dgm:t>
    </dgm:pt>
    <dgm:pt modelId="{6852E58C-9318-4E78-A559-E590A350AADD}">
      <dgm:prSet phldrT="[Texto]"/>
      <dgm:spPr/>
      <dgm:t>
        <a:bodyPr/>
        <a:lstStyle/>
        <a:p>
          <a:r>
            <a:rPr lang="ca-ES" noProof="0" smtClean="0"/>
            <a:t>Framework MVC de    model 2</a:t>
          </a:r>
          <a:endParaRPr lang="ca-ES" noProof="0"/>
        </a:p>
      </dgm:t>
    </dgm:pt>
    <dgm:pt modelId="{9A0A0299-51BC-4354-8723-1CA8D3051933}" type="parTrans" cxnId="{EAB26B45-3B69-4D4F-8A8F-755772AD173B}">
      <dgm:prSet/>
      <dgm:spPr/>
      <dgm:t>
        <a:bodyPr/>
        <a:lstStyle/>
        <a:p>
          <a:endParaRPr lang="ca-ES" noProof="0"/>
        </a:p>
      </dgm:t>
    </dgm:pt>
    <dgm:pt modelId="{CC4651DD-8966-4E53-8457-7C1C5C7BD97B}" type="sibTrans" cxnId="{EAB26B45-3B69-4D4F-8A8F-755772AD173B}">
      <dgm:prSet/>
      <dgm:spPr/>
      <dgm:t>
        <a:bodyPr/>
        <a:lstStyle/>
        <a:p>
          <a:endParaRPr lang="ca-ES" noProof="0"/>
        </a:p>
      </dgm:t>
    </dgm:pt>
    <dgm:pt modelId="{C0DB37F3-EF53-434E-80A0-F0048ABCB58B}">
      <dgm:prSet phldrT="[Texto]"/>
      <dgm:spPr/>
      <dgm:t>
        <a:bodyPr/>
        <a:lstStyle/>
        <a:p>
          <a:r>
            <a:rPr lang="ca-ES" noProof="0" smtClean="0"/>
            <a:t>Hibernate</a:t>
          </a:r>
          <a:endParaRPr lang="ca-ES" noProof="0"/>
        </a:p>
      </dgm:t>
    </dgm:pt>
    <dgm:pt modelId="{5D397235-3CEE-4C4B-AED1-CC269ED3463B}" type="parTrans" cxnId="{85D8F706-DC97-4BA7-8724-18FACB537547}">
      <dgm:prSet/>
      <dgm:spPr/>
      <dgm:t>
        <a:bodyPr/>
        <a:lstStyle/>
        <a:p>
          <a:endParaRPr lang="ca-ES" noProof="0"/>
        </a:p>
      </dgm:t>
    </dgm:pt>
    <dgm:pt modelId="{D51334DA-A2CB-49C0-9B1D-8AE477AA0784}" type="sibTrans" cxnId="{85D8F706-DC97-4BA7-8724-18FACB537547}">
      <dgm:prSet/>
      <dgm:spPr/>
      <dgm:t>
        <a:bodyPr/>
        <a:lstStyle/>
        <a:p>
          <a:endParaRPr lang="ca-ES" noProof="0"/>
        </a:p>
      </dgm:t>
    </dgm:pt>
    <dgm:pt modelId="{0972305E-E8C4-4164-B56A-B7D83FBD0664}">
      <dgm:prSet phldrT="[Texto]"/>
      <dgm:spPr/>
      <dgm:t>
        <a:bodyPr/>
        <a:lstStyle/>
        <a:p>
          <a:r>
            <a:rPr lang="ca-ES" noProof="0" smtClean="0"/>
            <a:t>Integració i mapeig </a:t>
          </a:r>
          <a:br>
            <a:rPr lang="ca-ES" noProof="0" smtClean="0"/>
          </a:br>
          <a:r>
            <a:rPr lang="ca-ES" noProof="0" smtClean="0"/>
            <a:t>classe-taula BD</a:t>
          </a:r>
          <a:endParaRPr lang="ca-ES" noProof="0"/>
        </a:p>
      </dgm:t>
    </dgm:pt>
    <dgm:pt modelId="{68F6BD2B-371D-496C-9EC2-8BFA384433C0}" type="parTrans" cxnId="{F138FF6A-5FDE-444D-9F17-AAC9BF6479A6}">
      <dgm:prSet/>
      <dgm:spPr/>
      <dgm:t>
        <a:bodyPr/>
        <a:lstStyle/>
        <a:p>
          <a:endParaRPr lang="ca-ES" noProof="0"/>
        </a:p>
      </dgm:t>
    </dgm:pt>
    <dgm:pt modelId="{0904BADD-89C3-4020-9682-2B3F830E1F1B}" type="sibTrans" cxnId="{F138FF6A-5FDE-444D-9F17-AAC9BF6479A6}">
      <dgm:prSet/>
      <dgm:spPr/>
      <dgm:t>
        <a:bodyPr/>
        <a:lstStyle/>
        <a:p>
          <a:endParaRPr lang="ca-ES" noProof="0"/>
        </a:p>
      </dgm:t>
    </dgm:pt>
    <dgm:pt modelId="{90BE7CAF-C735-456A-BA0F-5C87F5A9B452}" type="pres">
      <dgm:prSet presAssocID="{FF1F894D-665D-43FE-83BF-CDF919AFB36C}" presName="Name0" presStyleCnt="0">
        <dgm:presLayoutVars>
          <dgm:chMax/>
          <dgm:chPref/>
          <dgm:dir/>
          <dgm:animLvl val="lvl"/>
        </dgm:presLayoutVars>
      </dgm:prSet>
      <dgm:spPr/>
    </dgm:pt>
    <dgm:pt modelId="{E22D8026-2964-4A76-AB5C-1925285EADA4}" type="pres">
      <dgm:prSet presAssocID="{EB6FDE6C-C0ED-453F-9B57-AF9FCDBBAE81}" presName="composite" presStyleCnt="0"/>
      <dgm:spPr/>
    </dgm:pt>
    <dgm:pt modelId="{253ECA30-0135-4C7C-9FA1-3DD1844DFD34}" type="pres">
      <dgm:prSet presAssocID="{EB6FDE6C-C0ED-453F-9B57-AF9FCDBBAE8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EB75E031-22AD-430A-9D62-45F7DB9EDBE8}" type="pres">
      <dgm:prSet presAssocID="{EB6FDE6C-C0ED-453F-9B57-AF9FCDBBAE8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EFE6B92-79B5-46CF-AE3D-BC55E7BE9ED1}" type="pres">
      <dgm:prSet presAssocID="{EB6FDE6C-C0ED-453F-9B57-AF9FCDBBAE81}" presName="BalanceSpacing" presStyleCnt="0"/>
      <dgm:spPr/>
    </dgm:pt>
    <dgm:pt modelId="{CD4274A1-7F9C-4AA2-80A9-591C1FE05484}" type="pres">
      <dgm:prSet presAssocID="{EB6FDE6C-C0ED-453F-9B57-AF9FCDBBAE81}" presName="BalanceSpacing1" presStyleCnt="0"/>
      <dgm:spPr/>
    </dgm:pt>
    <dgm:pt modelId="{199FBE4E-EAF2-4D07-AD05-5610AE978911}" type="pres">
      <dgm:prSet presAssocID="{97325B3C-62E8-42F0-B1E6-844BA7E2A2A1}" presName="Accent1Text" presStyleLbl="node1" presStyleIdx="1" presStyleCnt="6"/>
      <dgm:spPr/>
    </dgm:pt>
    <dgm:pt modelId="{4B95D11C-452B-4281-96BE-12AF56F7E4C8}" type="pres">
      <dgm:prSet presAssocID="{97325B3C-62E8-42F0-B1E6-844BA7E2A2A1}" presName="spaceBetweenRectangles" presStyleCnt="0"/>
      <dgm:spPr/>
    </dgm:pt>
    <dgm:pt modelId="{C6B46239-AE5D-470E-A5FB-F11391CE2D08}" type="pres">
      <dgm:prSet presAssocID="{6C36E25B-A657-49E9-83A1-D868AAE1F5FF}" presName="composite" presStyleCnt="0"/>
      <dgm:spPr/>
    </dgm:pt>
    <dgm:pt modelId="{39A5F849-40D8-4339-9476-B6F77EFA9429}" type="pres">
      <dgm:prSet presAssocID="{6C36E25B-A657-49E9-83A1-D868AAE1F5F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A53565B3-18D3-4D17-88B7-D3837D1ED443}" type="pres">
      <dgm:prSet presAssocID="{6C36E25B-A657-49E9-83A1-D868AAE1F5F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639AA7C-063B-4224-93C8-BBD3393939E2}" type="pres">
      <dgm:prSet presAssocID="{6C36E25B-A657-49E9-83A1-D868AAE1F5FF}" presName="BalanceSpacing" presStyleCnt="0"/>
      <dgm:spPr/>
    </dgm:pt>
    <dgm:pt modelId="{0FA85A53-34FB-4A6F-BE26-5F58D4A85743}" type="pres">
      <dgm:prSet presAssocID="{6C36E25B-A657-49E9-83A1-D868AAE1F5FF}" presName="BalanceSpacing1" presStyleCnt="0"/>
      <dgm:spPr/>
    </dgm:pt>
    <dgm:pt modelId="{ABC6E96A-E046-4F08-99C2-CD4DD29FA693}" type="pres">
      <dgm:prSet presAssocID="{C8DEBC85-B748-4A51-96C8-9216DBFB2392}" presName="Accent1Text" presStyleLbl="node1" presStyleIdx="3" presStyleCnt="6"/>
      <dgm:spPr/>
    </dgm:pt>
    <dgm:pt modelId="{635E3A3A-0019-44F1-9812-77AF19A5C7AD}" type="pres">
      <dgm:prSet presAssocID="{C8DEBC85-B748-4A51-96C8-9216DBFB2392}" presName="spaceBetweenRectangles" presStyleCnt="0"/>
      <dgm:spPr/>
    </dgm:pt>
    <dgm:pt modelId="{D652ADEE-664D-4A7A-837A-C5B93D5416F2}" type="pres">
      <dgm:prSet presAssocID="{C0DB37F3-EF53-434E-80A0-F0048ABCB58B}" presName="composite" presStyleCnt="0"/>
      <dgm:spPr/>
    </dgm:pt>
    <dgm:pt modelId="{DF23F260-FD0D-4002-86D9-CA3C31509777}" type="pres">
      <dgm:prSet presAssocID="{C0DB37F3-EF53-434E-80A0-F0048ABCB58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0F19B115-1EA3-4BB7-83C5-406E038D9E2F}" type="pres">
      <dgm:prSet presAssocID="{C0DB37F3-EF53-434E-80A0-F0048ABCB58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9999418-EC4C-4E7A-844A-AF748B061549}" type="pres">
      <dgm:prSet presAssocID="{C0DB37F3-EF53-434E-80A0-F0048ABCB58B}" presName="BalanceSpacing" presStyleCnt="0"/>
      <dgm:spPr/>
    </dgm:pt>
    <dgm:pt modelId="{B8AF87E2-F635-4A71-89AE-C9AE91C1AFBB}" type="pres">
      <dgm:prSet presAssocID="{C0DB37F3-EF53-434E-80A0-F0048ABCB58B}" presName="BalanceSpacing1" presStyleCnt="0"/>
      <dgm:spPr/>
    </dgm:pt>
    <dgm:pt modelId="{0C921BE5-0BFA-4DE4-848B-2989A28507D8}" type="pres">
      <dgm:prSet presAssocID="{D51334DA-A2CB-49C0-9B1D-8AE477AA0784}" presName="Accent1Text" presStyleLbl="node1" presStyleIdx="5" presStyleCnt="6"/>
      <dgm:spPr/>
    </dgm:pt>
  </dgm:ptLst>
  <dgm:cxnLst>
    <dgm:cxn modelId="{35F7770E-8FF3-456C-BFE5-6CE6EDFB85A6}" type="presOf" srcId="{6C36E25B-A657-49E9-83A1-D868AAE1F5FF}" destId="{39A5F849-40D8-4339-9476-B6F77EFA9429}" srcOrd="0" destOrd="0" presId="urn:microsoft.com/office/officeart/2008/layout/AlternatingHexagons"/>
    <dgm:cxn modelId="{356A895E-D8A8-4424-B9A1-5D551A2AD1B7}" type="presOf" srcId="{EB6FDE6C-C0ED-453F-9B57-AF9FCDBBAE81}" destId="{253ECA30-0135-4C7C-9FA1-3DD1844DFD34}" srcOrd="0" destOrd="0" presId="urn:microsoft.com/office/officeart/2008/layout/AlternatingHexagons"/>
    <dgm:cxn modelId="{7914C0DE-596F-4D12-AAB7-C72191A5385D}" type="presOf" srcId="{D51334DA-A2CB-49C0-9B1D-8AE477AA0784}" destId="{0C921BE5-0BFA-4DE4-848B-2989A28507D8}" srcOrd="0" destOrd="0" presId="urn:microsoft.com/office/officeart/2008/layout/AlternatingHexagons"/>
    <dgm:cxn modelId="{01C1639C-1392-44F5-98F5-3F4B49F7F832}" srcId="{EB6FDE6C-C0ED-453F-9B57-AF9FCDBBAE81}" destId="{07375D76-D823-4B9A-8DDB-EAFFAF399810}" srcOrd="0" destOrd="0" parTransId="{A8267D3C-BC42-4406-B7A8-333A04FA1FB7}" sibTransId="{00127520-55FD-41EB-8610-FA6561D36EE7}"/>
    <dgm:cxn modelId="{F138FF6A-5FDE-444D-9F17-AAC9BF6479A6}" srcId="{C0DB37F3-EF53-434E-80A0-F0048ABCB58B}" destId="{0972305E-E8C4-4164-B56A-B7D83FBD0664}" srcOrd="0" destOrd="0" parTransId="{68F6BD2B-371D-496C-9EC2-8BFA384433C0}" sibTransId="{0904BADD-89C3-4020-9682-2B3F830E1F1B}"/>
    <dgm:cxn modelId="{85D8F706-DC97-4BA7-8724-18FACB537547}" srcId="{FF1F894D-665D-43FE-83BF-CDF919AFB36C}" destId="{C0DB37F3-EF53-434E-80A0-F0048ABCB58B}" srcOrd="2" destOrd="0" parTransId="{5D397235-3CEE-4C4B-AED1-CC269ED3463B}" sibTransId="{D51334DA-A2CB-49C0-9B1D-8AE477AA0784}"/>
    <dgm:cxn modelId="{EAB26B45-3B69-4D4F-8A8F-755772AD173B}" srcId="{6C36E25B-A657-49E9-83A1-D868AAE1F5FF}" destId="{6852E58C-9318-4E78-A559-E590A350AADD}" srcOrd="0" destOrd="0" parTransId="{9A0A0299-51BC-4354-8723-1CA8D3051933}" sibTransId="{CC4651DD-8966-4E53-8457-7C1C5C7BD97B}"/>
    <dgm:cxn modelId="{0AE537A7-FDF4-4ACE-9D95-B23FE8F8C163}" type="presOf" srcId="{C0DB37F3-EF53-434E-80A0-F0048ABCB58B}" destId="{DF23F260-FD0D-4002-86D9-CA3C31509777}" srcOrd="0" destOrd="0" presId="urn:microsoft.com/office/officeart/2008/layout/AlternatingHexagons"/>
    <dgm:cxn modelId="{C53FE983-B363-476C-8470-49BF178EA25E}" type="presOf" srcId="{0972305E-E8C4-4164-B56A-B7D83FBD0664}" destId="{0F19B115-1EA3-4BB7-83C5-406E038D9E2F}" srcOrd="0" destOrd="0" presId="urn:microsoft.com/office/officeart/2008/layout/AlternatingHexagons"/>
    <dgm:cxn modelId="{610837C3-F856-45DF-B147-FA1281E0C20A}" type="presOf" srcId="{FF1F894D-665D-43FE-83BF-CDF919AFB36C}" destId="{90BE7CAF-C735-456A-BA0F-5C87F5A9B452}" srcOrd="0" destOrd="0" presId="urn:microsoft.com/office/officeart/2008/layout/AlternatingHexagons"/>
    <dgm:cxn modelId="{D582545F-1377-4EE9-8349-8920F13F2469}" type="presOf" srcId="{97325B3C-62E8-42F0-B1E6-844BA7E2A2A1}" destId="{199FBE4E-EAF2-4D07-AD05-5610AE978911}" srcOrd="0" destOrd="0" presId="urn:microsoft.com/office/officeart/2008/layout/AlternatingHexagons"/>
    <dgm:cxn modelId="{08654F93-FF09-45DE-AAA3-006426C16582}" srcId="{FF1F894D-665D-43FE-83BF-CDF919AFB36C}" destId="{6C36E25B-A657-49E9-83A1-D868AAE1F5FF}" srcOrd="1" destOrd="0" parTransId="{6F8CD050-4CEB-4F94-A481-076C2F5F1E17}" sibTransId="{C8DEBC85-B748-4A51-96C8-9216DBFB2392}"/>
    <dgm:cxn modelId="{45DB2151-5495-4486-9E41-B0A4B4628AB8}" type="presOf" srcId="{07375D76-D823-4B9A-8DDB-EAFFAF399810}" destId="{EB75E031-22AD-430A-9D62-45F7DB9EDBE8}" srcOrd="0" destOrd="0" presId="urn:microsoft.com/office/officeart/2008/layout/AlternatingHexagons"/>
    <dgm:cxn modelId="{705F1957-742B-48E1-97FF-A81F698C7652}" type="presOf" srcId="{6852E58C-9318-4E78-A559-E590A350AADD}" destId="{A53565B3-18D3-4D17-88B7-D3837D1ED443}" srcOrd="0" destOrd="0" presId="urn:microsoft.com/office/officeart/2008/layout/AlternatingHexagons"/>
    <dgm:cxn modelId="{AC5B0333-CE47-49DB-90CD-31E4D3A5E2EE}" type="presOf" srcId="{C8DEBC85-B748-4A51-96C8-9216DBFB2392}" destId="{ABC6E96A-E046-4F08-99C2-CD4DD29FA693}" srcOrd="0" destOrd="0" presId="urn:microsoft.com/office/officeart/2008/layout/AlternatingHexagons"/>
    <dgm:cxn modelId="{929CD1F7-A90E-4094-91EA-A66F7BF17F47}" srcId="{FF1F894D-665D-43FE-83BF-CDF919AFB36C}" destId="{EB6FDE6C-C0ED-453F-9B57-AF9FCDBBAE81}" srcOrd="0" destOrd="0" parTransId="{A8E4746B-31F0-477F-B25B-4A81AB89C9DF}" sibTransId="{97325B3C-62E8-42F0-B1E6-844BA7E2A2A1}"/>
    <dgm:cxn modelId="{ED55F391-4DFF-4851-B6CF-2E717098049B}" type="presParOf" srcId="{90BE7CAF-C735-456A-BA0F-5C87F5A9B452}" destId="{E22D8026-2964-4A76-AB5C-1925285EADA4}" srcOrd="0" destOrd="0" presId="urn:microsoft.com/office/officeart/2008/layout/AlternatingHexagons"/>
    <dgm:cxn modelId="{034291CE-C31C-4184-A8B0-1170C4F9E84B}" type="presParOf" srcId="{E22D8026-2964-4A76-AB5C-1925285EADA4}" destId="{253ECA30-0135-4C7C-9FA1-3DD1844DFD34}" srcOrd="0" destOrd="0" presId="urn:microsoft.com/office/officeart/2008/layout/AlternatingHexagons"/>
    <dgm:cxn modelId="{B2ADBBBE-1885-4702-AA9C-E5C5E3E044DE}" type="presParOf" srcId="{E22D8026-2964-4A76-AB5C-1925285EADA4}" destId="{EB75E031-22AD-430A-9D62-45F7DB9EDBE8}" srcOrd="1" destOrd="0" presId="urn:microsoft.com/office/officeart/2008/layout/AlternatingHexagons"/>
    <dgm:cxn modelId="{0F904B7F-42B2-4A0A-80F6-B3A4B05C7F01}" type="presParOf" srcId="{E22D8026-2964-4A76-AB5C-1925285EADA4}" destId="{2EFE6B92-79B5-46CF-AE3D-BC55E7BE9ED1}" srcOrd="2" destOrd="0" presId="urn:microsoft.com/office/officeart/2008/layout/AlternatingHexagons"/>
    <dgm:cxn modelId="{E53FB838-8BCC-4055-98F3-6DA6636789DB}" type="presParOf" srcId="{E22D8026-2964-4A76-AB5C-1925285EADA4}" destId="{CD4274A1-7F9C-4AA2-80A9-591C1FE05484}" srcOrd="3" destOrd="0" presId="urn:microsoft.com/office/officeart/2008/layout/AlternatingHexagons"/>
    <dgm:cxn modelId="{8F83417E-DD7B-452B-985A-00C2C489F224}" type="presParOf" srcId="{E22D8026-2964-4A76-AB5C-1925285EADA4}" destId="{199FBE4E-EAF2-4D07-AD05-5610AE978911}" srcOrd="4" destOrd="0" presId="urn:microsoft.com/office/officeart/2008/layout/AlternatingHexagons"/>
    <dgm:cxn modelId="{3AC993DB-6C3D-40A1-AC45-14576E467500}" type="presParOf" srcId="{90BE7CAF-C735-456A-BA0F-5C87F5A9B452}" destId="{4B95D11C-452B-4281-96BE-12AF56F7E4C8}" srcOrd="1" destOrd="0" presId="urn:microsoft.com/office/officeart/2008/layout/AlternatingHexagons"/>
    <dgm:cxn modelId="{F7302584-30D1-4E31-B7BA-77BA479CEA1D}" type="presParOf" srcId="{90BE7CAF-C735-456A-BA0F-5C87F5A9B452}" destId="{C6B46239-AE5D-470E-A5FB-F11391CE2D08}" srcOrd="2" destOrd="0" presId="urn:microsoft.com/office/officeart/2008/layout/AlternatingHexagons"/>
    <dgm:cxn modelId="{229B4843-A912-42F8-A573-067E62907EDF}" type="presParOf" srcId="{C6B46239-AE5D-470E-A5FB-F11391CE2D08}" destId="{39A5F849-40D8-4339-9476-B6F77EFA9429}" srcOrd="0" destOrd="0" presId="urn:microsoft.com/office/officeart/2008/layout/AlternatingHexagons"/>
    <dgm:cxn modelId="{FD5C16EE-855C-44E7-B9B4-0E9873AD6FB5}" type="presParOf" srcId="{C6B46239-AE5D-470E-A5FB-F11391CE2D08}" destId="{A53565B3-18D3-4D17-88B7-D3837D1ED443}" srcOrd="1" destOrd="0" presId="urn:microsoft.com/office/officeart/2008/layout/AlternatingHexagons"/>
    <dgm:cxn modelId="{DB73BA56-FC10-4D88-BD36-590629157F1E}" type="presParOf" srcId="{C6B46239-AE5D-470E-A5FB-F11391CE2D08}" destId="{8639AA7C-063B-4224-93C8-BBD3393939E2}" srcOrd="2" destOrd="0" presId="urn:microsoft.com/office/officeart/2008/layout/AlternatingHexagons"/>
    <dgm:cxn modelId="{9CB43E5A-1E79-43B0-A2D5-18ADB11E1C5B}" type="presParOf" srcId="{C6B46239-AE5D-470E-A5FB-F11391CE2D08}" destId="{0FA85A53-34FB-4A6F-BE26-5F58D4A85743}" srcOrd="3" destOrd="0" presId="urn:microsoft.com/office/officeart/2008/layout/AlternatingHexagons"/>
    <dgm:cxn modelId="{C56F00E2-E406-4A66-91A4-297111B4B583}" type="presParOf" srcId="{C6B46239-AE5D-470E-A5FB-F11391CE2D08}" destId="{ABC6E96A-E046-4F08-99C2-CD4DD29FA693}" srcOrd="4" destOrd="0" presId="urn:microsoft.com/office/officeart/2008/layout/AlternatingHexagons"/>
    <dgm:cxn modelId="{A29AFE3E-250A-433A-B100-123E448BD13C}" type="presParOf" srcId="{90BE7CAF-C735-456A-BA0F-5C87F5A9B452}" destId="{635E3A3A-0019-44F1-9812-77AF19A5C7AD}" srcOrd="3" destOrd="0" presId="urn:microsoft.com/office/officeart/2008/layout/AlternatingHexagons"/>
    <dgm:cxn modelId="{2A9F8E56-2F0F-4C50-940B-1AD804086569}" type="presParOf" srcId="{90BE7CAF-C735-456A-BA0F-5C87F5A9B452}" destId="{D652ADEE-664D-4A7A-837A-C5B93D5416F2}" srcOrd="4" destOrd="0" presId="urn:microsoft.com/office/officeart/2008/layout/AlternatingHexagons"/>
    <dgm:cxn modelId="{C6D98AEE-4FBB-4B3D-9FC5-8BA09E651FB4}" type="presParOf" srcId="{D652ADEE-664D-4A7A-837A-C5B93D5416F2}" destId="{DF23F260-FD0D-4002-86D9-CA3C31509777}" srcOrd="0" destOrd="0" presId="urn:microsoft.com/office/officeart/2008/layout/AlternatingHexagons"/>
    <dgm:cxn modelId="{F73747A3-2195-4959-85B7-6D4DC192F904}" type="presParOf" srcId="{D652ADEE-664D-4A7A-837A-C5B93D5416F2}" destId="{0F19B115-1EA3-4BB7-83C5-406E038D9E2F}" srcOrd="1" destOrd="0" presId="urn:microsoft.com/office/officeart/2008/layout/AlternatingHexagons"/>
    <dgm:cxn modelId="{4A34BD08-F1AD-4CE2-B5F9-4E0071BF8362}" type="presParOf" srcId="{D652ADEE-664D-4A7A-837A-C5B93D5416F2}" destId="{D9999418-EC4C-4E7A-844A-AF748B061549}" srcOrd="2" destOrd="0" presId="urn:microsoft.com/office/officeart/2008/layout/AlternatingHexagons"/>
    <dgm:cxn modelId="{5A11B57A-9105-42D4-A985-C8B34D0F99CF}" type="presParOf" srcId="{D652ADEE-664D-4A7A-837A-C5B93D5416F2}" destId="{B8AF87E2-F635-4A71-89AE-C9AE91C1AFBB}" srcOrd="3" destOrd="0" presId="urn:microsoft.com/office/officeart/2008/layout/AlternatingHexagons"/>
    <dgm:cxn modelId="{E7B8BA09-B1A7-452F-8E05-71E9C7B0FACB}" type="presParOf" srcId="{D652ADEE-664D-4A7A-837A-C5B93D5416F2}" destId="{0C921BE5-0BFA-4DE4-848B-2989A28507D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DE51FC-3A1D-4E75-A178-EC4331E2E001}" type="doc">
      <dgm:prSet loTypeId="urn:microsoft.com/office/officeart/2005/8/layout/list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ca-ES"/>
        </a:p>
      </dgm:t>
    </dgm:pt>
    <dgm:pt modelId="{2896328F-7E91-4825-9B18-0AD19B21D290}">
      <dgm:prSet phldrT="[Texto]" custT="1"/>
      <dgm:spPr/>
      <dgm:t>
        <a:bodyPr/>
        <a:lstStyle/>
        <a:p>
          <a:r>
            <a:rPr lang="ca-ES" sz="1600" b="1" noProof="0" smtClean="0">
              <a:latin typeface="Arial" pitchFamily="34" charset="0"/>
              <a:cs typeface="Arial" pitchFamily="34" charset="0"/>
            </a:rPr>
            <a:t>Model</a:t>
          </a:r>
          <a:endParaRPr lang="ca-ES" sz="1600" b="1" noProof="0">
            <a:latin typeface="Arial" pitchFamily="34" charset="0"/>
            <a:cs typeface="Arial" pitchFamily="34" charset="0"/>
          </a:endParaRPr>
        </a:p>
      </dgm:t>
    </dgm:pt>
    <dgm:pt modelId="{608FF37F-9CDD-4462-896D-F07CDC5BF0DA}" type="parTrans" cxnId="{64F1A92D-3426-4430-8E86-33FDA53E2AB5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A7085B34-EC2D-43B5-8287-028303BDB44A}" type="sibTrans" cxnId="{64F1A92D-3426-4430-8E86-33FDA53E2AB5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DA2A42EC-A004-4236-BC70-B8C79AECC689}">
      <dgm:prSet phldrT="[Texto]" custT="1"/>
      <dgm:spPr/>
      <dgm:t>
        <a:bodyPr/>
        <a:lstStyle/>
        <a:p>
          <a:r>
            <a:rPr lang="ca-ES" sz="1600" b="1" noProof="0" smtClean="0">
              <a:latin typeface="Arial" pitchFamily="34" charset="0"/>
              <a:cs typeface="Arial" pitchFamily="34" charset="0"/>
            </a:rPr>
            <a:t>Vista (</a:t>
          </a:r>
          <a:r>
            <a:rPr lang="ca-ES" sz="1600" b="1" i="1" noProof="0" smtClean="0">
              <a:latin typeface="Arial" pitchFamily="34" charset="0"/>
              <a:cs typeface="Arial" pitchFamily="34" charset="0"/>
            </a:rPr>
            <a:t>View)</a:t>
          </a:r>
          <a:endParaRPr lang="ca-ES" sz="1600" b="1" noProof="0">
            <a:latin typeface="Arial" pitchFamily="34" charset="0"/>
            <a:cs typeface="Arial" pitchFamily="34" charset="0"/>
          </a:endParaRPr>
        </a:p>
      </dgm:t>
    </dgm:pt>
    <dgm:pt modelId="{008F89A2-ECE5-4CE8-BE0D-A6F3705A0BD4}" type="parTrans" cxnId="{3F9A0C93-5B6E-4317-93C5-27D0B41E1E34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2081CF12-59CE-442C-8CC4-2024B225E2C8}" type="sibTrans" cxnId="{3F9A0C93-5B6E-4317-93C5-27D0B41E1E34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3E81BDA6-8344-4257-9685-F4EA6B0DE760}">
      <dgm:prSet phldrT="[Texto]" custT="1"/>
      <dgm:spPr/>
      <dgm:t>
        <a:bodyPr/>
        <a:lstStyle/>
        <a:p>
          <a:r>
            <a:rPr lang="ca-ES" sz="1600" b="1" noProof="0" smtClean="0">
              <a:latin typeface="Arial" pitchFamily="34" charset="0"/>
              <a:cs typeface="Arial" pitchFamily="34" charset="0"/>
            </a:rPr>
            <a:t>Controlador (</a:t>
          </a:r>
          <a:r>
            <a:rPr lang="ca-ES" sz="1600" b="1" i="1" noProof="0" smtClean="0">
              <a:latin typeface="Arial" pitchFamily="34" charset="0"/>
              <a:cs typeface="Arial" pitchFamily="34" charset="0"/>
            </a:rPr>
            <a:t>Controller)</a:t>
          </a:r>
          <a:endParaRPr lang="ca-ES" sz="1600" b="1" noProof="0">
            <a:latin typeface="Arial" pitchFamily="34" charset="0"/>
            <a:cs typeface="Arial" pitchFamily="34" charset="0"/>
          </a:endParaRPr>
        </a:p>
      </dgm:t>
    </dgm:pt>
    <dgm:pt modelId="{8F3D52AE-DD1C-4147-AC72-06D6DCBEEE03}" type="parTrans" cxnId="{980678A1-2AA7-442F-9DE8-97417AB5F4D4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B54DD317-97B0-4C40-9D33-6BD0B671F287}" type="sibTrans" cxnId="{980678A1-2AA7-442F-9DE8-97417AB5F4D4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610D34AD-9E8D-4B8B-BA5F-AA3133BCA8A5}">
      <dgm:prSet phldrT="[Texto]" custT="1"/>
      <dgm:spPr/>
      <dgm:t>
        <a:bodyPr/>
        <a:lstStyle/>
        <a:p>
          <a:r>
            <a:rPr lang="ca-ES" sz="1400" noProof="0" smtClean="0">
              <a:latin typeface="Arial" pitchFamily="34" charset="0"/>
              <a:cs typeface="Arial" pitchFamily="34" charset="0"/>
            </a:rPr>
            <a:t>Es tracta de les classes de la lògica de negoci, en forma de classes que implementen les accions que el controlador crida en resposta a una petició que comença en la Vista. Aquestes classes hereten de ActionSupport i reben dades desde la vista i a través del controlador.</a:t>
          </a:r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25066838-7CA1-4FEB-B450-EF2BD37C29BA}" type="parTrans" cxnId="{4A4D1463-0D0E-4EED-BE42-BFCB2E4C7987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8B955DC0-E2E2-48EA-AA40-F3405D3143E4}" type="sibTrans" cxnId="{4A4D1463-0D0E-4EED-BE42-BFCB2E4C7987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8B52F1A7-B7FE-4E5A-9E9C-EE6086BCE7BF}">
      <dgm:prSet phldrT="[Texto]" custT="1"/>
      <dgm:spPr/>
      <dgm:t>
        <a:bodyPr/>
        <a:lstStyle/>
        <a:p>
          <a:r>
            <a:rPr lang="ca-ES" sz="1400" noProof="0" dirty="0" smtClean="0">
              <a:latin typeface="Arial" pitchFamily="34" charset="0"/>
              <a:cs typeface="Arial" pitchFamily="34" charset="0"/>
            </a:rPr>
            <a:t>La part visual del </a:t>
          </a:r>
          <a:r>
            <a:rPr lang="ca-ES" sz="1400" noProof="0" dirty="0" err="1" smtClean="0">
              <a:latin typeface="Arial" pitchFamily="34" charset="0"/>
              <a:cs typeface="Arial" pitchFamily="34" charset="0"/>
            </a:rPr>
            <a:t>framework</a:t>
          </a:r>
          <a:r>
            <a:rPr lang="ca-ES" sz="1400" noProof="0" dirty="0" smtClean="0">
              <a:latin typeface="Arial" pitchFamily="34" charset="0"/>
              <a:cs typeface="Arial" pitchFamily="34" charset="0"/>
            </a:rPr>
            <a:t>, genera la interfície gràfica que veu i amb la que interactua l’usuari. Són els resultats que el controlador crida com  a resultat de l’execució d’una acció del Model, i pot rebre dades com a resultat de l’execució.</a:t>
          </a:r>
          <a:endParaRPr lang="ca-ES" sz="1400" noProof="0" dirty="0">
            <a:latin typeface="Arial" pitchFamily="34" charset="0"/>
            <a:cs typeface="Arial" pitchFamily="34" charset="0"/>
          </a:endParaRPr>
        </a:p>
      </dgm:t>
    </dgm:pt>
    <dgm:pt modelId="{7ADD69C9-7442-4D8D-8CA4-24E3F28AC10B}" type="parTrans" cxnId="{AE50DCA9-1608-4400-9517-3B2973F94501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F434AF5B-045D-4140-B65F-EE3C759136A9}" type="sibTrans" cxnId="{AE50DCA9-1608-4400-9517-3B2973F94501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41E474AD-AAA2-464A-8012-7F2F791F7BA5}">
      <dgm:prSet phldrT="[Texto]" custT="1"/>
      <dgm:spPr/>
      <dgm:t>
        <a:bodyPr/>
        <a:lstStyle/>
        <a:p>
          <a:r>
            <a:rPr lang="ca-ES" sz="1400" noProof="0" smtClean="0">
              <a:latin typeface="Arial" pitchFamily="34" charset="0"/>
              <a:cs typeface="Arial" pitchFamily="34" charset="0"/>
            </a:rPr>
            <a:t>Enllaça la vista i el model. Les peticions iniciades en la vista que interactua amb l’usuari són tractades pel controlador, que decideix quina acció («action») s’ha d’executar i quines dades se li han de servir. Depenent del resultat de l’acció, es procediex a mostrar una vista en forma, per exemple, de plana JSP, que pot contenir dades dels resultats de l’acció executada.</a:t>
          </a:r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50320211-3785-4A05-9AF7-CF2B5FE21001}" type="parTrans" cxnId="{DACB8D35-25FC-4B64-8F3A-A938FEDD2B48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67567A00-90A0-41C8-AC99-A0BC3B820BE0}" type="sibTrans" cxnId="{DACB8D35-25FC-4B64-8F3A-A938FEDD2B48}">
      <dgm:prSet/>
      <dgm:spPr/>
      <dgm:t>
        <a:bodyPr/>
        <a:lstStyle/>
        <a:p>
          <a:endParaRPr lang="ca-ES" sz="1400" noProof="0">
            <a:latin typeface="Arial" pitchFamily="34" charset="0"/>
            <a:cs typeface="Arial" pitchFamily="34" charset="0"/>
          </a:endParaRPr>
        </a:p>
      </dgm:t>
    </dgm:pt>
    <dgm:pt modelId="{14C0FD3A-7DF3-4C01-9A60-799877EDE3AD}" type="pres">
      <dgm:prSet presAssocID="{49DE51FC-3A1D-4E75-A178-EC4331E2E001}" presName="linear" presStyleCnt="0">
        <dgm:presLayoutVars>
          <dgm:dir/>
          <dgm:animLvl val="lvl"/>
          <dgm:resizeHandles val="exact"/>
        </dgm:presLayoutVars>
      </dgm:prSet>
      <dgm:spPr/>
    </dgm:pt>
    <dgm:pt modelId="{9A40DA8E-9D4B-48B6-8AD0-A4A3218B650B}" type="pres">
      <dgm:prSet presAssocID="{2896328F-7E91-4825-9B18-0AD19B21D290}" presName="parentLin" presStyleCnt="0"/>
      <dgm:spPr/>
    </dgm:pt>
    <dgm:pt modelId="{11E86969-0A14-4675-A937-D02F8F858CCE}" type="pres">
      <dgm:prSet presAssocID="{2896328F-7E91-4825-9B18-0AD19B21D290}" presName="parentLeftMargin" presStyleLbl="node1" presStyleIdx="0" presStyleCnt="3"/>
      <dgm:spPr/>
    </dgm:pt>
    <dgm:pt modelId="{08D4980D-C25D-45EB-B287-6756B80E9DDB}" type="pres">
      <dgm:prSet presAssocID="{2896328F-7E91-4825-9B18-0AD19B21D29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F0D9E01-A4C4-40C6-8D11-308880C19233}" type="pres">
      <dgm:prSet presAssocID="{2896328F-7E91-4825-9B18-0AD19B21D290}" presName="negativeSpace" presStyleCnt="0"/>
      <dgm:spPr/>
    </dgm:pt>
    <dgm:pt modelId="{12A0374C-A525-4FE1-B72B-02F13954F23B}" type="pres">
      <dgm:prSet presAssocID="{2896328F-7E91-4825-9B18-0AD19B21D29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476DF6D-EED4-49EB-9DA8-4B578CEBA481}" type="pres">
      <dgm:prSet presAssocID="{A7085B34-EC2D-43B5-8287-028303BDB44A}" presName="spaceBetweenRectangles" presStyleCnt="0"/>
      <dgm:spPr/>
    </dgm:pt>
    <dgm:pt modelId="{B802CEAB-6B4E-42D4-879C-857FE927A425}" type="pres">
      <dgm:prSet presAssocID="{DA2A42EC-A004-4236-BC70-B8C79AECC689}" presName="parentLin" presStyleCnt="0"/>
      <dgm:spPr/>
    </dgm:pt>
    <dgm:pt modelId="{901765D6-67EB-41BB-872A-A766C9CF78DD}" type="pres">
      <dgm:prSet presAssocID="{DA2A42EC-A004-4236-BC70-B8C79AECC689}" presName="parentLeftMargin" presStyleLbl="node1" presStyleIdx="0" presStyleCnt="3"/>
      <dgm:spPr/>
    </dgm:pt>
    <dgm:pt modelId="{38779BAB-F677-42D7-9769-BB799BF14AE8}" type="pres">
      <dgm:prSet presAssocID="{DA2A42EC-A004-4236-BC70-B8C79AECC68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E79E33-1222-4C43-A673-43B4B4B9EA9F}" type="pres">
      <dgm:prSet presAssocID="{DA2A42EC-A004-4236-BC70-B8C79AECC689}" presName="negativeSpace" presStyleCnt="0"/>
      <dgm:spPr/>
    </dgm:pt>
    <dgm:pt modelId="{44BB2A59-88AE-4436-8DB6-2DB98F81C6FA}" type="pres">
      <dgm:prSet presAssocID="{DA2A42EC-A004-4236-BC70-B8C79AECC68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27BB522-D4F2-41F6-BD3A-542F52F66E0B}" type="pres">
      <dgm:prSet presAssocID="{2081CF12-59CE-442C-8CC4-2024B225E2C8}" presName="spaceBetweenRectangles" presStyleCnt="0"/>
      <dgm:spPr/>
    </dgm:pt>
    <dgm:pt modelId="{8E61AADC-0B31-4D63-AFDA-2CD41A82145D}" type="pres">
      <dgm:prSet presAssocID="{3E81BDA6-8344-4257-9685-F4EA6B0DE760}" presName="parentLin" presStyleCnt="0"/>
      <dgm:spPr/>
    </dgm:pt>
    <dgm:pt modelId="{551C851F-CA68-4D73-A3E3-1470AADD6379}" type="pres">
      <dgm:prSet presAssocID="{3E81BDA6-8344-4257-9685-F4EA6B0DE760}" presName="parentLeftMargin" presStyleLbl="node1" presStyleIdx="1" presStyleCnt="3"/>
      <dgm:spPr/>
    </dgm:pt>
    <dgm:pt modelId="{B4C049DA-5F28-4A88-9531-80FF92A21ABE}" type="pres">
      <dgm:prSet presAssocID="{3E81BDA6-8344-4257-9685-F4EA6B0DE7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F3EE377-A9D8-4BD2-B164-19253303C347}" type="pres">
      <dgm:prSet presAssocID="{3E81BDA6-8344-4257-9685-F4EA6B0DE760}" presName="negativeSpace" presStyleCnt="0"/>
      <dgm:spPr/>
    </dgm:pt>
    <dgm:pt modelId="{A4A1ACBF-D0DC-4BF6-8822-A4A9EEE49AD4}" type="pres">
      <dgm:prSet presAssocID="{3E81BDA6-8344-4257-9685-F4EA6B0DE76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AE50DCA9-1608-4400-9517-3B2973F94501}" srcId="{DA2A42EC-A004-4236-BC70-B8C79AECC689}" destId="{8B52F1A7-B7FE-4E5A-9E9C-EE6086BCE7BF}" srcOrd="0" destOrd="0" parTransId="{7ADD69C9-7442-4D8D-8CA4-24E3F28AC10B}" sibTransId="{F434AF5B-045D-4140-B65F-EE3C759136A9}"/>
    <dgm:cxn modelId="{331C20D0-466C-40FC-A560-2451DCE37AA3}" type="presOf" srcId="{2896328F-7E91-4825-9B18-0AD19B21D290}" destId="{08D4980D-C25D-45EB-B287-6756B80E9DDB}" srcOrd="1" destOrd="0" presId="urn:microsoft.com/office/officeart/2005/8/layout/list1"/>
    <dgm:cxn modelId="{4A4D1463-0D0E-4EED-BE42-BFCB2E4C7987}" srcId="{2896328F-7E91-4825-9B18-0AD19B21D290}" destId="{610D34AD-9E8D-4B8B-BA5F-AA3133BCA8A5}" srcOrd="0" destOrd="0" parTransId="{25066838-7CA1-4FEB-B450-EF2BD37C29BA}" sibTransId="{8B955DC0-E2E2-48EA-AA40-F3405D3143E4}"/>
    <dgm:cxn modelId="{0E234DBE-91F8-4D0B-9B7F-1EDF921152A8}" type="presOf" srcId="{3E81BDA6-8344-4257-9685-F4EA6B0DE760}" destId="{B4C049DA-5F28-4A88-9531-80FF92A21ABE}" srcOrd="1" destOrd="0" presId="urn:microsoft.com/office/officeart/2005/8/layout/list1"/>
    <dgm:cxn modelId="{B12F6188-BAB4-4F4C-970F-9A494C27660D}" type="presOf" srcId="{2896328F-7E91-4825-9B18-0AD19B21D290}" destId="{11E86969-0A14-4675-A937-D02F8F858CCE}" srcOrd="0" destOrd="0" presId="urn:microsoft.com/office/officeart/2005/8/layout/list1"/>
    <dgm:cxn modelId="{6CCB6C93-0E03-438F-AE33-00C045734135}" type="presOf" srcId="{49DE51FC-3A1D-4E75-A178-EC4331E2E001}" destId="{14C0FD3A-7DF3-4C01-9A60-799877EDE3AD}" srcOrd="0" destOrd="0" presId="urn:microsoft.com/office/officeart/2005/8/layout/list1"/>
    <dgm:cxn modelId="{0991D4F3-D9E8-4ECE-81F5-28379D44E38B}" type="presOf" srcId="{DA2A42EC-A004-4236-BC70-B8C79AECC689}" destId="{901765D6-67EB-41BB-872A-A766C9CF78DD}" srcOrd="0" destOrd="0" presId="urn:microsoft.com/office/officeart/2005/8/layout/list1"/>
    <dgm:cxn modelId="{3F9A0C93-5B6E-4317-93C5-27D0B41E1E34}" srcId="{49DE51FC-3A1D-4E75-A178-EC4331E2E001}" destId="{DA2A42EC-A004-4236-BC70-B8C79AECC689}" srcOrd="1" destOrd="0" parTransId="{008F89A2-ECE5-4CE8-BE0D-A6F3705A0BD4}" sibTransId="{2081CF12-59CE-442C-8CC4-2024B225E2C8}"/>
    <dgm:cxn modelId="{980678A1-2AA7-442F-9DE8-97417AB5F4D4}" srcId="{49DE51FC-3A1D-4E75-A178-EC4331E2E001}" destId="{3E81BDA6-8344-4257-9685-F4EA6B0DE760}" srcOrd="2" destOrd="0" parTransId="{8F3D52AE-DD1C-4147-AC72-06D6DCBEEE03}" sibTransId="{B54DD317-97B0-4C40-9D33-6BD0B671F287}"/>
    <dgm:cxn modelId="{3BDA9F76-85A0-4A36-8173-1593A0A6D1CA}" type="presOf" srcId="{610D34AD-9E8D-4B8B-BA5F-AA3133BCA8A5}" destId="{12A0374C-A525-4FE1-B72B-02F13954F23B}" srcOrd="0" destOrd="0" presId="urn:microsoft.com/office/officeart/2005/8/layout/list1"/>
    <dgm:cxn modelId="{1D2A1A15-0737-4027-86FB-BBBA77502332}" type="presOf" srcId="{8B52F1A7-B7FE-4E5A-9E9C-EE6086BCE7BF}" destId="{44BB2A59-88AE-4436-8DB6-2DB98F81C6FA}" srcOrd="0" destOrd="0" presId="urn:microsoft.com/office/officeart/2005/8/layout/list1"/>
    <dgm:cxn modelId="{B6FA63A6-5252-475B-A16A-BC7694BDAA15}" type="presOf" srcId="{DA2A42EC-A004-4236-BC70-B8C79AECC689}" destId="{38779BAB-F677-42D7-9769-BB799BF14AE8}" srcOrd="1" destOrd="0" presId="urn:microsoft.com/office/officeart/2005/8/layout/list1"/>
    <dgm:cxn modelId="{DACB8D35-25FC-4B64-8F3A-A938FEDD2B48}" srcId="{3E81BDA6-8344-4257-9685-F4EA6B0DE760}" destId="{41E474AD-AAA2-464A-8012-7F2F791F7BA5}" srcOrd="0" destOrd="0" parTransId="{50320211-3785-4A05-9AF7-CF2B5FE21001}" sibTransId="{67567A00-90A0-41C8-AC99-A0BC3B820BE0}"/>
    <dgm:cxn modelId="{64F1A92D-3426-4430-8E86-33FDA53E2AB5}" srcId="{49DE51FC-3A1D-4E75-A178-EC4331E2E001}" destId="{2896328F-7E91-4825-9B18-0AD19B21D290}" srcOrd="0" destOrd="0" parTransId="{608FF37F-9CDD-4462-896D-F07CDC5BF0DA}" sibTransId="{A7085B34-EC2D-43B5-8287-028303BDB44A}"/>
    <dgm:cxn modelId="{2CD13240-F4A2-4F8B-B229-420AD2F664FD}" type="presOf" srcId="{41E474AD-AAA2-464A-8012-7F2F791F7BA5}" destId="{A4A1ACBF-D0DC-4BF6-8822-A4A9EEE49AD4}" srcOrd="0" destOrd="0" presId="urn:microsoft.com/office/officeart/2005/8/layout/list1"/>
    <dgm:cxn modelId="{750D999C-24CC-4830-BC93-9C1CF51EBCFB}" type="presOf" srcId="{3E81BDA6-8344-4257-9685-F4EA6B0DE760}" destId="{551C851F-CA68-4D73-A3E3-1470AADD6379}" srcOrd="0" destOrd="0" presId="urn:microsoft.com/office/officeart/2005/8/layout/list1"/>
    <dgm:cxn modelId="{616A3C19-642E-4963-A2C8-1426B22A960D}" type="presParOf" srcId="{14C0FD3A-7DF3-4C01-9A60-799877EDE3AD}" destId="{9A40DA8E-9D4B-48B6-8AD0-A4A3218B650B}" srcOrd="0" destOrd="0" presId="urn:microsoft.com/office/officeart/2005/8/layout/list1"/>
    <dgm:cxn modelId="{AE990BBC-B1E2-4FAE-A50E-C5E799F7DE84}" type="presParOf" srcId="{9A40DA8E-9D4B-48B6-8AD0-A4A3218B650B}" destId="{11E86969-0A14-4675-A937-D02F8F858CCE}" srcOrd="0" destOrd="0" presId="urn:microsoft.com/office/officeart/2005/8/layout/list1"/>
    <dgm:cxn modelId="{5813D1EA-9C19-40DC-B181-77D97CF71A1A}" type="presParOf" srcId="{9A40DA8E-9D4B-48B6-8AD0-A4A3218B650B}" destId="{08D4980D-C25D-45EB-B287-6756B80E9DDB}" srcOrd="1" destOrd="0" presId="urn:microsoft.com/office/officeart/2005/8/layout/list1"/>
    <dgm:cxn modelId="{435903EC-380C-4B0F-B47E-3F81C0815E41}" type="presParOf" srcId="{14C0FD3A-7DF3-4C01-9A60-799877EDE3AD}" destId="{0F0D9E01-A4C4-40C6-8D11-308880C19233}" srcOrd="1" destOrd="0" presId="urn:microsoft.com/office/officeart/2005/8/layout/list1"/>
    <dgm:cxn modelId="{F43E41F5-7CB4-49C8-98BC-22A9683DEE74}" type="presParOf" srcId="{14C0FD3A-7DF3-4C01-9A60-799877EDE3AD}" destId="{12A0374C-A525-4FE1-B72B-02F13954F23B}" srcOrd="2" destOrd="0" presId="urn:microsoft.com/office/officeart/2005/8/layout/list1"/>
    <dgm:cxn modelId="{FF54977C-8A4F-4211-BD01-B435AC338E75}" type="presParOf" srcId="{14C0FD3A-7DF3-4C01-9A60-799877EDE3AD}" destId="{6476DF6D-EED4-49EB-9DA8-4B578CEBA481}" srcOrd="3" destOrd="0" presId="urn:microsoft.com/office/officeart/2005/8/layout/list1"/>
    <dgm:cxn modelId="{7CD6EC27-ADDD-4569-9803-A256504B5607}" type="presParOf" srcId="{14C0FD3A-7DF3-4C01-9A60-799877EDE3AD}" destId="{B802CEAB-6B4E-42D4-879C-857FE927A425}" srcOrd="4" destOrd="0" presId="urn:microsoft.com/office/officeart/2005/8/layout/list1"/>
    <dgm:cxn modelId="{4E843E38-D3CC-482D-9FF2-5EA8506267AD}" type="presParOf" srcId="{B802CEAB-6B4E-42D4-879C-857FE927A425}" destId="{901765D6-67EB-41BB-872A-A766C9CF78DD}" srcOrd="0" destOrd="0" presId="urn:microsoft.com/office/officeart/2005/8/layout/list1"/>
    <dgm:cxn modelId="{C6FF2D78-334C-4052-BC34-6E059E21E3B5}" type="presParOf" srcId="{B802CEAB-6B4E-42D4-879C-857FE927A425}" destId="{38779BAB-F677-42D7-9769-BB799BF14AE8}" srcOrd="1" destOrd="0" presId="urn:microsoft.com/office/officeart/2005/8/layout/list1"/>
    <dgm:cxn modelId="{4FDBB56D-F1A5-43E0-8384-558A20EB841D}" type="presParOf" srcId="{14C0FD3A-7DF3-4C01-9A60-799877EDE3AD}" destId="{5DE79E33-1222-4C43-A673-43B4B4B9EA9F}" srcOrd="5" destOrd="0" presId="urn:microsoft.com/office/officeart/2005/8/layout/list1"/>
    <dgm:cxn modelId="{F72BF43B-EB35-47DD-8171-5922FBCC38BC}" type="presParOf" srcId="{14C0FD3A-7DF3-4C01-9A60-799877EDE3AD}" destId="{44BB2A59-88AE-4436-8DB6-2DB98F81C6FA}" srcOrd="6" destOrd="0" presId="urn:microsoft.com/office/officeart/2005/8/layout/list1"/>
    <dgm:cxn modelId="{61A7A012-8308-4F89-B4F0-720C79CD6E7C}" type="presParOf" srcId="{14C0FD3A-7DF3-4C01-9A60-799877EDE3AD}" destId="{227BB522-D4F2-41F6-BD3A-542F52F66E0B}" srcOrd="7" destOrd="0" presId="urn:microsoft.com/office/officeart/2005/8/layout/list1"/>
    <dgm:cxn modelId="{666EA893-A843-4D04-9386-92B84C2CC341}" type="presParOf" srcId="{14C0FD3A-7DF3-4C01-9A60-799877EDE3AD}" destId="{8E61AADC-0B31-4D63-AFDA-2CD41A82145D}" srcOrd="8" destOrd="0" presId="urn:microsoft.com/office/officeart/2005/8/layout/list1"/>
    <dgm:cxn modelId="{96D3A117-DB78-49CD-B080-D7011CAA0CF4}" type="presParOf" srcId="{8E61AADC-0B31-4D63-AFDA-2CD41A82145D}" destId="{551C851F-CA68-4D73-A3E3-1470AADD6379}" srcOrd="0" destOrd="0" presId="urn:microsoft.com/office/officeart/2005/8/layout/list1"/>
    <dgm:cxn modelId="{8485FB09-71C2-49FF-A006-83394338B37E}" type="presParOf" srcId="{8E61AADC-0B31-4D63-AFDA-2CD41A82145D}" destId="{B4C049DA-5F28-4A88-9531-80FF92A21ABE}" srcOrd="1" destOrd="0" presId="urn:microsoft.com/office/officeart/2005/8/layout/list1"/>
    <dgm:cxn modelId="{1E6A29AF-D7DF-40A0-A4FB-693A85D5758F}" type="presParOf" srcId="{14C0FD3A-7DF3-4C01-9A60-799877EDE3AD}" destId="{7F3EE377-A9D8-4BD2-B164-19253303C347}" srcOrd="9" destOrd="0" presId="urn:microsoft.com/office/officeart/2005/8/layout/list1"/>
    <dgm:cxn modelId="{4728C6B8-EDF1-42FC-AA82-F7A7F0D50791}" type="presParOf" srcId="{14C0FD3A-7DF3-4C01-9A60-799877EDE3AD}" destId="{A4A1ACBF-D0DC-4BF6-8822-A4A9EEE49AD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93A2C9-5B6A-426F-8A6E-BCF6803CFA9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a-ES"/>
        </a:p>
      </dgm:t>
    </dgm:pt>
    <dgm:pt modelId="{85123FF6-2429-49ED-878E-EDF0C2C25B34}">
      <dgm:prSet phldrT="[Texto]" custT="1"/>
      <dgm:spPr/>
      <dgm:t>
        <a:bodyPr/>
        <a:lstStyle/>
        <a:p>
          <a:r>
            <a:rPr lang="ca-ES" sz="1500" noProof="0" smtClean="0"/>
            <a:t>Usuari Anònim</a:t>
          </a:r>
          <a:endParaRPr lang="ca-ES" sz="1500" noProof="0"/>
        </a:p>
      </dgm:t>
    </dgm:pt>
    <dgm:pt modelId="{228C2DB0-DFC4-4961-9119-AFE2C414C851}" type="parTrans" cxnId="{C5CDDD27-6E77-4A59-A783-A5FAD15F74A9}">
      <dgm:prSet/>
      <dgm:spPr/>
      <dgm:t>
        <a:bodyPr/>
        <a:lstStyle/>
        <a:p>
          <a:endParaRPr lang="ca-ES" sz="1500"/>
        </a:p>
      </dgm:t>
    </dgm:pt>
    <dgm:pt modelId="{996708E3-A619-43C3-BD34-6D6B264551C1}" type="sibTrans" cxnId="{C5CDDD27-6E77-4A59-A783-A5FAD15F74A9}">
      <dgm:prSet/>
      <dgm:spPr/>
      <dgm:t>
        <a:bodyPr/>
        <a:lstStyle/>
        <a:p>
          <a:endParaRPr lang="ca-ES" sz="1500"/>
        </a:p>
      </dgm:t>
    </dgm:pt>
    <dgm:pt modelId="{B4F98FE0-030D-44B9-8C6B-F30183BFE57E}">
      <dgm:prSet phldrT="[Texto]" custT="1"/>
      <dgm:spPr/>
      <dgm:t>
        <a:bodyPr/>
        <a:lstStyle/>
        <a:p>
          <a:r>
            <a:rPr lang="ca-ES" sz="1500" noProof="0" smtClean="0"/>
            <a:t>Consultar catàleg.</a:t>
          </a:r>
          <a:endParaRPr lang="ca-ES" sz="1500" noProof="0"/>
        </a:p>
      </dgm:t>
    </dgm:pt>
    <dgm:pt modelId="{D67E131C-A78A-421E-AD7E-C34A98B20D44}" type="parTrans" cxnId="{813DAEE1-60A2-4ADC-89C0-9DCF4FEA9172}">
      <dgm:prSet/>
      <dgm:spPr/>
      <dgm:t>
        <a:bodyPr/>
        <a:lstStyle/>
        <a:p>
          <a:endParaRPr lang="ca-ES" sz="1500"/>
        </a:p>
      </dgm:t>
    </dgm:pt>
    <dgm:pt modelId="{647E8503-10F0-453C-BC1F-8265AC62AB5D}" type="sibTrans" cxnId="{813DAEE1-60A2-4ADC-89C0-9DCF4FEA9172}">
      <dgm:prSet/>
      <dgm:spPr/>
      <dgm:t>
        <a:bodyPr/>
        <a:lstStyle/>
        <a:p>
          <a:endParaRPr lang="ca-ES" sz="1500"/>
        </a:p>
      </dgm:t>
    </dgm:pt>
    <dgm:pt modelId="{CAAAA886-3A62-4771-8920-E5DAAB9C314A}">
      <dgm:prSet phldrT="[Texto]" custT="1"/>
      <dgm:spPr/>
      <dgm:t>
        <a:bodyPr/>
        <a:lstStyle/>
        <a:p>
          <a:r>
            <a:rPr lang="ca-ES" sz="1500" noProof="0" smtClean="0">
              <a:latin typeface="Arial" pitchFamily="34" charset="0"/>
              <a:cs typeface="Arial" pitchFamily="34" charset="0"/>
            </a:rPr>
            <a:t>Usuari Registrat</a:t>
          </a:r>
          <a:endParaRPr lang="ca-ES" sz="1500" noProof="0">
            <a:latin typeface="Arial" pitchFamily="34" charset="0"/>
            <a:cs typeface="Arial" pitchFamily="34" charset="0"/>
          </a:endParaRPr>
        </a:p>
      </dgm:t>
    </dgm:pt>
    <dgm:pt modelId="{23BB190A-88B8-415E-BA86-308FBD3AB2BF}" type="parTrans" cxnId="{A3125B51-A08D-421F-8AAF-C5DC4A9DA215}">
      <dgm:prSet/>
      <dgm:spPr/>
      <dgm:t>
        <a:bodyPr/>
        <a:lstStyle/>
        <a:p>
          <a:endParaRPr lang="ca-ES" sz="1500"/>
        </a:p>
      </dgm:t>
    </dgm:pt>
    <dgm:pt modelId="{AD207F57-D186-4CC7-9A3F-8CE3082A067C}" type="sibTrans" cxnId="{A3125B51-A08D-421F-8AAF-C5DC4A9DA215}">
      <dgm:prSet/>
      <dgm:spPr/>
      <dgm:t>
        <a:bodyPr/>
        <a:lstStyle/>
        <a:p>
          <a:endParaRPr lang="ca-ES" sz="1500"/>
        </a:p>
      </dgm:t>
    </dgm:pt>
    <dgm:pt modelId="{11063D45-6351-485B-86F3-9D7B905AD4DA}">
      <dgm:prSet phldrT="[Texto]" custT="1"/>
      <dgm:spPr/>
      <dgm:t>
        <a:bodyPr/>
        <a:lstStyle/>
        <a:p>
          <a:r>
            <a:rPr lang="ca-ES" sz="1500" noProof="0" smtClean="0"/>
            <a:t>Accions de Usuari Anònim.</a:t>
          </a:r>
          <a:endParaRPr lang="ca-ES" sz="1500" noProof="0"/>
        </a:p>
      </dgm:t>
    </dgm:pt>
    <dgm:pt modelId="{34C219AC-AD99-463A-AB8E-DF7A1F908A05}" type="parTrans" cxnId="{DBF42158-82E9-40F6-BF37-7BDAE4DD1D6D}">
      <dgm:prSet/>
      <dgm:spPr/>
      <dgm:t>
        <a:bodyPr/>
        <a:lstStyle/>
        <a:p>
          <a:endParaRPr lang="ca-ES" sz="1500"/>
        </a:p>
      </dgm:t>
    </dgm:pt>
    <dgm:pt modelId="{77CB8CEC-FEBF-4065-981D-D6AC6948E7F1}" type="sibTrans" cxnId="{DBF42158-82E9-40F6-BF37-7BDAE4DD1D6D}">
      <dgm:prSet/>
      <dgm:spPr/>
      <dgm:t>
        <a:bodyPr/>
        <a:lstStyle/>
        <a:p>
          <a:endParaRPr lang="ca-ES" sz="1500"/>
        </a:p>
      </dgm:t>
    </dgm:pt>
    <dgm:pt modelId="{5D308432-CEF7-4E46-93E9-0D3D6F946BE4}">
      <dgm:prSet phldrT="[Texto]" custT="1"/>
      <dgm:spPr/>
      <dgm:t>
        <a:bodyPr/>
        <a:lstStyle/>
        <a:p>
          <a:r>
            <a:rPr lang="ca-ES" sz="1500" noProof="0" dirty="0" smtClean="0"/>
            <a:t>Veure detall de llibre.</a:t>
          </a:r>
          <a:endParaRPr lang="ca-ES" sz="1500" noProof="0" dirty="0"/>
        </a:p>
      </dgm:t>
    </dgm:pt>
    <dgm:pt modelId="{E3C7A863-B49F-4FC3-943A-68CC34FEE45F}" type="parTrans" cxnId="{9002900F-3B9F-4FE9-B878-2F10817A5882}">
      <dgm:prSet/>
      <dgm:spPr/>
      <dgm:t>
        <a:bodyPr/>
        <a:lstStyle/>
        <a:p>
          <a:endParaRPr lang="ca-ES" sz="1500"/>
        </a:p>
      </dgm:t>
    </dgm:pt>
    <dgm:pt modelId="{F64483C2-6049-4503-9BB7-BABE14813F78}" type="sibTrans" cxnId="{9002900F-3B9F-4FE9-B878-2F10817A5882}">
      <dgm:prSet/>
      <dgm:spPr/>
      <dgm:t>
        <a:bodyPr/>
        <a:lstStyle/>
        <a:p>
          <a:endParaRPr lang="ca-ES" sz="1500"/>
        </a:p>
      </dgm:t>
    </dgm:pt>
    <dgm:pt modelId="{7BA2124E-40BF-469F-8CCB-3A57C792D965}">
      <dgm:prSet phldrT="[Texto]" custT="1"/>
      <dgm:spPr/>
      <dgm:t>
        <a:bodyPr/>
        <a:lstStyle/>
        <a:p>
          <a:r>
            <a:rPr lang="ca-ES" sz="1500" noProof="0" smtClean="0"/>
            <a:t>Registrar-se.</a:t>
          </a:r>
          <a:endParaRPr lang="ca-ES" sz="1500" noProof="0"/>
        </a:p>
      </dgm:t>
    </dgm:pt>
    <dgm:pt modelId="{4270B5EB-8536-4AA0-8269-D8DE285284DE}" type="parTrans" cxnId="{19D791D3-171B-4C97-8101-C1557AB6CA95}">
      <dgm:prSet/>
      <dgm:spPr/>
      <dgm:t>
        <a:bodyPr/>
        <a:lstStyle/>
        <a:p>
          <a:endParaRPr lang="ca-ES" sz="1500"/>
        </a:p>
      </dgm:t>
    </dgm:pt>
    <dgm:pt modelId="{362B3EBC-289E-4CAC-B759-2559E95BADE5}" type="sibTrans" cxnId="{19D791D3-171B-4C97-8101-C1557AB6CA95}">
      <dgm:prSet/>
      <dgm:spPr/>
      <dgm:t>
        <a:bodyPr/>
        <a:lstStyle/>
        <a:p>
          <a:endParaRPr lang="ca-ES" sz="1500"/>
        </a:p>
      </dgm:t>
    </dgm:pt>
    <dgm:pt modelId="{88A09246-2BFC-4F10-98CD-829E33EDAE50}">
      <dgm:prSet phldrT="[Texto]" custT="1"/>
      <dgm:spPr/>
      <dgm:t>
        <a:bodyPr/>
        <a:lstStyle/>
        <a:p>
          <a:r>
            <a:rPr lang="ca-ES" sz="1500" noProof="0" smtClean="0"/>
            <a:t>Validar-se.</a:t>
          </a:r>
          <a:endParaRPr lang="ca-ES" sz="1500" noProof="0"/>
        </a:p>
      </dgm:t>
    </dgm:pt>
    <dgm:pt modelId="{B578351F-A127-4C07-8406-EFDBD86A208A}" type="parTrans" cxnId="{F0249C2F-0C2F-449A-8F4B-07EB12860F9B}">
      <dgm:prSet/>
      <dgm:spPr/>
      <dgm:t>
        <a:bodyPr/>
        <a:lstStyle/>
        <a:p>
          <a:endParaRPr lang="ca-ES" sz="1500"/>
        </a:p>
      </dgm:t>
    </dgm:pt>
    <dgm:pt modelId="{0CC0BBCE-2988-487B-A0EC-B54B322B04AF}" type="sibTrans" cxnId="{F0249C2F-0C2F-449A-8F4B-07EB12860F9B}">
      <dgm:prSet/>
      <dgm:spPr/>
      <dgm:t>
        <a:bodyPr/>
        <a:lstStyle/>
        <a:p>
          <a:endParaRPr lang="ca-ES" sz="1500"/>
        </a:p>
      </dgm:t>
    </dgm:pt>
    <dgm:pt modelId="{B4B2DC41-FDE3-4E50-9518-F95E8CEA6C66}">
      <dgm:prSet phldrT="[Texto]" custT="1"/>
      <dgm:spPr/>
      <dgm:t>
        <a:bodyPr/>
        <a:lstStyle/>
        <a:p>
          <a:r>
            <a:rPr lang="ca-ES" sz="1500" noProof="0" smtClean="0"/>
            <a:t>Donar llibres usats.</a:t>
          </a:r>
          <a:endParaRPr lang="ca-ES" sz="1500" noProof="0"/>
        </a:p>
      </dgm:t>
    </dgm:pt>
    <dgm:pt modelId="{03871DDA-9C3A-4690-B1E0-8F9A1089B209}" type="parTrans" cxnId="{6293323D-B4C9-4506-845F-05FA281906C7}">
      <dgm:prSet/>
      <dgm:spPr/>
      <dgm:t>
        <a:bodyPr/>
        <a:lstStyle/>
        <a:p>
          <a:endParaRPr lang="ca-ES" sz="1500"/>
        </a:p>
      </dgm:t>
    </dgm:pt>
    <dgm:pt modelId="{ADFCE9D0-8639-485E-9523-334DD59E1BDF}" type="sibTrans" cxnId="{6293323D-B4C9-4506-845F-05FA281906C7}">
      <dgm:prSet/>
      <dgm:spPr/>
      <dgm:t>
        <a:bodyPr/>
        <a:lstStyle/>
        <a:p>
          <a:endParaRPr lang="ca-ES" sz="1500"/>
        </a:p>
      </dgm:t>
    </dgm:pt>
    <dgm:pt modelId="{BB75638D-28B6-406C-AD3E-97E6E79DCDFA}">
      <dgm:prSet phldrT="[Texto]" custT="1"/>
      <dgm:spPr/>
      <dgm:t>
        <a:bodyPr/>
        <a:lstStyle/>
        <a:p>
          <a:r>
            <a:rPr lang="ca-ES" sz="1500" noProof="0" smtClean="0"/>
            <a:t>Comprar Llibres amb el carretó</a:t>
          </a:r>
          <a:endParaRPr lang="ca-ES" sz="1500" noProof="0"/>
        </a:p>
      </dgm:t>
    </dgm:pt>
    <dgm:pt modelId="{6069DFF6-DE16-4C88-A8CA-EB49F8BA8839}" type="parTrans" cxnId="{CC8D077A-E9CD-4716-A8EE-ED9C055242E9}">
      <dgm:prSet/>
      <dgm:spPr/>
      <dgm:t>
        <a:bodyPr/>
        <a:lstStyle/>
        <a:p>
          <a:endParaRPr lang="ca-ES" sz="1500"/>
        </a:p>
      </dgm:t>
    </dgm:pt>
    <dgm:pt modelId="{9D230EED-658C-45DA-9D39-917BBB4C82ED}" type="sibTrans" cxnId="{CC8D077A-E9CD-4716-A8EE-ED9C055242E9}">
      <dgm:prSet/>
      <dgm:spPr/>
      <dgm:t>
        <a:bodyPr/>
        <a:lstStyle/>
        <a:p>
          <a:endParaRPr lang="ca-ES" sz="1500"/>
        </a:p>
      </dgm:t>
    </dgm:pt>
    <dgm:pt modelId="{4B305E8A-EFAF-4725-90A2-6AE3B6AA9CB0}">
      <dgm:prSet phldrT="[Texto]" custT="1"/>
      <dgm:spPr/>
      <dgm:t>
        <a:bodyPr/>
        <a:lstStyle/>
        <a:p>
          <a:r>
            <a:rPr lang="ca-ES" sz="1500" noProof="0" smtClean="0"/>
            <a:t>Manteniment</a:t>
          </a:r>
          <a:endParaRPr lang="ca-ES" sz="1500" noProof="0"/>
        </a:p>
      </dgm:t>
    </dgm:pt>
    <dgm:pt modelId="{D2EC8D09-78EC-497D-B14A-BD8CCAC7FA51}" type="parTrans" cxnId="{38AC08F9-8821-4445-902C-5B8B3E1F0D6F}">
      <dgm:prSet/>
      <dgm:spPr/>
      <dgm:t>
        <a:bodyPr/>
        <a:lstStyle/>
        <a:p>
          <a:endParaRPr lang="ca-ES" sz="1500"/>
        </a:p>
      </dgm:t>
    </dgm:pt>
    <dgm:pt modelId="{880D61D5-1015-4584-B322-9ABF8D8AC156}" type="sibTrans" cxnId="{38AC08F9-8821-4445-902C-5B8B3E1F0D6F}">
      <dgm:prSet/>
      <dgm:spPr/>
      <dgm:t>
        <a:bodyPr/>
        <a:lstStyle/>
        <a:p>
          <a:endParaRPr lang="ca-ES" sz="1500"/>
        </a:p>
      </dgm:t>
    </dgm:pt>
    <dgm:pt modelId="{36986608-C8D8-49E6-8DB0-51D58FF3813A}">
      <dgm:prSet phldrT="[Texto]" custT="1"/>
      <dgm:spPr/>
      <dgm:t>
        <a:bodyPr/>
        <a:lstStyle/>
        <a:p>
          <a:r>
            <a:rPr lang="ca-ES" sz="1500" noProof="0" smtClean="0"/>
            <a:t>Accions d’Usuari Registrat.</a:t>
          </a:r>
          <a:endParaRPr lang="ca-ES" sz="1500" noProof="0"/>
        </a:p>
      </dgm:t>
    </dgm:pt>
    <dgm:pt modelId="{082E9787-1BC0-4E75-9C35-6ED84B6D5760}" type="parTrans" cxnId="{FEBFAFC8-E98F-4014-9755-6F79C9466BDE}">
      <dgm:prSet/>
      <dgm:spPr/>
      <dgm:t>
        <a:bodyPr/>
        <a:lstStyle/>
        <a:p>
          <a:endParaRPr lang="ca-ES" sz="1500"/>
        </a:p>
      </dgm:t>
    </dgm:pt>
    <dgm:pt modelId="{2CB29432-FD15-4844-BC4F-D3C02779F391}" type="sibTrans" cxnId="{FEBFAFC8-E98F-4014-9755-6F79C9466BDE}">
      <dgm:prSet/>
      <dgm:spPr/>
      <dgm:t>
        <a:bodyPr/>
        <a:lstStyle/>
        <a:p>
          <a:endParaRPr lang="ca-ES" sz="1500"/>
        </a:p>
      </dgm:t>
    </dgm:pt>
    <dgm:pt modelId="{3D47821A-06DF-437A-975C-14351C994F88}">
      <dgm:prSet phldrT="[Texto]" custT="1"/>
      <dgm:spPr/>
      <dgm:t>
        <a:bodyPr/>
        <a:lstStyle/>
        <a:p>
          <a:r>
            <a:rPr lang="ca-ES" sz="1500" noProof="0" smtClean="0"/>
            <a:t>Gestió del catàleg.</a:t>
          </a:r>
          <a:endParaRPr lang="ca-ES" sz="1500" noProof="0"/>
        </a:p>
      </dgm:t>
    </dgm:pt>
    <dgm:pt modelId="{E35CCE58-052F-4DDF-90FA-F51AA4A889FA}" type="parTrans" cxnId="{7B2A2C64-203B-405C-AD58-2CA33D129985}">
      <dgm:prSet/>
      <dgm:spPr/>
      <dgm:t>
        <a:bodyPr/>
        <a:lstStyle/>
        <a:p>
          <a:endParaRPr lang="ca-ES" sz="1500"/>
        </a:p>
      </dgm:t>
    </dgm:pt>
    <dgm:pt modelId="{2160711B-C10D-4259-9E02-DAB2D8CACB31}" type="sibTrans" cxnId="{7B2A2C64-203B-405C-AD58-2CA33D129985}">
      <dgm:prSet/>
      <dgm:spPr/>
      <dgm:t>
        <a:bodyPr/>
        <a:lstStyle/>
        <a:p>
          <a:endParaRPr lang="ca-ES" sz="1500"/>
        </a:p>
      </dgm:t>
    </dgm:pt>
    <dgm:pt modelId="{6FB3EEAD-CD72-4A7A-B27D-32330FF80ADA}">
      <dgm:prSet phldrT="[Texto]" custT="1"/>
      <dgm:spPr/>
      <dgm:t>
        <a:bodyPr/>
        <a:lstStyle/>
        <a:p>
          <a:r>
            <a:rPr lang="ca-ES" sz="1500" noProof="0" smtClean="0"/>
            <a:t>Gestió de comandes</a:t>
          </a:r>
          <a:endParaRPr lang="ca-ES" sz="1500" noProof="0"/>
        </a:p>
      </dgm:t>
    </dgm:pt>
    <dgm:pt modelId="{2F46D262-6E19-4AAB-AABD-C92057E38792}" type="parTrans" cxnId="{4FDA2674-5EAF-4CAF-A340-614EB0AC8554}">
      <dgm:prSet/>
      <dgm:spPr/>
      <dgm:t>
        <a:bodyPr/>
        <a:lstStyle/>
        <a:p>
          <a:endParaRPr lang="ca-ES" sz="1500"/>
        </a:p>
      </dgm:t>
    </dgm:pt>
    <dgm:pt modelId="{2A108BDF-5EAD-4983-9DCF-23E5E39B67AD}" type="sibTrans" cxnId="{4FDA2674-5EAF-4CAF-A340-614EB0AC8554}">
      <dgm:prSet/>
      <dgm:spPr/>
      <dgm:t>
        <a:bodyPr/>
        <a:lstStyle/>
        <a:p>
          <a:endParaRPr lang="ca-ES" sz="1500"/>
        </a:p>
      </dgm:t>
    </dgm:pt>
    <dgm:pt modelId="{B22ECA66-D218-4F4A-86FF-CF334FED07FC}">
      <dgm:prSet phldrT="[Texto]" custT="1"/>
      <dgm:spPr/>
      <dgm:t>
        <a:bodyPr/>
        <a:lstStyle/>
        <a:p>
          <a:r>
            <a:rPr lang="ca-ES" sz="1500" noProof="0" smtClean="0"/>
            <a:t>Administrador</a:t>
          </a:r>
          <a:endParaRPr lang="ca-ES" sz="1500" noProof="0"/>
        </a:p>
      </dgm:t>
    </dgm:pt>
    <dgm:pt modelId="{640EBC75-7419-4808-A202-25DC2382EEB1}" type="parTrans" cxnId="{83042207-7D8E-4638-93F6-305491A41046}">
      <dgm:prSet/>
      <dgm:spPr/>
      <dgm:t>
        <a:bodyPr/>
        <a:lstStyle/>
        <a:p>
          <a:endParaRPr lang="ca-ES" sz="1500"/>
        </a:p>
      </dgm:t>
    </dgm:pt>
    <dgm:pt modelId="{A25D5E7B-45A5-40CB-BA5C-6860F4832789}" type="sibTrans" cxnId="{83042207-7D8E-4638-93F6-305491A41046}">
      <dgm:prSet/>
      <dgm:spPr/>
      <dgm:t>
        <a:bodyPr/>
        <a:lstStyle/>
        <a:p>
          <a:endParaRPr lang="ca-ES" sz="1500"/>
        </a:p>
      </dgm:t>
    </dgm:pt>
    <dgm:pt modelId="{5E99DA4C-3B93-4D18-A3AF-220935C1FD8B}">
      <dgm:prSet phldrT="[Texto]" custT="1"/>
      <dgm:spPr/>
      <dgm:t>
        <a:bodyPr/>
        <a:lstStyle/>
        <a:p>
          <a:r>
            <a:rPr lang="ca-ES" sz="1500" noProof="0" dirty="0" smtClean="0"/>
            <a:t>Accions de Manteniment.</a:t>
          </a:r>
          <a:endParaRPr lang="ca-ES" sz="1500" noProof="0" dirty="0"/>
        </a:p>
      </dgm:t>
    </dgm:pt>
    <dgm:pt modelId="{6298D279-EE45-4DB5-8F10-439ECF14D8D4}" type="parTrans" cxnId="{79A983B0-B3FE-41AE-BF8B-466CE0578958}">
      <dgm:prSet/>
      <dgm:spPr/>
      <dgm:t>
        <a:bodyPr/>
        <a:lstStyle/>
        <a:p>
          <a:endParaRPr lang="ca-ES" sz="1500"/>
        </a:p>
      </dgm:t>
    </dgm:pt>
    <dgm:pt modelId="{2AB4AC6D-4387-44A0-82FB-E9240AE26E68}" type="sibTrans" cxnId="{79A983B0-B3FE-41AE-BF8B-466CE0578958}">
      <dgm:prSet/>
      <dgm:spPr/>
      <dgm:t>
        <a:bodyPr/>
        <a:lstStyle/>
        <a:p>
          <a:endParaRPr lang="ca-ES" sz="1500"/>
        </a:p>
      </dgm:t>
    </dgm:pt>
    <dgm:pt modelId="{1CC777F0-0E1E-4FAC-825F-B81B9B43E77F}">
      <dgm:prSet phldrT="[Texto]" custT="1"/>
      <dgm:spPr/>
      <dgm:t>
        <a:bodyPr/>
        <a:lstStyle/>
        <a:p>
          <a:r>
            <a:rPr lang="ca-ES" sz="1500" noProof="0" dirty="0" smtClean="0"/>
            <a:t>Administració d’usuaris.</a:t>
          </a:r>
          <a:endParaRPr lang="ca-ES" sz="1500" noProof="0" dirty="0"/>
        </a:p>
      </dgm:t>
    </dgm:pt>
    <dgm:pt modelId="{021BE01C-3154-400C-BB2D-91EF43ECE690}" type="parTrans" cxnId="{44C085CD-8D63-41C3-A0D3-C3B8C58FD8F1}">
      <dgm:prSet/>
      <dgm:spPr/>
      <dgm:t>
        <a:bodyPr/>
        <a:lstStyle/>
        <a:p>
          <a:endParaRPr lang="ca-ES" sz="1500"/>
        </a:p>
      </dgm:t>
    </dgm:pt>
    <dgm:pt modelId="{103512AF-3A1C-4953-8F28-931AABF6FA17}" type="sibTrans" cxnId="{44C085CD-8D63-41C3-A0D3-C3B8C58FD8F1}">
      <dgm:prSet/>
      <dgm:spPr/>
      <dgm:t>
        <a:bodyPr/>
        <a:lstStyle/>
        <a:p>
          <a:endParaRPr lang="ca-ES" sz="1500"/>
        </a:p>
      </dgm:t>
    </dgm:pt>
    <dgm:pt modelId="{A100A5FA-A4EB-45DF-AFC8-44D85EE74C73}" type="pres">
      <dgm:prSet presAssocID="{7E93A2C9-5B6A-426F-8A6E-BCF6803CFA90}" presName="linear" presStyleCnt="0">
        <dgm:presLayoutVars>
          <dgm:animLvl val="lvl"/>
          <dgm:resizeHandles val="exact"/>
        </dgm:presLayoutVars>
      </dgm:prSet>
      <dgm:spPr/>
    </dgm:pt>
    <dgm:pt modelId="{9F3AB784-3710-4B91-BC7E-596C253F925B}" type="pres">
      <dgm:prSet presAssocID="{85123FF6-2429-49ED-878E-EDF0C2C25B3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5E7C204-4894-4420-908B-7B763C9C1406}" type="pres">
      <dgm:prSet presAssocID="{85123FF6-2429-49ED-878E-EDF0C2C25B34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B4CF5A0-4D08-4568-A932-6D3BAC956616}" type="pres">
      <dgm:prSet presAssocID="{CAAAA886-3A62-4771-8920-E5DAAB9C314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98FE6D-8957-4385-99D2-7CF5672E45FD}" type="pres">
      <dgm:prSet presAssocID="{CAAAA886-3A62-4771-8920-E5DAAB9C314A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D87D320-358C-4BFD-AE73-2FF57C7000D3}" type="pres">
      <dgm:prSet presAssocID="{4B305E8A-EFAF-4725-90A2-6AE3B6AA9C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96A526B-423A-40C4-BFCE-AF86792C5374}" type="pres">
      <dgm:prSet presAssocID="{4B305E8A-EFAF-4725-90A2-6AE3B6AA9CB0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19528CB-9024-4B55-8F3A-FD1C1B97CD38}" type="pres">
      <dgm:prSet presAssocID="{B22ECA66-D218-4F4A-86FF-CF334FED07F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B21BF9-4307-4571-8A4A-7442B43A2742}" type="pres">
      <dgm:prSet presAssocID="{B22ECA66-D218-4F4A-86FF-CF334FED07FC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A3125B51-A08D-421F-8AAF-C5DC4A9DA215}" srcId="{7E93A2C9-5B6A-426F-8A6E-BCF6803CFA90}" destId="{CAAAA886-3A62-4771-8920-E5DAAB9C314A}" srcOrd="1" destOrd="0" parTransId="{23BB190A-88B8-415E-BA86-308FBD3AB2BF}" sibTransId="{AD207F57-D186-4CC7-9A3F-8CE3082A067C}"/>
    <dgm:cxn modelId="{38AC08F9-8821-4445-902C-5B8B3E1F0D6F}" srcId="{7E93A2C9-5B6A-426F-8A6E-BCF6803CFA90}" destId="{4B305E8A-EFAF-4725-90A2-6AE3B6AA9CB0}" srcOrd="2" destOrd="0" parTransId="{D2EC8D09-78EC-497D-B14A-BD8CCAC7FA51}" sibTransId="{880D61D5-1015-4584-B322-9ABF8D8AC156}"/>
    <dgm:cxn modelId="{38BD608E-3BB2-4FC4-B608-AAFBB76FFF3F}" type="presOf" srcId="{85123FF6-2429-49ED-878E-EDF0C2C25B34}" destId="{9F3AB784-3710-4B91-BC7E-596C253F925B}" srcOrd="0" destOrd="0" presId="urn:microsoft.com/office/officeart/2005/8/layout/vList2"/>
    <dgm:cxn modelId="{FEBFAFC8-E98F-4014-9755-6F79C9466BDE}" srcId="{4B305E8A-EFAF-4725-90A2-6AE3B6AA9CB0}" destId="{36986608-C8D8-49E6-8DB0-51D58FF3813A}" srcOrd="0" destOrd="0" parTransId="{082E9787-1BC0-4E75-9C35-6ED84B6D5760}" sibTransId="{2CB29432-FD15-4844-BC4F-D3C02779F391}"/>
    <dgm:cxn modelId="{C5CDDD27-6E77-4A59-A783-A5FAD15F74A9}" srcId="{7E93A2C9-5B6A-426F-8A6E-BCF6803CFA90}" destId="{85123FF6-2429-49ED-878E-EDF0C2C25B34}" srcOrd="0" destOrd="0" parTransId="{228C2DB0-DFC4-4961-9119-AFE2C414C851}" sibTransId="{996708E3-A619-43C3-BD34-6D6B264551C1}"/>
    <dgm:cxn modelId="{9002900F-3B9F-4FE9-B878-2F10817A5882}" srcId="{85123FF6-2429-49ED-878E-EDF0C2C25B34}" destId="{5D308432-CEF7-4E46-93E9-0D3D6F946BE4}" srcOrd="1" destOrd="0" parTransId="{E3C7A863-B49F-4FC3-943A-68CC34FEE45F}" sibTransId="{F64483C2-6049-4503-9BB7-BABE14813F78}"/>
    <dgm:cxn modelId="{D6C620AC-7B9A-4A5B-B92E-22A57A95EC59}" type="presOf" srcId="{5D308432-CEF7-4E46-93E9-0D3D6F946BE4}" destId="{75E7C204-4894-4420-908B-7B763C9C1406}" srcOrd="0" destOrd="1" presId="urn:microsoft.com/office/officeart/2005/8/layout/vList2"/>
    <dgm:cxn modelId="{AB4DAD24-3C39-46CA-8D9A-3D3B1C57D619}" type="presOf" srcId="{3D47821A-06DF-437A-975C-14351C994F88}" destId="{C96A526B-423A-40C4-BFCE-AF86792C5374}" srcOrd="0" destOrd="1" presId="urn:microsoft.com/office/officeart/2005/8/layout/vList2"/>
    <dgm:cxn modelId="{10609D6C-F45F-4A25-AA64-5CF5B966B93F}" type="presOf" srcId="{B22ECA66-D218-4F4A-86FF-CF334FED07FC}" destId="{B19528CB-9024-4B55-8F3A-FD1C1B97CD38}" srcOrd="0" destOrd="0" presId="urn:microsoft.com/office/officeart/2005/8/layout/vList2"/>
    <dgm:cxn modelId="{79A983B0-B3FE-41AE-BF8B-466CE0578958}" srcId="{B22ECA66-D218-4F4A-86FF-CF334FED07FC}" destId="{5E99DA4C-3B93-4D18-A3AF-220935C1FD8B}" srcOrd="0" destOrd="0" parTransId="{6298D279-EE45-4DB5-8F10-439ECF14D8D4}" sibTransId="{2AB4AC6D-4387-44A0-82FB-E9240AE26E68}"/>
    <dgm:cxn modelId="{0AD78561-ABEE-4D23-9222-7C8B059BE1B9}" type="presOf" srcId="{5E99DA4C-3B93-4D18-A3AF-220935C1FD8B}" destId="{E6B21BF9-4307-4571-8A4A-7442B43A2742}" srcOrd="0" destOrd="0" presId="urn:microsoft.com/office/officeart/2005/8/layout/vList2"/>
    <dgm:cxn modelId="{7B2A2C64-203B-405C-AD58-2CA33D129985}" srcId="{4B305E8A-EFAF-4725-90A2-6AE3B6AA9CB0}" destId="{3D47821A-06DF-437A-975C-14351C994F88}" srcOrd="1" destOrd="0" parTransId="{E35CCE58-052F-4DDF-90FA-F51AA4A889FA}" sibTransId="{2160711B-C10D-4259-9E02-DAB2D8CACB31}"/>
    <dgm:cxn modelId="{2B8DA4FB-5122-4650-9A41-CDE1049F29D5}" type="presOf" srcId="{6FB3EEAD-CD72-4A7A-B27D-32330FF80ADA}" destId="{C96A526B-423A-40C4-BFCE-AF86792C5374}" srcOrd="0" destOrd="2" presId="urn:microsoft.com/office/officeart/2005/8/layout/vList2"/>
    <dgm:cxn modelId="{9B3CEF76-04D2-4BB9-AED3-5DA13525F723}" type="presOf" srcId="{88A09246-2BFC-4F10-98CD-829E33EDAE50}" destId="{8598FE6D-8957-4385-99D2-7CF5672E45FD}" srcOrd="0" destOrd="1" presId="urn:microsoft.com/office/officeart/2005/8/layout/vList2"/>
    <dgm:cxn modelId="{93ED2261-534A-4E10-975E-90524EDAA09B}" type="presOf" srcId="{BB75638D-28B6-406C-AD3E-97E6E79DCDFA}" destId="{8598FE6D-8957-4385-99D2-7CF5672E45FD}" srcOrd="0" destOrd="3" presId="urn:microsoft.com/office/officeart/2005/8/layout/vList2"/>
    <dgm:cxn modelId="{DBF42158-82E9-40F6-BF37-7BDAE4DD1D6D}" srcId="{CAAAA886-3A62-4771-8920-E5DAAB9C314A}" destId="{11063D45-6351-485B-86F3-9D7B905AD4DA}" srcOrd="0" destOrd="0" parTransId="{34C219AC-AD99-463A-AB8E-DF7A1F908A05}" sibTransId="{77CB8CEC-FEBF-4065-981D-D6AC6948E7F1}"/>
    <dgm:cxn modelId="{0DA7B476-6B30-4F95-A698-5EDA503DD526}" type="presOf" srcId="{7BA2124E-40BF-469F-8CCB-3A57C792D965}" destId="{75E7C204-4894-4420-908B-7B763C9C1406}" srcOrd="0" destOrd="2" presId="urn:microsoft.com/office/officeart/2005/8/layout/vList2"/>
    <dgm:cxn modelId="{19D791D3-171B-4C97-8101-C1557AB6CA95}" srcId="{85123FF6-2429-49ED-878E-EDF0C2C25B34}" destId="{7BA2124E-40BF-469F-8CCB-3A57C792D965}" srcOrd="2" destOrd="0" parTransId="{4270B5EB-8536-4AA0-8269-D8DE285284DE}" sibTransId="{362B3EBC-289E-4CAC-B759-2559E95BADE5}"/>
    <dgm:cxn modelId="{4FDA2674-5EAF-4CAF-A340-614EB0AC8554}" srcId="{4B305E8A-EFAF-4725-90A2-6AE3B6AA9CB0}" destId="{6FB3EEAD-CD72-4A7A-B27D-32330FF80ADA}" srcOrd="2" destOrd="0" parTransId="{2F46D262-6E19-4AAB-AABD-C92057E38792}" sibTransId="{2A108BDF-5EAD-4983-9DCF-23E5E39B67AD}"/>
    <dgm:cxn modelId="{4134882F-64BE-4B10-B3B3-9B9E5B44F8CA}" type="presOf" srcId="{B4B2DC41-FDE3-4E50-9518-F95E8CEA6C66}" destId="{8598FE6D-8957-4385-99D2-7CF5672E45FD}" srcOrd="0" destOrd="2" presId="urn:microsoft.com/office/officeart/2005/8/layout/vList2"/>
    <dgm:cxn modelId="{1CFD1F47-C9F3-4B11-A9EC-E9CD42A88E3C}" type="presOf" srcId="{7E93A2C9-5B6A-426F-8A6E-BCF6803CFA90}" destId="{A100A5FA-A4EB-45DF-AFC8-44D85EE74C73}" srcOrd="0" destOrd="0" presId="urn:microsoft.com/office/officeart/2005/8/layout/vList2"/>
    <dgm:cxn modelId="{6293323D-B4C9-4506-845F-05FA281906C7}" srcId="{CAAAA886-3A62-4771-8920-E5DAAB9C314A}" destId="{B4B2DC41-FDE3-4E50-9518-F95E8CEA6C66}" srcOrd="2" destOrd="0" parTransId="{03871DDA-9C3A-4690-B1E0-8F9A1089B209}" sibTransId="{ADFCE9D0-8639-485E-9523-334DD59E1BDF}"/>
    <dgm:cxn modelId="{F0249C2F-0C2F-449A-8F4B-07EB12860F9B}" srcId="{CAAAA886-3A62-4771-8920-E5DAAB9C314A}" destId="{88A09246-2BFC-4F10-98CD-829E33EDAE50}" srcOrd="1" destOrd="0" parTransId="{B578351F-A127-4C07-8406-EFDBD86A208A}" sibTransId="{0CC0BBCE-2988-487B-A0EC-B54B322B04AF}"/>
    <dgm:cxn modelId="{83042207-7D8E-4638-93F6-305491A41046}" srcId="{7E93A2C9-5B6A-426F-8A6E-BCF6803CFA90}" destId="{B22ECA66-D218-4F4A-86FF-CF334FED07FC}" srcOrd="3" destOrd="0" parTransId="{640EBC75-7419-4808-A202-25DC2382EEB1}" sibTransId="{A25D5E7B-45A5-40CB-BA5C-6860F4832789}"/>
    <dgm:cxn modelId="{CC8D077A-E9CD-4716-A8EE-ED9C055242E9}" srcId="{CAAAA886-3A62-4771-8920-E5DAAB9C314A}" destId="{BB75638D-28B6-406C-AD3E-97E6E79DCDFA}" srcOrd="3" destOrd="0" parTransId="{6069DFF6-DE16-4C88-A8CA-EB49F8BA8839}" sibTransId="{9D230EED-658C-45DA-9D39-917BBB4C82ED}"/>
    <dgm:cxn modelId="{1F6C43EE-B0CA-4DD0-B487-17AB9FC06B40}" type="presOf" srcId="{CAAAA886-3A62-4771-8920-E5DAAB9C314A}" destId="{7B4CF5A0-4D08-4568-A932-6D3BAC956616}" srcOrd="0" destOrd="0" presId="urn:microsoft.com/office/officeart/2005/8/layout/vList2"/>
    <dgm:cxn modelId="{EC47376F-5222-463C-A8C3-98CEC50D66B1}" type="presOf" srcId="{11063D45-6351-485B-86F3-9D7B905AD4DA}" destId="{8598FE6D-8957-4385-99D2-7CF5672E45FD}" srcOrd="0" destOrd="0" presId="urn:microsoft.com/office/officeart/2005/8/layout/vList2"/>
    <dgm:cxn modelId="{AE3F6D10-7000-4DF5-A366-508F63392431}" type="presOf" srcId="{B4F98FE0-030D-44B9-8C6B-F30183BFE57E}" destId="{75E7C204-4894-4420-908B-7B763C9C1406}" srcOrd="0" destOrd="0" presId="urn:microsoft.com/office/officeart/2005/8/layout/vList2"/>
    <dgm:cxn modelId="{44C085CD-8D63-41C3-A0D3-C3B8C58FD8F1}" srcId="{B22ECA66-D218-4F4A-86FF-CF334FED07FC}" destId="{1CC777F0-0E1E-4FAC-825F-B81B9B43E77F}" srcOrd="1" destOrd="0" parTransId="{021BE01C-3154-400C-BB2D-91EF43ECE690}" sibTransId="{103512AF-3A1C-4953-8F28-931AABF6FA17}"/>
    <dgm:cxn modelId="{813DAEE1-60A2-4ADC-89C0-9DCF4FEA9172}" srcId="{85123FF6-2429-49ED-878E-EDF0C2C25B34}" destId="{B4F98FE0-030D-44B9-8C6B-F30183BFE57E}" srcOrd="0" destOrd="0" parTransId="{D67E131C-A78A-421E-AD7E-C34A98B20D44}" sibTransId="{647E8503-10F0-453C-BC1F-8265AC62AB5D}"/>
    <dgm:cxn modelId="{F1EA1F69-18CC-4990-81A5-238828E76B60}" type="presOf" srcId="{36986608-C8D8-49E6-8DB0-51D58FF3813A}" destId="{C96A526B-423A-40C4-BFCE-AF86792C5374}" srcOrd="0" destOrd="0" presId="urn:microsoft.com/office/officeart/2005/8/layout/vList2"/>
    <dgm:cxn modelId="{B9D50A2C-25C0-44B5-A48E-2E97FE246614}" type="presOf" srcId="{4B305E8A-EFAF-4725-90A2-6AE3B6AA9CB0}" destId="{5D87D320-358C-4BFD-AE73-2FF57C7000D3}" srcOrd="0" destOrd="0" presId="urn:microsoft.com/office/officeart/2005/8/layout/vList2"/>
    <dgm:cxn modelId="{28D1EB27-09AD-43AC-81EC-3D70712EC86F}" type="presOf" srcId="{1CC777F0-0E1E-4FAC-825F-B81B9B43E77F}" destId="{E6B21BF9-4307-4571-8A4A-7442B43A2742}" srcOrd="0" destOrd="1" presId="urn:microsoft.com/office/officeart/2005/8/layout/vList2"/>
    <dgm:cxn modelId="{1F3CD3C5-285F-41F9-95CB-0912C55344D0}" type="presParOf" srcId="{A100A5FA-A4EB-45DF-AFC8-44D85EE74C73}" destId="{9F3AB784-3710-4B91-BC7E-596C253F925B}" srcOrd="0" destOrd="0" presId="urn:microsoft.com/office/officeart/2005/8/layout/vList2"/>
    <dgm:cxn modelId="{EEC45DCD-1284-4D71-BE34-417EFF6E2B58}" type="presParOf" srcId="{A100A5FA-A4EB-45DF-AFC8-44D85EE74C73}" destId="{75E7C204-4894-4420-908B-7B763C9C1406}" srcOrd="1" destOrd="0" presId="urn:microsoft.com/office/officeart/2005/8/layout/vList2"/>
    <dgm:cxn modelId="{B9B6C189-B880-4647-B84B-C84FA5F33A6A}" type="presParOf" srcId="{A100A5FA-A4EB-45DF-AFC8-44D85EE74C73}" destId="{7B4CF5A0-4D08-4568-A932-6D3BAC956616}" srcOrd="2" destOrd="0" presId="urn:microsoft.com/office/officeart/2005/8/layout/vList2"/>
    <dgm:cxn modelId="{67255C1E-B55F-42B2-BF8D-8EE50AA21CE8}" type="presParOf" srcId="{A100A5FA-A4EB-45DF-AFC8-44D85EE74C73}" destId="{8598FE6D-8957-4385-99D2-7CF5672E45FD}" srcOrd="3" destOrd="0" presId="urn:microsoft.com/office/officeart/2005/8/layout/vList2"/>
    <dgm:cxn modelId="{796146DF-A8A8-4533-AE51-A3ADD0F53C17}" type="presParOf" srcId="{A100A5FA-A4EB-45DF-AFC8-44D85EE74C73}" destId="{5D87D320-358C-4BFD-AE73-2FF57C7000D3}" srcOrd="4" destOrd="0" presId="urn:microsoft.com/office/officeart/2005/8/layout/vList2"/>
    <dgm:cxn modelId="{D949A3EF-E21B-4633-80C0-40B4DF63C6AA}" type="presParOf" srcId="{A100A5FA-A4EB-45DF-AFC8-44D85EE74C73}" destId="{C96A526B-423A-40C4-BFCE-AF86792C5374}" srcOrd="5" destOrd="0" presId="urn:microsoft.com/office/officeart/2005/8/layout/vList2"/>
    <dgm:cxn modelId="{51140C7F-8014-429E-BE13-33F1B2C820A3}" type="presParOf" srcId="{A100A5FA-A4EB-45DF-AFC8-44D85EE74C73}" destId="{B19528CB-9024-4B55-8F3A-FD1C1B97CD38}" srcOrd="6" destOrd="0" presId="urn:microsoft.com/office/officeart/2005/8/layout/vList2"/>
    <dgm:cxn modelId="{2DB940A2-CD8C-45FB-AA4A-337C543EB302}" type="presParOf" srcId="{A100A5FA-A4EB-45DF-AFC8-44D85EE74C73}" destId="{E6B21BF9-4307-4571-8A4A-7442B43A274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4B00FA-FB55-4FCB-AB6A-3E5608E22C07}" type="doc">
      <dgm:prSet loTypeId="urn:microsoft.com/office/officeart/2005/8/layout/defaul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ca-ES"/>
        </a:p>
      </dgm:t>
    </dgm:pt>
    <dgm:pt modelId="{912880E7-5F08-4F97-A9A8-B5F64CFCFC12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Connexió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23F7297D-4042-461C-885B-674D043BB10B}" type="parTrans" cxnId="{A4B0A56F-72DC-45D0-9CF0-6D8E42FB0A9D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9C298913-9ECB-41D1-A14A-7215467928D1}" type="sibTrans" cxnId="{A4B0A56F-72DC-45D0-9CF0-6D8E42FB0A9D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E47E3582-AD97-4BAA-9EBD-9163B82CC64F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Connexió i registre d’usuaris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D3798C28-CAA7-4CB1-ADDC-6DD3E9963C31}" type="parTrans" cxnId="{BB063B4E-4CAC-4E0C-BD61-B6A0FA4DFF1F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84A6F333-CA23-4AFD-B273-7279C99451C8}" type="sibTrans" cxnId="{BB063B4E-4CAC-4E0C-BD61-B6A0FA4DFF1F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EF5DDBF5-C3EE-4DAB-99B4-09A11062EDB1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Catàleg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6740AF15-F222-4F52-8D33-8144158C0E87}" type="parTrans" cxnId="{5CC705D8-2B1C-4C9E-9A68-2EC7F0630836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5ED89F28-8EB3-4880-906D-891C3616E5C6}" type="sibTrans" cxnId="{5CC705D8-2B1C-4C9E-9A68-2EC7F0630836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1C533FB2-A855-49DC-97A9-08DEC00D6493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Cerca i visualització de llibres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285196A0-3703-4A75-B477-C6B3D8687F3A}" type="parTrans" cxnId="{D0A00E74-B389-42CB-AA5C-5506203395D5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9BCA8E83-412D-4AF4-A3B2-F550DDD19DC3}" type="sibTrans" cxnId="{D0A00E74-B389-42CB-AA5C-5506203395D5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B0FE2B44-0117-49D8-B997-92E335B6B927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Compra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64745648-75E8-49A8-B487-2B90957D50C1}" type="parTrans" cxnId="{0D495887-8274-4E65-B384-A2E46B9F6B17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99C73452-0414-40AA-A759-14B7E1389AF6}" type="sibTrans" cxnId="{0D495887-8274-4E65-B384-A2E46B9F6B17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28E8801F-90CD-46E6-92D2-948C9737792A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Realització i pagament de comandes de llibres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9AF40250-6A28-48F3-9616-63E73E6F2FDA}" type="parTrans" cxnId="{253D31D7-28AA-4120-8B37-0D73F4FDDFE0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3C4E1001-8FC7-424E-BC73-2C9443056C12}" type="sibTrans" cxnId="{253D31D7-28AA-4120-8B37-0D73F4FDDFE0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025EE4A8-3A09-465C-A25D-C09028E3AE77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Administració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E0CA6EE5-837D-4F68-AF29-6BD718F856D6}" type="parTrans" cxnId="{0BAC9890-EEEF-413C-95A5-FC70DFB2112D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8FD37A39-8F49-4045-9E08-55F83457322D}" type="sibTrans" cxnId="{0BAC9890-EEEF-413C-95A5-FC70DFB2112D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26E74A1A-FF2B-4A25-95F8-0A172DFA5126}">
      <dgm:prSet phldrT="[Texto]"/>
      <dgm:spPr/>
      <dgm:t>
        <a:bodyPr/>
        <a:lstStyle/>
        <a:p>
          <a:r>
            <a:rPr lang="ca-ES" noProof="0" smtClean="0">
              <a:latin typeface="Arial" pitchFamily="34" charset="0"/>
              <a:cs typeface="Arial" pitchFamily="34" charset="0"/>
            </a:rPr>
            <a:t>Gestió d’usuaris, llibres i comandes</a:t>
          </a:r>
          <a:endParaRPr lang="ca-ES" noProof="0">
            <a:latin typeface="Arial" pitchFamily="34" charset="0"/>
            <a:cs typeface="Arial" pitchFamily="34" charset="0"/>
          </a:endParaRPr>
        </a:p>
      </dgm:t>
    </dgm:pt>
    <dgm:pt modelId="{4D18F2F2-DE01-41DD-B25D-C0700D5E4C2A}" type="parTrans" cxnId="{BF962DC0-9239-4A3A-82A3-9777EF77929A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4B0B6854-1246-4CC7-A4EB-F4555ED90527}" type="sibTrans" cxnId="{BF962DC0-9239-4A3A-82A3-9777EF77929A}">
      <dgm:prSet/>
      <dgm:spPr/>
      <dgm:t>
        <a:bodyPr/>
        <a:lstStyle/>
        <a:p>
          <a:endParaRPr lang="ca-ES" noProof="0">
            <a:latin typeface="Arial" pitchFamily="34" charset="0"/>
            <a:cs typeface="Arial" pitchFamily="34" charset="0"/>
          </a:endParaRPr>
        </a:p>
      </dgm:t>
    </dgm:pt>
    <dgm:pt modelId="{C7EFB6E1-30DB-4A55-A780-AC70BB5C2EE2}" type="pres">
      <dgm:prSet presAssocID="{004B00FA-FB55-4FCB-AB6A-3E5608E22C07}" presName="diagram" presStyleCnt="0">
        <dgm:presLayoutVars>
          <dgm:dir/>
          <dgm:resizeHandles val="exact"/>
        </dgm:presLayoutVars>
      </dgm:prSet>
      <dgm:spPr/>
    </dgm:pt>
    <dgm:pt modelId="{F5BFDF07-31F1-4808-8FA0-C0891E904F35}" type="pres">
      <dgm:prSet presAssocID="{912880E7-5F08-4F97-A9A8-B5F64CFCFC12}" presName="node" presStyleLbl="node1" presStyleIdx="0" presStyleCnt="4">
        <dgm:presLayoutVars>
          <dgm:bulletEnabled val="1"/>
        </dgm:presLayoutVars>
      </dgm:prSet>
      <dgm:spPr/>
    </dgm:pt>
    <dgm:pt modelId="{B1CB61BF-91B8-42C3-9536-AF7F4D7B86CC}" type="pres">
      <dgm:prSet presAssocID="{9C298913-9ECB-41D1-A14A-7215467928D1}" presName="sibTrans" presStyleCnt="0"/>
      <dgm:spPr/>
    </dgm:pt>
    <dgm:pt modelId="{5FA693F3-7F23-49D5-9983-022C5EE9FFD3}" type="pres">
      <dgm:prSet presAssocID="{EF5DDBF5-C3EE-4DAB-99B4-09A11062EDB1}" presName="node" presStyleLbl="node1" presStyleIdx="1" presStyleCnt="4">
        <dgm:presLayoutVars>
          <dgm:bulletEnabled val="1"/>
        </dgm:presLayoutVars>
      </dgm:prSet>
      <dgm:spPr/>
    </dgm:pt>
    <dgm:pt modelId="{5AD83559-B497-4714-82C0-71BE3557B1C6}" type="pres">
      <dgm:prSet presAssocID="{5ED89F28-8EB3-4880-906D-891C3616E5C6}" presName="sibTrans" presStyleCnt="0"/>
      <dgm:spPr/>
    </dgm:pt>
    <dgm:pt modelId="{BD352735-F50F-44E5-8AC1-6F7DFEAE8FF3}" type="pres">
      <dgm:prSet presAssocID="{B0FE2B44-0117-49D8-B997-92E335B6B927}" presName="node" presStyleLbl="node1" presStyleIdx="2" presStyleCnt="4">
        <dgm:presLayoutVars>
          <dgm:bulletEnabled val="1"/>
        </dgm:presLayoutVars>
      </dgm:prSet>
      <dgm:spPr/>
    </dgm:pt>
    <dgm:pt modelId="{A1515686-8C51-4D7A-864F-3140EEA92863}" type="pres">
      <dgm:prSet presAssocID="{99C73452-0414-40AA-A759-14B7E1389AF6}" presName="sibTrans" presStyleCnt="0"/>
      <dgm:spPr/>
    </dgm:pt>
    <dgm:pt modelId="{DE5D098E-0B3D-4FB3-ACA9-A675AECE0CEE}" type="pres">
      <dgm:prSet presAssocID="{025EE4A8-3A09-465C-A25D-C09028E3AE77}" presName="node" presStyleLbl="node1" presStyleIdx="3" presStyleCnt="4">
        <dgm:presLayoutVars>
          <dgm:bulletEnabled val="1"/>
        </dgm:presLayoutVars>
      </dgm:prSet>
      <dgm:spPr/>
    </dgm:pt>
  </dgm:ptLst>
  <dgm:cxnLst>
    <dgm:cxn modelId="{253D31D7-28AA-4120-8B37-0D73F4FDDFE0}" srcId="{B0FE2B44-0117-49D8-B997-92E335B6B927}" destId="{28E8801F-90CD-46E6-92D2-948C9737792A}" srcOrd="0" destOrd="0" parTransId="{9AF40250-6A28-48F3-9616-63E73E6F2FDA}" sibTransId="{3C4E1001-8FC7-424E-BC73-2C9443056C12}"/>
    <dgm:cxn modelId="{BF962DC0-9239-4A3A-82A3-9777EF77929A}" srcId="{025EE4A8-3A09-465C-A25D-C09028E3AE77}" destId="{26E74A1A-FF2B-4A25-95F8-0A172DFA5126}" srcOrd="0" destOrd="0" parTransId="{4D18F2F2-DE01-41DD-B25D-C0700D5E4C2A}" sibTransId="{4B0B6854-1246-4CC7-A4EB-F4555ED90527}"/>
    <dgm:cxn modelId="{94E52B07-DFB7-4FEB-B8C8-513207DBFCA6}" type="presOf" srcId="{B0FE2B44-0117-49D8-B997-92E335B6B927}" destId="{BD352735-F50F-44E5-8AC1-6F7DFEAE8FF3}" srcOrd="0" destOrd="0" presId="urn:microsoft.com/office/officeart/2005/8/layout/default"/>
    <dgm:cxn modelId="{B3C191D1-4DE4-4BAB-9762-660624864612}" type="presOf" srcId="{EF5DDBF5-C3EE-4DAB-99B4-09A11062EDB1}" destId="{5FA693F3-7F23-49D5-9983-022C5EE9FFD3}" srcOrd="0" destOrd="0" presId="urn:microsoft.com/office/officeart/2005/8/layout/default"/>
    <dgm:cxn modelId="{A4B0A56F-72DC-45D0-9CF0-6D8E42FB0A9D}" srcId="{004B00FA-FB55-4FCB-AB6A-3E5608E22C07}" destId="{912880E7-5F08-4F97-A9A8-B5F64CFCFC12}" srcOrd="0" destOrd="0" parTransId="{23F7297D-4042-461C-885B-674D043BB10B}" sibTransId="{9C298913-9ECB-41D1-A14A-7215467928D1}"/>
    <dgm:cxn modelId="{54DDC1FB-FC1D-4D80-9315-C314059F9849}" type="presOf" srcId="{004B00FA-FB55-4FCB-AB6A-3E5608E22C07}" destId="{C7EFB6E1-30DB-4A55-A780-AC70BB5C2EE2}" srcOrd="0" destOrd="0" presId="urn:microsoft.com/office/officeart/2005/8/layout/default"/>
    <dgm:cxn modelId="{1EC092E6-FCAA-4C5A-9A67-7539B629B5A1}" type="presOf" srcId="{1C533FB2-A855-49DC-97A9-08DEC00D6493}" destId="{5FA693F3-7F23-49D5-9983-022C5EE9FFD3}" srcOrd="0" destOrd="1" presId="urn:microsoft.com/office/officeart/2005/8/layout/default"/>
    <dgm:cxn modelId="{0D495887-8274-4E65-B384-A2E46B9F6B17}" srcId="{004B00FA-FB55-4FCB-AB6A-3E5608E22C07}" destId="{B0FE2B44-0117-49D8-B997-92E335B6B927}" srcOrd="2" destOrd="0" parTransId="{64745648-75E8-49A8-B487-2B90957D50C1}" sibTransId="{99C73452-0414-40AA-A759-14B7E1389AF6}"/>
    <dgm:cxn modelId="{D0A00E74-B389-42CB-AA5C-5506203395D5}" srcId="{EF5DDBF5-C3EE-4DAB-99B4-09A11062EDB1}" destId="{1C533FB2-A855-49DC-97A9-08DEC00D6493}" srcOrd="0" destOrd="0" parTransId="{285196A0-3703-4A75-B477-C6B3D8687F3A}" sibTransId="{9BCA8E83-412D-4AF4-A3B2-F550DDD19DC3}"/>
    <dgm:cxn modelId="{5794BEDB-EA75-4A93-AE1A-EDB328201DF0}" type="presOf" srcId="{E47E3582-AD97-4BAA-9EBD-9163B82CC64F}" destId="{F5BFDF07-31F1-4808-8FA0-C0891E904F35}" srcOrd="0" destOrd="1" presId="urn:microsoft.com/office/officeart/2005/8/layout/default"/>
    <dgm:cxn modelId="{0BAC9890-EEEF-413C-95A5-FC70DFB2112D}" srcId="{004B00FA-FB55-4FCB-AB6A-3E5608E22C07}" destId="{025EE4A8-3A09-465C-A25D-C09028E3AE77}" srcOrd="3" destOrd="0" parTransId="{E0CA6EE5-837D-4F68-AF29-6BD718F856D6}" sibTransId="{8FD37A39-8F49-4045-9E08-55F83457322D}"/>
    <dgm:cxn modelId="{BB063B4E-4CAC-4E0C-BD61-B6A0FA4DFF1F}" srcId="{912880E7-5F08-4F97-A9A8-B5F64CFCFC12}" destId="{E47E3582-AD97-4BAA-9EBD-9163B82CC64F}" srcOrd="0" destOrd="0" parTransId="{D3798C28-CAA7-4CB1-ADDC-6DD3E9963C31}" sibTransId="{84A6F333-CA23-4AFD-B273-7279C99451C8}"/>
    <dgm:cxn modelId="{4B7F99A8-4526-4128-899D-372358BF0ACA}" type="presOf" srcId="{912880E7-5F08-4F97-A9A8-B5F64CFCFC12}" destId="{F5BFDF07-31F1-4808-8FA0-C0891E904F35}" srcOrd="0" destOrd="0" presId="urn:microsoft.com/office/officeart/2005/8/layout/default"/>
    <dgm:cxn modelId="{E9D4B868-153C-43CF-B6A6-E4588F05D994}" type="presOf" srcId="{025EE4A8-3A09-465C-A25D-C09028E3AE77}" destId="{DE5D098E-0B3D-4FB3-ACA9-A675AECE0CEE}" srcOrd="0" destOrd="0" presId="urn:microsoft.com/office/officeart/2005/8/layout/default"/>
    <dgm:cxn modelId="{5CC705D8-2B1C-4C9E-9A68-2EC7F0630836}" srcId="{004B00FA-FB55-4FCB-AB6A-3E5608E22C07}" destId="{EF5DDBF5-C3EE-4DAB-99B4-09A11062EDB1}" srcOrd="1" destOrd="0" parTransId="{6740AF15-F222-4F52-8D33-8144158C0E87}" sibTransId="{5ED89F28-8EB3-4880-906D-891C3616E5C6}"/>
    <dgm:cxn modelId="{641C7909-9835-4388-9FFF-AAB6D8CBF437}" type="presOf" srcId="{26E74A1A-FF2B-4A25-95F8-0A172DFA5126}" destId="{DE5D098E-0B3D-4FB3-ACA9-A675AECE0CEE}" srcOrd="0" destOrd="1" presId="urn:microsoft.com/office/officeart/2005/8/layout/default"/>
    <dgm:cxn modelId="{7A4B5173-3283-4020-B56E-3C85C768C204}" type="presOf" srcId="{28E8801F-90CD-46E6-92D2-948C9737792A}" destId="{BD352735-F50F-44E5-8AC1-6F7DFEAE8FF3}" srcOrd="0" destOrd="1" presId="urn:microsoft.com/office/officeart/2005/8/layout/default"/>
    <dgm:cxn modelId="{64BBDE48-E663-4F73-8B69-AF6BD2D264AE}" type="presParOf" srcId="{C7EFB6E1-30DB-4A55-A780-AC70BB5C2EE2}" destId="{F5BFDF07-31F1-4808-8FA0-C0891E904F35}" srcOrd="0" destOrd="0" presId="urn:microsoft.com/office/officeart/2005/8/layout/default"/>
    <dgm:cxn modelId="{0190F02E-4D6A-489B-8365-3A2532EDF5DA}" type="presParOf" srcId="{C7EFB6E1-30DB-4A55-A780-AC70BB5C2EE2}" destId="{B1CB61BF-91B8-42C3-9536-AF7F4D7B86CC}" srcOrd="1" destOrd="0" presId="urn:microsoft.com/office/officeart/2005/8/layout/default"/>
    <dgm:cxn modelId="{02263662-B373-40F4-B3AD-DA2EC15EE753}" type="presParOf" srcId="{C7EFB6E1-30DB-4A55-A780-AC70BB5C2EE2}" destId="{5FA693F3-7F23-49D5-9983-022C5EE9FFD3}" srcOrd="2" destOrd="0" presId="urn:microsoft.com/office/officeart/2005/8/layout/default"/>
    <dgm:cxn modelId="{5A17AAE8-03AC-489A-8DA7-8F3BD536025E}" type="presParOf" srcId="{C7EFB6E1-30DB-4A55-A780-AC70BB5C2EE2}" destId="{5AD83559-B497-4714-82C0-71BE3557B1C6}" srcOrd="3" destOrd="0" presId="urn:microsoft.com/office/officeart/2005/8/layout/default"/>
    <dgm:cxn modelId="{C763891A-5A73-457C-B727-35D80449EB66}" type="presParOf" srcId="{C7EFB6E1-30DB-4A55-A780-AC70BB5C2EE2}" destId="{BD352735-F50F-44E5-8AC1-6F7DFEAE8FF3}" srcOrd="4" destOrd="0" presId="urn:microsoft.com/office/officeart/2005/8/layout/default"/>
    <dgm:cxn modelId="{1FF89446-EC4C-4139-8041-ECA7449C9485}" type="presParOf" srcId="{C7EFB6E1-30DB-4A55-A780-AC70BB5C2EE2}" destId="{A1515686-8C51-4D7A-864F-3140EEA92863}" srcOrd="5" destOrd="0" presId="urn:microsoft.com/office/officeart/2005/8/layout/default"/>
    <dgm:cxn modelId="{1EC2F406-4DE3-4F5B-AEB2-F0017754D72A}" type="presParOf" srcId="{C7EFB6E1-30DB-4A55-A780-AC70BB5C2EE2}" destId="{DE5D098E-0B3D-4FB3-ACA9-A675AECE0CE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90EB38-23D5-487F-B65D-55342005C8BD}" type="doc">
      <dgm:prSet loTypeId="urn:microsoft.com/office/officeart/2008/layout/LinedList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ca-ES"/>
        </a:p>
      </dgm:t>
    </dgm:pt>
    <dgm:pt modelId="{FA8D3406-043B-440E-8B7F-5E404290EFA5}">
      <dgm:prSet phldrT="[Texto]"/>
      <dgm:spPr/>
      <dgm:t>
        <a:bodyPr/>
        <a:lstStyle/>
        <a:p>
          <a:r>
            <a:rPr lang="ca-ES" noProof="0" dirty="0" smtClean="0"/>
            <a:t>Eines i software utilitzat</a:t>
          </a:r>
          <a:endParaRPr lang="ca-ES" noProof="0" dirty="0"/>
        </a:p>
      </dgm:t>
    </dgm:pt>
    <dgm:pt modelId="{AF9B0DC1-C3BE-49D1-9962-CB39B902B048}" type="parTrans" cxnId="{BCB48A66-7F38-47D0-9ED0-8F004153CA0A}">
      <dgm:prSet/>
      <dgm:spPr/>
      <dgm:t>
        <a:bodyPr/>
        <a:lstStyle/>
        <a:p>
          <a:endParaRPr lang="ca-ES"/>
        </a:p>
      </dgm:t>
    </dgm:pt>
    <dgm:pt modelId="{3CB28E77-BDB6-435B-AE3D-BA261B8E3C41}" type="sibTrans" cxnId="{BCB48A66-7F38-47D0-9ED0-8F004153CA0A}">
      <dgm:prSet/>
      <dgm:spPr/>
      <dgm:t>
        <a:bodyPr/>
        <a:lstStyle/>
        <a:p>
          <a:endParaRPr lang="ca-ES"/>
        </a:p>
      </dgm:t>
    </dgm:pt>
    <dgm:pt modelId="{467726A6-21D4-4882-AD47-06A521A667C7}">
      <dgm:prSet phldrT="[Texto]"/>
      <dgm:spPr/>
      <dgm:t>
        <a:bodyPr/>
        <a:lstStyle/>
        <a:p>
          <a:r>
            <a:rPr lang="ca-ES" noProof="0" smtClean="0"/>
            <a:t>Eclipse IDE for JEE developers.</a:t>
          </a:r>
          <a:endParaRPr lang="ca-ES" noProof="0"/>
        </a:p>
      </dgm:t>
    </dgm:pt>
    <dgm:pt modelId="{2FE9E45C-C3B5-41A3-9435-1D80BCC5384A}" type="parTrans" cxnId="{8D015C98-BBBC-44F9-B19B-FBC875DD85CB}">
      <dgm:prSet/>
      <dgm:spPr/>
      <dgm:t>
        <a:bodyPr/>
        <a:lstStyle/>
        <a:p>
          <a:endParaRPr lang="ca-ES"/>
        </a:p>
      </dgm:t>
    </dgm:pt>
    <dgm:pt modelId="{CD72B908-164F-44BC-84C6-9A2040A2CA0E}" type="sibTrans" cxnId="{8D015C98-BBBC-44F9-B19B-FBC875DD85CB}">
      <dgm:prSet/>
      <dgm:spPr/>
      <dgm:t>
        <a:bodyPr/>
        <a:lstStyle/>
        <a:p>
          <a:endParaRPr lang="ca-ES"/>
        </a:p>
      </dgm:t>
    </dgm:pt>
    <dgm:pt modelId="{E736D593-60EB-4FF9-933F-36226452435A}">
      <dgm:prSet phldrT="[Texto]"/>
      <dgm:spPr/>
      <dgm:t>
        <a:bodyPr/>
        <a:lstStyle/>
        <a:p>
          <a:r>
            <a:rPr lang="ca-ES" noProof="0" smtClean="0"/>
            <a:t>MySQL Server 5.1</a:t>
          </a:r>
          <a:endParaRPr lang="ca-ES" noProof="0"/>
        </a:p>
      </dgm:t>
    </dgm:pt>
    <dgm:pt modelId="{F99238D5-5540-4B7A-9543-89DC8C9D0345}" type="parTrans" cxnId="{9A2DEF2B-0FD0-430D-A5B3-AC576E7ECEF2}">
      <dgm:prSet/>
      <dgm:spPr/>
      <dgm:t>
        <a:bodyPr/>
        <a:lstStyle/>
        <a:p>
          <a:endParaRPr lang="ca-ES"/>
        </a:p>
      </dgm:t>
    </dgm:pt>
    <dgm:pt modelId="{704D55BC-C021-4F0C-8239-9F1042A1B3F1}" type="sibTrans" cxnId="{9A2DEF2B-0FD0-430D-A5B3-AC576E7ECEF2}">
      <dgm:prSet/>
      <dgm:spPr/>
      <dgm:t>
        <a:bodyPr/>
        <a:lstStyle/>
        <a:p>
          <a:endParaRPr lang="ca-ES"/>
        </a:p>
      </dgm:t>
    </dgm:pt>
    <dgm:pt modelId="{7A7BB101-2CFC-4138-A0E8-DFE3CBDD2AC2}">
      <dgm:prSet phldrT="[Texto]"/>
      <dgm:spPr/>
      <dgm:t>
        <a:bodyPr/>
        <a:lstStyle/>
        <a:p>
          <a:r>
            <a:rPr lang="ca-ES" noProof="0" smtClean="0"/>
            <a:t>Llibreries i «plugin» Hibernate</a:t>
          </a:r>
          <a:endParaRPr lang="ca-ES" noProof="0"/>
        </a:p>
      </dgm:t>
    </dgm:pt>
    <dgm:pt modelId="{B2415CF9-C0CC-42A5-915E-8DF3D8E4D6BA}" type="parTrans" cxnId="{159A0678-3495-4918-99DF-C4E5BC92D050}">
      <dgm:prSet/>
      <dgm:spPr/>
      <dgm:t>
        <a:bodyPr/>
        <a:lstStyle/>
        <a:p>
          <a:endParaRPr lang="ca-ES"/>
        </a:p>
      </dgm:t>
    </dgm:pt>
    <dgm:pt modelId="{4BCD831D-03A0-4F3A-A7C0-33C14E7F4B4F}" type="sibTrans" cxnId="{159A0678-3495-4918-99DF-C4E5BC92D050}">
      <dgm:prSet/>
      <dgm:spPr/>
      <dgm:t>
        <a:bodyPr/>
        <a:lstStyle/>
        <a:p>
          <a:endParaRPr lang="ca-ES"/>
        </a:p>
      </dgm:t>
    </dgm:pt>
    <dgm:pt modelId="{B7CC847E-C619-4000-85F7-7447C6DE957E}">
      <dgm:prSet phldrT="[Texto]"/>
      <dgm:spPr/>
      <dgm:t>
        <a:bodyPr/>
        <a:lstStyle/>
        <a:p>
          <a:r>
            <a:rPr lang="ca-ES" noProof="0" smtClean="0"/>
            <a:t>Llibreries i «plugin» Struts2</a:t>
          </a:r>
          <a:endParaRPr lang="ca-ES" noProof="0"/>
        </a:p>
      </dgm:t>
    </dgm:pt>
    <dgm:pt modelId="{FEE830D6-9FBC-404F-87E4-656F0EBA5D9B}" type="parTrans" cxnId="{DD922761-2FDF-4B1D-89C1-7E2996519C38}">
      <dgm:prSet/>
      <dgm:spPr/>
      <dgm:t>
        <a:bodyPr/>
        <a:lstStyle/>
        <a:p>
          <a:endParaRPr lang="ca-ES"/>
        </a:p>
      </dgm:t>
    </dgm:pt>
    <dgm:pt modelId="{0F5D4096-F635-4253-8B3F-2E8E44F2DD97}" type="sibTrans" cxnId="{DD922761-2FDF-4B1D-89C1-7E2996519C38}">
      <dgm:prSet/>
      <dgm:spPr/>
      <dgm:t>
        <a:bodyPr/>
        <a:lstStyle/>
        <a:p>
          <a:endParaRPr lang="ca-ES"/>
        </a:p>
      </dgm:t>
    </dgm:pt>
    <dgm:pt modelId="{578D9771-6B4D-4EA1-8ACA-25F0F579227F}">
      <dgm:prSet phldrT="[Texto]"/>
      <dgm:spPr/>
      <dgm:t>
        <a:bodyPr/>
        <a:lstStyle/>
        <a:p>
          <a:r>
            <a:rPr lang="ca-ES" noProof="0" smtClean="0"/>
            <a:t>Apache Tomcat 7.0</a:t>
          </a:r>
          <a:endParaRPr lang="ca-ES" noProof="0"/>
        </a:p>
      </dgm:t>
    </dgm:pt>
    <dgm:pt modelId="{F04B31B8-2D29-44AD-BDA0-0B53A3BF83D6}" type="parTrans" cxnId="{C89CB6F1-36BA-4B86-A220-9DEB15D1B48A}">
      <dgm:prSet/>
      <dgm:spPr/>
      <dgm:t>
        <a:bodyPr/>
        <a:lstStyle/>
        <a:p>
          <a:endParaRPr lang="ca-ES"/>
        </a:p>
      </dgm:t>
    </dgm:pt>
    <dgm:pt modelId="{A26C5169-E567-4B22-ABB1-B8B90D6E7633}" type="sibTrans" cxnId="{C89CB6F1-36BA-4B86-A220-9DEB15D1B48A}">
      <dgm:prSet/>
      <dgm:spPr/>
      <dgm:t>
        <a:bodyPr/>
        <a:lstStyle/>
        <a:p>
          <a:endParaRPr lang="ca-ES"/>
        </a:p>
      </dgm:t>
    </dgm:pt>
    <dgm:pt modelId="{0E716194-3D5C-42C3-8592-DCA7DE4D4C0F}">
      <dgm:prSet phldrT="[Texto]"/>
      <dgm:spPr/>
      <dgm:t>
        <a:bodyPr/>
        <a:lstStyle/>
        <a:p>
          <a:r>
            <a:rPr lang="ca-ES" noProof="0" dirty="0" err="1" smtClean="0"/>
            <a:t>Adobe</a:t>
          </a:r>
          <a:r>
            <a:rPr lang="ca-ES" noProof="0" dirty="0" smtClean="0"/>
            <a:t> </a:t>
          </a:r>
          <a:r>
            <a:rPr lang="ca-ES" noProof="0" dirty="0" err="1" smtClean="0"/>
            <a:t>DreamWeaver</a:t>
          </a:r>
          <a:endParaRPr lang="ca-ES" noProof="0" dirty="0"/>
        </a:p>
      </dgm:t>
    </dgm:pt>
    <dgm:pt modelId="{FB03504A-0BFC-4B30-BC51-0F5A67524F44}" type="parTrans" cxnId="{AA757AAD-1CF6-47E9-8DCD-762B00D37C50}">
      <dgm:prSet/>
      <dgm:spPr/>
      <dgm:t>
        <a:bodyPr/>
        <a:lstStyle/>
        <a:p>
          <a:endParaRPr lang="ca-ES"/>
        </a:p>
      </dgm:t>
    </dgm:pt>
    <dgm:pt modelId="{FC6B00E0-F037-430A-8B9F-45688C81C485}" type="sibTrans" cxnId="{AA757AAD-1CF6-47E9-8DCD-762B00D37C50}">
      <dgm:prSet/>
      <dgm:spPr/>
      <dgm:t>
        <a:bodyPr/>
        <a:lstStyle/>
        <a:p>
          <a:endParaRPr lang="ca-ES"/>
        </a:p>
      </dgm:t>
    </dgm:pt>
    <dgm:pt modelId="{C4231CE5-155C-4138-9571-DED79900FFB0}">
      <dgm:prSet phldrT="[Texto]"/>
      <dgm:spPr/>
      <dgm:t>
        <a:bodyPr/>
        <a:lstStyle/>
        <a:p>
          <a:r>
            <a:rPr lang="es-ES" noProof="0" dirty="0" err="1" smtClean="0"/>
            <a:t>Ant</a:t>
          </a:r>
          <a:r>
            <a:rPr lang="es-ES" noProof="0" dirty="0" smtClean="0"/>
            <a:t> (</a:t>
          </a:r>
          <a:r>
            <a:rPr lang="es-ES" noProof="0" dirty="0" err="1" smtClean="0"/>
            <a:t>compilació</a:t>
          </a:r>
          <a:r>
            <a:rPr lang="es-ES" noProof="0" dirty="0" smtClean="0"/>
            <a:t> i </a:t>
          </a:r>
          <a:r>
            <a:rPr lang="es-ES" noProof="0" dirty="0" err="1" smtClean="0"/>
            <a:t>desplegament</a:t>
          </a:r>
          <a:r>
            <a:rPr lang="es-ES" noProof="0" dirty="0" smtClean="0"/>
            <a:t>)</a:t>
          </a:r>
          <a:endParaRPr lang="ca-ES" noProof="0" dirty="0"/>
        </a:p>
      </dgm:t>
    </dgm:pt>
    <dgm:pt modelId="{F94EE5D7-3155-40A1-AAB6-8D940DECD471}" type="parTrans" cxnId="{46C4CE0F-3C3C-418D-9489-EF33ED44AB93}">
      <dgm:prSet/>
      <dgm:spPr/>
    </dgm:pt>
    <dgm:pt modelId="{7FF708F1-B57F-4DCC-912A-76C14CE2D5F2}" type="sibTrans" cxnId="{46C4CE0F-3C3C-418D-9489-EF33ED44AB93}">
      <dgm:prSet/>
      <dgm:spPr/>
    </dgm:pt>
    <dgm:pt modelId="{728CDC8A-447F-4BF6-8476-19B8FC633EFE}" type="pres">
      <dgm:prSet presAssocID="{0990EB38-23D5-487F-B65D-55342005C8BD}" presName="vert0" presStyleCnt="0">
        <dgm:presLayoutVars>
          <dgm:dir/>
          <dgm:animOne val="branch"/>
          <dgm:animLvl val="lvl"/>
        </dgm:presLayoutVars>
      </dgm:prSet>
      <dgm:spPr/>
    </dgm:pt>
    <dgm:pt modelId="{42EA0814-D555-4BCB-BE2A-E4EAA00EC80F}" type="pres">
      <dgm:prSet presAssocID="{FA8D3406-043B-440E-8B7F-5E404290EFA5}" presName="thickLine" presStyleLbl="alignNode1" presStyleIdx="0" presStyleCnt="1"/>
      <dgm:spPr/>
    </dgm:pt>
    <dgm:pt modelId="{BC0A6F46-DCAC-4D52-9223-7C8ED5313495}" type="pres">
      <dgm:prSet presAssocID="{FA8D3406-043B-440E-8B7F-5E404290EFA5}" presName="horz1" presStyleCnt="0"/>
      <dgm:spPr/>
    </dgm:pt>
    <dgm:pt modelId="{493A0EC2-99CB-463C-9DD3-263B24A36079}" type="pres">
      <dgm:prSet presAssocID="{FA8D3406-043B-440E-8B7F-5E404290EFA5}" presName="tx1" presStyleLbl="revTx" presStyleIdx="0" presStyleCnt="8" custScaleX="145010"/>
      <dgm:spPr/>
      <dgm:t>
        <a:bodyPr/>
        <a:lstStyle/>
        <a:p>
          <a:endParaRPr lang="ca-ES"/>
        </a:p>
      </dgm:t>
    </dgm:pt>
    <dgm:pt modelId="{1302FB3E-F937-4BF2-A35B-9ABA53AA6DD5}" type="pres">
      <dgm:prSet presAssocID="{FA8D3406-043B-440E-8B7F-5E404290EFA5}" presName="vert1" presStyleCnt="0"/>
      <dgm:spPr/>
    </dgm:pt>
    <dgm:pt modelId="{AA6977F4-B64A-484E-BF6B-867B516C9123}" type="pres">
      <dgm:prSet presAssocID="{467726A6-21D4-4882-AD47-06A521A667C7}" presName="vertSpace2a" presStyleCnt="0"/>
      <dgm:spPr/>
    </dgm:pt>
    <dgm:pt modelId="{199FA2C6-4229-445F-86CD-663EDB647680}" type="pres">
      <dgm:prSet presAssocID="{467726A6-21D4-4882-AD47-06A521A667C7}" presName="horz2" presStyleCnt="0"/>
      <dgm:spPr/>
    </dgm:pt>
    <dgm:pt modelId="{5B3843E4-3E85-4BEE-8328-3F8E87A5E36C}" type="pres">
      <dgm:prSet presAssocID="{467726A6-21D4-4882-AD47-06A521A667C7}" presName="horzSpace2" presStyleCnt="0"/>
      <dgm:spPr/>
    </dgm:pt>
    <dgm:pt modelId="{EE1D9F09-A10B-4717-AB21-5C445FE81D33}" type="pres">
      <dgm:prSet presAssocID="{467726A6-21D4-4882-AD47-06A521A667C7}" presName="tx2" presStyleLbl="revTx" presStyleIdx="1" presStyleCnt="8"/>
      <dgm:spPr/>
    </dgm:pt>
    <dgm:pt modelId="{EBAA33A2-42CE-4781-B86D-8C85F79DFD57}" type="pres">
      <dgm:prSet presAssocID="{467726A6-21D4-4882-AD47-06A521A667C7}" presName="vert2" presStyleCnt="0"/>
      <dgm:spPr/>
    </dgm:pt>
    <dgm:pt modelId="{8C173D60-A4A0-40EF-9ED8-818FD1357BA9}" type="pres">
      <dgm:prSet presAssocID="{467726A6-21D4-4882-AD47-06A521A667C7}" presName="thinLine2b" presStyleLbl="callout" presStyleIdx="0" presStyleCnt="7"/>
      <dgm:spPr/>
    </dgm:pt>
    <dgm:pt modelId="{D8FF0B25-22EA-4E7E-AB4F-C7D34BBD9708}" type="pres">
      <dgm:prSet presAssocID="{467726A6-21D4-4882-AD47-06A521A667C7}" presName="vertSpace2b" presStyleCnt="0"/>
      <dgm:spPr/>
    </dgm:pt>
    <dgm:pt modelId="{AF579674-E3E1-47E8-8AB6-53BCF7566F01}" type="pres">
      <dgm:prSet presAssocID="{E736D593-60EB-4FF9-933F-36226452435A}" presName="horz2" presStyleCnt="0"/>
      <dgm:spPr/>
    </dgm:pt>
    <dgm:pt modelId="{AD61AC2A-78A6-4886-B29D-1E9BCCD9BF7C}" type="pres">
      <dgm:prSet presAssocID="{E736D593-60EB-4FF9-933F-36226452435A}" presName="horzSpace2" presStyleCnt="0"/>
      <dgm:spPr/>
    </dgm:pt>
    <dgm:pt modelId="{8AA68C0E-8D1F-43A5-BF91-784C72342700}" type="pres">
      <dgm:prSet presAssocID="{E736D593-60EB-4FF9-933F-36226452435A}" presName="tx2" presStyleLbl="revTx" presStyleIdx="2" presStyleCnt="8"/>
      <dgm:spPr/>
      <dgm:t>
        <a:bodyPr/>
        <a:lstStyle/>
        <a:p>
          <a:endParaRPr lang="ca-ES"/>
        </a:p>
      </dgm:t>
    </dgm:pt>
    <dgm:pt modelId="{B82F4302-FAAB-41E7-9DB5-B66AC75D7916}" type="pres">
      <dgm:prSet presAssocID="{E736D593-60EB-4FF9-933F-36226452435A}" presName="vert2" presStyleCnt="0"/>
      <dgm:spPr/>
    </dgm:pt>
    <dgm:pt modelId="{33702E32-4AC6-4711-A21E-B8C180460142}" type="pres">
      <dgm:prSet presAssocID="{E736D593-60EB-4FF9-933F-36226452435A}" presName="thinLine2b" presStyleLbl="callout" presStyleIdx="1" presStyleCnt="7"/>
      <dgm:spPr/>
    </dgm:pt>
    <dgm:pt modelId="{BA90FD87-CCA9-44B7-87A7-67D32E4CCEB3}" type="pres">
      <dgm:prSet presAssocID="{E736D593-60EB-4FF9-933F-36226452435A}" presName="vertSpace2b" presStyleCnt="0"/>
      <dgm:spPr/>
    </dgm:pt>
    <dgm:pt modelId="{8B63A87C-F6F1-476A-82E3-0B7C30C69838}" type="pres">
      <dgm:prSet presAssocID="{7A7BB101-2CFC-4138-A0E8-DFE3CBDD2AC2}" presName="horz2" presStyleCnt="0"/>
      <dgm:spPr/>
    </dgm:pt>
    <dgm:pt modelId="{912D976E-FB4B-4148-BA7D-9120D853584C}" type="pres">
      <dgm:prSet presAssocID="{7A7BB101-2CFC-4138-A0E8-DFE3CBDD2AC2}" presName="horzSpace2" presStyleCnt="0"/>
      <dgm:spPr/>
    </dgm:pt>
    <dgm:pt modelId="{2B6200B0-3B01-4AC3-A785-F1A7DDBB9321}" type="pres">
      <dgm:prSet presAssocID="{7A7BB101-2CFC-4138-A0E8-DFE3CBDD2AC2}" presName="tx2" presStyleLbl="revTx" presStyleIdx="3" presStyleCnt="8"/>
      <dgm:spPr/>
      <dgm:t>
        <a:bodyPr/>
        <a:lstStyle/>
        <a:p>
          <a:endParaRPr lang="ca-ES"/>
        </a:p>
      </dgm:t>
    </dgm:pt>
    <dgm:pt modelId="{64C787EE-11AF-4180-9BA2-603F4EF3B76F}" type="pres">
      <dgm:prSet presAssocID="{7A7BB101-2CFC-4138-A0E8-DFE3CBDD2AC2}" presName="vert2" presStyleCnt="0"/>
      <dgm:spPr/>
    </dgm:pt>
    <dgm:pt modelId="{35572740-26EC-4ACC-B6C1-EE6221419F3D}" type="pres">
      <dgm:prSet presAssocID="{7A7BB101-2CFC-4138-A0E8-DFE3CBDD2AC2}" presName="thinLine2b" presStyleLbl="callout" presStyleIdx="2" presStyleCnt="7"/>
      <dgm:spPr/>
    </dgm:pt>
    <dgm:pt modelId="{34C3E588-934E-4CB9-A849-6BF31D785AB6}" type="pres">
      <dgm:prSet presAssocID="{7A7BB101-2CFC-4138-A0E8-DFE3CBDD2AC2}" presName="vertSpace2b" presStyleCnt="0"/>
      <dgm:spPr/>
    </dgm:pt>
    <dgm:pt modelId="{FEA6DB65-F7E9-44CC-85F2-453276C0A68E}" type="pres">
      <dgm:prSet presAssocID="{B7CC847E-C619-4000-85F7-7447C6DE957E}" presName="horz2" presStyleCnt="0"/>
      <dgm:spPr/>
    </dgm:pt>
    <dgm:pt modelId="{E0A5C9B1-66FA-4A44-9D0B-2E37D1347C63}" type="pres">
      <dgm:prSet presAssocID="{B7CC847E-C619-4000-85F7-7447C6DE957E}" presName="horzSpace2" presStyleCnt="0"/>
      <dgm:spPr/>
    </dgm:pt>
    <dgm:pt modelId="{B1476F6D-0285-4890-B7E6-6B672FE72F52}" type="pres">
      <dgm:prSet presAssocID="{B7CC847E-C619-4000-85F7-7447C6DE957E}" presName="tx2" presStyleLbl="revTx" presStyleIdx="4" presStyleCnt="8"/>
      <dgm:spPr/>
      <dgm:t>
        <a:bodyPr/>
        <a:lstStyle/>
        <a:p>
          <a:endParaRPr lang="ca-ES"/>
        </a:p>
      </dgm:t>
    </dgm:pt>
    <dgm:pt modelId="{36505533-1DDF-4F1C-93FD-4CE98662FB1E}" type="pres">
      <dgm:prSet presAssocID="{B7CC847E-C619-4000-85F7-7447C6DE957E}" presName="vert2" presStyleCnt="0"/>
      <dgm:spPr/>
    </dgm:pt>
    <dgm:pt modelId="{F1D2E660-BE1D-4881-8F22-3EE0DE3D4E9E}" type="pres">
      <dgm:prSet presAssocID="{B7CC847E-C619-4000-85F7-7447C6DE957E}" presName="thinLine2b" presStyleLbl="callout" presStyleIdx="3" presStyleCnt="7"/>
      <dgm:spPr/>
    </dgm:pt>
    <dgm:pt modelId="{37146124-D522-432C-9408-CE6A8594373E}" type="pres">
      <dgm:prSet presAssocID="{B7CC847E-C619-4000-85F7-7447C6DE957E}" presName="vertSpace2b" presStyleCnt="0"/>
      <dgm:spPr/>
    </dgm:pt>
    <dgm:pt modelId="{9C679A1A-9D3B-4771-A813-C49E397155C8}" type="pres">
      <dgm:prSet presAssocID="{578D9771-6B4D-4EA1-8ACA-25F0F579227F}" presName="horz2" presStyleCnt="0"/>
      <dgm:spPr/>
    </dgm:pt>
    <dgm:pt modelId="{3B1DCB0E-9600-46C1-8AC1-939BB7B3D64F}" type="pres">
      <dgm:prSet presAssocID="{578D9771-6B4D-4EA1-8ACA-25F0F579227F}" presName="horzSpace2" presStyleCnt="0"/>
      <dgm:spPr/>
    </dgm:pt>
    <dgm:pt modelId="{02287B5B-E67B-47D3-B2DC-C8B047F397DE}" type="pres">
      <dgm:prSet presAssocID="{578D9771-6B4D-4EA1-8ACA-25F0F579227F}" presName="tx2" presStyleLbl="revTx" presStyleIdx="5" presStyleCnt="8"/>
      <dgm:spPr/>
      <dgm:t>
        <a:bodyPr/>
        <a:lstStyle/>
        <a:p>
          <a:endParaRPr lang="ca-ES"/>
        </a:p>
      </dgm:t>
    </dgm:pt>
    <dgm:pt modelId="{670887EA-6B80-4F76-9022-A7C876ED7B0F}" type="pres">
      <dgm:prSet presAssocID="{578D9771-6B4D-4EA1-8ACA-25F0F579227F}" presName="vert2" presStyleCnt="0"/>
      <dgm:spPr/>
    </dgm:pt>
    <dgm:pt modelId="{44DCE9C6-6472-49FE-A9D2-BCD10CDF8BB2}" type="pres">
      <dgm:prSet presAssocID="{578D9771-6B4D-4EA1-8ACA-25F0F579227F}" presName="thinLine2b" presStyleLbl="callout" presStyleIdx="4" presStyleCnt="7"/>
      <dgm:spPr/>
    </dgm:pt>
    <dgm:pt modelId="{2AC75782-817F-4B80-91F5-FAA16471C38B}" type="pres">
      <dgm:prSet presAssocID="{578D9771-6B4D-4EA1-8ACA-25F0F579227F}" presName="vertSpace2b" presStyleCnt="0"/>
      <dgm:spPr/>
    </dgm:pt>
    <dgm:pt modelId="{57106814-7ADE-4FDE-AFD3-21801ECA1012}" type="pres">
      <dgm:prSet presAssocID="{0E716194-3D5C-42C3-8592-DCA7DE4D4C0F}" presName="horz2" presStyleCnt="0"/>
      <dgm:spPr/>
    </dgm:pt>
    <dgm:pt modelId="{8955A549-FD66-4C49-8872-751F11DF299B}" type="pres">
      <dgm:prSet presAssocID="{0E716194-3D5C-42C3-8592-DCA7DE4D4C0F}" presName="horzSpace2" presStyleCnt="0"/>
      <dgm:spPr/>
    </dgm:pt>
    <dgm:pt modelId="{B9C7435D-11ED-4EFF-B06E-2B068C445BD1}" type="pres">
      <dgm:prSet presAssocID="{0E716194-3D5C-42C3-8592-DCA7DE4D4C0F}" presName="tx2" presStyleLbl="revTx" presStyleIdx="6" presStyleCnt="8"/>
      <dgm:spPr/>
      <dgm:t>
        <a:bodyPr/>
        <a:lstStyle/>
        <a:p>
          <a:endParaRPr lang="ca-ES"/>
        </a:p>
      </dgm:t>
    </dgm:pt>
    <dgm:pt modelId="{E9752715-4156-44D0-9E5A-C45013E77022}" type="pres">
      <dgm:prSet presAssocID="{0E716194-3D5C-42C3-8592-DCA7DE4D4C0F}" presName="vert2" presStyleCnt="0"/>
      <dgm:spPr/>
    </dgm:pt>
    <dgm:pt modelId="{1F779C97-84F5-4619-A63E-65A26039F9A2}" type="pres">
      <dgm:prSet presAssocID="{0E716194-3D5C-42C3-8592-DCA7DE4D4C0F}" presName="thinLine2b" presStyleLbl="callout" presStyleIdx="5" presStyleCnt="7"/>
      <dgm:spPr/>
    </dgm:pt>
    <dgm:pt modelId="{C409C081-706A-482A-A4E3-08B43A78900F}" type="pres">
      <dgm:prSet presAssocID="{0E716194-3D5C-42C3-8592-DCA7DE4D4C0F}" presName="vertSpace2b" presStyleCnt="0"/>
      <dgm:spPr/>
    </dgm:pt>
    <dgm:pt modelId="{B45F28A5-A720-49F2-AC5B-083EC1E1BB01}" type="pres">
      <dgm:prSet presAssocID="{C4231CE5-155C-4138-9571-DED79900FFB0}" presName="horz2" presStyleCnt="0"/>
      <dgm:spPr/>
    </dgm:pt>
    <dgm:pt modelId="{5359BC17-9F4E-4CF9-8FEB-201CF105EE3C}" type="pres">
      <dgm:prSet presAssocID="{C4231CE5-155C-4138-9571-DED79900FFB0}" presName="horzSpace2" presStyleCnt="0"/>
      <dgm:spPr/>
    </dgm:pt>
    <dgm:pt modelId="{EED2F3F2-7E81-4687-8C7C-8A33EFFACAB7}" type="pres">
      <dgm:prSet presAssocID="{C4231CE5-155C-4138-9571-DED79900FFB0}" presName="tx2" presStyleLbl="revTx" presStyleIdx="7" presStyleCnt="8"/>
      <dgm:spPr/>
    </dgm:pt>
    <dgm:pt modelId="{361E2380-714A-4110-B494-463697961186}" type="pres">
      <dgm:prSet presAssocID="{C4231CE5-155C-4138-9571-DED79900FFB0}" presName="vert2" presStyleCnt="0"/>
      <dgm:spPr/>
    </dgm:pt>
    <dgm:pt modelId="{B3859FED-1277-471F-8BFE-927625B99523}" type="pres">
      <dgm:prSet presAssocID="{C4231CE5-155C-4138-9571-DED79900FFB0}" presName="thinLine2b" presStyleLbl="callout" presStyleIdx="6" presStyleCnt="7"/>
      <dgm:spPr/>
    </dgm:pt>
    <dgm:pt modelId="{C97A6BBD-3534-4348-A5E3-0948935DAC23}" type="pres">
      <dgm:prSet presAssocID="{C4231CE5-155C-4138-9571-DED79900FFB0}" presName="vertSpace2b" presStyleCnt="0"/>
      <dgm:spPr/>
    </dgm:pt>
  </dgm:ptLst>
  <dgm:cxnLst>
    <dgm:cxn modelId="{B33CA632-3C7E-4126-8B68-195FCC84208C}" type="presOf" srcId="{C4231CE5-155C-4138-9571-DED79900FFB0}" destId="{EED2F3F2-7E81-4687-8C7C-8A33EFFACAB7}" srcOrd="0" destOrd="0" presId="urn:microsoft.com/office/officeart/2008/layout/LinedList"/>
    <dgm:cxn modelId="{85450EE7-B7B7-4314-8D4C-730F3882C91C}" type="presOf" srcId="{B7CC847E-C619-4000-85F7-7447C6DE957E}" destId="{B1476F6D-0285-4890-B7E6-6B672FE72F52}" srcOrd="0" destOrd="0" presId="urn:microsoft.com/office/officeart/2008/layout/LinedList"/>
    <dgm:cxn modelId="{05E962D0-CF73-4988-9D27-DB8D9EF762F0}" type="presOf" srcId="{467726A6-21D4-4882-AD47-06A521A667C7}" destId="{EE1D9F09-A10B-4717-AB21-5C445FE81D33}" srcOrd="0" destOrd="0" presId="urn:microsoft.com/office/officeart/2008/layout/LinedList"/>
    <dgm:cxn modelId="{046C52C6-64A3-4D93-9101-E76DA442B0A1}" type="presOf" srcId="{0990EB38-23D5-487F-B65D-55342005C8BD}" destId="{728CDC8A-447F-4BF6-8476-19B8FC633EFE}" srcOrd="0" destOrd="0" presId="urn:microsoft.com/office/officeart/2008/layout/LinedList"/>
    <dgm:cxn modelId="{AA757AAD-1CF6-47E9-8DCD-762B00D37C50}" srcId="{FA8D3406-043B-440E-8B7F-5E404290EFA5}" destId="{0E716194-3D5C-42C3-8592-DCA7DE4D4C0F}" srcOrd="5" destOrd="0" parTransId="{FB03504A-0BFC-4B30-BC51-0F5A67524F44}" sibTransId="{FC6B00E0-F037-430A-8B9F-45688C81C485}"/>
    <dgm:cxn modelId="{5AB183D9-2DDA-4A72-8996-C817EEC87A95}" type="presOf" srcId="{0E716194-3D5C-42C3-8592-DCA7DE4D4C0F}" destId="{B9C7435D-11ED-4EFF-B06E-2B068C445BD1}" srcOrd="0" destOrd="0" presId="urn:microsoft.com/office/officeart/2008/layout/LinedList"/>
    <dgm:cxn modelId="{C89CB6F1-36BA-4B86-A220-9DEB15D1B48A}" srcId="{FA8D3406-043B-440E-8B7F-5E404290EFA5}" destId="{578D9771-6B4D-4EA1-8ACA-25F0F579227F}" srcOrd="4" destOrd="0" parTransId="{F04B31B8-2D29-44AD-BDA0-0B53A3BF83D6}" sibTransId="{A26C5169-E567-4B22-ABB1-B8B90D6E7633}"/>
    <dgm:cxn modelId="{13A42341-0928-42B3-A9EF-D300EBB827B6}" type="presOf" srcId="{FA8D3406-043B-440E-8B7F-5E404290EFA5}" destId="{493A0EC2-99CB-463C-9DD3-263B24A36079}" srcOrd="0" destOrd="0" presId="urn:microsoft.com/office/officeart/2008/layout/LinedList"/>
    <dgm:cxn modelId="{FB6578BD-CB2A-4F92-B66C-E50786677961}" type="presOf" srcId="{578D9771-6B4D-4EA1-8ACA-25F0F579227F}" destId="{02287B5B-E67B-47D3-B2DC-C8B047F397DE}" srcOrd="0" destOrd="0" presId="urn:microsoft.com/office/officeart/2008/layout/LinedList"/>
    <dgm:cxn modelId="{9A2DEF2B-0FD0-430D-A5B3-AC576E7ECEF2}" srcId="{FA8D3406-043B-440E-8B7F-5E404290EFA5}" destId="{E736D593-60EB-4FF9-933F-36226452435A}" srcOrd="1" destOrd="0" parTransId="{F99238D5-5540-4B7A-9543-89DC8C9D0345}" sibTransId="{704D55BC-C021-4F0C-8239-9F1042A1B3F1}"/>
    <dgm:cxn modelId="{DD922761-2FDF-4B1D-89C1-7E2996519C38}" srcId="{FA8D3406-043B-440E-8B7F-5E404290EFA5}" destId="{B7CC847E-C619-4000-85F7-7447C6DE957E}" srcOrd="3" destOrd="0" parTransId="{FEE830D6-9FBC-404F-87E4-656F0EBA5D9B}" sibTransId="{0F5D4096-F635-4253-8B3F-2E8E44F2DD97}"/>
    <dgm:cxn modelId="{8D015C98-BBBC-44F9-B19B-FBC875DD85CB}" srcId="{FA8D3406-043B-440E-8B7F-5E404290EFA5}" destId="{467726A6-21D4-4882-AD47-06A521A667C7}" srcOrd="0" destOrd="0" parTransId="{2FE9E45C-C3B5-41A3-9435-1D80BCC5384A}" sibTransId="{CD72B908-164F-44BC-84C6-9A2040A2CA0E}"/>
    <dgm:cxn modelId="{BCB48A66-7F38-47D0-9ED0-8F004153CA0A}" srcId="{0990EB38-23D5-487F-B65D-55342005C8BD}" destId="{FA8D3406-043B-440E-8B7F-5E404290EFA5}" srcOrd="0" destOrd="0" parTransId="{AF9B0DC1-C3BE-49D1-9962-CB39B902B048}" sibTransId="{3CB28E77-BDB6-435B-AE3D-BA261B8E3C41}"/>
    <dgm:cxn modelId="{90FAF8FE-B595-4EC9-A916-793E7B054174}" type="presOf" srcId="{E736D593-60EB-4FF9-933F-36226452435A}" destId="{8AA68C0E-8D1F-43A5-BF91-784C72342700}" srcOrd="0" destOrd="0" presId="urn:microsoft.com/office/officeart/2008/layout/LinedList"/>
    <dgm:cxn modelId="{237A720C-19C4-487C-B8C2-CD8DD3A4E903}" type="presOf" srcId="{7A7BB101-2CFC-4138-A0E8-DFE3CBDD2AC2}" destId="{2B6200B0-3B01-4AC3-A785-F1A7DDBB9321}" srcOrd="0" destOrd="0" presId="urn:microsoft.com/office/officeart/2008/layout/LinedList"/>
    <dgm:cxn modelId="{159A0678-3495-4918-99DF-C4E5BC92D050}" srcId="{FA8D3406-043B-440E-8B7F-5E404290EFA5}" destId="{7A7BB101-2CFC-4138-A0E8-DFE3CBDD2AC2}" srcOrd="2" destOrd="0" parTransId="{B2415CF9-C0CC-42A5-915E-8DF3D8E4D6BA}" sibTransId="{4BCD831D-03A0-4F3A-A7C0-33C14E7F4B4F}"/>
    <dgm:cxn modelId="{46C4CE0F-3C3C-418D-9489-EF33ED44AB93}" srcId="{FA8D3406-043B-440E-8B7F-5E404290EFA5}" destId="{C4231CE5-155C-4138-9571-DED79900FFB0}" srcOrd="6" destOrd="0" parTransId="{F94EE5D7-3155-40A1-AAB6-8D940DECD471}" sibTransId="{7FF708F1-B57F-4DCC-912A-76C14CE2D5F2}"/>
    <dgm:cxn modelId="{CDF33DD1-812C-468E-9A26-84D1D2CFC5F7}" type="presParOf" srcId="{728CDC8A-447F-4BF6-8476-19B8FC633EFE}" destId="{42EA0814-D555-4BCB-BE2A-E4EAA00EC80F}" srcOrd="0" destOrd="0" presId="urn:microsoft.com/office/officeart/2008/layout/LinedList"/>
    <dgm:cxn modelId="{C10A7DBD-F3C2-455F-83B6-686B7D88E109}" type="presParOf" srcId="{728CDC8A-447F-4BF6-8476-19B8FC633EFE}" destId="{BC0A6F46-DCAC-4D52-9223-7C8ED5313495}" srcOrd="1" destOrd="0" presId="urn:microsoft.com/office/officeart/2008/layout/LinedList"/>
    <dgm:cxn modelId="{926703CF-410F-43AB-A9F6-32F33F634D13}" type="presParOf" srcId="{BC0A6F46-DCAC-4D52-9223-7C8ED5313495}" destId="{493A0EC2-99CB-463C-9DD3-263B24A36079}" srcOrd="0" destOrd="0" presId="urn:microsoft.com/office/officeart/2008/layout/LinedList"/>
    <dgm:cxn modelId="{1CDA0774-08A8-4307-ACBB-E5C9F780A2EA}" type="presParOf" srcId="{BC0A6F46-DCAC-4D52-9223-7C8ED5313495}" destId="{1302FB3E-F937-4BF2-A35B-9ABA53AA6DD5}" srcOrd="1" destOrd="0" presId="urn:microsoft.com/office/officeart/2008/layout/LinedList"/>
    <dgm:cxn modelId="{5DDA91E5-6BF0-4C9F-B105-4E19D8B22639}" type="presParOf" srcId="{1302FB3E-F937-4BF2-A35B-9ABA53AA6DD5}" destId="{AA6977F4-B64A-484E-BF6B-867B516C9123}" srcOrd="0" destOrd="0" presId="urn:microsoft.com/office/officeart/2008/layout/LinedList"/>
    <dgm:cxn modelId="{75FEA5EA-056F-46D3-9F9C-82F106E1A042}" type="presParOf" srcId="{1302FB3E-F937-4BF2-A35B-9ABA53AA6DD5}" destId="{199FA2C6-4229-445F-86CD-663EDB647680}" srcOrd="1" destOrd="0" presId="urn:microsoft.com/office/officeart/2008/layout/LinedList"/>
    <dgm:cxn modelId="{843F326B-C7E8-48E4-B560-D9CD245D270C}" type="presParOf" srcId="{199FA2C6-4229-445F-86CD-663EDB647680}" destId="{5B3843E4-3E85-4BEE-8328-3F8E87A5E36C}" srcOrd="0" destOrd="0" presId="urn:microsoft.com/office/officeart/2008/layout/LinedList"/>
    <dgm:cxn modelId="{C52EE176-5930-438B-B30F-9253CC233AA1}" type="presParOf" srcId="{199FA2C6-4229-445F-86CD-663EDB647680}" destId="{EE1D9F09-A10B-4717-AB21-5C445FE81D33}" srcOrd="1" destOrd="0" presId="urn:microsoft.com/office/officeart/2008/layout/LinedList"/>
    <dgm:cxn modelId="{B9CC5CE2-8CF7-4A76-BCB5-A997D5975089}" type="presParOf" srcId="{199FA2C6-4229-445F-86CD-663EDB647680}" destId="{EBAA33A2-42CE-4781-B86D-8C85F79DFD57}" srcOrd="2" destOrd="0" presId="urn:microsoft.com/office/officeart/2008/layout/LinedList"/>
    <dgm:cxn modelId="{11CED5E8-93B4-423D-95E2-66F5094E4BF1}" type="presParOf" srcId="{1302FB3E-F937-4BF2-A35B-9ABA53AA6DD5}" destId="{8C173D60-A4A0-40EF-9ED8-818FD1357BA9}" srcOrd="2" destOrd="0" presId="urn:microsoft.com/office/officeart/2008/layout/LinedList"/>
    <dgm:cxn modelId="{6A28AB0C-7170-491D-A780-ACAAFCC6D9D0}" type="presParOf" srcId="{1302FB3E-F937-4BF2-A35B-9ABA53AA6DD5}" destId="{D8FF0B25-22EA-4E7E-AB4F-C7D34BBD9708}" srcOrd="3" destOrd="0" presId="urn:microsoft.com/office/officeart/2008/layout/LinedList"/>
    <dgm:cxn modelId="{63A65AF4-FF95-41C5-BAC7-6B47786544C9}" type="presParOf" srcId="{1302FB3E-F937-4BF2-A35B-9ABA53AA6DD5}" destId="{AF579674-E3E1-47E8-8AB6-53BCF7566F01}" srcOrd="4" destOrd="0" presId="urn:microsoft.com/office/officeart/2008/layout/LinedList"/>
    <dgm:cxn modelId="{3AEEA9DA-AE36-4291-8C5E-8EE69B0AB042}" type="presParOf" srcId="{AF579674-E3E1-47E8-8AB6-53BCF7566F01}" destId="{AD61AC2A-78A6-4886-B29D-1E9BCCD9BF7C}" srcOrd="0" destOrd="0" presId="urn:microsoft.com/office/officeart/2008/layout/LinedList"/>
    <dgm:cxn modelId="{DED4F5A9-0CB8-4564-BB99-D58C292DA2BE}" type="presParOf" srcId="{AF579674-E3E1-47E8-8AB6-53BCF7566F01}" destId="{8AA68C0E-8D1F-43A5-BF91-784C72342700}" srcOrd="1" destOrd="0" presId="urn:microsoft.com/office/officeart/2008/layout/LinedList"/>
    <dgm:cxn modelId="{CC067263-4FFF-4EF7-816D-2A963C6413F9}" type="presParOf" srcId="{AF579674-E3E1-47E8-8AB6-53BCF7566F01}" destId="{B82F4302-FAAB-41E7-9DB5-B66AC75D7916}" srcOrd="2" destOrd="0" presId="urn:microsoft.com/office/officeart/2008/layout/LinedList"/>
    <dgm:cxn modelId="{25010DAB-FA75-4C5D-8838-3A33619A967C}" type="presParOf" srcId="{1302FB3E-F937-4BF2-A35B-9ABA53AA6DD5}" destId="{33702E32-4AC6-4711-A21E-B8C180460142}" srcOrd="5" destOrd="0" presId="urn:microsoft.com/office/officeart/2008/layout/LinedList"/>
    <dgm:cxn modelId="{19BB1B57-D8C7-4207-BB11-9B1FD53F7E34}" type="presParOf" srcId="{1302FB3E-F937-4BF2-A35B-9ABA53AA6DD5}" destId="{BA90FD87-CCA9-44B7-87A7-67D32E4CCEB3}" srcOrd="6" destOrd="0" presId="urn:microsoft.com/office/officeart/2008/layout/LinedList"/>
    <dgm:cxn modelId="{7E81B34E-33EC-4F45-8145-CAEC92CAB034}" type="presParOf" srcId="{1302FB3E-F937-4BF2-A35B-9ABA53AA6DD5}" destId="{8B63A87C-F6F1-476A-82E3-0B7C30C69838}" srcOrd="7" destOrd="0" presId="urn:microsoft.com/office/officeart/2008/layout/LinedList"/>
    <dgm:cxn modelId="{F40BAE70-B2BE-4403-B555-9204194D43C0}" type="presParOf" srcId="{8B63A87C-F6F1-476A-82E3-0B7C30C69838}" destId="{912D976E-FB4B-4148-BA7D-9120D853584C}" srcOrd="0" destOrd="0" presId="urn:microsoft.com/office/officeart/2008/layout/LinedList"/>
    <dgm:cxn modelId="{DBB43DF8-DEAD-4B63-9A6F-AFFF99EFAB15}" type="presParOf" srcId="{8B63A87C-F6F1-476A-82E3-0B7C30C69838}" destId="{2B6200B0-3B01-4AC3-A785-F1A7DDBB9321}" srcOrd="1" destOrd="0" presId="urn:microsoft.com/office/officeart/2008/layout/LinedList"/>
    <dgm:cxn modelId="{93755E88-D73D-4459-A53D-D5A4B2262750}" type="presParOf" srcId="{8B63A87C-F6F1-476A-82E3-0B7C30C69838}" destId="{64C787EE-11AF-4180-9BA2-603F4EF3B76F}" srcOrd="2" destOrd="0" presId="urn:microsoft.com/office/officeart/2008/layout/LinedList"/>
    <dgm:cxn modelId="{5096A2EA-92A4-4D81-BBAA-8DC475E61B34}" type="presParOf" srcId="{1302FB3E-F937-4BF2-A35B-9ABA53AA6DD5}" destId="{35572740-26EC-4ACC-B6C1-EE6221419F3D}" srcOrd="8" destOrd="0" presId="urn:microsoft.com/office/officeart/2008/layout/LinedList"/>
    <dgm:cxn modelId="{F31FEE1D-26D0-431B-A4C9-EC95DA24B5B7}" type="presParOf" srcId="{1302FB3E-F937-4BF2-A35B-9ABA53AA6DD5}" destId="{34C3E588-934E-4CB9-A849-6BF31D785AB6}" srcOrd="9" destOrd="0" presId="urn:microsoft.com/office/officeart/2008/layout/LinedList"/>
    <dgm:cxn modelId="{D103DB94-D6E7-4AC5-8FE1-AE89CB7B875A}" type="presParOf" srcId="{1302FB3E-F937-4BF2-A35B-9ABA53AA6DD5}" destId="{FEA6DB65-F7E9-44CC-85F2-453276C0A68E}" srcOrd="10" destOrd="0" presId="urn:microsoft.com/office/officeart/2008/layout/LinedList"/>
    <dgm:cxn modelId="{839BD1B4-EACF-4FDC-9294-2CCF21816E5C}" type="presParOf" srcId="{FEA6DB65-F7E9-44CC-85F2-453276C0A68E}" destId="{E0A5C9B1-66FA-4A44-9D0B-2E37D1347C63}" srcOrd="0" destOrd="0" presId="urn:microsoft.com/office/officeart/2008/layout/LinedList"/>
    <dgm:cxn modelId="{B370025C-BB8F-4355-99A6-CA34D1FC5084}" type="presParOf" srcId="{FEA6DB65-F7E9-44CC-85F2-453276C0A68E}" destId="{B1476F6D-0285-4890-B7E6-6B672FE72F52}" srcOrd="1" destOrd="0" presId="urn:microsoft.com/office/officeart/2008/layout/LinedList"/>
    <dgm:cxn modelId="{21864393-9C42-4D4E-9B61-CFFD7C2AAFBC}" type="presParOf" srcId="{FEA6DB65-F7E9-44CC-85F2-453276C0A68E}" destId="{36505533-1DDF-4F1C-93FD-4CE98662FB1E}" srcOrd="2" destOrd="0" presId="urn:microsoft.com/office/officeart/2008/layout/LinedList"/>
    <dgm:cxn modelId="{EB28737B-54F2-4BB4-94F1-75430AA1DD38}" type="presParOf" srcId="{1302FB3E-F937-4BF2-A35B-9ABA53AA6DD5}" destId="{F1D2E660-BE1D-4881-8F22-3EE0DE3D4E9E}" srcOrd="11" destOrd="0" presId="urn:microsoft.com/office/officeart/2008/layout/LinedList"/>
    <dgm:cxn modelId="{39FC0DD6-F784-4B31-B1CF-EC66BB7B79D3}" type="presParOf" srcId="{1302FB3E-F937-4BF2-A35B-9ABA53AA6DD5}" destId="{37146124-D522-432C-9408-CE6A8594373E}" srcOrd="12" destOrd="0" presId="urn:microsoft.com/office/officeart/2008/layout/LinedList"/>
    <dgm:cxn modelId="{ED9E4AD0-E50D-487A-A27F-1EDD269BAF97}" type="presParOf" srcId="{1302FB3E-F937-4BF2-A35B-9ABA53AA6DD5}" destId="{9C679A1A-9D3B-4771-A813-C49E397155C8}" srcOrd="13" destOrd="0" presId="urn:microsoft.com/office/officeart/2008/layout/LinedList"/>
    <dgm:cxn modelId="{82AFE08A-D838-4AA5-98A8-889729B48C97}" type="presParOf" srcId="{9C679A1A-9D3B-4771-A813-C49E397155C8}" destId="{3B1DCB0E-9600-46C1-8AC1-939BB7B3D64F}" srcOrd="0" destOrd="0" presId="urn:microsoft.com/office/officeart/2008/layout/LinedList"/>
    <dgm:cxn modelId="{2E689716-1D23-433E-8D2C-2BA6A9F343A1}" type="presParOf" srcId="{9C679A1A-9D3B-4771-A813-C49E397155C8}" destId="{02287B5B-E67B-47D3-B2DC-C8B047F397DE}" srcOrd="1" destOrd="0" presId="urn:microsoft.com/office/officeart/2008/layout/LinedList"/>
    <dgm:cxn modelId="{EF930AF2-EC99-46EC-8EC3-EA0FB3FC69DD}" type="presParOf" srcId="{9C679A1A-9D3B-4771-A813-C49E397155C8}" destId="{670887EA-6B80-4F76-9022-A7C876ED7B0F}" srcOrd="2" destOrd="0" presId="urn:microsoft.com/office/officeart/2008/layout/LinedList"/>
    <dgm:cxn modelId="{C6BF7AD8-8457-421C-ABCE-FE77D526B6C7}" type="presParOf" srcId="{1302FB3E-F937-4BF2-A35B-9ABA53AA6DD5}" destId="{44DCE9C6-6472-49FE-A9D2-BCD10CDF8BB2}" srcOrd="14" destOrd="0" presId="urn:microsoft.com/office/officeart/2008/layout/LinedList"/>
    <dgm:cxn modelId="{6505CA26-F11A-4A97-B9BD-4B3DE49302B6}" type="presParOf" srcId="{1302FB3E-F937-4BF2-A35B-9ABA53AA6DD5}" destId="{2AC75782-817F-4B80-91F5-FAA16471C38B}" srcOrd="15" destOrd="0" presId="urn:microsoft.com/office/officeart/2008/layout/LinedList"/>
    <dgm:cxn modelId="{56F61A03-3268-455A-9278-F1CD37317A2B}" type="presParOf" srcId="{1302FB3E-F937-4BF2-A35B-9ABA53AA6DD5}" destId="{57106814-7ADE-4FDE-AFD3-21801ECA1012}" srcOrd="16" destOrd="0" presId="urn:microsoft.com/office/officeart/2008/layout/LinedList"/>
    <dgm:cxn modelId="{3BDE5079-B214-4377-905F-2B83711CE4A4}" type="presParOf" srcId="{57106814-7ADE-4FDE-AFD3-21801ECA1012}" destId="{8955A549-FD66-4C49-8872-751F11DF299B}" srcOrd="0" destOrd="0" presId="urn:microsoft.com/office/officeart/2008/layout/LinedList"/>
    <dgm:cxn modelId="{2387C43B-D6BE-421F-B01A-0006B4F56043}" type="presParOf" srcId="{57106814-7ADE-4FDE-AFD3-21801ECA1012}" destId="{B9C7435D-11ED-4EFF-B06E-2B068C445BD1}" srcOrd="1" destOrd="0" presId="urn:microsoft.com/office/officeart/2008/layout/LinedList"/>
    <dgm:cxn modelId="{16F1B981-9E6D-45E0-A8F7-47DED92B665B}" type="presParOf" srcId="{57106814-7ADE-4FDE-AFD3-21801ECA1012}" destId="{E9752715-4156-44D0-9E5A-C45013E77022}" srcOrd="2" destOrd="0" presId="urn:microsoft.com/office/officeart/2008/layout/LinedList"/>
    <dgm:cxn modelId="{C3942F69-7D8F-45BC-ACBC-334AEE505F15}" type="presParOf" srcId="{1302FB3E-F937-4BF2-A35B-9ABA53AA6DD5}" destId="{1F779C97-84F5-4619-A63E-65A26039F9A2}" srcOrd="17" destOrd="0" presId="urn:microsoft.com/office/officeart/2008/layout/LinedList"/>
    <dgm:cxn modelId="{B2125475-16E1-4088-B3B2-4FBB0F129D72}" type="presParOf" srcId="{1302FB3E-F937-4BF2-A35B-9ABA53AA6DD5}" destId="{C409C081-706A-482A-A4E3-08B43A78900F}" srcOrd="18" destOrd="0" presId="urn:microsoft.com/office/officeart/2008/layout/LinedList"/>
    <dgm:cxn modelId="{47B98A07-74BC-4E7D-8D3E-B102E03B11CD}" type="presParOf" srcId="{1302FB3E-F937-4BF2-A35B-9ABA53AA6DD5}" destId="{B45F28A5-A720-49F2-AC5B-083EC1E1BB01}" srcOrd="19" destOrd="0" presId="urn:microsoft.com/office/officeart/2008/layout/LinedList"/>
    <dgm:cxn modelId="{A33DCED8-304F-4C0A-8F31-28BA38D9E715}" type="presParOf" srcId="{B45F28A5-A720-49F2-AC5B-083EC1E1BB01}" destId="{5359BC17-9F4E-4CF9-8FEB-201CF105EE3C}" srcOrd="0" destOrd="0" presId="urn:microsoft.com/office/officeart/2008/layout/LinedList"/>
    <dgm:cxn modelId="{C6EF04D2-3EC6-4297-9002-CE496190966C}" type="presParOf" srcId="{B45F28A5-A720-49F2-AC5B-083EC1E1BB01}" destId="{EED2F3F2-7E81-4687-8C7C-8A33EFFACAB7}" srcOrd="1" destOrd="0" presId="urn:microsoft.com/office/officeart/2008/layout/LinedList"/>
    <dgm:cxn modelId="{78031EA8-A1DA-4ED8-B778-8B278C84D1E2}" type="presParOf" srcId="{B45F28A5-A720-49F2-AC5B-083EC1E1BB01}" destId="{361E2380-714A-4110-B494-463697961186}" srcOrd="2" destOrd="0" presId="urn:microsoft.com/office/officeart/2008/layout/LinedList"/>
    <dgm:cxn modelId="{B21989FE-A1AF-444D-8684-D0D4B32AB432}" type="presParOf" srcId="{1302FB3E-F937-4BF2-A35B-9ABA53AA6DD5}" destId="{B3859FED-1277-471F-8BFE-927625B99523}" srcOrd="20" destOrd="0" presId="urn:microsoft.com/office/officeart/2008/layout/LinedList"/>
    <dgm:cxn modelId="{69D87E87-1A31-4C51-AD6E-A0B26042A99B}" type="presParOf" srcId="{1302FB3E-F937-4BF2-A35B-9ABA53AA6DD5}" destId="{C97A6BBD-3534-4348-A5E3-0948935DAC23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70CD4-966A-4A52-AC62-469A153EC87E}">
      <dsp:nvSpPr>
        <dsp:cNvPr id="0" name=""/>
        <dsp:cNvSpPr/>
      </dsp:nvSpPr>
      <dsp:spPr>
        <a:xfrm>
          <a:off x="217319" y="1163"/>
          <a:ext cx="5142615" cy="46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dirty="0" smtClean="0">
              <a:latin typeface="Arial" pitchFamily="34" charset="0"/>
              <a:cs typeface="Arial" pitchFamily="34" charset="0"/>
            </a:rPr>
            <a:t>Aprendre l’especificació J2EE</a:t>
          </a:r>
          <a:endParaRPr lang="ca-ES" sz="1600" b="1" kern="1200" noProof="0" dirty="0">
            <a:latin typeface="Arial" pitchFamily="34" charset="0"/>
            <a:cs typeface="Arial" pitchFamily="34" charset="0"/>
          </a:endParaRPr>
        </a:p>
      </dsp:txBody>
      <dsp:txXfrm>
        <a:off x="217319" y="1163"/>
        <a:ext cx="5142615" cy="467510"/>
      </dsp:txXfrm>
    </dsp:sp>
    <dsp:sp modelId="{6B9E1210-9994-4C87-8279-74EFEBFC19E5}">
      <dsp:nvSpPr>
        <dsp:cNvPr id="0" name=""/>
        <dsp:cNvSpPr/>
      </dsp:nvSpPr>
      <dsp:spPr>
        <a:xfrm>
          <a:off x="217319" y="468673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5354D-2A29-4C0E-BB97-49CDAE141A35}">
      <dsp:nvSpPr>
        <dsp:cNvPr id="0" name=""/>
        <dsp:cNvSpPr/>
      </dsp:nvSpPr>
      <dsp:spPr>
        <a:xfrm>
          <a:off x="940142" y="468673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549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8BE55-7747-485B-BD0E-9C7BFC7129D8}">
      <dsp:nvSpPr>
        <dsp:cNvPr id="0" name=""/>
        <dsp:cNvSpPr/>
      </dsp:nvSpPr>
      <dsp:spPr>
        <a:xfrm>
          <a:off x="1663537" y="468673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1098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0A598-F5D4-4A2E-A627-259837455296}">
      <dsp:nvSpPr>
        <dsp:cNvPr id="0" name=""/>
        <dsp:cNvSpPr/>
      </dsp:nvSpPr>
      <dsp:spPr>
        <a:xfrm>
          <a:off x="2386360" y="468673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1647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47C52-AB8A-426D-AA0C-3A02235038FD}">
      <dsp:nvSpPr>
        <dsp:cNvPr id="0" name=""/>
        <dsp:cNvSpPr/>
      </dsp:nvSpPr>
      <dsp:spPr>
        <a:xfrm>
          <a:off x="3109754" y="468673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2196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3ADFF-FCDB-4C5C-B530-7E14C3D93E09}">
      <dsp:nvSpPr>
        <dsp:cNvPr id="0" name=""/>
        <dsp:cNvSpPr/>
      </dsp:nvSpPr>
      <dsp:spPr>
        <a:xfrm>
          <a:off x="3832578" y="468673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2745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FB2B5-1B7C-4889-BDBF-C38082F68AFF}">
      <dsp:nvSpPr>
        <dsp:cNvPr id="0" name=""/>
        <dsp:cNvSpPr/>
      </dsp:nvSpPr>
      <dsp:spPr>
        <a:xfrm>
          <a:off x="4555972" y="468673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3294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3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D4A38-9261-491D-9451-EC26A688B8A4}">
      <dsp:nvSpPr>
        <dsp:cNvPr id="0" name=""/>
        <dsp:cNvSpPr/>
      </dsp:nvSpPr>
      <dsp:spPr>
        <a:xfrm>
          <a:off x="217319" y="563907"/>
          <a:ext cx="5209469" cy="761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Concretament, Struts2, JSP, Hibernate. Avançar per una corba d’aprenentatge progresiva i autodidàctica</a:t>
          </a:r>
          <a:endParaRPr lang="ca-ES" sz="1500" kern="1200" noProof="0"/>
        </a:p>
      </dsp:txBody>
      <dsp:txXfrm>
        <a:off x="217319" y="563907"/>
        <a:ext cx="5209469" cy="761869"/>
      </dsp:txXfrm>
    </dsp:sp>
    <dsp:sp modelId="{BFAAC707-EF9E-4705-8406-0A30EA225716}">
      <dsp:nvSpPr>
        <dsp:cNvPr id="0" name=""/>
        <dsp:cNvSpPr/>
      </dsp:nvSpPr>
      <dsp:spPr>
        <a:xfrm>
          <a:off x="217319" y="1505742"/>
          <a:ext cx="5142615" cy="46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dirty="0" smtClean="0">
              <a:latin typeface="Arial" pitchFamily="34" charset="0"/>
              <a:cs typeface="Arial" pitchFamily="34" charset="0"/>
            </a:rPr>
            <a:t>Aplicar els coneixements adquirits durant la carrera</a:t>
          </a:r>
          <a:endParaRPr lang="ca-ES" sz="1600" b="1" kern="1200" noProof="0" dirty="0">
            <a:latin typeface="Arial" pitchFamily="34" charset="0"/>
            <a:cs typeface="Arial" pitchFamily="34" charset="0"/>
          </a:endParaRPr>
        </a:p>
      </dsp:txBody>
      <dsp:txXfrm>
        <a:off x="217319" y="1505742"/>
        <a:ext cx="5142615" cy="467510"/>
      </dsp:txXfrm>
    </dsp:sp>
    <dsp:sp modelId="{C4240A08-BF95-48B0-8526-F277F11ED652}">
      <dsp:nvSpPr>
        <dsp:cNvPr id="0" name=""/>
        <dsp:cNvSpPr/>
      </dsp:nvSpPr>
      <dsp:spPr>
        <a:xfrm>
          <a:off x="217319" y="1973252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3843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3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DC419-E4E0-4437-A979-824C94D717B1}">
      <dsp:nvSpPr>
        <dsp:cNvPr id="0" name=""/>
        <dsp:cNvSpPr/>
      </dsp:nvSpPr>
      <dsp:spPr>
        <a:xfrm>
          <a:off x="940142" y="1973252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4392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4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F94C5-9999-418D-A8C7-9D1E2F152CED}">
      <dsp:nvSpPr>
        <dsp:cNvPr id="0" name=""/>
        <dsp:cNvSpPr/>
      </dsp:nvSpPr>
      <dsp:spPr>
        <a:xfrm>
          <a:off x="1663537" y="1973252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4941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4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4D3E1-9BD0-4441-9889-5BDCFDA30D2A}">
      <dsp:nvSpPr>
        <dsp:cNvPr id="0" name=""/>
        <dsp:cNvSpPr/>
      </dsp:nvSpPr>
      <dsp:spPr>
        <a:xfrm>
          <a:off x="2386360" y="1973252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549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9F032-D30C-4DD9-AF02-C930110FBEDF}">
      <dsp:nvSpPr>
        <dsp:cNvPr id="0" name=""/>
        <dsp:cNvSpPr/>
      </dsp:nvSpPr>
      <dsp:spPr>
        <a:xfrm>
          <a:off x="3109754" y="1973252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6039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6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09210-913A-4595-A928-25BBCABEBA05}">
      <dsp:nvSpPr>
        <dsp:cNvPr id="0" name=""/>
        <dsp:cNvSpPr/>
      </dsp:nvSpPr>
      <dsp:spPr>
        <a:xfrm>
          <a:off x="3832578" y="1973252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6588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6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6F948-BE7C-4777-BC8A-950511D57BD0}">
      <dsp:nvSpPr>
        <dsp:cNvPr id="0" name=""/>
        <dsp:cNvSpPr/>
      </dsp:nvSpPr>
      <dsp:spPr>
        <a:xfrm>
          <a:off x="4555972" y="1973252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7137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7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43663-D8F5-4A37-B199-7D8C9F0FCE36}">
      <dsp:nvSpPr>
        <dsp:cNvPr id="0" name=""/>
        <dsp:cNvSpPr/>
      </dsp:nvSpPr>
      <dsp:spPr>
        <a:xfrm>
          <a:off x="217319" y="2068486"/>
          <a:ext cx="5209469" cy="761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Posar a prova els coneixements adquirits durant tots els semestres i relacionar-los i establir una relació i col·laboració amb les noves tecnologies i aplicacions apreses durant  la corba d’aprenentatge.</a:t>
          </a:r>
          <a:endParaRPr lang="ca-ES" sz="1500" kern="1200" noProof="0" dirty="0"/>
        </a:p>
      </dsp:txBody>
      <dsp:txXfrm>
        <a:off x="217319" y="2068486"/>
        <a:ext cx="5209469" cy="761869"/>
      </dsp:txXfrm>
    </dsp:sp>
    <dsp:sp modelId="{1845DFF0-9BA3-42BB-85DD-E04E305D1F99}">
      <dsp:nvSpPr>
        <dsp:cNvPr id="0" name=""/>
        <dsp:cNvSpPr/>
      </dsp:nvSpPr>
      <dsp:spPr>
        <a:xfrm>
          <a:off x="217319" y="3010320"/>
          <a:ext cx="5142615" cy="467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dirty="0" smtClean="0">
              <a:latin typeface="Arial" pitchFamily="34" charset="0"/>
              <a:cs typeface="Arial" pitchFamily="34" charset="0"/>
            </a:rPr>
            <a:t>Enfrontar-se a un problema real</a:t>
          </a:r>
          <a:endParaRPr lang="ca-ES" sz="1600" b="1" kern="1200" noProof="0" dirty="0">
            <a:latin typeface="Arial" pitchFamily="34" charset="0"/>
            <a:cs typeface="Arial" pitchFamily="34" charset="0"/>
          </a:endParaRPr>
        </a:p>
      </dsp:txBody>
      <dsp:txXfrm>
        <a:off x="217319" y="3010320"/>
        <a:ext cx="5142615" cy="467510"/>
      </dsp:txXfrm>
    </dsp:sp>
    <dsp:sp modelId="{4CAD37C5-E9AB-4FEC-8CA7-87BA7787DCFC}">
      <dsp:nvSpPr>
        <dsp:cNvPr id="0" name=""/>
        <dsp:cNvSpPr/>
      </dsp:nvSpPr>
      <dsp:spPr>
        <a:xfrm>
          <a:off x="217319" y="3477831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7686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7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C4FC8-EDD1-4153-8775-8C8A5061BA3F}">
      <dsp:nvSpPr>
        <dsp:cNvPr id="0" name=""/>
        <dsp:cNvSpPr/>
      </dsp:nvSpPr>
      <dsp:spPr>
        <a:xfrm>
          <a:off x="940142" y="3477831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8235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70A11-C317-4CB2-B9CB-B3F59D372405}">
      <dsp:nvSpPr>
        <dsp:cNvPr id="0" name=""/>
        <dsp:cNvSpPr/>
      </dsp:nvSpPr>
      <dsp:spPr>
        <a:xfrm>
          <a:off x="1663537" y="3477831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8784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8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A4686-B529-4E06-BD41-750A998B9A2E}">
      <dsp:nvSpPr>
        <dsp:cNvPr id="0" name=""/>
        <dsp:cNvSpPr/>
      </dsp:nvSpPr>
      <dsp:spPr>
        <a:xfrm>
          <a:off x="2386360" y="3477831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9333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9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C2D5C-C23F-4430-8922-54EA7EFEF721}">
      <dsp:nvSpPr>
        <dsp:cNvPr id="0" name=""/>
        <dsp:cNvSpPr/>
      </dsp:nvSpPr>
      <dsp:spPr>
        <a:xfrm>
          <a:off x="3109754" y="3477831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9882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9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89A73-8176-4743-88A0-A622461B388E}">
      <dsp:nvSpPr>
        <dsp:cNvPr id="0" name=""/>
        <dsp:cNvSpPr/>
      </dsp:nvSpPr>
      <dsp:spPr>
        <a:xfrm>
          <a:off x="3832578" y="3477831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10431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10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A87B2-1379-4E54-B5B6-18EC061EEC95}">
      <dsp:nvSpPr>
        <dsp:cNvPr id="0" name=""/>
        <dsp:cNvSpPr/>
      </dsp:nvSpPr>
      <dsp:spPr>
        <a:xfrm>
          <a:off x="4555972" y="3477831"/>
          <a:ext cx="1203372" cy="95233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B4B74-3E92-4C32-9C39-F0178BCC53C5}">
      <dsp:nvSpPr>
        <dsp:cNvPr id="0" name=""/>
        <dsp:cNvSpPr/>
      </dsp:nvSpPr>
      <dsp:spPr>
        <a:xfrm>
          <a:off x="217319" y="3573064"/>
          <a:ext cx="5209469" cy="761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dirty="0" smtClean="0"/>
            <a:t>Donar una solució real a un problema real de magnituds considerables, amb uns terminis d’entrega en contra i fent una bona gestió del temps a dedicar al projecte.</a:t>
          </a:r>
          <a:endParaRPr lang="ca-ES" sz="1500" kern="1200" noProof="0" dirty="0"/>
        </a:p>
      </dsp:txBody>
      <dsp:txXfrm>
        <a:off x="217319" y="3573064"/>
        <a:ext cx="5209469" cy="761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A55EC-767B-4DFC-B12C-E5DB2F7239A8}">
      <dsp:nvSpPr>
        <dsp:cNvPr id="0" name=""/>
        <dsp:cNvSpPr/>
      </dsp:nvSpPr>
      <dsp:spPr>
        <a:xfrm>
          <a:off x="0" y="199817"/>
          <a:ext cx="8626613" cy="814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9521" tIns="229108" rIns="669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smtClean="0">
              <a:latin typeface="Arial" pitchFamily="34" charset="0"/>
              <a:cs typeface="Arial" pitchFamily="34" charset="0"/>
            </a:rPr>
            <a:t>Usuari, Manteniment i Administrador. Cada un amb diferents privilegis.</a:t>
          </a:r>
          <a:endParaRPr lang="ca-ES" sz="1600" kern="1200" noProof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Sistema de </a:t>
          </a:r>
          <a:r>
            <a:rPr lang="ca-ES" sz="1600" kern="1200" noProof="0" dirty="0" err="1" smtClean="0">
              <a:latin typeface="Arial" pitchFamily="34" charset="0"/>
              <a:cs typeface="Arial" pitchFamily="34" charset="0"/>
            </a:rPr>
            <a:t>Login</a:t>
          </a: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 i sessions dels diferents usuaris.</a:t>
          </a:r>
          <a:endParaRPr lang="ca-ES" sz="1600" kern="1200" noProof="0" dirty="0">
            <a:latin typeface="Arial" pitchFamily="34" charset="0"/>
            <a:cs typeface="Arial" pitchFamily="34" charset="0"/>
          </a:endParaRPr>
        </a:p>
      </dsp:txBody>
      <dsp:txXfrm>
        <a:off x="0" y="199817"/>
        <a:ext cx="8626613" cy="814274"/>
      </dsp:txXfrm>
    </dsp:sp>
    <dsp:sp modelId="{0EE36431-AC2E-4CFB-ADBC-5D882B59097E}">
      <dsp:nvSpPr>
        <dsp:cNvPr id="0" name=""/>
        <dsp:cNvSpPr/>
      </dsp:nvSpPr>
      <dsp:spPr>
        <a:xfrm>
          <a:off x="431330" y="58171"/>
          <a:ext cx="5739535" cy="30400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46" tIns="0" rIns="2282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smtClean="0">
              <a:latin typeface="Arial" pitchFamily="34" charset="0"/>
              <a:cs typeface="Arial" pitchFamily="34" charset="0"/>
            </a:rPr>
            <a:t>Sistema per usuaris amb tres nivells de privilegis</a:t>
          </a:r>
          <a:endParaRPr lang="ca-ES" sz="1600" b="1" kern="1200" noProof="0">
            <a:latin typeface="Arial" pitchFamily="34" charset="0"/>
            <a:cs typeface="Arial" pitchFamily="34" charset="0"/>
          </a:endParaRPr>
        </a:p>
      </dsp:txBody>
      <dsp:txXfrm>
        <a:off x="446170" y="73011"/>
        <a:ext cx="5709855" cy="274326"/>
      </dsp:txXfrm>
    </dsp:sp>
    <dsp:sp modelId="{E19CE4DB-B19E-4F6B-8256-8AFDD16A9A25}">
      <dsp:nvSpPr>
        <dsp:cNvPr id="0" name=""/>
        <dsp:cNvSpPr/>
      </dsp:nvSpPr>
      <dsp:spPr>
        <a:xfrm>
          <a:off x="0" y="1235852"/>
          <a:ext cx="8626613" cy="814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43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9521" tIns="229108" rIns="669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Administració per part dels propietaris i empleats.</a:t>
          </a:r>
          <a:endParaRPr lang="ca-ES" sz="1600" kern="1200" noProof="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Gestió de llibres del catàleg, dels usuaris registrats i de les comandes.</a:t>
          </a:r>
          <a:endParaRPr lang="ca-ES" sz="1600" kern="1200" noProof="0" dirty="0">
            <a:latin typeface="Arial" pitchFamily="34" charset="0"/>
            <a:cs typeface="Arial" pitchFamily="34" charset="0"/>
          </a:endParaRPr>
        </a:p>
      </dsp:txBody>
      <dsp:txXfrm>
        <a:off x="0" y="1235852"/>
        <a:ext cx="8626613" cy="814274"/>
      </dsp:txXfrm>
    </dsp:sp>
    <dsp:sp modelId="{BCECC4E3-8F1C-4583-836A-001D9E68C2AC}">
      <dsp:nvSpPr>
        <dsp:cNvPr id="0" name=""/>
        <dsp:cNvSpPr/>
      </dsp:nvSpPr>
      <dsp:spPr>
        <a:xfrm>
          <a:off x="431330" y="1073492"/>
          <a:ext cx="5774559" cy="3247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4313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-4313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-43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46" tIns="0" rIns="2282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dirty="0" smtClean="0">
              <a:latin typeface="Arial" pitchFamily="34" charset="0"/>
              <a:cs typeface="Arial" pitchFamily="34" charset="0"/>
            </a:rPr>
            <a:t>Administració del l’aplicació</a:t>
          </a:r>
          <a:endParaRPr lang="ca-ES" sz="1600" b="1" kern="1200" noProof="0" dirty="0">
            <a:latin typeface="Arial" pitchFamily="34" charset="0"/>
            <a:cs typeface="Arial" pitchFamily="34" charset="0"/>
          </a:endParaRPr>
        </a:p>
      </dsp:txBody>
      <dsp:txXfrm>
        <a:off x="447182" y="1089344"/>
        <a:ext cx="5742855" cy="293016"/>
      </dsp:txXfrm>
    </dsp:sp>
    <dsp:sp modelId="{EDB69803-0B09-4007-B3B2-D545070052B1}">
      <dsp:nvSpPr>
        <dsp:cNvPr id="0" name=""/>
        <dsp:cNvSpPr/>
      </dsp:nvSpPr>
      <dsp:spPr>
        <a:xfrm>
          <a:off x="0" y="2256170"/>
          <a:ext cx="8626613" cy="814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86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9521" tIns="229108" rIns="669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Criteris de cerca </a:t>
          </a:r>
          <a:r>
            <a:rPr lang="ca-ES" sz="1600" kern="1200" noProof="0" dirty="0" err="1" smtClean="0">
              <a:latin typeface="Arial" pitchFamily="34" charset="0"/>
              <a:cs typeface="Arial" pitchFamily="34" charset="0"/>
            </a:rPr>
            <a:t>configurables</a:t>
          </a: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.</a:t>
          </a:r>
          <a:endParaRPr lang="ca-ES" sz="1600" kern="1200" noProof="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Llibres nous i de segona mà aportats pels usuaris.</a:t>
          </a:r>
          <a:endParaRPr lang="ca-ES" sz="1600" kern="1200" noProof="0" dirty="0">
            <a:latin typeface="Arial" pitchFamily="34" charset="0"/>
            <a:cs typeface="Arial" pitchFamily="34" charset="0"/>
          </a:endParaRPr>
        </a:p>
      </dsp:txBody>
      <dsp:txXfrm>
        <a:off x="0" y="2256170"/>
        <a:ext cx="8626613" cy="814274"/>
      </dsp:txXfrm>
    </dsp:sp>
    <dsp:sp modelId="{01B726EB-213E-4BE7-BA36-714AAAF16A3B}">
      <dsp:nvSpPr>
        <dsp:cNvPr id="0" name=""/>
        <dsp:cNvSpPr/>
      </dsp:nvSpPr>
      <dsp:spPr>
        <a:xfrm>
          <a:off x="431330" y="2109527"/>
          <a:ext cx="5739656" cy="30900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8627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-8627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-86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46" tIns="0" rIns="2282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dirty="0" smtClean="0">
              <a:latin typeface="Arial" pitchFamily="34" charset="0"/>
              <a:cs typeface="Arial" pitchFamily="34" charset="0"/>
            </a:rPr>
            <a:t>Catàleg de cerca de llibres</a:t>
          </a:r>
          <a:endParaRPr lang="ca-ES" sz="1600" b="1" kern="1200" noProof="0" dirty="0">
            <a:latin typeface="Arial" pitchFamily="34" charset="0"/>
            <a:cs typeface="Arial" pitchFamily="34" charset="0"/>
          </a:endParaRPr>
        </a:p>
      </dsp:txBody>
      <dsp:txXfrm>
        <a:off x="446414" y="2124611"/>
        <a:ext cx="5709488" cy="278835"/>
      </dsp:txXfrm>
    </dsp:sp>
    <dsp:sp modelId="{118717DE-C13D-43E7-BF2C-4DDB679F9A82}">
      <dsp:nvSpPr>
        <dsp:cNvPr id="0" name=""/>
        <dsp:cNvSpPr/>
      </dsp:nvSpPr>
      <dsp:spPr>
        <a:xfrm>
          <a:off x="0" y="3292205"/>
          <a:ext cx="8626613" cy="8142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-129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9521" tIns="229108" rIns="66952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Controlable per client.</a:t>
          </a:r>
          <a:endParaRPr lang="ca-ES" sz="1600" kern="1200" noProof="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Possibilitat de pagament  amb punts «</a:t>
          </a:r>
          <a:r>
            <a:rPr lang="ca-ES" sz="1600" kern="1200" noProof="0" dirty="0" err="1" smtClean="0">
              <a:latin typeface="Arial" pitchFamily="34" charset="0"/>
              <a:cs typeface="Arial" pitchFamily="34" charset="0"/>
            </a:rPr>
            <a:t>SectorPoints</a:t>
          </a:r>
          <a:r>
            <a:rPr lang="ca-ES" sz="1600" kern="1200" noProof="0" dirty="0" smtClean="0">
              <a:latin typeface="Arial" pitchFamily="34" charset="0"/>
              <a:cs typeface="Arial" pitchFamily="34" charset="0"/>
            </a:rPr>
            <a:t>» obtinguts per donacions.</a:t>
          </a:r>
          <a:endParaRPr lang="ca-ES" sz="1600" kern="1200" noProof="0" dirty="0">
            <a:latin typeface="Arial" pitchFamily="34" charset="0"/>
            <a:cs typeface="Arial" pitchFamily="34" charset="0"/>
          </a:endParaRPr>
        </a:p>
      </dsp:txBody>
      <dsp:txXfrm>
        <a:off x="0" y="3292205"/>
        <a:ext cx="8626613" cy="814274"/>
      </dsp:txXfrm>
    </dsp:sp>
    <dsp:sp modelId="{94CD5170-DAF4-42C9-A585-033A4A4F5111}">
      <dsp:nvSpPr>
        <dsp:cNvPr id="0" name=""/>
        <dsp:cNvSpPr/>
      </dsp:nvSpPr>
      <dsp:spPr>
        <a:xfrm>
          <a:off x="431330" y="3129845"/>
          <a:ext cx="5774620" cy="3247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-1294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-1294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-129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246" tIns="0" rIns="2282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dirty="0" smtClean="0">
              <a:latin typeface="Arial" pitchFamily="34" charset="0"/>
              <a:cs typeface="Arial" pitchFamily="34" charset="0"/>
            </a:rPr>
            <a:t>Sistema de compra per carretó</a:t>
          </a:r>
          <a:endParaRPr lang="ca-ES" sz="1600" b="1" kern="1200" noProof="0" dirty="0">
            <a:latin typeface="Arial" pitchFamily="34" charset="0"/>
            <a:cs typeface="Arial" pitchFamily="34" charset="0"/>
          </a:endParaRPr>
        </a:p>
      </dsp:txBody>
      <dsp:txXfrm>
        <a:off x="447182" y="3145697"/>
        <a:ext cx="5742916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ECA30-0135-4C7C-9FA1-3DD1844DFD34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JSP</a:t>
          </a:r>
          <a:endParaRPr lang="ca-ES" sz="1500" kern="1200" noProof="0"/>
        </a:p>
      </dsp:txBody>
      <dsp:txXfrm rot="-5400000">
        <a:off x="2932264" y="234830"/>
        <a:ext cx="902150" cy="1036955"/>
      </dsp:txXfrm>
    </dsp:sp>
    <dsp:sp modelId="{EB75E031-22AD-430A-9D62-45F7DB9EDBE8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Java Server Pages, element visual</a:t>
          </a:r>
          <a:endParaRPr lang="ca-ES" sz="1500" kern="1200" noProof="0"/>
        </a:p>
      </dsp:txBody>
      <dsp:txXfrm>
        <a:off x="4078426" y="301365"/>
        <a:ext cx="1681222" cy="903882"/>
      </dsp:txXfrm>
    </dsp:sp>
    <dsp:sp modelId="{199FBE4E-EAF2-4D07-AD05-5610AE978911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2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3600" kern="1200" noProof="0"/>
        </a:p>
      </dsp:txBody>
      <dsp:txXfrm rot="-5400000">
        <a:off x="1516784" y="234830"/>
        <a:ext cx="902150" cy="1036955"/>
      </dsp:txXfrm>
    </dsp:sp>
    <dsp:sp modelId="{39A5F849-40D8-4339-9476-B6F77EFA9429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5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Struts2</a:t>
          </a:r>
          <a:endParaRPr lang="ca-ES" sz="1500" kern="1200" noProof="0"/>
        </a:p>
      </dsp:txBody>
      <dsp:txXfrm rot="-5400000">
        <a:off x="2221812" y="1513522"/>
        <a:ext cx="902150" cy="1036955"/>
      </dsp:txXfrm>
    </dsp:sp>
    <dsp:sp modelId="{A53565B3-18D3-4D17-88B7-D3837D1ED443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Framework MVC de    model 2</a:t>
          </a:r>
          <a:endParaRPr lang="ca-ES" sz="1500" kern="1200" noProof="0"/>
        </a:p>
      </dsp:txBody>
      <dsp:txXfrm>
        <a:off x="336351" y="1580058"/>
        <a:ext cx="1626989" cy="903882"/>
      </dsp:txXfrm>
    </dsp:sp>
    <dsp:sp modelId="{ABC6E96A-E046-4F08-99C2-CD4DD29FA693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7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3600" kern="1200" noProof="0"/>
        </a:p>
      </dsp:txBody>
      <dsp:txXfrm rot="-5400000">
        <a:off x="3637293" y="1513522"/>
        <a:ext cx="902150" cy="1036955"/>
      </dsp:txXfrm>
    </dsp:sp>
    <dsp:sp modelId="{DF23F260-FD0D-4002-86D9-CA3C31509777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103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Hibernate</a:t>
          </a:r>
          <a:endParaRPr lang="ca-ES" sz="1500" kern="1200" noProof="0"/>
        </a:p>
      </dsp:txBody>
      <dsp:txXfrm rot="-5400000">
        <a:off x="2932264" y="2792215"/>
        <a:ext cx="902150" cy="1036955"/>
      </dsp:txXfrm>
    </dsp:sp>
    <dsp:sp modelId="{0F19B115-1EA3-4BB7-83C5-406E038D9E2F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Integració i mapeig </a:t>
          </a:r>
          <a:br>
            <a:rPr lang="ca-ES" sz="1500" kern="1200" noProof="0" smtClean="0"/>
          </a:br>
          <a:r>
            <a:rPr lang="ca-ES" sz="1500" kern="1200" noProof="0" smtClean="0"/>
            <a:t>classe-taula BD</a:t>
          </a:r>
          <a:endParaRPr lang="ca-ES" sz="1500" kern="1200" noProof="0"/>
        </a:p>
      </dsp:txBody>
      <dsp:txXfrm>
        <a:off x="4078426" y="2858751"/>
        <a:ext cx="1681222" cy="903882"/>
      </dsp:txXfrm>
    </dsp:sp>
    <dsp:sp modelId="{0C921BE5-0BFA-4DE4-848B-2989A28507D8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3600" kern="1200" noProof="0"/>
        </a:p>
      </dsp:txBody>
      <dsp:txXfrm rot="-5400000">
        <a:off x="1516784" y="2792215"/>
        <a:ext cx="902150" cy="1036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0374C-A525-4FE1-B72B-02F13954F23B}">
      <dsp:nvSpPr>
        <dsp:cNvPr id="0" name=""/>
        <dsp:cNvSpPr/>
      </dsp:nvSpPr>
      <dsp:spPr>
        <a:xfrm>
          <a:off x="0" y="234339"/>
          <a:ext cx="8352927" cy="109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249936" rIns="64828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400" kern="1200" noProof="0" smtClean="0">
              <a:latin typeface="Arial" pitchFamily="34" charset="0"/>
              <a:cs typeface="Arial" pitchFamily="34" charset="0"/>
            </a:rPr>
            <a:t>Es tracta de les classes de la lògica de negoci, en forma de classes que implementen les accions que el controlador crida en resposta a una petició que comença en la Vista. Aquestes classes hereten de ActionSupport i reben dades desde la vista i a través del controlador.</a:t>
          </a:r>
          <a:endParaRPr lang="ca-ES" sz="1400" kern="1200" noProof="0">
            <a:latin typeface="Arial" pitchFamily="34" charset="0"/>
            <a:cs typeface="Arial" pitchFamily="34" charset="0"/>
          </a:endParaRPr>
        </a:p>
      </dsp:txBody>
      <dsp:txXfrm>
        <a:off x="0" y="234339"/>
        <a:ext cx="8352927" cy="1096200"/>
      </dsp:txXfrm>
    </dsp:sp>
    <dsp:sp modelId="{08D4980D-C25D-45EB-B287-6756B80E9DDB}">
      <dsp:nvSpPr>
        <dsp:cNvPr id="0" name=""/>
        <dsp:cNvSpPr/>
      </dsp:nvSpPr>
      <dsp:spPr>
        <a:xfrm>
          <a:off x="417646" y="57219"/>
          <a:ext cx="5847048" cy="3542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smtClean="0">
              <a:latin typeface="Arial" pitchFamily="34" charset="0"/>
              <a:cs typeface="Arial" pitchFamily="34" charset="0"/>
            </a:rPr>
            <a:t>Model</a:t>
          </a:r>
          <a:endParaRPr lang="ca-ES" sz="1600" b="1" kern="1200" noProof="0">
            <a:latin typeface="Arial" pitchFamily="34" charset="0"/>
            <a:cs typeface="Arial" pitchFamily="34" charset="0"/>
          </a:endParaRPr>
        </a:p>
      </dsp:txBody>
      <dsp:txXfrm>
        <a:off x="434939" y="74512"/>
        <a:ext cx="5812462" cy="319654"/>
      </dsp:txXfrm>
    </dsp:sp>
    <dsp:sp modelId="{44BB2A59-88AE-4436-8DB6-2DB98F81C6FA}">
      <dsp:nvSpPr>
        <dsp:cNvPr id="0" name=""/>
        <dsp:cNvSpPr/>
      </dsp:nvSpPr>
      <dsp:spPr>
        <a:xfrm>
          <a:off x="0" y="1572460"/>
          <a:ext cx="8352927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249936" rIns="64828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400" kern="1200" noProof="0" dirty="0" smtClean="0">
              <a:latin typeface="Arial" pitchFamily="34" charset="0"/>
              <a:cs typeface="Arial" pitchFamily="34" charset="0"/>
            </a:rPr>
            <a:t>La part visual del </a:t>
          </a:r>
          <a:r>
            <a:rPr lang="ca-ES" sz="1400" kern="1200" noProof="0" dirty="0" err="1" smtClean="0">
              <a:latin typeface="Arial" pitchFamily="34" charset="0"/>
              <a:cs typeface="Arial" pitchFamily="34" charset="0"/>
            </a:rPr>
            <a:t>framework</a:t>
          </a:r>
          <a:r>
            <a:rPr lang="ca-ES" sz="1400" kern="1200" noProof="0" dirty="0" smtClean="0">
              <a:latin typeface="Arial" pitchFamily="34" charset="0"/>
              <a:cs typeface="Arial" pitchFamily="34" charset="0"/>
            </a:rPr>
            <a:t>, genera la interfície gràfica que veu i amb la que interactua l’usuari. Són els resultats que el controlador crida com  a resultat de l’execució d’una acció del Model, i pot rebre dades com a resultat de l’execució.</a:t>
          </a:r>
          <a:endParaRPr lang="ca-ES" sz="1400" kern="1200" noProof="0" dirty="0">
            <a:latin typeface="Arial" pitchFamily="34" charset="0"/>
            <a:cs typeface="Arial" pitchFamily="34" charset="0"/>
          </a:endParaRPr>
        </a:p>
      </dsp:txBody>
      <dsp:txXfrm>
        <a:off x="0" y="1572460"/>
        <a:ext cx="8352927" cy="907200"/>
      </dsp:txXfrm>
    </dsp:sp>
    <dsp:sp modelId="{38779BAB-F677-42D7-9769-BB799BF14AE8}">
      <dsp:nvSpPr>
        <dsp:cNvPr id="0" name=""/>
        <dsp:cNvSpPr/>
      </dsp:nvSpPr>
      <dsp:spPr>
        <a:xfrm>
          <a:off x="417646" y="1395339"/>
          <a:ext cx="5847048" cy="3542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smtClean="0">
              <a:latin typeface="Arial" pitchFamily="34" charset="0"/>
              <a:cs typeface="Arial" pitchFamily="34" charset="0"/>
            </a:rPr>
            <a:t>Vista (</a:t>
          </a:r>
          <a:r>
            <a:rPr lang="ca-ES" sz="1600" b="1" i="1" kern="1200" noProof="0" smtClean="0">
              <a:latin typeface="Arial" pitchFamily="34" charset="0"/>
              <a:cs typeface="Arial" pitchFamily="34" charset="0"/>
            </a:rPr>
            <a:t>View)</a:t>
          </a:r>
          <a:endParaRPr lang="ca-ES" sz="1600" b="1" kern="1200" noProof="0">
            <a:latin typeface="Arial" pitchFamily="34" charset="0"/>
            <a:cs typeface="Arial" pitchFamily="34" charset="0"/>
          </a:endParaRPr>
        </a:p>
      </dsp:txBody>
      <dsp:txXfrm>
        <a:off x="434939" y="1412632"/>
        <a:ext cx="5812462" cy="319654"/>
      </dsp:txXfrm>
    </dsp:sp>
    <dsp:sp modelId="{A4A1ACBF-D0DC-4BF6-8822-A4A9EEE49AD4}">
      <dsp:nvSpPr>
        <dsp:cNvPr id="0" name=""/>
        <dsp:cNvSpPr/>
      </dsp:nvSpPr>
      <dsp:spPr>
        <a:xfrm>
          <a:off x="0" y="2721580"/>
          <a:ext cx="8352927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249936" rIns="64828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400" kern="1200" noProof="0" smtClean="0">
              <a:latin typeface="Arial" pitchFamily="34" charset="0"/>
              <a:cs typeface="Arial" pitchFamily="34" charset="0"/>
            </a:rPr>
            <a:t>Enllaça la vista i el model. Les peticions iniciades en la vista que interactua amb l’usuari són tractades pel controlador, que decideix quina acció («action») s’ha d’executar i quines dades se li han de servir. Depenent del resultat de l’acció, es procediex a mostrar una vista en forma, per exemple, de plana JSP, que pot contenir dades dels resultats de l’acció executada.</a:t>
          </a:r>
          <a:endParaRPr lang="ca-ES" sz="1400" kern="1200" noProof="0">
            <a:latin typeface="Arial" pitchFamily="34" charset="0"/>
            <a:cs typeface="Arial" pitchFamily="34" charset="0"/>
          </a:endParaRPr>
        </a:p>
      </dsp:txBody>
      <dsp:txXfrm>
        <a:off x="0" y="2721580"/>
        <a:ext cx="8352927" cy="1285200"/>
      </dsp:txXfrm>
    </dsp:sp>
    <dsp:sp modelId="{B4C049DA-5F28-4A88-9531-80FF92A21ABE}">
      <dsp:nvSpPr>
        <dsp:cNvPr id="0" name=""/>
        <dsp:cNvSpPr/>
      </dsp:nvSpPr>
      <dsp:spPr>
        <a:xfrm>
          <a:off x="417646" y="2544460"/>
          <a:ext cx="5847048" cy="3542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600" b="1" kern="1200" noProof="0" smtClean="0">
              <a:latin typeface="Arial" pitchFamily="34" charset="0"/>
              <a:cs typeface="Arial" pitchFamily="34" charset="0"/>
            </a:rPr>
            <a:t>Controlador (</a:t>
          </a:r>
          <a:r>
            <a:rPr lang="ca-ES" sz="1600" b="1" i="1" kern="1200" noProof="0" smtClean="0">
              <a:latin typeface="Arial" pitchFamily="34" charset="0"/>
              <a:cs typeface="Arial" pitchFamily="34" charset="0"/>
            </a:rPr>
            <a:t>Controller)</a:t>
          </a:r>
          <a:endParaRPr lang="ca-ES" sz="1600" b="1" kern="1200" noProof="0">
            <a:latin typeface="Arial" pitchFamily="34" charset="0"/>
            <a:cs typeface="Arial" pitchFamily="34" charset="0"/>
          </a:endParaRPr>
        </a:p>
      </dsp:txBody>
      <dsp:txXfrm>
        <a:off x="434939" y="2561753"/>
        <a:ext cx="5812462" cy="31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AB784-3710-4B91-BC7E-596C253F925B}">
      <dsp:nvSpPr>
        <dsp:cNvPr id="0" name=""/>
        <dsp:cNvSpPr/>
      </dsp:nvSpPr>
      <dsp:spPr>
        <a:xfrm>
          <a:off x="0" y="3000"/>
          <a:ext cx="8640960" cy="345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Usuari Anònim</a:t>
          </a:r>
          <a:endParaRPr lang="ca-ES" sz="1500" kern="1200" noProof="0"/>
        </a:p>
      </dsp:txBody>
      <dsp:txXfrm>
        <a:off x="16860" y="19860"/>
        <a:ext cx="8607240" cy="311650"/>
      </dsp:txXfrm>
    </dsp:sp>
    <dsp:sp modelId="{75E7C204-4894-4420-908B-7B763C9C1406}">
      <dsp:nvSpPr>
        <dsp:cNvPr id="0" name=""/>
        <dsp:cNvSpPr/>
      </dsp:nvSpPr>
      <dsp:spPr>
        <a:xfrm>
          <a:off x="0" y="348371"/>
          <a:ext cx="8640960" cy="730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Consultar catàleg.</a:t>
          </a:r>
          <a:endParaRPr lang="ca-E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dirty="0" smtClean="0"/>
            <a:t>Veure detall de llibre.</a:t>
          </a:r>
          <a:endParaRPr lang="ca-ES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Registrar-se.</a:t>
          </a:r>
          <a:endParaRPr lang="ca-ES" sz="1500" kern="1200" noProof="0"/>
        </a:p>
      </dsp:txBody>
      <dsp:txXfrm>
        <a:off x="0" y="348371"/>
        <a:ext cx="8640960" cy="730779"/>
      </dsp:txXfrm>
    </dsp:sp>
    <dsp:sp modelId="{7B4CF5A0-4D08-4568-A932-6D3BAC956616}">
      <dsp:nvSpPr>
        <dsp:cNvPr id="0" name=""/>
        <dsp:cNvSpPr/>
      </dsp:nvSpPr>
      <dsp:spPr>
        <a:xfrm>
          <a:off x="0" y="1079151"/>
          <a:ext cx="8640960" cy="345370"/>
        </a:xfrm>
        <a:prstGeom prst="roundRect">
          <a:avLst/>
        </a:prstGeom>
        <a:solidFill>
          <a:schemeClr val="accent5">
            <a:hueOff val="0"/>
            <a:satOff val="0"/>
            <a:lumOff val="-23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>
              <a:latin typeface="Arial" pitchFamily="34" charset="0"/>
              <a:cs typeface="Arial" pitchFamily="34" charset="0"/>
            </a:rPr>
            <a:t>Usuari Registrat</a:t>
          </a:r>
          <a:endParaRPr lang="ca-ES" sz="1500" kern="1200" noProof="0">
            <a:latin typeface="Arial" pitchFamily="34" charset="0"/>
            <a:cs typeface="Arial" pitchFamily="34" charset="0"/>
          </a:endParaRPr>
        </a:p>
      </dsp:txBody>
      <dsp:txXfrm>
        <a:off x="16860" y="1096011"/>
        <a:ext cx="8607240" cy="311650"/>
      </dsp:txXfrm>
    </dsp:sp>
    <dsp:sp modelId="{8598FE6D-8957-4385-99D2-7CF5672E45FD}">
      <dsp:nvSpPr>
        <dsp:cNvPr id="0" name=""/>
        <dsp:cNvSpPr/>
      </dsp:nvSpPr>
      <dsp:spPr>
        <a:xfrm>
          <a:off x="0" y="1424522"/>
          <a:ext cx="8640960" cy="987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Accions de Usuari Anònim.</a:t>
          </a:r>
          <a:endParaRPr lang="ca-E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Validar-se.</a:t>
          </a:r>
          <a:endParaRPr lang="ca-E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Donar llibres usats.</a:t>
          </a:r>
          <a:endParaRPr lang="ca-E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Comprar Llibres amb el carretó</a:t>
          </a:r>
          <a:endParaRPr lang="ca-ES" sz="1500" kern="1200" noProof="0"/>
        </a:p>
      </dsp:txBody>
      <dsp:txXfrm>
        <a:off x="0" y="1424522"/>
        <a:ext cx="8640960" cy="987540"/>
      </dsp:txXfrm>
    </dsp:sp>
    <dsp:sp modelId="{5D87D320-358C-4BFD-AE73-2FF57C7000D3}">
      <dsp:nvSpPr>
        <dsp:cNvPr id="0" name=""/>
        <dsp:cNvSpPr/>
      </dsp:nvSpPr>
      <dsp:spPr>
        <a:xfrm>
          <a:off x="0" y="2412062"/>
          <a:ext cx="8640960" cy="345370"/>
        </a:xfrm>
        <a:prstGeom prst="roundRect">
          <a:avLst/>
        </a:prstGeom>
        <a:solidFill>
          <a:schemeClr val="accent5">
            <a:hueOff val="0"/>
            <a:satOff val="0"/>
            <a:lumOff val="-47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Manteniment</a:t>
          </a:r>
          <a:endParaRPr lang="ca-ES" sz="1500" kern="1200" noProof="0"/>
        </a:p>
      </dsp:txBody>
      <dsp:txXfrm>
        <a:off x="16860" y="2428922"/>
        <a:ext cx="8607240" cy="311650"/>
      </dsp:txXfrm>
    </dsp:sp>
    <dsp:sp modelId="{C96A526B-423A-40C4-BFCE-AF86792C5374}">
      <dsp:nvSpPr>
        <dsp:cNvPr id="0" name=""/>
        <dsp:cNvSpPr/>
      </dsp:nvSpPr>
      <dsp:spPr>
        <a:xfrm>
          <a:off x="0" y="2757433"/>
          <a:ext cx="8640960" cy="730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Accions d’Usuari Registrat.</a:t>
          </a:r>
          <a:endParaRPr lang="ca-E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Gestió del catàleg.</a:t>
          </a:r>
          <a:endParaRPr lang="ca-ES" sz="1500" kern="1200" noProof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smtClean="0"/>
            <a:t>Gestió de comandes</a:t>
          </a:r>
          <a:endParaRPr lang="ca-ES" sz="1500" kern="1200" noProof="0"/>
        </a:p>
      </dsp:txBody>
      <dsp:txXfrm>
        <a:off x="0" y="2757433"/>
        <a:ext cx="8640960" cy="730779"/>
      </dsp:txXfrm>
    </dsp:sp>
    <dsp:sp modelId="{B19528CB-9024-4B55-8F3A-FD1C1B97CD38}">
      <dsp:nvSpPr>
        <dsp:cNvPr id="0" name=""/>
        <dsp:cNvSpPr/>
      </dsp:nvSpPr>
      <dsp:spPr>
        <a:xfrm>
          <a:off x="0" y="3488213"/>
          <a:ext cx="8640960" cy="345370"/>
        </a:xfrm>
        <a:prstGeom prst="roundRect">
          <a:avLst/>
        </a:prstGeom>
        <a:solidFill>
          <a:schemeClr val="accent5">
            <a:hueOff val="0"/>
            <a:satOff val="0"/>
            <a:lumOff val="-70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noProof="0" smtClean="0"/>
            <a:t>Administrador</a:t>
          </a:r>
          <a:endParaRPr lang="ca-ES" sz="1500" kern="1200" noProof="0"/>
        </a:p>
      </dsp:txBody>
      <dsp:txXfrm>
        <a:off x="16860" y="3505073"/>
        <a:ext cx="8607240" cy="311650"/>
      </dsp:txXfrm>
    </dsp:sp>
    <dsp:sp modelId="{E6B21BF9-4307-4571-8A4A-7442B43A2742}">
      <dsp:nvSpPr>
        <dsp:cNvPr id="0" name=""/>
        <dsp:cNvSpPr/>
      </dsp:nvSpPr>
      <dsp:spPr>
        <a:xfrm>
          <a:off x="0" y="3833584"/>
          <a:ext cx="8640960" cy="483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dirty="0" smtClean="0"/>
            <a:t>Accions de Manteniment.</a:t>
          </a:r>
          <a:endParaRPr lang="ca-ES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a-ES" sz="1500" kern="1200" noProof="0" dirty="0" smtClean="0"/>
            <a:t>Administració d’usuaris.</a:t>
          </a:r>
          <a:endParaRPr lang="ca-ES" sz="1500" kern="1200" noProof="0" dirty="0"/>
        </a:p>
      </dsp:txBody>
      <dsp:txXfrm>
        <a:off x="0" y="3833584"/>
        <a:ext cx="8640960" cy="4838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FDF07-31F1-4808-8FA0-C0891E904F35}">
      <dsp:nvSpPr>
        <dsp:cNvPr id="0" name=""/>
        <dsp:cNvSpPr/>
      </dsp:nvSpPr>
      <dsp:spPr>
        <a:xfrm>
          <a:off x="718743" y="2601"/>
          <a:ext cx="3430224" cy="20581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300" kern="1200" noProof="0" smtClean="0">
              <a:latin typeface="Arial" pitchFamily="34" charset="0"/>
              <a:cs typeface="Arial" pitchFamily="34" charset="0"/>
            </a:rPr>
            <a:t>Connexió</a:t>
          </a:r>
          <a:endParaRPr lang="ca-ES" sz="3300" kern="1200" noProof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600" kern="1200" noProof="0" smtClean="0">
              <a:latin typeface="Arial" pitchFamily="34" charset="0"/>
              <a:cs typeface="Arial" pitchFamily="34" charset="0"/>
            </a:rPr>
            <a:t>Connexió i registre d’usuaris</a:t>
          </a:r>
          <a:endParaRPr lang="ca-ES" sz="2600" kern="1200" noProof="0">
            <a:latin typeface="Arial" pitchFamily="34" charset="0"/>
            <a:cs typeface="Arial" pitchFamily="34" charset="0"/>
          </a:endParaRPr>
        </a:p>
      </dsp:txBody>
      <dsp:txXfrm>
        <a:off x="718743" y="2601"/>
        <a:ext cx="3430224" cy="2058134"/>
      </dsp:txXfrm>
    </dsp:sp>
    <dsp:sp modelId="{5FA693F3-7F23-49D5-9983-022C5EE9FFD3}">
      <dsp:nvSpPr>
        <dsp:cNvPr id="0" name=""/>
        <dsp:cNvSpPr/>
      </dsp:nvSpPr>
      <dsp:spPr>
        <a:xfrm>
          <a:off x="4491991" y="2601"/>
          <a:ext cx="3430224" cy="20581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300" kern="1200" noProof="0" smtClean="0">
              <a:latin typeface="Arial" pitchFamily="34" charset="0"/>
              <a:cs typeface="Arial" pitchFamily="34" charset="0"/>
            </a:rPr>
            <a:t>Catàleg</a:t>
          </a:r>
          <a:endParaRPr lang="ca-ES" sz="3300" kern="1200" noProof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600" kern="1200" noProof="0" smtClean="0">
              <a:latin typeface="Arial" pitchFamily="34" charset="0"/>
              <a:cs typeface="Arial" pitchFamily="34" charset="0"/>
            </a:rPr>
            <a:t>Cerca i visualització de llibres</a:t>
          </a:r>
          <a:endParaRPr lang="ca-ES" sz="2600" kern="1200" noProof="0">
            <a:latin typeface="Arial" pitchFamily="34" charset="0"/>
            <a:cs typeface="Arial" pitchFamily="34" charset="0"/>
          </a:endParaRPr>
        </a:p>
      </dsp:txBody>
      <dsp:txXfrm>
        <a:off x="4491991" y="2601"/>
        <a:ext cx="3430224" cy="2058134"/>
      </dsp:txXfrm>
    </dsp:sp>
    <dsp:sp modelId="{BD352735-F50F-44E5-8AC1-6F7DFEAE8FF3}">
      <dsp:nvSpPr>
        <dsp:cNvPr id="0" name=""/>
        <dsp:cNvSpPr/>
      </dsp:nvSpPr>
      <dsp:spPr>
        <a:xfrm>
          <a:off x="718743" y="2403759"/>
          <a:ext cx="3430224" cy="20581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300" kern="1200" noProof="0" smtClean="0">
              <a:latin typeface="Arial" pitchFamily="34" charset="0"/>
              <a:cs typeface="Arial" pitchFamily="34" charset="0"/>
            </a:rPr>
            <a:t>Compra</a:t>
          </a:r>
          <a:endParaRPr lang="ca-ES" sz="3300" kern="1200" noProof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600" kern="1200" noProof="0" smtClean="0">
              <a:latin typeface="Arial" pitchFamily="34" charset="0"/>
              <a:cs typeface="Arial" pitchFamily="34" charset="0"/>
            </a:rPr>
            <a:t>Realització i pagament de comandes de llibres</a:t>
          </a:r>
          <a:endParaRPr lang="ca-ES" sz="2600" kern="1200" noProof="0">
            <a:latin typeface="Arial" pitchFamily="34" charset="0"/>
            <a:cs typeface="Arial" pitchFamily="34" charset="0"/>
          </a:endParaRPr>
        </a:p>
      </dsp:txBody>
      <dsp:txXfrm>
        <a:off x="718743" y="2403759"/>
        <a:ext cx="3430224" cy="2058134"/>
      </dsp:txXfrm>
    </dsp:sp>
    <dsp:sp modelId="{DE5D098E-0B3D-4FB3-ACA9-A675AECE0CEE}">
      <dsp:nvSpPr>
        <dsp:cNvPr id="0" name=""/>
        <dsp:cNvSpPr/>
      </dsp:nvSpPr>
      <dsp:spPr>
        <a:xfrm>
          <a:off x="4491991" y="2403759"/>
          <a:ext cx="3430224" cy="20581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3300" kern="1200" noProof="0" smtClean="0">
              <a:latin typeface="Arial" pitchFamily="34" charset="0"/>
              <a:cs typeface="Arial" pitchFamily="34" charset="0"/>
            </a:rPr>
            <a:t>Administració</a:t>
          </a:r>
          <a:endParaRPr lang="ca-ES" sz="3300" kern="1200" noProof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600" kern="1200" noProof="0" smtClean="0">
              <a:latin typeface="Arial" pitchFamily="34" charset="0"/>
              <a:cs typeface="Arial" pitchFamily="34" charset="0"/>
            </a:rPr>
            <a:t>Gestió d’usuaris, llibres i comandes</a:t>
          </a:r>
          <a:endParaRPr lang="ca-ES" sz="2600" kern="1200" noProof="0">
            <a:latin typeface="Arial" pitchFamily="34" charset="0"/>
            <a:cs typeface="Arial" pitchFamily="34" charset="0"/>
          </a:endParaRPr>
        </a:p>
      </dsp:txBody>
      <dsp:txXfrm>
        <a:off x="4491991" y="2403759"/>
        <a:ext cx="3430224" cy="20581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A0814-D555-4BCB-BE2A-E4EAA00EC80F}">
      <dsp:nvSpPr>
        <dsp:cNvPr id="0" name=""/>
        <dsp:cNvSpPr/>
      </dsp:nvSpPr>
      <dsp:spPr>
        <a:xfrm>
          <a:off x="0" y="0"/>
          <a:ext cx="8639535" cy="0"/>
        </a:xfrm>
        <a:prstGeom prst="line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3A0EC2-99CB-463C-9DD3-263B24A36079}">
      <dsp:nvSpPr>
        <dsp:cNvPr id="0" name=""/>
        <dsp:cNvSpPr/>
      </dsp:nvSpPr>
      <dsp:spPr>
        <a:xfrm>
          <a:off x="0" y="0"/>
          <a:ext cx="2297650" cy="4652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4300" kern="1200" noProof="0" dirty="0" smtClean="0"/>
            <a:t>Eines i software utilitzat</a:t>
          </a:r>
          <a:endParaRPr lang="ca-ES" sz="4300" kern="1200" noProof="0" dirty="0"/>
        </a:p>
      </dsp:txBody>
      <dsp:txXfrm>
        <a:off x="0" y="0"/>
        <a:ext cx="2297650" cy="4652257"/>
      </dsp:txXfrm>
    </dsp:sp>
    <dsp:sp modelId="{EE1D9F09-A10B-4717-AB21-5C445FE81D33}">
      <dsp:nvSpPr>
        <dsp:cNvPr id="0" name=""/>
        <dsp:cNvSpPr/>
      </dsp:nvSpPr>
      <dsp:spPr>
        <a:xfrm>
          <a:off x="2416486" y="31405"/>
          <a:ext cx="6219073" cy="62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 noProof="0" smtClean="0"/>
            <a:t>Eclipse IDE for JEE developers.</a:t>
          </a:r>
          <a:endParaRPr lang="ca-ES" sz="2900" kern="1200" noProof="0"/>
        </a:p>
      </dsp:txBody>
      <dsp:txXfrm>
        <a:off x="2416486" y="31405"/>
        <a:ext cx="6219073" cy="628100"/>
      </dsp:txXfrm>
    </dsp:sp>
    <dsp:sp modelId="{8C173D60-A4A0-40EF-9ED8-818FD1357BA9}">
      <dsp:nvSpPr>
        <dsp:cNvPr id="0" name=""/>
        <dsp:cNvSpPr/>
      </dsp:nvSpPr>
      <dsp:spPr>
        <a:xfrm>
          <a:off x="2297650" y="659505"/>
          <a:ext cx="63379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68C0E-8D1F-43A5-BF91-784C72342700}">
      <dsp:nvSpPr>
        <dsp:cNvPr id="0" name=""/>
        <dsp:cNvSpPr/>
      </dsp:nvSpPr>
      <dsp:spPr>
        <a:xfrm>
          <a:off x="2416486" y="690910"/>
          <a:ext cx="6219073" cy="62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 noProof="0" smtClean="0"/>
            <a:t>MySQL Server 5.1</a:t>
          </a:r>
          <a:endParaRPr lang="ca-ES" sz="2900" kern="1200" noProof="0"/>
        </a:p>
      </dsp:txBody>
      <dsp:txXfrm>
        <a:off x="2416486" y="690910"/>
        <a:ext cx="6219073" cy="628100"/>
      </dsp:txXfrm>
    </dsp:sp>
    <dsp:sp modelId="{33702E32-4AC6-4711-A21E-B8C180460142}">
      <dsp:nvSpPr>
        <dsp:cNvPr id="0" name=""/>
        <dsp:cNvSpPr/>
      </dsp:nvSpPr>
      <dsp:spPr>
        <a:xfrm>
          <a:off x="2297650" y="1319010"/>
          <a:ext cx="63379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200B0-3B01-4AC3-A785-F1A7DDBB9321}">
      <dsp:nvSpPr>
        <dsp:cNvPr id="0" name=""/>
        <dsp:cNvSpPr/>
      </dsp:nvSpPr>
      <dsp:spPr>
        <a:xfrm>
          <a:off x="2416486" y="1350415"/>
          <a:ext cx="6219073" cy="62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 noProof="0" smtClean="0"/>
            <a:t>Llibreries i «plugin» Hibernate</a:t>
          </a:r>
          <a:endParaRPr lang="ca-ES" sz="2900" kern="1200" noProof="0"/>
        </a:p>
      </dsp:txBody>
      <dsp:txXfrm>
        <a:off x="2416486" y="1350415"/>
        <a:ext cx="6219073" cy="628100"/>
      </dsp:txXfrm>
    </dsp:sp>
    <dsp:sp modelId="{35572740-26EC-4ACC-B6C1-EE6221419F3D}">
      <dsp:nvSpPr>
        <dsp:cNvPr id="0" name=""/>
        <dsp:cNvSpPr/>
      </dsp:nvSpPr>
      <dsp:spPr>
        <a:xfrm>
          <a:off x="2297650" y="1978515"/>
          <a:ext cx="63379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76F6D-0285-4890-B7E6-6B672FE72F52}">
      <dsp:nvSpPr>
        <dsp:cNvPr id="0" name=""/>
        <dsp:cNvSpPr/>
      </dsp:nvSpPr>
      <dsp:spPr>
        <a:xfrm>
          <a:off x="2416486" y="2009920"/>
          <a:ext cx="6219073" cy="62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 noProof="0" smtClean="0"/>
            <a:t>Llibreries i «plugin» Struts2</a:t>
          </a:r>
          <a:endParaRPr lang="ca-ES" sz="2900" kern="1200" noProof="0"/>
        </a:p>
      </dsp:txBody>
      <dsp:txXfrm>
        <a:off x="2416486" y="2009920"/>
        <a:ext cx="6219073" cy="628100"/>
      </dsp:txXfrm>
    </dsp:sp>
    <dsp:sp modelId="{F1D2E660-BE1D-4881-8F22-3EE0DE3D4E9E}">
      <dsp:nvSpPr>
        <dsp:cNvPr id="0" name=""/>
        <dsp:cNvSpPr/>
      </dsp:nvSpPr>
      <dsp:spPr>
        <a:xfrm>
          <a:off x="2297650" y="2638021"/>
          <a:ext cx="63379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87B5B-E67B-47D3-B2DC-C8B047F397DE}">
      <dsp:nvSpPr>
        <dsp:cNvPr id="0" name=""/>
        <dsp:cNvSpPr/>
      </dsp:nvSpPr>
      <dsp:spPr>
        <a:xfrm>
          <a:off x="2416486" y="2669426"/>
          <a:ext cx="6219073" cy="62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 noProof="0" smtClean="0"/>
            <a:t>Apache Tomcat 7.0</a:t>
          </a:r>
          <a:endParaRPr lang="ca-ES" sz="2900" kern="1200" noProof="0"/>
        </a:p>
      </dsp:txBody>
      <dsp:txXfrm>
        <a:off x="2416486" y="2669426"/>
        <a:ext cx="6219073" cy="628100"/>
      </dsp:txXfrm>
    </dsp:sp>
    <dsp:sp modelId="{44DCE9C6-6472-49FE-A9D2-BCD10CDF8BB2}">
      <dsp:nvSpPr>
        <dsp:cNvPr id="0" name=""/>
        <dsp:cNvSpPr/>
      </dsp:nvSpPr>
      <dsp:spPr>
        <a:xfrm>
          <a:off x="2297650" y="3297526"/>
          <a:ext cx="63379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7435D-11ED-4EFF-B06E-2B068C445BD1}">
      <dsp:nvSpPr>
        <dsp:cNvPr id="0" name=""/>
        <dsp:cNvSpPr/>
      </dsp:nvSpPr>
      <dsp:spPr>
        <a:xfrm>
          <a:off x="2416486" y="3328931"/>
          <a:ext cx="6219073" cy="62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900" kern="1200" noProof="0" dirty="0" err="1" smtClean="0"/>
            <a:t>Adobe</a:t>
          </a:r>
          <a:r>
            <a:rPr lang="ca-ES" sz="2900" kern="1200" noProof="0" dirty="0" smtClean="0"/>
            <a:t> </a:t>
          </a:r>
          <a:r>
            <a:rPr lang="ca-ES" sz="2900" kern="1200" noProof="0" dirty="0" err="1" smtClean="0"/>
            <a:t>DreamWeaver</a:t>
          </a:r>
          <a:endParaRPr lang="ca-ES" sz="2900" kern="1200" noProof="0" dirty="0"/>
        </a:p>
      </dsp:txBody>
      <dsp:txXfrm>
        <a:off x="2416486" y="3328931"/>
        <a:ext cx="6219073" cy="628100"/>
      </dsp:txXfrm>
    </dsp:sp>
    <dsp:sp modelId="{1F779C97-84F5-4619-A63E-65A26039F9A2}">
      <dsp:nvSpPr>
        <dsp:cNvPr id="0" name=""/>
        <dsp:cNvSpPr/>
      </dsp:nvSpPr>
      <dsp:spPr>
        <a:xfrm>
          <a:off x="2297650" y="3957031"/>
          <a:ext cx="63379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2F3F2-7E81-4687-8C7C-8A33EFFACAB7}">
      <dsp:nvSpPr>
        <dsp:cNvPr id="0" name=""/>
        <dsp:cNvSpPr/>
      </dsp:nvSpPr>
      <dsp:spPr>
        <a:xfrm>
          <a:off x="2416486" y="3988436"/>
          <a:ext cx="6219073" cy="62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noProof="0" dirty="0" err="1" smtClean="0"/>
            <a:t>Ant</a:t>
          </a:r>
          <a:r>
            <a:rPr lang="es-ES" sz="2900" kern="1200" noProof="0" dirty="0" smtClean="0"/>
            <a:t> (</a:t>
          </a:r>
          <a:r>
            <a:rPr lang="es-ES" sz="2900" kern="1200" noProof="0" dirty="0" err="1" smtClean="0"/>
            <a:t>compilació</a:t>
          </a:r>
          <a:r>
            <a:rPr lang="es-ES" sz="2900" kern="1200" noProof="0" dirty="0" smtClean="0"/>
            <a:t> i </a:t>
          </a:r>
          <a:r>
            <a:rPr lang="es-ES" sz="2900" kern="1200" noProof="0" dirty="0" err="1" smtClean="0"/>
            <a:t>desplegament</a:t>
          </a:r>
          <a:r>
            <a:rPr lang="es-ES" sz="2900" kern="1200" noProof="0" dirty="0" smtClean="0"/>
            <a:t>)</a:t>
          </a:r>
          <a:endParaRPr lang="ca-ES" sz="2900" kern="1200" noProof="0" dirty="0"/>
        </a:p>
      </dsp:txBody>
      <dsp:txXfrm>
        <a:off x="2416486" y="3988436"/>
        <a:ext cx="6219073" cy="628100"/>
      </dsp:txXfrm>
    </dsp:sp>
    <dsp:sp modelId="{B3859FED-1277-471F-8BFE-927625B99523}">
      <dsp:nvSpPr>
        <dsp:cNvPr id="0" name=""/>
        <dsp:cNvSpPr/>
      </dsp:nvSpPr>
      <dsp:spPr>
        <a:xfrm>
          <a:off x="2297650" y="4616536"/>
          <a:ext cx="633790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DDFA-3AD3-46D8-8D61-2AC02DAE57C4}" type="datetimeFigureOut">
              <a:rPr lang="es-ES" smtClean="0"/>
              <a:t>17/06/2011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Presentació Virtual - Pere Prohens Galmés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40D77-F3A6-4A98-AEDE-C8B49F7A8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3292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A71ED-471D-4B5A-8F21-22ACFBBBB0A7}" type="datetimeFigureOut">
              <a:rPr lang="es-ES" smtClean="0"/>
              <a:t>17/06/2011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Presentació Virtual - Pere Prohens Galmés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505C1-2230-46B0-9352-7B1CA39904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8962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1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CC72-2076-496A-8DF1-F5AE02FD265F}" type="datetime1">
              <a:rPr lang="es-ES" smtClean="0"/>
              <a:t>17/06/2011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71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F78F-AFD9-4100-968C-5F119DD924C5}" type="datetime1">
              <a:rPr lang="es-ES" smtClean="0"/>
              <a:t>17/06/2011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7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270D-1711-44F7-839A-B0D7291EBE2F}" type="datetime1">
              <a:rPr lang="es-ES" smtClean="0"/>
              <a:t>17/06/2011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0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EA3A-2EBE-43EE-899D-798CAC329219}" type="datetime1">
              <a:rPr lang="es-ES" smtClean="0"/>
              <a:t>17/06/2011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54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0029-57F7-4426-A946-E6FBF9698E11}" type="datetime1">
              <a:rPr lang="es-ES" smtClean="0"/>
              <a:t>17/06/2011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78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A1D-FC8A-4887-AEAE-DA870A042470}" type="datetime1">
              <a:rPr lang="es-ES" smtClean="0"/>
              <a:t>17/06/2011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79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3952-59D7-4C0E-B2BB-2244F27F4A91}" type="datetime1">
              <a:rPr lang="es-ES" smtClean="0"/>
              <a:t>17/06/2011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693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DF04-93ED-4F60-B99A-0DC3FE91BCDA}" type="datetime1">
              <a:rPr lang="es-ES" smtClean="0"/>
              <a:t>17/06/2011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62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0BF-273F-405E-8538-05904603E979}" type="datetime1">
              <a:rPr lang="es-ES" smtClean="0"/>
              <a:t>17/06/2011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84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AEA5-4111-440E-A1C3-48A8F2CC50C2}" type="datetime1">
              <a:rPr lang="es-ES" smtClean="0"/>
              <a:t>17/06/2011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85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9A62-4306-408E-8B2B-0CDA98A4CFCA}" type="datetime1">
              <a:rPr lang="es-ES" smtClean="0"/>
              <a:t>17/06/2011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40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1"/>
            </a:gs>
            <a:gs pos="100000">
              <a:schemeClr val="bg1">
                <a:lumMod val="8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133B-8CBE-46BA-B6B0-165395D9B2BC}" type="datetime1">
              <a:rPr lang="es-ES" smtClean="0"/>
              <a:t>17/06/2011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Presentació Virtual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4250-37B7-4717-84E3-413BF3B068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45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2.png"/><Relationship Id="rId9" Type="http://schemas.microsoft.com/office/2007/relationships/diagramDrawing" Target="../diagrams/drawin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2.png"/><Relationship Id="rId9" Type="http://schemas.microsoft.com/office/2007/relationships/diagramDrawing" Target="../diagrams/drawing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/>
              <a:t> </a:t>
            </a:r>
            <a:endParaRPr lang="ca-ES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6997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J2EE	19/06/2011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smtClean="0">
                <a:latin typeface="Arial" pitchFamily="34" charset="0"/>
                <a:cs typeface="Arial" pitchFamily="34" charset="0"/>
              </a:rPr>
              <a:t> Galmés (ETIG)</a:t>
            </a:r>
            <a:endParaRPr lang="ca-ES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71600" y="1268760"/>
            <a:ext cx="71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>
                <a:latin typeface="Arial" pitchFamily="34" charset="0"/>
                <a:cs typeface="Arial" pitchFamily="34" charset="0"/>
              </a:rPr>
              <a:t>Treball de Fi de Carrera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691680" y="194819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mtClean="0">
                <a:latin typeface="Arial" pitchFamily="34" charset="0"/>
                <a:cs typeface="Arial" pitchFamily="34" charset="0"/>
              </a:rPr>
              <a:t>Desenvolupament amb Java i l’especificació J2EE d’una Aplicació Web distribuïda Client-Servidor</a:t>
            </a:r>
            <a:endParaRPr lang="ca-E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981100" y="2951946"/>
            <a:ext cx="71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err="1" smtClean="0">
                <a:latin typeface="Arial" pitchFamily="34" charset="0"/>
                <a:cs typeface="Arial" pitchFamily="34" charset="0"/>
              </a:rPr>
              <a:t>BookSector</a:t>
            </a: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a-ES" sz="2800" dirty="0" smtClean="0">
                <a:latin typeface="Arial" pitchFamily="34" charset="0"/>
                <a:cs typeface="Arial" pitchFamily="34" charset="0"/>
              </a:rPr>
              <a:t>Tenda on-line de Llibres</a:t>
            </a:r>
          </a:p>
          <a:p>
            <a:pPr algn="ctr"/>
            <a:r>
              <a:rPr lang="ca-ES" sz="1600" dirty="0" smtClean="0">
                <a:latin typeface="Arial" pitchFamily="34" charset="0"/>
                <a:cs typeface="Arial" pitchFamily="34" charset="0"/>
              </a:rPr>
              <a:t>(Una solució amb Struts2, </a:t>
            </a:r>
            <a:r>
              <a:rPr lang="ca-ES" sz="1600" dirty="0" err="1" smtClean="0">
                <a:latin typeface="Arial" pitchFamily="34" charset="0"/>
                <a:cs typeface="Arial" pitchFamily="34" charset="0"/>
              </a:rPr>
              <a:t>Hibernate</a:t>
            </a:r>
            <a:r>
              <a:rPr lang="ca-ES" sz="1600" dirty="0" smtClean="0">
                <a:latin typeface="Arial" pitchFamily="34" charset="0"/>
                <a:cs typeface="Arial" pitchFamily="34" charset="0"/>
              </a:rPr>
              <a:t> i JSP)</a:t>
            </a:r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1" y="4909468"/>
            <a:ext cx="4284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latin typeface="Arial" pitchFamily="34" charset="0"/>
                <a:cs typeface="Arial" pitchFamily="34" charset="0"/>
              </a:rPr>
              <a:t>Alumne</a:t>
            </a:r>
            <a:endParaRPr lang="es-ES" sz="1600" b="1" dirty="0" smtClean="0">
              <a:latin typeface="Arial" pitchFamily="34" charset="0"/>
              <a:cs typeface="Arial" pitchFamily="34" charset="0"/>
            </a:endParaRPr>
          </a:p>
          <a:p>
            <a:endParaRPr lang="ca-E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6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16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1600" dirty="0" err="1" smtClean="0">
                <a:latin typeface="Arial" pitchFamily="34" charset="0"/>
                <a:cs typeface="Arial" pitchFamily="34" charset="0"/>
              </a:rPr>
              <a:t>Galmés</a:t>
            </a:r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600" dirty="0" smtClean="0">
                <a:latin typeface="Arial" pitchFamily="34" charset="0"/>
                <a:cs typeface="Arial" pitchFamily="34" charset="0"/>
              </a:rPr>
              <a:t>Enginyeria Tècnica en Informàtica de Gestió</a:t>
            </a:r>
          </a:p>
          <a:p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600" dirty="0" smtClean="0">
                <a:latin typeface="Arial" pitchFamily="34" charset="0"/>
                <a:cs typeface="Arial" pitchFamily="34" charset="0"/>
              </a:rPr>
              <a:t>Universitat Oberta de Catalunya</a:t>
            </a:r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72000" y="4909468"/>
            <a:ext cx="4283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Consultor</a:t>
            </a:r>
            <a:endParaRPr lang="ca-ES" sz="1600" b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r"/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600" dirty="0" smtClean="0">
                <a:latin typeface="Arial" pitchFamily="34" charset="0"/>
                <a:cs typeface="Arial" pitchFamily="34" charset="0"/>
              </a:rPr>
              <a:t>Albert Grau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Perisé</a:t>
            </a:r>
            <a:endParaRPr lang="ca-ES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HIBERNATE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Anomenarem una sèrie de característiques que fan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d’hibernate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una eina tan potent:</a:t>
            </a:r>
          </a:p>
          <a:p>
            <a:pPr algn="just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Té el seu propi llenguatge de sentències HQL que es relaciona amb l’objecte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mapejat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i no amb la taula que li correspon.</a:t>
            </a:r>
          </a:p>
          <a:p>
            <a:pPr algn="just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Pot adaptar-se a bases de dades ja creades o pot crear-les a partir dels mapejos realitzats.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L’execució, la utilització de les funcions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d’Hibernate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i els mapejos són independents del SGBD utilitzat, ja que tota la configuració que se li ofereix a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Hibernate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es fa en un fitxer XML on s’especifica tota la informació sobre la base de dades a utilitzar.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ca-ES" dirty="0" err="1" smtClean="0">
                <a:latin typeface="Arial" pitchFamily="34" charset="0"/>
                <a:cs typeface="Arial" pitchFamily="34" charset="0"/>
              </a:rPr>
              <a:t>Hibernate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s’adapta a la gran majoria de tipus de bases de dades actuals, i pels motius anteriors és de gran facilitat canviar de SGBD sense tocar cap línia de codi.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ca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ESTRUCTURA GENERAL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Aquesta és l’estructura general per capes que té el projecte: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Redondear rectángulo de esquina diagonal"/>
          <p:cNvSpPr/>
          <p:nvPr/>
        </p:nvSpPr>
        <p:spPr>
          <a:xfrm rot="5400000">
            <a:off x="-333652" y="3727707"/>
            <a:ext cx="2463290" cy="914400"/>
          </a:xfrm>
          <a:prstGeom prst="round2Diag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800" b="1" i="0" u="none" strike="noStrike" kern="0" cap="none" spc="0" normalizeH="0" baseline="0" noProof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41 Redondear rectángulo de esquina diagonal"/>
          <p:cNvSpPr/>
          <p:nvPr/>
        </p:nvSpPr>
        <p:spPr>
          <a:xfrm rot="5400000">
            <a:off x="1046534" y="3733046"/>
            <a:ext cx="2463290" cy="914400"/>
          </a:xfrm>
          <a:prstGeom prst="round2Diag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42 Redondear rectángulo de esquina diagonal"/>
          <p:cNvSpPr/>
          <p:nvPr/>
        </p:nvSpPr>
        <p:spPr>
          <a:xfrm rot="5400000">
            <a:off x="3851116" y="3714611"/>
            <a:ext cx="2463290" cy="914400"/>
          </a:xfrm>
          <a:prstGeom prst="round2Diag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43 Redondear rectángulo de esquina diagonal"/>
          <p:cNvSpPr/>
          <p:nvPr/>
        </p:nvSpPr>
        <p:spPr>
          <a:xfrm rot="5400000">
            <a:off x="5406808" y="3714612"/>
            <a:ext cx="2463290" cy="914400"/>
          </a:xfrm>
          <a:prstGeom prst="round2Diag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58434" y="2403701"/>
            <a:ext cx="1313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200" dirty="0" smtClean="0">
                <a:latin typeface="Arial" pitchFamily="34" charset="0"/>
                <a:cs typeface="Arial" pitchFamily="34" charset="0"/>
              </a:rPr>
              <a:t>Client - </a:t>
            </a:r>
            <a:r>
              <a:rPr lang="ca-ES" sz="1200" dirty="0" err="1" smtClean="0">
                <a:latin typeface="Arial" pitchFamily="34" charset="0"/>
                <a:cs typeface="Arial" pitchFamily="34" charset="0"/>
              </a:rPr>
              <a:t>Browser</a:t>
            </a:r>
            <a:endParaRPr lang="ca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648879" y="2080535"/>
            <a:ext cx="1313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Capa</a:t>
            </a:r>
            <a:r>
              <a:rPr kumimoji="0" lang="ca-E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ca-E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presentació (WEB)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4379528" y="2251525"/>
            <a:ext cx="1313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Capa</a:t>
            </a:r>
            <a:r>
              <a:rPr kumimoji="0" lang="ca-E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ca-E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 lògica de negoci</a:t>
            </a:r>
            <a:endParaRPr kumimoji="0" lang="ca-E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5813723" y="2218857"/>
            <a:ext cx="1313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Capa d’integració</a:t>
            </a:r>
            <a:r>
              <a:rPr kumimoji="0" lang="ca-E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ca-E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Cara sonriente"/>
          <p:cNvSpPr/>
          <p:nvPr/>
        </p:nvSpPr>
        <p:spPr>
          <a:xfrm>
            <a:off x="645965" y="3607276"/>
            <a:ext cx="504056" cy="720080"/>
          </a:xfrm>
          <a:prstGeom prst="smileyFace">
            <a:avLst/>
          </a:prstGeom>
          <a:solidFill>
            <a:srgbClr val="4BACC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49 Redondear rectángulo de esquina diagonal"/>
          <p:cNvSpPr/>
          <p:nvPr/>
        </p:nvSpPr>
        <p:spPr>
          <a:xfrm rot="5400000">
            <a:off x="7008768" y="3714611"/>
            <a:ext cx="2463290" cy="914400"/>
          </a:xfrm>
          <a:prstGeom prst="round2Diag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583448" y="2376928"/>
            <a:ext cx="1313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200" b="1" dirty="0" smtClean="0">
                <a:latin typeface="Arial" pitchFamily="34" charset="0"/>
                <a:cs typeface="Arial" pitchFamily="34" charset="0"/>
              </a:rPr>
              <a:t>Capa EIS</a:t>
            </a:r>
          </a:p>
        </p:txBody>
      </p:sp>
      <p:sp>
        <p:nvSpPr>
          <p:cNvPr id="52" name="51 Flecha izquierda y derecha"/>
          <p:cNvSpPr/>
          <p:nvPr/>
        </p:nvSpPr>
        <p:spPr>
          <a:xfrm>
            <a:off x="1355194" y="3065166"/>
            <a:ext cx="487795" cy="140551"/>
          </a:xfrm>
          <a:prstGeom prst="left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52 Flecha izquierda y derecha"/>
          <p:cNvSpPr/>
          <p:nvPr/>
        </p:nvSpPr>
        <p:spPr>
          <a:xfrm>
            <a:off x="7117424" y="3051503"/>
            <a:ext cx="687560" cy="140261"/>
          </a:xfrm>
          <a:prstGeom prst="left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53 Flecha izquierda y derecha"/>
          <p:cNvSpPr/>
          <p:nvPr/>
        </p:nvSpPr>
        <p:spPr>
          <a:xfrm>
            <a:off x="5535916" y="3065457"/>
            <a:ext cx="687560" cy="140261"/>
          </a:xfrm>
          <a:prstGeom prst="left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54 Flecha izquierda y derecha"/>
          <p:cNvSpPr/>
          <p:nvPr/>
        </p:nvSpPr>
        <p:spPr>
          <a:xfrm>
            <a:off x="2735379" y="3064598"/>
            <a:ext cx="1890182" cy="141119"/>
          </a:xfrm>
          <a:prstGeom prst="left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55 Almacenamiento de acceso directo"/>
          <p:cNvSpPr/>
          <p:nvPr/>
        </p:nvSpPr>
        <p:spPr>
          <a:xfrm rot="16200000">
            <a:off x="7820805" y="3239324"/>
            <a:ext cx="839217" cy="745233"/>
          </a:xfrm>
          <a:prstGeom prst="flowChartMagneticDrum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1820979" y="3623909"/>
            <a:ext cx="914400" cy="1156329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JSP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JavaScript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CSS</a:t>
            </a:r>
            <a:endParaRPr kumimoji="0" lang="es-E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57 Rectángulo redondeado"/>
          <p:cNvSpPr/>
          <p:nvPr/>
        </p:nvSpPr>
        <p:spPr>
          <a:xfrm>
            <a:off x="7904445" y="3611940"/>
            <a:ext cx="671936" cy="288034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MySQL</a:t>
            </a:r>
            <a:endParaRPr kumimoji="0" lang="es-E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9" name="58 Conector recto de flecha"/>
          <p:cNvCxnSpPr>
            <a:stCxn id="57" idx="2"/>
            <a:endCxn id="68" idx="1"/>
          </p:cNvCxnSpPr>
          <p:nvPr/>
        </p:nvCxnSpPr>
        <p:spPr>
          <a:xfrm>
            <a:off x="2278179" y="4780238"/>
            <a:ext cx="682428" cy="15101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0" name="59 Rectángulo redondeado"/>
          <p:cNvSpPr/>
          <p:nvPr/>
        </p:nvSpPr>
        <p:spPr>
          <a:xfrm>
            <a:off x="4625561" y="3321058"/>
            <a:ext cx="910355" cy="1591439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POJO       +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Action</a:t>
            </a:r>
            <a:endParaRPr kumimoji="0" lang="es-E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60 Rectángulo redondeado"/>
          <p:cNvSpPr/>
          <p:nvPr/>
        </p:nvSpPr>
        <p:spPr>
          <a:xfrm>
            <a:off x="6258192" y="3192332"/>
            <a:ext cx="760522" cy="707642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POJO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JDBC</a:t>
            </a:r>
          </a:p>
        </p:txBody>
      </p:sp>
      <p:sp>
        <p:nvSpPr>
          <p:cNvPr id="62" name="61 Rectángulo redondeado"/>
          <p:cNvSpPr/>
          <p:nvPr/>
        </p:nvSpPr>
        <p:spPr>
          <a:xfrm>
            <a:off x="6181253" y="4545580"/>
            <a:ext cx="914399" cy="707642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HIBERNATE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XML</a:t>
            </a:r>
          </a:p>
        </p:txBody>
      </p:sp>
      <p:cxnSp>
        <p:nvCxnSpPr>
          <p:cNvPr id="63" name="62 Conector recto de flecha"/>
          <p:cNvCxnSpPr>
            <a:stCxn id="62" idx="3"/>
            <a:endCxn id="56" idx="0"/>
          </p:cNvCxnSpPr>
          <p:nvPr/>
        </p:nvCxnSpPr>
        <p:spPr>
          <a:xfrm flipV="1">
            <a:off x="7095652" y="3611940"/>
            <a:ext cx="772145" cy="128746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4" name="63 Conector recto de flecha"/>
          <p:cNvCxnSpPr>
            <a:stCxn id="61" idx="3"/>
            <a:endCxn id="56" idx="0"/>
          </p:cNvCxnSpPr>
          <p:nvPr/>
        </p:nvCxnSpPr>
        <p:spPr>
          <a:xfrm>
            <a:off x="7018714" y="3546153"/>
            <a:ext cx="849083" cy="657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5" name="64 Conector recto de flecha"/>
          <p:cNvCxnSpPr>
            <a:stCxn id="60" idx="3"/>
            <a:endCxn id="61" idx="1"/>
          </p:cNvCxnSpPr>
          <p:nvPr/>
        </p:nvCxnSpPr>
        <p:spPr>
          <a:xfrm flipV="1">
            <a:off x="5535916" y="3546153"/>
            <a:ext cx="722276" cy="57062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6" name="65 Conector recto de flecha"/>
          <p:cNvCxnSpPr>
            <a:stCxn id="60" idx="3"/>
            <a:endCxn id="62" idx="1"/>
          </p:cNvCxnSpPr>
          <p:nvPr/>
        </p:nvCxnSpPr>
        <p:spPr>
          <a:xfrm>
            <a:off x="5535916" y="4116778"/>
            <a:ext cx="645337" cy="78262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7" name="66 Conector recto de flecha"/>
          <p:cNvCxnSpPr>
            <a:stCxn id="49" idx="6"/>
            <a:endCxn id="57" idx="1"/>
          </p:cNvCxnSpPr>
          <p:nvPr/>
        </p:nvCxnSpPr>
        <p:spPr>
          <a:xfrm>
            <a:off x="1150021" y="3967316"/>
            <a:ext cx="670958" cy="23475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8" name="67 Rectángulo redondeado"/>
          <p:cNvSpPr/>
          <p:nvPr/>
        </p:nvSpPr>
        <p:spPr>
          <a:xfrm>
            <a:off x="2960607" y="4445950"/>
            <a:ext cx="1416720" cy="970602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STRUTS </a:t>
            </a:r>
            <a:r>
              <a:rPr kumimoji="0" lang="es-E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FilterDispatcher</a:t>
            </a:r>
            <a:r>
              <a:rPr kumimoji="0" lang="es-E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+ </a:t>
            </a:r>
            <a:r>
              <a:rPr kumimoji="0" lang="es-E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Interceptors</a:t>
            </a:r>
            <a:endParaRPr kumimoji="0" lang="es-E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9" name="68 Conector recto de flecha"/>
          <p:cNvCxnSpPr>
            <a:stCxn id="68" idx="3"/>
            <a:endCxn id="60" idx="1"/>
          </p:cNvCxnSpPr>
          <p:nvPr/>
        </p:nvCxnSpPr>
        <p:spPr>
          <a:xfrm flipV="1">
            <a:off x="4377327" y="4116778"/>
            <a:ext cx="248234" cy="81447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0" name="69 Elipse"/>
          <p:cNvSpPr/>
          <p:nvPr/>
        </p:nvSpPr>
        <p:spPr>
          <a:xfrm>
            <a:off x="1580300" y="3064598"/>
            <a:ext cx="4474697" cy="2812673"/>
          </a:xfrm>
          <a:prstGeom prst="ellipse">
            <a:avLst/>
          </a:prstGeom>
          <a:solidFill>
            <a:srgbClr val="4BACC6">
              <a:lumMod val="40000"/>
              <a:lumOff val="60000"/>
              <a:alpha val="43000"/>
            </a:srgbClr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6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FUNCIONAMENT DE L’APLICACIÓ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Començarem explicant els tipus d’usuaris que té l’aplicació i els seus privilegis.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505358392"/>
              </p:ext>
            </p:extLst>
          </p:nvPr>
        </p:nvGraphicFramePr>
        <p:xfrm>
          <a:off x="251520" y="1988840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844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SUBSISTEMES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Trobem 4 subsistemes principals en l’aplicació: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932594067"/>
              </p:ext>
            </p:extLst>
          </p:nvPr>
        </p:nvGraphicFramePr>
        <p:xfrm>
          <a:off x="251520" y="1844824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175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err="1" smtClean="0">
                <a:latin typeface="Arial" pitchFamily="34" charset="0"/>
                <a:cs typeface="Arial" pitchFamily="34" charset="0"/>
              </a:rPr>
              <a:t>Login</a:t>
            </a: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 i Registre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Permet a qualsevol usuari anònim registrar-se, i als que estan registrats, validar-se amb les seues credencials.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352928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251520" y="580526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A la part inferior dreta podem veure el formulari de validació. I a la part superior dreta el botó que mostra el formulari pel registre.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Catàleg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Permet trobar llibres filtrant el llistat general per diferents criteris de cerca.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1520" y="58052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Aquí trobem un exemple de cerca de llibres de la categoria «ciències».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4361"/>
            <a:ext cx="8208912" cy="3974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9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Catàleg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I aquí trobem un exemple de fitxa de llibre.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1520" y="58052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A la part inferior, s’indiquen quants llibres es volen introduir en el carretó.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28" y="1772816"/>
            <a:ext cx="7591688" cy="3959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6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Compra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Permet realitzar la compra dels llibres que hi ha al carretó.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1520" y="580526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Podem triar si gastar punts per a la comanda o el tipus d’entrega.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16" y="1657256"/>
            <a:ext cx="6993768" cy="4031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0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Administració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Com hem dit, per met la gestió d’usuaris, comandes realitzades i llibres que surten al catàleg.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1520" y="545459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Aquí podem veure el submenú per accedir a les tres parts de l’administració. Les quals funcionen a base de llistes i formularis per afegir, editar, o eliminar elements.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228850"/>
            <a:ext cx="8667750" cy="2784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Administració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Aquí veiem l’exemple del formulari i llista de la gestió del catàleg. Els altres són quasi idèntics.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1399"/>
            <a:ext cx="8633766" cy="412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smtClean="0">
                <a:latin typeface="Arial" pitchFamily="34" charset="0"/>
                <a:cs typeface="Arial" pitchFamily="34" charset="0"/>
              </a:rPr>
              <a:t> </a:t>
            </a:r>
            <a:endParaRPr lang="ca-ES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smtClean="0">
                <a:latin typeface="Arial" pitchFamily="34" charset="0"/>
                <a:cs typeface="Arial" pitchFamily="34" charset="0"/>
              </a:rPr>
              <a:t>Pere Prohens Galmés (ETIG)</a:t>
            </a:r>
            <a:endParaRPr lang="ca-ES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63321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Introducció: Motivació i Objectius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37212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L’objectiu o objectius a complir amb aquest TFC són varis: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877141526"/>
              </p:ext>
            </p:extLst>
          </p:nvPr>
        </p:nvGraphicFramePr>
        <p:xfrm>
          <a:off x="251520" y="1949996"/>
          <a:ext cx="5976664" cy="4431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759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Dades sobre la implementació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97442693"/>
              </p:ext>
            </p:extLst>
          </p:nvPr>
        </p:nvGraphicFramePr>
        <p:xfrm>
          <a:off x="252944" y="1472590"/>
          <a:ext cx="8639535" cy="465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956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41277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Realitzar aquest projecte, ha estat per mi, tot un repte personal a superar. Trobar-me davant un problema complex i poder aplicar els meus coneixements adquirits durant tota la carrera, m’ha permès veure tot el que he après i he vist la complexitat que pot arribar a tenir un projecte real, que passa per totes les etapes d’anàlisi, disseny i implementació.</a:t>
            </a:r>
          </a:p>
          <a:p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r>
              <a:rPr lang="ca-ES" dirty="0" smtClean="0">
                <a:latin typeface="Arial" pitchFamily="34" charset="0"/>
                <a:cs typeface="Arial" pitchFamily="34" charset="0"/>
              </a:rPr>
              <a:t>Opino que el fet d’haver d’aprendre l’especificació J2EE amb totes les seves tecnologies, i amb tot el que comporta cada una d’elles, m’ha posat a prova tant acadèmicament com personalment. Aprendre aquesta especificació des de zero i a contra rellotge ha estat dur. I després de veure el funcionament i el potencial d’aquesta especificació Java sobre aplicacions web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distribuídes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, no tinc més que bones opinions sobre ella.</a:t>
            </a:r>
          </a:p>
          <a:p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r>
              <a:rPr lang="ca-ES" dirty="0" smtClean="0">
                <a:latin typeface="Arial" pitchFamily="34" charset="0"/>
                <a:cs typeface="Arial" pitchFamily="34" charset="0"/>
              </a:rPr>
              <a:t>Finalment he d’agrair a l’assignatura TFC, al nostre consultor i a la UOC, tot el que m’ha permès a prendre sobre la J2EE, la qual ha superat les meves expectatives que tenia sobre aquesta tecnologia.</a:t>
            </a:r>
            <a:r>
              <a:rPr lang="ca-ES" dirty="0">
                <a:latin typeface="Arial" pitchFamily="34" charset="0"/>
                <a:cs typeface="Arial" pitchFamily="34" charset="0"/>
              </a:rPr>
              <a:t> 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05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smtClean="0">
                <a:latin typeface="Arial" pitchFamily="34" charset="0"/>
                <a:cs typeface="Arial" pitchFamily="34" charset="0"/>
              </a:rPr>
              <a:t> </a:t>
            </a:r>
            <a:endParaRPr lang="ca-ES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smtClean="0">
                <a:latin typeface="Arial" pitchFamily="34" charset="0"/>
                <a:cs typeface="Arial" pitchFamily="34" charset="0"/>
              </a:rPr>
              <a:t>Pere Prohens Galmés (ETIG)</a:t>
            </a:r>
            <a:endParaRPr lang="ca-ES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Un problema real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La tenda tradicional de llibres anomenada </a:t>
            </a:r>
            <a:r>
              <a:rPr lang="ca-ES" b="1" dirty="0" err="1" smtClean="0">
                <a:latin typeface="Arial" pitchFamily="34" charset="0"/>
                <a:cs typeface="Arial" pitchFamily="34" charset="0"/>
              </a:rPr>
              <a:t>BookSector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requereix un sistema on-line de ventes de llibres, una web amb les </a:t>
            </a:r>
            <a:r>
              <a:rPr lang="ca-ES" b="1" dirty="0" smtClean="0">
                <a:latin typeface="Arial" pitchFamily="34" charset="0"/>
                <a:cs typeface="Arial" pitchFamily="34" charset="0"/>
              </a:rPr>
              <a:t>següents característiques: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62989819"/>
              </p:ext>
            </p:extLst>
          </p:nvPr>
        </p:nvGraphicFramePr>
        <p:xfrm>
          <a:off x="251519" y="2060849"/>
          <a:ext cx="8626613" cy="4164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651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smtClean="0">
                <a:latin typeface="Arial" pitchFamily="34" charset="0"/>
                <a:cs typeface="Arial" pitchFamily="34" charset="0"/>
              </a:rPr>
              <a:t> </a:t>
            </a:r>
            <a:endParaRPr lang="ca-ES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smtClean="0">
                <a:latin typeface="Arial" pitchFamily="34" charset="0"/>
                <a:cs typeface="Arial" pitchFamily="34" charset="0"/>
              </a:rPr>
              <a:t>Pere Prohens Galmés (ETIG)</a:t>
            </a:r>
            <a:endParaRPr lang="ca-ES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La Tecnologia Utilitzada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41277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Uns dels objectius és utilitzar l’especificació J2EE de Java.</a:t>
            </a:r>
          </a:p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Aquesta especificació és un recull de tecnologies i estructures que defineixen una forma d’enfocar i d’afrontar problemes de diverses característiques.</a:t>
            </a:r>
          </a:p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La J2EE és idònia per la programació d’aplicacions web distribuïdes client servidor, i seguint la seva especificació s’aconsegueixen aplicacions reutilitzables, escalables que segueixen una distribució en capes.</a:t>
            </a:r>
          </a:p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Així doncs, anem a concretar quines tecnologies,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frameworks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i especificacions utilitzarem.</a:t>
            </a:r>
          </a:p>
        </p:txBody>
      </p:sp>
    </p:spTree>
    <p:extLst>
      <p:ext uri="{BB962C8B-B14F-4D97-AF65-F5344CB8AC3E}">
        <p14:creationId xmlns:p14="http://schemas.microsoft.com/office/powerpoint/2010/main" val="8786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smtClean="0">
                <a:latin typeface="Arial" pitchFamily="34" charset="0"/>
                <a:cs typeface="Arial" pitchFamily="34" charset="0"/>
              </a:rPr>
              <a:t> </a:t>
            </a:r>
            <a:endParaRPr lang="ca-ES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smtClean="0">
                <a:latin typeface="Arial" pitchFamily="34" charset="0"/>
                <a:cs typeface="Arial" pitchFamily="34" charset="0"/>
              </a:rPr>
              <a:t>Pere Prohens Galmés (ETIG)</a:t>
            </a:r>
            <a:endParaRPr lang="ca-ES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J2EE i les seves Tecnologies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La J2EE ens ofereix un gran ventall de tecnologies dins la seva especificació. Per l’elaboració del nostre projecte utilitzarem aquest grup d’elements generals que combinarem entre ells per a obtenir el funcionament desitjat.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0169927"/>
              </p:ext>
            </p:extLst>
          </p:nvPr>
        </p:nvGraphicFramePr>
        <p:xfrm>
          <a:off x="1524000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966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err="1" smtClean="0">
                <a:latin typeface="Arial" pitchFamily="34" charset="0"/>
                <a:cs typeface="Arial" pitchFamily="34" charset="0"/>
              </a:rPr>
              <a:t>Struts</a:t>
            </a: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 2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Struts2 és un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framework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de desenvolupament que es basa en el model MVC</a:t>
            </a:r>
            <a:br>
              <a:rPr lang="ca-ES" dirty="0" smtClean="0">
                <a:latin typeface="Arial" pitchFamily="34" charset="0"/>
                <a:cs typeface="Arial" pitchFamily="34" charset="0"/>
              </a:rPr>
            </a:br>
            <a:r>
              <a:rPr lang="ca-ES" dirty="0" smtClean="0">
                <a:latin typeface="Arial" pitchFamily="34" charset="0"/>
                <a:cs typeface="Arial" pitchFamily="34" charset="0"/>
              </a:rPr>
              <a:t>(Model – Vista – Controlador) de tipus 2 i basa el seu funcionament en aquestes tres elements.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26589035"/>
              </p:ext>
            </p:extLst>
          </p:nvPr>
        </p:nvGraphicFramePr>
        <p:xfrm>
          <a:off x="395536" y="2348880"/>
          <a:ext cx="835292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441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err="1" smtClean="0">
                <a:latin typeface="Arial" pitchFamily="34" charset="0"/>
                <a:cs typeface="Arial" pitchFamily="34" charset="0"/>
              </a:rPr>
              <a:t>Struts</a:t>
            </a: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 2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El funcionament dels tres elements mostrats en l’apartat anterior es mostra en la següent figura: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03" y="2128842"/>
            <a:ext cx="7219165" cy="4310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01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err="1" smtClean="0">
                <a:latin typeface="Arial" pitchFamily="34" charset="0"/>
                <a:cs typeface="Arial" pitchFamily="34" charset="0"/>
              </a:rPr>
              <a:t>Struts</a:t>
            </a: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 2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latin typeface="Arial" pitchFamily="34" charset="0"/>
                <a:cs typeface="Arial" pitchFamily="34" charset="0"/>
              </a:rPr>
              <a:t>O en aquesta més esquemàtica: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" y="1657256"/>
            <a:ext cx="5989320" cy="476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27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7172609" cy="548680"/>
          </a:xfrm>
          <a:solidFill>
            <a:srgbClr val="29396B"/>
          </a:solidFill>
        </p:spPr>
        <p:txBody>
          <a:bodyPr>
            <a:normAutofit fontScale="90000"/>
          </a:bodyPr>
          <a:lstStyle/>
          <a:p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5"/>
            <a:ext cx="3203848" cy="540505"/>
          </a:xfrm>
        </p:spPr>
      </p:pic>
      <p:pic>
        <p:nvPicPr>
          <p:cNvPr id="6" name="Picture 6" descr="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0" y="6633066"/>
            <a:ext cx="2483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dirty="0" smtClean="0">
                <a:latin typeface="Arial" pitchFamily="34" charset="0"/>
                <a:cs typeface="Arial" pitchFamily="34" charset="0"/>
              </a:rPr>
              <a:t>Presentació Virtual – TFC J2EE </a:t>
            </a:r>
            <a:endParaRPr lang="ca-E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74768" y="6642556"/>
            <a:ext cx="2069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800" dirty="0" smtClean="0">
                <a:latin typeface="Arial" pitchFamily="34" charset="0"/>
                <a:cs typeface="Arial" pitchFamily="34" charset="0"/>
              </a:rPr>
              <a:t>Pere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Prohens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800" dirty="0" err="1" smtClean="0">
                <a:latin typeface="Arial" pitchFamily="34" charset="0"/>
                <a:cs typeface="Arial" pitchFamily="34" charset="0"/>
              </a:rPr>
              <a:t>Galmés</a:t>
            </a:r>
            <a:r>
              <a:rPr lang="ca-ES" sz="800" dirty="0" smtClean="0">
                <a:latin typeface="Arial" pitchFamily="34" charset="0"/>
                <a:cs typeface="Arial" pitchFamily="34" charset="0"/>
              </a:rPr>
              <a:t> (ETIG)</a:t>
            </a: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81100" y="764704"/>
            <a:ext cx="71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HIBERNATE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287924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400" dirty="0" err="1">
                <a:latin typeface="Arial" pitchFamily="34" charset="0"/>
                <a:cs typeface="Arial" pitchFamily="34" charset="0"/>
              </a:rPr>
              <a:t>Hibernate</a:t>
            </a:r>
            <a:r>
              <a:rPr lang="ca-ES" sz="2400" dirty="0">
                <a:latin typeface="Arial" pitchFamily="34" charset="0"/>
                <a:cs typeface="Arial" pitchFamily="34" charset="0"/>
              </a:rPr>
              <a:t> és una eina de software lliure per  a Java, que facilita el mapeig de classes i objectes entre el model de l’objecte o la classe identitat i una base de dades relacional.</a:t>
            </a:r>
          </a:p>
          <a:p>
            <a:pPr algn="just"/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>
                <a:latin typeface="Arial" pitchFamily="34" charset="0"/>
                <a:cs typeface="Arial" pitchFamily="34" charset="0"/>
              </a:rPr>
              <a:t>D’aquesta forma, podem treballar directament sobre els objectes i no sobre la base de dades amb sentències SQL que es poden complicar molt. D’aquesta forma, per exemple, guardar un instància d’un objecte a la base de dades és tan simple com «</a:t>
            </a:r>
            <a:r>
              <a:rPr lang="ca-ES" sz="2400" dirty="0" err="1">
                <a:latin typeface="Arial" pitchFamily="34" charset="0"/>
                <a:cs typeface="Arial" pitchFamily="34" charset="0"/>
              </a:rPr>
              <a:t>session.save</a:t>
            </a:r>
            <a:r>
              <a:rPr lang="ca-ES" sz="2400" dirty="0">
                <a:latin typeface="Arial" pitchFamily="34" charset="0"/>
                <a:cs typeface="Arial" pitchFamily="34" charset="0"/>
              </a:rPr>
              <a:t>(objecte </a:t>
            </a:r>
            <a:r>
              <a:rPr lang="ca-ES" sz="2400" dirty="0" err="1">
                <a:latin typeface="Arial" pitchFamily="34" charset="0"/>
                <a:cs typeface="Arial" pitchFamily="34" charset="0"/>
              </a:rPr>
              <a:t>java</a:t>
            </a:r>
            <a:r>
              <a:rPr lang="ca-ES" sz="2400" dirty="0">
                <a:latin typeface="Arial" pitchFamily="34" charset="0"/>
                <a:cs typeface="Arial" pitchFamily="34" charset="0"/>
              </a:rPr>
              <a:t>)» si s’han fet els mapejos correctament, ja que </a:t>
            </a:r>
            <a:r>
              <a:rPr lang="ca-ES" sz="2400" dirty="0" err="1">
                <a:latin typeface="Arial" pitchFamily="34" charset="0"/>
                <a:cs typeface="Arial" pitchFamily="34" charset="0"/>
              </a:rPr>
              <a:t>hibernate</a:t>
            </a:r>
            <a:r>
              <a:rPr lang="ca-ES" sz="2400" dirty="0">
                <a:latin typeface="Arial" pitchFamily="34" charset="0"/>
                <a:cs typeface="Arial" pitchFamily="34" charset="0"/>
              </a:rPr>
              <a:t> s’encarrega de fer les sentències SQL corresponents de forma transparent.</a:t>
            </a:r>
          </a:p>
          <a:p>
            <a:pPr algn="just"/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>
                <a:latin typeface="Arial" pitchFamily="34" charset="0"/>
                <a:cs typeface="Arial" pitchFamily="34" charset="0"/>
              </a:rPr>
              <a:t>Aquests mapejos es poden fer mitjançant fitxers XML o amb anotacions directament sobre els </a:t>
            </a:r>
            <a:r>
              <a:rPr lang="ca-ES" sz="2400" dirty="0" err="1">
                <a:latin typeface="Arial" pitchFamily="34" charset="0"/>
                <a:cs typeface="Arial" pitchFamily="34" charset="0"/>
              </a:rPr>
              <a:t>beans</a:t>
            </a:r>
            <a:r>
              <a:rPr lang="ca-ES" sz="2400" dirty="0">
                <a:latin typeface="Arial" pitchFamily="34" charset="0"/>
                <a:cs typeface="Arial" pitchFamily="34" charset="0"/>
              </a:rPr>
              <a:t> de les entitats.</a:t>
            </a:r>
            <a:endParaRPr lang="ca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426</TotalTime>
  <Words>1712</Words>
  <Application>Microsoft Office PowerPoint</Application>
  <PresentationFormat>Presentación en pantalla (4:3)</PresentationFormat>
  <Paragraphs>227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Pere</dc:creator>
  <cp:lastModifiedBy>Pere</cp:lastModifiedBy>
  <cp:revision>34</cp:revision>
  <dcterms:created xsi:type="dcterms:W3CDTF">2011-06-17T09:57:25Z</dcterms:created>
  <dcterms:modified xsi:type="dcterms:W3CDTF">2011-06-17T17:05:40Z</dcterms:modified>
</cp:coreProperties>
</file>