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7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4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623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38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1004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566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311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1260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1761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314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9222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376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6785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18C1-9FBF-44AB-8654-F202CEE60CEB}" type="datetimeFigureOut">
              <a:rPr lang="ca-ES" smtClean="0"/>
              <a:t>17/06/2018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9958-6AEB-4827-B2C1-CF4FF5BBB5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5793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Gestió</a:t>
            </a:r>
            <a:r>
              <a:rPr lang="fr-FR" dirty="0"/>
              <a:t> de </a:t>
            </a:r>
            <a:r>
              <a:rPr lang="fr-FR" dirty="0" err="1"/>
              <a:t>comandes</a:t>
            </a:r>
            <a:r>
              <a:rPr lang="fr-FR" dirty="0"/>
              <a:t>, clients i </a:t>
            </a:r>
            <a:r>
              <a:rPr lang="fr-FR" dirty="0" err="1"/>
              <a:t>comissions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Projecte de Fi de Grau</a:t>
            </a:r>
          </a:p>
          <a:p>
            <a:r>
              <a:rPr lang="ca-ES" dirty="0" smtClean="0"/>
              <a:t>Daniel Puig </a:t>
            </a:r>
            <a:r>
              <a:rPr lang="ca-ES" dirty="0" err="1" smtClean="0"/>
              <a:t>Feito</a:t>
            </a:r>
            <a:endParaRPr lang="ca-ES" dirty="0" smtClean="0"/>
          </a:p>
          <a:p>
            <a:r>
              <a:rPr lang="ca-ES" dirty="0" smtClean="0"/>
              <a:t>Grau Informàtica</a:t>
            </a: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5403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374799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br>
              <a:rPr lang="ca-ES" dirty="0" smtClean="0"/>
            </a:br>
            <a:r>
              <a:rPr lang="ca-ES" dirty="0" smtClean="0"/>
              <a:t>Vistes principals</a:t>
            </a:r>
            <a:endParaRPr lang="ca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3" y="1988840"/>
            <a:ext cx="5570165" cy="381642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a-ES" dirty="0" smtClean="0"/>
              <a:t>Exportació de dades:</a:t>
            </a:r>
          </a:p>
          <a:p>
            <a:pPr algn="l"/>
            <a:endParaRPr lang="ca-ES" dirty="0"/>
          </a:p>
          <a:p>
            <a:pPr algn="l"/>
            <a:r>
              <a:rPr lang="ca-ES" dirty="0" smtClean="0"/>
              <a:t>Fil d’Ariadna:</a:t>
            </a:r>
          </a:p>
          <a:p>
            <a:pPr algn="l"/>
            <a:endParaRPr lang="ca-ES" dirty="0"/>
          </a:p>
          <a:p>
            <a:pPr algn="l"/>
            <a:r>
              <a:rPr lang="ca-ES" dirty="0" smtClean="0"/>
              <a:t>Filtre de dades:	</a:t>
            </a:r>
          </a:p>
          <a:p>
            <a:pPr algn="l"/>
            <a:endParaRPr lang="ca-ES" dirty="0" smtClean="0"/>
          </a:p>
          <a:p>
            <a:pPr algn="l"/>
            <a:r>
              <a:rPr lang="ca-ES" dirty="0" smtClean="0"/>
              <a:t>Paginació:</a:t>
            </a:r>
          </a:p>
          <a:p>
            <a:pPr algn="l"/>
            <a:endParaRPr lang="ca-ES" dirty="0" smtClean="0"/>
          </a:p>
          <a:p>
            <a:pPr algn="l"/>
            <a:r>
              <a:rPr lang="ca-ES" dirty="0" smtClean="0"/>
              <a:t>Botons d’acció</a:t>
            </a:r>
            <a:endParaRPr lang="ca-E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6207199" y="1844824"/>
            <a:ext cx="160972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92"/>
          <a:stretch/>
        </p:blipFill>
        <p:spPr bwMode="auto">
          <a:xfrm>
            <a:off x="6341119" y="2680073"/>
            <a:ext cx="1341884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022" y="3344714"/>
            <a:ext cx="24574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69222"/>
            <a:ext cx="43624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373216"/>
            <a:ext cx="3838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71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endParaRPr lang="ca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5112568" cy="1080120"/>
          </a:xfrm>
        </p:spPr>
        <p:txBody>
          <a:bodyPr>
            <a:normAutofit/>
          </a:bodyPr>
          <a:lstStyle/>
          <a:p>
            <a:pPr algn="l"/>
            <a:r>
              <a:rPr lang="ca-ES" dirty="0" smtClean="0"/>
              <a:t>Plana principal:</a:t>
            </a:r>
            <a:endParaRPr lang="ca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08920"/>
            <a:ext cx="69723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427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endParaRPr lang="ca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5112568" cy="1080120"/>
          </a:xfrm>
        </p:spPr>
        <p:txBody>
          <a:bodyPr>
            <a:normAutofit lnSpcReduction="10000"/>
          </a:bodyPr>
          <a:lstStyle/>
          <a:p>
            <a:pPr algn="l"/>
            <a:endParaRPr lang="ca-ES" dirty="0" smtClean="0"/>
          </a:p>
          <a:p>
            <a:pPr algn="l"/>
            <a:r>
              <a:rPr lang="ca-ES" dirty="0" smtClean="0"/>
              <a:t>Gestió comandes:</a:t>
            </a:r>
            <a:endParaRPr lang="ca-E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55" y="2132856"/>
            <a:ext cx="8221582" cy="4539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98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endParaRPr lang="ca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5112568" cy="1080120"/>
          </a:xfrm>
        </p:spPr>
        <p:txBody>
          <a:bodyPr>
            <a:normAutofit lnSpcReduction="10000"/>
          </a:bodyPr>
          <a:lstStyle/>
          <a:p>
            <a:pPr algn="l"/>
            <a:endParaRPr lang="ca-ES" dirty="0" smtClean="0"/>
          </a:p>
          <a:p>
            <a:pPr algn="l"/>
            <a:r>
              <a:rPr lang="ca-ES" dirty="0" smtClean="0"/>
              <a:t>Gestió clients:</a:t>
            </a:r>
            <a:endParaRPr lang="ca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2492896"/>
            <a:ext cx="662940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321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endParaRPr lang="ca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5112568" cy="1080120"/>
          </a:xfrm>
        </p:spPr>
        <p:txBody>
          <a:bodyPr>
            <a:normAutofit lnSpcReduction="10000"/>
          </a:bodyPr>
          <a:lstStyle/>
          <a:p>
            <a:pPr algn="l"/>
            <a:endParaRPr lang="ca-ES" dirty="0" smtClean="0"/>
          </a:p>
          <a:p>
            <a:pPr algn="l"/>
            <a:r>
              <a:rPr lang="ca-ES" dirty="0" smtClean="0"/>
              <a:t>Gestió productes:</a:t>
            </a:r>
            <a:endParaRPr lang="ca-E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98195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628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endParaRPr lang="ca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5112568" cy="1080120"/>
          </a:xfrm>
        </p:spPr>
        <p:txBody>
          <a:bodyPr>
            <a:normAutofit lnSpcReduction="10000"/>
          </a:bodyPr>
          <a:lstStyle/>
          <a:p>
            <a:pPr algn="l"/>
            <a:endParaRPr lang="ca-ES" dirty="0" smtClean="0"/>
          </a:p>
          <a:p>
            <a:pPr algn="l"/>
            <a:r>
              <a:rPr lang="ca-ES" dirty="0" smtClean="0"/>
              <a:t>Gestió usuaris:</a:t>
            </a:r>
            <a:endParaRPr lang="ca-E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67818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929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endParaRPr lang="ca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5112568" cy="1080120"/>
          </a:xfrm>
        </p:spPr>
        <p:txBody>
          <a:bodyPr>
            <a:normAutofit fontScale="92500" lnSpcReduction="10000"/>
          </a:bodyPr>
          <a:lstStyle/>
          <a:p>
            <a:pPr algn="l"/>
            <a:endParaRPr lang="ca-ES" dirty="0" smtClean="0"/>
          </a:p>
          <a:p>
            <a:pPr algn="l"/>
            <a:r>
              <a:rPr lang="ca-ES" dirty="0" smtClean="0"/>
              <a:t>Gestió rols:</a:t>
            </a:r>
            <a:endParaRPr lang="ca-E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2" b="2637"/>
          <a:stretch/>
        </p:blipFill>
        <p:spPr bwMode="auto">
          <a:xfrm>
            <a:off x="2195736" y="1951971"/>
            <a:ext cx="6067711" cy="466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417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77965"/>
            <a:ext cx="8676456" cy="151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endParaRPr lang="ca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460432" cy="4752528"/>
          </a:xfrm>
        </p:spPr>
        <p:txBody>
          <a:bodyPr>
            <a:normAutofit/>
          </a:bodyPr>
          <a:lstStyle/>
          <a:p>
            <a:pPr algn="l"/>
            <a:endParaRPr lang="ca-ES" dirty="0" smtClean="0"/>
          </a:p>
          <a:p>
            <a:pPr algn="l"/>
            <a:r>
              <a:rPr lang="ca-ES" dirty="0" smtClean="0"/>
              <a:t>Alta de comandes:</a:t>
            </a:r>
          </a:p>
          <a:p>
            <a:pPr algn="l"/>
            <a:r>
              <a:rPr lang="ca-ES" dirty="0" smtClean="0"/>
              <a:t>              Escollir client i accionar alta comanda:</a:t>
            </a:r>
          </a:p>
          <a:p>
            <a:pPr algn="l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12270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endParaRPr lang="ca-ES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7056784" cy="2016224"/>
          </a:xfrm>
        </p:spPr>
        <p:txBody>
          <a:bodyPr>
            <a:normAutofit/>
          </a:bodyPr>
          <a:lstStyle/>
          <a:p>
            <a:pPr algn="l"/>
            <a:endParaRPr lang="ca-ES" dirty="0" smtClean="0"/>
          </a:p>
          <a:p>
            <a:pPr algn="l"/>
            <a:r>
              <a:rPr lang="ca-ES" dirty="0" smtClean="0"/>
              <a:t>Nova comanda amb dades de client:</a:t>
            </a:r>
            <a:endParaRPr lang="ca-E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61228"/>
            <a:ext cx="8094085" cy="3168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228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endParaRPr lang="ca-ES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7056784" cy="2016224"/>
          </a:xfrm>
        </p:spPr>
        <p:txBody>
          <a:bodyPr>
            <a:normAutofit/>
          </a:bodyPr>
          <a:lstStyle/>
          <a:p>
            <a:pPr algn="l"/>
            <a:endParaRPr lang="ca-ES" dirty="0" smtClean="0"/>
          </a:p>
          <a:p>
            <a:pPr algn="l"/>
            <a:r>
              <a:rPr lang="ca-ES" dirty="0" err="1" smtClean="0"/>
              <a:t>Popup</a:t>
            </a:r>
            <a:r>
              <a:rPr lang="ca-ES" dirty="0" smtClean="0"/>
              <a:t> cerca productes:</a:t>
            </a:r>
            <a:endParaRPr lang="ca-E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92233"/>
            <a:ext cx="6480720" cy="446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067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Continguts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ca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403244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dirty="0" err="1" smtClean="0"/>
              <a:t>Tecnologies</a:t>
            </a:r>
            <a:r>
              <a:rPr lang="fr-FR" dirty="0" smtClean="0"/>
              <a:t> </a:t>
            </a:r>
            <a:r>
              <a:rPr lang="fr-FR" dirty="0" err="1" smtClean="0"/>
              <a:t>aplicades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Model </a:t>
            </a:r>
            <a:r>
              <a:rPr lang="fr-FR" dirty="0" err="1" smtClean="0"/>
              <a:t>arquitectònic</a:t>
            </a:r>
            <a:r>
              <a:rPr lang="fr-FR" dirty="0" smtClean="0"/>
              <a:t>: </a:t>
            </a:r>
            <a:r>
              <a:rPr lang="fr-FR" dirty="0" err="1" smtClean="0"/>
              <a:t>Patró</a:t>
            </a:r>
            <a:r>
              <a:rPr lang="fr-FR" dirty="0" smtClean="0"/>
              <a:t> MVC </a:t>
            </a:r>
          </a:p>
          <a:p>
            <a:pPr algn="l"/>
            <a:r>
              <a:rPr lang="fr-FR" dirty="0" err="1" smtClean="0"/>
              <a:t>Disseny</a:t>
            </a:r>
            <a:r>
              <a:rPr lang="fr-FR" dirty="0" smtClean="0"/>
              <a:t> </a:t>
            </a:r>
            <a:r>
              <a:rPr lang="fr-FR" dirty="0" err="1" smtClean="0"/>
              <a:t>aplicat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Mòduls</a:t>
            </a:r>
            <a:r>
              <a:rPr lang="fr-FR" dirty="0" smtClean="0"/>
              <a:t> de l’</a:t>
            </a:r>
            <a:r>
              <a:rPr lang="fr-FR" dirty="0" err="1" smtClean="0"/>
              <a:t>aplicació</a:t>
            </a:r>
            <a:endParaRPr lang="fr-FR" dirty="0" smtClean="0"/>
          </a:p>
          <a:p>
            <a:pPr algn="l"/>
            <a:r>
              <a:rPr lang="fr-FR" dirty="0" err="1" smtClean="0"/>
              <a:t>Objectius</a:t>
            </a:r>
            <a:r>
              <a:rPr lang="fr-FR" dirty="0" smtClean="0"/>
              <a:t> de </a:t>
            </a:r>
            <a:r>
              <a:rPr lang="fr-FR" dirty="0" err="1" smtClean="0"/>
              <a:t>negoci</a:t>
            </a:r>
            <a:endParaRPr lang="fr-FR" dirty="0" smtClean="0"/>
          </a:p>
          <a:p>
            <a:pPr algn="l"/>
            <a:r>
              <a:rPr lang="ca-ES" dirty="0" smtClean="0"/>
              <a:t>Requisits de tècnics de l’aplicació</a:t>
            </a:r>
          </a:p>
          <a:p>
            <a:pPr algn="l"/>
            <a:r>
              <a:rPr lang="ca-ES" dirty="0" smtClean="0"/>
              <a:t>Diàlegs de l’aplicació</a:t>
            </a:r>
          </a:p>
          <a:p>
            <a:pPr algn="l"/>
            <a:r>
              <a:rPr lang="ca-ES" dirty="0" smtClean="0"/>
              <a:t>Resultats del projecte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001313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Resultats del projecte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07704" y="1700808"/>
            <a:ext cx="5400600" cy="3744416"/>
          </a:xfrm>
        </p:spPr>
        <p:txBody>
          <a:bodyPr>
            <a:normAutofit/>
          </a:bodyPr>
          <a:lstStyle/>
          <a:p>
            <a:pPr algn="l"/>
            <a:r>
              <a:rPr lang="ca-ES" dirty="0" smtClean="0"/>
              <a:t>Codi font</a:t>
            </a:r>
          </a:p>
          <a:p>
            <a:pPr algn="l"/>
            <a:r>
              <a:rPr lang="ca-ES" dirty="0" err="1" smtClean="0"/>
              <a:t>Entregable</a:t>
            </a:r>
            <a:endParaRPr lang="ca-ES" dirty="0" smtClean="0"/>
          </a:p>
          <a:p>
            <a:pPr algn="l"/>
            <a:r>
              <a:rPr lang="ca-ES" dirty="0" smtClean="0"/>
              <a:t>Documentació tècnica</a:t>
            </a:r>
          </a:p>
          <a:p>
            <a:pPr algn="l"/>
            <a:r>
              <a:rPr lang="ca-ES" dirty="0" smtClean="0"/>
              <a:t>Base de dades de prova</a:t>
            </a:r>
          </a:p>
          <a:p>
            <a:pPr algn="l"/>
            <a:r>
              <a:rPr lang="ca-ES" dirty="0" smtClean="0"/>
              <a:t>Coneixement funcional</a:t>
            </a:r>
          </a:p>
          <a:p>
            <a:pPr algn="l"/>
            <a:r>
              <a:rPr lang="ca-ES" dirty="0" smtClean="0"/>
              <a:t>Aprenentatge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9625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Tecnologies</a:t>
            </a:r>
            <a:r>
              <a:rPr lang="fr-FR" dirty="0" smtClean="0"/>
              <a:t> </a:t>
            </a:r>
            <a:r>
              <a:rPr lang="fr-FR" dirty="0" err="1" smtClean="0"/>
              <a:t>aplicades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403244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a-ES" dirty="0" smtClean="0"/>
              <a:t>Bootstrap</a:t>
            </a:r>
          </a:p>
          <a:p>
            <a:pPr algn="l"/>
            <a:r>
              <a:rPr lang="ca-ES" dirty="0" err="1" smtClean="0"/>
              <a:t>jQuery</a:t>
            </a:r>
            <a:endParaRPr lang="ca-ES" dirty="0" smtClean="0"/>
          </a:p>
          <a:p>
            <a:pPr algn="l"/>
            <a:r>
              <a:rPr lang="ca-ES" dirty="0" err="1" smtClean="0"/>
              <a:t>Hibernate</a:t>
            </a:r>
            <a:r>
              <a:rPr lang="ca-ES" dirty="0" smtClean="0"/>
              <a:t> </a:t>
            </a:r>
            <a:r>
              <a:rPr lang="ca-ES" dirty="0" err="1" smtClean="0"/>
              <a:t>MySQL</a:t>
            </a:r>
            <a:endParaRPr lang="ca-ES" dirty="0" smtClean="0"/>
          </a:p>
          <a:p>
            <a:pPr algn="l"/>
            <a:r>
              <a:rPr lang="ca-ES" dirty="0" err="1" smtClean="0"/>
              <a:t>Javascript</a:t>
            </a:r>
            <a:endParaRPr lang="ca-ES" dirty="0" smtClean="0"/>
          </a:p>
          <a:p>
            <a:pPr algn="l"/>
            <a:r>
              <a:rPr lang="ca-ES" dirty="0" smtClean="0"/>
              <a:t>JAVA EE</a:t>
            </a:r>
          </a:p>
          <a:p>
            <a:pPr algn="l"/>
            <a:r>
              <a:rPr lang="ca-ES" dirty="0" smtClean="0"/>
              <a:t>JSF</a:t>
            </a:r>
          </a:p>
          <a:p>
            <a:pPr algn="l"/>
            <a:r>
              <a:rPr lang="ca-ES" dirty="0" smtClean="0"/>
              <a:t>EJB</a:t>
            </a:r>
          </a:p>
          <a:p>
            <a:pPr algn="l"/>
            <a:r>
              <a:rPr lang="ca-ES" dirty="0" smtClean="0"/>
              <a:t>HTML</a:t>
            </a:r>
          </a:p>
          <a:p>
            <a:pPr algn="l"/>
            <a:r>
              <a:rPr lang="ca-ES" dirty="0" smtClean="0"/>
              <a:t>CSS</a:t>
            </a:r>
            <a:endParaRPr lang="ca-ES" dirty="0"/>
          </a:p>
          <a:p>
            <a:pPr algn="l"/>
            <a:r>
              <a:rPr lang="ca-ES" dirty="0" err="1" smtClean="0"/>
              <a:t>Servlet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729636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Model </a:t>
            </a:r>
            <a:r>
              <a:rPr lang="fr-FR" dirty="0" err="1" smtClean="0"/>
              <a:t>arquitectònic</a:t>
            </a:r>
            <a:r>
              <a:rPr lang="fr-FR" dirty="0" smtClean="0"/>
              <a:t>: </a:t>
            </a:r>
            <a:r>
              <a:rPr lang="fr-FR" dirty="0" err="1" smtClean="0"/>
              <a:t>Patró</a:t>
            </a:r>
            <a:r>
              <a:rPr lang="fr-FR" dirty="0" smtClean="0"/>
              <a:t> MVC</a:t>
            </a:r>
            <a:br>
              <a:rPr lang="fr-FR" dirty="0" smtClean="0"/>
            </a:br>
            <a:endParaRPr lang="ca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8652740" cy="309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48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Disseny</a:t>
            </a:r>
            <a:r>
              <a:rPr lang="fr-FR" dirty="0" smtClean="0"/>
              <a:t> </a:t>
            </a:r>
            <a:r>
              <a:rPr lang="fr-FR" dirty="0" err="1" smtClean="0"/>
              <a:t>aplicat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3672408"/>
          </a:xfrm>
        </p:spPr>
        <p:txBody>
          <a:bodyPr>
            <a:normAutofit/>
          </a:bodyPr>
          <a:lstStyle/>
          <a:p>
            <a:pPr algn="l"/>
            <a:r>
              <a:rPr lang="ca-ES" dirty="0" smtClean="0"/>
              <a:t>Orientat a objectes</a:t>
            </a:r>
          </a:p>
          <a:p>
            <a:pPr algn="l"/>
            <a:r>
              <a:rPr lang="ca-ES" dirty="0" smtClean="0"/>
              <a:t>Programació modular</a:t>
            </a:r>
          </a:p>
          <a:p>
            <a:pPr algn="l"/>
            <a:r>
              <a:rPr lang="ca-ES" dirty="0" smtClean="0"/>
              <a:t>Distribució en tres capes</a:t>
            </a:r>
          </a:p>
          <a:p>
            <a:pPr algn="l"/>
            <a:r>
              <a:rPr lang="ca-ES" dirty="0" smtClean="0"/>
              <a:t>Patró MVC</a:t>
            </a:r>
          </a:p>
          <a:p>
            <a:pPr algn="l"/>
            <a:r>
              <a:rPr lang="ca-ES" dirty="0" smtClean="0"/>
              <a:t>Serveis distribuïts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388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Mòduls</a:t>
            </a:r>
            <a:r>
              <a:rPr lang="fr-FR" dirty="0" smtClean="0"/>
              <a:t> de l’</a:t>
            </a:r>
            <a:r>
              <a:rPr lang="fr-FR" dirty="0" err="1" smtClean="0"/>
              <a:t>aplicació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1340768"/>
            <a:ext cx="7416824" cy="5024131"/>
          </a:xfrm>
        </p:spPr>
        <p:txBody>
          <a:bodyPr>
            <a:normAutofit/>
          </a:bodyPr>
          <a:lstStyle/>
          <a:p>
            <a:pPr algn="l"/>
            <a:r>
              <a:rPr lang="ca-ES" dirty="0" smtClean="0"/>
              <a:t>Gestió de comandes</a:t>
            </a:r>
          </a:p>
          <a:p>
            <a:pPr algn="l"/>
            <a:r>
              <a:rPr lang="ca-ES" dirty="0" smtClean="0"/>
              <a:t>Gestió de clients</a:t>
            </a:r>
          </a:p>
          <a:p>
            <a:pPr algn="l"/>
            <a:r>
              <a:rPr lang="ca-ES" dirty="0" smtClean="0"/>
              <a:t>Gestió de productes</a:t>
            </a:r>
          </a:p>
          <a:p>
            <a:pPr algn="l"/>
            <a:r>
              <a:rPr lang="ca-ES" dirty="0" smtClean="0"/>
              <a:t>Gestió usuaris</a:t>
            </a:r>
          </a:p>
          <a:p>
            <a:pPr algn="l"/>
            <a:r>
              <a:rPr lang="ca-ES" dirty="0" smtClean="0"/>
              <a:t>Gestió de rols</a:t>
            </a:r>
          </a:p>
          <a:p>
            <a:pPr algn="l"/>
            <a:r>
              <a:rPr lang="ca-ES" dirty="0" smtClean="0"/>
              <a:t>Nucli de l’aplicació: Components CRUD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8792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fr-FR" dirty="0" err="1" smtClean="0"/>
              <a:t>Objectius</a:t>
            </a:r>
            <a:r>
              <a:rPr lang="fr-FR" dirty="0" smtClean="0"/>
              <a:t> de </a:t>
            </a:r>
            <a:r>
              <a:rPr lang="fr-FR" dirty="0" err="1" smtClean="0"/>
              <a:t>negoci</a:t>
            </a:r>
            <a:r>
              <a:rPr lang="fr-FR" dirty="0" smtClean="0"/>
              <a:t/>
            </a:r>
            <a:br>
              <a:rPr lang="fr-FR" dirty="0" smtClean="0"/>
            </a:b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772816"/>
            <a:ext cx="4896544" cy="2747259"/>
          </a:xfrm>
        </p:spPr>
        <p:txBody>
          <a:bodyPr>
            <a:normAutofit/>
          </a:bodyPr>
          <a:lstStyle/>
          <a:p>
            <a:pPr algn="l"/>
            <a:r>
              <a:rPr lang="ca-ES" dirty="0" smtClean="0"/>
              <a:t>Seguiment de comandes</a:t>
            </a:r>
          </a:p>
          <a:p>
            <a:pPr algn="l"/>
            <a:r>
              <a:rPr lang="ca-ES" dirty="0" smtClean="0"/>
              <a:t>Gestió de clients</a:t>
            </a:r>
          </a:p>
          <a:p>
            <a:pPr algn="l"/>
            <a:r>
              <a:rPr lang="ca-ES" dirty="0" smtClean="0"/>
              <a:t>Gestió de productes</a:t>
            </a:r>
          </a:p>
          <a:p>
            <a:pPr algn="l"/>
            <a:r>
              <a:rPr lang="ca-ES" dirty="0" smtClean="0"/>
              <a:t>Càlcul de comissions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38984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Requisits de tècnics de l’aplicació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772816"/>
            <a:ext cx="4896544" cy="2747259"/>
          </a:xfrm>
        </p:spPr>
        <p:txBody>
          <a:bodyPr>
            <a:normAutofit/>
          </a:bodyPr>
          <a:lstStyle/>
          <a:p>
            <a:pPr algn="l"/>
            <a:r>
              <a:rPr lang="ca-ES" dirty="0" smtClean="0"/>
              <a:t>Disseny responsable</a:t>
            </a:r>
          </a:p>
          <a:p>
            <a:pPr algn="l"/>
            <a:r>
              <a:rPr lang="ca-ES" dirty="0" smtClean="0"/>
              <a:t>Reutilització de components</a:t>
            </a:r>
          </a:p>
          <a:p>
            <a:pPr algn="l"/>
            <a:r>
              <a:rPr lang="ca-ES" dirty="0" smtClean="0"/>
              <a:t>Aspecte homogeni</a:t>
            </a:r>
          </a:p>
          <a:p>
            <a:pPr algn="l"/>
            <a:r>
              <a:rPr lang="ca-ES" dirty="0" smtClean="0"/>
              <a:t>Possibilitat d’expansió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4606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62831"/>
            <a:ext cx="7772400" cy="1470025"/>
          </a:xfrm>
        </p:spPr>
        <p:txBody>
          <a:bodyPr>
            <a:normAutofit/>
          </a:bodyPr>
          <a:lstStyle/>
          <a:p>
            <a:r>
              <a:rPr lang="ca-ES" dirty="0" smtClean="0"/>
              <a:t>Diàlegs de l’aplicació</a:t>
            </a:r>
            <a:endParaRPr lang="ca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24944"/>
            <a:ext cx="5787694" cy="266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5112568" cy="1080120"/>
          </a:xfrm>
        </p:spPr>
        <p:txBody>
          <a:bodyPr>
            <a:normAutofit/>
          </a:bodyPr>
          <a:lstStyle/>
          <a:p>
            <a:pPr algn="l"/>
            <a:r>
              <a:rPr lang="ca-ES" dirty="0" smtClean="0"/>
              <a:t>Identificació: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5294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209</Words>
  <Application>Microsoft Office PowerPoint</Application>
  <PresentationFormat>Presentación en pantalla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Gestió de comandes, clients i comissions  </vt:lpstr>
      <vt:lpstr>Continguts  </vt:lpstr>
      <vt:lpstr>Tecnologies aplicades  </vt:lpstr>
      <vt:lpstr>Model arquitectònic: Patró MVC </vt:lpstr>
      <vt:lpstr>Disseny aplicat  </vt:lpstr>
      <vt:lpstr>Mòduls de l’aplicació  </vt:lpstr>
      <vt:lpstr>Objectius de negoci </vt:lpstr>
      <vt:lpstr>Requisits de tècnics de l’aplicació </vt:lpstr>
      <vt:lpstr>Diàlegs de l’aplicació</vt:lpstr>
      <vt:lpstr>Diàlegs de l’aplicació Vistes principals</vt:lpstr>
      <vt:lpstr>Diàlegs de l’aplicació</vt:lpstr>
      <vt:lpstr>Diàlegs de l’aplicació</vt:lpstr>
      <vt:lpstr>Diàlegs de l’aplicació</vt:lpstr>
      <vt:lpstr>Diàlegs de l’aplicació</vt:lpstr>
      <vt:lpstr>Diàlegs de l’aplicació</vt:lpstr>
      <vt:lpstr>Diàlegs de l’aplicació</vt:lpstr>
      <vt:lpstr>Diàlegs de l’aplicació</vt:lpstr>
      <vt:lpstr>Diàlegs de l’aplicació</vt:lpstr>
      <vt:lpstr>Diàlegs de l’aplicació</vt:lpstr>
      <vt:lpstr>Resultats del projecte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 de comandes, clients i comissions</dc:title>
  <dc:creator>daniel</dc:creator>
  <cp:lastModifiedBy>daniel</cp:lastModifiedBy>
  <cp:revision>6</cp:revision>
  <dcterms:created xsi:type="dcterms:W3CDTF">2018-06-17T14:25:13Z</dcterms:created>
  <dcterms:modified xsi:type="dcterms:W3CDTF">2018-06-17T15:15:22Z</dcterms:modified>
</cp:coreProperties>
</file>