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78" r:id="rId7"/>
    <p:sldId id="280" r:id="rId8"/>
    <p:sldId id="262" r:id="rId9"/>
    <p:sldId id="274" r:id="rId10"/>
    <p:sldId id="275" r:id="rId11"/>
    <p:sldId id="281" r:id="rId12"/>
    <p:sldId id="263" r:id="rId13"/>
    <p:sldId id="276" r:id="rId14"/>
    <p:sldId id="264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2" autoAdjust="0"/>
    <p:restoredTop sz="94704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4713F6-C186-4E97-91EE-F8C7863091D4}" type="doc">
      <dgm:prSet loTypeId="urn:microsoft.com/office/officeart/2005/8/layout/hList3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1EEC677-3F96-4588-9E44-5D6E6537206A}">
      <dgm:prSet phldrT="[Texto]"/>
      <dgm:spPr/>
      <dgm:t>
        <a:bodyPr/>
        <a:lstStyle/>
        <a:p>
          <a:r>
            <a:rPr lang="es-ES" dirty="0"/>
            <a:t>Criterios por los que se selecciona la plataforma Raspberry Pi</a:t>
          </a:r>
        </a:p>
      </dgm:t>
    </dgm:pt>
    <dgm:pt modelId="{86B8098D-CCCD-4763-9A88-3849DB6FE18F}" type="parTrans" cxnId="{F585988B-606E-4B16-81A8-3A84F0FEF762}">
      <dgm:prSet/>
      <dgm:spPr/>
      <dgm:t>
        <a:bodyPr/>
        <a:lstStyle/>
        <a:p>
          <a:endParaRPr lang="es-ES"/>
        </a:p>
      </dgm:t>
    </dgm:pt>
    <dgm:pt modelId="{07FD761E-9614-4E99-B22B-E3EA8212E2FC}" type="sibTrans" cxnId="{F585988B-606E-4B16-81A8-3A84F0FEF762}">
      <dgm:prSet/>
      <dgm:spPr/>
      <dgm:t>
        <a:bodyPr/>
        <a:lstStyle/>
        <a:p>
          <a:endParaRPr lang="es-ES"/>
        </a:p>
      </dgm:t>
    </dgm:pt>
    <dgm:pt modelId="{703060DE-60C3-4112-8D0C-D7A9E2D0D9A9}">
      <dgm:prSet phldrT="[Texto]"/>
      <dgm:spPr/>
      <dgm:t>
        <a:bodyPr/>
        <a:lstStyle/>
        <a:p>
          <a:r>
            <a:rPr lang="es-ES" dirty="0"/>
            <a:t>Ahorro de infraestructuras</a:t>
          </a:r>
        </a:p>
      </dgm:t>
    </dgm:pt>
    <dgm:pt modelId="{9177EA9A-76EA-4A23-9BAF-E358A1E45D2B}" type="parTrans" cxnId="{F287381F-9E07-4F84-BE07-FE162AD6E3DE}">
      <dgm:prSet/>
      <dgm:spPr/>
      <dgm:t>
        <a:bodyPr/>
        <a:lstStyle/>
        <a:p>
          <a:endParaRPr lang="es-ES"/>
        </a:p>
      </dgm:t>
    </dgm:pt>
    <dgm:pt modelId="{26E13EDD-E6DF-4C45-A60B-B8A2757863E8}" type="sibTrans" cxnId="{F287381F-9E07-4F84-BE07-FE162AD6E3DE}">
      <dgm:prSet/>
      <dgm:spPr/>
      <dgm:t>
        <a:bodyPr/>
        <a:lstStyle/>
        <a:p>
          <a:endParaRPr lang="es-ES"/>
        </a:p>
      </dgm:t>
    </dgm:pt>
    <dgm:pt modelId="{5FDB39EF-8097-4915-B624-9673F196611B}">
      <dgm:prSet phldrT="[Texto]"/>
      <dgm:spPr/>
      <dgm:t>
        <a:bodyPr/>
        <a:lstStyle/>
        <a:p>
          <a:r>
            <a:rPr lang="es-ES" dirty="0"/>
            <a:t>Disponibilidad de proyectos de seguridad abiertos</a:t>
          </a:r>
        </a:p>
      </dgm:t>
    </dgm:pt>
    <dgm:pt modelId="{96BCE198-84A4-48E1-86CF-94F87D02659B}" type="parTrans" cxnId="{922D9C52-D41B-4741-A9DA-B6E25ECE069F}">
      <dgm:prSet/>
      <dgm:spPr/>
      <dgm:t>
        <a:bodyPr/>
        <a:lstStyle/>
        <a:p>
          <a:endParaRPr lang="es-ES"/>
        </a:p>
      </dgm:t>
    </dgm:pt>
    <dgm:pt modelId="{5884AB86-DECB-404E-BE6B-6518E27A269B}" type="sibTrans" cxnId="{922D9C52-D41B-4741-A9DA-B6E25ECE069F}">
      <dgm:prSet/>
      <dgm:spPr/>
      <dgm:t>
        <a:bodyPr/>
        <a:lstStyle/>
        <a:p>
          <a:endParaRPr lang="es-ES"/>
        </a:p>
      </dgm:t>
    </dgm:pt>
    <dgm:pt modelId="{28DE8325-AF05-4EE1-B1E6-B83D9C7DF5C0}">
      <dgm:prSet/>
      <dgm:spPr/>
      <dgm:t>
        <a:bodyPr/>
        <a:lstStyle/>
        <a:p>
          <a:r>
            <a:rPr lang="es-ES" dirty="0"/>
            <a:t>Facilidad de uso</a:t>
          </a:r>
        </a:p>
      </dgm:t>
    </dgm:pt>
    <dgm:pt modelId="{31A57AE6-D6A4-430B-9ADC-E68C9E9F80F4}" type="parTrans" cxnId="{27BD7651-EC95-4954-BFD8-3E7F15DBFF28}">
      <dgm:prSet/>
      <dgm:spPr/>
      <dgm:t>
        <a:bodyPr/>
        <a:lstStyle/>
        <a:p>
          <a:endParaRPr lang="es-ES"/>
        </a:p>
      </dgm:t>
    </dgm:pt>
    <dgm:pt modelId="{9914DFE1-045E-4635-B9DD-3622C3CCBC1A}" type="sibTrans" cxnId="{27BD7651-EC95-4954-BFD8-3E7F15DBFF28}">
      <dgm:prSet/>
      <dgm:spPr/>
      <dgm:t>
        <a:bodyPr/>
        <a:lstStyle/>
        <a:p>
          <a:endParaRPr lang="es-ES"/>
        </a:p>
      </dgm:t>
    </dgm:pt>
    <dgm:pt modelId="{173028B1-A60A-495F-B0D3-E47FA8C85F51}">
      <dgm:prSet phldrT="[Texto]"/>
      <dgm:spPr/>
      <dgm:t>
        <a:bodyPr/>
        <a:lstStyle/>
        <a:p>
          <a:r>
            <a:rPr lang="es-ES" dirty="0"/>
            <a:t>Características hardware y software</a:t>
          </a:r>
        </a:p>
      </dgm:t>
    </dgm:pt>
    <dgm:pt modelId="{F3020A27-6EC2-4D05-9049-0EC55C5A7748}" type="parTrans" cxnId="{766ECBAA-C9C5-478A-ABCC-5DA9227D8A97}">
      <dgm:prSet/>
      <dgm:spPr/>
      <dgm:t>
        <a:bodyPr/>
        <a:lstStyle/>
        <a:p>
          <a:endParaRPr lang="es-ES"/>
        </a:p>
      </dgm:t>
    </dgm:pt>
    <dgm:pt modelId="{30798600-4B83-4009-BE0F-D18427DDA029}" type="sibTrans" cxnId="{766ECBAA-C9C5-478A-ABCC-5DA9227D8A97}">
      <dgm:prSet/>
      <dgm:spPr/>
      <dgm:t>
        <a:bodyPr/>
        <a:lstStyle/>
        <a:p>
          <a:endParaRPr lang="es-ES"/>
        </a:p>
      </dgm:t>
    </dgm:pt>
    <dgm:pt modelId="{3B5B9781-4EA2-47DA-9B47-F123669704C6}">
      <dgm:prSet/>
      <dgm:spPr/>
      <dgm:t>
        <a:bodyPr/>
        <a:lstStyle/>
        <a:p>
          <a:r>
            <a:rPr lang="es-ES" dirty="0"/>
            <a:t>Coste</a:t>
          </a:r>
        </a:p>
      </dgm:t>
    </dgm:pt>
    <dgm:pt modelId="{A6927A9C-AD94-4622-A96B-E42268FDF93F}" type="parTrans" cxnId="{5365901D-8179-4368-83F2-4DE0C0282B74}">
      <dgm:prSet/>
      <dgm:spPr/>
      <dgm:t>
        <a:bodyPr/>
        <a:lstStyle/>
        <a:p>
          <a:endParaRPr lang="es-ES"/>
        </a:p>
      </dgm:t>
    </dgm:pt>
    <dgm:pt modelId="{82772C88-9311-4B1E-B010-7FB3CF723E6C}" type="sibTrans" cxnId="{5365901D-8179-4368-83F2-4DE0C0282B74}">
      <dgm:prSet/>
      <dgm:spPr/>
      <dgm:t>
        <a:bodyPr/>
        <a:lstStyle/>
        <a:p>
          <a:endParaRPr lang="es-ES"/>
        </a:p>
      </dgm:t>
    </dgm:pt>
    <dgm:pt modelId="{AAE55433-9358-4E10-8592-BA4FC55C8852}">
      <dgm:prSet/>
      <dgm:spPr/>
      <dgm:t>
        <a:bodyPr/>
        <a:lstStyle/>
        <a:p>
          <a:r>
            <a:rPr lang="es-ES" dirty="0"/>
            <a:t>Escalabilidad</a:t>
          </a:r>
        </a:p>
      </dgm:t>
    </dgm:pt>
    <dgm:pt modelId="{697703D0-DB54-42F1-9819-4F065B07E4F4}" type="sibTrans" cxnId="{DAFD1122-0265-4872-83E8-FCBE5267FD25}">
      <dgm:prSet/>
      <dgm:spPr/>
      <dgm:t>
        <a:bodyPr/>
        <a:lstStyle/>
        <a:p>
          <a:endParaRPr lang="es-ES"/>
        </a:p>
      </dgm:t>
    </dgm:pt>
    <dgm:pt modelId="{31E9B742-7D94-4372-9E0C-03DFFF9056A3}" type="parTrans" cxnId="{DAFD1122-0265-4872-83E8-FCBE5267FD25}">
      <dgm:prSet/>
      <dgm:spPr/>
      <dgm:t>
        <a:bodyPr/>
        <a:lstStyle/>
        <a:p>
          <a:endParaRPr lang="es-ES"/>
        </a:p>
      </dgm:t>
    </dgm:pt>
    <dgm:pt modelId="{22830AA8-19D8-413B-95F0-3FAFABA2F848}" type="pres">
      <dgm:prSet presAssocID="{0C4713F6-C186-4E97-91EE-F8C7863091D4}" presName="composite" presStyleCnt="0">
        <dgm:presLayoutVars>
          <dgm:chMax val="1"/>
          <dgm:dir/>
          <dgm:resizeHandles val="exact"/>
        </dgm:presLayoutVars>
      </dgm:prSet>
      <dgm:spPr/>
    </dgm:pt>
    <dgm:pt modelId="{2087E847-E691-4654-B571-F3233B43D6DE}" type="pres">
      <dgm:prSet presAssocID="{91EEC677-3F96-4588-9E44-5D6E6537206A}" presName="roof" presStyleLbl="dkBgShp" presStyleIdx="0" presStyleCnt="2"/>
      <dgm:spPr/>
    </dgm:pt>
    <dgm:pt modelId="{A9790EFD-C263-4329-AC35-6DA1611F1A8D}" type="pres">
      <dgm:prSet presAssocID="{91EEC677-3F96-4588-9E44-5D6E6537206A}" presName="pillars" presStyleCnt="0"/>
      <dgm:spPr/>
    </dgm:pt>
    <dgm:pt modelId="{7A3830CB-706B-4773-992A-63423CEC64C0}" type="pres">
      <dgm:prSet presAssocID="{91EEC677-3F96-4588-9E44-5D6E6537206A}" presName="pillar1" presStyleLbl="node1" presStyleIdx="0" presStyleCnt="6" custLinFactX="200293" custLinFactNeighborX="300000" custLinFactNeighborY="0">
        <dgm:presLayoutVars>
          <dgm:bulletEnabled val="1"/>
        </dgm:presLayoutVars>
      </dgm:prSet>
      <dgm:spPr/>
    </dgm:pt>
    <dgm:pt modelId="{03DBDCCA-9EF1-4076-A626-CCAAE76A6A66}" type="pres">
      <dgm:prSet presAssocID="{5FDB39EF-8097-4915-B624-9673F196611B}" presName="pillarX" presStyleLbl="node1" presStyleIdx="1" presStyleCnt="6">
        <dgm:presLayoutVars>
          <dgm:bulletEnabled val="1"/>
        </dgm:presLayoutVars>
      </dgm:prSet>
      <dgm:spPr/>
    </dgm:pt>
    <dgm:pt modelId="{CA971DD4-A5F5-4D6A-91C0-2A92DFAF0FE0}" type="pres">
      <dgm:prSet presAssocID="{173028B1-A60A-495F-B0D3-E47FA8C85F51}" presName="pillarX" presStyleLbl="node1" presStyleIdx="2" presStyleCnt="6">
        <dgm:presLayoutVars>
          <dgm:bulletEnabled val="1"/>
        </dgm:presLayoutVars>
      </dgm:prSet>
      <dgm:spPr/>
    </dgm:pt>
    <dgm:pt modelId="{253F4577-D2BB-4701-BF55-568341B97729}" type="pres">
      <dgm:prSet presAssocID="{28DE8325-AF05-4EE1-B1E6-B83D9C7DF5C0}" presName="pillarX" presStyleLbl="node1" presStyleIdx="3" presStyleCnt="6">
        <dgm:presLayoutVars>
          <dgm:bulletEnabled val="1"/>
        </dgm:presLayoutVars>
      </dgm:prSet>
      <dgm:spPr/>
    </dgm:pt>
    <dgm:pt modelId="{E5A775B0-C973-4ABB-A7B5-24439EC41E1B}" type="pres">
      <dgm:prSet presAssocID="{AAE55433-9358-4E10-8592-BA4FC55C8852}" presName="pillarX" presStyleLbl="node1" presStyleIdx="4" presStyleCnt="6">
        <dgm:presLayoutVars>
          <dgm:bulletEnabled val="1"/>
        </dgm:presLayoutVars>
      </dgm:prSet>
      <dgm:spPr/>
    </dgm:pt>
    <dgm:pt modelId="{FD760E84-7636-4E56-A000-1AA5B0086716}" type="pres">
      <dgm:prSet presAssocID="{3B5B9781-4EA2-47DA-9B47-F123669704C6}" presName="pillarX" presStyleLbl="node1" presStyleIdx="5" presStyleCnt="6" custLinFactX="-200293" custLinFactNeighborX="-300000" custLinFactNeighborY="0">
        <dgm:presLayoutVars>
          <dgm:bulletEnabled val="1"/>
        </dgm:presLayoutVars>
      </dgm:prSet>
      <dgm:spPr/>
    </dgm:pt>
    <dgm:pt modelId="{55AF70E1-D81A-423F-B206-831CFD281D53}" type="pres">
      <dgm:prSet presAssocID="{91EEC677-3F96-4588-9E44-5D6E6537206A}" presName="base" presStyleLbl="dkBgShp" presStyleIdx="1" presStyleCnt="2"/>
      <dgm:spPr/>
    </dgm:pt>
  </dgm:ptLst>
  <dgm:cxnLst>
    <dgm:cxn modelId="{5365901D-8179-4368-83F2-4DE0C0282B74}" srcId="{91EEC677-3F96-4588-9E44-5D6E6537206A}" destId="{3B5B9781-4EA2-47DA-9B47-F123669704C6}" srcOrd="5" destOrd="0" parTransId="{A6927A9C-AD94-4622-A96B-E42268FDF93F}" sibTransId="{82772C88-9311-4B1E-B010-7FB3CF723E6C}"/>
    <dgm:cxn modelId="{F287381F-9E07-4F84-BE07-FE162AD6E3DE}" srcId="{91EEC677-3F96-4588-9E44-5D6E6537206A}" destId="{703060DE-60C3-4112-8D0C-D7A9E2D0D9A9}" srcOrd="0" destOrd="0" parTransId="{9177EA9A-76EA-4A23-9BAF-E358A1E45D2B}" sibTransId="{26E13EDD-E6DF-4C45-A60B-B8A2757863E8}"/>
    <dgm:cxn modelId="{DAFD1122-0265-4872-83E8-FCBE5267FD25}" srcId="{91EEC677-3F96-4588-9E44-5D6E6537206A}" destId="{AAE55433-9358-4E10-8592-BA4FC55C8852}" srcOrd="4" destOrd="0" parTransId="{31E9B742-7D94-4372-9E0C-03DFFF9056A3}" sibTransId="{697703D0-DB54-42F1-9819-4F065B07E4F4}"/>
    <dgm:cxn modelId="{34BA6E64-AE8A-49DC-ACA5-148E3AB710BD}" type="presOf" srcId="{0C4713F6-C186-4E97-91EE-F8C7863091D4}" destId="{22830AA8-19D8-413B-95F0-3FAFABA2F848}" srcOrd="0" destOrd="0" presId="urn:microsoft.com/office/officeart/2005/8/layout/hList3"/>
    <dgm:cxn modelId="{F63B974A-1F1D-422F-B792-211ECDAD646B}" type="presOf" srcId="{5FDB39EF-8097-4915-B624-9673F196611B}" destId="{03DBDCCA-9EF1-4076-A626-CCAAE76A6A66}" srcOrd="0" destOrd="0" presId="urn:microsoft.com/office/officeart/2005/8/layout/hList3"/>
    <dgm:cxn modelId="{1EC5A64A-3A5B-414D-97C0-0E4F782E5B39}" type="presOf" srcId="{28DE8325-AF05-4EE1-B1E6-B83D9C7DF5C0}" destId="{253F4577-D2BB-4701-BF55-568341B97729}" srcOrd="0" destOrd="0" presId="urn:microsoft.com/office/officeart/2005/8/layout/hList3"/>
    <dgm:cxn modelId="{5FA5594D-B3D5-48DC-A81B-A19D92151630}" type="presOf" srcId="{173028B1-A60A-495F-B0D3-E47FA8C85F51}" destId="{CA971DD4-A5F5-4D6A-91C0-2A92DFAF0FE0}" srcOrd="0" destOrd="0" presId="urn:microsoft.com/office/officeart/2005/8/layout/hList3"/>
    <dgm:cxn modelId="{27BD7651-EC95-4954-BFD8-3E7F15DBFF28}" srcId="{91EEC677-3F96-4588-9E44-5D6E6537206A}" destId="{28DE8325-AF05-4EE1-B1E6-B83D9C7DF5C0}" srcOrd="3" destOrd="0" parTransId="{31A57AE6-D6A4-430B-9ADC-E68C9E9F80F4}" sibTransId="{9914DFE1-045E-4635-B9DD-3622C3CCBC1A}"/>
    <dgm:cxn modelId="{922D9C52-D41B-4741-A9DA-B6E25ECE069F}" srcId="{91EEC677-3F96-4588-9E44-5D6E6537206A}" destId="{5FDB39EF-8097-4915-B624-9673F196611B}" srcOrd="1" destOrd="0" parTransId="{96BCE198-84A4-48E1-86CF-94F87D02659B}" sibTransId="{5884AB86-DECB-404E-BE6B-6518E27A269B}"/>
    <dgm:cxn modelId="{C514F789-B28C-459D-ADAB-10DB9D0D067C}" type="presOf" srcId="{91EEC677-3F96-4588-9E44-5D6E6537206A}" destId="{2087E847-E691-4654-B571-F3233B43D6DE}" srcOrd="0" destOrd="0" presId="urn:microsoft.com/office/officeart/2005/8/layout/hList3"/>
    <dgm:cxn modelId="{F585988B-606E-4B16-81A8-3A84F0FEF762}" srcId="{0C4713F6-C186-4E97-91EE-F8C7863091D4}" destId="{91EEC677-3F96-4588-9E44-5D6E6537206A}" srcOrd="0" destOrd="0" parTransId="{86B8098D-CCCD-4763-9A88-3849DB6FE18F}" sibTransId="{07FD761E-9614-4E99-B22B-E3EA8212E2FC}"/>
    <dgm:cxn modelId="{5AC7F88C-0C96-492A-96E8-3E53BB969BC0}" type="presOf" srcId="{703060DE-60C3-4112-8D0C-D7A9E2D0D9A9}" destId="{7A3830CB-706B-4773-992A-63423CEC64C0}" srcOrd="0" destOrd="0" presId="urn:microsoft.com/office/officeart/2005/8/layout/hList3"/>
    <dgm:cxn modelId="{94C7CDA4-F549-471F-9E2E-C61E7B7BFD49}" type="presOf" srcId="{3B5B9781-4EA2-47DA-9B47-F123669704C6}" destId="{FD760E84-7636-4E56-A000-1AA5B0086716}" srcOrd="0" destOrd="0" presId="urn:microsoft.com/office/officeart/2005/8/layout/hList3"/>
    <dgm:cxn modelId="{766ECBAA-C9C5-478A-ABCC-5DA9227D8A97}" srcId="{91EEC677-3F96-4588-9E44-5D6E6537206A}" destId="{173028B1-A60A-495F-B0D3-E47FA8C85F51}" srcOrd="2" destOrd="0" parTransId="{F3020A27-6EC2-4D05-9049-0EC55C5A7748}" sibTransId="{30798600-4B83-4009-BE0F-D18427DDA029}"/>
    <dgm:cxn modelId="{132031BE-15BD-4FA0-8F94-23EBAC6045EF}" type="presOf" srcId="{AAE55433-9358-4E10-8592-BA4FC55C8852}" destId="{E5A775B0-C973-4ABB-A7B5-24439EC41E1B}" srcOrd="0" destOrd="0" presId="urn:microsoft.com/office/officeart/2005/8/layout/hList3"/>
    <dgm:cxn modelId="{1393B4BE-39BC-432F-BEC5-75C3E0AE25D9}" type="presParOf" srcId="{22830AA8-19D8-413B-95F0-3FAFABA2F848}" destId="{2087E847-E691-4654-B571-F3233B43D6DE}" srcOrd="0" destOrd="0" presId="urn:microsoft.com/office/officeart/2005/8/layout/hList3"/>
    <dgm:cxn modelId="{ADAB0FDC-5278-4D92-B605-0F7ABF811B33}" type="presParOf" srcId="{22830AA8-19D8-413B-95F0-3FAFABA2F848}" destId="{A9790EFD-C263-4329-AC35-6DA1611F1A8D}" srcOrd="1" destOrd="0" presId="urn:microsoft.com/office/officeart/2005/8/layout/hList3"/>
    <dgm:cxn modelId="{BC66684B-A1E2-4284-95F1-705752EC02F0}" type="presParOf" srcId="{A9790EFD-C263-4329-AC35-6DA1611F1A8D}" destId="{7A3830CB-706B-4773-992A-63423CEC64C0}" srcOrd="0" destOrd="0" presId="urn:microsoft.com/office/officeart/2005/8/layout/hList3"/>
    <dgm:cxn modelId="{AF48C5CC-E96D-4882-9736-46D1B7EFF152}" type="presParOf" srcId="{A9790EFD-C263-4329-AC35-6DA1611F1A8D}" destId="{03DBDCCA-9EF1-4076-A626-CCAAE76A6A66}" srcOrd="1" destOrd="0" presId="urn:microsoft.com/office/officeart/2005/8/layout/hList3"/>
    <dgm:cxn modelId="{4A839635-114B-4CC1-BDD9-AE4A37570123}" type="presParOf" srcId="{A9790EFD-C263-4329-AC35-6DA1611F1A8D}" destId="{CA971DD4-A5F5-4D6A-91C0-2A92DFAF0FE0}" srcOrd="2" destOrd="0" presId="urn:microsoft.com/office/officeart/2005/8/layout/hList3"/>
    <dgm:cxn modelId="{E9CC4A19-044E-470D-9794-D1D6BA6765E0}" type="presParOf" srcId="{A9790EFD-C263-4329-AC35-6DA1611F1A8D}" destId="{253F4577-D2BB-4701-BF55-568341B97729}" srcOrd="3" destOrd="0" presId="urn:microsoft.com/office/officeart/2005/8/layout/hList3"/>
    <dgm:cxn modelId="{82196A32-984F-4B8D-A49C-A201F89CD94F}" type="presParOf" srcId="{A9790EFD-C263-4329-AC35-6DA1611F1A8D}" destId="{E5A775B0-C973-4ABB-A7B5-24439EC41E1B}" srcOrd="4" destOrd="0" presId="urn:microsoft.com/office/officeart/2005/8/layout/hList3"/>
    <dgm:cxn modelId="{3798F22C-BA5E-420E-86D9-7891F0D9604D}" type="presParOf" srcId="{A9790EFD-C263-4329-AC35-6DA1611F1A8D}" destId="{FD760E84-7636-4E56-A000-1AA5B0086716}" srcOrd="5" destOrd="0" presId="urn:microsoft.com/office/officeart/2005/8/layout/hList3"/>
    <dgm:cxn modelId="{5BDEF46A-2849-4F0B-8EB5-EE1C2161C3EC}" type="presParOf" srcId="{22830AA8-19D8-413B-95F0-3FAFABA2F848}" destId="{55AF70E1-D81A-423F-B206-831CFD281D5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4713F6-C186-4E97-91EE-F8C7863091D4}" type="doc">
      <dgm:prSet loTypeId="urn:microsoft.com/office/officeart/2005/8/layout/hList3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1EEC677-3F96-4588-9E44-5D6E6537206A}">
      <dgm:prSet phldrT="[Texto]"/>
      <dgm:spPr/>
      <dgm:t>
        <a:bodyPr/>
        <a:lstStyle/>
        <a:p>
          <a:r>
            <a:rPr lang="es-ES" dirty="0"/>
            <a:t>Criterios por los que se selecciona el protocolo </a:t>
          </a:r>
          <a:r>
            <a:rPr lang="es-ES" dirty="0" err="1"/>
            <a:t>OpenVPN</a:t>
          </a:r>
          <a:endParaRPr lang="es-ES" dirty="0"/>
        </a:p>
      </dgm:t>
    </dgm:pt>
    <dgm:pt modelId="{86B8098D-CCCD-4763-9A88-3849DB6FE18F}" type="parTrans" cxnId="{F585988B-606E-4B16-81A8-3A84F0FEF762}">
      <dgm:prSet/>
      <dgm:spPr/>
      <dgm:t>
        <a:bodyPr/>
        <a:lstStyle/>
        <a:p>
          <a:endParaRPr lang="es-ES"/>
        </a:p>
      </dgm:t>
    </dgm:pt>
    <dgm:pt modelId="{07FD761E-9614-4E99-B22B-E3EA8212E2FC}" type="sibTrans" cxnId="{F585988B-606E-4B16-81A8-3A84F0FEF762}">
      <dgm:prSet/>
      <dgm:spPr/>
      <dgm:t>
        <a:bodyPr/>
        <a:lstStyle/>
        <a:p>
          <a:endParaRPr lang="es-ES"/>
        </a:p>
      </dgm:t>
    </dgm:pt>
    <dgm:pt modelId="{703060DE-60C3-4112-8D0C-D7A9E2D0D9A9}">
      <dgm:prSet phldrT="[Texto]"/>
      <dgm:spPr/>
      <dgm:t>
        <a:bodyPr/>
        <a:lstStyle/>
        <a:p>
          <a:r>
            <a:rPr lang="es-ES" dirty="0"/>
            <a:t>Alta Velocidad VPN</a:t>
          </a:r>
        </a:p>
      </dgm:t>
    </dgm:pt>
    <dgm:pt modelId="{9177EA9A-76EA-4A23-9BAF-E358A1E45D2B}" type="parTrans" cxnId="{F287381F-9E07-4F84-BE07-FE162AD6E3DE}">
      <dgm:prSet/>
      <dgm:spPr/>
      <dgm:t>
        <a:bodyPr/>
        <a:lstStyle/>
        <a:p>
          <a:endParaRPr lang="es-ES"/>
        </a:p>
      </dgm:t>
    </dgm:pt>
    <dgm:pt modelId="{26E13EDD-E6DF-4C45-A60B-B8A2757863E8}" type="sibTrans" cxnId="{F287381F-9E07-4F84-BE07-FE162AD6E3DE}">
      <dgm:prSet/>
      <dgm:spPr/>
      <dgm:t>
        <a:bodyPr/>
        <a:lstStyle/>
        <a:p>
          <a:endParaRPr lang="es-ES"/>
        </a:p>
      </dgm:t>
    </dgm:pt>
    <dgm:pt modelId="{5FDB39EF-8097-4915-B624-9673F196611B}">
      <dgm:prSet phldrT="[Texto]"/>
      <dgm:spPr/>
      <dgm:t>
        <a:bodyPr/>
        <a:lstStyle/>
        <a:p>
          <a:r>
            <a:rPr lang="es-ES" dirty="0"/>
            <a:t>Máxima encriptación mediante certificados.</a:t>
          </a:r>
        </a:p>
      </dgm:t>
    </dgm:pt>
    <dgm:pt modelId="{96BCE198-84A4-48E1-86CF-94F87D02659B}" type="parTrans" cxnId="{922D9C52-D41B-4741-A9DA-B6E25ECE069F}">
      <dgm:prSet/>
      <dgm:spPr/>
      <dgm:t>
        <a:bodyPr/>
        <a:lstStyle/>
        <a:p>
          <a:endParaRPr lang="es-ES"/>
        </a:p>
      </dgm:t>
    </dgm:pt>
    <dgm:pt modelId="{5884AB86-DECB-404E-BE6B-6518E27A269B}" type="sibTrans" cxnId="{922D9C52-D41B-4741-A9DA-B6E25ECE069F}">
      <dgm:prSet/>
      <dgm:spPr/>
      <dgm:t>
        <a:bodyPr/>
        <a:lstStyle/>
        <a:p>
          <a:endParaRPr lang="es-ES"/>
        </a:p>
      </dgm:t>
    </dgm:pt>
    <dgm:pt modelId="{28DE8325-AF05-4EE1-B1E6-B83D9C7DF5C0}">
      <dgm:prSet/>
      <dgm:spPr/>
      <dgm:t>
        <a:bodyPr/>
        <a:lstStyle/>
        <a:p>
          <a:r>
            <a:rPr lang="es-ES" dirty="0"/>
            <a:t>Estable</a:t>
          </a:r>
        </a:p>
      </dgm:t>
    </dgm:pt>
    <dgm:pt modelId="{31A57AE6-D6A4-430B-9ADC-E68C9E9F80F4}" type="parTrans" cxnId="{27BD7651-EC95-4954-BFD8-3E7F15DBFF28}">
      <dgm:prSet/>
      <dgm:spPr/>
      <dgm:t>
        <a:bodyPr/>
        <a:lstStyle/>
        <a:p>
          <a:endParaRPr lang="es-ES"/>
        </a:p>
      </dgm:t>
    </dgm:pt>
    <dgm:pt modelId="{9914DFE1-045E-4635-B9DD-3622C3CCBC1A}" type="sibTrans" cxnId="{27BD7651-EC95-4954-BFD8-3E7F15DBFF28}">
      <dgm:prSet/>
      <dgm:spPr/>
      <dgm:t>
        <a:bodyPr/>
        <a:lstStyle/>
        <a:p>
          <a:endParaRPr lang="es-ES"/>
        </a:p>
      </dgm:t>
    </dgm:pt>
    <dgm:pt modelId="{AAE55433-9358-4E10-8592-BA4FC55C8852}">
      <dgm:prSet/>
      <dgm:spPr/>
      <dgm:t>
        <a:bodyPr/>
        <a:lstStyle/>
        <a:p>
          <a:r>
            <a:rPr lang="es-ES" dirty="0"/>
            <a:t>Compatible con diferentes sistemas operativos</a:t>
          </a:r>
        </a:p>
      </dgm:t>
    </dgm:pt>
    <dgm:pt modelId="{31E9B742-7D94-4372-9E0C-03DFFF9056A3}" type="parTrans" cxnId="{DAFD1122-0265-4872-83E8-FCBE5267FD25}">
      <dgm:prSet/>
      <dgm:spPr/>
      <dgm:t>
        <a:bodyPr/>
        <a:lstStyle/>
        <a:p>
          <a:endParaRPr lang="es-ES"/>
        </a:p>
      </dgm:t>
    </dgm:pt>
    <dgm:pt modelId="{697703D0-DB54-42F1-9819-4F065B07E4F4}" type="sibTrans" cxnId="{DAFD1122-0265-4872-83E8-FCBE5267FD25}">
      <dgm:prSet/>
      <dgm:spPr/>
      <dgm:t>
        <a:bodyPr/>
        <a:lstStyle/>
        <a:p>
          <a:endParaRPr lang="es-ES"/>
        </a:p>
      </dgm:t>
    </dgm:pt>
    <dgm:pt modelId="{3B5B9781-4EA2-47DA-9B47-F123669704C6}">
      <dgm:prSet/>
      <dgm:spPr/>
      <dgm:t>
        <a:bodyPr/>
        <a:lstStyle/>
        <a:p>
          <a:r>
            <a:rPr lang="es-ES" dirty="0"/>
            <a:t>Sencillo de implementar</a:t>
          </a:r>
        </a:p>
      </dgm:t>
    </dgm:pt>
    <dgm:pt modelId="{A6927A9C-AD94-4622-A96B-E42268FDF93F}" type="parTrans" cxnId="{5365901D-8179-4368-83F2-4DE0C0282B74}">
      <dgm:prSet/>
      <dgm:spPr/>
      <dgm:t>
        <a:bodyPr/>
        <a:lstStyle/>
        <a:p>
          <a:endParaRPr lang="es-ES"/>
        </a:p>
      </dgm:t>
    </dgm:pt>
    <dgm:pt modelId="{82772C88-9311-4B1E-B010-7FB3CF723E6C}" type="sibTrans" cxnId="{5365901D-8179-4368-83F2-4DE0C0282B74}">
      <dgm:prSet/>
      <dgm:spPr/>
      <dgm:t>
        <a:bodyPr/>
        <a:lstStyle/>
        <a:p>
          <a:endParaRPr lang="es-ES"/>
        </a:p>
      </dgm:t>
    </dgm:pt>
    <dgm:pt modelId="{22830AA8-19D8-413B-95F0-3FAFABA2F848}" type="pres">
      <dgm:prSet presAssocID="{0C4713F6-C186-4E97-91EE-F8C7863091D4}" presName="composite" presStyleCnt="0">
        <dgm:presLayoutVars>
          <dgm:chMax val="1"/>
          <dgm:dir/>
          <dgm:resizeHandles val="exact"/>
        </dgm:presLayoutVars>
      </dgm:prSet>
      <dgm:spPr/>
    </dgm:pt>
    <dgm:pt modelId="{2087E847-E691-4654-B571-F3233B43D6DE}" type="pres">
      <dgm:prSet presAssocID="{91EEC677-3F96-4588-9E44-5D6E6537206A}" presName="roof" presStyleLbl="dkBgShp" presStyleIdx="0" presStyleCnt="2"/>
      <dgm:spPr/>
    </dgm:pt>
    <dgm:pt modelId="{A9790EFD-C263-4329-AC35-6DA1611F1A8D}" type="pres">
      <dgm:prSet presAssocID="{91EEC677-3F96-4588-9E44-5D6E6537206A}" presName="pillars" presStyleCnt="0"/>
      <dgm:spPr/>
    </dgm:pt>
    <dgm:pt modelId="{7A3830CB-706B-4773-992A-63423CEC64C0}" type="pres">
      <dgm:prSet presAssocID="{91EEC677-3F96-4588-9E44-5D6E6537206A}" presName="pillar1" presStyleLbl="node1" presStyleIdx="0" presStyleCnt="5" custLinFactX="200293" custLinFactNeighborX="300000" custLinFactNeighborY="0">
        <dgm:presLayoutVars>
          <dgm:bulletEnabled val="1"/>
        </dgm:presLayoutVars>
      </dgm:prSet>
      <dgm:spPr/>
    </dgm:pt>
    <dgm:pt modelId="{03DBDCCA-9EF1-4076-A626-CCAAE76A6A66}" type="pres">
      <dgm:prSet presAssocID="{5FDB39EF-8097-4915-B624-9673F196611B}" presName="pillarX" presStyleLbl="node1" presStyleIdx="1" presStyleCnt="5">
        <dgm:presLayoutVars>
          <dgm:bulletEnabled val="1"/>
        </dgm:presLayoutVars>
      </dgm:prSet>
      <dgm:spPr/>
    </dgm:pt>
    <dgm:pt modelId="{253F4577-D2BB-4701-BF55-568341B97729}" type="pres">
      <dgm:prSet presAssocID="{28DE8325-AF05-4EE1-B1E6-B83D9C7DF5C0}" presName="pillarX" presStyleLbl="node1" presStyleIdx="2" presStyleCnt="5">
        <dgm:presLayoutVars>
          <dgm:bulletEnabled val="1"/>
        </dgm:presLayoutVars>
      </dgm:prSet>
      <dgm:spPr/>
    </dgm:pt>
    <dgm:pt modelId="{E5A775B0-C973-4ABB-A7B5-24439EC41E1B}" type="pres">
      <dgm:prSet presAssocID="{AAE55433-9358-4E10-8592-BA4FC55C8852}" presName="pillarX" presStyleLbl="node1" presStyleIdx="3" presStyleCnt="5">
        <dgm:presLayoutVars>
          <dgm:bulletEnabled val="1"/>
        </dgm:presLayoutVars>
      </dgm:prSet>
      <dgm:spPr/>
    </dgm:pt>
    <dgm:pt modelId="{FD760E84-7636-4E56-A000-1AA5B0086716}" type="pres">
      <dgm:prSet presAssocID="{3B5B9781-4EA2-47DA-9B47-F123669704C6}" presName="pillarX" presStyleLbl="node1" presStyleIdx="4" presStyleCnt="5" custLinFactX="-200293" custLinFactNeighborX="-300000" custLinFactNeighborY="0">
        <dgm:presLayoutVars>
          <dgm:bulletEnabled val="1"/>
        </dgm:presLayoutVars>
      </dgm:prSet>
      <dgm:spPr/>
    </dgm:pt>
    <dgm:pt modelId="{55AF70E1-D81A-423F-B206-831CFD281D53}" type="pres">
      <dgm:prSet presAssocID="{91EEC677-3F96-4588-9E44-5D6E6537206A}" presName="base" presStyleLbl="dkBgShp" presStyleIdx="1" presStyleCnt="2"/>
      <dgm:spPr/>
    </dgm:pt>
  </dgm:ptLst>
  <dgm:cxnLst>
    <dgm:cxn modelId="{5365901D-8179-4368-83F2-4DE0C0282B74}" srcId="{91EEC677-3F96-4588-9E44-5D6E6537206A}" destId="{3B5B9781-4EA2-47DA-9B47-F123669704C6}" srcOrd="4" destOrd="0" parTransId="{A6927A9C-AD94-4622-A96B-E42268FDF93F}" sibTransId="{82772C88-9311-4B1E-B010-7FB3CF723E6C}"/>
    <dgm:cxn modelId="{F287381F-9E07-4F84-BE07-FE162AD6E3DE}" srcId="{91EEC677-3F96-4588-9E44-5D6E6537206A}" destId="{703060DE-60C3-4112-8D0C-D7A9E2D0D9A9}" srcOrd="0" destOrd="0" parTransId="{9177EA9A-76EA-4A23-9BAF-E358A1E45D2B}" sibTransId="{26E13EDD-E6DF-4C45-A60B-B8A2757863E8}"/>
    <dgm:cxn modelId="{DAFD1122-0265-4872-83E8-FCBE5267FD25}" srcId="{91EEC677-3F96-4588-9E44-5D6E6537206A}" destId="{AAE55433-9358-4E10-8592-BA4FC55C8852}" srcOrd="3" destOrd="0" parTransId="{31E9B742-7D94-4372-9E0C-03DFFF9056A3}" sibTransId="{697703D0-DB54-42F1-9819-4F065B07E4F4}"/>
    <dgm:cxn modelId="{34BA6E64-AE8A-49DC-ACA5-148E3AB710BD}" type="presOf" srcId="{0C4713F6-C186-4E97-91EE-F8C7863091D4}" destId="{22830AA8-19D8-413B-95F0-3FAFABA2F848}" srcOrd="0" destOrd="0" presId="urn:microsoft.com/office/officeart/2005/8/layout/hList3"/>
    <dgm:cxn modelId="{F63B974A-1F1D-422F-B792-211ECDAD646B}" type="presOf" srcId="{5FDB39EF-8097-4915-B624-9673F196611B}" destId="{03DBDCCA-9EF1-4076-A626-CCAAE76A6A66}" srcOrd="0" destOrd="0" presId="urn:microsoft.com/office/officeart/2005/8/layout/hList3"/>
    <dgm:cxn modelId="{1EC5A64A-3A5B-414D-97C0-0E4F782E5B39}" type="presOf" srcId="{28DE8325-AF05-4EE1-B1E6-B83D9C7DF5C0}" destId="{253F4577-D2BB-4701-BF55-568341B97729}" srcOrd="0" destOrd="0" presId="urn:microsoft.com/office/officeart/2005/8/layout/hList3"/>
    <dgm:cxn modelId="{27BD7651-EC95-4954-BFD8-3E7F15DBFF28}" srcId="{91EEC677-3F96-4588-9E44-5D6E6537206A}" destId="{28DE8325-AF05-4EE1-B1E6-B83D9C7DF5C0}" srcOrd="2" destOrd="0" parTransId="{31A57AE6-D6A4-430B-9ADC-E68C9E9F80F4}" sibTransId="{9914DFE1-045E-4635-B9DD-3622C3CCBC1A}"/>
    <dgm:cxn modelId="{922D9C52-D41B-4741-A9DA-B6E25ECE069F}" srcId="{91EEC677-3F96-4588-9E44-5D6E6537206A}" destId="{5FDB39EF-8097-4915-B624-9673F196611B}" srcOrd="1" destOrd="0" parTransId="{96BCE198-84A4-48E1-86CF-94F87D02659B}" sibTransId="{5884AB86-DECB-404E-BE6B-6518E27A269B}"/>
    <dgm:cxn modelId="{C514F789-B28C-459D-ADAB-10DB9D0D067C}" type="presOf" srcId="{91EEC677-3F96-4588-9E44-5D6E6537206A}" destId="{2087E847-E691-4654-B571-F3233B43D6DE}" srcOrd="0" destOrd="0" presId="urn:microsoft.com/office/officeart/2005/8/layout/hList3"/>
    <dgm:cxn modelId="{F585988B-606E-4B16-81A8-3A84F0FEF762}" srcId="{0C4713F6-C186-4E97-91EE-F8C7863091D4}" destId="{91EEC677-3F96-4588-9E44-5D6E6537206A}" srcOrd="0" destOrd="0" parTransId="{86B8098D-CCCD-4763-9A88-3849DB6FE18F}" sibTransId="{07FD761E-9614-4E99-B22B-E3EA8212E2FC}"/>
    <dgm:cxn modelId="{5AC7F88C-0C96-492A-96E8-3E53BB969BC0}" type="presOf" srcId="{703060DE-60C3-4112-8D0C-D7A9E2D0D9A9}" destId="{7A3830CB-706B-4773-992A-63423CEC64C0}" srcOrd="0" destOrd="0" presId="urn:microsoft.com/office/officeart/2005/8/layout/hList3"/>
    <dgm:cxn modelId="{94C7CDA4-F549-471F-9E2E-C61E7B7BFD49}" type="presOf" srcId="{3B5B9781-4EA2-47DA-9B47-F123669704C6}" destId="{FD760E84-7636-4E56-A000-1AA5B0086716}" srcOrd="0" destOrd="0" presId="urn:microsoft.com/office/officeart/2005/8/layout/hList3"/>
    <dgm:cxn modelId="{132031BE-15BD-4FA0-8F94-23EBAC6045EF}" type="presOf" srcId="{AAE55433-9358-4E10-8592-BA4FC55C8852}" destId="{E5A775B0-C973-4ABB-A7B5-24439EC41E1B}" srcOrd="0" destOrd="0" presId="urn:microsoft.com/office/officeart/2005/8/layout/hList3"/>
    <dgm:cxn modelId="{1393B4BE-39BC-432F-BEC5-75C3E0AE25D9}" type="presParOf" srcId="{22830AA8-19D8-413B-95F0-3FAFABA2F848}" destId="{2087E847-E691-4654-B571-F3233B43D6DE}" srcOrd="0" destOrd="0" presId="urn:microsoft.com/office/officeart/2005/8/layout/hList3"/>
    <dgm:cxn modelId="{ADAB0FDC-5278-4D92-B605-0F7ABF811B33}" type="presParOf" srcId="{22830AA8-19D8-413B-95F0-3FAFABA2F848}" destId="{A9790EFD-C263-4329-AC35-6DA1611F1A8D}" srcOrd="1" destOrd="0" presId="urn:microsoft.com/office/officeart/2005/8/layout/hList3"/>
    <dgm:cxn modelId="{BC66684B-A1E2-4284-95F1-705752EC02F0}" type="presParOf" srcId="{A9790EFD-C263-4329-AC35-6DA1611F1A8D}" destId="{7A3830CB-706B-4773-992A-63423CEC64C0}" srcOrd="0" destOrd="0" presId="urn:microsoft.com/office/officeart/2005/8/layout/hList3"/>
    <dgm:cxn modelId="{AF48C5CC-E96D-4882-9736-46D1B7EFF152}" type="presParOf" srcId="{A9790EFD-C263-4329-AC35-6DA1611F1A8D}" destId="{03DBDCCA-9EF1-4076-A626-CCAAE76A6A66}" srcOrd="1" destOrd="0" presId="urn:microsoft.com/office/officeart/2005/8/layout/hList3"/>
    <dgm:cxn modelId="{E9CC4A19-044E-470D-9794-D1D6BA6765E0}" type="presParOf" srcId="{A9790EFD-C263-4329-AC35-6DA1611F1A8D}" destId="{253F4577-D2BB-4701-BF55-568341B97729}" srcOrd="2" destOrd="0" presId="urn:microsoft.com/office/officeart/2005/8/layout/hList3"/>
    <dgm:cxn modelId="{82196A32-984F-4B8D-A49C-A201F89CD94F}" type="presParOf" srcId="{A9790EFD-C263-4329-AC35-6DA1611F1A8D}" destId="{E5A775B0-C973-4ABB-A7B5-24439EC41E1B}" srcOrd="3" destOrd="0" presId="urn:microsoft.com/office/officeart/2005/8/layout/hList3"/>
    <dgm:cxn modelId="{3798F22C-BA5E-420E-86D9-7891F0D9604D}" type="presParOf" srcId="{A9790EFD-C263-4329-AC35-6DA1611F1A8D}" destId="{FD760E84-7636-4E56-A000-1AA5B0086716}" srcOrd="4" destOrd="0" presId="urn:microsoft.com/office/officeart/2005/8/layout/hList3"/>
    <dgm:cxn modelId="{5BDEF46A-2849-4F0B-8EB5-EE1C2161C3EC}" type="presParOf" srcId="{22830AA8-19D8-413B-95F0-3FAFABA2F848}" destId="{55AF70E1-D81A-423F-B206-831CFD281D5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4713F6-C186-4E97-91EE-F8C7863091D4}" type="doc">
      <dgm:prSet loTypeId="urn:microsoft.com/office/officeart/2005/8/layout/hList3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1EEC677-3F96-4588-9E44-5D6E6537206A}">
      <dgm:prSet phldrT="[Texto]"/>
      <dgm:spPr/>
      <dgm:t>
        <a:bodyPr/>
        <a:lstStyle/>
        <a:p>
          <a:r>
            <a:rPr lang="es-ES" dirty="0"/>
            <a:t>Criterios por los que se selecciona el IDS </a:t>
          </a:r>
          <a:r>
            <a:rPr lang="es-ES" dirty="0" err="1"/>
            <a:t>Snort</a:t>
          </a:r>
          <a:endParaRPr lang="es-ES" dirty="0"/>
        </a:p>
      </dgm:t>
    </dgm:pt>
    <dgm:pt modelId="{86B8098D-CCCD-4763-9A88-3849DB6FE18F}" type="parTrans" cxnId="{F585988B-606E-4B16-81A8-3A84F0FEF762}">
      <dgm:prSet/>
      <dgm:spPr/>
      <dgm:t>
        <a:bodyPr/>
        <a:lstStyle/>
        <a:p>
          <a:endParaRPr lang="es-ES"/>
        </a:p>
      </dgm:t>
    </dgm:pt>
    <dgm:pt modelId="{07FD761E-9614-4E99-B22B-E3EA8212E2FC}" type="sibTrans" cxnId="{F585988B-606E-4B16-81A8-3A84F0FEF762}">
      <dgm:prSet/>
      <dgm:spPr/>
      <dgm:t>
        <a:bodyPr/>
        <a:lstStyle/>
        <a:p>
          <a:endParaRPr lang="es-ES"/>
        </a:p>
      </dgm:t>
    </dgm:pt>
    <dgm:pt modelId="{703060DE-60C3-4112-8D0C-D7A9E2D0D9A9}">
      <dgm:prSet phldrT="[Texto]"/>
      <dgm:spPr/>
      <dgm:t>
        <a:bodyPr/>
        <a:lstStyle/>
        <a:p>
          <a:r>
            <a:rPr lang="es-ES" dirty="0"/>
            <a:t>Potente</a:t>
          </a:r>
        </a:p>
      </dgm:t>
    </dgm:pt>
    <dgm:pt modelId="{9177EA9A-76EA-4A23-9BAF-E358A1E45D2B}" type="parTrans" cxnId="{F287381F-9E07-4F84-BE07-FE162AD6E3DE}">
      <dgm:prSet/>
      <dgm:spPr/>
      <dgm:t>
        <a:bodyPr/>
        <a:lstStyle/>
        <a:p>
          <a:endParaRPr lang="es-ES"/>
        </a:p>
      </dgm:t>
    </dgm:pt>
    <dgm:pt modelId="{26E13EDD-E6DF-4C45-A60B-B8A2757863E8}" type="sibTrans" cxnId="{F287381F-9E07-4F84-BE07-FE162AD6E3DE}">
      <dgm:prSet/>
      <dgm:spPr/>
      <dgm:t>
        <a:bodyPr/>
        <a:lstStyle/>
        <a:p>
          <a:endParaRPr lang="es-ES"/>
        </a:p>
      </dgm:t>
    </dgm:pt>
    <dgm:pt modelId="{5FDB39EF-8097-4915-B624-9673F196611B}">
      <dgm:prSet phldrT="[Texto]"/>
      <dgm:spPr/>
      <dgm:t>
        <a:bodyPr/>
        <a:lstStyle/>
        <a:p>
          <a:r>
            <a:rPr lang="es-ES" dirty="0"/>
            <a:t>Sencillo de implementar</a:t>
          </a:r>
        </a:p>
      </dgm:t>
    </dgm:pt>
    <dgm:pt modelId="{96BCE198-84A4-48E1-86CF-94F87D02659B}" type="parTrans" cxnId="{922D9C52-D41B-4741-A9DA-B6E25ECE069F}">
      <dgm:prSet/>
      <dgm:spPr/>
      <dgm:t>
        <a:bodyPr/>
        <a:lstStyle/>
        <a:p>
          <a:endParaRPr lang="es-ES"/>
        </a:p>
      </dgm:t>
    </dgm:pt>
    <dgm:pt modelId="{5884AB86-DECB-404E-BE6B-6518E27A269B}" type="sibTrans" cxnId="{922D9C52-D41B-4741-A9DA-B6E25ECE069F}">
      <dgm:prSet/>
      <dgm:spPr/>
      <dgm:t>
        <a:bodyPr/>
        <a:lstStyle/>
        <a:p>
          <a:endParaRPr lang="es-ES"/>
        </a:p>
      </dgm:t>
    </dgm:pt>
    <dgm:pt modelId="{28DE8325-AF05-4EE1-B1E6-B83D9C7DF5C0}">
      <dgm:prSet/>
      <dgm:spPr/>
      <dgm:t>
        <a:bodyPr/>
        <a:lstStyle/>
        <a:p>
          <a:r>
            <a:rPr lang="es-ES" dirty="0"/>
            <a:t>Flexible / Configurable</a:t>
          </a:r>
        </a:p>
      </dgm:t>
    </dgm:pt>
    <dgm:pt modelId="{31A57AE6-D6A4-430B-9ADC-E68C9E9F80F4}" type="parTrans" cxnId="{27BD7651-EC95-4954-BFD8-3E7F15DBFF28}">
      <dgm:prSet/>
      <dgm:spPr/>
      <dgm:t>
        <a:bodyPr/>
        <a:lstStyle/>
        <a:p>
          <a:endParaRPr lang="es-ES"/>
        </a:p>
      </dgm:t>
    </dgm:pt>
    <dgm:pt modelId="{9914DFE1-045E-4635-B9DD-3622C3CCBC1A}" type="sibTrans" cxnId="{27BD7651-EC95-4954-BFD8-3E7F15DBFF28}">
      <dgm:prSet/>
      <dgm:spPr/>
      <dgm:t>
        <a:bodyPr/>
        <a:lstStyle/>
        <a:p>
          <a:endParaRPr lang="es-ES"/>
        </a:p>
      </dgm:t>
    </dgm:pt>
    <dgm:pt modelId="{3B5B9781-4EA2-47DA-9B47-F123669704C6}">
      <dgm:prSet/>
      <dgm:spPr/>
      <dgm:t>
        <a:bodyPr/>
        <a:lstStyle/>
        <a:p>
          <a:endParaRPr lang="es-ES" dirty="0"/>
        </a:p>
        <a:p>
          <a:r>
            <a:rPr lang="es-ES" dirty="0"/>
            <a:t>Open </a:t>
          </a:r>
          <a:r>
            <a:rPr lang="es-ES" dirty="0" err="1"/>
            <a:t>Source</a:t>
          </a:r>
          <a:r>
            <a:rPr lang="es-ES" dirty="0"/>
            <a:t>		</a:t>
          </a:r>
        </a:p>
      </dgm:t>
    </dgm:pt>
    <dgm:pt modelId="{A6927A9C-AD94-4622-A96B-E42268FDF93F}" type="parTrans" cxnId="{5365901D-8179-4368-83F2-4DE0C0282B74}">
      <dgm:prSet/>
      <dgm:spPr/>
      <dgm:t>
        <a:bodyPr/>
        <a:lstStyle/>
        <a:p>
          <a:endParaRPr lang="es-ES"/>
        </a:p>
      </dgm:t>
    </dgm:pt>
    <dgm:pt modelId="{82772C88-9311-4B1E-B010-7FB3CF723E6C}" type="sibTrans" cxnId="{5365901D-8179-4368-83F2-4DE0C0282B74}">
      <dgm:prSet/>
      <dgm:spPr/>
      <dgm:t>
        <a:bodyPr/>
        <a:lstStyle/>
        <a:p>
          <a:endParaRPr lang="es-ES"/>
        </a:p>
      </dgm:t>
    </dgm:pt>
    <dgm:pt modelId="{22830AA8-19D8-413B-95F0-3FAFABA2F848}" type="pres">
      <dgm:prSet presAssocID="{0C4713F6-C186-4E97-91EE-F8C7863091D4}" presName="composite" presStyleCnt="0">
        <dgm:presLayoutVars>
          <dgm:chMax val="1"/>
          <dgm:dir/>
          <dgm:resizeHandles val="exact"/>
        </dgm:presLayoutVars>
      </dgm:prSet>
      <dgm:spPr/>
    </dgm:pt>
    <dgm:pt modelId="{2087E847-E691-4654-B571-F3233B43D6DE}" type="pres">
      <dgm:prSet presAssocID="{91EEC677-3F96-4588-9E44-5D6E6537206A}" presName="roof" presStyleLbl="dkBgShp" presStyleIdx="0" presStyleCnt="2"/>
      <dgm:spPr/>
    </dgm:pt>
    <dgm:pt modelId="{A9790EFD-C263-4329-AC35-6DA1611F1A8D}" type="pres">
      <dgm:prSet presAssocID="{91EEC677-3F96-4588-9E44-5D6E6537206A}" presName="pillars" presStyleCnt="0"/>
      <dgm:spPr/>
    </dgm:pt>
    <dgm:pt modelId="{7A3830CB-706B-4773-992A-63423CEC64C0}" type="pres">
      <dgm:prSet presAssocID="{91EEC677-3F96-4588-9E44-5D6E6537206A}" presName="pillar1" presStyleLbl="node1" presStyleIdx="0" presStyleCnt="4" custLinFactX="200293" custLinFactNeighborX="300000" custLinFactNeighborY="0">
        <dgm:presLayoutVars>
          <dgm:bulletEnabled val="1"/>
        </dgm:presLayoutVars>
      </dgm:prSet>
      <dgm:spPr/>
    </dgm:pt>
    <dgm:pt modelId="{03DBDCCA-9EF1-4076-A626-CCAAE76A6A66}" type="pres">
      <dgm:prSet presAssocID="{5FDB39EF-8097-4915-B624-9673F196611B}" presName="pillarX" presStyleLbl="node1" presStyleIdx="1" presStyleCnt="4">
        <dgm:presLayoutVars>
          <dgm:bulletEnabled val="1"/>
        </dgm:presLayoutVars>
      </dgm:prSet>
      <dgm:spPr/>
    </dgm:pt>
    <dgm:pt modelId="{253F4577-D2BB-4701-BF55-568341B97729}" type="pres">
      <dgm:prSet presAssocID="{28DE8325-AF05-4EE1-B1E6-B83D9C7DF5C0}" presName="pillarX" presStyleLbl="node1" presStyleIdx="2" presStyleCnt="4">
        <dgm:presLayoutVars>
          <dgm:bulletEnabled val="1"/>
        </dgm:presLayoutVars>
      </dgm:prSet>
      <dgm:spPr/>
    </dgm:pt>
    <dgm:pt modelId="{FD760E84-7636-4E56-A000-1AA5B0086716}" type="pres">
      <dgm:prSet presAssocID="{3B5B9781-4EA2-47DA-9B47-F123669704C6}" presName="pillarX" presStyleLbl="node1" presStyleIdx="3" presStyleCnt="4" custLinFactX="-200293" custLinFactNeighborX="-300000" custLinFactNeighborY="0">
        <dgm:presLayoutVars>
          <dgm:bulletEnabled val="1"/>
        </dgm:presLayoutVars>
      </dgm:prSet>
      <dgm:spPr/>
    </dgm:pt>
    <dgm:pt modelId="{55AF70E1-D81A-423F-B206-831CFD281D53}" type="pres">
      <dgm:prSet presAssocID="{91EEC677-3F96-4588-9E44-5D6E6537206A}" presName="base" presStyleLbl="dkBgShp" presStyleIdx="1" presStyleCnt="2"/>
      <dgm:spPr/>
    </dgm:pt>
  </dgm:ptLst>
  <dgm:cxnLst>
    <dgm:cxn modelId="{5365901D-8179-4368-83F2-4DE0C0282B74}" srcId="{91EEC677-3F96-4588-9E44-5D6E6537206A}" destId="{3B5B9781-4EA2-47DA-9B47-F123669704C6}" srcOrd="3" destOrd="0" parTransId="{A6927A9C-AD94-4622-A96B-E42268FDF93F}" sibTransId="{82772C88-9311-4B1E-B010-7FB3CF723E6C}"/>
    <dgm:cxn modelId="{F287381F-9E07-4F84-BE07-FE162AD6E3DE}" srcId="{91EEC677-3F96-4588-9E44-5D6E6537206A}" destId="{703060DE-60C3-4112-8D0C-D7A9E2D0D9A9}" srcOrd="0" destOrd="0" parTransId="{9177EA9A-76EA-4A23-9BAF-E358A1E45D2B}" sibTransId="{26E13EDD-E6DF-4C45-A60B-B8A2757863E8}"/>
    <dgm:cxn modelId="{34BA6E64-AE8A-49DC-ACA5-148E3AB710BD}" type="presOf" srcId="{0C4713F6-C186-4E97-91EE-F8C7863091D4}" destId="{22830AA8-19D8-413B-95F0-3FAFABA2F848}" srcOrd="0" destOrd="0" presId="urn:microsoft.com/office/officeart/2005/8/layout/hList3"/>
    <dgm:cxn modelId="{F63B974A-1F1D-422F-B792-211ECDAD646B}" type="presOf" srcId="{5FDB39EF-8097-4915-B624-9673F196611B}" destId="{03DBDCCA-9EF1-4076-A626-CCAAE76A6A66}" srcOrd="0" destOrd="0" presId="urn:microsoft.com/office/officeart/2005/8/layout/hList3"/>
    <dgm:cxn modelId="{1EC5A64A-3A5B-414D-97C0-0E4F782E5B39}" type="presOf" srcId="{28DE8325-AF05-4EE1-B1E6-B83D9C7DF5C0}" destId="{253F4577-D2BB-4701-BF55-568341B97729}" srcOrd="0" destOrd="0" presId="urn:microsoft.com/office/officeart/2005/8/layout/hList3"/>
    <dgm:cxn modelId="{27BD7651-EC95-4954-BFD8-3E7F15DBFF28}" srcId="{91EEC677-3F96-4588-9E44-5D6E6537206A}" destId="{28DE8325-AF05-4EE1-B1E6-B83D9C7DF5C0}" srcOrd="2" destOrd="0" parTransId="{31A57AE6-D6A4-430B-9ADC-E68C9E9F80F4}" sibTransId="{9914DFE1-045E-4635-B9DD-3622C3CCBC1A}"/>
    <dgm:cxn modelId="{922D9C52-D41B-4741-A9DA-B6E25ECE069F}" srcId="{91EEC677-3F96-4588-9E44-5D6E6537206A}" destId="{5FDB39EF-8097-4915-B624-9673F196611B}" srcOrd="1" destOrd="0" parTransId="{96BCE198-84A4-48E1-86CF-94F87D02659B}" sibTransId="{5884AB86-DECB-404E-BE6B-6518E27A269B}"/>
    <dgm:cxn modelId="{C514F789-B28C-459D-ADAB-10DB9D0D067C}" type="presOf" srcId="{91EEC677-3F96-4588-9E44-5D6E6537206A}" destId="{2087E847-E691-4654-B571-F3233B43D6DE}" srcOrd="0" destOrd="0" presId="urn:microsoft.com/office/officeart/2005/8/layout/hList3"/>
    <dgm:cxn modelId="{F585988B-606E-4B16-81A8-3A84F0FEF762}" srcId="{0C4713F6-C186-4E97-91EE-F8C7863091D4}" destId="{91EEC677-3F96-4588-9E44-5D6E6537206A}" srcOrd="0" destOrd="0" parTransId="{86B8098D-CCCD-4763-9A88-3849DB6FE18F}" sibTransId="{07FD761E-9614-4E99-B22B-E3EA8212E2FC}"/>
    <dgm:cxn modelId="{5AC7F88C-0C96-492A-96E8-3E53BB969BC0}" type="presOf" srcId="{703060DE-60C3-4112-8D0C-D7A9E2D0D9A9}" destId="{7A3830CB-706B-4773-992A-63423CEC64C0}" srcOrd="0" destOrd="0" presId="urn:microsoft.com/office/officeart/2005/8/layout/hList3"/>
    <dgm:cxn modelId="{94C7CDA4-F549-471F-9E2E-C61E7B7BFD49}" type="presOf" srcId="{3B5B9781-4EA2-47DA-9B47-F123669704C6}" destId="{FD760E84-7636-4E56-A000-1AA5B0086716}" srcOrd="0" destOrd="0" presId="urn:microsoft.com/office/officeart/2005/8/layout/hList3"/>
    <dgm:cxn modelId="{1393B4BE-39BC-432F-BEC5-75C3E0AE25D9}" type="presParOf" srcId="{22830AA8-19D8-413B-95F0-3FAFABA2F848}" destId="{2087E847-E691-4654-B571-F3233B43D6DE}" srcOrd="0" destOrd="0" presId="urn:microsoft.com/office/officeart/2005/8/layout/hList3"/>
    <dgm:cxn modelId="{ADAB0FDC-5278-4D92-B605-0F7ABF811B33}" type="presParOf" srcId="{22830AA8-19D8-413B-95F0-3FAFABA2F848}" destId="{A9790EFD-C263-4329-AC35-6DA1611F1A8D}" srcOrd="1" destOrd="0" presId="urn:microsoft.com/office/officeart/2005/8/layout/hList3"/>
    <dgm:cxn modelId="{BC66684B-A1E2-4284-95F1-705752EC02F0}" type="presParOf" srcId="{A9790EFD-C263-4329-AC35-6DA1611F1A8D}" destId="{7A3830CB-706B-4773-992A-63423CEC64C0}" srcOrd="0" destOrd="0" presId="urn:microsoft.com/office/officeart/2005/8/layout/hList3"/>
    <dgm:cxn modelId="{AF48C5CC-E96D-4882-9736-46D1B7EFF152}" type="presParOf" srcId="{A9790EFD-C263-4329-AC35-6DA1611F1A8D}" destId="{03DBDCCA-9EF1-4076-A626-CCAAE76A6A66}" srcOrd="1" destOrd="0" presId="urn:microsoft.com/office/officeart/2005/8/layout/hList3"/>
    <dgm:cxn modelId="{E9CC4A19-044E-470D-9794-D1D6BA6765E0}" type="presParOf" srcId="{A9790EFD-C263-4329-AC35-6DA1611F1A8D}" destId="{253F4577-D2BB-4701-BF55-568341B97729}" srcOrd="2" destOrd="0" presId="urn:microsoft.com/office/officeart/2005/8/layout/hList3"/>
    <dgm:cxn modelId="{3798F22C-BA5E-420E-86D9-7891F0D9604D}" type="presParOf" srcId="{A9790EFD-C263-4329-AC35-6DA1611F1A8D}" destId="{FD760E84-7636-4E56-A000-1AA5B0086716}" srcOrd="3" destOrd="0" presId="urn:microsoft.com/office/officeart/2005/8/layout/hList3"/>
    <dgm:cxn modelId="{5BDEF46A-2849-4F0B-8EB5-EE1C2161C3EC}" type="presParOf" srcId="{22830AA8-19D8-413B-95F0-3FAFABA2F848}" destId="{55AF70E1-D81A-423F-B206-831CFD281D5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E847-E691-4654-B571-F3233B43D6DE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Criterios por los que se selecciona la plataforma Raspberry Pi</a:t>
          </a:r>
        </a:p>
      </dsp:txBody>
      <dsp:txXfrm>
        <a:off x="0" y="0"/>
        <a:ext cx="10515600" cy="1305401"/>
      </dsp:txXfrm>
    </dsp:sp>
    <dsp:sp modelId="{7A3830CB-706B-4773-992A-63423CEC64C0}">
      <dsp:nvSpPr>
        <dsp:cNvPr id="0" name=""/>
        <dsp:cNvSpPr/>
      </dsp:nvSpPr>
      <dsp:spPr>
        <a:xfrm>
          <a:off x="8764707" y="1305401"/>
          <a:ext cx="1750888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Ahorro de infraestructuras</a:t>
          </a:r>
        </a:p>
      </dsp:txBody>
      <dsp:txXfrm>
        <a:off x="8764707" y="1305401"/>
        <a:ext cx="1750888" cy="2741342"/>
      </dsp:txXfrm>
    </dsp:sp>
    <dsp:sp modelId="{03DBDCCA-9EF1-4076-A626-CCAAE76A6A66}">
      <dsp:nvSpPr>
        <dsp:cNvPr id="0" name=""/>
        <dsp:cNvSpPr/>
      </dsp:nvSpPr>
      <dsp:spPr>
        <a:xfrm>
          <a:off x="1756023" y="1305401"/>
          <a:ext cx="1750888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Disponibilidad de proyectos de seguridad abiertos</a:t>
          </a:r>
        </a:p>
      </dsp:txBody>
      <dsp:txXfrm>
        <a:off x="1756023" y="1305401"/>
        <a:ext cx="1750888" cy="2741342"/>
      </dsp:txXfrm>
    </dsp:sp>
    <dsp:sp modelId="{CA971DD4-A5F5-4D6A-91C0-2A92DFAF0FE0}">
      <dsp:nvSpPr>
        <dsp:cNvPr id="0" name=""/>
        <dsp:cNvSpPr/>
      </dsp:nvSpPr>
      <dsp:spPr>
        <a:xfrm>
          <a:off x="3506911" y="1305401"/>
          <a:ext cx="1750888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Características hardware y software</a:t>
          </a:r>
        </a:p>
      </dsp:txBody>
      <dsp:txXfrm>
        <a:off x="3506911" y="1305401"/>
        <a:ext cx="1750888" cy="2741342"/>
      </dsp:txXfrm>
    </dsp:sp>
    <dsp:sp modelId="{253F4577-D2BB-4701-BF55-568341B97729}">
      <dsp:nvSpPr>
        <dsp:cNvPr id="0" name=""/>
        <dsp:cNvSpPr/>
      </dsp:nvSpPr>
      <dsp:spPr>
        <a:xfrm>
          <a:off x="5257800" y="1305401"/>
          <a:ext cx="1750888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Facilidad de uso</a:t>
          </a:r>
        </a:p>
      </dsp:txBody>
      <dsp:txXfrm>
        <a:off x="5257800" y="1305401"/>
        <a:ext cx="1750888" cy="2741342"/>
      </dsp:txXfrm>
    </dsp:sp>
    <dsp:sp modelId="{E5A775B0-C973-4ABB-A7B5-24439EC41E1B}">
      <dsp:nvSpPr>
        <dsp:cNvPr id="0" name=""/>
        <dsp:cNvSpPr/>
      </dsp:nvSpPr>
      <dsp:spPr>
        <a:xfrm>
          <a:off x="7008688" y="1305401"/>
          <a:ext cx="1750888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Escalabilidad</a:t>
          </a:r>
        </a:p>
      </dsp:txBody>
      <dsp:txXfrm>
        <a:off x="7008688" y="1305401"/>
        <a:ext cx="1750888" cy="2741342"/>
      </dsp:txXfrm>
    </dsp:sp>
    <dsp:sp modelId="{FD760E84-7636-4E56-A000-1AA5B0086716}">
      <dsp:nvSpPr>
        <dsp:cNvPr id="0" name=""/>
        <dsp:cNvSpPr/>
      </dsp:nvSpPr>
      <dsp:spPr>
        <a:xfrm>
          <a:off x="4" y="1305401"/>
          <a:ext cx="1750888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Coste</a:t>
          </a:r>
        </a:p>
      </dsp:txBody>
      <dsp:txXfrm>
        <a:off x="4" y="1305401"/>
        <a:ext cx="1750888" cy="2741342"/>
      </dsp:txXfrm>
    </dsp:sp>
    <dsp:sp modelId="{55AF70E1-D81A-423F-B206-831CFD281D53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E847-E691-4654-B571-F3233B43D6DE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Criterios por los que se selecciona el protocolo </a:t>
          </a:r>
          <a:r>
            <a:rPr lang="es-ES" sz="3600" kern="1200" dirty="0" err="1"/>
            <a:t>OpenVPN</a:t>
          </a:r>
          <a:endParaRPr lang="es-ES" sz="3600" kern="1200" dirty="0"/>
        </a:p>
      </dsp:txBody>
      <dsp:txXfrm>
        <a:off x="0" y="0"/>
        <a:ext cx="10515600" cy="1305401"/>
      </dsp:txXfrm>
    </dsp:sp>
    <dsp:sp modelId="{7A3830CB-706B-4773-992A-63423CEC64C0}">
      <dsp:nvSpPr>
        <dsp:cNvPr id="0" name=""/>
        <dsp:cNvSpPr/>
      </dsp:nvSpPr>
      <dsp:spPr>
        <a:xfrm>
          <a:off x="8412993" y="1305401"/>
          <a:ext cx="2102606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Alta Velocidad VPN</a:t>
          </a:r>
        </a:p>
      </dsp:txBody>
      <dsp:txXfrm>
        <a:off x="8412993" y="1305401"/>
        <a:ext cx="2102606" cy="2741342"/>
      </dsp:txXfrm>
    </dsp:sp>
    <dsp:sp modelId="{03DBDCCA-9EF1-4076-A626-CCAAE76A6A66}">
      <dsp:nvSpPr>
        <dsp:cNvPr id="0" name=""/>
        <dsp:cNvSpPr/>
      </dsp:nvSpPr>
      <dsp:spPr>
        <a:xfrm>
          <a:off x="2103890" y="1305401"/>
          <a:ext cx="2102606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Máxima encriptación mediante certificados.</a:t>
          </a:r>
        </a:p>
      </dsp:txBody>
      <dsp:txXfrm>
        <a:off x="2103890" y="1305401"/>
        <a:ext cx="2102606" cy="2741342"/>
      </dsp:txXfrm>
    </dsp:sp>
    <dsp:sp modelId="{253F4577-D2BB-4701-BF55-568341B97729}">
      <dsp:nvSpPr>
        <dsp:cNvPr id="0" name=""/>
        <dsp:cNvSpPr/>
      </dsp:nvSpPr>
      <dsp:spPr>
        <a:xfrm>
          <a:off x="4206496" y="1305401"/>
          <a:ext cx="2102606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Estable</a:t>
          </a:r>
        </a:p>
      </dsp:txBody>
      <dsp:txXfrm>
        <a:off x="4206496" y="1305401"/>
        <a:ext cx="2102606" cy="2741342"/>
      </dsp:txXfrm>
    </dsp:sp>
    <dsp:sp modelId="{E5A775B0-C973-4ABB-A7B5-24439EC41E1B}">
      <dsp:nvSpPr>
        <dsp:cNvPr id="0" name=""/>
        <dsp:cNvSpPr/>
      </dsp:nvSpPr>
      <dsp:spPr>
        <a:xfrm>
          <a:off x="6309103" y="1305401"/>
          <a:ext cx="2102606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Compatible con diferentes sistemas operativos</a:t>
          </a:r>
        </a:p>
      </dsp:txBody>
      <dsp:txXfrm>
        <a:off x="6309103" y="1305401"/>
        <a:ext cx="2102606" cy="2741342"/>
      </dsp:txXfrm>
    </dsp:sp>
    <dsp:sp modelId="{FD760E84-7636-4E56-A000-1AA5B0086716}">
      <dsp:nvSpPr>
        <dsp:cNvPr id="0" name=""/>
        <dsp:cNvSpPr/>
      </dsp:nvSpPr>
      <dsp:spPr>
        <a:xfrm>
          <a:off x="0" y="1305401"/>
          <a:ext cx="2102606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Sencillo de implementar</a:t>
          </a:r>
        </a:p>
      </dsp:txBody>
      <dsp:txXfrm>
        <a:off x="0" y="1305401"/>
        <a:ext cx="2102606" cy="2741342"/>
      </dsp:txXfrm>
    </dsp:sp>
    <dsp:sp modelId="{55AF70E1-D81A-423F-B206-831CFD281D53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E847-E691-4654-B571-F3233B43D6DE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Criterios por los que se selecciona el IDS </a:t>
          </a:r>
          <a:r>
            <a:rPr lang="es-ES" sz="4200" kern="1200" dirty="0" err="1"/>
            <a:t>Snort</a:t>
          </a:r>
          <a:endParaRPr lang="es-ES" sz="4200" kern="1200" dirty="0"/>
        </a:p>
      </dsp:txBody>
      <dsp:txXfrm>
        <a:off x="0" y="0"/>
        <a:ext cx="10515600" cy="1305401"/>
      </dsp:txXfrm>
    </dsp:sp>
    <dsp:sp modelId="{7A3830CB-706B-4773-992A-63423CEC64C0}">
      <dsp:nvSpPr>
        <dsp:cNvPr id="0" name=""/>
        <dsp:cNvSpPr/>
      </dsp:nvSpPr>
      <dsp:spPr>
        <a:xfrm>
          <a:off x="7886700" y="1305401"/>
          <a:ext cx="262889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Potente</a:t>
          </a:r>
        </a:p>
      </dsp:txBody>
      <dsp:txXfrm>
        <a:off x="7886700" y="1305401"/>
        <a:ext cx="2628899" cy="2741342"/>
      </dsp:txXfrm>
    </dsp:sp>
    <dsp:sp modelId="{03DBDCCA-9EF1-4076-A626-CCAAE76A6A66}">
      <dsp:nvSpPr>
        <dsp:cNvPr id="0" name=""/>
        <dsp:cNvSpPr/>
      </dsp:nvSpPr>
      <dsp:spPr>
        <a:xfrm>
          <a:off x="2628900" y="1305401"/>
          <a:ext cx="262889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Sencillo de implementar</a:t>
          </a:r>
        </a:p>
      </dsp:txBody>
      <dsp:txXfrm>
        <a:off x="2628900" y="1305401"/>
        <a:ext cx="2628899" cy="2741342"/>
      </dsp:txXfrm>
    </dsp:sp>
    <dsp:sp modelId="{253F4577-D2BB-4701-BF55-568341B97729}">
      <dsp:nvSpPr>
        <dsp:cNvPr id="0" name=""/>
        <dsp:cNvSpPr/>
      </dsp:nvSpPr>
      <dsp:spPr>
        <a:xfrm>
          <a:off x="5257800" y="1305401"/>
          <a:ext cx="262889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Flexible / Configurable</a:t>
          </a:r>
        </a:p>
      </dsp:txBody>
      <dsp:txXfrm>
        <a:off x="5257800" y="1305401"/>
        <a:ext cx="2628899" cy="2741342"/>
      </dsp:txXfrm>
    </dsp:sp>
    <dsp:sp modelId="{FD760E84-7636-4E56-A000-1AA5B0086716}">
      <dsp:nvSpPr>
        <dsp:cNvPr id="0" name=""/>
        <dsp:cNvSpPr/>
      </dsp:nvSpPr>
      <dsp:spPr>
        <a:xfrm>
          <a:off x="0" y="1305401"/>
          <a:ext cx="262889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Open </a:t>
          </a:r>
          <a:r>
            <a:rPr lang="es-ES" sz="3500" kern="1200" dirty="0" err="1"/>
            <a:t>Source</a:t>
          </a:r>
          <a:r>
            <a:rPr lang="es-ES" sz="3500" kern="1200" dirty="0"/>
            <a:t>		</a:t>
          </a:r>
        </a:p>
      </dsp:txBody>
      <dsp:txXfrm>
        <a:off x="0" y="1305401"/>
        <a:ext cx="2628899" cy="2741342"/>
      </dsp:txXfrm>
    </dsp:sp>
    <dsp:sp modelId="{55AF70E1-D81A-423F-B206-831CFD281D53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AD6FE-A228-4531-8A16-2BCB76772DEF}" type="datetimeFigureOut">
              <a:rPr lang="es-ES" smtClean="0"/>
              <a:t>10/06/2018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4D19E-590B-4A04-89CE-5B84D119D6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21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D19E-590B-4A04-89CE-5B84D119D68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87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1AE5-1806-418B-8617-8937D15EF839}" type="datetime1">
              <a:rPr lang="es-ES" smtClean="0"/>
              <a:t>10/06/2018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06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FCF7D-AB0C-46C4-B21F-9D595B6B2A62}" type="datetime1">
              <a:rPr lang="es-ES" smtClean="0"/>
              <a:t>10/06/2018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8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BECEC-2BD4-4F15-B8CE-FF57D59E9A2C}" type="datetime1">
              <a:rPr lang="es-ES" smtClean="0"/>
              <a:t>10/06/2018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51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A86-7CA8-4BDF-932C-DFBCECBB4176}" type="datetime1">
              <a:rPr lang="es-ES" smtClean="0"/>
              <a:t>10/06/2018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s-ES"/>
              <a:t>González&amp;Beltrán –Universidad Rey Juan Carlos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33DEBD2A-E3E0-41B4-9490-C37F51FBE842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08" y="87393"/>
            <a:ext cx="1954577" cy="3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D5C7A-056F-499C-A115-49766E13E844}" type="datetime1">
              <a:rPr lang="es-ES" smtClean="0"/>
              <a:t>10/06/2018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7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926F-5902-49FC-A9FA-7BA3AACD53D7}" type="datetime1">
              <a:rPr lang="es-ES" smtClean="0"/>
              <a:t>10/06/2018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93B8-9227-4F45-8719-DF59D01210B9}" type="datetime1">
              <a:rPr lang="es-ES" smtClean="0"/>
              <a:t>10/06/2018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258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BDD6-4FE3-49BD-AB1E-E727CE6ED60B}" type="datetime1">
              <a:rPr lang="es-ES" smtClean="0"/>
              <a:t>10/06/2018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39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26F8-A981-4E19-A7FC-B2012A74FB9A}" type="datetime1">
              <a:rPr lang="es-ES" smtClean="0"/>
              <a:t>10/06/2018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63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AA4-D3B0-4DE1-904D-0A5C95FA8713}" type="datetime1">
              <a:rPr lang="es-ES" smtClean="0"/>
              <a:t>10/06/2018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62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AA63-A64D-4797-BB8C-174B42E70487}" type="datetime1">
              <a:rPr lang="es-ES" smtClean="0"/>
              <a:t>10/06/2018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80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634A-EF45-4C09-B172-80E2F20760F1}" type="datetime1">
              <a:rPr lang="es-ES" smtClean="0"/>
              <a:t>10/06/2018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garciagarcia-@uoc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ngarciagarcia-@uoc.ed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2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2C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Resultado de imagen de uoc">
            <a:extLst>
              <a:ext uri="{FF2B5EF4-FFF2-40B4-BE49-F238E27FC236}">
                <a16:creationId xmlns:a16="http://schemas.microsoft.com/office/drawing/2014/main" id="{8F6443BF-DD80-4E47-8B82-05C33E501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6559341" y="1098692"/>
            <a:ext cx="5148912" cy="17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3011117"/>
            <a:ext cx="6618051" cy="1355750"/>
          </a:xfrm>
        </p:spPr>
        <p:txBody>
          <a:bodyPr>
            <a:normAutofit/>
          </a:bodyPr>
          <a:lstStyle/>
          <a:p>
            <a:pPr algn="l"/>
            <a:r>
              <a:rPr lang="es-ES" sz="4600" dirty="0"/>
              <a:t>SEGURIDAD EN LA INTERNET DE LAS COSAS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73823"/>
            <a:ext cx="6618051" cy="911117"/>
          </a:xfrm>
        </p:spPr>
        <p:txBody>
          <a:bodyPr>
            <a:normAutofit/>
          </a:bodyPr>
          <a:lstStyle/>
          <a:p>
            <a:pPr algn="l"/>
            <a:r>
              <a:rPr lang="es-ES" sz="1600" dirty="0"/>
              <a:t>Nazaret García: </a:t>
            </a:r>
            <a:r>
              <a:rPr lang="es-ES" sz="1500" dirty="0">
                <a:hlinkClick r:id="rId3"/>
              </a:rPr>
              <a:t>ngarciagarcia-@uoc.edu</a:t>
            </a:r>
            <a:endParaRPr lang="es-ES" sz="1500" dirty="0"/>
          </a:p>
          <a:p>
            <a:pPr algn="l"/>
            <a:r>
              <a:rPr lang="es-ES" sz="1600" dirty="0"/>
              <a:t>Tutor: Carlos Hernández Gañán</a:t>
            </a:r>
          </a:p>
        </p:txBody>
      </p:sp>
    </p:spTree>
    <p:extLst>
      <p:ext uri="{BB962C8B-B14F-4D97-AF65-F5344CB8AC3E}">
        <p14:creationId xmlns:p14="http://schemas.microsoft.com/office/powerpoint/2010/main" val="307103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5. Validación de la solución.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10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s-ES" sz="2400" dirty="0"/>
              <a:t>Tras la implementación del servidor VPN, se han realizado pruebas con el </a:t>
            </a:r>
            <a:r>
              <a:rPr lang="es-ES" sz="2400" dirty="0" err="1"/>
              <a:t>sniffer</a:t>
            </a:r>
            <a:r>
              <a:rPr lang="es-ES" sz="2400" dirty="0"/>
              <a:t> </a:t>
            </a:r>
            <a:r>
              <a:rPr lang="es-ES" sz="2400" dirty="0" err="1"/>
              <a:t>Wireshark</a:t>
            </a:r>
            <a:r>
              <a:rPr lang="es-ES" sz="2400" dirty="0"/>
              <a:t> con el objetivo de demostrar la encriptación del tráfico en una conexión SIN VPN y CON VPN.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11" name="Mi vídeo">
            <a:hlinkClick r:id="" action="ppaction://media"/>
            <a:extLst>
              <a:ext uri="{FF2B5EF4-FFF2-40B4-BE49-F238E27FC236}">
                <a16:creationId xmlns:a16="http://schemas.microsoft.com/office/drawing/2014/main" id="{BF6E6BBC-AD1D-4348-9308-F42192387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228"/>
          <a:stretch/>
        </p:blipFill>
        <p:spPr>
          <a:xfrm>
            <a:off x="2964746" y="2833689"/>
            <a:ext cx="6262508" cy="3338511"/>
          </a:xfrm>
          <a:prstGeom prst="rect">
            <a:avLst/>
          </a:prstGeom>
        </p:spPr>
      </p:pic>
      <p:pic>
        <p:nvPicPr>
          <p:cNvPr id="9" name="Picture 4" descr="Resultado de imagen de uoc">
            <a:extLst>
              <a:ext uri="{FF2B5EF4-FFF2-40B4-BE49-F238E27FC236}">
                <a16:creationId xmlns:a16="http://schemas.microsoft.com/office/drawing/2014/main" id="{B35212D2-1FFB-4299-B30F-4407A7B13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5. Validación de la solución.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11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s-ES" sz="2400" dirty="0"/>
              <a:t>Tras la implementación del IDS </a:t>
            </a:r>
            <a:r>
              <a:rPr lang="es-ES" sz="2400" dirty="0" err="1"/>
              <a:t>Snort</a:t>
            </a:r>
            <a:r>
              <a:rPr lang="es-ES" sz="2400" dirty="0"/>
              <a:t>, se han creado reglas para la detección de anomalías y se han realizado pruebas para  demostrar el funcionamiento del IDS mediante peticiones desde otro equipo.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Picture 4" descr="Resultado de imagen de uoc">
            <a:extLst>
              <a:ext uri="{FF2B5EF4-FFF2-40B4-BE49-F238E27FC236}">
                <a16:creationId xmlns:a16="http://schemas.microsoft.com/office/drawing/2014/main" id="{B35212D2-1FFB-4299-B30F-4407A7B13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18-06-10 19-02-2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D1B5ACC-89EC-4113-94D1-1332CF86F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577"/>
          <a:stretch/>
        </p:blipFill>
        <p:spPr>
          <a:xfrm>
            <a:off x="2789963" y="2751589"/>
            <a:ext cx="6017157" cy="32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c-campos.com/wp-content/uploads/2017/02/VPN-pccampos.png">
            <a:extLst>
              <a:ext uri="{FF2B5EF4-FFF2-40B4-BE49-F238E27FC236}">
                <a16:creationId xmlns:a16="http://schemas.microsoft.com/office/drawing/2014/main" id="{D453179C-D175-4C75-83DE-BF7B2140A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 bwMode="auto">
          <a:xfrm>
            <a:off x="2387190" y="1420700"/>
            <a:ext cx="6667500" cy="228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81167"/>
            <a:ext cx="10515600" cy="1325563"/>
          </a:xfrm>
        </p:spPr>
        <p:txBody>
          <a:bodyPr/>
          <a:lstStyle/>
          <a:p>
            <a:r>
              <a:rPr lang="es-ES" dirty="0"/>
              <a:t>6. Conclusiones y trabajo futuro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12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2867AB-9897-40B3-9C29-5551A1CDC120}"/>
              </a:ext>
            </a:extLst>
          </p:cNvPr>
          <p:cNvSpPr txBox="1"/>
          <p:nvPr/>
        </p:nvSpPr>
        <p:spPr>
          <a:xfrm>
            <a:off x="1677782" y="4420789"/>
            <a:ext cx="224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Bajo Coste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DFDDEE4-D4F9-40CE-BEBE-630FAA0D56CE}"/>
              </a:ext>
            </a:extLst>
          </p:cNvPr>
          <p:cNvCxnSpPr>
            <a:cxnSpLocks/>
          </p:cNvCxnSpPr>
          <p:nvPr/>
        </p:nvCxnSpPr>
        <p:spPr>
          <a:xfrm flipV="1">
            <a:off x="4091310" y="4743953"/>
            <a:ext cx="108667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F21118-F7A2-4E9E-900D-E0A3C45EDDA2}"/>
              </a:ext>
            </a:extLst>
          </p:cNvPr>
          <p:cNvSpPr txBox="1"/>
          <p:nvPr/>
        </p:nvSpPr>
        <p:spPr>
          <a:xfrm>
            <a:off x="5636163" y="4143789"/>
            <a:ext cx="468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Conexiones seguras y  detección de anomalías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18B41AF-835E-4174-AF4C-6381D0729791}"/>
              </a:ext>
            </a:extLst>
          </p:cNvPr>
          <p:cNvSpPr/>
          <p:nvPr/>
        </p:nvSpPr>
        <p:spPr>
          <a:xfrm>
            <a:off x="1580810" y="3922642"/>
            <a:ext cx="8743613" cy="157787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dirty="0"/>
          </a:p>
        </p:txBody>
      </p:sp>
      <p:pic>
        <p:nvPicPr>
          <p:cNvPr id="13" name="Picture 4" descr="Resultado de imagen de uoc">
            <a:extLst>
              <a:ext uri="{FF2B5EF4-FFF2-40B4-BE49-F238E27FC236}">
                <a16:creationId xmlns:a16="http://schemas.microsoft.com/office/drawing/2014/main" id="{287DB8FD-A950-4041-93DA-C024D9214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116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81167"/>
            <a:ext cx="10515600" cy="1325563"/>
          </a:xfrm>
        </p:spPr>
        <p:txBody>
          <a:bodyPr/>
          <a:lstStyle/>
          <a:p>
            <a:r>
              <a:rPr lang="es-ES" dirty="0"/>
              <a:t>6. Conclusiones y trabajo futuro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13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/>
              <a:t>Mucho trabajo por hacer…</a:t>
            </a:r>
          </a:p>
          <a:p>
            <a:pPr lvl="1" algn="just"/>
            <a:r>
              <a:rPr lang="es-ES" dirty="0"/>
              <a:t>Aumentar capas de seguridad al propio servidor VPN.</a:t>
            </a:r>
          </a:p>
          <a:p>
            <a:pPr lvl="2" algn="just"/>
            <a:r>
              <a:rPr lang="es-ES" dirty="0"/>
              <a:t>Mediante TOR.</a:t>
            </a:r>
          </a:p>
          <a:p>
            <a:pPr lvl="1" algn="just"/>
            <a:endParaRPr lang="es-ES" dirty="0"/>
          </a:p>
          <a:p>
            <a:pPr lvl="1" algn="just"/>
            <a:r>
              <a:rPr lang="es-ES" dirty="0"/>
              <a:t>Reconfigurar el servidor VPN para ofrecer nuevas funcionalidades.</a:t>
            </a:r>
          </a:p>
          <a:p>
            <a:pPr lvl="2" algn="just"/>
            <a:r>
              <a:rPr lang="es-ES" dirty="0"/>
              <a:t>Conexión segura desde un avión.</a:t>
            </a:r>
          </a:p>
          <a:p>
            <a:pPr lvl="1" algn="just"/>
            <a:endParaRPr lang="es-ES" dirty="0"/>
          </a:p>
          <a:p>
            <a:pPr lvl="1" algn="just"/>
            <a:r>
              <a:rPr lang="es-ES" dirty="0"/>
              <a:t>Aplicar el servidor VPN en otros contextos.	</a:t>
            </a:r>
          </a:p>
          <a:p>
            <a:pPr lvl="2"/>
            <a:r>
              <a:rPr lang="es-ES" dirty="0"/>
              <a:t>Aplicación para fábricas, ciudades inteligentes o coches conectados.</a:t>
            </a:r>
          </a:p>
          <a:p>
            <a:pPr lvl="2" algn="just"/>
            <a:endParaRPr lang="es-ES" dirty="0"/>
          </a:p>
          <a:p>
            <a:pPr marL="914400" lvl="2" indent="0" algn="just">
              <a:buNone/>
            </a:pPr>
            <a:endParaRPr lang="es-ES" dirty="0"/>
          </a:p>
          <a:p>
            <a:pPr marL="457200" lvl="1" indent="0" algn="just">
              <a:buNone/>
            </a:pPr>
            <a:endParaRPr lang="es-ES" dirty="0"/>
          </a:p>
          <a:p>
            <a:pPr lvl="1" algn="just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8" name="Picture 4" descr="Resultado de imagen de uoc">
            <a:extLst>
              <a:ext uri="{FF2B5EF4-FFF2-40B4-BE49-F238E27FC236}">
                <a16:creationId xmlns:a16="http://schemas.microsoft.com/office/drawing/2014/main" id="{1C18E93A-8117-4EDD-BFCB-2344469CD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473A4AEF-1401-43B5-8E7D-6E422DE6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</p:spTree>
    <p:extLst>
      <p:ext uri="{BB962C8B-B14F-4D97-AF65-F5344CB8AC3E}">
        <p14:creationId xmlns:p14="http://schemas.microsoft.com/office/powerpoint/2010/main" val="235362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2B3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Resultado de imagen de uoc">
            <a:extLst>
              <a:ext uri="{FF2B5EF4-FFF2-40B4-BE49-F238E27FC236}">
                <a16:creationId xmlns:a16="http://schemas.microsoft.com/office/drawing/2014/main" id="{68B9F92F-88BC-411C-A141-9661F03D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7574921" y="1893397"/>
            <a:ext cx="3977000" cy="13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3011117"/>
            <a:ext cx="6618051" cy="1355750"/>
          </a:xfrm>
        </p:spPr>
        <p:txBody>
          <a:bodyPr>
            <a:normAutofit/>
          </a:bodyPr>
          <a:lstStyle/>
          <a:p>
            <a:pPr algn="l"/>
            <a:r>
              <a:rPr lang="es-ES" sz="4600"/>
              <a:t>SEGURIDAD EN LA INTERNET DE LAS COSAS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73823"/>
            <a:ext cx="6618051" cy="911117"/>
          </a:xfrm>
        </p:spPr>
        <p:txBody>
          <a:bodyPr>
            <a:normAutofit/>
          </a:bodyPr>
          <a:lstStyle/>
          <a:p>
            <a:pPr algn="l"/>
            <a:r>
              <a:rPr lang="es-ES" sz="1300" dirty="0"/>
              <a:t>Nazaret García</a:t>
            </a:r>
          </a:p>
          <a:p>
            <a:pPr algn="l"/>
            <a:r>
              <a:rPr lang="es-ES" sz="1300"/>
              <a:t>Universitat</a:t>
            </a:r>
            <a:r>
              <a:rPr lang="es-ES" sz="1300" dirty="0"/>
              <a:t> Oberta de Catalunya </a:t>
            </a:r>
          </a:p>
          <a:p>
            <a:pPr algn="l"/>
            <a:r>
              <a:rPr lang="es-ES" sz="1300">
                <a:hlinkClick r:id="rId3"/>
              </a:rPr>
              <a:t>ngarciagarcia-@uoc.edu</a:t>
            </a:r>
            <a:endParaRPr lang="es-ES" sz="1300" u="sng" dirty="0"/>
          </a:p>
        </p:txBody>
      </p:sp>
    </p:spTree>
    <p:extLst>
      <p:ext uri="{BB962C8B-B14F-4D97-AF65-F5344CB8AC3E}">
        <p14:creationId xmlns:p14="http://schemas.microsoft.com/office/powerpoint/2010/main" val="86008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C3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62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Resultado de imagen de uoc">
            <a:extLst>
              <a:ext uri="{FF2B5EF4-FFF2-40B4-BE49-F238E27FC236}">
                <a16:creationId xmlns:a16="http://schemas.microsoft.com/office/drawing/2014/main" id="{D58E3DE7-3E34-4F34-971E-47C2F27A1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254442" y="3180708"/>
            <a:ext cx="1462088" cy="4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s-ES"/>
              <a:t>Contenidos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14350" indent="-514350">
              <a:buClr>
                <a:srgbClr val="2C3191"/>
              </a:buClr>
              <a:buFont typeface="+mj-lt"/>
              <a:buAutoNum type="arabicPeriod"/>
            </a:pPr>
            <a:r>
              <a:rPr lang="es-ES" sz="2400"/>
              <a:t>Introducción y contexto.</a:t>
            </a:r>
          </a:p>
          <a:p>
            <a:pPr marL="514350" indent="-514350">
              <a:buClr>
                <a:srgbClr val="2C3191"/>
              </a:buClr>
              <a:buFont typeface="+mj-lt"/>
              <a:buAutoNum type="arabicPeriod"/>
            </a:pPr>
            <a:r>
              <a:rPr lang="es-ES" sz="2400"/>
              <a:t>Objetivos.</a:t>
            </a:r>
          </a:p>
          <a:p>
            <a:pPr marL="514350" indent="-514350">
              <a:buClr>
                <a:srgbClr val="2C3191"/>
              </a:buClr>
              <a:buFont typeface="+mj-lt"/>
              <a:buAutoNum type="arabicPeriod"/>
            </a:pPr>
            <a:r>
              <a:rPr lang="es-ES" sz="2400"/>
              <a:t>Soluciones hardware y software seleccionadas. </a:t>
            </a:r>
          </a:p>
          <a:p>
            <a:pPr marL="514350" indent="-514350">
              <a:buClr>
                <a:srgbClr val="2C3191"/>
              </a:buClr>
              <a:buFont typeface="+mj-lt"/>
              <a:buAutoNum type="arabicPeriod"/>
            </a:pPr>
            <a:r>
              <a:rPr lang="es-ES" sz="2400"/>
              <a:t>Implementación de la solución elegida.</a:t>
            </a:r>
          </a:p>
          <a:p>
            <a:pPr marL="514350" indent="-514350">
              <a:buClr>
                <a:srgbClr val="2C3191"/>
              </a:buClr>
              <a:buFont typeface="+mj-lt"/>
              <a:buAutoNum type="arabicPeriod"/>
            </a:pPr>
            <a:r>
              <a:rPr lang="es-ES" sz="2400"/>
              <a:t>Validación de la solución.</a:t>
            </a:r>
          </a:p>
          <a:p>
            <a:pPr marL="514350" indent="-514350">
              <a:buClr>
                <a:srgbClr val="2C3191"/>
              </a:buClr>
              <a:buFont typeface="+mj-lt"/>
              <a:buAutoNum type="arabicPeriod"/>
            </a:pPr>
            <a:r>
              <a:rPr lang="es-ES" sz="2400"/>
              <a:t> Conclusiones y trabajo futuro.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DEBD2A-E3E0-41B4-9490-C37F51FBE842}" type="slidenum">
              <a:rPr lang="es-E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1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s-E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Nazaret García – </a:t>
            </a:r>
            <a:r>
              <a:rPr lang="es-ES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Universitat</a:t>
            </a:r>
            <a:r>
              <a:rPr lang="es-E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Oberta de Catalunya</a:t>
            </a:r>
          </a:p>
        </p:txBody>
      </p:sp>
    </p:spTree>
    <p:extLst>
      <p:ext uri="{BB962C8B-B14F-4D97-AF65-F5344CB8AC3E}">
        <p14:creationId xmlns:p14="http://schemas.microsoft.com/office/powerpoint/2010/main" val="428408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igm4sec.com/images/cont/perimeter.png">
            <a:extLst>
              <a:ext uri="{FF2B5EF4-FFF2-40B4-BE49-F238E27FC236}">
                <a16:creationId xmlns:a16="http://schemas.microsoft.com/office/drawing/2014/main" id="{D7DA2765-9BC4-4B34-9ABA-D641AC30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81" y="3767700"/>
            <a:ext cx="3025299" cy="20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globbit.com/wp-content/uploads/2017/05/iot.jpg">
            <a:extLst>
              <a:ext uri="{FF2B5EF4-FFF2-40B4-BE49-F238E27FC236}">
                <a16:creationId xmlns:a16="http://schemas.microsoft.com/office/drawing/2014/main" id="{50CD8EAF-91B4-4164-8EB4-94EED1CE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06" y="3718003"/>
            <a:ext cx="3721790" cy="21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1. Introducción y contexto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3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57A7579-5831-4474-867A-FAFEB4DA7E54}"/>
              </a:ext>
            </a:extLst>
          </p:cNvPr>
          <p:cNvSpPr/>
          <p:nvPr/>
        </p:nvSpPr>
        <p:spPr>
          <a:xfrm>
            <a:off x="546802" y="1801231"/>
            <a:ext cx="98331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Cada vez se va dando una mayor evolución del </a:t>
            </a:r>
            <a:r>
              <a:rPr lang="es-ES" sz="2400" i="1" dirty="0"/>
              <a:t>Internet </a:t>
            </a:r>
            <a:r>
              <a:rPr lang="es-ES" sz="2400" i="1" dirty="0" err="1"/>
              <a:t>Of</a:t>
            </a:r>
            <a:r>
              <a:rPr lang="es-ES" sz="2400" i="1" dirty="0"/>
              <a:t> </a:t>
            </a:r>
            <a:r>
              <a:rPr lang="es-ES" sz="2400" i="1" dirty="0" err="1"/>
              <a:t>Things</a:t>
            </a:r>
            <a:r>
              <a:rPr lang="es-ES" sz="2400" dirty="0"/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La seguridad perimetral es la arquitectura y elementos de red que proveen de seguridad al perímetro de una red interna frente a otra que generalmente es Internet.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pic>
        <p:nvPicPr>
          <p:cNvPr id="10" name="Picture 4" descr="Resultado de imagen de uoc">
            <a:extLst>
              <a:ext uri="{FF2B5EF4-FFF2-40B4-BE49-F238E27FC236}">
                <a16:creationId xmlns:a16="http://schemas.microsoft.com/office/drawing/2014/main" id="{BF4C5C80-31FA-43D9-9E8E-126ADD515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2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/>
              <a:t>Los objetivos de este trabajo son:</a:t>
            </a:r>
          </a:p>
          <a:p>
            <a:pPr lvl="1" algn="just">
              <a:lnSpc>
                <a:spcPct val="100000"/>
              </a:lnSpc>
            </a:pPr>
            <a:r>
              <a:rPr lang="es-ES" dirty="0"/>
              <a:t>Buscar una solución que permita garantizar las conexiones en una red corporativa que puede ser usada en cualquier empresa de carácter medio.</a:t>
            </a:r>
          </a:p>
          <a:p>
            <a:pPr lvl="2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Implementación de una VPN</a:t>
            </a:r>
          </a:p>
          <a:p>
            <a:pPr lvl="2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Implementación de un IDS</a:t>
            </a:r>
          </a:p>
          <a:p>
            <a:pPr lvl="1" algn="just"/>
            <a:endParaRPr lang="es-ES" dirty="0"/>
          </a:p>
          <a:p>
            <a:pPr lvl="1" algn="just"/>
            <a:r>
              <a:rPr lang="es-ES" dirty="0"/>
              <a:t>Buscar plataformas que cumplan unas características tanto hardware como software para poder realizar proyectos de seguridad.</a:t>
            </a:r>
          </a:p>
          <a:p>
            <a:pPr lvl="1" algn="just"/>
            <a:endParaRPr lang="es-ES" dirty="0"/>
          </a:p>
          <a:p>
            <a:pPr lvl="1" algn="just"/>
            <a:r>
              <a:rPr lang="es-ES" dirty="0"/>
              <a:t>Conseguir el mínimo coste.</a:t>
            </a:r>
          </a:p>
          <a:p>
            <a:pPr marL="0" indent="0" algn="just">
              <a:buNone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4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8" name="Picture 4" descr="Resultado de imagen de uoc">
            <a:extLst>
              <a:ext uri="{FF2B5EF4-FFF2-40B4-BE49-F238E27FC236}">
                <a16:creationId xmlns:a16="http://schemas.microsoft.com/office/drawing/2014/main" id="{E297157B-2CEB-4834-A703-DE00DE307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53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Soluciones hardware y software seleccionadas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3817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5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52" y="0"/>
            <a:ext cx="2279748" cy="492369"/>
          </a:xfrm>
          <a:prstGeom prst="rect">
            <a:avLst/>
          </a:prstGeom>
        </p:spPr>
      </p:pic>
      <p:pic>
        <p:nvPicPr>
          <p:cNvPr id="9" name="Picture 4" descr="Resultado de imagen de uoc">
            <a:extLst>
              <a:ext uri="{FF2B5EF4-FFF2-40B4-BE49-F238E27FC236}">
                <a16:creationId xmlns:a16="http://schemas.microsoft.com/office/drawing/2014/main" id="{E50DFE14-B596-4ECF-A73F-18C226B22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0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Soluciones hardware y software seleccionadas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1455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6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52" y="0"/>
            <a:ext cx="2279748" cy="492369"/>
          </a:xfrm>
          <a:prstGeom prst="rect">
            <a:avLst/>
          </a:prstGeom>
        </p:spPr>
      </p:pic>
      <p:pic>
        <p:nvPicPr>
          <p:cNvPr id="9" name="Picture 4" descr="Resultado de imagen de uoc">
            <a:extLst>
              <a:ext uri="{FF2B5EF4-FFF2-40B4-BE49-F238E27FC236}">
                <a16:creationId xmlns:a16="http://schemas.microsoft.com/office/drawing/2014/main" id="{F30F60D6-CC42-4B05-B225-7BEF04DBD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9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Soluciones hardware y software seleccionadas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6093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7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52" y="0"/>
            <a:ext cx="2279748" cy="492369"/>
          </a:xfrm>
          <a:prstGeom prst="rect">
            <a:avLst/>
          </a:prstGeom>
        </p:spPr>
      </p:pic>
      <p:pic>
        <p:nvPicPr>
          <p:cNvPr id="9" name="Picture 4" descr="Resultado de imagen de uoc">
            <a:extLst>
              <a:ext uri="{FF2B5EF4-FFF2-40B4-BE49-F238E27FC236}">
                <a16:creationId xmlns:a16="http://schemas.microsoft.com/office/drawing/2014/main" id="{F30F60D6-CC42-4B05-B225-7BEF04DBD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3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65175"/>
            <a:ext cx="10515600" cy="1325563"/>
          </a:xfrm>
        </p:spPr>
        <p:txBody>
          <a:bodyPr/>
          <a:lstStyle/>
          <a:p>
            <a:r>
              <a:rPr lang="es-ES" dirty="0"/>
              <a:t>4. Implementación de la solución elegida.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DEBD2A-E3E0-41B4-9490-C37F51FBE842}" type="slidenum">
              <a:rPr lang="es-ES" smtClean="0"/>
              <a:t>8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1026" name="Picture 2" descr="https://i.blogs.es/8ad404/vpn-corporativo/450_1000.jpg">
            <a:extLst>
              <a:ext uri="{FF2B5EF4-FFF2-40B4-BE49-F238E27FC236}">
                <a16:creationId xmlns:a16="http://schemas.microsoft.com/office/drawing/2014/main" id="{542EC65D-F629-46F8-B752-665766D0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08" y="3046193"/>
            <a:ext cx="6500983" cy="34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C62B54B8-909D-4B40-B68A-8CCAB74B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742"/>
            <a:ext cx="10515600" cy="4351338"/>
          </a:xfrm>
        </p:spPr>
        <p:txBody>
          <a:bodyPr/>
          <a:lstStyle/>
          <a:p>
            <a:pPr algn="just"/>
            <a:r>
              <a:rPr lang="es-ES" dirty="0"/>
              <a:t>Una VPN </a:t>
            </a:r>
            <a:r>
              <a:rPr lang="es-ES_tradnl" dirty="0"/>
              <a:t>permite utilizar una red insegura (conexión a Internet) para crear/acceder a una red privada de forma segura.</a:t>
            </a:r>
            <a:endParaRPr lang="es-ES" dirty="0"/>
          </a:p>
          <a:p>
            <a:pPr lvl="1" algn="just"/>
            <a:endParaRPr lang="es-ES" dirty="0"/>
          </a:p>
        </p:txBody>
      </p:sp>
      <p:pic>
        <p:nvPicPr>
          <p:cNvPr id="10" name="Picture 4" descr="Resultado de imagen de uoc">
            <a:extLst>
              <a:ext uri="{FF2B5EF4-FFF2-40B4-BE49-F238E27FC236}">
                <a16:creationId xmlns:a16="http://schemas.microsoft.com/office/drawing/2014/main" id="{D2141EA6-C675-4A8B-9AB4-6B9755CB7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9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65175"/>
            <a:ext cx="10515600" cy="1325563"/>
          </a:xfrm>
        </p:spPr>
        <p:txBody>
          <a:bodyPr/>
          <a:lstStyle/>
          <a:p>
            <a:r>
              <a:rPr lang="es-ES" dirty="0"/>
              <a:t>4. Implementación de la solución elegida.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Nazaret García – </a:t>
            </a:r>
            <a:r>
              <a:rPr lang="es-ES" dirty="0" err="1"/>
              <a:t>Universitat</a:t>
            </a:r>
            <a:r>
              <a:rPr lang="es-ES" dirty="0"/>
              <a:t> Oberta de Catalunya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9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algn="just"/>
            <a:r>
              <a:rPr lang="es-ES" dirty="0"/>
              <a:t>Se ha desarrollado un servidor VPN mediante el protocolo </a:t>
            </a:r>
            <a:r>
              <a:rPr lang="es-ES" dirty="0" err="1"/>
              <a:t>OpenVPN</a:t>
            </a:r>
            <a:r>
              <a:rPr lang="es-ES" dirty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Tareas realizadas</a:t>
            </a:r>
          </a:p>
          <a:p>
            <a:pPr lvl="1" algn="just"/>
            <a:r>
              <a:rPr lang="es-ES" dirty="0"/>
              <a:t>Implementación del lado servidor.</a:t>
            </a:r>
          </a:p>
          <a:p>
            <a:pPr lvl="1" algn="just"/>
            <a:r>
              <a:rPr lang="es-ES" dirty="0"/>
              <a:t>Implementación del lado cliente.</a:t>
            </a:r>
          </a:p>
          <a:p>
            <a:pPr lvl="1" algn="just"/>
            <a:r>
              <a:rPr lang="es-ES" dirty="0"/>
              <a:t>Creación de usuarios para las pruebas.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3074" name="Picture 2" descr="http://www.uv.es/recursos/fatwirepub/ccurl/165/951/openvpn.png">
            <a:extLst>
              <a:ext uri="{FF2B5EF4-FFF2-40B4-BE49-F238E27FC236}">
                <a16:creationId xmlns:a16="http://schemas.microsoft.com/office/drawing/2014/main" id="{23CD548D-78D5-4BDA-BB97-D4C3749C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73" y="2565123"/>
            <a:ext cx="2912166" cy="29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n de uoc">
            <a:extLst>
              <a:ext uri="{FF2B5EF4-FFF2-40B4-BE49-F238E27FC236}">
                <a16:creationId xmlns:a16="http://schemas.microsoft.com/office/drawing/2014/main" id="{34261C82-5A30-4921-8EA8-72E44ABF1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4729"/>
          <a:stretch/>
        </p:blipFill>
        <p:spPr bwMode="auto">
          <a:xfrm>
            <a:off x="9586680" y="272124"/>
            <a:ext cx="250530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18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577</Words>
  <Application>Microsoft Office PowerPoint</Application>
  <PresentationFormat>Panorámica</PresentationFormat>
  <Paragraphs>102</Paragraphs>
  <Slides>14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Tema de Office</vt:lpstr>
      <vt:lpstr>SEGURIDAD EN LA INTERNET DE LAS COSAS</vt:lpstr>
      <vt:lpstr>Contenidos</vt:lpstr>
      <vt:lpstr>1. Introducción y contexto</vt:lpstr>
      <vt:lpstr>2. Objetivos</vt:lpstr>
      <vt:lpstr>3. Soluciones hardware y software seleccionadas</vt:lpstr>
      <vt:lpstr>3. Soluciones hardware y software seleccionadas</vt:lpstr>
      <vt:lpstr>3. Soluciones hardware y software seleccionadas</vt:lpstr>
      <vt:lpstr>4. Implementación de la solución elegida.</vt:lpstr>
      <vt:lpstr>4. Implementación de la solución elegida.</vt:lpstr>
      <vt:lpstr>5. Validación de la solución.</vt:lpstr>
      <vt:lpstr>5. Validación de la solución.</vt:lpstr>
      <vt:lpstr>6. Conclusiones y trabajo futuro</vt:lpstr>
      <vt:lpstr>6. Conclusiones y trabajo futuro</vt:lpstr>
      <vt:lpstr>SEGURIDAD EN LA INTERNET DE LAS COSAS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Gamificación de docencia universitaria en ciberseguridad con la herramienta Capture the Flag de Facebook</dc:title>
  <dc:creator>Marta</dc:creator>
  <cp:lastModifiedBy>Nazaret García</cp:lastModifiedBy>
  <cp:revision>96</cp:revision>
  <dcterms:created xsi:type="dcterms:W3CDTF">2017-05-08T11:42:23Z</dcterms:created>
  <dcterms:modified xsi:type="dcterms:W3CDTF">2018-06-10T19:00:14Z</dcterms:modified>
  <cp:contentStatus/>
</cp:coreProperties>
</file>