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5" r:id="rId5"/>
    <p:sldId id="259" r:id="rId6"/>
    <p:sldId id="261" r:id="rId7"/>
    <p:sldId id="266" r:id="rId8"/>
    <p:sldId id="267" r:id="rId9"/>
    <p:sldId id="273" r:id="rId10"/>
    <p:sldId id="278" r:id="rId11"/>
    <p:sldId id="262" r:id="rId12"/>
    <p:sldId id="274" r:id="rId13"/>
    <p:sldId id="281" r:id="rId14"/>
    <p:sldId id="275" r:id="rId15"/>
    <p:sldId id="279" r:id="rId16"/>
    <p:sldId id="280" r:id="rId17"/>
    <p:sldId id="263" r:id="rId18"/>
    <p:sldId id="276" r:id="rId19"/>
    <p:sldId id="264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5"/>
    <p:restoredTop sz="94732"/>
  </p:normalViewPr>
  <p:slideViewPr>
    <p:cSldViewPr snapToGrid="0">
      <p:cViewPr varScale="1">
        <p:scale>
          <a:sx n="90" d="100"/>
          <a:sy n="90" d="100"/>
        </p:scale>
        <p:origin x="8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4713F6-C186-4E97-91EE-F8C7863091D4}" type="doc">
      <dgm:prSet loTypeId="urn:microsoft.com/office/officeart/2005/8/layout/hList3" loCatId="list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1EEC677-3F96-4588-9E44-5D6E6537206A}">
      <dgm:prSet phldrT="[Texto]"/>
      <dgm:spPr/>
      <dgm:t>
        <a:bodyPr/>
        <a:lstStyle/>
        <a:p>
          <a:r>
            <a:rPr lang="es-ES" dirty="0"/>
            <a:t>Criterios por los que se selecciona esta plataforma</a:t>
          </a:r>
        </a:p>
      </dgm:t>
    </dgm:pt>
    <dgm:pt modelId="{86B8098D-CCCD-4763-9A88-3849DB6FE18F}" type="parTrans" cxnId="{F585988B-606E-4B16-81A8-3A84F0FEF762}">
      <dgm:prSet/>
      <dgm:spPr/>
      <dgm:t>
        <a:bodyPr/>
        <a:lstStyle/>
        <a:p>
          <a:endParaRPr lang="es-ES"/>
        </a:p>
      </dgm:t>
    </dgm:pt>
    <dgm:pt modelId="{07FD761E-9614-4E99-B22B-E3EA8212E2FC}" type="sibTrans" cxnId="{F585988B-606E-4B16-81A8-3A84F0FEF762}">
      <dgm:prSet/>
      <dgm:spPr/>
      <dgm:t>
        <a:bodyPr/>
        <a:lstStyle/>
        <a:p>
          <a:endParaRPr lang="es-ES"/>
        </a:p>
      </dgm:t>
    </dgm:pt>
    <dgm:pt modelId="{703060DE-60C3-4112-8D0C-D7A9E2D0D9A9}">
      <dgm:prSet phldrT="[Texto]"/>
      <dgm:spPr/>
      <dgm:t>
        <a:bodyPr/>
        <a:lstStyle/>
        <a:p>
          <a:r>
            <a:rPr lang="es-ES" dirty="0"/>
            <a:t>Escalabilidad</a:t>
          </a:r>
        </a:p>
      </dgm:t>
    </dgm:pt>
    <dgm:pt modelId="{9177EA9A-76EA-4A23-9BAF-E358A1E45D2B}" type="parTrans" cxnId="{F287381F-9E07-4F84-BE07-FE162AD6E3DE}">
      <dgm:prSet/>
      <dgm:spPr/>
      <dgm:t>
        <a:bodyPr/>
        <a:lstStyle/>
        <a:p>
          <a:endParaRPr lang="es-ES"/>
        </a:p>
      </dgm:t>
    </dgm:pt>
    <dgm:pt modelId="{26E13EDD-E6DF-4C45-A60B-B8A2757863E8}" type="sibTrans" cxnId="{F287381F-9E07-4F84-BE07-FE162AD6E3DE}">
      <dgm:prSet/>
      <dgm:spPr/>
      <dgm:t>
        <a:bodyPr/>
        <a:lstStyle/>
        <a:p>
          <a:endParaRPr lang="es-ES"/>
        </a:p>
      </dgm:t>
    </dgm:pt>
    <dgm:pt modelId="{5FDB39EF-8097-4915-B624-9673F196611B}">
      <dgm:prSet phldrT="[Texto]"/>
      <dgm:spPr/>
      <dgm:t>
        <a:bodyPr/>
        <a:lstStyle/>
        <a:p>
          <a:r>
            <a:rPr lang="es-ES" dirty="0"/>
            <a:t>Flexibilidad para generar una biblioteca de ejercicios</a:t>
          </a:r>
        </a:p>
      </dgm:t>
    </dgm:pt>
    <dgm:pt modelId="{96BCE198-84A4-48E1-86CF-94F87D02659B}" type="parTrans" cxnId="{922D9C52-D41B-4741-A9DA-B6E25ECE069F}">
      <dgm:prSet/>
      <dgm:spPr/>
      <dgm:t>
        <a:bodyPr/>
        <a:lstStyle/>
        <a:p>
          <a:endParaRPr lang="es-ES"/>
        </a:p>
      </dgm:t>
    </dgm:pt>
    <dgm:pt modelId="{5884AB86-DECB-404E-BE6B-6518E27A269B}" type="sibTrans" cxnId="{922D9C52-D41B-4741-A9DA-B6E25ECE069F}">
      <dgm:prSet/>
      <dgm:spPr/>
      <dgm:t>
        <a:bodyPr/>
        <a:lstStyle/>
        <a:p>
          <a:endParaRPr lang="es-ES"/>
        </a:p>
      </dgm:t>
    </dgm:pt>
    <dgm:pt modelId="{7A62C618-64D6-4F40-857D-0171B9E25BC3}">
      <dgm:prSet phldrT="[Texto]"/>
      <dgm:spPr/>
      <dgm:t>
        <a:bodyPr/>
        <a:lstStyle/>
        <a:p>
          <a:r>
            <a:rPr lang="es-ES" dirty="0"/>
            <a:t>Flexibilidad para realizar distintos tipos de ejercicios y </a:t>
          </a:r>
          <a:r>
            <a:rPr lang="es-ES" dirty="0" err="1"/>
            <a:t>gamificación</a:t>
          </a:r>
          <a:endParaRPr lang="es-ES" dirty="0"/>
        </a:p>
      </dgm:t>
    </dgm:pt>
    <dgm:pt modelId="{EE699D44-C46A-436C-863A-53B63337EB2C}" type="parTrans" cxnId="{DC5DFFB2-CE48-4CC7-9A7F-D6A3D6C86060}">
      <dgm:prSet/>
      <dgm:spPr/>
      <dgm:t>
        <a:bodyPr/>
        <a:lstStyle/>
        <a:p>
          <a:endParaRPr lang="es-ES"/>
        </a:p>
      </dgm:t>
    </dgm:pt>
    <dgm:pt modelId="{CAAC87BE-A7CE-4F58-8EA2-AAF83250527B}" type="sibTrans" cxnId="{DC5DFFB2-CE48-4CC7-9A7F-D6A3D6C86060}">
      <dgm:prSet/>
      <dgm:spPr/>
      <dgm:t>
        <a:bodyPr/>
        <a:lstStyle/>
        <a:p>
          <a:endParaRPr lang="es-ES"/>
        </a:p>
      </dgm:t>
    </dgm:pt>
    <dgm:pt modelId="{F2E246A1-4A27-46D4-BE17-24108B89E3A5}">
      <dgm:prSet phldrT="[Texto]"/>
      <dgm:spPr/>
      <dgm:t>
        <a:bodyPr/>
        <a:lstStyle/>
        <a:p>
          <a:r>
            <a:rPr lang="es-ES" dirty="0"/>
            <a:t>Reproducibilidad</a:t>
          </a:r>
        </a:p>
      </dgm:t>
    </dgm:pt>
    <dgm:pt modelId="{B54E065F-5FD5-41B8-A8EC-4609AE72C424}" type="parTrans" cxnId="{855A926B-CDB7-4C0A-8B18-33D8E616A604}">
      <dgm:prSet/>
      <dgm:spPr/>
      <dgm:t>
        <a:bodyPr/>
        <a:lstStyle/>
        <a:p>
          <a:endParaRPr lang="es-ES"/>
        </a:p>
      </dgm:t>
    </dgm:pt>
    <dgm:pt modelId="{5E05E392-E3B8-4006-B395-3DDAB268CF77}" type="sibTrans" cxnId="{855A926B-CDB7-4C0A-8B18-33D8E616A604}">
      <dgm:prSet/>
      <dgm:spPr/>
      <dgm:t>
        <a:bodyPr/>
        <a:lstStyle/>
        <a:p>
          <a:endParaRPr lang="es-ES"/>
        </a:p>
      </dgm:t>
    </dgm:pt>
    <dgm:pt modelId="{28DE8325-AF05-4EE1-B1E6-B83D9C7DF5C0}">
      <dgm:prSet/>
      <dgm:spPr/>
      <dgm:t>
        <a:bodyPr/>
        <a:lstStyle/>
        <a:p>
          <a:r>
            <a:rPr lang="es-ES" dirty="0"/>
            <a:t>Facilidad de uso</a:t>
          </a:r>
        </a:p>
      </dgm:t>
    </dgm:pt>
    <dgm:pt modelId="{31A57AE6-D6A4-430B-9ADC-E68C9E9F80F4}" type="parTrans" cxnId="{27BD7651-EC95-4954-BFD8-3E7F15DBFF28}">
      <dgm:prSet/>
      <dgm:spPr/>
      <dgm:t>
        <a:bodyPr/>
        <a:lstStyle/>
        <a:p>
          <a:endParaRPr lang="es-ES"/>
        </a:p>
      </dgm:t>
    </dgm:pt>
    <dgm:pt modelId="{9914DFE1-045E-4635-B9DD-3622C3CCBC1A}" type="sibTrans" cxnId="{27BD7651-EC95-4954-BFD8-3E7F15DBFF28}">
      <dgm:prSet/>
      <dgm:spPr/>
      <dgm:t>
        <a:bodyPr/>
        <a:lstStyle/>
        <a:p>
          <a:endParaRPr lang="es-ES"/>
        </a:p>
      </dgm:t>
    </dgm:pt>
    <dgm:pt modelId="{173028B1-A60A-495F-B0D3-E47FA8C85F51}">
      <dgm:prSet phldrT="[Texto]"/>
      <dgm:spPr/>
      <dgm:t>
        <a:bodyPr/>
        <a:lstStyle/>
        <a:p>
          <a:r>
            <a:rPr lang="es-ES" dirty="0"/>
            <a:t>Portabilidad y uso de tecnologías estándar</a:t>
          </a:r>
        </a:p>
      </dgm:t>
    </dgm:pt>
    <dgm:pt modelId="{F3020A27-6EC2-4D05-9049-0EC55C5A7748}" type="parTrans" cxnId="{766ECBAA-C9C5-478A-ABCC-5DA9227D8A97}">
      <dgm:prSet/>
      <dgm:spPr/>
      <dgm:t>
        <a:bodyPr/>
        <a:lstStyle/>
        <a:p>
          <a:endParaRPr lang="es-ES"/>
        </a:p>
      </dgm:t>
    </dgm:pt>
    <dgm:pt modelId="{30798600-4B83-4009-BE0F-D18427DDA029}" type="sibTrans" cxnId="{766ECBAA-C9C5-478A-ABCC-5DA9227D8A97}">
      <dgm:prSet/>
      <dgm:spPr/>
      <dgm:t>
        <a:bodyPr/>
        <a:lstStyle/>
        <a:p>
          <a:endParaRPr lang="es-ES"/>
        </a:p>
      </dgm:t>
    </dgm:pt>
    <dgm:pt modelId="{AAE55433-9358-4E10-8592-BA4FC55C8852}">
      <dgm:prSet/>
      <dgm:spPr/>
      <dgm:t>
        <a:bodyPr/>
        <a:lstStyle/>
        <a:p>
          <a:r>
            <a:rPr lang="es-ES" dirty="0"/>
            <a:t>Seguridad </a:t>
          </a:r>
          <a:r>
            <a:rPr lang="es-ES"/>
            <a:t>y privacidad</a:t>
          </a:r>
          <a:endParaRPr lang="es-ES" dirty="0"/>
        </a:p>
      </dgm:t>
    </dgm:pt>
    <dgm:pt modelId="{31E9B742-7D94-4372-9E0C-03DFFF9056A3}" type="parTrans" cxnId="{DAFD1122-0265-4872-83E8-FCBE5267FD25}">
      <dgm:prSet/>
      <dgm:spPr/>
      <dgm:t>
        <a:bodyPr/>
        <a:lstStyle/>
        <a:p>
          <a:endParaRPr lang="es-ES"/>
        </a:p>
      </dgm:t>
    </dgm:pt>
    <dgm:pt modelId="{697703D0-DB54-42F1-9819-4F065B07E4F4}" type="sibTrans" cxnId="{DAFD1122-0265-4872-83E8-FCBE5267FD25}">
      <dgm:prSet/>
      <dgm:spPr/>
      <dgm:t>
        <a:bodyPr/>
        <a:lstStyle/>
        <a:p>
          <a:endParaRPr lang="es-ES"/>
        </a:p>
      </dgm:t>
    </dgm:pt>
    <dgm:pt modelId="{3B5B9781-4EA2-47DA-9B47-F123669704C6}">
      <dgm:prSet/>
      <dgm:spPr/>
      <dgm:t>
        <a:bodyPr/>
        <a:lstStyle/>
        <a:p>
          <a:r>
            <a:rPr lang="es-ES" dirty="0"/>
            <a:t>Coste</a:t>
          </a:r>
        </a:p>
      </dgm:t>
    </dgm:pt>
    <dgm:pt modelId="{A6927A9C-AD94-4622-A96B-E42268FDF93F}" type="parTrans" cxnId="{5365901D-8179-4368-83F2-4DE0C0282B74}">
      <dgm:prSet/>
      <dgm:spPr/>
      <dgm:t>
        <a:bodyPr/>
        <a:lstStyle/>
        <a:p>
          <a:endParaRPr lang="es-ES"/>
        </a:p>
      </dgm:t>
    </dgm:pt>
    <dgm:pt modelId="{82772C88-9311-4B1E-B010-7FB3CF723E6C}" type="sibTrans" cxnId="{5365901D-8179-4368-83F2-4DE0C0282B74}">
      <dgm:prSet/>
      <dgm:spPr/>
      <dgm:t>
        <a:bodyPr/>
        <a:lstStyle/>
        <a:p>
          <a:endParaRPr lang="es-ES"/>
        </a:p>
      </dgm:t>
    </dgm:pt>
    <dgm:pt modelId="{22830AA8-19D8-413B-95F0-3FAFABA2F848}" type="pres">
      <dgm:prSet presAssocID="{0C4713F6-C186-4E97-91EE-F8C7863091D4}" presName="composite" presStyleCnt="0">
        <dgm:presLayoutVars>
          <dgm:chMax val="1"/>
          <dgm:dir/>
          <dgm:resizeHandles val="exact"/>
        </dgm:presLayoutVars>
      </dgm:prSet>
      <dgm:spPr/>
    </dgm:pt>
    <dgm:pt modelId="{2087E847-E691-4654-B571-F3233B43D6DE}" type="pres">
      <dgm:prSet presAssocID="{91EEC677-3F96-4588-9E44-5D6E6537206A}" presName="roof" presStyleLbl="dkBgShp" presStyleIdx="0" presStyleCnt="2"/>
      <dgm:spPr/>
    </dgm:pt>
    <dgm:pt modelId="{A9790EFD-C263-4329-AC35-6DA1611F1A8D}" type="pres">
      <dgm:prSet presAssocID="{91EEC677-3F96-4588-9E44-5D6E6537206A}" presName="pillars" presStyleCnt="0"/>
      <dgm:spPr/>
    </dgm:pt>
    <dgm:pt modelId="{7A3830CB-706B-4773-992A-63423CEC64C0}" type="pres">
      <dgm:prSet presAssocID="{91EEC677-3F96-4588-9E44-5D6E6537206A}" presName="pillar1" presStyleLbl="node1" presStyleIdx="0" presStyleCnt="8">
        <dgm:presLayoutVars>
          <dgm:bulletEnabled val="1"/>
        </dgm:presLayoutVars>
      </dgm:prSet>
      <dgm:spPr/>
    </dgm:pt>
    <dgm:pt modelId="{03DBDCCA-9EF1-4076-A626-CCAAE76A6A66}" type="pres">
      <dgm:prSet presAssocID="{5FDB39EF-8097-4915-B624-9673F196611B}" presName="pillarX" presStyleLbl="node1" presStyleIdx="1" presStyleCnt="8">
        <dgm:presLayoutVars>
          <dgm:bulletEnabled val="1"/>
        </dgm:presLayoutVars>
      </dgm:prSet>
      <dgm:spPr/>
    </dgm:pt>
    <dgm:pt modelId="{41804D33-8C5E-419F-AAC5-D2BC95589BE1}" type="pres">
      <dgm:prSet presAssocID="{7A62C618-64D6-4F40-857D-0171B9E25BC3}" presName="pillarX" presStyleLbl="node1" presStyleIdx="2" presStyleCnt="8">
        <dgm:presLayoutVars>
          <dgm:bulletEnabled val="1"/>
        </dgm:presLayoutVars>
      </dgm:prSet>
      <dgm:spPr/>
    </dgm:pt>
    <dgm:pt modelId="{D356EDFF-0F07-4530-8D8B-ABEFF576CE7E}" type="pres">
      <dgm:prSet presAssocID="{F2E246A1-4A27-46D4-BE17-24108B89E3A5}" presName="pillarX" presStyleLbl="node1" presStyleIdx="3" presStyleCnt="8">
        <dgm:presLayoutVars>
          <dgm:bulletEnabled val="1"/>
        </dgm:presLayoutVars>
      </dgm:prSet>
      <dgm:spPr/>
    </dgm:pt>
    <dgm:pt modelId="{CA971DD4-A5F5-4D6A-91C0-2A92DFAF0FE0}" type="pres">
      <dgm:prSet presAssocID="{173028B1-A60A-495F-B0D3-E47FA8C85F51}" presName="pillarX" presStyleLbl="node1" presStyleIdx="4" presStyleCnt="8">
        <dgm:presLayoutVars>
          <dgm:bulletEnabled val="1"/>
        </dgm:presLayoutVars>
      </dgm:prSet>
      <dgm:spPr/>
    </dgm:pt>
    <dgm:pt modelId="{253F4577-D2BB-4701-BF55-568341B97729}" type="pres">
      <dgm:prSet presAssocID="{28DE8325-AF05-4EE1-B1E6-B83D9C7DF5C0}" presName="pillarX" presStyleLbl="node1" presStyleIdx="5" presStyleCnt="8">
        <dgm:presLayoutVars>
          <dgm:bulletEnabled val="1"/>
        </dgm:presLayoutVars>
      </dgm:prSet>
      <dgm:spPr/>
    </dgm:pt>
    <dgm:pt modelId="{E5A775B0-C973-4ABB-A7B5-24439EC41E1B}" type="pres">
      <dgm:prSet presAssocID="{AAE55433-9358-4E10-8592-BA4FC55C8852}" presName="pillarX" presStyleLbl="node1" presStyleIdx="6" presStyleCnt="8">
        <dgm:presLayoutVars>
          <dgm:bulletEnabled val="1"/>
        </dgm:presLayoutVars>
      </dgm:prSet>
      <dgm:spPr/>
    </dgm:pt>
    <dgm:pt modelId="{FD760E84-7636-4E56-A000-1AA5B0086716}" type="pres">
      <dgm:prSet presAssocID="{3B5B9781-4EA2-47DA-9B47-F123669704C6}" presName="pillarX" presStyleLbl="node1" presStyleIdx="7" presStyleCnt="8">
        <dgm:presLayoutVars>
          <dgm:bulletEnabled val="1"/>
        </dgm:presLayoutVars>
      </dgm:prSet>
      <dgm:spPr/>
    </dgm:pt>
    <dgm:pt modelId="{55AF70E1-D81A-423F-B206-831CFD281D53}" type="pres">
      <dgm:prSet presAssocID="{91EEC677-3F96-4588-9E44-5D6E6537206A}" presName="base" presStyleLbl="dkBgShp" presStyleIdx="1" presStyleCnt="2"/>
      <dgm:spPr/>
    </dgm:pt>
  </dgm:ptLst>
  <dgm:cxnLst>
    <dgm:cxn modelId="{5365901D-8179-4368-83F2-4DE0C0282B74}" srcId="{91EEC677-3F96-4588-9E44-5D6E6537206A}" destId="{3B5B9781-4EA2-47DA-9B47-F123669704C6}" srcOrd="7" destOrd="0" parTransId="{A6927A9C-AD94-4622-A96B-E42268FDF93F}" sibTransId="{82772C88-9311-4B1E-B010-7FB3CF723E6C}"/>
    <dgm:cxn modelId="{F287381F-9E07-4F84-BE07-FE162AD6E3DE}" srcId="{91EEC677-3F96-4588-9E44-5D6E6537206A}" destId="{703060DE-60C3-4112-8D0C-D7A9E2D0D9A9}" srcOrd="0" destOrd="0" parTransId="{9177EA9A-76EA-4A23-9BAF-E358A1E45D2B}" sibTransId="{26E13EDD-E6DF-4C45-A60B-B8A2757863E8}"/>
    <dgm:cxn modelId="{DAFD1122-0265-4872-83E8-FCBE5267FD25}" srcId="{91EEC677-3F96-4588-9E44-5D6E6537206A}" destId="{AAE55433-9358-4E10-8592-BA4FC55C8852}" srcOrd="6" destOrd="0" parTransId="{31E9B742-7D94-4372-9E0C-03DFFF9056A3}" sibTransId="{697703D0-DB54-42F1-9819-4F065B07E4F4}"/>
    <dgm:cxn modelId="{F63B974A-1F1D-422F-B792-211ECDAD646B}" type="presOf" srcId="{5FDB39EF-8097-4915-B624-9673F196611B}" destId="{03DBDCCA-9EF1-4076-A626-CCAAE76A6A66}" srcOrd="0" destOrd="0" presId="urn:microsoft.com/office/officeart/2005/8/layout/hList3"/>
    <dgm:cxn modelId="{1EC5A64A-3A5B-414D-97C0-0E4F782E5B39}" type="presOf" srcId="{28DE8325-AF05-4EE1-B1E6-B83D9C7DF5C0}" destId="{253F4577-D2BB-4701-BF55-568341B97729}" srcOrd="0" destOrd="0" presId="urn:microsoft.com/office/officeart/2005/8/layout/hList3"/>
    <dgm:cxn modelId="{5FA5594D-B3D5-48DC-A81B-A19D92151630}" type="presOf" srcId="{173028B1-A60A-495F-B0D3-E47FA8C85F51}" destId="{CA971DD4-A5F5-4D6A-91C0-2A92DFAF0FE0}" srcOrd="0" destOrd="0" presId="urn:microsoft.com/office/officeart/2005/8/layout/hList3"/>
    <dgm:cxn modelId="{27BD7651-EC95-4954-BFD8-3E7F15DBFF28}" srcId="{91EEC677-3F96-4588-9E44-5D6E6537206A}" destId="{28DE8325-AF05-4EE1-B1E6-B83D9C7DF5C0}" srcOrd="5" destOrd="0" parTransId="{31A57AE6-D6A4-430B-9ADC-E68C9E9F80F4}" sibTransId="{9914DFE1-045E-4635-B9DD-3622C3CCBC1A}"/>
    <dgm:cxn modelId="{922D9C52-D41B-4741-A9DA-B6E25ECE069F}" srcId="{91EEC677-3F96-4588-9E44-5D6E6537206A}" destId="{5FDB39EF-8097-4915-B624-9673F196611B}" srcOrd="1" destOrd="0" parTransId="{96BCE198-84A4-48E1-86CF-94F87D02659B}" sibTransId="{5884AB86-DECB-404E-BE6B-6518E27A269B}"/>
    <dgm:cxn modelId="{1DFCA259-02C7-4349-AA90-02CFFAAB164D}" type="presOf" srcId="{7A62C618-64D6-4F40-857D-0171B9E25BC3}" destId="{41804D33-8C5E-419F-AAC5-D2BC95589BE1}" srcOrd="0" destOrd="0" presId="urn:microsoft.com/office/officeart/2005/8/layout/hList3"/>
    <dgm:cxn modelId="{34BA6E64-AE8A-49DC-ACA5-148E3AB710BD}" type="presOf" srcId="{0C4713F6-C186-4E97-91EE-F8C7863091D4}" destId="{22830AA8-19D8-413B-95F0-3FAFABA2F848}" srcOrd="0" destOrd="0" presId="urn:microsoft.com/office/officeart/2005/8/layout/hList3"/>
    <dgm:cxn modelId="{855A926B-CDB7-4C0A-8B18-33D8E616A604}" srcId="{91EEC677-3F96-4588-9E44-5D6E6537206A}" destId="{F2E246A1-4A27-46D4-BE17-24108B89E3A5}" srcOrd="3" destOrd="0" parTransId="{B54E065F-5FD5-41B8-A8EC-4609AE72C424}" sibTransId="{5E05E392-E3B8-4006-B395-3DDAB268CF77}"/>
    <dgm:cxn modelId="{C514F789-B28C-459D-ADAB-10DB9D0D067C}" type="presOf" srcId="{91EEC677-3F96-4588-9E44-5D6E6537206A}" destId="{2087E847-E691-4654-B571-F3233B43D6DE}" srcOrd="0" destOrd="0" presId="urn:microsoft.com/office/officeart/2005/8/layout/hList3"/>
    <dgm:cxn modelId="{F585988B-606E-4B16-81A8-3A84F0FEF762}" srcId="{0C4713F6-C186-4E97-91EE-F8C7863091D4}" destId="{91EEC677-3F96-4588-9E44-5D6E6537206A}" srcOrd="0" destOrd="0" parTransId="{86B8098D-CCCD-4763-9A88-3849DB6FE18F}" sibTransId="{07FD761E-9614-4E99-B22B-E3EA8212E2FC}"/>
    <dgm:cxn modelId="{5AC7F88C-0C96-492A-96E8-3E53BB969BC0}" type="presOf" srcId="{703060DE-60C3-4112-8D0C-D7A9E2D0D9A9}" destId="{7A3830CB-706B-4773-992A-63423CEC64C0}" srcOrd="0" destOrd="0" presId="urn:microsoft.com/office/officeart/2005/8/layout/hList3"/>
    <dgm:cxn modelId="{110C7A96-9957-41AE-A147-924E008139C1}" type="presOf" srcId="{F2E246A1-4A27-46D4-BE17-24108B89E3A5}" destId="{D356EDFF-0F07-4530-8D8B-ABEFF576CE7E}" srcOrd="0" destOrd="0" presId="urn:microsoft.com/office/officeart/2005/8/layout/hList3"/>
    <dgm:cxn modelId="{94C7CDA4-F549-471F-9E2E-C61E7B7BFD49}" type="presOf" srcId="{3B5B9781-4EA2-47DA-9B47-F123669704C6}" destId="{FD760E84-7636-4E56-A000-1AA5B0086716}" srcOrd="0" destOrd="0" presId="urn:microsoft.com/office/officeart/2005/8/layout/hList3"/>
    <dgm:cxn modelId="{766ECBAA-C9C5-478A-ABCC-5DA9227D8A97}" srcId="{91EEC677-3F96-4588-9E44-5D6E6537206A}" destId="{173028B1-A60A-495F-B0D3-E47FA8C85F51}" srcOrd="4" destOrd="0" parTransId="{F3020A27-6EC2-4D05-9049-0EC55C5A7748}" sibTransId="{30798600-4B83-4009-BE0F-D18427DDA029}"/>
    <dgm:cxn modelId="{DC5DFFB2-CE48-4CC7-9A7F-D6A3D6C86060}" srcId="{91EEC677-3F96-4588-9E44-5D6E6537206A}" destId="{7A62C618-64D6-4F40-857D-0171B9E25BC3}" srcOrd="2" destOrd="0" parTransId="{EE699D44-C46A-436C-863A-53B63337EB2C}" sibTransId="{CAAC87BE-A7CE-4F58-8EA2-AAF83250527B}"/>
    <dgm:cxn modelId="{132031BE-15BD-4FA0-8F94-23EBAC6045EF}" type="presOf" srcId="{AAE55433-9358-4E10-8592-BA4FC55C8852}" destId="{E5A775B0-C973-4ABB-A7B5-24439EC41E1B}" srcOrd="0" destOrd="0" presId="urn:microsoft.com/office/officeart/2005/8/layout/hList3"/>
    <dgm:cxn modelId="{1393B4BE-39BC-432F-BEC5-75C3E0AE25D9}" type="presParOf" srcId="{22830AA8-19D8-413B-95F0-3FAFABA2F848}" destId="{2087E847-E691-4654-B571-F3233B43D6DE}" srcOrd="0" destOrd="0" presId="urn:microsoft.com/office/officeart/2005/8/layout/hList3"/>
    <dgm:cxn modelId="{ADAB0FDC-5278-4D92-B605-0F7ABF811B33}" type="presParOf" srcId="{22830AA8-19D8-413B-95F0-3FAFABA2F848}" destId="{A9790EFD-C263-4329-AC35-6DA1611F1A8D}" srcOrd="1" destOrd="0" presId="urn:microsoft.com/office/officeart/2005/8/layout/hList3"/>
    <dgm:cxn modelId="{BC66684B-A1E2-4284-95F1-705752EC02F0}" type="presParOf" srcId="{A9790EFD-C263-4329-AC35-6DA1611F1A8D}" destId="{7A3830CB-706B-4773-992A-63423CEC64C0}" srcOrd="0" destOrd="0" presId="urn:microsoft.com/office/officeart/2005/8/layout/hList3"/>
    <dgm:cxn modelId="{AF48C5CC-E96D-4882-9736-46D1B7EFF152}" type="presParOf" srcId="{A9790EFD-C263-4329-AC35-6DA1611F1A8D}" destId="{03DBDCCA-9EF1-4076-A626-CCAAE76A6A66}" srcOrd="1" destOrd="0" presId="urn:microsoft.com/office/officeart/2005/8/layout/hList3"/>
    <dgm:cxn modelId="{D4B78D47-C4F0-4246-9EAC-7B4901C9B2D8}" type="presParOf" srcId="{A9790EFD-C263-4329-AC35-6DA1611F1A8D}" destId="{41804D33-8C5E-419F-AAC5-D2BC95589BE1}" srcOrd="2" destOrd="0" presId="urn:microsoft.com/office/officeart/2005/8/layout/hList3"/>
    <dgm:cxn modelId="{13999586-E329-459E-A66F-485E47BA31DA}" type="presParOf" srcId="{A9790EFD-C263-4329-AC35-6DA1611F1A8D}" destId="{D356EDFF-0F07-4530-8D8B-ABEFF576CE7E}" srcOrd="3" destOrd="0" presId="urn:microsoft.com/office/officeart/2005/8/layout/hList3"/>
    <dgm:cxn modelId="{4A839635-114B-4CC1-BDD9-AE4A37570123}" type="presParOf" srcId="{A9790EFD-C263-4329-AC35-6DA1611F1A8D}" destId="{CA971DD4-A5F5-4D6A-91C0-2A92DFAF0FE0}" srcOrd="4" destOrd="0" presId="urn:microsoft.com/office/officeart/2005/8/layout/hList3"/>
    <dgm:cxn modelId="{E9CC4A19-044E-470D-9794-D1D6BA6765E0}" type="presParOf" srcId="{A9790EFD-C263-4329-AC35-6DA1611F1A8D}" destId="{253F4577-D2BB-4701-BF55-568341B97729}" srcOrd="5" destOrd="0" presId="urn:microsoft.com/office/officeart/2005/8/layout/hList3"/>
    <dgm:cxn modelId="{82196A32-984F-4B8D-A49C-A201F89CD94F}" type="presParOf" srcId="{A9790EFD-C263-4329-AC35-6DA1611F1A8D}" destId="{E5A775B0-C973-4ABB-A7B5-24439EC41E1B}" srcOrd="6" destOrd="0" presId="urn:microsoft.com/office/officeart/2005/8/layout/hList3"/>
    <dgm:cxn modelId="{3798F22C-BA5E-420E-86D9-7891F0D9604D}" type="presParOf" srcId="{A9790EFD-C263-4329-AC35-6DA1611F1A8D}" destId="{FD760E84-7636-4E56-A000-1AA5B0086716}" srcOrd="7" destOrd="0" presId="urn:microsoft.com/office/officeart/2005/8/layout/hList3"/>
    <dgm:cxn modelId="{5BDEF46A-2849-4F0B-8EB5-EE1C2161C3EC}" type="presParOf" srcId="{22830AA8-19D8-413B-95F0-3FAFABA2F848}" destId="{55AF70E1-D81A-423F-B206-831CFD281D5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E92E0A-9C6C-4E40-848E-5D36114DACEA}" type="doc">
      <dgm:prSet loTypeId="urn:microsoft.com/office/officeart/2005/8/layout/vList2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388FBC06-827F-466F-A5CC-F6CE731B7588}">
      <dgm:prSet phldrT="[Texto]"/>
      <dgm:spPr/>
      <dgm:t>
        <a:bodyPr/>
        <a:lstStyle/>
        <a:p>
          <a:pPr algn="ctr"/>
          <a:r>
            <a:rPr lang="es-ES" dirty="0" err="1"/>
            <a:t>Quiz</a:t>
          </a:r>
          <a:endParaRPr lang="es-ES" dirty="0"/>
        </a:p>
      </dgm:t>
    </dgm:pt>
    <dgm:pt modelId="{39B58557-EDCC-4347-9856-11B99F32C7E5}" type="parTrans" cxnId="{1ED36C17-E405-4E85-8E8B-D76DCE7E3A26}">
      <dgm:prSet/>
      <dgm:spPr/>
      <dgm:t>
        <a:bodyPr/>
        <a:lstStyle/>
        <a:p>
          <a:pPr algn="ctr"/>
          <a:endParaRPr lang="es-ES"/>
        </a:p>
      </dgm:t>
    </dgm:pt>
    <dgm:pt modelId="{F3FB6738-9090-461C-BE36-3D8C57F16722}" type="sibTrans" cxnId="{1ED36C17-E405-4E85-8E8B-D76DCE7E3A26}">
      <dgm:prSet/>
      <dgm:spPr/>
      <dgm:t>
        <a:bodyPr/>
        <a:lstStyle/>
        <a:p>
          <a:pPr algn="ctr"/>
          <a:endParaRPr lang="es-ES"/>
        </a:p>
      </dgm:t>
    </dgm:pt>
    <dgm:pt modelId="{E779EE8E-E678-489C-BFE1-694E49FE8D5D}">
      <dgm:prSet phldrT="[Texto]"/>
      <dgm:spPr/>
      <dgm:t>
        <a:bodyPr/>
        <a:lstStyle/>
        <a:p>
          <a:pPr algn="ctr"/>
          <a:r>
            <a:rPr lang="es-ES" dirty="0" err="1"/>
            <a:t>Flag</a:t>
          </a:r>
          <a:endParaRPr lang="es-ES" dirty="0"/>
        </a:p>
      </dgm:t>
    </dgm:pt>
    <dgm:pt modelId="{95EE1F50-2748-406E-9594-CFE4C5C19F8D}" type="parTrans" cxnId="{4A7733B3-6750-44C2-8547-E0A548F8C760}">
      <dgm:prSet/>
      <dgm:spPr/>
      <dgm:t>
        <a:bodyPr/>
        <a:lstStyle/>
        <a:p>
          <a:pPr algn="ctr"/>
          <a:endParaRPr lang="es-ES"/>
        </a:p>
      </dgm:t>
    </dgm:pt>
    <dgm:pt modelId="{01146D04-AD79-4ABC-87D6-2EF302C2F9CD}" type="sibTrans" cxnId="{4A7733B3-6750-44C2-8547-E0A548F8C760}">
      <dgm:prSet/>
      <dgm:spPr/>
      <dgm:t>
        <a:bodyPr/>
        <a:lstStyle/>
        <a:p>
          <a:pPr algn="ctr"/>
          <a:endParaRPr lang="es-ES"/>
        </a:p>
      </dgm:t>
    </dgm:pt>
    <dgm:pt modelId="{903FEDDD-36D7-4403-8FEF-2AF8C00A386E}">
      <dgm:prSet phldrT="[Texto]"/>
      <dgm:spPr/>
      <dgm:t>
        <a:bodyPr/>
        <a:lstStyle/>
        <a:p>
          <a:pPr algn="ctr"/>
          <a:r>
            <a:rPr lang="es-ES" dirty="0"/>
            <a:t>Base</a:t>
          </a:r>
        </a:p>
      </dgm:t>
    </dgm:pt>
    <dgm:pt modelId="{5C70D98A-1E8A-40B3-8795-E67EB5A05742}" type="parTrans" cxnId="{188E31FE-FADE-433E-9067-56F8E3503D5E}">
      <dgm:prSet/>
      <dgm:spPr/>
      <dgm:t>
        <a:bodyPr/>
        <a:lstStyle/>
        <a:p>
          <a:pPr algn="ctr"/>
          <a:endParaRPr lang="es-ES"/>
        </a:p>
      </dgm:t>
    </dgm:pt>
    <dgm:pt modelId="{4446A90F-F3E5-4187-8F40-B549D65A4B6B}" type="sibTrans" cxnId="{188E31FE-FADE-433E-9067-56F8E3503D5E}">
      <dgm:prSet/>
      <dgm:spPr/>
      <dgm:t>
        <a:bodyPr/>
        <a:lstStyle/>
        <a:p>
          <a:pPr algn="ctr"/>
          <a:endParaRPr lang="es-ES"/>
        </a:p>
      </dgm:t>
    </dgm:pt>
    <dgm:pt modelId="{93326FBB-D4A2-449E-9359-D0F4F76B31C8}" type="pres">
      <dgm:prSet presAssocID="{D2E92E0A-9C6C-4E40-848E-5D36114DACEA}" presName="linear" presStyleCnt="0">
        <dgm:presLayoutVars>
          <dgm:animLvl val="lvl"/>
          <dgm:resizeHandles val="exact"/>
        </dgm:presLayoutVars>
      </dgm:prSet>
      <dgm:spPr/>
    </dgm:pt>
    <dgm:pt modelId="{FBF8FDAF-963C-44C8-BB51-245571A3756B}" type="pres">
      <dgm:prSet presAssocID="{388FBC06-827F-466F-A5CC-F6CE731B758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84176F-BD6D-4FDF-A9F4-7FFCC3BB6528}" type="pres">
      <dgm:prSet presAssocID="{F3FB6738-9090-461C-BE36-3D8C57F16722}" presName="spacer" presStyleCnt="0"/>
      <dgm:spPr/>
    </dgm:pt>
    <dgm:pt modelId="{C67C3C56-EB06-46C7-A888-037FE854609D}" type="pres">
      <dgm:prSet presAssocID="{E779EE8E-E678-489C-BFE1-694E49FE8D5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26FD9D-ACA7-45E0-98E8-97E430908360}" type="pres">
      <dgm:prSet presAssocID="{01146D04-AD79-4ABC-87D6-2EF302C2F9CD}" presName="spacer" presStyleCnt="0"/>
      <dgm:spPr/>
    </dgm:pt>
    <dgm:pt modelId="{10776C36-B49F-4A2C-AE3B-F8935E542589}" type="pres">
      <dgm:prSet presAssocID="{903FEDDD-36D7-4403-8FEF-2AF8C00A386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ED36C17-E405-4E85-8E8B-D76DCE7E3A26}" srcId="{D2E92E0A-9C6C-4E40-848E-5D36114DACEA}" destId="{388FBC06-827F-466F-A5CC-F6CE731B7588}" srcOrd="0" destOrd="0" parTransId="{39B58557-EDCC-4347-9856-11B99F32C7E5}" sibTransId="{F3FB6738-9090-461C-BE36-3D8C57F16722}"/>
    <dgm:cxn modelId="{4A7733B3-6750-44C2-8547-E0A548F8C760}" srcId="{D2E92E0A-9C6C-4E40-848E-5D36114DACEA}" destId="{E779EE8E-E678-489C-BFE1-694E49FE8D5D}" srcOrd="1" destOrd="0" parTransId="{95EE1F50-2748-406E-9594-CFE4C5C19F8D}" sibTransId="{01146D04-AD79-4ABC-87D6-2EF302C2F9CD}"/>
    <dgm:cxn modelId="{3E15F6CA-64D7-4C26-9229-D5F4292A0C39}" type="presOf" srcId="{D2E92E0A-9C6C-4E40-848E-5D36114DACEA}" destId="{93326FBB-D4A2-449E-9359-D0F4F76B31C8}" srcOrd="0" destOrd="0" presId="urn:microsoft.com/office/officeart/2005/8/layout/vList2"/>
    <dgm:cxn modelId="{693AB5D3-A7D0-4CD7-BFEE-62DACBC25166}" type="presOf" srcId="{388FBC06-827F-466F-A5CC-F6CE731B7588}" destId="{FBF8FDAF-963C-44C8-BB51-245571A3756B}" srcOrd="0" destOrd="0" presId="urn:microsoft.com/office/officeart/2005/8/layout/vList2"/>
    <dgm:cxn modelId="{BD5868E2-0F54-4492-97E0-62807E03B978}" type="presOf" srcId="{E779EE8E-E678-489C-BFE1-694E49FE8D5D}" destId="{C67C3C56-EB06-46C7-A888-037FE854609D}" srcOrd="0" destOrd="0" presId="urn:microsoft.com/office/officeart/2005/8/layout/vList2"/>
    <dgm:cxn modelId="{C04567F4-4C43-44E0-94B2-560B92C5881C}" type="presOf" srcId="{903FEDDD-36D7-4403-8FEF-2AF8C00A386E}" destId="{10776C36-B49F-4A2C-AE3B-F8935E542589}" srcOrd="0" destOrd="0" presId="urn:microsoft.com/office/officeart/2005/8/layout/vList2"/>
    <dgm:cxn modelId="{188E31FE-FADE-433E-9067-56F8E3503D5E}" srcId="{D2E92E0A-9C6C-4E40-848E-5D36114DACEA}" destId="{903FEDDD-36D7-4403-8FEF-2AF8C00A386E}" srcOrd="2" destOrd="0" parTransId="{5C70D98A-1E8A-40B3-8795-E67EB5A05742}" sibTransId="{4446A90F-F3E5-4187-8F40-B549D65A4B6B}"/>
    <dgm:cxn modelId="{3D7F4BEC-C1E3-4852-ABAE-E9AF5C1BCF61}" type="presParOf" srcId="{93326FBB-D4A2-449E-9359-D0F4F76B31C8}" destId="{FBF8FDAF-963C-44C8-BB51-245571A3756B}" srcOrd="0" destOrd="0" presId="urn:microsoft.com/office/officeart/2005/8/layout/vList2"/>
    <dgm:cxn modelId="{355C4780-C291-4A0F-885D-12AFBE289875}" type="presParOf" srcId="{93326FBB-D4A2-449E-9359-D0F4F76B31C8}" destId="{B384176F-BD6D-4FDF-A9F4-7FFCC3BB6528}" srcOrd="1" destOrd="0" presId="urn:microsoft.com/office/officeart/2005/8/layout/vList2"/>
    <dgm:cxn modelId="{D8CEFC8D-52F4-4C10-A519-B3BF0DA2E728}" type="presParOf" srcId="{93326FBB-D4A2-449E-9359-D0F4F76B31C8}" destId="{C67C3C56-EB06-46C7-A888-037FE854609D}" srcOrd="2" destOrd="0" presId="urn:microsoft.com/office/officeart/2005/8/layout/vList2"/>
    <dgm:cxn modelId="{6967EA2A-600F-4F58-8219-21415BF28A79}" type="presParOf" srcId="{93326FBB-D4A2-449E-9359-D0F4F76B31C8}" destId="{BA26FD9D-ACA7-45E0-98E8-97E430908360}" srcOrd="3" destOrd="0" presId="urn:microsoft.com/office/officeart/2005/8/layout/vList2"/>
    <dgm:cxn modelId="{43C4CC31-4792-46CC-A31E-54F1DDCF6FFA}" type="presParOf" srcId="{93326FBB-D4A2-449E-9359-D0F4F76B31C8}" destId="{10776C36-B49F-4A2C-AE3B-F8935E54258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E92E0A-9C6C-4E40-848E-5D36114DACEA}" type="doc">
      <dgm:prSet loTypeId="urn:microsoft.com/office/officeart/2005/8/layout/vList2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388FBC06-827F-466F-A5CC-F6CE731B7588}">
      <dgm:prSet phldrT="[Texto]"/>
      <dgm:spPr/>
      <dgm:t>
        <a:bodyPr/>
        <a:lstStyle/>
        <a:p>
          <a:pPr algn="ctr"/>
          <a:r>
            <a:rPr lang="es-ES" dirty="0" err="1"/>
            <a:t>Quiz</a:t>
          </a:r>
          <a:endParaRPr lang="es-ES" dirty="0"/>
        </a:p>
      </dgm:t>
    </dgm:pt>
    <dgm:pt modelId="{39B58557-EDCC-4347-9856-11B99F32C7E5}" type="parTrans" cxnId="{1ED36C17-E405-4E85-8E8B-D76DCE7E3A26}">
      <dgm:prSet/>
      <dgm:spPr/>
      <dgm:t>
        <a:bodyPr/>
        <a:lstStyle/>
        <a:p>
          <a:pPr algn="ctr"/>
          <a:endParaRPr lang="es-ES"/>
        </a:p>
      </dgm:t>
    </dgm:pt>
    <dgm:pt modelId="{F3FB6738-9090-461C-BE36-3D8C57F16722}" type="sibTrans" cxnId="{1ED36C17-E405-4E85-8E8B-D76DCE7E3A26}">
      <dgm:prSet/>
      <dgm:spPr/>
      <dgm:t>
        <a:bodyPr/>
        <a:lstStyle/>
        <a:p>
          <a:pPr algn="ctr"/>
          <a:endParaRPr lang="es-ES"/>
        </a:p>
      </dgm:t>
    </dgm:pt>
    <dgm:pt modelId="{E779EE8E-E678-489C-BFE1-694E49FE8D5D}">
      <dgm:prSet phldrT="[Texto]"/>
      <dgm:spPr/>
      <dgm:t>
        <a:bodyPr/>
        <a:lstStyle/>
        <a:p>
          <a:pPr algn="ctr"/>
          <a:r>
            <a:rPr lang="es-ES" dirty="0" err="1"/>
            <a:t>Flag</a:t>
          </a:r>
          <a:endParaRPr lang="es-ES" dirty="0"/>
        </a:p>
      </dgm:t>
    </dgm:pt>
    <dgm:pt modelId="{95EE1F50-2748-406E-9594-CFE4C5C19F8D}" type="parTrans" cxnId="{4A7733B3-6750-44C2-8547-E0A548F8C760}">
      <dgm:prSet/>
      <dgm:spPr/>
      <dgm:t>
        <a:bodyPr/>
        <a:lstStyle/>
        <a:p>
          <a:pPr algn="ctr"/>
          <a:endParaRPr lang="es-ES"/>
        </a:p>
      </dgm:t>
    </dgm:pt>
    <dgm:pt modelId="{01146D04-AD79-4ABC-87D6-2EF302C2F9CD}" type="sibTrans" cxnId="{4A7733B3-6750-44C2-8547-E0A548F8C760}">
      <dgm:prSet/>
      <dgm:spPr/>
      <dgm:t>
        <a:bodyPr/>
        <a:lstStyle/>
        <a:p>
          <a:pPr algn="ctr"/>
          <a:endParaRPr lang="es-ES"/>
        </a:p>
      </dgm:t>
    </dgm:pt>
    <dgm:pt modelId="{903FEDDD-36D7-4403-8FEF-2AF8C00A386E}">
      <dgm:prSet phldrT="[Texto]"/>
      <dgm:spPr/>
      <dgm:t>
        <a:bodyPr/>
        <a:lstStyle/>
        <a:p>
          <a:pPr algn="ctr"/>
          <a:r>
            <a:rPr lang="es-ES" dirty="0"/>
            <a:t>Base</a:t>
          </a:r>
        </a:p>
      </dgm:t>
    </dgm:pt>
    <dgm:pt modelId="{5C70D98A-1E8A-40B3-8795-E67EB5A05742}" type="parTrans" cxnId="{188E31FE-FADE-433E-9067-56F8E3503D5E}">
      <dgm:prSet/>
      <dgm:spPr/>
      <dgm:t>
        <a:bodyPr/>
        <a:lstStyle/>
        <a:p>
          <a:pPr algn="ctr"/>
          <a:endParaRPr lang="es-ES"/>
        </a:p>
      </dgm:t>
    </dgm:pt>
    <dgm:pt modelId="{4446A90F-F3E5-4187-8F40-B549D65A4B6B}" type="sibTrans" cxnId="{188E31FE-FADE-433E-9067-56F8E3503D5E}">
      <dgm:prSet/>
      <dgm:spPr/>
      <dgm:t>
        <a:bodyPr/>
        <a:lstStyle/>
        <a:p>
          <a:pPr algn="ctr"/>
          <a:endParaRPr lang="es-ES"/>
        </a:p>
      </dgm:t>
    </dgm:pt>
    <dgm:pt modelId="{93326FBB-D4A2-449E-9359-D0F4F76B31C8}" type="pres">
      <dgm:prSet presAssocID="{D2E92E0A-9C6C-4E40-848E-5D36114DACEA}" presName="linear" presStyleCnt="0">
        <dgm:presLayoutVars>
          <dgm:animLvl val="lvl"/>
          <dgm:resizeHandles val="exact"/>
        </dgm:presLayoutVars>
      </dgm:prSet>
      <dgm:spPr/>
    </dgm:pt>
    <dgm:pt modelId="{FBF8FDAF-963C-44C8-BB51-245571A3756B}" type="pres">
      <dgm:prSet presAssocID="{388FBC06-827F-466F-A5CC-F6CE731B758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84176F-BD6D-4FDF-A9F4-7FFCC3BB6528}" type="pres">
      <dgm:prSet presAssocID="{F3FB6738-9090-461C-BE36-3D8C57F16722}" presName="spacer" presStyleCnt="0"/>
      <dgm:spPr/>
    </dgm:pt>
    <dgm:pt modelId="{C67C3C56-EB06-46C7-A888-037FE854609D}" type="pres">
      <dgm:prSet presAssocID="{E779EE8E-E678-489C-BFE1-694E49FE8D5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26FD9D-ACA7-45E0-98E8-97E430908360}" type="pres">
      <dgm:prSet presAssocID="{01146D04-AD79-4ABC-87D6-2EF302C2F9CD}" presName="spacer" presStyleCnt="0"/>
      <dgm:spPr/>
    </dgm:pt>
    <dgm:pt modelId="{10776C36-B49F-4A2C-AE3B-F8935E542589}" type="pres">
      <dgm:prSet presAssocID="{903FEDDD-36D7-4403-8FEF-2AF8C00A386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ED36C17-E405-4E85-8E8B-D76DCE7E3A26}" srcId="{D2E92E0A-9C6C-4E40-848E-5D36114DACEA}" destId="{388FBC06-827F-466F-A5CC-F6CE731B7588}" srcOrd="0" destOrd="0" parTransId="{39B58557-EDCC-4347-9856-11B99F32C7E5}" sibTransId="{F3FB6738-9090-461C-BE36-3D8C57F16722}"/>
    <dgm:cxn modelId="{4A7733B3-6750-44C2-8547-E0A548F8C760}" srcId="{D2E92E0A-9C6C-4E40-848E-5D36114DACEA}" destId="{E779EE8E-E678-489C-BFE1-694E49FE8D5D}" srcOrd="1" destOrd="0" parTransId="{95EE1F50-2748-406E-9594-CFE4C5C19F8D}" sibTransId="{01146D04-AD79-4ABC-87D6-2EF302C2F9CD}"/>
    <dgm:cxn modelId="{3E15F6CA-64D7-4C26-9229-D5F4292A0C39}" type="presOf" srcId="{D2E92E0A-9C6C-4E40-848E-5D36114DACEA}" destId="{93326FBB-D4A2-449E-9359-D0F4F76B31C8}" srcOrd="0" destOrd="0" presId="urn:microsoft.com/office/officeart/2005/8/layout/vList2"/>
    <dgm:cxn modelId="{693AB5D3-A7D0-4CD7-BFEE-62DACBC25166}" type="presOf" srcId="{388FBC06-827F-466F-A5CC-F6CE731B7588}" destId="{FBF8FDAF-963C-44C8-BB51-245571A3756B}" srcOrd="0" destOrd="0" presId="urn:microsoft.com/office/officeart/2005/8/layout/vList2"/>
    <dgm:cxn modelId="{BD5868E2-0F54-4492-97E0-62807E03B978}" type="presOf" srcId="{E779EE8E-E678-489C-BFE1-694E49FE8D5D}" destId="{C67C3C56-EB06-46C7-A888-037FE854609D}" srcOrd="0" destOrd="0" presId="urn:microsoft.com/office/officeart/2005/8/layout/vList2"/>
    <dgm:cxn modelId="{C04567F4-4C43-44E0-94B2-560B92C5881C}" type="presOf" srcId="{903FEDDD-36D7-4403-8FEF-2AF8C00A386E}" destId="{10776C36-B49F-4A2C-AE3B-F8935E542589}" srcOrd="0" destOrd="0" presId="urn:microsoft.com/office/officeart/2005/8/layout/vList2"/>
    <dgm:cxn modelId="{188E31FE-FADE-433E-9067-56F8E3503D5E}" srcId="{D2E92E0A-9C6C-4E40-848E-5D36114DACEA}" destId="{903FEDDD-36D7-4403-8FEF-2AF8C00A386E}" srcOrd="2" destOrd="0" parTransId="{5C70D98A-1E8A-40B3-8795-E67EB5A05742}" sibTransId="{4446A90F-F3E5-4187-8F40-B549D65A4B6B}"/>
    <dgm:cxn modelId="{3D7F4BEC-C1E3-4852-ABAE-E9AF5C1BCF61}" type="presParOf" srcId="{93326FBB-D4A2-449E-9359-D0F4F76B31C8}" destId="{FBF8FDAF-963C-44C8-BB51-245571A3756B}" srcOrd="0" destOrd="0" presId="urn:microsoft.com/office/officeart/2005/8/layout/vList2"/>
    <dgm:cxn modelId="{355C4780-C291-4A0F-885D-12AFBE289875}" type="presParOf" srcId="{93326FBB-D4A2-449E-9359-D0F4F76B31C8}" destId="{B384176F-BD6D-4FDF-A9F4-7FFCC3BB6528}" srcOrd="1" destOrd="0" presId="urn:microsoft.com/office/officeart/2005/8/layout/vList2"/>
    <dgm:cxn modelId="{D8CEFC8D-52F4-4C10-A519-B3BF0DA2E728}" type="presParOf" srcId="{93326FBB-D4A2-449E-9359-D0F4F76B31C8}" destId="{C67C3C56-EB06-46C7-A888-037FE854609D}" srcOrd="2" destOrd="0" presId="urn:microsoft.com/office/officeart/2005/8/layout/vList2"/>
    <dgm:cxn modelId="{6967EA2A-600F-4F58-8219-21415BF28A79}" type="presParOf" srcId="{93326FBB-D4A2-449E-9359-D0F4F76B31C8}" destId="{BA26FD9D-ACA7-45E0-98E8-97E430908360}" srcOrd="3" destOrd="0" presId="urn:microsoft.com/office/officeart/2005/8/layout/vList2"/>
    <dgm:cxn modelId="{43C4CC31-4792-46CC-A31E-54F1DDCF6FFA}" type="presParOf" srcId="{93326FBB-D4A2-449E-9359-D0F4F76B31C8}" destId="{10776C36-B49F-4A2C-AE3B-F8935E54258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E92E0A-9C6C-4E40-848E-5D36114DACEA}" type="doc">
      <dgm:prSet loTypeId="urn:microsoft.com/office/officeart/2005/8/layout/vList2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388FBC06-827F-466F-A5CC-F6CE731B7588}">
      <dgm:prSet phldrT="[Texto]"/>
      <dgm:spPr/>
      <dgm:t>
        <a:bodyPr/>
        <a:lstStyle/>
        <a:p>
          <a:pPr algn="ctr"/>
          <a:r>
            <a:rPr lang="es-ES" dirty="0" err="1"/>
            <a:t>Quiz</a:t>
          </a:r>
          <a:endParaRPr lang="es-ES" dirty="0"/>
        </a:p>
      </dgm:t>
    </dgm:pt>
    <dgm:pt modelId="{39B58557-EDCC-4347-9856-11B99F32C7E5}" type="parTrans" cxnId="{1ED36C17-E405-4E85-8E8B-D76DCE7E3A26}">
      <dgm:prSet/>
      <dgm:spPr/>
      <dgm:t>
        <a:bodyPr/>
        <a:lstStyle/>
        <a:p>
          <a:pPr algn="ctr"/>
          <a:endParaRPr lang="es-ES"/>
        </a:p>
      </dgm:t>
    </dgm:pt>
    <dgm:pt modelId="{F3FB6738-9090-461C-BE36-3D8C57F16722}" type="sibTrans" cxnId="{1ED36C17-E405-4E85-8E8B-D76DCE7E3A26}">
      <dgm:prSet/>
      <dgm:spPr/>
      <dgm:t>
        <a:bodyPr/>
        <a:lstStyle/>
        <a:p>
          <a:pPr algn="ctr"/>
          <a:endParaRPr lang="es-ES"/>
        </a:p>
      </dgm:t>
    </dgm:pt>
    <dgm:pt modelId="{E779EE8E-E678-489C-BFE1-694E49FE8D5D}">
      <dgm:prSet phldrT="[Texto]"/>
      <dgm:spPr/>
      <dgm:t>
        <a:bodyPr/>
        <a:lstStyle/>
        <a:p>
          <a:pPr algn="ctr"/>
          <a:r>
            <a:rPr lang="es-ES" dirty="0" err="1"/>
            <a:t>Flag</a:t>
          </a:r>
          <a:endParaRPr lang="es-ES" dirty="0"/>
        </a:p>
      </dgm:t>
    </dgm:pt>
    <dgm:pt modelId="{95EE1F50-2748-406E-9594-CFE4C5C19F8D}" type="parTrans" cxnId="{4A7733B3-6750-44C2-8547-E0A548F8C760}">
      <dgm:prSet/>
      <dgm:spPr/>
      <dgm:t>
        <a:bodyPr/>
        <a:lstStyle/>
        <a:p>
          <a:pPr algn="ctr"/>
          <a:endParaRPr lang="es-ES"/>
        </a:p>
      </dgm:t>
    </dgm:pt>
    <dgm:pt modelId="{01146D04-AD79-4ABC-87D6-2EF302C2F9CD}" type="sibTrans" cxnId="{4A7733B3-6750-44C2-8547-E0A548F8C760}">
      <dgm:prSet/>
      <dgm:spPr/>
      <dgm:t>
        <a:bodyPr/>
        <a:lstStyle/>
        <a:p>
          <a:pPr algn="ctr"/>
          <a:endParaRPr lang="es-ES"/>
        </a:p>
      </dgm:t>
    </dgm:pt>
    <dgm:pt modelId="{903FEDDD-36D7-4403-8FEF-2AF8C00A386E}">
      <dgm:prSet phldrT="[Texto]"/>
      <dgm:spPr/>
      <dgm:t>
        <a:bodyPr/>
        <a:lstStyle/>
        <a:p>
          <a:pPr algn="ctr"/>
          <a:r>
            <a:rPr lang="es-ES" dirty="0"/>
            <a:t>Base</a:t>
          </a:r>
        </a:p>
      </dgm:t>
    </dgm:pt>
    <dgm:pt modelId="{5C70D98A-1E8A-40B3-8795-E67EB5A05742}" type="parTrans" cxnId="{188E31FE-FADE-433E-9067-56F8E3503D5E}">
      <dgm:prSet/>
      <dgm:spPr/>
      <dgm:t>
        <a:bodyPr/>
        <a:lstStyle/>
        <a:p>
          <a:pPr algn="ctr"/>
          <a:endParaRPr lang="es-ES"/>
        </a:p>
      </dgm:t>
    </dgm:pt>
    <dgm:pt modelId="{4446A90F-F3E5-4187-8F40-B549D65A4B6B}" type="sibTrans" cxnId="{188E31FE-FADE-433E-9067-56F8E3503D5E}">
      <dgm:prSet/>
      <dgm:spPr/>
      <dgm:t>
        <a:bodyPr/>
        <a:lstStyle/>
        <a:p>
          <a:pPr algn="ctr"/>
          <a:endParaRPr lang="es-ES"/>
        </a:p>
      </dgm:t>
    </dgm:pt>
    <dgm:pt modelId="{93326FBB-D4A2-449E-9359-D0F4F76B31C8}" type="pres">
      <dgm:prSet presAssocID="{D2E92E0A-9C6C-4E40-848E-5D36114DACEA}" presName="linear" presStyleCnt="0">
        <dgm:presLayoutVars>
          <dgm:animLvl val="lvl"/>
          <dgm:resizeHandles val="exact"/>
        </dgm:presLayoutVars>
      </dgm:prSet>
      <dgm:spPr/>
    </dgm:pt>
    <dgm:pt modelId="{FBF8FDAF-963C-44C8-BB51-245571A3756B}" type="pres">
      <dgm:prSet presAssocID="{388FBC06-827F-466F-A5CC-F6CE731B758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384176F-BD6D-4FDF-A9F4-7FFCC3BB6528}" type="pres">
      <dgm:prSet presAssocID="{F3FB6738-9090-461C-BE36-3D8C57F16722}" presName="spacer" presStyleCnt="0"/>
      <dgm:spPr/>
    </dgm:pt>
    <dgm:pt modelId="{C67C3C56-EB06-46C7-A888-037FE854609D}" type="pres">
      <dgm:prSet presAssocID="{E779EE8E-E678-489C-BFE1-694E49FE8D5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A26FD9D-ACA7-45E0-98E8-97E430908360}" type="pres">
      <dgm:prSet presAssocID="{01146D04-AD79-4ABC-87D6-2EF302C2F9CD}" presName="spacer" presStyleCnt="0"/>
      <dgm:spPr/>
    </dgm:pt>
    <dgm:pt modelId="{10776C36-B49F-4A2C-AE3B-F8935E542589}" type="pres">
      <dgm:prSet presAssocID="{903FEDDD-36D7-4403-8FEF-2AF8C00A386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ED36C17-E405-4E85-8E8B-D76DCE7E3A26}" srcId="{D2E92E0A-9C6C-4E40-848E-5D36114DACEA}" destId="{388FBC06-827F-466F-A5CC-F6CE731B7588}" srcOrd="0" destOrd="0" parTransId="{39B58557-EDCC-4347-9856-11B99F32C7E5}" sibTransId="{F3FB6738-9090-461C-BE36-3D8C57F16722}"/>
    <dgm:cxn modelId="{4A7733B3-6750-44C2-8547-E0A548F8C760}" srcId="{D2E92E0A-9C6C-4E40-848E-5D36114DACEA}" destId="{E779EE8E-E678-489C-BFE1-694E49FE8D5D}" srcOrd="1" destOrd="0" parTransId="{95EE1F50-2748-406E-9594-CFE4C5C19F8D}" sibTransId="{01146D04-AD79-4ABC-87D6-2EF302C2F9CD}"/>
    <dgm:cxn modelId="{3E15F6CA-64D7-4C26-9229-D5F4292A0C39}" type="presOf" srcId="{D2E92E0A-9C6C-4E40-848E-5D36114DACEA}" destId="{93326FBB-D4A2-449E-9359-D0F4F76B31C8}" srcOrd="0" destOrd="0" presId="urn:microsoft.com/office/officeart/2005/8/layout/vList2"/>
    <dgm:cxn modelId="{693AB5D3-A7D0-4CD7-BFEE-62DACBC25166}" type="presOf" srcId="{388FBC06-827F-466F-A5CC-F6CE731B7588}" destId="{FBF8FDAF-963C-44C8-BB51-245571A3756B}" srcOrd="0" destOrd="0" presId="urn:microsoft.com/office/officeart/2005/8/layout/vList2"/>
    <dgm:cxn modelId="{BD5868E2-0F54-4492-97E0-62807E03B978}" type="presOf" srcId="{E779EE8E-E678-489C-BFE1-694E49FE8D5D}" destId="{C67C3C56-EB06-46C7-A888-037FE854609D}" srcOrd="0" destOrd="0" presId="urn:microsoft.com/office/officeart/2005/8/layout/vList2"/>
    <dgm:cxn modelId="{C04567F4-4C43-44E0-94B2-560B92C5881C}" type="presOf" srcId="{903FEDDD-36D7-4403-8FEF-2AF8C00A386E}" destId="{10776C36-B49F-4A2C-AE3B-F8935E542589}" srcOrd="0" destOrd="0" presId="urn:microsoft.com/office/officeart/2005/8/layout/vList2"/>
    <dgm:cxn modelId="{188E31FE-FADE-433E-9067-56F8E3503D5E}" srcId="{D2E92E0A-9C6C-4E40-848E-5D36114DACEA}" destId="{903FEDDD-36D7-4403-8FEF-2AF8C00A386E}" srcOrd="2" destOrd="0" parTransId="{5C70D98A-1E8A-40B3-8795-E67EB5A05742}" sibTransId="{4446A90F-F3E5-4187-8F40-B549D65A4B6B}"/>
    <dgm:cxn modelId="{3D7F4BEC-C1E3-4852-ABAE-E9AF5C1BCF61}" type="presParOf" srcId="{93326FBB-D4A2-449E-9359-D0F4F76B31C8}" destId="{FBF8FDAF-963C-44C8-BB51-245571A3756B}" srcOrd="0" destOrd="0" presId="urn:microsoft.com/office/officeart/2005/8/layout/vList2"/>
    <dgm:cxn modelId="{355C4780-C291-4A0F-885D-12AFBE289875}" type="presParOf" srcId="{93326FBB-D4A2-449E-9359-D0F4F76B31C8}" destId="{B384176F-BD6D-4FDF-A9F4-7FFCC3BB6528}" srcOrd="1" destOrd="0" presId="urn:microsoft.com/office/officeart/2005/8/layout/vList2"/>
    <dgm:cxn modelId="{D8CEFC8D-52F4-4C10-A519-B3BF0DA2E728}" type="presParOf" srcId="{93326FBB-D4A2-449E-9359-D0F4F76B31C8}" destId="{C67C3C56-EB06-46C7-A888-037FE854609D}" srcOrd="2" destOrd="0" presId="urn:microsoft.com/office/officeart/2005/8/layout/vList2"/>
    <dgm:cxn modelId="{6967EA2A-600F-4F58-8219-21415BF28A79}" type="presParOf" srcId="{93326FBB-D4A2-449E-9359-D0F4F76B31C8}" destId="{BA26FD9D-ACA7-45E0-98E8-97E430908360}" srcOrd="3" destOrd="0" presId="urn:microsoft.com/office/officeart/2005/8/layout/vList2"/>
    <dgm:cxn modelId="{43C4CC31-4792-46CC-A31E-54F1DDCF6FFA}" type="presParOf" srcId="{93326FBB-D4A2-449E-9359-D0F4F76B31C8}" destId="{10776C36-B49F-4A2C-AE3B-F8935E54258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43EC59-4A44-4C6F-B4DC-1FB4E46E3126}" type="doc">
      <dgm:prSet loTypeId="urn:microsoft.com/office/officeart/2009/3/layout/StepUpProcess" loCatId="process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64150D68-9926-4D6B-B886-475C4012EDCC}">
      <dgm:prSet phldrT="[Texto]"/>
      <dgm:spPr/>
      <dgm:t>
        <a:bodyPr/>
        <a:lstStyle/>
        <a:p>
          <a:r>
            <a:rPr lang="es-ES" dirty="0"/>
            <a:t>Los profesores pueden dedicarse en exclusiva a aspectos que de verdad aportan valor: la propuesta de los retos y las técnicas de gamificación.</a:t>
          </a:r>
        </a:p>
      </dgm:t>
    </dgm:pt>
    <dgm:pt modelId="{3C8ED2CA-14CC-46A9-AF03-E8B2C8738DFD}" type="parTrans" cxnId="{3DE99A86-2069-4C81-9222-3850232932CE}">
      <dgm:prSet/>
      <dgm:spPr/>
      <dgm:t>
        <a:bodyPr/>
        <a:lstStyle/>
        <a:p>
          <a:endParaRPr lang="es-ES"/>
        </a:p>
      </dgm:t>
    </dgm:pt>
    <dgm:pt modelId="{13868976-1AFF-4816-83BF-BB041D8A6712}" type="sibTrans" cxnId="{3DE99A86-2069-4C81-9222-3850232932CE}">
      <dgm:prSet/>
      <dgm:spPr/>
      <dgm:t>
        <a:bodyPr/>
        <a:lstStyle/>
        <a:p>
          <a:endParaRPr lang="es-ES"/>
        </a:p>
      </dgm:t>
    </dgm:pt>
    <dgm:pt modelId="{1C97EA43-A871-4A77-A614-06C79707FCAA}" type="pres">
      <dgm:prSet presAssocID="{0943EC59-4A44-4C6F-B4DC-1FB4E46E3126}" presName="rootnode" presStyleCnt="0">
        <dgm:presLayoutVars>
          <dgm:chMax/>
          <dgm:chPref/>
          <dgm:dir/>
          <dgm:animLvl val="lvl"/>
        </dgm:presLayoutVars>
      </dgm:prSet>
      <dgm:spPr/>
    </dgm:pt>
    <dgm:pt modelId="{28B49A84-5613-45B5-A29E-68EDF121639A}" type="pres">
      <dgm:prSet presAssocID="{64150D68-9926-4D6B-B886-475C4012EDCC}" presName="composite" presStyleCnt="0"/>
      <dgm:spPr/>
    </dgm:pt>
    <dgm:pt modelId="{92527BF8-BE35-479F-8649-33FB32077777}" type="pres">
      <dgm:prSet presAssocID="{64150D68-9926-4D6B-B886-475C4012EDCC}" presName="LShape" presStyleLbl="alignNode1" presStyleIdx="0" presStyleCnt="1" custLinFactNeighborX="-17210" custLinFactNeighborY="-11053"/>
      <dgm:spPr/>
    </dgm:pt>
    <dgm:pt modelId="{9F172B4B-54F5-400D-8637-1C608EE476D0}" type="pres">
      <dgm:prSet presAssocID="{64150D68-9926-4D6B-B886-475C4012EDCC}" presName="ParentText" presStyleLbl="revTx" presStyleIdx="0" presStyleCnt="1" custLinFactNeighborX="-16443" custLinFactNeighborY="-5250">
        <dgm:presLayoutVars>
          <dgm:chMax val="0"/>
          <dgm:chPref val="0"/>
          <dgm:bulletEnabled val="1"/>
        </dgm:presLayoutVars>
      </dgm:prSet>
      <dgm:spPr/>
    </dgm:pt>
  </dgm:ptLst>
  <dgm:cxnLst>
    <dgm:cxn modelId="{49425012-42A6-4538-8390-9D1F185BAF90}" type="presOf" srcId="{64150D68-9926-4D6B-B886-475C4012EDCC}" destId="{9F172B4B-54F5-400D-8637-1C608EE476D0}" srcOrd="0" destOrd="0" presId="urn:microsoft.com/office/officeart/2009/3/layout/StepUpProcess"/>
    <dgm:cxn modelId="{699A4227-780E-482F-A49F-99F29F26EEF5}" type="presOf" srcId="{0943EC59-4A44-4C6F-B4DC-1FB4E46E3126}" destId="{1C97EA43-A871-4A77-A614-06C79707FCAA}" srcOrd="0" destOrd="0" presId="urn:microsoft.com/office/officeart/2009/3/layout/StepUpProcess"/>
    <dgm:cxn modelId="{3DE99A86-2069-4C81-9222-3850232932CE}" srcId="{0943EC59-4A44-4C6F-B4DC-1FB4E46E3126}" destId="{64150D68-9926-4D6B-B886-475C4012EDCC}" srcOrd="0" destOrd="0" parTransId="{3C8ED2CA-14CC-46A9-AF03-E8B2C8738DFD}" sibTransId="{13868976-1AFF-4816-83BF-BB041D8A6712}"/>
    <dgm:cxn modelId="{D399C011-337E-4764-8E89-C7760760BE88}" type="presParOf" srcId="{1C97EA43-A871-4A77-A614-06C79707FCAA}" destId="{28B49A84-5613-45B5-A29E-68EDF121639A}" srcOrd="0" destOrd="0" presId="urn:microsoft.com/office/officeart/2009/3/layout/StepUpProcess"/>
    <dgm:cxn modelId="{F8CC073B-4ECD-4415-9543-2D35C1532F3D}" type="presParOf" srcId="{28B49A84-5613-45B5-A29E-68EDF121639A}" destId="{92527BF8-BE35-479F-8649-33FB32077777}" srcOrd="0" destOrd="0" presId="urn:microsoft.com/office/officeart/2009/3/layout/StepUpProcess"/>
    <dgm:cxn modelId="{AE06D8C5-6082-4CFB-A563-2E0423131C96}" type="presParOf" srcId="{28B49A84-5613-45B5-A29E-68EDF121639A}" destId="{9F172B4B-54F5-400D-8637-1C608EE476D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7E847-E691-4654-B571-F3233B43D6DE}">
      <dsp:nvSpPr>
        <dsp:cNvPr id="0" name=""/>
        <dsp:cNvSpPr/>
      </dsp:nvSpPr>
      <dsp:spPr>
        <a:xfrm>
          <a:off x="0" y="0"/>
          <a:ext cx="10515600" cy="1305401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Criterios por los que se selecciona esta plataforma</a:t>
          </a:r>
        </a:p>
      </dsp:txBody>
      <dsp:txXfrm>
        <a:off x="0" y="0"/>
        <a:ext cx="10515600" cy="1305401"/>
      </dsp:txXfrm>
    </dsp:sp>
    <dsp:sp modelId="{7A3830CB-706B-4773-992A-63423CEC64C0}">
      <dsp:nvSpPr>
        <dsp:cNvPr id="0" name=""/>
        <dsp:cNvSpPr/>
      </dsp:nvSpPr>
      <dsp:spPr>
        <a:xfrm>
          <a:off x="0" y="1305401"/>
          <a:ext cx="131444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Escalabilidad</a:t>
          </a:r>
        </a:p>
      </dsp:txBody>
      <dsp:txXfrm>
        <a:off x="0" y="1305401"/>
        <a:ext cx="1314449" cy="2741342"/>
      </dsp:txXfrm>
    </dsp:sp>
    <dsp:sp modelId="{03DBDCCA-9EF1-4076-A626-CCAAE76A6A66}">
      <dsp:nvSpPr>
        <dsp:cNvPr id="0" name=""/>
        <dsp:cNvSpPr/>
      </dsp:nvSpPr>
      <dsp:spPr>
        <a:xfrm>
          <a:off x="1314450" y="1305401"/>
          <a:ext cx="131444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Flexibilidad para generar una biblioteca de ejercicios</a:t>
          </a:r>
        </a:p>
      </dsp:txBody>
      <dsp:txXfrm>
        <a:off x="1314450" y="1305401"/>
        <a:ext cx="1314449" cy="2741342"/>
      </dsp:txXfrm>
    </dsp:sp>
    <dsp:sp modelId="{41804D33-8C5E-419F-AAC5-D2BC95589BE1}">
      <dsp:nvSpPr>
        <dsp:cNvPr id="0" name=""/>
        <dsp:cNvSpPr/>
      </dsp:nvSpPr>
      <dsp:spPr>
        <a:xfrm>
          <a:off x="2628900" y="1305401"/>
          <a:ext cx="131444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Flexibilidad para realizar distintos tipos de ejercicios y </a:t>
          </a:r>
          <a:r>
            <a:rPr lang="es-ES" sz="1300" kern="1200" dirty="0" err="1"/>
            <a:t>gamificación</a:t>
          </a:r>
          <a:endParaRPr lang="es-ES" sz="1300" kern="1200" dirty="0"/>
        </a:p>
      </dsp:txBody>
      <dsp:txXfrm>
        <a:off x="2628900" y="1305401"/>
        <a:ext cx="1314449" cy="2741342"/>
      </dsp:txXfrm>
    </dsp:sp>
    <dsp:sp modelId="{D356EDFF-0F07-4530-8D8B-ABEFF576CE7E}">
      <dsp:nvSpPr>
        <dsp:cNvPr id="0" name=""/>
        <dsp:cNvSpPr/>
      </dsp:nvSpPr>
      <dsp:spPr>
        <a:xfrm>
          <a:off x="3943350" y="1305401"/>
          <a:ext cx="131444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Reproducibilidad</a:t>
          </a:r>
        </a:p>
      </dsp:txBody>
      <dsp:txXfrm>
        <a:off x="3943350" y="1305401"/>
        <a:ext cx="1314449" cy="2741342"/>
      </dsp:txXfrm>
    </dsp:sp>
    <dsp:sp modelId="{CA971DD4-A5F5-4D6A-91C0-2A92DFAF0FE0}">
      <dsp:nvSpPr>
        <dsp:cNvPr id="0" name=""/>
        <dsp:cNvSpPr/>
      </dsp:nvSpPr>
      <dsp:spPr>
        <a:xfrm>
          <a:off x="5257800" y="1305401"/>
          <a:ext cx="131444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Portabilidad y uso de tecnologías estándar</a:t>
          </a:r>
        </a:p>
      </dsp:txBody>
      <dsp:txXfrm>
        <a:off x="5257800" y="1305401"/>
        <a:ext cx="1314449" cy="2741342"/>
      </dsp:txXfrm>
    </dsp:sp>
    <dsp:sp modelId="{253F4577-D2BB-4701-BF55-568341B97729}">
      <dsp:nvSpPr>
        <dsp:cNvPr id="0" name=""/>
        <dsp:cNvSpPr/>
      </dsp:nvSpPr>
      <dsp:spPr>
        <a:xfrm>
          <a:off x="6572250" y="1305401"/>
          <a:ext cx="131444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Facilidad de uso</a:t>
          </a:r>
        </a:p>
      </dsp:txBody>
      <dsp:txXfrm>
        <a:off x="6572250" y="1305401"/>
        <a:ext cx="1314449" cy="2741342"/>
      </dsp:txXfrm>
    </dsp:sp>
    <dsp:sp modelId="{E5A775B0-C973-4ABB-A7B5-24439EC41E1B}">
      <dsp:nvSpPr>
        <dsp:cNvPr id="0" name=""/>
        <dsp:cNvSpPr/>
      </dsp:nvSpPr>
      <dsp:spPr>
        <a:xfrm>
          <a:off x="7886700" y="1305401"/>
          <a:ext cx="131444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Seguridad </a:t>
          </a:r>
          <a:r>
            <a:rPr lang="es-ES" sz="1300" kern="1200"/>
            <a:t>y privacidad</a:t>
          </a:r>
          <a:endParaRPr lang="es-ES" sz="1300" kern="1200" dirty="0"/>
        </a:p>
      </dsp:txBody>
      <dsp:txXfrm>
        <a:off x="7886700" y="1305401"/>
        <a:ext cx="1314449" cy="2741342"/>
      </dsp:txXfrm>
    </dsp:sp>
    <dsp:sp modelId="{FD760E84-7636-4E56-A000-1AA5B0086716}">
      <dsp:nvSpPr>
        <dsp:cNvPr id="0" name=""/>
        <dsp:cNvSpPr/>
      </dsp:nvSpPr>
      <dsp:spPr>
        <a:xfrm>
          <a:off x="9201149" y="1305401"/>
          <a:ext cx="1314449" cy="27413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Coste</a:t>
          </a:r>
        </a:p>
      </dsp:txBody>
      <dsp:txXfrm>
        <a:off x="9201149" y="1305401"/>
        <a:ext cx="1314449" cy="2741342"/>
      </dsp:txXfrm>
    </dsp:sp>
    <dsp:sp modelId="{55AF70E1-D81A-423F-B206-831CFD281D53}">
      <dsp:nvSpPr>
        <dsp:cNvPr id="0" name=""/>
        <dsp:cNvSpPr/>
      </dsp:nvSpPr>
      <dsp:spPr>
        <a:xfrm>
          <a:off x="0" y="4046744"/>
          <a:ext cx="10515600" cy="304593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00800" h="1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8FDAF-963C-44C8-BB51-245571A3756B}">
      <dsp:nvSpPr>
        <dsp:cNvPr id="0" name=""/>
        <dsp:cNvSpPr/>
      </dsp:nvSpPr>
      <dsp:spPr>
        <a:xfrm>
          <a:off x="0" y="35554"/>
          <a:ext cx="2000040" cy="13911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800" kern="1200" dirty="0" err="1"/>
            <a:t>Quiz</a:t>
          </a:r>
          <a:endParaRPr lang="es-ES" sz="5800" kern="1200" dirty="0"/>
        </a:p>
      </dsp:txBody>
      <dsp:txXfrm>
        <a:off x="67909" y="103463"/>
        <a:ext cx="1864222" cy="1255312"/>
      </dsp:txXfrm>
    </dsp:sp>
    <dsp:sp modelId="{C67C3C56-EB06-46C7-A888-037FE854609D}">
      <dsp:nvSpPr>
        <dsp:cNvPr id="0" name=""/>
        <dsp:cNvSpPr/>
      </dsp:nvSpPr>
      <dsp:spPr>
        <a:xfrm>
          <a:off x="0" y="1593725"/>
          <a:ext cx="2000040" cy="13911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800" kern="1200" dirty="0" err="1"/>
            <a:t>Flag</a:t>
          </a:r>
          <a:endParaRPr lang="es-ES" sz="5800" kern="1200" dirty="0"/>
        </a:p>
      </dsp:txBody>
      <dsp:txXfrm>
        <a:off x="67909" y="1661634"/>
        <a:ext cx="1864222" cy="1255312"/>
      </dsp:txXfrm>
    </dsp:sp>
    <dsp:sp modelId="{10776C36-B49F-4A2C-AE3B-F8935E542589}">
      <dsp:nvSpPr>
        <dsp:cNvPr id="0" name=""/>
        <dsp:cNvSpPr/>
      </dsp:nvSpPr>
      <dsp:spPr>
        <a:xfrm>
          <a:off x="0" y="3151895"/>
          <a:ext cx="2000040" cy="13911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800" kern="1200" dirty="0"/>
            <a:t>Base</a:t>
          </a:r>
        </a:p>
      </dsp:txBody>
      <dsp:txXfrm>
        <a:off x="67909" y="3219804"/>
        <a:ext cx="1864222" cy="12553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8FDAF-963C-44C8-BB51-245571A3756B}">
      <dsp:nvSpPr>
        <dsp:cNvPr id="0" name=""/>
        <dsp:cNvSpPr/>
      </dsp:nvSpPr>
      <dsp:spPr>
        <a:xfrm>
          <a:off x="0" y="188487"/>
          <a:ext cx="2041106" cy="14151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Quiz</a:t>
          </a:r>
          <a:endParaRPr lang="es-ES" sz="5900" kern="1200" dirty="0"/>
        </a:p>
      </dsp:txBody>
      <dsp:txXfrm>
        <a:off x="69080" y="257567"/>
        <a:ext cx="1902946" cy="1276954"/>
      </dsp:txXfrm>
    </dsp:sp>
    <dsp:sp modelId="{C67C3C56-EB06-46C7-A888-037FE854609D}">
      <dsp:nvSpPr>
        <dsp:cNvPr id="0" name=""/>
        <dsp:cNvSpPr/>
      </dsp:nvSpPr>
      <dsp:spPr>
        <a:xfrm>
          <a:off x="0" y="1773522"/>
          <a:ext cx="2041106" cy="14151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Flag</a:t>
          </a:r>
          <a:endParaRPr lang="es-ES" sz="5900" kern="1200" dirty="0"/>
        </a:p>
      </dsp:txBody>
      <dsp:txXfrm>
        <a:off x="69080" y="1842602"/>
        <a:ext cx="1902946" cy="1276954"/>
      </dsp:txXfrm>
    </dsp:sp>
    <dsp:sp modelId="{10776C36-B49F-4A2C-AE3B-F8935E542589}">
      <dsp:nvSpPr>
        <dsp:cNvPr id="0" name=""/>
        <dsp:cNvSpPr/>
      </dsp:nvSpPr>
      <dsp:spPr>
        <a:xfrm>
          <a:off x="0" y="3358557"/>
          <a:ext cx="2041106" cy="14151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/>
            <a:t>Base</a:t>
          </a:r>
        </a:p>
      </dsp:txBody>
      <dsp:txXfrm>
        <a:off x="69080" y="3427637"/>
        <a:ext cx="1902946" cy="12769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8FDAF-963C-44C8-BB51-245571A3756B}">
      <dsp:nvSpPr>
        <dsp:cNvPr id="0" name=""/>
        <dsp:cNvSpPr/>
      </dsp:nvSpPr>
      <dsp:spPr>
        <a:xfrm>
          <a:off x="0" y="40238"/>
          <a:ext cx="2023853" cy="14151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Quiz</a:t>
          </a:r>
          <a:endParaRPr lang="es-ES" sz="5900" kern="1200" dirty="0"/>
        </a:p>
      </dsp:txBody>
      <dsp:txXfrm>
        <a:off x="69080" y="109318"/>
        <a:ext cx="1885693" cy="1276954"/>
      </dsp:txXfrm>
    </dsp:sp>
    <dsp:sp modelId="{C67C3C56-EB06-46C7-A888-037FE854609D}">
      <dsp:nvSpPr>
        <dsp:cNvPr id="0" name=""/>
        <dsp:cNvSpPr/>
      </dsp:nvSpPr>
      <dsp:spPr>
        <a:xfrm>
          <a:off x="0" y="1625273"/>
          <a:ext cx="2023853" cy="14151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 err="1"/>
            <a:t>Flag</a:t>
          </a:r>
          <a:endParaRPr lang="es-ES" sz="5900" kern="1200" dirty="0"/>
        </a:p>
      </dsp:txBody>
      <dsp:txXfrm>
        <a:off x="69080" y="1694353"/>
        <a:ext cx="1885693" cy="1276954"/>
      </dsp:txXfrm>
    </dsp:sp>
    <dsp:sp modelId="{10776C36-B49F-4A2C-AE3B-F8935E542589}">
      <dsp:nvSpPr>
        <dsp:cNvPr id="0" name=""/>
        <dsp:cNvSpPr/>
      </dsp:nvSpPr>
      <dsp:spPr>
        <a:xfrm>
          <a:off x="0" y="3210308"/>
          <a:ext cx="2023853" cy="14151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900" kern="1200" dirty="0"/>
            <a:t>Base</a:t>
          </a:r>
        </a:p>
      </dsp:txBody>
      <dsp:txXfrm>
        <a:off x="69080" y="3279388"/>
        <a:ext cx="1885693" cy="12769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27BF8-BE35-479F-8649-33FB32077777}">
      <dsp:nvSpPr>
        <dsp:cNvPr id="0" name=""/>
        <dsp:cNvSpPr/>
      </dsp:nvSpPr>
      <dsp:spPr>
        <a:xfrm rot="5400000">
          <a:off x="3487054" y="-483723"/>
          <a:ext cx="2247030" cy="373900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172B4B-54F5-400D-8637-1C608EE476D0}">
      <dsp:nvSpPr>
        <dsp:cNvPr id="0" name=""/>
        <dsp:cNvSpPr/>
      </dsp:nvSpPr>
      <dsp:spPr>
        <a:xfrm>
          <a:off x="3200403" y="726455"/>
          <a:ext cx="3375598" cy="295890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Los profesores pueden dedicarse en exclusiva a aspectos que de verdad aportan valor: la propuesta de los retos y las técnicas de gamificación.</a:t>
          </a:r>
        </a:p>
      </dsp:txBody>
      <dsp:txXfrm>
        <a:off x="3200403" y="726455"/>
        <a:ext cx="3375598" cy="2958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AD6FE-A228-4531-8A16-2BCB76772DEF}" type="datetimeFigureOut">
              <a:rPr lang="es-ES" smtClean="0"/>
              <a:t>10/6/18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4D19E-590B-4A04-89CE-5B84D119D6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721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4D19E-590B-4A04-89CE-5B84D119D68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876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4D19E-590B-4A04-89CE-5B84D119D68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383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1AE5-1806-418B-8617-8937D15EF839}" type="datetime1">
              <a:rPr lang="es-ES" smtClean="0"/>
              <a:t>10/6/18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506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FCF7D-AB0C-46C4-B21F-9D595B6B2A62}" type="datetime1">
              <a:rPr lang="es-ES" smtClean="0"/>
              <a:t>10/6/18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82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BECEC-2BD4-4F15-B8CE-FF57D59E9A2C}" type="datetime1">
              <a:rPr lang="es-ES" smtClean="0"/>
              <a:t>10/6/18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251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41A86-7CA8-4BDF-932C-DFBCECBB4176}" type="datetime1">
              <a:rPr lang="es-ES" smtClean="0"/>
              <a:t>10/6/18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es-ES"/>
              <a:t>González&amp;Beltrán –Universidad Rey Juan Carlos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1"/>
            </a:lvl1pPr>
          </a:lstStyle>
          <a:p>
            <a:fld id="{33DEBD2A-E3E0-41B4-9490-C37F51FBE842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08" y="87393"/>
            <a:ext cx="1954577" cy="3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D5C7A-056F-499C-A115-49766E13E844}" type="datetime1">
              <a:rPr lang="es-ES" smtClean="0"/>
              <a:t>10/6/18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74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926F-5902-49FC-A9FA-7BA3AACD53D7}" type="datetime1">
              <a:rPr lang="es-ES" smtClean="0"/>
              <a:t>10/6/18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93B8-9227-4F45-8719-DF59D01210B9}" type="datetime1">
              <a:rPr lang="es-ES" smtClean="0"/>
              <a:t>10/6/18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258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BDD6-4FE3-49BD-AB1E-E727CE6ED60B}" type="datetime1">
              <a:rPr lang="es-ES" smtClean="0"/>
              <a:t>10/6/18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394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126F8-A981-4E19-A7FC-B2012A74FB9A}" type="datetime1">
              <a:rPr lang="es-ES" smtClean="0"/>
              <a:t>10/6/18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631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27AA4-D3B0-4DE1-904D-0A5C95FA8713}" type="datetime1">
              <a:rPr lang="es-ES" smtClean="0"/>
              <a:t>10/6/18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62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BAA63-A64D-4797-BB8C-174B42E70487}" type="datetime1">
              <a:rPr lang="es-ES" smtClean="0"/>
              <a:t>10/6/18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González&amp;Beltrán –Universidad Rey Juan Carlos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80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C634A-EF45-4C09-B172-80E2F20760F1}" type="datetime1">
              <a:rPr lang="es-ES" smtClean="0"/>
              <a:t>10/6/18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González&amp;Beltrán –Universidad Rey Juan Carlos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EBD2A-E3E0-41B4-9490-C37F51FBE84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6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mailto:sergiownd94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.tiff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.tif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3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2.tiff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sz="5400" dirty="0"/>
              <a:t> El aprendizaje basado en juegos a través de la plataforma Facebook Capture </a:t>
            </a:r>
            <a:r>
              <a:rPr lang="es-ES" sz="5400" dirty="0" err="1"/>
              <a:t>the</a:t>
            </a:r>
            <a:r>
              <a:rPr lang="es-ES" sz="5400" dirty="0"/>
              <a:t> </a:t>
            </a:r>
            <a:r>
              <a:rPr lang="es-ES" sz="5400" dirty="0" err="1"/>
              <a:t>Flag</a:t>
            </a:r>
            <a:r>
              <a:rPr lang="es-ES" sz="5400" dirty="0"/>
              <a:t>. 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Sergio González Mejías: </a:t>
            </a:r>
            <a:r>
              <a:rPr lang="es-ES" dirty="0">
                <a:hlinkClick r:id="rId2"/>
              </a:rPr>
              <a:t>sergiownd94@gmail.com</a:t>
            </a:r>
            <a:endParaRPr lang="es-ES" dirty="0"/>
          </a:p>
          <a:p>
            <a:endParaRPr lang="es-ES" dirty="0"/>
          </a:p>
          <a:p>
            <a:pPr algn="r"/>
            <a:r>
              <a:rPr lang="es-ES" sz="2000" dirty="0"/>
              <a:t>Tutor: Joan </a:t>
            </a:r>
            <a:r>
              <a:rPr lang="es-ES" sz="2000" dirty="0" err="1"/>
              <a:t>Arnedo</a:t>
            </a:r>
            <a:r>
              <a:rPr lang="es-ES" sz="2000" dirty="0"/>
              <a:t> Moreno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26B5BF-65DE-424A-9934-C26600799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48" y="4968611"/>
            <a:ext cx="4463092" cy="161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35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La plataforma CTF de Facebook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10</a:t>
            </a:fld>
            <a:endParaRPr lang="es-ES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704296376"/>
              </p:ext>
            </p:extLst>
          </p:nvPr>
        </p:nvGraphicFramePr>
        <p:xfrm>
          <a:off x="8966200" y="1690688"/>
          <a:ext cx="2023853" cy="4665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8" y="1697844"/>
            <a:ext cx="7808958" cy="38983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FB3D1F-09A4-004A-AA6F-3A907579B9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AFC81B59-1937-9447-A7A5-907B945F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1139901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 Trabajo realizado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339" y="1442769"/>
            <a:ext cx="6266621" cy="4703714"/>
          </a:xfr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11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E382BD-6C22-9F48-A8A7-B70E1FFA9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3751E404-A510-414C-98E3-8E52E277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3199095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 Trabajo realizado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12</a:t>
            </a:fld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Tareas realizadas</a:t>
            </a:r>
          </a:p>
          <a:p>
            <a:pPr lvl="1" algn="just"/>
            <a:r>
              <a:rPr lang="es-ES" dirty="0"/>
              <a:t>Adaptación de la traducción de la plataforma.</a:t>
            </a:r>
          </a:p>
          <a:p>
            <a:pPr lvl="1" algn="just"/>
            <a:r>
              <a:rPr lang="es-ES" dirty="0"/>
              <a:t>Creación de un manual de configuración de la plataforma.</a:t>
            </a:r>
          </a:p>
          <a:p>
            <a:pPr lvl="1" algn="just"/>
            <a:r>
              <a:rPr lang="es-ES" dirty="0"/>
              <a:t>Creación de una biblioteca de ejercicios.</a:t>
            </a:r>
          </a:p>
          <a:p>
            <a:pPr lvl="1" algn="just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A33458-3DC1-1945-B480-B035D5787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FCF0FB70-F330-6B4C-983C-C459D9980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3224518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4. Trabajo realizado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13</a:t>
            </a:fld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Piloto con la máquina virtual Catch me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can.</a:t>
            </a:r>
          </a:p>
          <a:p>
            <a:pPr algn="just"/>
            <a:r>
              <a:rPr lang="es-ES" dirty="0"/>
              <a:t>Modelización para convertirlo en un reto tipo “</a:t>
            </a:r>
            <a:r>
              <a:rPr lang="es-ES" dirty="0" err="1"/>
              <a:t>scape</a:t>
            </a:r>
            <a:r>
              <a:rPr lang="es-ES" dirty="0"/>
              <a:t> </a:t>
            </a:r>
            <a:r>
              <a:rPr lang="es-ES" dirty="0" err="1"/>
              <a:t>room</a:t>
            </a:r>
            <a:r>
              <a:rPr lang="es-ES" dirty="0"/>
              <a:t>”.</a:t>
            </a:r>
          </a:p>
          <a:p>
            <a:pPr algn="just"/>
            <a:endParaRPr lang="es-ES" dirty="0"/>
          </a:p>
          <a:p>
            <a:pPr lvl="1" algn="just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A33458-3DC1-1945-B480-B035D5787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FCF0FB70-F330-6B4C-983C-C459D9980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2A68D8-F5B6-EC46-8529-E5063F58E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087" y="2998787"/>
            <a:ext cx="3679825" cy="299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69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5. Primeras experiencias.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14</a:t>
            </a:fld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2988" y="2530476"/>
            <a:ext cx="4471987" cy="3497262"/>
          </a:xfrm>
        </p:spPr>
        <p:txBody>
          <a:bodyPr>
            <a:normAutofit/>
          </a:bodyPr>
          <a:lstStyle/>
          <a:p>
            <a:pPr algn="just"/>
            <a:r>
              <a:rPr lang="es-ES" dirty="0" err="1"/>
              <a:t>Esteganografía</a:t>
            </a:r>
            <a:r>
              <a:rPr lang="es-ES" dirty="0"/>
              <a:t> </a:t>
            </a:r>
          </a:p>
          <a:p>
            <a:pPr algn="just"/>
            <a:r>
              <a:rPr lang="es-ES" dirty="0" err="1"/>
              <a:t>Flag</a:t>
            </a:r>
            <a:r>
              <a:rPr lang="es-ES" dirty="0"/>
              <a:t> criptoanálisis</a:t>
            </a:r>
          </a:p>
          <a:p>
            <a:r>
              <a:rPr lang="es-ES" dirty="0" err="1"/>
              <a:t>Flag</a:t>
            </a:r>
            <a:r>
              <a:rPr lang="es-ES" dirty="0"/>
              <a:t> </a:t>
            </a:r>
            <a:r>
              <a:rPr lang="es-ES" dirty="0" err="1"/>
              <a:t>crackear</a:t>
            </a:r>
            <a:r>
              <a:rPr lang="es-ES" dirty="0"/>
              <a:t> un hash</a:t>
            </a:r>
          </a:p>
          <a:p>
            <a:r>
              <a:rPr lang="es-ES" dirty="0" err="1"/>
              <a:t>Flag</a:t>
            </a:r>
            <a:r>
              <a:rPr lang="es-ES" dirty="0"/>
              <a:t> descifrado</a:t>
            </a:r>
          </a:p>
          <a:p>
            <a:r>
              <a:rPr lang="es-ES" dirty="0" err="1"/>
              <a:t>Flag</a:t>
            </a:r>
            <a:r>
              <a:rPr lang="es-ES" dirty="0"/>
              <a:t> criptoanálisis</a:t>
            </a:r>
          </a:p>
          <a:p>
            <a:r>
              <a:rPr lang="es-ES" dirty="0" err="1"/>
              <a:t>Flag</a:t>
            </a:r>
            <a:r>
              <a:rPr lang="es-ES" dirty="0"/>
              <a:t> Ensamblador básico</a:t>
            </a:r>
          </a:p>
          <a:p>
            <a:endParaRPr lang="es-ES" dirty="0"/>
          </a:p>
          <a:p>
            <a:pPr algn="just"/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B42E496-F3C4-6747-9626-5E5F848DF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44A90FE-EA52-3C45-80B3-22E70D43EFE6}"/>
              </a:ext>
            </a:extLst>
          </p:cNvPr>
          <p:cNvSpPr txBox="1">
            <a:spLocks/>
          </p:cNvSpPr>
          <p:nvPr/>
        </p:nvSpPr>
        <p:spPr>
          <a:xfrm>
            <a:off x="6286500" y="2530476"/>
            <a:ext cx="4486275" cy="3497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/>
              <a:t>Flag</a:t>
            </a:r>
            <a:r>
              <a:rPr lang="es-ES" dirty="0"/>
              <a:t> buffer overflow</a:t>
            </a:r>
          </a:p>
          <a:p>
            <a:r>
              <a:rPr lang="es-ES" dirty="0" err="1"/>
              <a:t>Flag</a:t>
            </a:r>
            <a:r>
              <a:rPr lang="es-ES" dirty="0"/>
              <a:t> </a:t>
            </a:r>
            <a:r>
              <a:rPr lang="es-ES" dirty="0" err="1"/>
              <a:t>shell</a:t>
            </a:r>
            <a:r>
              <a:rPr lang="es-ES" dirty="0"/>
              <a:t> </a:t>
            </a:r>
            <a:r>
              <a:rPr lang="es-ES" dirty="0" err="1"/>
              <a:t>code</a:t>
            </a:r>
            <a:endParaRPr lang="es-ES" dirty="0"/>
          </a:p>
          <a:p>
            <a:r>
              <a:rPr lang="es-ES" dirty="0" err="1"/>
              <a:t>Flag</a:t>
            </a:r>
            <a:r>
              <a:rPr lang="es-ES" dirty="0"/>
              <a:t> inyección SQL</a:t>
            </a:r>
          </a:p>
          <a:p>
            <a:r>
              <a:rPr lang="es-ES" dirty="0" err="1"/>
              <a:t>Flag</a:t>
            </a:r>
            <a:r>
              <a:rPr lang="es-ES" dirty="0"/>
              <a:t> inyección SQL</a:t>
            </a:r>
          </a:p>
          <a:p>
            <a:r>
              <a:rPr lang="es-ES" dirty="0" err="1"/>
              <a:t>Flag</a:t>
            </a:r>
            <a:r>
              <a:rPr lang="es-ES" dirty="0"/>
              <a:t> inyección SQL</a:t>
            </a:r>
          </a:p>
          <a:p>
            <a:r>
              <a:rPr lang="es-ES" dirty="0" err="1"/>
              <a:t>Flag</a:t>
            </a:r>
            <a:r>
              <a:rPr lang="es-ES" dirty="0"/>
              <a:t> XSS</a:t>
            </a:r>
          </a:p>
          <a:p>
            <a:pPr marL="0" indent="0" algn="just">
              <a:buNone/>
            </a:pPr>
            <a:endParaRPr lang="es-ES" dirty="0"/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6E1791DC-C9EE-F24D-8F96-34E98A9FE44F}"/>
              </a:ext>
            </a:extLst>
          </p:cNvPr>
          <p:cNvSpPr txBox="1">
            <a:spLocks/>
          </p:cNvSpPr>
          <p:nvPr/>
        </p:nvSpPr>
        <p:spPr>
          <a:xfrm>
            <a:off x="838200" y="1690687"/>
            <a:ext cx="9934575" cy="7381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dirty="0"/>
              <a:t>Se ha desarrollado una primera experiencia con alumnos de diferentes grados y másteres de informática de la URJC</a:t>
            </a:r>
          </a:p>
        </p:txBody>
      </p:sp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97C693A6-012E-134C-B3A1-578FA8BC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1304459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5. Primeras experiencias.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15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B42E496-F3C4-6747-9626-5E5F848DF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5727501-7FF7-D147-96EE-83855EAF1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1 hora y 40 minutos</a:t>
            </a:r>
          </a:p>
          <a:p>
            <a:r>
              <a:rPr lang="es-ES" dirty="0"/>
              <a:t>12 equipos de 4 integrantes</a:t>
            </a:r>
          </a:p>
          <a:p>
            <a:r>
              <a:rPr lang="es-ES" dirty="0"/>
              <a:t>20 minutos hasta la primera conquista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F44E510-F03D-C140-B867-E60187C72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3544093"/>
            <a:ext cx="2890838" cy="217068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51B2982-2F25-C549-A311-12EDF1D33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925" y="3544094"/>
            <a:ext cx="2890837" cy="2170681"/>
          </a:xfrm>
          <a:prstGeom prst="rect">
            <a:avLst/>
          </a:prstGeom>
        </p:spPr>
      </p:pic>
      <p:sp>
        <p:nvSpPr>
          <p:cNvPr id="13" name="Marcador de pie de página 3">
            <a:extLst>
              <a:ext uri="{FF2B5EF4-FFF2-40B4-BE49-F238E27FC236}">
                <a16:creationId xmlns:a16="http://schemas.microsoft.com/office/drawing/2014/main" id="{86E728F5-B428-5643-AC52-0B128AFC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220739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5. Primeras experiencias.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16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B42E496-F3C4-6747-9626-5E5F848DF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B829AAC9-E1C5-6C4C-8184-5E84775A5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126569"/>
            <a:ext cx="10840705" cy="3209925"/>
          </a:xfrm>
          <a:prstGeom prst="rect">
            <a:avLst/>
          </a:prstGeom>
        </p:spPr>
      </p:pic>
      <p:sp>
        <p:nvSpPr>
          <p:cNvPr id="13" name="Marcador de pie de página 3">
            <a:extLst>
              <a:ext uri="{FF2B5EF4-FFF2-40B4-BE49-F238E27FC236}">
                <a16:creationId xmlns:a16="http://schemas.microsoft.com/office/drawing/2014/main" id="{DB29E2D9-5075-E64D-8145-8AFE3292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2607915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81167"/>
            <a:ext cx="10515600" cy="1325563"/>
          </a:xfrm>
        </p:spPr>
        <p:txBody>
          <a:bodyPr/>
          <a:lstStyle/>
          <a:p>
            <a:r>
              <a:rPr lang="es-ES" dirty="0"/>
              <a:t>6. Conclusiones y trabajo futuro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00483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17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BE1A59D-556E-4D4F-AA2D-DE1EE0B8B5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08915426-E4AC-EC46-9367-172C4D35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2517116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81167"/>
            <a:ext cx="10515600" cy="1325563"/>
          </a:xfrm>
        </p:spPr>
        <p:txBody>
          <a:bodyPr/>
          <a:lstStyle/>
          <a:p>
            <a:r>
              <a:rPr lang="es-ES" dirty="0"/>
              <a:t>6. Conclusiones y trabajo futuro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18</a:t>
            </a:fld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/>
              <a:t>Mucho trabajo por hacer…</a:t>
            </a:r>
          </a:p>
          <a:p>
            <a:pPr lvl="1" algn="just"/>
            <a:r>
              <a:rPr lang="es-ES" dirty="0"/>
              <a:t>Incorporación de mejoras realizadas por la comunidad.</a:t>
            </a:r>
          </a:p>
          <a:p>
            <a:pPr lvl="1" algn="just"/>
            <a:r>
              <a:rPr lang="es-ES" dirty="0"/>
              <a:t>Generación y compartición de biblioteca de retos que abarque todos los niveles de dificultad, tipos de ejercicios, etc.</a:t>
            </a:r>
          </a:p>
          <a:p>
            <a:pPr lvl="1" algn="just"/>
            <a:r>
              <a:rPr lang="es-ES" dirty="0"/>
              <a:t>Exploración de técnicas de </a:t>
            </a:r>
            <a:r>
              <a:rPr lang="es-ES" dirty="0" err="1"/>
              <a:t>gamificación</a:t>
            </a:r>
            <a:r>
              <a:rPr lang="es-ES" dirty="0"/>
              <a:t>.</a:t>
            </a:r>
          </a:p>
          <a:p>
            <a:pPr lvl="1" algn="just"/>
            <a:r>
              <a:rPr lang="es-ES" dirty="0"/>
              <a:t>Evaluación de la plataforma en entornos docentes reales: número de alumnos por equipo, calificaciones, etc.</a:t>
            </a:r>
          </a:p>
          <a:p>
            <a:pPr lvl="1" algn="just"/>
            <a:endParaRPr lang="es-ES" dirty="0"/>
          </a:p>
          <a:p>
            <a:pPr lvl="1" algn="just"/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C26C69F-FA31-FF46-BC96-AE3C03311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814043-A14F-244F-B008-5B45FA8A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2353622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0042" y="821142"/>
            <a:ext cx="9144000" cy="2387600"/>
          </a:xfrm>
        </p:spPr>
        <p:txBody>
          <a:bodyPr>
            <a:noAutofit/>
          </a:bodyPr>
          <a:lstStyle/>
          <a:p>
            <a:r>
              <a:rPr lang="es-ES" sz="4000" dirty="0"/>
              <a:t>El aprendizaje basado en juegos a través de la plataforma Facebook Capture </a:t>
            </a:r>
            <a:r>
              <a:rPr lang="es-ES" sz="4000" dirty="0" err="1"/>
              <a:t>the</a:t>
            </a:r>
            <a:r>
              <a:rPr lang="es-ES" sz="4000" dirty="0"/>
              <a:t> </a:t>
            </a:r>
            <a:r>
              <a:rPr lang="es-ES" sz="4000" dirty="0" err="1"/>
              <a:t>Flag</a:t>
            </a:r>
            <a:r>
              <a:rPr lang="es-ES" sz="4000" dirty="0"/>
              <a:t>. 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170947" y="4484354"/>
            <a:ext cx="9144000" cy="1655762"/>
          </a:xfrm>
        </p:spPr>
        <p:txBody>
          <a:bodyPr>
            <a:normAutofit/>
          </a:bodyPr>
          <a:lstStyle/>
          <a:p>
            <a:r>
              <a:rPr lang="es-ES" sz="2000" dirty="0"/>
              <a:t>Sergio González</a:t>
            </a:r>
          </a:p>
          <a:p>
            <a:r>
              <a:rPr lang="es-ES" sz="2000" dirty="0" err="1"/>
              <a:t>Universitat</a:t>
            </a:r>
            <a:r>
              <a:rPr lang="es-ES" sz="2000" dirty="0"/>
              <a:t> </a:t>
            </a:r>
            <a:r>
              <a:rPr lang="es-ES" sz="2000" dirty="0" err="1"/>
              <a:t>Oberta</a:t>
            </a:r>
            <a:r>
              <a:rPr lang="es-ES" sz="2000" dirty="0"/>
              <a:t> de Catalunya</a:t>
            </a:r>
          </a:p>
          <a:p>
            <a:r>
              <a:rPr lang="es-ES" sz="2000" u="sng" dirty="0">
                <a:solidFill>
                  <a:schemeClr val="accent5"/>
                </a:solidFill>
              </a:rPr>
              <a:t>sergiownd94@gmail.com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83" y="3602038"/>
            <a:ext cx="4383363" cy="29313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8BA411-5EBD-2D46-B139-3907E9033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8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7379"/>
            <a:ext cx="8226778" cy="1363310"/>
          </a:xfrm>
        </p:spPr>
        <p:txBody>
          <a:bodyPr/>
          <a:lstStyle/>
          <a:p>
            <a:r>
              <a:rPr lang="es-ES" dirty="0"/>
              <a:t>Contenidos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Introducción y contexto.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Objetivos.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La plataforma CTF de Facebook.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Trabajo realizado.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Primeras experiencias.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 Conclusiones y trabajo futuro.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2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sp>
        <p:nvSpPr>
          <p:cNvPr id="1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9D0BA5E-0E49-8747-A17B-0F39C1CB0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81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1. Introducción y contexto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algn="just"/>
            <a:r>
              <a:rPr lang="es-ES" dirty="0"/>
              <a:t>La docencia en asignaturas universitarias relacionadas con la Ciberseguridad debe estar orientada a la práctica.</a:t>
            </a:r>
          </a:p>
          <a:p>
            <a:pPr algn="just"/>
            <a:r>
              <a:rPr lang="es-ES" dirty="0"/>
              <a:t>Además se puede conseguir un grado de motivación adicional gracias al uso de </a:t>
            </a:r>
            <a:r>
              <a:rPr lang="es-ES" dirty="0" err="1"/>
              <a:t>gamificación</a:t>
            </a:r>
            <a:r>
              <a:rPr lang="es-ES" dirty="0"/>
              <a:t>.</a:t>
            </a:r>
          </a:p>
          <a:p>
            <a:pPr algn="just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468" y="3565864"/>
            <a:ext cx="4075611" cy="271707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03125" y="4416570"/>
            <a:ext cx="4214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Típicamente se montan laboratorios para realizar competiciones de tipo Capture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Flag</a:t>
            </a:r>
            <a:r>
              <a:rPr lang="es-ES" sz="2000" dirty="0"/>
              <a:t> 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3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9C82E64-EE53-C043-95E4-ED050F822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C3CB4A9E-ADBB-034F-A6D7-92DD1A475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3218321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1. Introducción y contexto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algn="just"/>
            <a:r>
              <a:rPr lang="es-ES" dirty="0"/>
              <a:t>El problema de estos laboratorios es que resultan costosos de montar, administrar y mantener.</a:t>
            </a:r>
          </a:p>
          <a:p>
            <a:pPr algn="just"/>
            <a:r>
              <a:rPr lang="es-ES" dirty="0"/>
              <a:t>Además, obligan a realizar los ejercicios de manera presencial.</a:t>
            </a:r>
          </a:p>
          <a:p>
            <a:pPr algn="just"/>
            <a:r>
              <a:rPr lang="es-ES" dirty="0"/>
              <a:t>Por este motivo se suelen “</a:t>
            </a:r>
            <a:r>
              <a:rPr lang="es-ES" dirty="0" err="1"/>
              <a:t>virtualizar</a:t>
            </a:r>
            <a:r>
              <a:rPr lang="es-ES" dirty="0"/>
              <a:t>” los ejercicios.</a:t>
            </a:r>
          </a:p>
          <a:p>
            <a:pPr algn="just"/>
            <a:r>
              <a:rPr lang="es-ES" dirty="0"/>
              <a:t>Pero entonces se suele perder la componente de </a:t>
            </a:r>
            <a:r>
              <a:rPr lang="es-ES" dirty="0" err="1"/>
              <a:t>gamificación</a:t>
            </a:r>
            <a:r>
              <a:rPr lang="es-ES" dirty="0"/>
              <a:t>.</a:t>
            </a:r>
          </a:p>
          <a:p>
            <a:pPr algn="just"/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4</a:t>
            </a:fld>
            <a:endParaRPr lang="es-ES"/>
          </a:p>
        </p:txBody>
      </p:sp>
      <p:pic>
        <p:nvPicPr>
          <p:cNvPr id="1026" name="Picture 2" descr="Pensamiento, Idea, Innovación, Imaginación, Inspiració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473" y="4258084"/>
            <a:ext cx="2919134" cy="202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1A0A3D3-88E3-F147-9757-4CACFA4A4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2" name="Marcador de pie de página 3">
            <a:extLst>
              <a:ext uri="{FF2B5EF4-FFF2-40B4-BE49-F238E27FC236}">
                <a16:creationId xmlns:a16="http://schemas.microsoft.com/office/drawing/2014/main" id="{5100FE13-DBFC-2B4B-94DC-A118B382A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530507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2. 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dirty="0"/>
              <a:t>Los objetivos de este trabajo son:</a:t>
            </a:r>
          </a:p>
          <a:p>
            <a:pPr lvl="1" algn="just"/>
            <a:r>
              <a:rPr lang="es-ES" dirty="0"/>
              <a:t>Buscar herramientas y plataformas genéricas (que no estén ligadas a contenidos específicos de asignaturas concretas) que permitan plantear ejercicios prácticos para asignaturas en el nivel universitario.</a:t>
            </a:r>
          </a:p>
          <a:p>
            <a:pPr lvl="1" algn="just"/>
            <a:r>
              <a:rPr lang="es-ES" dirty="0"/>
              <a:t>Que permitan realizar los ejercicios de manera presencial o remota.</a:t>
            </a:r>
          </a:p>
          <a:p>
            <a:pPr lvl="1" algn="just"/>
            <a:r>
              <a:rPr lang="es-ES" dirty="0"/>
              <a:t>Que faciliten la </a:t>
            </a:r>
            <a:r>
              <a:rPr lang="es-ES" dirty="0" err="1"/>
              <a:t>gamificación</a:t>
            </a:r>
            <a:r>
              <a:rPr lang="es-ES" dirty="0"/>
              <a:t>.</a:t>
            </a:r>
          </a:p>
          <a:p>
            <a:pPr lvl="1" algn="just"/>
            <a:r>
              <a:rPr lang="es-ES" dirty="0"/>
              <a:t>Que resulten de bajo coste.</a:t>
            </a:r>
          </a:p>
          <a:p>
            <a:pPr algn="just"/>
            <a:r>
              <a:rPr lang="es-ES" dirty="0"/>
              <a:t>La principal contribución es el análisis de la herramienta Capture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Flag</a:t>
            </a:r>
            <a:r>
              <a:rPr lang="es-ES" dirty="0"/>
              <a:t> que Facebook liberó en el año 2016 en este contexto.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5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9BAB36-E107-9242-AF10-EFBCF103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ED587AFD-1CE1-474D-840C-DE8A9A74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2115531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La plataforma CTF de Facebook</a:t>
            </a: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367034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6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3A86516-6396-2748-9215-C754FF376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A6D9BE94-AD6E-8942-9090-2CE5BA45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32610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La plataforma CTF de Facebook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7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29" y="1828800"/>
            <a:ext cx="7395941" cy="40995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BC6775-DE2D-9B48-8C73-41E711FFC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67DAD449-02DC-4B49-990C-B10B0D405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71048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La plataforma CTF de Facebook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8</a:t>
            </a:fld>
            <a:endParaRPr lang="es-ES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321000398"/>
              </p:ext>
            </p:extLst>
          </p:nvPr>
        </p:nvGraphicFramePr>
        <p:xfrm>
          <a:off x="8838247" y="1678767"/>
          <a:ext cx="2000040" cy="4578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69" y="1471347"/>
            <a:ext cx="7806666" cy="435133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46F18C-15F9-BE4D-84F4-A7097595F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6200" y="365125"/>
            <a:ext cx="2560308" cy="928538"/>
          </a:xfrm>
          <a:prstGeom prst="rect">
            <a:avLst/>
          </a:prstGeom>
        </p:spPr>
      </p:pic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5D5BC51A-A1AC-F146-BE8B-0A04ABB3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128096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3. La plataforma CTF de Facebook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EBD2A-E3E0-41B4-9490-C37F51FBE842}" type="slidenum">
              <a:rPr lang="es-ES" smtClean="0"/>
              <a:t>9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3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9" y="1858666"/>
            <a:ext cx="8028871" cy="308278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38200" y="5109433"/>
            <a:ext cx="70579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0" i="0" u="none" strike="noStrike" baseline="0" dirty="0">
                <a:latin typeface="NimbusRomNo9L-Regu"/>
              </a:rPr>
              <a:t>Reto: Convertir los ejercicios a la forma pregunta-respuesta</a:t>
            </a:r>
            <a:endParaRPr lang="es-ES" sz="28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655809937"/>
              </p:ext>
            </p:extLst>
          </p:nvPr>
        </p:nvGraphicFramePr>
        <p:xfrm>
          <a:off x="8966200" y="1436445"/>
          <a:ext cx="2041106" cy="496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0"/>
            <a:ext cx="3987800" cy="8509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79083E8-8E9C-5E40-8C34-66BBD7B93C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9675" y="327381"/>
            <a:ext cx="2954008" cy="1071320"/>
          </a:xfrm>
          <a:prstGeom prst="rect">
            <a:avLst/>
          </a:prstGeom>
        </p:spPr>
      </p:pic>
      <p:sp>
        <p:nvSpPr>
          <p:cNvPr id="11" name="Marcador de pie de página 3">
            <a:extLst>
              <a:ext uri="{FF2B5EF4-FFF2-40B4-BE49-F238E27FC236}">
                <a16:creationId xmlns:a16="http://schemas.microsoft.com/office/drawing/2014/main" id="{C32587F7-7402-6540-AF14-B16DA436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ES" dirty="0"/>
              <a:t>Sergio González –</a:t>
            </a:r>
            <a:r>
              <a:rPr lang="es-ES" dirty="0" err="1"/>
              <a:t>Universitat</a:t>
            </a:r>
            <a:r>
              <a:rPr lang="es-ES" dirty="0"/>
              <a:t> </a:t>
            </a:r>
            <a:r>
              <a:rPr lang="es-ES" dirty="0" err="1"/>
              <a:t>Oberta</a:t>
            </a:r>
            <a:r>
              <a:rPr lang="es-ES" dirty="0"/>
              <a:t> de Catalunya</a:t>
            </a:r>
          </a:p>
        </p:txBody>
      </p:sp>
    </p:spTree>
    <p:extLst>
      <p:ext uri="{BB962C8B-B14F-4D97-AF65-F5344CB8AC3E}">
        <p14:creationId xmlns:p14="http://schemas.microsoft.com/office/powerpoint/2010/main" val="42169497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717</Words>
  <Application>Microsoft Macintosh PowerPoint</Application>
  <PresentationFormat>Panorámica</PresentationFormat>
  <Paragraphs>127</Paragraphs>
  <Slides>19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NimbusRomNo9L-Regu</vt:lpstr>
      <vt:lpstr>Tema de Office</vt:lpstr>
      <vt:lpstr>     El aprendizaje basado en juegos a través de la plataforma Facebook Capture the Flag. </vt:lpstr>
      <vt:lpstr>Contenidos</vt:lpstr>
      <vt:lpstr>1. Introducción y contexto</vt:lpstr>
      <vt:lpstr>1. Introducción y contexto</vt:lpstr>
      <vt:lpstr>2. Objetivos</vt:lpstr>
      <vt:lpstr>3. La plataforma CTF de Facebook</vt:lpstr>
      <vt:lpstr>3. La plataforma CTF de Facebook</vt:lpstr>
      <vt:lpstr>3. La plataforma CTF de Facebook</vt:lpstr>
      <vt:lpstr>3. La plataforma CTF de Facebook</vt:lpstr>
      <vt:lpstr>3. La plataforma CTF de Facebook</vt:lpstr>
      <vt:lpstr>4. Trabajo realizado</vt:lpstr>
      <vt:lpstr>4. Trabajo realizado</vt:lpstr>
      <vt:lpstr>4. Trabajo realizado</vt:lpstr>
      <vt:lpstr>5. Primeras experiencias.</vt:lpstr>
      <vt:lpstr>5. Primeras experiencias.</vt:lpstr>
      <vt:lpstr>5. Primeras experiencias.</vt:lpstr>
      <vt:lpstr>6. Conclusiones y trabajo futuro</vt:lpstr>
      <vt:lpstr>6. Conclusiones y trabajo futuro</vt:lpstr>
      <vt:lpstr>El aprendizaje basado en juegos a través de la plataforma Facebook Capture the Flag. 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Gamificación de docencia universitaria en ciberseguridad con la herramienta Capture the Flag de Facebook</dc:title>
  <dc:creator>Marta</dc:creator>
  <cp:lastModifiedBy>Sergio González Mejías</cp:lastModifiedBy>
  <cp:revision>40</cp:revision>
  <dcterms:created xsi:type="dcterms:W3CDTF">2017-05-08T11:42:23Z</dcterms:created>
  <dcterms:modified xsi:type="dcterms:W3CDTF">2018-06-10T18:00:39Z</dcterms:modified>
</cp:coreProperties>
</file>