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0504D"/>
    <a:srgbClr val="669BDF"/>
    <a:srgbClr val="1F497D"/>
    <a:srgbClr val="D6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1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126" y="9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99D4D-8607-4C55-BBFC-949C6B9DAC50}" type="datetimeFigureOut">
              <a:rPr lang="es-ES" smtClean="0"/>
              <a:pPr/>
              <a:t>03/01/2019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A8232-7195-45EB-A80C-D2EB00AA6D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71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39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36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0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61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1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66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39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63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A8232-7195-45EB-A80C-D2EB00AA6DF9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7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4BCB-1F68-4C29-AAE1-6981035C6AF4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890-DD88-4EA2-B1C2-49FD2562F2CD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29CA-9D12-40BF-82F2-38986323D786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944C-D6D0-4BE2-90EE-132B225010EE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0F1A-F958-447E-AAED-B6BF88B05238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1D2-2FE6-4002-B2CA-3D7C47A8FF32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8E2-09E4-445D-9B29-6709F2D7E253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CCE9-93F9-4129-8630-682326C12AFE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EF32-2361-4C09-BFB6-3BAC8B1B83F6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C1A-AB70-4D9B-BD21-F8459EA4C158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3E8-6FB7-443F-A59F-26673ED0F56F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7395-0699-4DB7-879F-B472DFF44687}" type="datetime1">
              <a:rPr lang="es-ES" smtClean="0"/>
              <a:pPr/>
              <a:t>03/01/2019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977D-B28B-4DA3-89F3-88BF32C145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youtu.be/kKlKaNclk1g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30844" y="2654501"/>
            <a:ext cx="377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Migración, desarrollo e implementación de una aplicación web para la gestión Administrativa Empresarial</a:t>
            </a:r>
            <a:endParaRPr lang="es-ES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0" y="-642960"/>
            <a:ext cx="8429652" cy="2411033"/>
          </a:xfrm>
          <a:prstGeom prst="round2DiagRect">
            <a:avLst/>
          </a:prstGeom>
          <a:solidFill>
            <a:srgbClr val="D6E8FF"/>
          </a:solidFill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714348" y="3214693"/>
            <a:ext cx="8429652" cy="242889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0" y="21431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>
                <a:ln w="11430"/>
                <a:solidFill>
                  <a:srgbClr val="1F49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TRABAJO FIN DE MASTER</a:t>
            </a: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sp>
        <p:nvSpPr>
          <p:cNvPr id="18" name="18 CuadroTexto">
            <a:extLst>
              <a:ext uri="{FF2B5EF4-FFF2-40B4-BE49-F238E27FC236}">
                <a16:creationId xmlns:a16="http://schemas.microsoft.com/office/drawing/2014/main" id="{7002E09C-1298-4325-A2FB-F7631C22E594}"/>
              </a:ext>
            </a:extLst>
          </p:cNvPr>
          <p:cNvSpPr txBox="1"/>
          <p:nvPr/>
        </p:nvSpPr>
        <p:spPr>
          <a:xfrm>
            <a:off x="0" y="22955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>
                <a:ln w="11430"/>
                <a:solidFill>
                  <a:srgbClr val="1F49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0035 -0.2672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0035 0.2969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7" grpId="0"/>
      <p:bldP spid="19" grpId="0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pic>
        <p:nvPicPr>
          <p:cNvPr id="2056" name="Picture 8" descr="Imagen relacionada">
            <a:extLst>
              <a:ext uri="{FF2B5EF4-FFF2-40B4-BE49-F238E27FC236}">
                <a16:creationId xmlns:a16="http://schemas.microsoft.com/office/drawing/2014/main" id="{05AE3721-BF49-46BF-B33C-2C2BCEE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5" y="3651870"/>
            <a:ext cx="884385" cy="9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A43FA422-C980-4BA5-939D-10D8D47E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44" y="4152873"/>
            <a:ext cx="382852" cy="577285"/>
          </a:xfrm>
          <a:prstGeom prst="rect">
            <a:avLst/>
          </a:prstGeom>
        </p:spPr>
      </p:pic>
      <p:sp>
        <p:nvSpPr>
          <p:cNvPr id="33" name="4 CuadroTexto">
            <a:extLst>
              <a:ext uri="{FF2B5EF4-FFF2-40B4-BE49-F238E27FC236}">
                <a16:creationId xmlns:a16="http://schemas.microsoft.com/office/drawing/2014/main" id="{0ECF584E-E383-4716-9152-40DA39D9AE65}"/>
              </a:ext>
            </a:extLst>
          </p:cNvPr>
          <p:cNvSpPr txBox="1"/>
          <p:nvPr/>
        </p:nvSpPr>
        <p:spPr>
          <a:xfrm>
            <a:off x="3593914" y="50875"/>
            <a:ext cx="2626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8" name="4 CuadroTexto">
            <a:extLst>
              <a:ext uri="{FF2B5EF4-FFF2-40B4-BE49-F238E27FC236}">
                <a16:creationId xmlns:a16="http://schemas.microsoft.com/office/drawing/2014/main" id="{4ACD01AF-B20E-4E13-8274-F2375B13BE7B}"/>
              </a:ext>
            </a:extLst>
          </p:cNvPr>
          <p:cNvSpPr txBox="1"/>
          <p:nvPr/>
        </p:nvSpPr>
        <p:spPr>
          <a:xfrm>
            <a:off x="521306" y="728031"/>
            <a:ext cx="250953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PARA MÁS INFORMACIÓN ACERCA DE NUESTRA APLICACIÓN VISITE EL SIGUIENTE VIDEO TUTORIAL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9" name="4 CuadroTexto">
            <a:extLst>
              <a:ext uri="{FF2B5EF4-FFF2-40B4-BE49-F238E27FC236}">
                <a16:creationId xmlns:a16="http://schemas.microsoft.com/office/drawing/2014/main" id="{5A17AB48-F3EE-4AF1-BA50-57AC0181D937}"/>
              </a:ext>
            </a:extLst>
          </p:cNvPr>
          <p:cNvSpPr txBox="1"/>
          <p:nvPr/>
        </p:nvSpPr>
        <p:spPr>
          <a:xfrm>
            <a:off x="5364088" y="3822217"/>
            <a:ext cx="3594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  <a:hlinkClick r:id="rId5"/>
              </a:rPr>
              <a:t>Ir al video tutorial</a:t>
            </a:r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pic>
        <p:nvPicPr>
          <p:cNvPr id="4102" name="Picture 6" descr="Resultado de imagen de icono de youtube">
            <a:extLst>
              <a:ext uri="{FF2B5EF4-FFF2-40B4-BE49-F238E27FC236}">
                <a16:creationId xmlns:a16="http://schemas.microsoft.com/office/drawing/2014/main" id="{86DF2576-D1B4-4FA5-96A1-559F91AEE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50" y="1851670"/>
            <a:ext cx="645206" cy="4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40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66667E-6 8.64198E-7 L 0.4184 -0.38642 " pathEditMode="relative" rAng="0" ptsTypes="AA">
                                      <p:cBhvr>
                                        <p:cTn id="17" dur="14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-1932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076 -0.05617 L 0.31493 -0.29383 " pathEditMode="relative" rAng="0" ptsTypes="AA">
                                      <p:cBhvr>
                                        <p:cTn id="19" dur="16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1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2" dur="29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3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70445" y="1427058"/>
            <a:ext cx="17518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¿</a:t>
            </a:r>
            <a:r>
              <a:rPr lang="es-ES_tradnl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QUÉ HACEMOS CUANDO NOS ENCARGAN GESTIONAR UNA TAREA?</a:t>
            </a:r>
          </a:p>
          <a:p>
            <a:endParaRPr lang="es-ES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7EA3C07-74DF-4734-8D19-C7608FF086D9}"/>
              </a:ext>
            </a:extLst>
          </p:cNvPr>
          <p:cNvGrpSpPr/>
          <p:nvPr/>
        </p:nvGrpSpPr>
        <p:grpSpPr>
          <a:xfrm>
            <a:off x="2118203" y="2135205"/>
            <a:ext cx="804080" cy="839081"/>
            <a:chOff x="1815776" y="1418617"/>
            <a:chExt cx="1596168" cy="1515995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747C4A3-C731-4687-8D97-2AAB1A4C4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5776" y="1418617"/>
              <a:ext cx="1596168" cy="1515995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41792D5-520E-47D5-B146-FF92769E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5" y="1659270"/>
              <a:ext cx="590815" cy="571579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E29C8534-7FF1-4270-9195-109F2008D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754" y="2188764"/>
            <a:ext cx="814449" cy="1203598"/>
          </a:xfrm>
          <a:prstGeom prst="rect">
            <a:avLst/>
          </a:prstGeom>
        </p:spPr>
      </p:pic>
      <p:sp>
        <p:nvSpPr>
          <p:cNvPr id="14" name="4 CuadroTexto">
            <a:extLst>
              <a:ext uri="{FF2B5EF4-FFF2-40B4-BE49-F238E27FC236}">
                <a16:creationId xmlns:a16="http://schemas.microsoft.com/office/drawing/2014/main" id="{ADB648E7-BD5C-4A37-807C-9BADFADE103E}"/>
              </a:ext>
            </a:extLst>
          </p:cNvPr>
          <p:cNvSpPr txBox="1"/>
          <p:nvPr/>
        </p:nvSpPr>
        <p:spPr>
          <a:xfrm>
            <a:off x="3760442" y="1375238"/>
            <a:ext cx="17518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¿</a:t>
            </a:r>
            <a:r>
              <a:rPr lang="es-ES_tradnl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Y SI ESE ESE TRABAJO SE HACE MUY GRANDE Y TE TIENEN QUE AYUDAR?</a:t>
            </a:r>
          </a:p>
          <a:p>
            <a:endParaRPr lang="es-ES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06EFDB6-5069-4897-AE0F-8F5715643D4A}"/>
              </a:ext>
            </a:extLst>
          </p:cNvPr>
          <p:cNvGrpSpPr/>
          <p:nvPr/>
        </p:nvGrpSpPr>
        <p:grpSpPr>
          <a:xfrm>
            <a:off x="4234321" y="2135205"/>
            <a:ext cx="804080" cy="839081"/>
            <a:chOff x="1815776" y="1418617"/>
            <a:chExt cx="1596168" cy="1515995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424375D-AE65-4994-8EE8-BD459315B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5776" y="1418617"/>
              <a:ext cx="1596168" cy="1515995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A88F178-0E9E-4CFC-9B7A-DDB6E9E01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5" y="1659270"/>
              <a:ext cx="590815" cy="571579"/>
            </a:xfrm>
            <a:prstGeom prst="rect">
              <a:avLst/>
            </a:prstGeom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89F408F4-A02A-462C-BA4F-ADA7140C1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188764"/>
            <a:ext cx="814449" cy="120359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789CD05-80FD-44B5-82D7-64E0303A9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38401" y="2192101"/>
            <a:ext cx="716613" cy="1203598"/>
          </a:xfrm>
          <a:prstGeom prst="rect">
            <a:avLst/>
          </a:prstGeom>
        </p:spPr>
      </p:pic>
      <p:pic>
        <p:nvPicPr>
          <p:cNvPr id="1026" name="Picture 2" descr="Resultado de imagen de ICONO DE INTERROGACION">
            <a:extLst>
              <a:ext uri="{FF2B5EF4-FFF2-40B4-BE49-F238E27FC236}">
                <a16:creationId xmlns:a16="http://schemas.microsoft.com/office/drawing/2014/main" id="{CDE15E20-E23F-415D-87A5-CFB8C5DF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08" y="2624697"/>
            <a:ext cx="925487" cy="10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4 CuadroTexto">
            <a:extLst>
              <a:ext uri="{FF2B5EF4-FFF2-40B4-BE49-F238E27FC236}">
                <a16:creationId xmlns:a16="http://schemas.microsoft.com/office/drawing/2014/main" id="{B8D091AD-0851-4D9E-894B-CD9D515783C2}"/>
              </a:ext>
            </a:extLst>
          </p:cNvPr>
          <p:cNvSpPr txBox="1"/>
          <p:nvPr/>
        </p:nvSpPr>
        <p:spPr>
          <a:xfrm>
            <a:off x="3815524" y="3579966"/>
            <a:ext cx="175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BUENO… NOS PONEMOS DE ACUERDO EN NO ENTRAR A LA VEZ AL MISMO ARCHIVO</a:t>
            </a:r>
            <a:endParaRPr lang="es-ES_tradnl" sz="1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5" name="4 CuadroTexto">
            <a:extLst>
              <a:ext uri="{FF2B5EF4-FFF2-40B4-BE49-F238E27FC236}">
                <a16:creationId xmlns:a16="http://schemas.microsoft.com/office/drawing/2014/main" id="{C74B0240-9273-47D9-98B1-2ED296C1DFF4}"/>
              </a:ext>
            </a:extLst>
          </p:cNvPr>
          <p:cNvSpPr txBox="1"/>
          <p:nvPr/>
        </p:nvSpPr>
        <p:spPr>
          <a:xfrm>
            <a:off x="6649187" y="800283"/>
            <a:ext cx="17518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¿</a:t>
            </a:r>
            <a:r>
              <a:rPr lang="es-ES_tradnl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Y CUANDO ES TODA UNA EMPRESA LA QUE QUIERE ACCEDER A TU TRABAJO?</a:t>
            </a:r>
          </a:p>
          <a:p>
            <a:endParaRPr lang="es-ES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C8FCC74-65F2-45E9-80D4-DFCDDD9A4018}"/>
              </a:ext>
            </a:extLst>
          </p:cNvPr>
          <p:cNvGrpSpPr/>
          <p:nvPr/>
        </p:nvGrpSpPr>
        <p:grpSpPr>
          <a:xfrm>
            <a:off x="7223803" y="2490026"/>
            <a:ext cx="804080" cy="839081"/>
            <a:chOff x="1815776" y="1418617"/>
            <a:chExt cx="1596168" cy="1515995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6CBAE377-073D-4E25-A906-ED7AA267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5776" y="1418617"/>
              <a:ext cx="1596168" cy="1515995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E9722022-53BD-4FC4-BA9E-3B26B7C77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5" y="1659270"/>
              <a:ext cx="590815" cy="571579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5BE22FC9-8A93-4A93-9813-02E132E18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664" y="1993277"/>
            <a:ext cx="476152" cy="7179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7081A9B-663A-4D5A-BF3B-2876BEFD7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878764" y="1953514"/>
            <a:ext cx="504056" cy="717967"/>
          </a:xfrm>
          <a:prstGeom prst="rect">
            <a:avLst/>
          </a:prstGeom>
        </p:spPr>
      </p:pic>
      <p:pic>
        <p:nvPicPr>
          <p:cNvPr id="33" name="Picture 2" descr="Resultado de imagen de ICONO DE INTERROGACION">
            <a:extLst>
              <a:ext uri="{FF2B5EF4-FFF2-40B4-BE49-F238E27FC236}">
                <a16:creationId xmlns:a16="http://schemas.microsoft.com/office/drawing/2014/main" id="{3ED0E024-DD79-409B-B907-3C147E7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54" y="1179425"/>
            <a:ext cx="2192104" cy="240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7CA6B79-411F-4BAA-B987-80BCD0147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701" y="2342076"/>
            <a:ext cx="476152" cy="71796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6D4C1A5-5789-4A9D-9EEA-0E5517B60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315194" y="2364152"/>
            <a:ext cx="504056" cy="71796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98120680-789D-4641-B16E-45C76DC88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424" y="2920837"/>
            <a:ext cx="476152" cy="71796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296918E0-6AFE-4282-88B4-62506E08D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69976" y="2996179"/>
            <a:ext cx="504056" cy="71796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5756A8B-9493-424C-A814-4C45B8F20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594" y="3313329"/>
            <a:ext cx="476152" cy="71796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5BE62D1-DCBA-4C16-82BB-10102C354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733780" y="3345640"/>
            <a:ext cx="504056" cy="7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7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4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esultado de imagen de ICONO DE SERVIDOR WEB">
            <a:extLst>
              <a:ext uri="{FF2B5EF4-FFF2-40B4-BE49-F238E27FC236}">
                <a16:creationId xmlns:a16="http://schemas.microsoft.com/office/drawing/2014/main" id="{D2501ACF-061B-4733-840A-F0799943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38" y="3436701"/>
            <a:ext cx="882884" cy="10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ICONO DE NUBE">
            <a:extLst>
              <a:ext uri="{FF2B5EF4-FFF2-40B4-BE49-F238E27FC236}">
                <a16:creationId xmlns:a16="http://schemas.microsoft.com/office/drawing/2014/main" id="{7CB29E64-D4A2-4BA7-A6EC-FF359906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14" y="2809378"/>
            <a:ext cx="1371338" cy="13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717" y="1063251"/>
            <a:ext cx="32311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AQUÍ ES DONDE ENTRAN EN ESCENA LOS SERVIDORES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7A21096-3B3C-4F92-A5E8-209547A16527}"/>
              </a:ext>
            </a:extLst>
          </p:cNvPr>
          <p:cNvGrpSpPr/>
          <p:nvPr/>
        </p:nvGrpSpPr>
        <p:grpSpPr>
          <a:xfrm>
            <a:off x="539552" y="1794551"/>
            <a:ext cx="2555563" cy="2376264"/>
            <a:chOff x="458457" y="1368084"/>
            <a:chExt cx="3608120" cy="3132487"/>
          </a:xfrm>
        </p:grpSpPr>
        <p:pic>
          <p:nvPicPr>
            <p:cNvPr id="2050" name="Picture 2" descr="Resultado de imagen de ICONO DE SERVIDOR">
              <a:extLst>
                <a:ext uri="{FF2B5EF4-FFF2-40B4-BE49-F238E27FC236}">
                  <a16:creationId xmlns:a16="http://schemas.microsoft.com/office/drawing/2014/main" id="{5A498EE9-CADC-491C-ABB6-FAF10273D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105" y="2462280"/>
              <a:ext cx="721959" cy="721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30FD341-25BB-44AC-A5E9-0DC2E2DBB6C1}"/>
                </a:ext>
              </a:extLst>
            </p:cNvPr>
            <p:cNvGrpSpPr/>
            <p:nvPr/>
          </p:nvGrpSpPr>
          <p:grpSpPr>
            <a:xfrm>
              <a:off x="1143019" y="1397824"/>
              <a:ext cx="780049" cy="736934"/>
              <a:chOff x="1143019" y="1397824"/>
              <a:chExt cx="780049" cy="736934"/>
            </a:xfrm>
          </p:grpSpPr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id="{A6127DAB-9168-4D40-B51F-4474CC2C2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19" y="1416791"/>
                <a:ext cx="476152" cy="717967"/>
              </a:xfrm>
              <a:prstGeom prst="rect">
                <a:avLst/>
              </a:prstGeom>
            </p:spPr>
          </p:pic>
          <p:pic>
            <p:nvPicPr>
              <p:cNvPr id="2052" name="Picture 4" descr="Imagen relacionada">
                <a:extLst>
                  <a:ext uri="{FF2B5EF4-FFF2-40B4-BE49-F238E27FC236}">
                    <a16:creationId xmlns:a16="http://schemas.microsoft.com/office/drawing/2014/main" id="{3D57029F-BB05-49C1-852F-6E9550FE9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548" y="1397824"/>
                <a:ext cx="445520" cy="44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5A19972-427F-4349-B90D-6660808E2B5E}"/>
                </a:ext>
              </a:extLst>
            </p:cNvPr>
            <p:cNvGrpSpPr/>
            <p:nvPr/>
          </p:nvGrpSpPr>
          <p:grpSpPr>
            <a:xfrm>
              <a:off x="2553472" y="1368084"/>
              <a:ext cx="818625" cy="775673"/>
              <a:chOff x="2737655" y="1284306"/>
              <a:chExt cx="818625" cy="775673"/>
            </a:xfrm>
          </p:grpSpPr>
          <p:pic>
            <p:nvPicPr>
              <p:cNvPr id="44" name="Imagen 43">
                <a:extLst>
                  <a:ext uri="{FF2B5EF4-FFF2-40B4-BE49-F238E27FC236}">
                    <a16:creationId xmlns:a16="http://schemas.microsoft.com/office/drawing/2014/main" id="{BCCF1763-CC3D-420F-8BAB-47C94EE65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52224" y="1342012"/>
                <a:ext cx="504056" cy="717967"/>
              </a:xfrm>
              <a:prstGeom prst="rect">
                <a:avLst/>
              </a:prstGeom>
            </p:spPr>
          </p:pic>
          <p:pic>
            <p:nvPicPr>
              <p:cNvPr id="2054" name="Picture 6" descr="Imagen relacionada">
                <a:extLst>
                  <a:ext uri="{FF2B5EF4-FFF2-40B4-BE49-F238E27FC236}">
                    <a16:creationId xmlns:a16="http://schemas.microsoft.com/office/drawing/2014/main" id="{97D6D40B-D06A-496D-96A0-9C2D71769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55" y="1284306"/>
                <a:ext cx="476152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F923A915-9251-44F2-A65A-39C7781C18E0}"/>
                </a:ext>
              </a:extLst>
            </p:cNvPr>
            <p:cNvGrpSpPr/>
            <p:nvPr/>
          </p:nvGrpSpPr>
          <p:grpSpPr>
            <a:xfrm>
              <a:off x="458457" y="2136810"/>
              <a:ext cx="780049" cy="736934"/>
              <a:chOff x="1143019" y="1397824"/>
              <a:chExt cx="780049" cy="736934"/>
            </a:xfrm>
          </p:grpSpPr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27BFF69F-ED1C-4179-A820-AFAB84A2FD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19" y="1416791"/>
                <a:ext cx="476152" cy="717967"/>
              </a:xfrm>
              <a:prstGeom prst="rect">
                <a:avLst/>
              </a:prstGeom>
            </p:spPr>
          </p:pic>
          <p:pic>
            <p:nvPicPr>
              <p:cNvPr id="53" name="Picture 4" descr="Imagen relacionada">
                <a:extLst>
                  <a:ext uri="{FF2B5EF4-FFF2-40B4-BE49-F238E27FC236}">
                    <a16:creationId xmlns:a16="http://schemas.microsoft.com/office/drawing/2014/main" id="{01DB51EE-6C50-405B-B00D-19ECD71F5D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548" y="1397824"/>
                <a:ext cx="445520" cy="44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4262213E-3359-4C4B-B384-AE43956E7BA2}"/>
                </a:ext>
              </a:extLst>
            </p:cNvPr>
            <p:cNvGrpSpPr/>
            <p:nvPr/>
          </p:nvGrpSpPr>
          <p:grpSpPr>
            <a:xfrm>
              <a:off x="3229724" y="2143757"/>
              <a:ext cx="818625" cy="775673"/>
              <a:chOff x="2737655" y="1284306"/>
              <a:chExt cx="818625" cy="775673"/>
            </a:xfrm>
          </p:grpSpPr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60C2F78F-0B78-4B57-BBB9-603C22510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52224" y="1342012"/>
                <a:ext cx="504056" cy="717967"/>
              </a:xfrm>
              <a:prstGeom prst="rect">
                <a:avLst/>
              </a:prstGeom>
            </p:spPr>
          </p:pic>
          <p:pic>
            <p:nvPicPr>
              <p:cNvPr id="56" name="Picture 6" descr="Imagen relacionada">
                <a:extLst>
                  <a:ext uri="{FF2B5EF4-FFF2-40B4-BE49-F238E27FC236}">
                    <a16:creationId xmlns:a16="http://schemas.microsoft.com/office/drawing/2014/main" id="{E6F90E20-7603-4C74-842C-EF476185DE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55" y="1284306"/>
                <a:ext cx="476152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5282C59C-B21B-4B80-B504-5AFD1A3ACD12}"/>
                </a:ext>
              </a:extLst>
            </p:cNvPr>
            <p:cNvGrpSpPr/>
            <p:nvPr/>
          </p:nvGrpSpPr>
          <p:grpSpPr>
            <a:xfrm>
              <a:off x="509567" y="2997770"/>
              <a:ext cx="780049" cy="736934"/>
              <a:chOff x="1143019" y="1397824"/>
              <a:chExt cx="780049" cy="736934"/>
            </a:xfrm>
          </p:grpSpPr>
          <p:pic>
            <p:nvPicPr>
              <p:cNvPr id="58" name="Imagen 57">
                <a:extLst>
                  <a:ext uri="{FF2B5EF4-FFF2-40B4-BE49-F238E27FC236}">
                    <a16:creationId xmlns:a16="http://schemas.microsoft.com/office/drawing/2014/main" id="{892BE63B-4BE3-4651-A2DD-CFF979216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19" y="1416791"/>
                <a:ext cx="476152" cy="717967"/>
              </a:xfrm>
              <a:prstGeom prst="rect">
                <a:avLst/>
              </a:prstGeom>
            </p:spPr>
          </p:pic>
          <p:pic>
            <p:nvPicPr>
              <p:cNvPr id="59" name="Picture 4" descr="Imagen relacionada">
                <a:extLst>
                  <a:ext uri="{FF2B5EF4-FFF2-40B4-BE49-F238E27FC236}">
                    <a16:creationId xmlns:a16="http://schemas.microsoft.com/office/drawing/2014/main" id="{819E3FF6-8BE1-4632-99B7-538B204BAE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548" y="1397824"/>
                <a:ext cx="445520" cy="44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60E19702-0DDB-4927-8793-8DD3D3D1030C}"/>
                </a:ext>
              </a:extLst>
            </p:cNvPr>
            <p:cNvGrpSpPr/>
            <p:nvPr/>
          </p:nvGrpSpPr>
          <p:grpSpPr>
            <a:xfrm>
              <a:off x="3247952" y="2967803"/>
              <a:ext cx="818625" cy="775673"/>
              <a:chOff x="2737655" y="1284306"/>
              <a:chExt cx="818625" cy="775673"/>
            </a:xfrm>
          </p:grpSpPr>
          <p:pic>
            <p:nvPicPr>
              <p:cNvPr id="61" name="Imagen 60">
                <a:extLst>
                  <a:ext uri="{FF2B5EF4-FFF2-40B4-BE49-F238E27FC236}">
                    <a16:creationId xmlns:a16="http://schemas.microsoft.com/office/drawing/2014/main" id="{C0DD995B-78C7-4644-BF1F-A558BCD07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52224" y="1342012"/>
                <a:ext cx="504056" cy="717967"/>
              </a:xfrm>
              <a:prstGeom prst="rect">
                <a:avLst/>
              </a:prstGeom>
            </p:spPr>
          </p:pic>
          <p:pic>
            <p:nvPicPr>
              <p:cNvPr id="62" name="Picture 6" descr="Imagen relacionada">
                <a:extLst>
                  <a:ext uri="{FF2B5EF4-FFF2-40B4-BE49-F238E27FC236}">
                    <a16:creationId xmlns:a16="http://schemas.microsoft.com/office/drawing/2014/main" id="{4814A17E-3228-4202-BB93-6DB7B21F52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55" y="1284306"/>
                <a:ext cx="476152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3AE6ACA4-CCB0-47C1-BD0B-2F4A049B2B60}"/>
                </a:ext>
              </a:extLst>
            </p:cNvPr>
            <p:cNvGrpSpPr/>
            <p:nvPr/>
          </p:nvGrpSpPr>
          <p:grpSpPr>
            <a:xfrm>
              <a:off x="1192056" y="3763637"/>
              <a:ext cx="780049" cy="736934"/>
              <a:chOff x="1143019" y="1397824"/>
              <a:chExt cx="780049" cy="736934"/>
            </a:xfrm>
          </p:grpSpPr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D22C650A-8AD0-466B-83DE-D4005A969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19" y="1416791"/>
                <a:ext cx="476152" cy="717967"/>
              </a:xfrm>
              <a:prstGeom prst="rect">
                <a:avLst/>
              </a:prstGeom>
            </p:spPr>
          </p:pic>
          <p:pic>
            <p:nvPicPr>
              <p:cNvPr id="65" name="Picture 4" descr="Imagen relacionada">
                <a:extLst>
                  <a:ext uri="{FF2B5EF4-FFF2-40B4-BE49-F238E27FC236}">
                    <a16:creationId xmlns:a16="http://schemas.microsoft.com/office/drawing/2014/main" id="{9326356A-F16E-4B35-B5CE-8B8CBEB1AD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548" y="1397824"/>
                <a:ext cx="445520" cy="44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C0ADDC89-5ABB-42C1-BE35-4996B03C7A76}"/>
                </a:ext>
              </a:extLst>
            </p:cNvPr>
            <p:cNvGrpSpPr/>
            <p:nvPr/>
          </p:nvGrpSpPr>
          <p:grpSpPr>
            <a:xfrm>
              <a:off x="2581915" y="3679551"/>
              <a:ext cx="818625" cy="775673"/>
              <a:chOff x="2737655" y="1284306"/>
              <a:chExt cx="818625" cy="775673"/>
            </a:xfrm>
          </p:grpSpPr>
          <p:pic>
            <p:nvPicPr>
              <p:cNvPr id="67" name="Imagen 66">
                <a:extLst>
                  <a:ext uri="{FF2B5EF4-FFF2-40B4-BE49-F238E27FC236}">
                    <a16:creationId xmlns:a16="http://schemas.microsoft.com/office/drawing/2014/main" id="{266E29A4-1C5B-4663-BC45-379840E53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52224" y="1342012"/>
                <a:ext cx="504056" cy="717967"/>
              </a:xfrm>
              <a:prstGeom prst="rect">
                <a:avLst/>
              </a:prstGeom>
            </p:spPr>
          </p:pic>
          <p:pic>
            <p:nvPicPr>
              <p:cNvPr id="68" name="Picture 6" descr="Imagen relacionada">
                <a:extLst>
                  <a:ext uri="{FF2B5EF4-FFF2-40B4-BE49-F238E27FC236}">
                    <a16:creationId xmlns:a16="http://schemas.microsoft.com/office/drawing/2014/main" id="{799406C9-AE1F-4EE4-8AE2-3F0F55A473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55" y="1284306"/>
                <a:ext cx="476152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DBDA0D11-CFF1-4659-8945-F1CB2C3A3B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144" y="2071005"/>
              <a:ext cx="129920" cy="3271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23F59ADA-6106-4ED5-A7F7-B206FB5476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991" y="2569974"/>
              <a:ext cx="310124" cy="1685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CEFE40F-C22A-4FAC-87AF-858136339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991" y="3184239"/>
              <a:ext cx="287430" cy="993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DAEB38B9-330B-4C2F-A586-D394D6384748}"/>
                </a:ext>
              </a:extLst>
            </p:cNvPr>
            <p:cNvCxnSpPr>
              <a:cxnSpLocks/>
            </p:cNvCxnSpPr>
            <p:nvPr/>
          </p:nvCxnSpPr>
          <p:spPr>
            <a:xfrm>
              <a:off x="2581915" y="3299265"/>
              <a:ext cx="77265" cy="3802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B792B8D1-9615-447A-89FF-9171DC2BB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8703" y="3300893"/>
              <a:ext cx="152579" cy="37216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1E87DA8A-7968-4A9F-B0EC-C5D29D3C9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8492" y="3048183"/>
              <a:ext cx="345012" cy="11149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id="{B2B4B8BE-42B0-40D2-81FB-102AC608B4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9266" y="2457694"/>
              <a:ext cx="335572" cy="1442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id="{30BCD8F0-2914-4E13-8CD9-7E133A268719}"/>
                </a:ext>
              </a:extLst>
            </p:cNvPr>
            <p:cNvCxnSpPr>
              <a:cxnSpLocks/>
            </p:cNvCxnSpPr>
            <p:nvPr/>
          </p:nvCxnSpPr>
          <p:spPr>
            <a:xfrm>
              <a:off x="1932182" y="2037567"/>
              <a:ext cx="156553" cy="3132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18A0191C-6D1D-45D2-A8BC-13C43F32C6B8}"/>
              </a:ext>
            </a:extLst>
          </p:cNvPr>
          <p:cNvGrpSpPr/>
          <p:nvPr/>
        </p:nvGrpSpPr>
        <p:grpSpPr>
          <a:xfrm>
            <a:off x="4019741" y="1550360"/>
            <a:ext cx="542076" cy="2439713"/>
            <a:chOff x="3707904" y="1200289"/>
            <a:chExt cx="542076" cy="2439713"/>
          </a:xfrm>
        </p:grpSpPr>
        <p:sp>
          <p:nvSpPr>
            <p:cNvPr id="79" name="Flecha: doblada 78">
              <a:extLst>
                <a:ext uri="{FF2B5EF4-FFF2-40B4-BE49-F238E27FC236}">
                  <a16:creationId xmlns:a16="http://schemas.microsoft.com/office/drawing/2014/main" id="{3A99927E-0F21-480E-9D50-F2B25C1D5F37}"/>
                </a:ext>
              </a:extLst>
            </p:cNvPr>
            <p:cNvSpPr/>
            <p:nvPr/>
          </p:nvSpPr>
          <p:spPr>
            <a:xfrm>
              <a:off x="3707904" y="1200289"/>
              <a:ext cx="542076" cy="125155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85" name="Flecha: doblada 84">
              <a:extLst>
                <a:ext uri="{FF2B5EF4-FFF2-40B4-BE49-F238E27FC236}">
                  <a16:creationId xmlns:a16="http://schemas.microsoft.com/office/drawing/2014/main" id="{9D89E2E3-00DC-4CFF-B80B-A4F72CB6C955}"/>
                </a:ext>
              </a:extLst>
            </p:cNvPr>
            <p:cNvSpPr/>
            <p:nvPr/>
          </p:nvSpPr>
          <p:spPr>
            <a:xfrm flipV="1">
              <a:off x="3707904" y="2463701"/>
              <a:ext cx="542076" cy="117630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87" name="4 CuadroTexto">
            <a:extLst>
              <a:ext uri="{FF2B5EF4-FFF2-40B4-BE49-F238E27FC236}">
                <a16:creationId xmlns:a16="http://schemas.microsoft.com/office/drawing/2014/main" id="{281BE23C-7EBF-4BCE-9D4A-83B3586676F6}"/>
              </a:ext>
            </a:extLst>
          </p:cNvPr>
          <p:cNvSpPr txBox="1"/>
          <p:nvPr/>
        </p:nvSpPr>
        <p:spPr>
          <a:xfrm>
            <a:off x="4090915" y="2266295"/>
            <a:ext cx="1257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n w="57150"/>
                <a:solidFill>
                  <a:srgbClr val="FF99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SERVIDORES</a:t>
            </a:r>
            <a:endParaRPr lang="es-ES_tradnl" sz="1400" b="1" dirty="0">
              <a:ln w="57150"/>
              <a:solidFill>
                <a:srgbClr val="FF99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s-ES" sz="1400" b="1" dirty="0">
                <a:ln w="57150"/>
                <a:solidFill>
                  <a:srgbClr val="FF99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 PUEDEN SER DE VARIOS TIPOS</a:t>
            </a:r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CD86DB8D-AD4F-4314-812C-39F04BF44276}"/>
              </a:ext>
            </a:extLst>
          </p:cNvPr>
          <p:cNvGrpSpPr/>
          <p:nvPr/>
        </p:nvGrpSpPr>
        <p:grpSpPr>
          <a:xfrm>
            <a:off x="6365637" y="638602"/>
            <a:ext cx="2022787" cy="1762099"/>
            <a:chOff x="458457" y="1368084"/>
            <a:chExt cx="3608120" cy="3132487"/>
          </a:xfrm>
        </p:grpSpPr>
        <p:pic>
          <p:nvPicPr>
            <p:cNvPr id="89" name="Picture 2" descr="Resultado de imagen de ICONO DE SERVIDOR">
              <a:extLst>
                <a:ext uri="{FF2B5EF4-FFF2-40B4-BE49-F238E27FC236}">
                  <a16:creationId xmlns:a16="http://schemas.microsoft.com/office/drawing/2014/main" id="{D8B964FC-FC71-4D29-894C-B9800489E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105" y="2462280"/>
              <a:ext cx="721959" cy="721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84B4A07F-9678-4D53-9EF6-FCA5C0357E62}"/>
                </a:ext>
              </a:extLst>
            </p:cNvPr>
            <p:cNvGrpSpPr/>
            <p:nvPr/>
          </p:nvGrpSpPr>
          <p:grpSpPr>
            <a:xfrm>
              <a:off x="1143019" y="1397824"/>
              <a:ext cx="780049" cy="736934"/>
              <a:chOff x="1143019" y="1397824"/>
              <a:chExt cx="780049" cy="736934"/>
            </a:xfrm>
          </p:grpSpPr>
          <p:pic>
            <p:nvPicPr>
              <p:cNvPr id="120" name="Imagen 119">
                <a:extLst>
                  <a:ext uri="{FF2B5EF4-FFF2-40B4-BE49-F238E27FC236}">
                    <a16:creationId xmlns:a16="http://schemas.microsoft.com/office/drawing/2014/main" id="{6CD09100-C432-4268-A68B-9082322E3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19" y="1416791"/>
                <a:ext cx="476152" cy="717967"/>
              </a:xfrm>
              <a:prstGeom prst="rect">
                <a:avLst/>
              </a:prstGeom>
            </p:spPr>
          </p:pic>
          <p:pic>
            <p:nvPicPr>
              <p:cNvPr id="121" name="Picture 4" descr="Imagen relacionada">
                <a:extLst>
                  <a:ext uri="{FF2B5EF4-FFF2-40B4-BE49-F238E27FC236}">
                    <a16:creationId xmlns:a16="http://schemas.microsoft.com/office/drawing/2014/main" id="{BAB0FAF1-24B6-4D45-BB6F-258E64E2DD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548" y="1397824"/>
                <a:ext cx="445520" cy="44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0542D97C-7480-490F-92C6-B8C2C6ED02C7}"/>
                </a:ext>
              </a:extLst>
            </p:cNvPr>
            <p:cNvGrpSpPr/>
            <p:nvPr/>
          </p:nvGrpSpPr>
          <p:grpSpPr>
            <a:xfrm>
              <a:off x="2553472" y="1368084"/>
              <a:ext cx="818625" cy="775673"/>
              <a:chOff x="2737655" y="1284306"/>
              <a:chExt cx="818625" cy="775673"/>
            </a:xfrm>
          </p:grpSpPr>
          <p:pic>
            <p:nvPicPr>
              <p:cNvPr id="118" name="Imagen 117">
                <a:extLst>
                  <a:ext uri="{FF2B5EF4-FFF2-40B4-BE49-F238E27FC236}">
                    <a16:creationId xmlns:a16="http://schemas.microsoft.com/office/drawing/2014/main" id="{25100B33-DC34-4F94-893D-B6977DC2D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52224" y="1342012"/>
                <a:ext cx="504056" cy="717967"/>
              </a:xfrm>
              <a:prstGeom prst="rect">
                <a:avLst/>
              </a:prstGeom>
            </p:spPr>
          </p:pic>
          <p:pic>
            <p:nvPicPr>
              <p:cNvPr id="119" name="Picture 6" descr="Imagen relacionada">
                <a:extLst>
                  <a:ext uri="{FF2B5EF4-FFF2-40B4-BE49-F238E27FC236}">
                    <a16:creationId xmlns:a16="http://schemas.microsoft.com/office/drawing/2014/main" id="{05E8D2A4-21BF-4EBC-9083-F15FB09CD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55" y="1284306"/>
                <a:ext cx="476152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B91C2F1B-ACA0-47BE-B369-966CAA61CE34}"/>
                </a:ext>
              </a:extLst>
            </p:cNvPr>
            <p:cNvGrpSpPr/>
            <p:nvPr/>
          </p:nvGrpSpPr>
          <p:grpSpPr>
            <a:xfrm>
              <a:off x="458457" y="2136810"/>
              <a:ext cx="780049" cy="736934"/>
              <a:chOff x="1143019" y="1397824"/>
              <a:chExt cx="780049" cy="736934"/>
            </a:xfrm>
          </p:grpSpPr>
          <p:pic>
            <p:nvPicPr>
              <p:cNvPr id="116" name="Imagen 115">
                <a:extLst>
                  <a:ext uri="{FF2B5EF4-FFF2-40B4-BE49-F238E27FC236}">
                    <a16:creationId xmlns:a16="http://schemas.microsoft.com/office/drawing/2014/main" id="{85AEF778-FEC0-42C8-80AD-072A557DE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19" y="1416791"/>
                <a:ext cx="476152" cy="717967"/>
              </a:xfrm>
              <a:prstGeom prst="rect">
                <a:avLst/>
              </a:prstGeom>
            </p:spPr>
          </p:pic>
          <p:pic>
            <p:nvPicPr>
              <p:cNvPr id="117" name="Picture 4" descr="Imagen relacionada">
                <a:extLst>
                  <a:ext uri="{FF2B5EF4-FFF2-40B4-BE49-F238E27FC236}">
                    <a16:creationId xmlns:a16="http://schemas.microsoft.com/office/drawing/2014/main" id="{9FF7572C-0B3B-4B43-9BE0-07DEB5888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548" y="1397824"/>
                <a:ext cx="445520" cy="44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F4224F64-9092-4357-A3AC-8E3938501004}"/>
                </a:ext>
              </a:extLst>
            </p:cNvPr>
            <p:cNvGrpSpPr/>
            <p:nvPr/>
          </p:nvGrpSpPr>
          <p:grpSpPr>
            <a:xfrm>
              <a:off x="3229724" y="2143757"/>
              <a:ext cx="818625" cy="775673"/>
              <a:chOff x="2737655" y="1284306"/>
              <a:chExt cx="818625" cy="775673"/>
            </a:xfrm>
          </p:grpSpPr>
          <p:pic>
            <p:nvPicPr>
              <p:cNvPr id="114" name="Imagen 113">
                <a:extLst>
                  <a:ext uri="{FF2B5EF4-FFF2-40B4-BE49-F238E27FC236}">
                    <a16:creationId xmlns:a16="http://schemas.microsoft.com/office/drawing/2014/main" id="{67AA4823-47A0-4220-B497-FAB694DCF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52224" y="1342012"/>
                <a:ext cx="504056" cy="717967"/>
              </a:xfrm>
              <a:prstGeom prst="rect">
                <a:avLst/>
              </a:prstGeom>
            </p:spPr>
          </p:pic>
          <p:pic>
            <p:nvPicPr>
              <p:cNvPr id="115" name="Picture 6" descr="Imagen relacionada">
                <a:extLst>
                  <a:ext uri="{FF2B5EF4-FFF2-40B4-BE49-F238E27FC236}">
                    <a16:creationId xmlns:a16="http://schemas.microsoft.com/office/drawing/2014/main" id="{1614517E-C4AD-4955-8E13-AF921BBBAE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55" y="1284306"/>
                <a:ext cx="476152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24E490C1-2FD6-446A-A942-A714B700D236}"/>
                </a:ext>
              </a:extLst>
            </p:cNvPr>
            <p:cNvGrpSpPr/>
            <p:nvPr/>
          </p:nvGrpSpPr>
          <p:grpSpPr>
            <a:xfrm>
              <a:off x="509567" y="2997770"/>
              <a:ext cx="780049" cy="736934"/>
              <a:chOff x="1143019" y="1397824"/>
              <a:chExt cx="780049" cy="736934"/>
            </a:xfrm>
          </p:grpSpPr>
          <p:pic>
            <p:nvPicPr>
              <p:cNvPr id="112" name="Imagen 111">
                <a:extLst>
                  <a:ext uri="{FF2B5EF4-FFF2-40B4-BE49-F238E27FC236}">
                    <a16:creationId xmlns:a16="http://schemas.microsoft.com/office/drawing/2014/main" id="{BB978824-008B-4301-A0E7-A498A96FC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19" y="1416791"/>
                <a:ext cx="476152" cy="717967"/>
              </a:xfrm>
              <a:prstGeom prst="rect">
                <a:avLst/>
              </a:prstGeom>
            </p:spPr>
          </p:pic>
          <p:pic>
            <p:nvPicPr>
              <p:cNvPr id="113" name="Picture 4" descr="Imagen relacionada">
                <a:extLst>
                  <a:ext uri="{FF2B5EF4-FFF2-40B4-BE49-F238E27FC236}">
                    <a16:creationId xmlns:a16="http://schemas.microsoft.com/office/drawing/2014/main" id="{8F0BD319-0208-4E2C-B2B7-3849778F6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548" y="1397824"/>
                <a:ext cx="445520" cy="44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C6E0B4EA-BEB7-4E64-9AF4-2F3D4A06A3B9}"/>
                </a:ext>
              </a:extLst>
            </p:cNvPr>
            <p:cNvGrpSpPr/>
            <p:nvPr/>
          </p:nvGrpSpPr>
          <p:grpSpPr>
            <a:xfrm>
              <a:off x="3247952" y="2967803"/>
              <a:ext cx="818625" cy="775673"/>
              <a:chOff x="2737655" y="1284306"/>
              <a:chExt cx="818625" cy="775673"/>
            </a:xfrm>
          </p:grpSpPr>
          <p:pic>
            <p:nvPicPr>
              <p:cNvPr id="110" name="Imagen 109">
                <a:extLst>
                  <a:ext uri="{FF2B5EF4-FFF2-40B4-BE49-F238E27FC236}">
                    <a16:creationId xmlns:a16="http://schemas.microsoft.com/office/drawing/2014/main" id="{23048E1A-B223-44FE-8EA2-C5E049429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52224" y="1342012"/>
                <a:ext cx="504056" cy="717967"/>
              </a:xfrm>
              <a:prstGeom prst="rect">
                <a:avLst/>
              </a:prstGeom>
            </p:spPr>
          </p:pic>
          <p:pic>
            <p:nvPicPr>
              <p:cNvPr id="111" name="Picture 6" descr="Imagen relacionada">
                <a:extLst>
                  <a:ext uri="{FF2B5EF4-FFF2-40B4-BE49-F238E27FC236}">
                    <a16:creationId xmlns:a16="http://schemas.microsoft.com/office/drawing/2014/main" id="{B74BA9CC-5814-4BB0-B3C3-5936A2792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55" y="1284306"/>
                <a:ext cx="476152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044874A2-3A2F-454E-A311-4F92BFC6FE3B}"/>
                </a:ext>
              </a:extLst>
            </p:cNvPr>
            <p:cNvGrpSpPr/>
            <p:nvPr/>
          </p:nvGrpSpPr>
          <p:grpSpPr>
            <a:xfrm>
              <a:off x="1192056" y="3763637"/>
              <a:ext cx="780049" cy="736934"/>
              <a:chOff x="1143019" y="1397824"/>
              <a:chExt cx="780049" cy="736934"/>
            </a:xfrm>
          </p:grpSpPr>
          <p:pic>
            <p:nvPicPr>
              <p:cNvPr id="108" name="Imagen 107">
                <a:extLst>
                  <a:ext uri="{FF2B5EF4-FFF2-40B4-BE49-F238E27FC236}">
                    <a16:creationId xmlns:a16="http://schemas.microsoft.com/office/drawing/2014/main" id="{6DCAF00C-FB4D-4884-B2DD-278BDCEE2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19" y="1416791"/>
                <a:ext cx="476152" cy="717967"/>
              </a:xfrm>
              <a:prstGeom prst="rect">
                <a:avLst/>
              </a:prstGeom>
            </p:spPr>
          </p:pic>
          <p:pic>
            <p:nvPicPr>
              <p:cNvPr id="109" name="Picture 4" descr="Imagen relacionada">
                <a:extLst>
                  <a:ext uri="{FF2B5EF4-FFF2-40B4-BE49-F238E27FC236}">
                    <a16:creationId xmlns:a16="http://schemas.microsoft.com/office/drawing/2014/main" id="{77FAC5E0-964F-4DEB-8EFE-C25618E4C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548" y="1397824"/>
                <a:ext cx="445520" cy="44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upo 96">
              <a:extLst>
                <a:ext uri="{FF2B5EF4-FFF2-40B4-BE49-F238E27FC236}">
                  <a16:creationId xmlns:a16="http://schemas.microsoft.com/office/drawing/2014/main" id="{07560594-6E96-4BA3-854D-14BD97C0E01A}"/>
                </a:ext>
              </a:extLst>
            </p:cNvPr>
            <p:cNvGrpSpPr/>
            <p:nvPr/>
          </p:nvGrpSpPr>
          <p:grpSpPr>
            <a:xfrm>
              <a:off x="2581915" y="3679551"/>
              <a:ext cx="818625" cy="775673"/>
              <a:chOff x="2737655" y="1284306"/>
              <a:chExt cx="818625" cy="775673"/>
            </a:xfrm>
          </p:grpSpPr>
          <p:pic>
            <p:nvPicPr>
              <p:cNvPr id="106" name="Imagen 105">
                <a:extLst>
                  <a:ext uri="{FF2B5EF4-FFF2-40B4-BE49-F238E27FC236}">
                    <a16:creationId xmlns:a16="http://schemas.microsoft.com/office/drawing/2014/main" id="{C44263A3-75DE-440B-A1ED-05D416AF5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52224" y="1342012"/>
                <a:ext cx="504056" cy="717967"/>
              </a:xfrm>
              <a:prstGeom prst="rect">
                <a:avLst/>
              </a:prstGeom>
            </p:spPr>
          </p:pic>
          <p:pic>
            <p:nvPicPr>
              <p:cNvPr id="107" name="Picture 6" descr="Imagen relacionada">
                <a:extLst>
                  <a:ext uri="{FF2B5EF4-FFF2-40B4-BE49-F238E27FC236}">
                    <a16:creationId xmlns:a16="http://schemas.microsoft.com/office/drawing/2014/main" id="{C3921497-AC7A-4809-AEA8-FAD5617885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655" y="1284306"/>
                <a:ext cx="476152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A7B14F7B-8784-4B68-A024-71A2B704A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144" y="2071005"/>
              <a:ext cx="129920" cy="3271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634FE11E-C849-433E-A243-3841333A19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991" y="2569974"/>
              <a:ext cx="310124" cy="1685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462F412F-33EA-4888-965B-F3FC155D56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991" y="3184239"/>
              <a:ext cx="287430" cy="993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D39333DB-975D-401B-9AD3-3891BFE65F32}"/>
                </a:ext>
              </a:extLst>
            </p:cNvPr>
            <p:cNvCxnSpPr>
              <a:cxnSpLocks/>
            </p:cNvCxnSpPr>
            <p:nvPr/>
          </p:nvCxnSpPr>
          <p:spPr>
            <a:xfrm>
              <a:off x="2581915" y="3299265"/>
              <a:ext cx="77265" cy="3802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207DB9B8-C66C-4DF2-B782-98F606D85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8703" y="3300893"/>
              <a:ext cx="152579" cy="37216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B9252466-1F94-438C-B131-665E703BAF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8492" y="3048183"/>
              <a:ext cx="345012" cy="11149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0141D297-EDB7-4A67-8A73-17BEC6BDE6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9266" y="2457694"/>
              <a:ext cx="335572" cy="1442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3C38750B-1131-4401-BF94-41A3430CB126}"/>
                </a:ext>
              </a:extLst>
            </p:cNvPr>
            <p:cNvCxnSpPr>
              <a:cxnSpLocks/>
            </p:cNvCxnSpPr>
            <p:nvPr/>
          </p:nvCxnSpPr>
          <p:spPr>
            <a:xfrm>
              <a:off x="1932182" y="2037567"/>
              <a:ext cx="156553" cy="3132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Elipse 81">
            <a:extLst>
              <a:ext uri="{FF2B5EF4-FFF2-40B4-BE49-F238E27FC236}">
                <a16:creationId xmlns:a16="http://schemas.microsoft.com/office/drawing/2014/main" id="{B33C223C-B477-423B-892E-3FCBB6BC8438}"/>
              </a:ext>
            </a:extLst>
          </p:cNvPr>
          <p:cNvSpPr/>
          <p:nvPr/>
        </p:nvSpPr>
        <p:spPr>
          <a:xfrm>
            <a:off x="5978329" y="439137"/>
            <a:ext cx="2924269" cy="216507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3" name="4 CuadroTexto">
            <a:extLst>
              <a:ext uri="{FF2B5EF4-FFF2-40B4-BE49-F238E27FC236}">
                <a16:creationId xmlns:a16="http://schemas.microsoft.com/office/drawing/2014/main" id="{0D40DE3B-73CD-49BA-B361-BB858E38587F}"/>
              </a:ext>
            </a:extLst>
          </p:cNvPr>
          <p:cNvSpPr txBox="1"/>
          <p:nvPr/>
        </p:nvSpPr>
        <p:spPr>
          <a:xfrm>
            <a:off x="4766539" y="771550"/>
            <a:ext cx="1317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RED LOCAL</a:t>
            </a:r>
          </a:p>
          <a:p>
            <a:pPr algn="ctr"/>
            <a:r>
              <a:rPr lang="es-ES" sz="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SOLO ACCESIBLES DESDE DENTRO DE LA RED</a:t>
            </a:r>
            <a:endParaRPr lang="es-ES" sz="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5" name="4 CuadroTexto">
            <a:extLst>
              <a:ext uri="{FF2B5EF4-FFF2-40B4-BE49-F238E27FC236}">
                <a16:creationId xmlns:a16="http://schemas.microsoft.com/office/drawing/2014/main" id="{2B31F178-B4B6-4A34-983C-81D1E0581798}"/>
              </a:ext>
            </a:extLst>
          </p:cNvPr>
          <p:cNvSpPr txBox="1"/>
          <p:nvPr/>
        </p:nvSpPr>
        <p:spPr>
          <a:xfrm>
            <a:off x="4747932" y="3825791"/>
            <a:ext cx="1317629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400" b="1" dirty="0">
                <a:ln/>
                <a:solidFill>
                  <a:schemeClr val="accent3"/>
                </a:solidFill>
              </a:rPr>
              <a:t>SERVIDOR WEB</a:t>
            </a:r>
          </a:p>
          <a:p>
            <a:pPr algn="ctr"/>
            <a:r>
              <a:rPr lang="es-ES" sz="800" b="1" dirty="0">
                <a:ln/>
                <a:solidFill>
                  <a:schemeClr val="accent3"/>
                </a:solidFill>
              </a:rPr>
              <a:t>ACCESIBLES DESDE CUALQUIER SITIO CON CONEXIÓN DE RED</a:t>
            </a:r>
            <a:endParaRPr lang="es-ES" sz="7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C897B392-D9CA-47B9-A1CD-774C2B99AB0C}"/>
              </a:ext>
            </a:extLst>
          </p:cNvPr>
          <p:cNvGrpSpPr/>
          <p:nvPr/>
        </p:nvGrpSpPr>
        <p:grpSpPr>
          <a:xfrm>
            <a:off x="6499107" y="3472528"/>
            <a:ext cx="962617" cy="812468"/>
            <a:chOff x="5955351" y="3238537"/>
            <a:chExt cx="962617" cy="812468"/>
          </a:xfrm>
        </p:grpSpPr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A467BA5C-DFAA-46B9-B745-F2D4513B1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5351" y="3403344"/>
              <a:ext cx="962617" cy="437373"/>
            </a:xfrm>
            <a:prstGeom prst="rect">
              <a:avLst/>
            </a:prstGeom>
          </p:spPr>
        </p:pic>
        <p:pic>
          <p:nvPicPr>
            <p:cNvPr id="2056" name="Picture 8" descr="Imagen relacionada">
              <a:extLst>
                <a:ext uri="{FF2B5EF4-FFF2-40B4-BE49-F238E27FC236}">
                  <a16:creationId xmlns:a16="http://schemas.microsoft.com/office/drawing/2014/main" id="{05AE3721-BF49-46BF-B33C-2C2BCEE11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167" y="3238537"/>
              <a:ext cx="812468" cy="81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6" name="Imagen 125">
            <a:extLst>
              <a:ext uri="{FF2B5EF4-FFF2-40B4-BE49-F238E27FC236}">
                <a16:creationId xmlns:a16="http://schemas.microsoft.com/office/drawing/2014/main" id="{A43FA422-C980-4BA5-939D-10D8D47E6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388" y="3737174"/>
            <a:ext cx="382852" cy="577285"/>
          </a:xfrm>
          <a:prstGeom prst="rect">
            <a:avLst/>
          </a:prstGeom>
        </p:spPr>
      </p:pic>
      <p:sp>
        <p:nvSpPr>
          <p:cNvPr id="124" name="Elipse 123">
            <a:extLst>
              <a:ext uri="{FF2B5EF4-FFF2-40B4-BE49-F238E27FC236}">
                <a16:creationId xmlns:a16="http://schemas.microsoft.com/office/drawing/2014/main" id="{2C07E09C-E260-40F1-BDA7-785E7B3C6D12}"/>
              </a:ext>
            </a:extLst>
          </p:cNvPr>
          <p:cNvSpPr/>
          <p:nvPr/>
        </p:nvSpPr>
        <p:spPr>
          <a:xfrm>
            <a:off x="6040218" y="2638979"/>
            <a:ext cx="2924270" cy="2059001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433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  <p:bldP spid="82" grpId="0" animBg="1"/>
      <p:bldP spid="123" grpId="0"/>
      <p:bldP spid="125" grpId="0"/>
      <p:bldP spid="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esultado de imagen de ICONO DE SERVIDOR WEB">
            <a:extLst>
              <a:ext uri="{FF2B5EF4-FFF2-40B4-BE49-F238E27FC236}">
                <a16:creationId xmlns:a16="http://schemas.microsoft.com/office/drawing/2014/main" id="{D2501ACF-061B-4733-840A-F0799943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6766"/>
            <a:ext cx="882884" cy="10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ICONO DE NUBE">
            <a:extLst>
              <a:ext uri="{FF2B5EF4-FFF2-40B4-BE49-F238E27FC236}">
                <a16:creationId xmlns:a16="http://schemas.microsoft.com/office/drawing/2014/main" id="{7CB29E64-D4A2-4BA7-A6EC-FF359906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29" y="1774204"/>
            <a:ext cx="1938126" cy="16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sp>
        <p:nvSpPr>
          <p:cNvPr id="125" name="4 CuadroTexto">
            <a:extLst>
              <a:ext uri="{FF2B5EF4-FFF2-40B4-BE49-F238E27FC236}">
                <a16:creationId xmlns:a16="http://schemas.microsoft.com/office/drawing/2014/main" id="{2B31F178-B4B6-4A34-983C-81D1E0581798}"/>
              </a:ext>
            </a:extLst>
          </p:cNvPr>
          <p:cNvSpPr txBox="1"/>
          <p:nvPr/>
        </p:nvSpPr>
        <p:spPr>
          <a:xfrm>
            <a:off x="539552" y="1055359"/>
            <a:ext cx="262675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400" b="1" dirty="0">
                <a:ln/>
                <a:solidFill>
                  <a:schemeClr val="accent3"/>
                </a:solidFill>
              </a:rPr>
              <a:t>SERVIDOR WEB</a:t>
            </a:r>
          </a:p>
          <a:p>
            <a:pPr algn="ctr"/>
            <a:r>
              <a:rPr lang="es-ES" sz="1400" b="1" dirty="0">
                <a:ln/>
                <a:solidFill>
                  <a:schemeClr val="accent3"/>
                </a:solidFill>
              </a:rPr>
              <a:t>En este tipo de aplicación se convirtió nuestro proyecto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C897B392-D9CA-47B9-A1CD-774C2B99AB0C}"/>
              </a:ext>
            </a:extLst>
          </p:cNvPr>
          <p:cNvGrpSpPr/>
          <p:nvPr/>
        </p:nvGrpSpPr>
        <p:grpSpPr>
          <a:xfrm>
            <a:off x="404090" y="2996174"/>
            <a:ext cx="1503614" cy="1303767"/>
            <a:chOff x="5955351" y="3181183"/>
            <a:chExt cx="962617" cy="869821"/>
          </a:xfrm>
        </p:grpSpPr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A467BA5C-DFAA-46B9-B745-F2D4513B1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5351" y="3403344"/>
              <a:ext cx="962617" cy="437373"/>
            </a:xfrm>
            <a:prstGeom prst="rect">
              <a:avLst/>
            </a:prstGeom>
          </p:spPr>
        </p:pic>
        <p:pic>
          <p:nvPicPr>
            <p:cNvPr id="2056" name="Picture 8" descr="Imagen relacionada">
              <a:extLst>
                <a:ext uri="{FF2B5EF4-FFF2-40B4-BE49-F238E27FC236}">
                  <a16:creationId xmlns:a16="http://schemas.microsoft.com/office/drawing/2014/main" id="{05AE3721-BF49-46BF-B33C-2C2BCEE11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167" y="3181183"/>
              <a:ext cx="812468" cy="869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6" name="Imagen 125">
            <a:extLst>
              <a:ext uri="{FF2B5EF4-FFF2-40B4-BE49-F238E27FC236}">
                <a16:creationId xmlns:a16="http://schemas.microsoft.com/office/drawing/2014/main" id="{A43FA422-C980-4BA5-939D-10D8D47E6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00" y="3799498"/>
            <a:ext cx="382852" cy="577285"/>
          </a:xfrm>
          <a:prstGeom prst="rect">
            <a:avLst/>
          </a:prstGeom>
        </p:spPr>
      </p:pic>
      <p:sp>
        <p:nvSpPr>
          <p:cNvPr id="122" name="4 CuadroTexto">
            <a:extLst>
              <a:ext uri="{FF2B5EF4-FFF2-40B4-BE49-F238E27FC236}">
                <a16:creationId xmlns:a16="http://schemas.microsoft.com/office/drawing/2014/main" id="{57CEE0F9-3F7F-474E-B3E5-2DF235C59059}"/>
              </a:ext>
            </a:extLst>
          </p:cNvPr>
          <p:cNvSpPr txBox="1"/>
          <p:nvPr/>
        </p:nvSpPr>
        <p:spPr>
          <a:xfrm>
            <a:off x="3664884" y="4148719"/>
            <a:ext cx="262675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400" b="1" dirty="0">
                <a:ln/>
                <a:solidFill>
                  <a:schemeClr val="accent3"/>
                </a:solidFill>
              </a:rPr>
              <a:t>http://195.235.207.217:82</a:t>
            </a:r>
          </a:p>
        </p:txBody>
      </p:sp>
      <p:sp>
        <p:nvSpPr>
          <p:cNvPr id="127" name="4 CuadroTexto">
            <a:extLst>
              <a:ext uri="{FF2B5EF4-FFF2-40B4-BE49-F238E27FC236}">
                <a16:creationId xmlns:a16="http://schemas.microsoft.com/office/drawing/2014/main" id="{05089162-30B6-42F4-BD75-BDA71019C9DD}"/>
              </a:ext>
            </a:extLst>
          </p:cNvPr>
          <p:cNvSpPr txBox="1"/>
          <p:nvPr/>
        </p:nvSpPr>
        <p:spPr>
          <a:xfrm>
            <a:off x="121208" y="3249005"/>
            <a:ext cx="2051720" cy="1846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00" b="1" dirty="0">
                <a:ln/>
              </a:rPr>
              <a:t>http://195.235.207.217:82</a:t>
            </a:r>
          </a:p>
        </p:txBody>
      </p:sp>
      <p:pic>
        <p:nvPicPr>
          <p:cNvPr id="3074" name="Picture 2" descr="Resultado de imagen de icono de apache">
            <a:extLst>
              <a:ext uri="{FF2B5EF4-FFF2-40B4-BE49-F238E27FC236}">
                <a16:creationId xmlns:a16="http://schemas.microsoft.com/office/drawing/2014/main" id="{0067210D-7C21-4CF4-B1D2-F8B503EA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17843"/>
            <a:ext cx="544041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icono de postgres">
            <a:extLst>
              <a:ext uri="{FF2B5EF4-FFF2-40B4-BE49-F238E27FC236}">
                <a16:creationId xmlns:a16="http://schemas.microsoft.com/office/drawing/2014/main" id="{74D7BF94-3CAE-444B-84EB-DD4A097A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24" y="3569154"/>
            <a:ext cx="462636" cy="5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icono de ssl">
            <a:extLst>
              <a:ext uri="{FF2B5EF4-FFF2-40B4-BE49-F238E27FC236}">
                <a16:creationId xmlns:a16="http://schemas.microsoft.com/office/drawing/2014/main" id="{4313693B-A220-4633-A07D-3502647E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23" y="2739408"/>
            <a:ext cx="528076" cy="5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48F678B-F35B-4492-B8DF-0D32BC025E6E}"/>
              </a:ext>
            </a:extLst>
          </p:cNvPr>
          <p:cNvCxnSpPr>
            <a:stCxn id="2056" idx="0"/>
            <a:endCxn id="2058" idx="1"/>
          </p:cNvCxnSpPr>
          <p:nvPr/>
        </p:nvCxnSpPr>
        <p:spPr>
          <a:xfrm flipV="1">
            <a:off x="1161741" y="2582441"/>
            <a:ext cx="691188" cy="413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8" name="Conector recto de flecha 127">
            <a:extLst>
              <a:ext uri="{FF2B5EF4-FFF2-40B4-BE49-F238E27FC236}">
                <a16:creationId xmlns:a16="http://schemas.microsoft.com/office/drawing/2014/main" id="{18826FB8-E870-4F2E-B5CF-7465C4AC7443}"/>
              </a:ext>
            </a:extLst>
          </p:cNvPr>
          <p:cNvCxnSpPr>
            <a:cxnSpLocks/>
            <a:stCxn id="2058" idx="3"/>
            <a:endCxn id="2060" idx="1"/>
          </p:cNvCxnSpPr>
          <p:nvPr/>
        </p:nvCxnSpPr>
        <p:spPr>
          <a:xfrm>
            <a:off x="3791055" y="2582441"/>
            <a:ext cx="780945" cy="111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BEF3D119-4426-482E-8E93-47D3A7CE2F7F}"/>
              </a:ext>
            </a:extLst>
          </p:cNvPr>
          <p:cNvCxnSpPr>
            <a:cxnSpLocks/>
            <a:stCxn id="2060" idx="3"/>
          </p:cNvCxnSpPr>
          <p:nvPr/>
        </p:nvCxnSpPr>
        <p:spPr>
          <a:xfrm flipV="1">
            <a:off x="5454884" y="2276867"/>
            <a:ext cx="907116" cy="1419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95C7A890-D2F7-4861-9726-482DA41AD2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4435" y="705571"/>
            <a:ext cx="2642391" cy="32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7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2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pic>
        <p:nvPicPr>
          <p:cNvPr id="2056" name="Picture 8" descr="Imagen relacionada">
            <a:extLst>
              <a:ext uri="{FF2B5EF4-FFF2-40B4-BE49-F238E27FC236}">
                <a16:creationId xmlns:a16="http://schemas.microsoft.com/office/drawing/2014/main" id="{05AE3721-BF49-46BF-B33C-2C2BCEE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5" y="3651870"/>
            <a:ext cx="884385" cy="9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A43FA422-C980-4BA5-939D-10D8D47E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44" y="4152873"/>
            <a:ext cx="382852" cy="57728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7B48C0-D9DB-4E86-AFC9-C0FE8B0BE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768" y="568149"/>
            <a:ext cx="7419669" cy="2991865"/>
          </a:xfrm>
          <a:prstGeom prst="rect">
            <a:avLst/>
          </a:prstGeom>
        </p:spPr>
      </p:pic>
      <p:sp>
        <p:nvSpPr>
          <p:cNvPr id="24" name="4 CuadroTexto">
            <a:extLst>
              <a:ext uri="{FF2B5EF4-FFF2-40B4-BE49-F238E27FC236}">
                <a16:creationId xmlns:a16="http://schemas.microsoft.com/office/drawing/2014/main" id="{F7027DF9-42E7-4224-86B2-B59AD7DFF241}"/>
              </a:ext>
            </a:extLst>
          </p:cNvPr>
          <p:cNvSpPr txBox="1"/>
          <p:nvPr/>
        </p:nvSpPr>
        <p:spPr>
          <a:xfrm>
            <a:off x="3343761" y="3771433"/>
            <a:ext cx="5085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LAS VENTANAS DE LA APLICACIÓN SIEMPRE MANTENDRAN UN ESTILO Y FORMA</a:t>
            </a:r>
            <a:endParaRPr lang="es-ES_tradnl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7274E00-2C39-48A3-9224-1CF630D1A8F0}"/>
              </a:ext>
            </a:extLst>
          </p:cNvPr>
          <p:cNvSpPr/>
          <p:nvPr/>
        </p:nvSpPr>
        <p:spPr>
          <a:xfrm>
            <a:off x="1311947" y="728117"/>
            <a:ext cx="876968" cy="28803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4 CuadroTexto">
            <a:extLst>
              <a:ext uri="{FF2B5EF4-FFF2-40B4-BE49-F238E27FC236}">
                <a16:creationId xmlns:a16="http://schemas.microsoft.com/office/drawing/2014/main" id="{1A085AF7-2D68-4840-A864-3962B5078C88}"/>
              </a:ext>
            </a:extLst>
          </p:cNvPr>
          <p:cNvSpPr txBox="1"/>
          <p:nvPr/>
        </p:nvSpPr>
        <p:spPr>
          <a:xfrm>
            <a:off x="0" y="619864"/>
            <a:ext cx="14358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BOTÓN DE HOME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5160D83F-9E60-427A-BBA1-E6B6831CBD1A}"/>
              </a:ext>
            </a:extLst>
          </p:cNvPr>
          <p:cNvSpPr/>
          <p:nvPr/>
        </p:nvSpPr>
        <p:spPr>
          <a:xfrm>
            <a:off x="1311947" y="1080923"/>
            <a:ext cx="876968" cy="244691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4 CuadroTexto">
            <a:extLst>
              <a:ext uri="{FF2B5EF4-FFF2-40B4-BE49-F238E27FC236}">
                <a16:creationId xmlns:a16="http://schemas.microsoft.com/office/drawing/2014/main" id="{25100E49-B34C-4CD3-AD60-CE15FDC0ED7F}"/>
              </a:ext>
            </a:extLst>
          </p:cNvPr>
          <p:cNvSpPr txBox="1"/>
          <p:nvPr/>
        </p:nvSpPr>
        <p:spPr>
          <a:xfrm>
            <a:off x="0" y="1295083"/>
            <a:ext cx="143587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MENU DE NAVEGACIÓN</a:t>
            </a:r>
          </a:p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(OCULTABLE)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B1CF9EF8-F99D-4E60-843F-73F427173709}"/>
              </a:ext>
            </a:extLst>
          </p:cNvPr>
          <p:cNvSpPr/>
          <p:nvPr/>
        </p:nvSpPr>
        <p:spPr>
          <a:xfrm>
            <a:off x="2233245" y="979566"/>
            <a:ext cx="6505192" cy="66176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4 CuadroTexto">
            <a:extLst>
              <a:ext uri="{FF2B5EF4-FFF2-40B4-BE49-F238E27FC236}">
                <a16:creationId xmlns:a16="http://schemas.microsoft.com/office/drawing/2014/main" id="{4B162205-6316-479F-A341-981D6D6CEF2F}"/>
              </a:ext>
            </a:extLst>
          </p:cNvPr>
          <p:cNvSpPr txBox="1"/>
          <p:nvPr/>
        </p:nvSpPr>
        <p:spPr>
          <a:xfrm>
            <a:off x="3851921" y="721341"/>
            <a:ext cx="29523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BOTONES DE ACCESO RÁPIDO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9C3C63F-43B6-461B-9651-BADA17ECACA1}"/>
              </a:ext>
            </a:extLst>
          </p:cNvPr>
          <p:cNvSpPr/>
          <p:nvPr/>
        </p:nvSpPr>
        <p:spPr>
          <a:xfrm>
            <a:off x="2250038" y="1750318"/>
            <a:ext cx="6505192" cy="146950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4 CuadroTexto">
            <a:extLst>
              <a:ext uri="{FF2B5EF4-FFF2-40B4-BE49-F238E27FC236}">
                <a16:creationId xmlns:a16="http://schemas.microsoft.com/office/drawing/2014/main" id="{C7E23E27-92CB-48E4-975B-EA7697BD614A}"/>
              </a:ext>
            </a:extLst>
          </p:cNvPr>
          <p:cNvSpPr txBox="1"/>
          <p:nvPr/>
        </p:nvSpPr>
        <p:spPr>
          <a:xfrm>
            <a:off x="2843808" y="3152432"/>
            <a:ext cx="5328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ZONA CENTRAL DE DATOS O FORMULARIO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33" name="4 CuadroTexto">
            <a:extLst>
              <a:ext uri="{FF2B5EF4-FFF2-40B4-BE49-F238E27FC236}">
                <a16:creationId xmlns:a16="http://schemas.microsoft.com/office/drawing/2014/main" id="{0ECF584E-E383-4716-9152-40DA39D9AE65}"/>
              </a:ext>
            </a:extLst>
          </p:cNvPr>
          <p:cNvSpPr txBox="1"/>
          <p:nvPr/>
        </p:nvSpPr>
        <p:spPr>
          <a:xfrm>
            <a:off x="3593914" y="50875"/>
            <a:ext cx="2626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PANTALLA DE INICIO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34" name="4 CuadroTexto">
            <a:extLst>
              <a:ext uri="{FF2B5EF4-FFF2-40B4-BE49-F238E27FC236}">
                <a16:creationId xmlns:a16="http://schemas.microsoft.com/office/drawing/2014/main" id="{02E84AD3-A1F2-49DC-993B-1BCE394B6E74}"/>
              </a:ext>
            </a:extLst>
          </p:cNvPr>
          <p:cNvSpPr txBox="1"/>
          <p:nvPr/>
        </p:nvSpPr>
        <p:spPr>
          <a:xfrm>
            <a:off x="2748536" y="2382728"/>
            <a:ext cx="49918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ESTAMOS VIENDO LA APLICACIÓN WEB EN VISTA DE ESCRITORIO</a:t>
            </a:r>
            <a:endParaRPr lang="es-ES_tradnl" sz="1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ES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2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3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7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9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7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1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8D6AB4-DACA-45E5-9D9B-9F8858CF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05" y="631800"/>
            <a:ext cx="3834671" cy="3410540"/>
          </a:xfrm>
          <a:prstGeom prst="rect">
            <a:avLst/>
          </a:prstGeom>
        </p:spPr>
      </p:pic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pic>
        <p:nvPicPr>
          <p:cNvPr id="2056" name="Picture 8" descr="Imagen relacionada">
            <a:extLst>
              <a:ext uri="{FF2B5EF4-FFF2-40B4-BE49-F238E27FC236}">
                <a16:creationId xmlns:a16="http://schemas.microsoft.com/office/drawing/2014/main" id="{05AE3721-BF49-46BF-B33C-2C2BCEE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5" y="4042559"/>
            <a:ext cx="522303" cy="5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A43FA422-C980-4BA5-939D-10D8D47E6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4" y="4152873"/>
            <a:ext cx="382852" cy="57728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7274E00-2C39-48A3-9224-1CF630D1A8F0}"/>
              </a:ext>
            </a:extLst>
          </p:cNvPr>
          <p:cNvSpPr/>
          <p:nvPr/>
        </p:nvSpPr>
        <p:spPr>
          <a:xfrm>
            <a:off x="1514017" y="966112"/>
            <a:ext cx="1393115" cy="59752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4 CuadroTexto">
            <a:extLst>
              <a:ext uri="{FF2B5EF4-FFF2-40B4-BE49-F238E27FC236}">
                <a16:creationId xmlns:a16="http://schemas.microsoft.com/office/drawing/2014/main" id="{1A085AF7-2D68-4840-A864-3962B5078C88}"/>
              </a:ext>
            </a:extLst>
          </p:cNvPr>
          <p:cNvSpPr txBox="1"/>
          <p:nvPr/>
        </p:nvSpPr>
        <p:spPr>
          <a:xfrm>
            <a:off x="4972387" y="842966"/>
            <a:ext cx="9677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PODEMOS REGISTRAR UNA FACTURA DE CLIENTE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8" name="4 CuadroTexto">
            <a:extLst>
              <a:ext uri="{FF2B5EF4-FFF2-40B4-BE49-F238E27FC236}">
                <a16:creationId xmlns:a16="http://schemas.microsoft.com/office/drawing/2014/main" id="{B1E6F130-A77A-4CDD-B1D7-E83527A88E1A}"/>
              </a:ext>
            </a:extLst>
          </p:cNvPr>
          <p:cNvSpPr txBox="1"/>
          <p:nvPr/>
        </p:nvSpPr>
        <p:spPr>
          <a:xfrm>
            <a:off x="3593914" y="50875"/>
            <a:ext cx="2626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ADMINISTRACIÓN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0" name="4 CuadroTexto">
            <a:extLst>
              <a:ext uri="{FF2B5EF4-FFF2-40B4-BE49-F238E27FC236}">
                <a16:creationId xmlns:a16="http://schemas.microsoft.com/office/drawing/2014/main" id="{FACE695D-3178-4459-B2D6-B144359E89F7}"/>
              </a:ext>
            </a:extLst>
          </p:cNvPr>
          <p:cNvSpPr txBox="1"/>
          <p:nvPr/>
        </p:nvSpPr>
        <p:spPr>
          <a:xfrm>
            <a:off x="1082105" y="4011910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DESDE EL MODULO DE ADMINISTRACIÓN 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AF53A0-2B19-4647-8DA0-2381E474B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737" y="438227"/>
            <a:ext cx="1405277" cy="1950705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B9282CD-8321-49D4-B0CA-006051EEA019}"/>
              </a:ext>
            </a:extLst>
          </p:cNvPr>
          <p:cNvSpPr/>
          <p:nvPr/>
        </p:nvSpPr>
        <p:spPr>
          <a:xfrm>
            <a:off x="1514017" y="1641531"/>
            <a:ext cx="2697943" cy="193833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4 CuadroTexto">
            <a:extLst>
              <a:ext uri="{FF2B5EF4-FFF2-40B4-BE49-F238E27FC236}">
                <a16:creationId xmlns:a16="http://schemas.microsoft.com/office/drawing/2014/main" id="{33280B77-409A-40B1-83C4-C5FC3540E065}"/>
              </a:ext>
            </a:extLst>
          </p:cNvPr>
          <p:cNvSpPr txBox="1"/>
          <p:nvPr/>
        </p:nvSpPr>
        <p:spPr>
          <a:xfrm>
            <a:off x="4304143" y="3127319"/>
            <a:ext cx="96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O CONSULTAR LAS EXISTENTES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8C6911-4888-431B-B95B-E65EB2AFE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146" y="2480785"/>
            <a:ext cx="3812045" cy="2171269"/>
          </a:xfrm>
          <a:prstGeom prst="rect">
            <a:avLst/>
          </a:prstGeom>
        </p:spPr>
      </p:pic>
      <p:sp>
        <p:nvSpPr>
          <p:cNvPr id="25" name="4 CuadroTexto">
            <a:extLst>
              <a:ext uri="{FF2B5EF4-FFF2-40B4-BE49-F238E27FC236}">
                <a16:creationId xmlns:a16="http://schemas.microsoft.com/office/drawing/2014/main" id="{DB1ED289-2143-426D-B3C5-38B48779BE85}"/>
              </a:ext>
            </a:extLst>
          </p:cNvPr>
          <p:cNvSpPr txBox="1"/>
          <p:nvPr/>
        </p:nvSpPr>
        <p:spPr>
          <a:xfrm>
            <a:off x="2094574" y="2363802"/>
            <a:ext cx="1555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VISTA DE TABLET</a:t>
            </a:r>
            <a:endParaRPr lang="es-ES_tradnl" sz="1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ES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4 CuadroTexto">
            <a:extLst>
              <a:ext uri="{FF2B5EF4-FFF2-40B4-BE49-F238E27FC236}">
                <a16:creationId xmlns:a16="http://schemas.microsoft.com/office/drawing/2014/main" id="{C0628363-F53D-452A-A29A-820FBBBC06D8}"/>
              </a:ext>
            </a:extLst>
          </p:cNvPr>
          <p:cNvSpPr txBox="1"/>
          <p:nvPr/>
        </p:nvSpPr>
        <p:spPr>
          <a:xfrm>
            <a:off x="7516605" y="1174040"/>
            <a:ext cx="1403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VISTA DE MOVIL</a:t>
            </a:r>
            <a:endParaRPr lang="es-ES_tradnl" sz="1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ES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4 CuadroTexto">
            <a:extLst>
              <a:ext uri="{FF2B5EF4-FFF2-40B4-BE49-F238E27FC236}">
                <a16:creationId xmlns:a16="http://schemas.microsoft.com/office/drawing/2014/main" id="{0A23CB7B-7DFC-4403-AFC3-A743A10F234C}"/>
              </a:ext>
            </a:extLst>
          </p:cNvPr>
          <p:cNvSpPr txBox="1"/>
          <p:nvPr/>
        </p:nvSpPr>
        <p:spPr>
          <a:xfrm>
            <a:off x="6228345" y="3273512"/>
            <a:ext cx="2068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VISTA DE ESCRITORIO</a:t>
            </a:r>
            <a:endParaRPr lang="es-ES_tradnl" sz="1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ES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4 CuadroTexto">
            <a:extLst>
              <a:ext uri="{FF2B5EF4-FFF2-40B4-BE49-F238E27FC236}">
                <a16:creationId xmlns:a16="http://schemas.microsoft.com/office/drawing/2014/main" id="{0F3F5C71-CD31-4B8C-81EC-0533BF73789F}"/>
              </a:ext>
            </a:extLst>
          </p:cNvPr>
          <p:cNvSpPr txBox="1"/>
          <p:nvPr/>
        </p:nvSpPr>
        <p:spPr>
          <a:xfrm>
            <a:off x="1099828" y="4226942"/>
            <a:ext cx="39805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</a:rPr>
              <a:t>LAS MISMAS OPCIONES LAS TENEMOS PARA LAS FACTURAS DE PROVEEDORES </a:t>
            </a:r>
            <a:endParaRPr lang="es-ES_tradnl" sz="1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9900"/>
              </a:solidFill>
            </a:endParaRPr>
          </a:p>
          <a:p>
            <a:endParaRPr lang="es-ES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42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6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4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0" grpId="0"/>
      <p:bldP spid="22" grpId="0" animBg="1"/>
      <p:bldP spid="23" grpId="0"/>
      <p:bldP spid="25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pic>
        <p:nvPicPr>
          <p:cNvPr id="2056" name="Picture 8" descr="Imagen relacionada">
            <a:extLst>
              <a:ext uri="{FF2B5EF4-FFF2-40B4-BE49-F238E27FC236}">
                <a16:creationId xmlns:a16="http://schemas.microsoft.com/office/drawing/2014/main" id="{05AE3721-BF49-46BF-B33C-2C2BCEE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5" y="3651870"/>
            <a:ext cx="884385" cy="9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A43FA422-C980-4BA5-939D-10D8D47E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44" y="4152873"/>
            <a:ext cx="382852" cy="577285"/>
          </a:xfrm>
          <a:prstGeom prst="rect">
            <a:avLst/>
          </a:prstGeom>
        </p:spPr>
      </p:pic>
      <p:sp>
        <p:nvSpPr>
          <p:cNvPr id="26" name="4 CuadroTexto">
            <a:extLst>
              <a:ext uri="{FF2B5EF4-FFF2-40B4-BE49-F238E27FC236}">
                <a16:creationId xmlns:a16="http://schemas.microsoft.com/office/drawing/2014/main" id="{1A085AF7-2D68-4840-A864-3962B5078C88}"/>
              </a:ext>
            </a:extLst>
          </p:cNvPr>
          <p:cNvSpPr txBox="1"/>
          <p:nvPr/>
        </p:nvSpPr>
        <p:spPr>
          <a:xfrm>
            <a:off x="1405690" y="4276419"/>
            <a:ext cx="2302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PARA COMPRAS TENEMOS 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33" name="4 CuadroTexto">
            <a:extLst>
              <a:ext uri="{FF2B5EF4-FFF2-40B4-BE49-F238E27FC236}">
                <a16:creationId xmlns:a16="http://schemas.microsoft.com/office/drawing/2014/main" id="{0ECF584E-E383-4716-9152-40DA39D9AE65}"/>
              </a:ext>
            </a:extLst>
          </p:cNvPr>
          <p:cNvSpPr txBox="1"/>
          <p:nvPr/>
        </p:nvSpPr>
        <p:spPr>
          <a:xfrm>
            <a:off x="3593914" y="50875"/>
            <a:ext cx="2626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COMPRAS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7B7377-29BC-40D6-9CE1-C742F5D4F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19" y="1131590"/>
            <a:ext cx="3041829" cy="2474543"/>
          </a:xfrm>
          <a:prstGeom prst="rect">
            <a:avLst/>
          </a:prstGeom>
        </p:spPr>
      </p:pic>
      <p:sp>
        <p:nvSpPr>
          <p:cNvPr id="21" name="4 CuadroTexto">
            <a:extLst>
              <a:ext uri="{FF2B5EF4-FFF2-40B4-BE49-F238E27FC236}">
                <a16:creationId xmlns:a16="http://schemas.microsoft.com/office/drawing/2014/main" id="{47363913-1645-4AFE-9485-400147E8EE3C}"/>
              </a:ext>
            </a:extLst>
          </p:cNvPr>
          <p:cNvSpPr txBox="1"/>
          <p:nvPr/>
        </p:nvSpPr>
        <p:spPr>
          <a:xfrm>
            <a:off x="946340" y="728031"/>
            <a:ext cx="2084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CONSULTA DE PEDIDOS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3" name="4 CuadroTexto">
            <a:extLst>
              <a:ext uri="{FF2B5EF4-FFF2-40B4-BE49-F238E27FC236}">
                <a16:creationId xmlns:a16="http://schemas.microsoft.com/office/drawing/2014/main" id="{DBF50EFD-FAA7-4146-BF66-E1D390033756}"/>
              </a:ext>
            </a:extLst>
          </p:cNvPr>
          <p:cNvSpPr txBox="1"/>
          <p:nvPr/>
        </p:nvSpPr>
        <p:spPr>
          <a:xfrm>
            <a:off x="3628411" y="701003"/>
            <a:ext cx="27128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REGISTRAR UN PEDIDO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7863F6-30E4-4B68-9226-E4936030B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750" y="1131591"/>
            <a:ext cx="2675008" cy="2464894"/>
          </a:xfrm>
          <a:prstGeom prst="rect">
            <a:avLst/>
          </a:prstGeom>
        </p:spPr>
      </p:pic>
      <p:sp>
        <p:nvSpPr>
          <p:cNvPr id="25" name="4 CuadroTexto">
            <a:extLst>
              <a:ext uri="{FF2B5EF4-FFF2-40B4-BE49-F238E27FC236}">
                <a16:creationId xmlns:a16="http://schemas.microsoft.com/office/drawing/2014/main" id="{D7A8ACC0-0981-4C25-B209-0B9BC1818D40}"/>
              </a:ext>
            </a:extLst>
          </p:cNvPr>
          <p:cNvSpPr txBox="1"/>
          <p:nvPr/>
        </p:nvSpPr>
        <p:spPr>
          <a:xfrm>
            <a:off x="6215807" y="583109"/>
            <a:ext cx="27128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LISTADO Y REGISTRO DE ARTICULOS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8421BD-2BE0-4E80-93EE-03DECE09F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287" y="1131591"/>
            <a:ext cx="2901090" cy="24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61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pic>
        <p:nvPicPr>
          <p:cNvPr id="2056" name="Picture 8" descr="Imagen relacionada">
            <a:extLst>
              <a:ext uri="{FF2B5EF4-FFF2-40B4-BE49-F238E27FC236}">
                <a16:creationId xmlns:a16="http://schemas.microsoft.com/office/drawing/2014/main" id="{05AE3721-BF49-46BF-B33C-2C2BCEE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5" y="3651870"/>
            <a:ext cx="884385" cy="9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A43FA422-C980-4BA5-939D-10D8D47E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44" y="4152873"/>
            <a:ext cx="382852" cy="577285"/>
          </a:xfrm>
          <a:prstGeom prst="rect">
            <a:avLst/>
          </a:prstGeom>
        </p:spPr>
      </p:pic>
      <p:sp>
        <p:nvSpPr>
          <p:cNvPr id="26" name="4 CuadroTexto">
            <a:extLst>
              <a:ext uri="{FF2B5EF4-FFF2-40B4-BE49-F238E27FC236}">
                <a16:creationId xmlns:a16="http://schemas.microsoft.com/office/drawing/2014/main" id="{1A085AF7-2D68-4840-A864-3962B5078C88}"/>
              </a:ext>
            </a:extLst>
          </p:cNvPr>
          <p:cNvSpPr txBox="1"/>
          <p:nvPr/>
        </p:nvSpPr>
        <p:spPr>
          <a:xfrm>
            <a:off x="1405690" y="4276419"/>
            <a:ext cx="2302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PARA OFERTAS TENEMOS 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33" name="4 CuadroTexto">
            <a:extLst>
              <a:ext uri="{FF2B5EF4-FFF2-40B4-BE49-F238E27FC236}">
                <a16:creationId xmlns:a16="http://schemas.microsoft.com/office/drawing/2014/main" id="{0ECF584E-E383-4716-9152-40DA39D9AE65}"/>
              </a:ext>
            </a:extLst>
          </p:cNvPr>
          <p:cNvSpPr txBox="1"/>
          <p:nvPr/>
        </p:nvSpPr>
        <p:spPr>
          <a:xfrm>
            <a:off x="3593914" y="50875"/>
            <a:ext cx="2626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OFERTAS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1" name="4 CuadroTexto">
            <a:extLst>
              <a:ext uri="{FF2B5EF4-FFF2-40B4-BE49-F238E27FC236}">
                <a16:creationId xmlns:a16="http://schemas.microsoft.com/office/drawing/2014/main" id="{47363913-1645-4AFE-9485-400147E8EE3C}"/>
              </a:ext>
            </a:extLst>
          </p:cNvPr>
          <p:cNvSpPr txBox="1"/>
          <p:nvPr/>
        </p:nvSpPr>
        <p:spPr>
          <a:xfrm>
            <a:off x="946340" y="728031"/>
            <a:ext cx="2084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REGISTRO DE OFERTAS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3" name="4 CuadroTexto">
            <a:extLst>
              <a:ext uri="{FF2B5EF4-FFF2-40B4-BE49-F238E27FC236}">
                <a16:creationId xmlns:a16="http://schemas.microsoft.com/office/drawing/2014/main" id="{DBF50EFD-FAA7-4146-BF66-E1D390033756}"/>
              </a:ext>
            </a:extLst>
          </p:cNvPr>
          <p:cNvSpPr txBox="1"/>
          <p:nvPr/>
        </p:nvSpPr>
        <p:spPr>
          <a:xfrm>
            <a:off x="3347864" y="701003"/>
            <a:ext cx="29868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INFORME DE OFERTAS PENDIENTES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5" name="4 CuadroTexto">
            <a:extLst>
              <a:ext uri="{FF2B5EF4-FFF2-40B4-BE49-F238E27FC236}">
                <a16:creationId xmlns:a16="http://schemas.microsoft.com/office/drawing/2014/main" id="{D7A8ACC0-0981-4C25-B209-0B9BC1818D40}"/>
              </a:ext>
            </a:extLst>
          </p:cNvPr>
          <p:cNvSpPr txBox="1"/>
          <p:nvPr/>
        </p:nvSpPr>
        <p:spPr>
          <a:xfrm>
            <a:off x="6282442" y="701003"/>
            <a:ext cx="28191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INFORME DE OFERTAS ENVIADAS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3CCCB1-0ED6-45A9-99E0-68470368A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66" y="1116047"/>
            <a:ext cx="3101105" cy="23197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8CF8B3-9B30-4C85-8AB9-EA6052573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957" y="1110082"/>
            <a:ext cx="2697704" cy="23197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AE036D-FB8E-44EC-AFDB-D2018CC6E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797" y="1097237"/>
            <a:ext cx="2728111" cy="23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2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0" y="1"/>
            <a:ext cx="8429652" cy="411510"/>
          </a:xfrm>
          <a:prstGeom prst="round2DiagRect">
            <a:avLst/>
          </a:prstGeom>
          <a:noFill/>
          <a:ln>
            <a:solidFill>
              <a:srgbClr val="669B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899592" y="4697980"/>
            <a:ext cx="8244408" cy="44551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04090" y="64784"/>
            <a:ext cx="26267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MASTER UNIVERSITARIO APLICACIONES MULTIMEDIA</a:t>
            </a:r>
          </a:p>
          <a:p>
            <a:r>
              <a:rPr lang="es-ES" sz="75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UOC</a:t>
            </a:r>
          </a:p>
          <a:p>
            <a:endParaRPr lang="es-ES" sz="75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3C64B074-470A-439B-A2DF-0704164BA4B4}"/>
              </a:ext>
            </a:extLst>
          </p:cNvPr>
          <p:cNvSpPr txBox="1"/>
          <p:nvPr/>
        </p:nvSpPr>
        <p:spPr>
          <a:xfrm>
            <a:off x="6557444" y="4731990"/>
            <a:ext cx="18722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LUIS MIGUEL PÉREZ GONZÁLEZ 2019</a:t>
            </a:r>
          </a:p>
        </p:txBody>
      </p:sp>
      <p:pic>
        <p:nvPicPr>
          <p:cNvPr id="2056" name="Picture 8" descr="Imagen relacionada">
            <a:extLst>
              <a:ext uri="{FF2B5EF4-FFF2-40B4-BE49-F238E27FC236}">
                <a16:creationId xmlns:a16="http://schemas.microsoft.com/office/drawing/2014/main" id="{05AE3721-BF49-46BF-B33C-2C2BCEE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5" y="3651870"/>
            <a:ext cx="884385" cy="9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A43FA422-C980-4BA5-939D-10D8D47E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44" y="4152873"/>
            <a:ext cx="382852" cy="577285"/>
          </a:xfrm>
          <a:prstGeom prst="rect">
            <a:avLst/>
          </a:prstGeom>
        </p:spPr>
      </p:pic>
      <p:sp>
        <p:nvSpPr>
          <p:cNvPr id="26" name="4 CuadroTexto">
            <a:extLst>
              <a:ext uri="{FF2B5EF4-FFF2-40B4-BE49-F238E27FC236}">
                <a16:creationId xmlns:a16="http://schemas.microsoft.com/office/drawing/2014/main" id="{1A085AF7-2D68-4840-A864-3962B5078C88}"/>
              </a:ext>
            </a:extLst>
          </p:cNvPr>
          <p:cNvSpPr txBox="1"/>
          <p:nvPr/>
        </p:nvSpPr>
        <p:spPr>
          <a:xfrm>
            <a:off x="1405690" y="4276419"/>
            <a:ext cx="2446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PARA PERSONAL TENEMOS 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33" name="4 CuadroTexto">
            <a:extLst>
              <a:ext uri="{FF2B5EF4-FFF2-40B4-BE49-F238E27FC236}">
                <a16:creationId xmlns:a16="http://schemas.microsoft.com/office/drawing/2014/main" id="{0ECF584E-E383-4716-9152-40DA39D9AE65}"/>
              </a:ext>
            </a:extLst>
          </p:cNvPr>
          <p:cNvSpPr txBox="1"/>
          <p:nvPr/>
        </p:nvSpPr>
        <p:spPr>
          <a:xfrm>
            <a:off x="3593914" y="50875"/>
            <a:ext cx="2626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PERSONAL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1" name="4 CuadroTexto">
            <a:extLst>
              <a:ext uri="{FF2B5EF4-FFF2-40B4-BE49-F238E27FC236}">
                <a16:creationId xmlns:a16="http://schemas.microsoft.com/office/drawing/2014/main" id="{47363913-1645-4AFE-9485-400147E8EE3C}"/>
              </a:ext>
            </a:extLst>
          </p:cNvPr>
          <p:cNvSpPr txBox="1"/>
          <p:nvPr/>
        </p:nvSpPr>
        <p:spPr>
          <a:xfrm>
            <a:off x="521306" y="728031"/>
            <a:ext cx="25095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REGISTRO DE EMPLEADOS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3" name="4 CuadroTexto">
            <a:extLst>
              <a:ext uri="{FF2B5EF4-FFF2-40B4-BE49-F238E27FC236}">
                <a16:creationId xmlns:a16="http://schemas.microsoft.com/office/drawing/2014/main" id="{DBF50EFD-FAA7-4146-BF66-E1D390033756}"/>
              </a:ext>
            </a:extLst>
          </p:cNvPr>
          <p:cNvSpPr txBox="1"/>
          <p:nvPr/>
        </p:nvSpPr>
        <p:spPr>
          <a:xfrm>
            <a:off x="4727255" y="500225"/>
            <a:ext cx="29868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CARGA DEL PARTE HORARIO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sp>
        <p:nvSpPr>
          <p:cNvPr id="25" name="4 CuadroTexto">
            <a:extLst>
              <a:ext uri="{FF2B5EF4-FFF2-40B4-BE49-F238E27FC236}">
                <a16:creationId xmlns:a16="http://schemas.microsoft.com/office/drawing/2014/main" id="{D7A8ACC0-0981-4C25-B209-0B9BC1818D40}"/>
              </a:ext>
            </a:extLst>
          </p:cNvPr>
          <p:cNvSpPr txBox="1"/>
          <p:nvPr/>
        </p:nvSpPr>
        <p:spPr>
          <a:xfrm>
            <a:off x="4048050" y="2544905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/>
                </a:solidFill>
              </a:rPr>
              <a:t>CONSULTA Y MODIFICACIÓN DE LOS PARTES</a:t>
            </a:r>
            <a:endParaRPr lang="es-ES_tradnl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  <a:p>
            <a:endParaRPr lang="es-E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38EC97-BF1A-496E-B11F-DA988CC8F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432" y="728031"/>
            <a:ext cx="3949700" cy="18365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2FC0BC-FA3B-49D1-B83D-A89D8600B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05" y="1033904"/>
            <a:ext cx="2631432" cy="25717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904232-3F7A-4C10-ADEA-7DFC71644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074" y="2835696"/>
            <a:ext cx="3949700" cy="17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46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376</Words>
  <Application>Microsoft Office PowerPoint</Application>
  <PresentationFormat>Presentación en pantalla 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josemh</dc:creator>
  <cp:lastModifiedBy>Luis Miguel Perez Gonzalez</cp:lastModifiedBy>
  <cp:revision>215</cp:revision>
  <dcterms:created xsi:type="dcterms:W3CDTF">2013-10-17T07:06:32Z</dcterms:created>
  <dcterms:modified xsi:type="dcterms:W3CDTF">2019-01-03T16:38:47Z</dcterms:modified>
</cp:coreProperties>
</file>