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>
        <p:guide orient="horz" pos="1003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0.98570000000000002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0-4AEA-BC2A-7C0F23ED0A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0.91520000000000001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0-4AEA-BC2A-7C0F23ED0A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0.98570000000000002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D0-4AEA-BC2A-7C0F23ED0A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1007224"/>
        <c:axId val="1021007552"/>
      </c:barChart>
      <c:catAx>
        <c:axId val="10210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1007552"/>
        <c:crosses val="autoZero"/>
        <c:auto val="1"/>
        <c:lblAlgn val="ctr"/>
        <c:lblOffset val="100"/>
        <c:noMultiLvlLbl val="0"/>
      </c:catAx>
      <c:valAx>
        <c:axId val="10210075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2100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mRMR</c:v>
                </c:pt>
                <c:pt idx="1">
                  <c:v>mRMR (500)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0.84850000000000003</c:v>
                </c:pt>
                <c:pt idx="1">
                  <c:v>0.75039999999999996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0-4FCF-88F8-922DD6310E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mRMR</c:v>
                </c:pt>
                <c:pt idx="1">
                  <c:v>mRMR (500)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0.91610000000000003</c:v>
                </c:pt>
                <c:pt idx="1">
                  <c:v>0.84760000000000002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0-4FCF-88F8-922DD6310E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mRMR</c:v>
                </c:pt>
                <c:pt idx="1">
                  <c:v>mRMR (500)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0.84850000000000003</c:v>
                </c:pt>
                <c:pt idx="1">
                  <c:v>0.70850000000000002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0-4FCF-88F8-922DD6310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007224"/>
        <c:axId val="1021007552"/>
      </c:barChart>
      <c:catAx>
        <c:axId val="10210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1007552"/>
        <c:crosses val="autoZero"/>
        <c:auto val="1"/>
        <c:lblAlgn val="ctr"/>
        <c:lblOffset val="100"/>
        <c:noMultiLvlLbl val="0"/>
      </c:catAx>
      <c:valAx>
        <c:axId val="102100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100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0.89039999999999997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F-4E82-A13F-7B25515A4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0.91420000000000001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4F-4E82-A13F-7B25515A4C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0.87609999999999999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4F-4E82-A13F-7B25515A4C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1007224"/>
        <c:axId val="1021007552"/>
      </c:barChart>
      <c:catAx>
        <c:axId val="10210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1007552"/>
        <c:crosses val="autoZero"/>
        <c:auto val="1"/>
        <c:lblAlgn val="ctr"/>
        <c:lblOffset val="100"/>
        <c:noMultiLvlLbl val="0"/>
      </c:catAx>
      <c:valAx>
        <c:axId val="10210075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2100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0.94469999999999998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9-439F-9604-04E93F737D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9-439F-9604-04E93F737D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f-score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E9-439F-9604-04E93F737D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1007224"/>
        <c:axId val="1021007552"/>
      </c:barChart>
      <c:catAx>
        <c:axId val="10210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1007552"/>
        <c:crosses val="autoZero"/>
        <c:auto val="1"/>
        <c:lblAlgn val="ctr"/>
        <c:lblOffset val="100"/>
        <c:noMultiLvlLbl val="0"/>
      </c:catAx>
      <c:valAx>
        <c:axId val="10210075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2100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089E7-A653-4BF2-86F9-0BE09CABB3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FB6CAE-A59B-4EEB-A47E-EC9BDE2C38E8}">
      <dgm:prSet phldrT="[Text]"/>
      <dgm:spPr/>
      <dgm:t>
        <a:bodyPr/>
        <a:lstStyle/>
        <a:p>
          <a:r>
            <a:rPr lang="es-ES" dirty="0"/>
            <a:t>1 INTRODUCCIÓN</a:t>
          </a:r>
        </a:p>
      </dgm:t>
    </dgm:pt>
    <dgm:pt modelId="{A2F4F7A4-1C72-4492-84B5-E3346084A29F}" type="parTrans" cxnId="{538B3E42-F847-48B5-9EA4-845E20E26558}">
      <dgm:prSet/>
      <dgm:spPr/>
      <dgm:t>
        <a:bodyPr/>
        <a:lstStyle/>
        <a:p>
          <a:endParaRPr lang="es-ES"/>
        </a:p>
      </dgm:t>
    </dgm:pt>
    <dgm:pt modelId="{75E7C945-9179-4B0E-8A3D-B59EAC74E1E4}" type="sibTrans" cxnId="{538B3E42-F847-48B5-9EA4-845E20E26558}">
      <dgm:prSet/>
      <dgm:spPr/>
      <dgm:t>
        <a:bodyPr/>
        <a:lstStyle/>
        <a:p>
          <a:endParaRPr lang="es-ES"/>
        </a:p>
      </dgm:t>
    </dgm:pt>
    <dgm:pt modelId="{E515E6C7-54DF-4E24-AE70-DCB8738F69BD}">
      <dgm:prSet phldrT="[Text]"/>
      <dgm:spPr/>
      <dgm:t>
        <a:bodyPr/>
        <a:lstStyle/>
        <a:p>
          <a:r>
            <a:rPr lang="es-ES" dirty="0"/>
            <a:t>2 SELECCIÓN DE CARACTERÍSTICAS</a:t>
          </a:r>
        </a:p>
      </dgm:t>
    </dgm:pt>
    <dgm:pt modelId="{2AAD1231-7CAF-4B03-9437-C53BD20DDF6F}" type="parTrans" cxnId="{90359D69-09EB-469C-B985-BC632A28EF82}">
      <dgm:prSet/>
      <dgm:spPr/>
      <dgm:t>
        <a:bodyPr/>
        <a:lstStyle/>
        <a:p>
          <a:endParaRPr lang="es-ES"/>
        </a:p>
      </dgm:t>
    </dgm:pt>
    <dgm:pt modelId="{21235906-6ACE-4796-A50F-3505817A8B71}" type="sibTrans" cxnId="{90359D69-09EB-469C-B985-BC632A28EF82}">
      <dgm:prSet/>
      <dgm:spPr/>
      <dgm:t>
        <a:bodyPr/>
        <a:lstStyle/>
        <a:p>
          <a:endParaRPr lang="es-ES"/>
        </a:p>
      </dgm:t>
    </dgm:pt>
    <dgm:pt modelId="{B0393CE1-8B2F-4822-B272-2C594C78E322}">
      <dgm:prSet phldrT="[Text]"/>
      <dgm:spPr/>
      <dgm:t>
        <a:bodyPr/>
        <a:lstStyle/>
        <a:p>
          <a:r>
            <a:rPr lang="es-ES" dirty="0"/>
            <a:t>3 MÉTODOS DE SELECCIÓN DE CARACTERÍSTICAS</a:t>
          </a:r>
        </a:p>
      </dgm:t>
    </dgm:pt>
    <dgm:pt modelId="{F28E8477-01B1-43D2-AA71-28A9A261C374}" type="parTrans" cxnId="{9229380D-5E39-426B-9137-55BB2A6037CE}">
      <dgm:prSet/>
      <dgm:spPr/>
      <dgm:t>
        <a:bodyPr/>
        <a:lstStyle/>
        <a:p>
          <a:endParaRPr lang="es-ES"/>
        </a:p>
      </dgm:t>
    </dgm:pt>
    <dgm:pt modelId="{1A776618-040D-46C3-8DC8-E99C278BCEE5}" type="sibTrans" cxnId="{9229380D-5E39-426B-9137-55BB2A6037CE}">
      <dgm:prSet/>
      <dgm:spPr/>
      <dgm:t>
        <a:bodyPr/>
        <a:lstStyle/>
        <a:p>
          <a:endParaRPr lang="es-ES"/>
        </a:p>
      </dgm:t>
    </dgm:pt>
    <dgm:pt modelId="{5CA961E6-9E55-44C7-BD5B-370E53AC38B5}">
      <dgm:prSet phldrT="[Text]"/>
      <dgm:spPr/>
      <dgm:t>
        <a:bodyPr/>
        <a:lstStyle/>
        <a:p>
          <a:r>
            <a:rPr lang="es-ES" dirty="0"/>
            <a:t>4 CONJUNTO DE DATOS</a:t>
          </a:r>
        </a:p>
      </dgm:t>
    </dgm:pt>
    <dgm:pt modelId="{E80B79F6-3E63-4689-9822-2E6673FB92A8}" type="parTrans" cxnId="{08E5324F-6FB8-4004-97F5-9DF02055020F}">
      <dgm:prSet/>
      <dgm:spPr/>
      <dgm:t>
        <a:bodyPr/>
        <a:lstStyle/>
        <a:p>
          <a:endParaRPr lang="es-ES"/>
        </a:p>
      </dgm:t>
    </dgm:pt>
    <dgm:pt modelId="{49F6BFAA-F648-4CE3-9D0F-D5E949E1949B}" type="sibTrans" cxnId="{08E5324F-6FB8-4004-97F5-9DF02055020F}">
      <dgm:prSet/>
      <dgm:spPr/>
      <dgm:t>
        <a:bodyPr/>
        <a:lstStyle/>
        <a:p>
          <a:endParaRPr lang="es-ES"/>
        </a:p>
      </dgm:t>
    </dgm:pt>
    <dgm:pt modelId="{2315897F-CB6C-472B-AEAC-408CD25B70F5}">
      <dgm:prSet phldrT="[Text]"/>
      <dgm:spPr/>
      <dgm:t>
        <a:bodyPr/>
        <a:lstStyle/>
        <a:p>
          <a:r>
            <a:rPr lang="es-ES" dirty="0"/>
            <a:t>5 MÉTODOS DE VALIDACIÓN</a:t>
          </a:r>
        </a:p>
      </dgm:t>
    </dgm:pt>
    <dgm:pt modelId="{DD33F09F-63DA-423B-B8DB-E70FC03EA285}" type="parTrans" cxnId="{D6BC183F-0C01-475F-8B42-2987BCF06E71}">
      <dgm:prSet/>
      <dgm:spPr/>
      <dgm:t>
        <a:bodyPr/>
        <a:lstStyle/>
        <a:p>
          <a:endParaRPr lang="es-ES"/>
        </a:p>
      </dgm:t>
    </dgm:pt>
    <dgm:pt modelId="{CE9DEA75-04C5-4A43-867D-814CAC19C5B9}" type="sibTrans" cxnId="{D6BC183F-0C01-475F-8B42-2987BCF06E71}">
      <dgm:prSet/>
      <dgm:spPr/>
      <dgm:t>
        <a:bodyPr/>
        <a:lstStyle/>
        <a:p>
          <a:endParaRPr lang="es-ES"/>
        </a:p>
      </dgm:t>
    </dgm:pt>
    <dgm:pt modelId="{9C213FCF-BBDE-42C5-88D2-87399EE02AE4}">
      <dgm:prSet phldrT="[Text]"/>
      <dgm:spPr/>
      <dgm:t>
        <a:bodyPr/>
        <a:lstStyle/>
        <a:p>
          <a:r>
            <a:rPr lang="es-ES" dirty="0"/>
            <a:t>6 MÉTRICAS</a:t>
          </a:r>
        </a:p>
      </dgm:t>
    </dgm:pt>
    <dgm:pt modelId="{534E171D-D1D5-4C3B-BBD2-B4C91E5C98A8}" type="parTrans" cxnId="{EF7683E5-5C9D-4891-9222-1EE9FC3220EB}">
      <dgm:prSet/>
      <dgm:spPr/>
      <dgm:t>
        <a:bodyPr/>
        <a:lstStyle/>
        <a:p>
          <a:endParaRPr lang="es-ES"/>
        </a:p>
      </dgm:t>
    </dgm:pt>
    <dgm:pt modelId="{2D1DFCEF-F904-42D4-A7D3-A5F332311748}" type="sibTrans" cxnId="{EF7683E5-5C9D-4891-9222-1EE9FC3220EB}">
      <dgm:prSet/>
      <dgm:spPr/>
      <dgm:t>
        <a:bodyPr/>
        <a:lstStyle/>
        <a:p>
          <a:endParaRPr lang="es-ES"/>
        </a:p>
      </dgm:t>
    </dgm:pt>
    <dgm:pt modelId="{845A1981-525D-4B15-B553-44D1FAC72E85}">
      <dgm:prSet phldrT="[Text]"/>
      <dgm:spPr/>
      <dgm:t>
        <a:bodyPr/>
        <a:lstStyle/>
        <a:p>
          <a:r>
            <a:rPr lang="es-ES" dirty="0"/>
            <a:t>7 </a:t>
          </a:r>
          <a:r>
            <a:rPr lang="es-ES" i="1" dirty="0"/>
            <a:t>f-score</a:t>
          </a:r>
          <a:endParaRPr lang="es-ES" dirty="0"/>
        </a:p>
      </dgm:t>
    </dgm:pt>
    <dgm:pt modelId="{EC6F596F-C271-483F-8B9A-AC939377DADB}" type="parTrans" cxnId="{47A0F42C-4C33-4C87-AAA9-A89E17F4131D}">
      <dgm:prSet/>
      <dgm:spPr/>
      <dgm:t>
        <a:bodyPr/>
        <a:lstStyle/>
        <a:p>
          <a:endParaRPr lang="es-ES"/>
        </a:p>
      </dgm:t>
    </dgm:pt>
    <dgm:pt modelId="{0369C9DA-3CCD-4B9B-94FD-EF1D88D41184}" type="sibTrans" cxnId="{47A0F42C-4C33-4C87-AAA9-A89E17F4131D}">
      <dgm:prSet/>
      <dgm:spPr/>
      <dgm:t>
        <a:bodyPr/>
        <a:lstStyle/>
        <a:p>
          <a:endParaRPr lang="es-ES"/>
        </a:p>
      </dgm:t>
    </dgm:pt>
    <dgm:pt modelId="{456F5706-6456-4DA8-974D-4A3256953D1D}">
      <dgm:prSet phldrT="[Text]"/>
      <dgm:spPr/>
      <dgm:t>
        <a:bodyPr/>
        <a:lstStyle/>
        <a:p>
          <a:r>
            <a:rPr lang="es-ES" i="0" dirty="0"/>
            <a:t>8 </a:t>
          </a:r>
          <a:r>
            <a:rPr lang="es-ES" i="1" dirty="0"/>
            <a:t>mRMR</a:t>
          </a:r>
          <a:endParaRPr lang="es-ES" i="0" dirty="0"/>
        </a:p>
      </dgm:t>
    </dgm:pt>
    <dgm:pt modelId="{89322322-DA82-4295-91DB-8A70CD01B1AE}" type="parTrans" cxnId="{7820809F-811F-458E-A30C-3EBB891BA3F3}">
      <dgm:prSet/>
      <dgm:spPr/>
      <dgm:t>
        <a:bodyPr/>
        <a:lstStyle/>
        <a:p>
          <a:endParaRPr lang="es-ES"/>
        </a:p>
      </dgm:t>
    </dgm:pt>
    <dgm:pt modelId="{56FF85D2-A145-4150-A77B-EFC7409E00A6}" type="sibTrans" cxnId="{7820809F-811F-458E-A30C-3EBB891BA3F3}">
      <dgm:prSet/>
      <dgm:spPr/>
      <dgm:t>
        <a:bodyPr/>
        <a:lstStyle/>
        <a:p>
          <a:endParaRPr lang="es-ES"/>
        </a:p>
      </dgm:t>
    </dgm:pt>
    <dgm:pt modelId="{63D97E63-3265-4F8F-AA84-B41DECD8B6F9}">
      <dgm:prSet phldrT="[Text]"/>
      <dgm:spPr/>
      <dgm:t>
        <a:bodyPr/>
        <a:lstStyle/>
        <a:p>
          <a:r>
            <a:rPr lang="es-ES" i="0" dirty="0"/>
            <a:t>9 </a:t>
          </a:r>
          <a:r>
            <a:rPr lang="es-ES" i="1" dirty="0" err="1"/>
            <a:t>Sequential</a:t>
          </a:r>
          <a:r>
            <a:rPr lang="es-ES" i="1" dirty="0"/>
            <a:t> Forward Selection</a:t>
          </a:r>
          <a:endParaRPr lang="es-ES" i="0" dirty="0"/>
        </a:p>
      </dgm:t>
    </dgm:pt>
    <dgm:pt modelId="{C6848ABD-CDED-4F12-80E7-5F4252858602}" type="parTrans" cxnId="{1BA5E7EF-1493-4F32-9B56-41AF744C6D1B}">
      <dgm:prSet/>
      <dgm:spPr/>
      <dgm:t>
        <a:bodyPr/>
        <a:lstStyle/>
        <a:p>
          <a:endParaRPr lang="es-ES"/>
        </a:p>
      </dgm:t>
    </dgm:pt>
    <dgm:pt modelId="{25FA4E63-8386-492F-9271-3D86012E2D60}" type="sibTrans" cxnId="{1BA5E7EF-1493-4F32-9B56-41AF744C6D1B}">
      <dgm:prSet/>
      <dgm:spPr/>
      <dgm:t>
        <a:bodyPr/>
        <a:lstStyle/>
        <a:p>
          <a:endParaRPr lang="es-ES"/>
        </a:p>
      </dgm:t>
    </dgm:pt>
    <dgm:pt modelId="{0B8A5A64-A5F9-4B8E-90B3-34D3D184B6C1}">
      <dgm:prSet phldrT="[Text]"/>
      <dgm:spPr/>
      <dgm:t>
        <a:bodyPr/>
        <a:lstStyle/>
        <a:p>
          <a:r>
            <a:rPr lang="es-ES" i="0" dirty="0"/>
            <a:t>10 Método híbrido</a:t>
          </a:r>
        </a:p>
      </dgm:t>
    </dgm:pt>
    <dgm:pt modelId="{FB7A46E1-1EC3-42B1-8421-1B56F84EB401}" type="parTrans" cxnId="{59AAF6C3-20A0-41CC-8011-04D5A513C3B3}">
      <dgm:prSet/>
      <dgm:spPr/>
      <dgm:t>
        <a:bodyPr/>
        <a:lstStyle/>
        <a:p>
          <a:endParaRPr lang="es-ES"/>
        </a:p>
      </dgm:t>
    </dgm:pt>
    <dgm:pt modelId="{8CDF93E6-0CBC-4049-9176-01140D04C470}" type="sibTrans" cxnId="{59AAF6C3-20A0-41CC-8011-04D5A513C3B3}">
      <dgm:prSet/>
      <dgm:spPr/>
      <dgm:t>
        <a:bodyPr/>
        <a:lstStyle/>
        <a:p>
          <a:endParaRPr lang="es-ES"/>
        </a:p>
      </dgm:t>
    </dgm:pt>
    <dgm:pt modelId="{78ED1D56-F22F-44EE-B76F-3D86C9EBEF16}">
      <dgm:prSet phldrT="[Text]"/>
      <dgm:spPr/>
      <dgm:t>
        <a:bodyPr/>
        <a:lstStyle/>
        <a:p>
          <a:r>
            <a:rPr lang="es-ES" i="0" dirty="0"/>
            <a:t>11 Conclusiones</a:t>
          </a:r>
        </a:p>
      </dgm:t>
    </dgm:pt>
    <dgm:pt modelId="{FA83ACF4-375B-4637-B388-80788817A37E}" type="parTrans" cxnId="{8AA2B0DE-0AC9-4937-BF1D-F9002CC51CB9}">
      <dgm:prSet/>
      <dgm:spPr/>
      <dgm:t>
        <a:bodyPr/>
        <a:lstStyle/>
        <a:p>
          <a:endParaRPr lang="es-ES"/>
        </a:p>
      </dgm:t>
    </dgm:pt>
    <dgm:pt modelId="{6B2DA1DA-D2D2-4159-B43D-09CEAF5A5907}" type="sibTrans" cxnId="{8AA2B0DE-0AC9-4937-BF1D-F9002CC51CB9}">
      <dgm:prSet/>
      <dgm:spPr/>
      <dgm:t>
        <a:bodyPr/>
        <a:lstStyle/>
        <a:p>
          <a:endParaRPr lang="es-ES"/>
        </a:p>
      </dgm:t>
    </dgm:pt>
    <dgm:pt modelId="{B01DAA51-4CCA-4A85-9DF1-67323C384965}" type="pres">
      <dgm:prSet presAssocID="{A3D089E7-A653-4BF2-86F9-0BE09CABB3FE}" presName="linear" presStyleCnt="0">
        <dgm:presLayoutVars>
          <dgm:animLvl val="lvl"/>
          <dgm:resizeHandles val="exact"/>
        </dgm:presLayoutVars>
      </dgm:prSet>
      <dgm:spPr/>
    </dgm:pt>
    <dgm:pt modelId="{3F129D2F-A386-4D7F-B7B6-F53481891C31}" type="pres">
      <dgm:prSet presAssocID="{3CFB6CAE-A59B-4EEB-A47E-EC9BDE2C38E8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CDE73404-9D1F-4907-A1CA-7E05F76E0BCD}" type="pres">
      <dgm:prSet presAssocID="{75E7C945-9179-4B0E-8A3D-B59EAC74E1E4}" presName="spacer" presStyleCnt="0"/>
      <dgm:spPr/>
    </dgm:pt>
    <dgm:pt modelId="{BDF0B9CD-826B-4DF9-BBF1-182C66BFDFCC}" type="pres">
      <dgm:prSet presAssocID="{E515E6C7-54DF-4E24-AE70-DCB8738F69BD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F4E1C11-285E-4EE6-902B-E88D2F0B9B23}" type="pres">
      <dgm:prSet presAssocID="{21235906-6ACE-4796-A50F-3505817A8B71}" presName="spacer" presStyleCnt="0"/>
      <dgm:spPr/>
    </dgm:pt>
    <dgm:pt modelId="{9A5BFB2F-6117-45BF-AA82-6726D4F82097}" type="pres">
      <dgm:prSet presAssocID="{B0393CE1-8B2F-4822-B272-2C594C78E322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C6B7989F-DDC4-4483-BF3B-A1DA2DC584E0}" type="pres">
      <dgm:prSet presAssocID="{1A776618-040D-46C3-8DC8-E99C278BCEE5}" presName="spacer" presStyleCnt="0"/>
      <dgm:spPr/>
    </dgm:pt>
    <dgm:pt modelId="{8231D20C-70CE-4B27-B4C3-FBA086427847}" type="pres">
      <dgm:prSet presAssocID="{5CA961E6-9E55-44C7-BD5B-370E53AC38B5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94DDC3BD-9B10-41D5-929C-4DB8443A144B}" type="pres">
      <dgm:prSet presAssocID="{49F6BFAA-F648-4CE3-9D0F-D5E949E1949B}" presName="spacer" presStyleCnt="0"/>
      <dgm:spPr/>
    </dgm:pt>
    <dgm:pt modelId="{2BB60D39-459D-47B8-88B3-6A00637AFB5C}" type="pres">
      <dgm:prSet presAssocID="{2315897F-CB6C-472B-AEAC-408CD25B70F5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FE7B972D-17C2-425D-8093-45C6804B08EF}" type="pres">
      <dgm:prSet presAssocID="{CE9DEA75-04C5-4A43-867D-814CAC19C5B9}" presName="spacer" presStyleCnt="0"/>
      <dgm:spPr/>
    </dgm:pt>
    <dgm:pt modelId="{07E45852-0708-4DCE-BE35-081327AF19F7}" type="pres">
      <dgm:prSet presAssocID="{9C213FCF-BBDE-42C5-88D2-87399EE02AE4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FF25673C-0546-4EC7-AB96-22D29D895EB6}" type="pres">
      <dgm:prSet presAssocID="{2D1DFCEF-F904-42D4-A7D3-A5F332311748}" presName="spacer" presStyleCnt="0"/>
      <dgm:spPr/>
    </dgm:pt>
    <dgm:pt modelId="{CA361234-D761-416A-8497-F98D42B3E51A}" type="pres">
      <dgm:prSet presAssocID="{845A1981-525D-4B15-B553-44D1FAC72E85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23F9E0B-488F-4D7D-9BE8-C1B174D301B9}" type="pres">
      <dgm:prSet presAssocID="{0369C9DA-3CCD-4B9B-94FD-EF1D88D41184}" presName="spacer" presStyleCnt="0"/>
      <dgm:spPr/>
    </dgm:pt>
    <dgm:pt modelId="{17542D93-51B0-469A-BF1C-B3A0105F54F5}" type="pres">
      <dgm:prSet presAssocID="{456F5706-6456-4DA8-974D-4A3256953D1D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882DF120-67FE-4E9C-B583-72707600DF53}" type="pres">
      <dgm:prSet presAssocID="{56FF85D2-A145-4150-A77B-EFC7409E00A6}" presName="spacer" presStyleCnt="0"/>
      <dgm:spPr/>
    </dgm:pt>
    <dgm:pt modelId="{43C7B86F-0563-455C-BC30-4E26475B664A}" type="pres">
      <dgm:prSet presAssocID="{63D97E63-3265-4F8F-AA84-B41DECD8B6F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2089F896-E093-4CD8-AB6C-27FAD4179264}" type="pres">
      <dgm:prSet presAssocID="{25FA4E63-8386-492F-9271-3D86012E2D60}" presName="spacer" presStyleCnt="0"/>
      <dgm:spPr/>
    </dgm:pt>
    <dgm:pt modelId="{E1BB89F6-0A0C-4CA8-A67C-E0C6EDE42EAE}" type="pres">
      <dgm:prSet presAssocID="{0B8A5A64-A5F9-4B8E-90B3-34D3D184B6C1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08F6920E-49A2-4DFB-A7F7-B222D893FB7C}" type="pres">
      <dgm:prSet presAssocID="{8CDF93E6-0CBC-4049-9176-01140D04C470}" presName="spacer" presStyleCnt="0"/>
      <dgm:spPr/>
    </dgm:pt>
    <dgm:pt modelId="{F277BB27-45CA-4D81-AEDD-70D37F853A06}" type="pres">
      <dgm:prSet presAssocID="{78ED1D56-F22F-44EE-B76F-3D86C9EBEF1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229380D-5E39-426B-9137-55BB2A6037CE}" srcId="{A3D089E7-A653-4BF2-86F9-0BE09CABB3FE}" destId="{B0393CE1-8B2F-4822-B272-2C594C78E322}" srcOrd="2" destOrd="0" parTransId="{F28E8477-01B1-43D2-AA71-28A9A261C374}" sibTransId="{1A776618-040D-46C3-8DC8-E99C278BCEE5}"/>
    <dgm:cxn modelId="{C06EF91A-12A7-4D8D-BB4E-E20F9126E7DB}" type="presOf" srcId="{2315897F-CB6C-472B-AEAC-408CD25B70F5}" destId="{2BB60D39-459D-47B8-88B3-6A00637AFB5C}" srcOrd="0" destOrd="0" presId="urn:microsoft.com/office/officeart/2005/8/layout/vList2"/>
    <dgm:cxn modelId="{B232CB23-2213-466A-9763-074215BB4417}" type="presOf" srcId="{845A1981-525D-4B15-B553-44D1FAC72E85}" destId="{CA361234-D761-416A-8497-F98D42B3E51A}" srcOrd="0" destOrd="0" presId="urn:microsoft.com/office/officeart/2005/8/layout/vList2"/>
    <dgm:cxn modelId="{1C904528-A7C2-47C7-A88E-3B86F8E5000C}" type="presOf" srcId="{63D97E63-3265-4F8F-AA84-B41DECD8B6F9}" destId="{43C7B86F-0563-455C-BC30-4E26475B664A}" srcOrd="0" destOrd="0" presId="urn:microsoft.com/office/officeart/2005/8/layout/vList2"/>
    <dgm:cxn modelId="{47A0F42C-4C33-4C87-AAA9-A89E17F4131D}" srcId="{A3D089E7-A653-4BF2-86F9-0BE09CABB3FE}" destId="{845A1981-525D-4B15-B553-44D1FAC72E85}" srcOrd="6" destOrd="0" parTransId="{EC6F596F-C271-483F-8B9A-AC939377DADB}" sibTransId="{0369C9DA-3CCD-4B9B-94FD-EF1D88D41184}"/>
    <dgm:cxn modelId="{D6BC183F-0C01-475F-8B42-2987BCF06E71}" srcId="{A3D089E7-A653-4BF2-86F9-0BE09CABB3FE}" destId="{2315897F-CB6C-472B-AEAC-408CD25B70F5}" srcOrd="4" destOrd="0" parTransId="{DD33F09F-63DA-423B-B8DB-E70FC03EA285}" sibTransId="{CE9DEA75-04C5-4A43-867D-814CAC19C5B9}"/>
    <dgm:cxn modelId="{538B3E42-F847-48B5-9EA4-845E20E26558}" srcId="{A3D089E7-A653-4BF2-86F9-0BE09CABB3FE}" destId="{3CFB6CAE-A59B-4EEB-A47E-EC9BDE2C38E8}" srcOrd="0" destOrd="0" parTransId="{A2F4F7A4-1C72-4492-84B5-E3346084A29F}" sibTransId="{75E7C945-9179-4B0E-8A3D-B59EAC74E1E4}"/>
    <dgm:cxn modelId="{8365C943-81A1-4DF3-AC9B-D22C36541C20}" type="presOf" srcId="{78ED1D56-F22F-44EE-B76F-3D86C9EBEF16}" destId="{F277BB27-45CA-4D81-AEDD-70D37F853A06}" srcOrd="0" destOrd="0" presId="urn:microsoft.com/office/officeart/2005/8/layout/vList2"/>
    <dgm:cxn modelId="{65677C46-040C-489B-B36B-39B52470E53D}" type="presOf" srcId="{B0393CE1-8B2F-4822-B272-2C594C78E322}" destId="{9A5BFB2F-6117-45BF-AA82-6726D4F82097}" srcOrd="0" destOrd="0" presId="urn:microsoft.com/office/officeart/2005/8/layout/vList2"/>
    <dgm:cxn modelId="{90359D69-09EB-469C-B985-BC632A28EF82}" srcId="{A3D089E7-A653-4BF2-86F9-0BE09CABB3FE}" destId="{E515E6C7-54DF-4E24-AE70-DCB8738F69BD}" srcOrd="1" destOrd="0" parTransId="{2AAD1231-7CAF-4B03-9437-C53BD20DDF6F}" sibTransId="{21235906-6ACE-4796-A50F-3505817A8B71}"/>
    <dgm:cxn modelId="{3B395B4A-A924-4907-8783-CC6D458BF996}" type="presOf" srcId="{E515E6C7-54DF-4E24-AE70-DCB8738F69BD}" destId="{BDF0B9CD-826B-4DF9-BBF1-182C66BFDFCC}" srcOrd="0" destOrd="0" presId="urn:microsoft.com/office/officeart/2005/8/layout/vList2"/>
    <dgm:cxn modelId="{08E5324F-6FB8-4004-97F5-9DF02055020F}" srcId="{A3D089E7-A653-4BF2-86F9-0BE09CABB3FE}" destId="{5CA961E6-9E55-44C7-BD5B-370E53AC38B5}" srcOrd="3" destOrd="0" parTransId="{E80B79F6-3E63-4689-9822-2E6673FB92A8}" sibTransId="{49F6BFAA-F648-4CE3-9D0F-D5E949E1949B}"/>
    <dgm:cxn modelId="{56742872-F52E-422A-963E-D66375580589}" type="presOf" srcId="{456F5706-6456-4DA8-974D-4A3256953D1D}" destId="{17542D93-51B0-469A-BF1C-B3A0105F54F5}" srcOrd="0" destOrd="0" presId="urn:microsoft.com/office/officeart/2005/8/layout/vList2"/>
    <dgm:cxn modelId="{B94EC178-5273-456C-9499-39E19ACDA283}" type="presOf" srcId="{9C213FCF-BBDE-42C5-88D2-87399EE02AE4}" destId="{07E45852-0708-4DCE-BE35-081327AF19F7}" srcOrd="0" destOrd="0" presId="urn:microsoft.com/office/officeart/2005/8/layout/vList2"/>
    <dgm:cxn modelId="{C05A0F90-2CB3-4C3E-BA3B-BAF375A9417D}" type="presOf" srcId="{5CA961E6-9E55-44C7-BD5B-370E53AC38B5}" destId="{8231D20C-70CE-4B27-B4C3-FBA086427847}" srcOrd="0" destOrd="0" presId="urn:microsoft.com/office/officeart/2005/8/layout/vList2"/>
    <dgm:cxn modelId="{C6C39C96-114A-46AF-AFDE-ECD9E05D8C10}" type="presOf" srcId="{0B8A5A64-A5F9-4B8E-90B3-34D3D184B6C1}" destId="{E1BB89F6-0A0C-4CA8-A67C-E0C6EDE42EAE}" srcOrd="0" destOrd="0" presId="urn:microsoft.com/office/officeart/2005/8/layout/vList2"/>
    <dgm:cxn modelId="{CDEDB19E-585D-4ACA-8AC6-F9A3685FDDE9}" type="presOf" srcId="{3CFB6CAE-A59B-4EEB-A47E-EC9BDE2C38E8}" destId="{3F129D2F-A386-4D7F-B7B6-F53481891C31}" srcOrd="0" destOrd="0" presId="urn:microsoft.com/office/officeart/2005/8/layout/vList2"/>
    <dgm:cxn modelId="{7820809F-811F-458E-A30C-3EBB891BA3F3}" srcId="{A3D089E7-A653-4BF2-86F9-0BE09CABB3FE}" destId="{456F5706-6456-4DA8-974D-4A3256953D1D}" srcOrd="7" destOrd="0" parTransId="{89322322-DA82-4295-91DB-8A70CD01B1AE}" sibTransId="{56FF85D2-A145-4150-A77B-EFC7409E00A6}"/>
    <dgm:cxn modelId="{7E3C9BB2-D96E-42EB-A5B6-172A8D1F9BDA}" type="presOf" srcId="{A3D089E7-A653-4BF2-86F9-0BE09CABB3FE}" destId="{B01DAA51-4CCA-4A85-9DF1-67323C384965}" srcOrd="0" destOrd="0" presId="urn:microsoft.com/office/officeart/2005/8/layout/vList2"/>
    <dgm:cxn modelId="{59AAF6C3-20A0-41CC-8011-04D5A513C3B3}" srcId="{A3D089E7-A653-4BF2-86F9-0BE09CABB3FE}" destId="{0B8A5A64-A5F9-4B8E-90B3-34D3D184B6C1}" srcOrd="9" destOrd="0" parTransId="{FB7A46E1-1EC3-42B1-8421-1B56F84EB401}" sibTransId="{8CDF93E6-0CBC-4049-9176-01140D04C470}"/>
    <dgm:cxn modelId="{8AA2B0DE-0AC9-4937-BF1D-F9002CC51CB9}" srcId="{A3D089E7-A653-4BF2-86F9-0BE09CABB3FE}" destId="{78ED1D56-F22F-44EE-B76F-3D86C9EBEF16}" srcOrd="10" destOrd="0" parTransId="{FA83ACF4-375B-4637-B388-80788817A37E}" sibTransId="{6B2DA1DA-D2D2-4159-B43D-09CEAF5A5907}"/>
    <dgm:cxn modelId="{EF7683E5-5C9D-4891-9222-1EE9FC3220EB}" srcId="{A3D089E7-A653-4BF2-86F9-0BE09CABB3FE}" destId="{9C213FCF-BBDE-42C5-88D2-87399EE02AE4}" srcOrd="5" destOrd="0" parTransId="{534E171D-D1D5-4C3B-BBD2-B4C91E5C98A8}" sibTransId="{2D1DFCEF-F904-42D4-A7D3-A5F332311748}"/>
    <dgm:cxn modelId="{1BA5E7EF-1493-4F32-9B56-41AF744C6D1B}" srcId="{A3D089E7-A653-4BF2-86F9-0BE09CABB3FE}" destId="{63D97E63-3265-4F8F-AA84-B41DECD8B6F9}" srcOrd="8" destOrd="0" parTransId="{C6848ABD-CDED-4F12-80E7-5F4252858602}" sibTransId="{25FA4E63-8386-492F-9271-3D86012E2D60}"/>
    <dgm:cxn modelId="{1DF06FA5-4CCC-463E-A5DC-B17DEFEBCA7B}" type="presParOf" srcId="{B01DAA51-4CCA-4A85-9DF1-67323C384965}" destId="{3F129D2F-A386-4D7F-B7B6-F53481891C31}" srcOrd="0" destOrd="0" presId="urn:microsoft.com/office/officeart/2005/8/layout/vList2"/>
    <dgm:cxn modelId="{1731D9BD-1FC9-4C38-818B-5D75562EC112}" type="presParOf" srcId="{B01DAA51-4CCA-4A85-9DF1-67323C384965}" destId="{CDE73404-9D1F-4907-A1CA-7E05F76E0BCD}" srcOrd="1" destOrd="0" presId="urn:microsoft.com/office/officeart/2005/8/layout/vList2"/>
    <dgm:cxn modelId="{AF10ECF1-8B0F-40EA-ABD8-EE9E899B3CEF}" type="presParOf" srcId="{B01DAA51-4CCA-4A85-9DF1-67323C384965}" destId="{BDF0B9CD-826B-4DF9-BBF1-182C66BFDFCC}" srcOrd="2" destOrd="0" presId="urn:microsoft.com/office/officeart/2005/8/layout/vList2"/>
    <dgm:cxn modelId="{8FF0B249-71BB-4DCE-9493-C6F45BFC3A99}" type="presParOf" srcId="{B01DAA51-4CCA-4A85-9DF1-67323C384965}" destId="{4F4E1C11-285E-4EE6-902B-E88D2F0B9B23}" srcOrd="3" destOrd="0" presId="urn:microsoft.com/office/officeart/2005/8/layout/vList2"/>
    <dgm:cxn modelId="{040C7045-66FF-485E-8087-EA622B3EE88B}" type="presParOf" srcId="{B01DAA51-4CCA-4A85-9DF1-67323C384965}" destId="{9A5BFB2F-6117-45BF-AA82-6726D4F82097}" srcOrd="4" destOrd="0" presId="urn:microsoft.com/office/officeart/2005/8/layout/vList2"/>
    <dgm:cxn modelId="{81EC223F-ADE5-4272-9F4D-FABF8E13FCF5}" type="presParOf" srcId="{B01DAA51-4CCA-4A85-9DF1-67323C384965}" destId="{C6B7989F-DDC4-4483-BF3B-A1DA2DC584E0}" srcOrd="5" destOrd="0" presId="urn:microsoft.com/office/officeart/2005/8/layout/vList2"/>
    <dgm:cxn modelId="{EAF469E3-385D-463B-8818-67ECFBDEF187}" type="presParOf" srcId="{B01DAA51-4CCA-4A85-9DF1-67323C384965}" destId="{8231D20C-70CE-4B27-B4C3-FBA086427847}" srcOrd="6" destOrd="0" presId="urn:microsoft.com/office/officeart/2005/8/layout/vList2"/>
    <dgm:cxn modelId="{C54701F4-C604-4C3B-82E1-EA30CD0D9747}" type="presParOf" srcId="{B01DAA51-4CCA-4A85-9DF1-67323C384965}" destId="{94DDC3BD-9B10-41D5-929C-4DB8443A144B}" srcOrd="7" destOrd="0" presId="urn:microsoft.com/office/officeart/2005/8/layout/vList2"/>
    <dgm:cxn modelId="{33974FE2-3054-45F1-876C-0C31E52873DA}" type="presParOf" srcId="{B01DAA51-4CCA-4A85-9DF1-67323C384965}" destId="{2BB60D39-459D-47B8-88B3-6A00637AFB5C}" srcOrd="8" destOrd="0" presId="urn:microsoft.com/office/officeart/2005/8/layout/vList2"/>
    <dgm:cxn modelId="{A31AF895-5D9D-4E2C-8F73-FAC196C92C3D}" type="presParOf" srcId="{B01DAA51-4CCA-4A85-9DF1-67323C384965}" destId="{FE7B972D-17C2-425D-8093-45C6804B08EF}" srcOrd="9" destOrd="0" presId="urn:microsoft.com/office/officeart/2005/8/layout/vList2"/>
    <dgm:cxn modelId="{585E0856-D60F-4450-BD98-88846A979041}" type="presParOf" srcId="{B01DAA51-4CCA-4A85-9DF1-67323C384965}" destId="{07E45852-0708-4DCE-BE35-081327AF19F7}" srcOrd="10" destOrd="0" presId="urn:microsoft.com/office/officeart/2005/8/layout/vList2"/>
    <dgm:cxn modelId="{A22BF3C3-D9B6-4923-9A5D-971DC80CE151}" type="presParOf" srcId="{B01DAA51-4CCA-4A85-9DF1-67323C384965}" destId="{FF25673C-0546-4EC7-AB96-22D29D895EB6}" srcOrd="11" destOrd="0" presId="urn:microsoft.com/office/officeart/2005/8/layout/vList2"/>
    <dgm:cxn modelId="{A8AD4B33-D0BE-4BE9-B68A-04E48B8100B0}" type="presParOf" srcId="{B01DAA51-4CCA-4A85-9DF1-67323C384965}" destId="{CA361234-D761-416A-8497-F98D42B3E51A}" srcOrd="12" destOrd="0" presId="urn:microsoft.com/office/officeart/2005/8/layout/vList2"/>
    <dgm:cxn modelId="{A3B15770-1B1D-4CED-B754-97899CCE5098}" type="presParOf" srcId="{B01DAA51-4CCA-4A85-9DF1-67323C384965}" destId="{423F9E0B-488F-4D7D-9BE8-C1B174D301B9}" srcOrd="13" destOrd="0" presId="urn:microsoft.com/office/officeart/2005/8/layout/vList2"/>
    <dgm:cxn modelId="{9E32DF38-FF86-415C-85C9-8ECDFABC7968}" type="presParOf" srcId="{B01DAA51-4CCA-4A85-9DF1-67323C384965}" destId="{17542D93-51B0-469A-BF1C-B3A0105F54F5}" srcOrd="14" destOrd="0" presId="urn:microsoft.com/office/officeart/2005/8/layout/vList2"/>
    <dgm:cxn modelId="{1AB09DC3-6505-480C-B3CB-963DCD60EAF5}" type="presParOf" srcId="{B01DAA51-4CCA-4A85-9DF1-67323C384965}" destId="{882DF120-67FE-4E9C-B583-72707600DF53}" srcOrd="15" destOrd="0" presId="urn:microsoft.com/office/officeart/2005/8/layout/vList2"/>
    <dgm:cxn modelId="{73F8E55E-D49D-4908-B371-0B7A1468556D}" type="presParOf" srcId="{B01DAA51-4CCA-4A85-9DF1-67323C384965}" destId="{43C7B86F-0563-455C-BC30-4E26475B664A}" srcOrd="16" destOrd="0" presId="urn:microsoft.com/office/officeart/2005/8/layout/vList2"/>
    <dgm:cxn modelId="{48DC0C26-DF74-410B-87C5-6BE442E3CCEC}" type="presParOf" srcId="{B01DAA51-4CCA-4A85-9DF1-67323C384965}" destId="{2089F896-E093-4CD8-AB6C-27FAD4179264}" srcOrd="17" destOrd="0" presId="urn:microsoft.com/office/officeart/2005/8/layout/vList2"/>
    <dgm:cxn modelId="{B5EE9DE0-A082-4ED2-B233-0E716C227D95}" type="presParOf" srcId="{B01DAA51-4CCA-4A85-9DF1-67323C384965}" destId="{E1BB89F6-0A0C-4CA8-A67C-E0C6EDE42EAE}" srcOrd="18" destOrd="0" presId="urn:microsoft.com/office/officeart/2005/8/layout/vList2"/>
    <dgm:cxn modelId="{FE30F497-2807-4FBA-8155-2D1E479CEAA6}" type="presParOf" srcId="{B01DAA51-4CCA-4A85-9DF1-67323C384965}" destId="{08F6920E-49A2-4DFB-A7F7-B222D893FB7C}" srcOrd="19" destOrd="0" presId="urn:microsoft.com/office/officeart/2005/8/layout/vList2"/>
    <dgm:cxn modelId="{8B9A4862-57A3-44D6-B3DE-ABAACB0A05BD}" type="presParOf" srcId="{B01DAA51-4CCA-4A85-9DF1-67323C384965}" destId="{F277BB27-45CA-4D81-AEDD-70D37F853A0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11F380-F9B8-44A5-A6C5-2D18F3C4AF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084FB6-48EF-48D7-9216-94F9830A498D}">
      <dgm:prSet phldrT="[Text]"/>
      <dgm:spPr/>
      <dgm:t>
        <a:bodyPr/>
        <a:lstStyle/>
        <a:p>
          <a:r>
            <a:rPr lang="es-ES" dirty="0"/>
            <a:t>Empotrados</a:t>
          </a:r>
        </a:p>
      </dgm:t>
    </dgm:pt>
    <dgm:pt modelId="{98A7F6F4-00C4-4028-A1EA-040233480F21}" type="parTrans" cxnId="{807C32CE-E000-45D0-9CC6-C2A2FB74AD29}">
      <dgm:prSet/>
      <dgm:spPr/>
      <dgm:t>
        <a:bodyPr/>
        <a:lstStyle/>
        <a:p>
          <a:endParaRPr lang="es-ES"/>
        </a:p>
      </dgm:t>
    </dgm:pt>
    <dgm:pt modelId="{63701E85-EBB5-432D-AB5D-08227F215477}" type="sibTrans" cxnId="{807C32CE-E000-45D0-9CC6-C2A2FB74AD29}">
      <dgm:prSet/>
      <dgm:spPr/>
      <dgm:t>
        <a:bodyPr/>
        <a:lstStyle/>
        <a:p>
          <a:endParaRPr lang="es-ES"/>
        </a:p>
      </dgm:t>
    </dgm:pt>
    <dgm:pt modelId="{6606A1D5-5834-4506-BE6D-84B1208FDACC}">
      <dgm:prSet/>
      <dgm:spPr/>
      <dgm:t>
        <a:bodyPr/>
        <a:lstStyle/>
        <a:p>
          <a:r>
            <a:rPr lang="es-ES" dirty="0"/>
            <a:t>La selección de características se realiza en el propio algoritmo de ML</a:t>
          </a:r>
        </a:p>
      </dgm:t>
    </dgm:pt>
    <dgm:pt modelId="{C91AD3D7-E992-467A-A4D5-5844FC58C5C2}" type="parTrans" cxnId="{1CE658E6-6CA9-4B36-A917-D5034859AFCC}">
      <dgm:prSet/>
      <dgm:spPr/>
      <dgm:t>
        <a:bodyPr/>
        <a:lstStyle/>
        <a:p>
          <a:endParaRPr lang="es-ES"/>
        </a:p>
      </dgm:t>
    </dgm:pt>
    <dgm:pt modelId="{E51BC646-8D7A-4471-9BD0-0F0A4514D411}" type="sibTrans" cxnId="{1CE658E6-6CA9-4B36-A917-D5034859AFCC}">
      <dgm:prSet/>
      <dgm:spPr/>
      <dgm:t>
        <a:bodyPr/>
        <a:lstStyle/>
        <a:p>
          <a:endParaRPr lang="es-ES"/>
        </a:p>
      </dgm:t>
    </dgm:pt>
    <dgm:pt modelId="{219293E5-3184-4292-8CD6-25B19B6F5CB1}">
      <dgm:prSet/>
      <dgm:spPr/>
      <dgm:t>
        <a:bodyPr/>
        <a:lstStyle/>
        <a:p>
          <a:r>
            <a:rPr lang="es-ES"/>
            <a:t>Menor coste computacional que los métodos </a:t>
          </a:r>
          <a:r>
            <a:rPr lang="es-ES" i="1"/>
            <a:t>wrapper</a:t>
          </a:r>
          <a:endParaRPr lang="es-ES" dirty="0"/>
        </a:p>
      </dgm:t>
    </dgm:pt>
    <dgm:pt modelId="{ADA92606-B5EB-4344-9460-626CC51CC329}" type="parTrans" cxnId="{1F44C99F-DB11-4149-B369-FE64C744A4CD}">
      <dgm:prSet/>
      <dgm:spPr/>
      <dgm:t>
        <a:bodyPr/>
        <a:lstStyle/>
        <a:p>
          <a:endParaRPr lang="es-ES"/>
        </a:p>
      </dgm:t>
    </dgm:pt>
    <dgm:pt modelId="{BE1575B9-2BD1-44B1-BE3B-D0428C488D05}" type="sibTrans" cxnId="{1F44C99F-DB11-4149-B369-FE64C744A4CD}">
      <dgm:prSet/>
      <dgm:spPr/>
      <dgm:t>
        <a:bodyPr/>
        <a:lstStyle/>
        <a:p>
          <a:endParaRPr lang="es-ES"/>
        </a:p>
      </dgm:t>
    </dgm:pt>
    <dgm:pt modelId="{2D9817C6-4F24-477E-8525-89F866CB052D}" type="pres">
      <dgm:prSet presAssocID="{0211F380-F9B8-44A5-A6C5-2D18F3C4AF91}" presName="linear" presStyleCnt="0">
        <dgm:presLayoutVars>
          <dgm:animLvl val="lvl"/>
          <dgm:resizeHandles val="exact"/>
        </dgm:presLayoutVars>
      </dgm:prSet>
      <dgm:spPr/>
    </dgm:pt>
    <dgm:pt modelId="{590B65F5-F9D0-429A-9569-CC083423FE90}" type="pres">
      <dgm:prSet presAssocID="{AF084FB6-48EF-48D7-9216-94F9830A498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DEE9E35-FBC5-4372-B89E-E8E3E7647A18}" type="pres">
      <dgm:prSet presAssocID="{AF084FB6-48EF-48D7-9216-94F9830A49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75ECF15-E8B4-4076-994F-28DF58CFD809}" type="presOf" srcId="{0211F380-F9B8-44A5-A6C5-2D18F3C4AF91}" destId="{2D9817C6-4F24-477E-8525-89F866CB052D}" srcOrd="0" destOrd="0" presId="urn:microsoft.com/office/officeart/2005/8/layout/vList2"/>
    <dgm:cxn modelId="{E4DC7529-4C1E-4565-AC40-8805BD7A9755}" type="presOf" srcId="{6606A1D5-5834-4506-BE6D-84B1208FDACC}" destId="{CDEE9E35-FBC5-4372-B89E-E8E3E7647A18}" srcOrd="0" destOrd="0" presId="urn:microsoft.com/office/officeart/2005/8/layout/vList2"/>
    <dgm:cxn modelId="{1F44C99F-DB11-4149-B369-FE64C744A4CD}" srcId="{AF084FB6-48EF-48D7-9216-94F9830A498D}" destId="{219293E5-3184-4292-8CD6-25B19B6F5CB1}" srcOrd="1" destOrd="0" parTransId="{ADA92606-B5EB-4344-9460-626CC51CC329}" sibTransId="{BE1575B9-2BD1-44B1-BE3B-D0428C488D05}"/>
    <dgm:cxn modelId="{441F5DB4-DEEB-4734-80D3-2A1D4B4F30BC}" type="presOf" srcId="{219293E5-3184-4292-8CD6-25B19B6F5CB1}" destId="{CDEE9E35-FBC5-4372-B89E-E8E3E7647A18}" srcOrd="0" destOrd="1" presId="urn:microsoft.com/office/officeart/2005/8/layout/vList2"/>
    <dgm:cxn modelId="{807C32CE-E000-45D0-9CC6-C2A2FB74AD29}" srcId="{0211F380-F9B8-44A5-A6C5-2D18F3C4AF91}" destId="{AF084FB6-48EF-48D7-9216-94F9830A498D}" srcOrd="0" destOrd="0" parTransId="{98A7F6F4-00C4-4028-A1EA-040233480F21}" sibTransId="{63701E85-EBB5-432D-AB5D-08227F215477}"/>
    <dgm:cxn modelId="{6F25F2D7-D3C0-441E-8EC5-44B968435D48}" type="presOf" srcId="{AF084FB6-48EF-48D7-9216-94F9830A498D}" destId="{590B65F5-F9D0-429A-9569-CC083423FE90}" srcOrd="0" destOrd="0" presId="urn:microsoft.com/office/officeart/2005/8/layout/vList2"/>
    <dgm:cxn modelId="{1CE658E6-6CA9-4B36-A917-D5034859AFCC}" srcId="{AF084FB6-48EF-48D7-9216-94F9830A498D}" destId="{6606A1D5-5834-4506-BE6D-84B1208FDACC}" srcOrd="0" destOrd="0" parTransId="{C91AD3D7-E992-467A-A4D5-5844FC58C5C2}" sibTransId="{E51BC646-8D7A-4471-9BD0-0F0A4514D411}"/>
    <dgm:cxn modelId="{7AB9379C-D0AB-4DA0-9E65-37486BE46AFF}" type="presParOf" srcId="{2D9817C6-4F24-477E-8525-89F866CB052D}" destId="{590B65F5-F9D0-429A-9569-CC083423FE90}" srcOrd="0" destOrd="0" presId="urn:microsoft.com/office/officeart/2005/8/layout/vList2"/>
    <dgm:cxn modelId="{AEB9EA9A-3063-414D-91B8-919D7A7FE3DE}" type="presParOf" srcId="{2D9817C6-4F24-477E-8525-89F866CB052D}" destId="{CDEE9E35-FBC5-4372-B89E-E8E3E7647A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9C1A76-6CE0-4525-BCE1-2F0A633AF6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AB9C20-6DB2-421D-A316-ACA8427419E7}">
      <dgm:prSet phldrT="[Text]" custT="1"/>
      <dgm:spPr/>
      <dgm:t>
        <a:bodyPr/>
        <a:lstStyle/>
        <a:p>
          <a:r>
            <a:rPr lang="es-ES" sz="2600" i="1" dirty="0"/>
            <a:t>Wrapper</a:t>
          </a:r>
          <a:endParaRPr lang="es-ES" sz="2600" dirty="0"/>
        </a:p>
      </dgm:t>
    </dgm:pt>
    <dgm:pt modelId="{EE3863D3-94A6-4308-BBE3-716E87F01EB6}" type="parTrans" cxnId="{99BF5A4F-CDAD-4859-9DA2-AF27832F1FE0}">
      <dgm:prSet/>
      <dgm:spPr/>
      <dgm:t>
        <a:bodyPr/>
        <a:lstStyle/>
        <a:p>
          <a:endParaRPr lang="es-ES" sz="1600"/>
        </a:p>
      </dgm:t>
    </dgm:pt>
    <dgm:pt modelId="{549B257C-08B6-4DBE-A0CA-584F66B4FEAC}" type="sibTrans" cxnId="{99BF5A4F-CDAD-4859-9DA2-AF27832F1FE0}">
      <dgm:prSet/>
      <dgm:spPr/>
      <dgm:t>
        <a:bodyPr/>
        <a:lstStyle/>
        <a:p>
          <a:endParaRPr lang="es-ES" sz="1600"/>
        </a:p>
      </dgm:t>
    </dgm:pt>
    <dgm:pt modelId="{5C7587EE-7C5A-471F-86DA-C1E9849C0971}">
      <dgm:prSet custT="1"/>
      <dgm:spPr/>
      <dgm:t>
        <a:bodyPr/>
        <a:lstStyle/>
        <a:p>
          <a:r>
            <a:rPr lang="es-ES" sz="2000" dirty="0"/>
            <a:t>Utilizan un algoritmo ML que mide la eficacia de las características</a:t>
          </a:r>
        </a:p>
      </dgm:t>
    </dgm:pt>
    <dgm:pt modelId="{2E7A691A-0DB1-4DF1-96E5-A918096FAB0E}" type="parTrans" cxnId="{7289CF26-745B-4571-8415-5790B10F08BC}">
      <dgm:prSet/>
      <dgm:spPr/>
      <dgm:t>
        <a:bodyPr/>
        <a:lstStyle/>
        <a:p>
          <a:endParaRPr lang="es-ES" sz="1600"/>
        </a:p>
      </dgm:t>
    </dgm:pt>
    <dgm:pt modelId="{367D3303-953F-4DDC-84C8-0221A1234897}" type="sibTrans" cxnId="{7289CF26-745B-4571-8415-5790B10F08BC}">
      <dgm:prSet/>
      <dgm:spPr/>
      <dgm:t>
        <a:bodyPr/>
        <a:lstStyle/>
        <a:p>
          <a:endParaRPr lang="es-ES" sz="1600"/>
        </a:p>
      </dgm:t>
    </dgm:pt>
    <dgm:pt modelId="{BBF03227-AA48-4E71-839B-BF128126A85E}">
      <dgm:prSet custT="1"/>
      <dgm:spPr/>
      <dgm:t>
        <a:bodyPr/>
        <a:lstStyle/>
        <a:p>
          <a:r>
            <a:rPr lang="es-ES" sz="2000" dirty="0"/>
            <a:t>Gran coste computacional</a:t>
          </a:r>
        </a:p>
      </dgm:t>
    </dgm:pt>
    <dgm:pt modelId="{8C6D9643-2651-4C74-9133-800A917013DD}" type="parTrans" cxnId="{10330701-D57D-43D4-91D7-62BFC60AAC5E}">
      <dgm:prSet/>
      <dgm:spPr/>
      <dgm:t>
        <a:bodyPr/>
        <a:lstStyle/>
        <a:p>
          <a:endParaRPr lang="es-ES" sz="1600"/>
        </a:p>
      </dgm:t>
    </dgm:pt>
    <dgm:pt modelId="{0DE8FD43-A431-4A9B-8A0E-A52FE89FD6AB}" type="sibTrans" cxnId="{10330701-D57D-43D4-91D7-62BFC60AAC5E}">
      <dgm:prSet/>
      <dgm:spPr/>
      <dgm:t>
        <a:bodyPr/>
        <a:lstStyle/>
        <a:p>
          <a:endParaRPr lang="es-ES" sz="1600"/>
        </a:p>
      </dgm:t>
    </dgm:pt>
    <dgm:pt modelId="{3B9FA413-57FF-4934-902C-1CBD972614CC}">
      <dgm:prSet custT="1"/>
      <dgm:spPr/>
      <dgm:t>
        <a:bodyPr/>
        <a:lstStyle/>
        <a:p>
          <a:r>
            <a:rPr lang="es-ES" sz="2000"/>
            <a:t>Se usan cuando el coste computacional no es un problema</a:t>
          </a:r>
          <a:endParaRPr lang="es-ES" sz="2000" dirty="0"/>
        </a:p>
      </dgm:t>
    </dgm:pt>
    <dgm:pt modelId="{CB0CEE14-E354-4783-BAF2-7AF72C3AF3F3}" type="parTrans" cxnId="{AAD6AF84-94DA-4C4F-AD91-475FD6AC2677}">
      <dgm:prSet/>
      <dgm:spPr/>
      <dgm:t>
        <a:bodyPr/>
        <a:lstStyle/>
        <a:p>
          <a:endParaRPr lang="es-ES" sz="1600"/>
        </a:p>
      </dgm:t>
    </dgm:pt>
    <dgm:pt modelId="{22B30FDB-FCEE-437D-9486-CD597A791195}" type="sibTrans" cxnId="{AAD6AF84-94DA-4C4F-AD91-475FD6AC2677}">
      <dgm:prSet/>
      <dgm:spPr/>
      <dgm:t>
        <a:bodyPr/>
        <a:lstStyle/>
        <a:p>
          <a:endParaRPr lang="es-ES" sz="1600"/>
        </a:p>
      </dgm:t>
    </dgm:pt>
    <dgm:pt modelId="{13EE3447-00DD-4EBA-99FD-D4D07B2B4201}" type="pres">
      <dgm:prSet presAssocID="{D79C1A76-6CE0-4525-BCE1-2F0A633AF6E8}" presName="linear" presStyleCnt="0">
        <dgm:presLayoutVars>
          <dgm:animLvl val="lvl"/>
          <dgm:resizeHandles val="exact"/>
        </dgm:presLayoutVars>
      </dgm:prSet>
      <dgm:spPr/>
    </dgm:pt>
    <dgm:pt modelId="{6F097449-BCE7-49B6-813A-5DEC694C171B}" type="pres">
      <dgm:prSet presAssocID="{BFAB9C20-6DB2-421D-A316-ACA8427419E7}" presName="parentText" presStyleLbl="node1" presStyleIdx="0" presStyleCnt="1" custScaleY="103175">
        <dgm:presLayoutVars>
          <dgm:chMax val="0"/>
          <dgm:bulletEnabled val="1"/>
        </dgm:presLayoutVars>
      </dgm:prSet>
      <dgm:spPr/>
    </dgm:pt>
    <dgm:pt modelId="{09D33948-CAB5-4D4F-B2CE-71DE6CBA1492}" type="pres">
      <dgm:prSet presAssocID="{BFAB9C20-6DB2-421D-A316-ACA8427419E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330701-D57D-43D4-91D7-62BFC60AAC5E}" srcId="{BFAB9C20-6DB2-421D-A316-ACA8427419E7}" destId="{BBF03227-AA48-4E71-839B-BF128126A85E}" srcOrd="1" destOrd="0" parTransId="{8C6D9643-2651-4C74-9133-800A917013DD}" sibTransId="{0DE8FD43-A431-4A9B-8A0E-A52FE89FD6AB}"/>
    <dgm:cxn modelId="{8BB43810-7F74-4DFD-94E5-48E2A4999100}" type="presOf" srcId="{D79C1A76-6CE0-4525-BCE1-2F0A633AF6E8}" destId="{13EE3447-00DD-4EBA-99FD-D4D07B2B4201}" srcOrd="0" destOrd="0" presId="urn:microsoft.com/office/officeart/2005/8/layout/vList2"/>
    <dgm:cxn modelId="{7289CF26-745B-4571-8415-5790B10F08BC}" srcId="{BFAB9C20-6DB2-421D-A316-ACA8427419E7}" destId="{5C7587EE-7C5A-471F-86DA-C1E9849C0971}" srcOrd="0" destOrd="0" parTransId="{2E7A691A-0DB1-4DF1-96E5-A918096FAB0E}" sibTransId="{367D3303-953F-4DDC-84C8-0221A1234897}"/>
    <dgm:cxn modelId="{B36AAC38-EE0D-498F-8F23-DC25B41B8935}" type="presOf" srcId="{5C7587EE-7C5A-471F-86DA-C1E9849C0971}" destId="{09D33948-CAB5-4D4F-B2CE-71DE6CBA1492}" srcOrd="0" destOrd="0" presId="urn:microsoft.com/office/officeart/2005/8/layout/vList2"/>
    <dgm:cxn modelId="{48B97866-3219-4052-92E7-BBAC27D42AF1}" type="presOf" srcId="{BFAB9C20-6DB2-421D-A316-ACA8427419E7}" destId="{6F097449-BCE7-49B6-813A-5DEC694C171B}" srcOrd="0" destOrd="0" presId="urn:microsoft.com/office/officeart/2005/8/layout/vList2"/>
    <dgm:cxn modelId="{99BF5A4F-CDAD-4859-9DA2-AF27832F1FE0}" srcId="{D79C1A76-6CE0-4525-BCE1-2F0A633AF6E8}" destId="{BFAB9C20-6DB2-421D-A316-ACA8427419E7}" srcOrd="0" destOrd="0" parTransId="{EE3863D3-94A6-4308-BBE3-716E87F01EB6}" sibTransId="{549B257C-08B6-4DBE-A0CA-584F66B4FEAC}"/>
    <dgm:cxn modelId="{AAD6AF84-94DA-4C4F-AD91-475FD6AC2677}" srcId="{BFAB9C20-6DB2-421D-A316-ACA8427419E7}" destId="{3B9FA413-57FF-4934-902C-1CBD972614CC}" srcOrd="2" destOrd="0" parTransId="{CB0CEE14-E354-4783-BAF2-7AF72C3AF3F3}" sibTransId="{22B30FDB-FCEE-437D-9486-CD597A791195}"/>
    <dgm:cxn modelId="{3168B69A-01AB-4E25-954F-F57E277D2E07}" type="presOf" srcId="{BBF03227-AA48-4E71-839B-BF128126A85E}" destId="{09D33948-CAB5-4D4F-B2CE-71DE6CBA1492}" srcOrd="0" destOrd="1" presId="urn:microsoft.com/office/officeart/2005/8/layout/vList2"/>
    <dgm:cxn modelId="{152FE3A6-639B-4EF1-808C-C52E792A7A65}" type="presOf" srcId="{3B9FA413-57FF-4934-902C-1CBD972614CC}" destId="{09D33948-CAB5-4D4F-B2CE-71DE6CBA1492}" srcOrd="0" destOrd="2" presId="urn:microsoft.com/office/officeart/2005/8/layout/vList2"/>
    <dgm:cxn modelId="{BDD0C4F5-D184-4CF4-8783-C7CB353E9B4D}" type="presParOf" srcId="{13EE3447-00DD-4EBA-99FD-D4D07B2B4201}" destId="{6F097449-BCE7-49B6-813A-5DEC694C171B}" srcOrd="0" destOrd="0" presId="urn:microsoft.com/office/officeart/2005/8/layout/vList2"/>
    <dgm:cxn modelId="{12ABF3F1-5382-4126-9C1E-48EF1FB6BF76}" type="presParOf" srcId="{13EE3447-00DD-4EBA-99FD-D4D07B2B4201}" destId="{09D33948-CAB5-4D4F-B2CE-71DE6CBA14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031AD4-91AC-4ED5-9D89-2BF4DAD0EE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EE3F5B-4B05-428E-A11B-C18B98E790C7}">
      <dgm:prSet phldrT="[Text]"/>
      <dgm:spPr/>
      <dgm:t>
        <a:bodyPr/>
        <a:lstStyle/>
        <a:p>
          <a:r>
            <a:rPr lang="es-ES" dirty="0"/>
            <a:t>Híbridos</a:t>
          </a:r>
        </a:p>
      </dgm:t>
    </dgm:pt>
    <dgm:pt modelId="{162FFF40-1709-42F4-AE45-FCA45F10B231}" type="parTrans" cxnId="{FAD800F7-1C23-4428-B15D-90416A6179EE}">
      <dgm:prSet/>
      <dgm:spPr/>
      <dgm:t>
        <a:bodyPr/>
        <a:lstStyle/>
        <a:p>
          <a:endParaRPr lang="es-ES"/>
        </a:p>
      </dgm:t>
    </dgm:pt>
    <dgm:pt modelId="{996FBA0E-8B78-43F8-AAD3-A2CF3764842F}" type="sibTrans" cxnId="{FAD800F7-1C23-4428-B15D-90416A6179EE}">
      <dgm:prSet/>
      <dgm:spPr/>
      <dgm:t>
        <a:bodyPr/>
        <a:lstStyle/>
        <a:p>
          <a:endParaRPr lang="es-ES"/>
        </a:p>
      </dgm:t>
    </dgm:pt>
    <dgm:pt modelId="{79CD5698-A3D7-4B9B-BCDE-7453CADB53DE}">
      <dgm:prSet/>
      <dgm:spPr/>
      <dgm:t>
        <a:bodyPr/>
        <a:lstStyle/>
        <a:p>
          <a:r>
            <a:rPr lang="es-ES"/>
            <a:t>Combinación de métodos de filtro y </a:t>
          </a:r>
          <a:r>
            <a:rPr lang="es-ES" i="1"/>
            <a:t>wrapper</a:t>
          </a:r>
          <a:endParaRPr lang="es-ES" i="1" dirty="0"/>
        </a:p>
      </dgm:t>
    </dgm:pt>
    <dgm:pt modelId="{A4EE2031-8894-4787-82DF-D3D02759FCCA}" type="parTrans" cxnId="{C744590A-08DF-4906-BD3F-BAE16C0A56CD}">
      <dgm:prSet/>
      <dgm:spPr/>
      <dgm:t>
        <a:bodyPr/>
        <a:lstStyle/>
        <a:p>
          <a:endParaRPr lang="es-ES"/>
        </a:p>
      </dgm:t>
    </dgm:pt>
    <dgm:pt modelId="{CEE2C291-6CE0-4CE9-8FC9-F9A26264775D}" type="sibTrans" cxnId="{C744590A-08DF-4906-BD3F-BAE16C0A56CD}">
      <dgm:prSet/>
      <dgm:spPr/>
      <dgm:t>
        <a:bodyPr/>
        <a:lstStyle/>
        <a:p>
          <a:endParaRPr lang="es-ES"/>
        </a:p>
      </dgm:t>
    </dgm:pt>
    <dgm:pt modelId="{F5A1FCF3-1C2E-4656-8DA1-D038EDAAC9DF}">
      <dgm:prSet/>
      <dgm:spPr/>
      <dgm:t>
        <a:bodyPr/>
        <a:lstStyle/>
        <a:p>
          <a:r>
            <a:rPr lang="es-ES"/>
            <a:t>Buscan obtener las ventajas de estos métodos</a:t>
          </a:r>
          <a:endParaRPr lang="es-ES" dirty="0"/>
        </a:p>
      </dgm:t>
    </dgm:pt>
    <dgm:pt modelId="{817E0219-E4CA-4903-A822-5A0B1C4CA15D}" type="parTrans" cxnId="{C58F4DDD-12D0-4193-9C9F-F763DFC6F772}">
      <dgm:prSet/>
      <dgm:spPr/>
      <dgm:t>
        <a:bodyPr/>
        <a:lstStyle/>
        <a:p>
          <a:endParaRPr lang="es-ES"/>
        </a:p>
      </dgm:t>
    </dgm:pt>
    <dgm:pt modelId="{17059272-AE46-42BC-956A-6AB015E2D268}" type="sibTrans" cxnId="{C58F4DDD-12D0-4193-9C9F-F763DFC6F772}">
      <dgm:prSet/>
      <dgm:spPr/>
      <dgm:t>
        <a:bodyPr/>
        <a:lstStyle/>
        <a:p>
          <a:endParaRPr lang="es-ES"/>
        </a:p>
      </dgm:t>
    </dgm:pt>
    <dgm:pt modelId="{B0691B79-E749-48FA-9A14-6879871E009D}" type="pres">
      <dgm:prSet presAssocID="{36031AD4-91AC-4ED5-9D89-2BF4DAD0EE66}" presName="linear" presStyleCnt="0">
        <dgm:presLayoutVars>
          <dgm:animLvl val="lvl"/>
          <dgm:resizeHandles val="exact"/>
        </dgm:presLayoutVars>
      </dgm:prSet>
      <dgm:spPr/>
    </dgm:pt>
    <dgm:pt modelId="{E9B2A9A3-A36E-4455-9F3A-F38511A17878}" type="pres">
      <dgm:prSet presAssocID="{A6EE3F5B-4B05-428E-A11B-C18B98E790C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75959BC-3B73-4343-BE39-45D3E8A0897A}" type="pres">
      <dgm:prSet presAssocID="{A6EE3F5B-4B05-428E-A11B-C18B98E790C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44590A-08DF-4906-BD3F-BAE16C0A56CD}" srcId="{A6EE3F5B-4B05-428E-A11B-C18B98E790C7}" destId="{79CD5698-A3D7-4B9B-BCDE-7453CADB53DE}" srcOrd="0" destOrd="0" parTransId="{A4EE2031-8894-4787-82DF-D3D02759FCCA}" sibTransId="{CEE2C291-6CE0-4CE9-8FC9-F9A26264775D}"/>
    <dgm:cxn modelId="{F1A0C942-5160-4F57-B12D-05BA7C244435}" type="presOf" srcId="{79CD5698-A3D7-4B9B-BCDE-7453CADB53DE}" destId="{175959BC-3B73-4343-BE39-45D3E8A0897A}" srcOrd="0" destOrd="0" presId="urn:microsoft.com/office/officeart/2005/8/layout/vList2"/>
    <dgm:cxn modelId="{779EF665-9C6D-4511-A074-39222922CDBB}" type="presOf" srcId="{36031AD4-91AC-4ED5-9D89-2BF4DAD0EE66}" destId="{B0691B79-E749-48FA-9A14-6879871E009D}" srcOrd="0" destOrd="0" presId="urn:microsoft.com/office/officeart/2005/8/layout/vList2"/>
    <dgm:cxn modelId="{00051AAB-16DA-4846-B17A-B4B485044FE4}" type="presOf" srcId="{F5A1FCF3-1C2E-4656-8DA1-D038EDAAC9DF}" destId="{175959BC-3B73-4343-BE39-45D3E8A0897A}" srcOrd="0" destOrd="1" presId="urn:microsoft.com/office/officeart/2005/8/layout/vList2"/>
    <dgm:cxn modelId="{ED9E39CD-2EF1-4431-9472-BB69D21D2377}" type="presOf" srcId="{A6EE3F5B-4B05-428E-A11B-C18B98E790C7}" destId="{E9B2A9A3-A36E-4455-9F3A-F38511A17878}" srcOrd="0" destOrd="0" presId="urn:microsoft.com/office/officeart/2005/8/layout/vList2"/>
    <dgm:cxn modelId="{C58F4DDD-12D0-4193-9C9F-F763DFC6F772}" srcId="{A6EE3F5B-4B05-428E-A11B-C18B98E790C7}" destId="{F5A1FCF3-1C2E-4656-8DA1-D038EDAAC9DF}" srcOrd="1" destOrd="0" parTransId="{817E0219-E4CA-4903-A822-5A0B1C4CA15D}" sibTransId="{17059272-AE46-42BC-956A-6AB015E2D268}"/>
    <dgm:cxn modelId="{FAD800F7-1C23-4428-B15D-90416A6179EE}" srcId="{36031AD4-91AC-4ED5-9D89-2BF4DAD0EE66}" destId="{A6EE3F5B-4B05-428E-A11B-C18B98E790C7}" srcOrd="0" destOrd="0" parTransId="{162FFF40-1709-42F4-AE45-FCA45F10B231}" sibTransId="{996FBA0E-8B78-43F8-AAD3-A2CF3764842F}"/>
    <dgm:cxn modelId="{B368E386-A28F-414F-B20F-75C418ABDF68}" type="presParOf" srcId="{B0691B79-E749-48FA-9A14-6879871E009D}" destId="{E9B2A9A3-A36E-4455-9F3A-F38511A17878}" srcOrd="0" destOrd="0" presId="urn:microsoft.com/office/officeart/2005/8/layout/vList2"/>
    <dgm:cxn modelId="{A7305E22-6803-4FFC-B34E-475A3A7B6F9D}" type="presParOf" srcId="{B0691B79-E749-48FA-9A14-6879871E009D}" destId="{175959BC-3B73-4343-BE39-45D3E8A089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9C4D2-9451-4E4A-8894-6EE1C20DFE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A28F6E-DD5F-42D2-A45F-2EF85BFE1C2D}">
      <dgm:prSet phldrT="[Text]" custT="1"/>
      <dgm:spPr/>
      <dgm:t>
        <a:bodyPr/>
        <a:lstStyle/>
        <a:p>
          <a:r>
            <a:rPr lang="es-ES" sz="2400" i="1" dirty="0" err="1"/>
            <a:t>Microarray</a:t>
          </a:r>
          <a:r>
            <a:rPr lang="es-ES" sz="2400" dirty="0"/>
            <a:t> de ADN: LEUCEMIA</a:t>
          </a:r>
        </a:p>
      </dgm:t>
    </dgm:pt>
    <dgm:pt modelId="{E8EDA08F-C47D-4634-8DF7-005E16C1A8A6}" type="parTrans" cxnId="{41D2C9F9-A47A-4C0E-B029-62AD7CC7B823}">
      <dgm:prSet/>
      <dgm:spPr/>
      <dgm:t>
        <a:bodyPr/>
        <a:lstStyle/>
        <a:p>
          <a:endParaRPr lang="es-ES" sz="1400"/>
        </a:p>
      </dgm:t>
    </dgm:pt>
    <dgm:pt modelId="{45981734-B0A5-4E09-AA66-77E0BA76B59C}" type="sibTrans" cxnId="{41D2C9F9-A47A-4C0E-B029-62AD7CC7B823}">
      <dgm:prSet/>
      <dgm:spPr/>
      <dgm:t>
        <a:bodyPr/>
        <a:lstStyle/>
        <a:p>
          <a:endParaRPr lang="es-ES" sz="1400"/>
        </a:p>
      </dgm:t>
    </dgm:pt>
    <dgm:pt modelId="{E4FB23AA-5343-401C-8E92-038B9496581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800" dirty="0"/>
            <a:t>Contiene un total de 72 muestras</a:t>
          </a:r>
        </a:p>
      </dgm:t>
    </dgm:pt>
    <dgm:pt modelId="{59087BDE-D66B-4069-9B38-8ECC6B6CD6AC}" type="parTrans" cxnId="{1B345F49-F2C1-433A-A8B7-D5363E5B3920}">
      <dgm:prSet/>
      <dgm:spPr/>
      <dgm:t>
        <a:bodyPr/>
        <a:lstStyle/>
        <a:p>
          <a:endParaRPr lang="es-ES" sz="1400"/>
        </a:p>
      </dgm:t>
    </dgm:pt>
    <dgm:pt modelId="{C44A8BBE-F972-40CE-BCCA-21D6C7FB0D52}" type="sibTrans" cxnId="{1B345F49-F2C1-433A-A8B7-D5363E5B3920}">
      <dgm:prSet/>
      <dgm:spPr/>
      <dgm:t>
        <a:bodyPr/>
        <a:lstStyle/>
        <a:p>
          <a:endParaRPr lang="es-ES" sz="1400"/>
        </a:p>
      </dgm:t>
    </dgm:pt>
    <dgm:pt modelId="{5E9F45F5-DBD6-438B-AAA3-0199924F0647}">
      <dgm:prSet custT="1"/>
      <dgm:spPr/>
      <dgm:t>
        <a:bodyPr/>
        <a:lstStyle/>
        <a:p>
          <a:r>
            <a:rPr lang="es-ES" sz="1800" dirty="0"/>
            <a:t>Cada muestra tiene 7.129 características (genes)</a:t>
          </a:r>
        </a:p>
      </dgm:t>
    </dgm:pt>
    <dgm:pt modelId="{287D61AD-87B7-40D1-A8BD-9304C0D1E8F3}" type="parTrans" cxnId="{C215FD04-BDFE-4241-929A-BD9B409316F8}">
      <dgm:prSet/>
      <dgm:spPr/>
      <dgm:t>
        <a:bodyPr/>
        <a:lstStyle/>
        <a:p>
          <a:endParaRPr lang="es-ES" sz="1400"/>
        </a:p>
      </dgm:t>
    </dgm:pt>
    <dgm:pt modelId="{BBFB4BA2-6FF7-413E-92B7-E7EDEB5D64DF}" type="sibTrans" cxnId="{C215FD04-BDFE-4241-929A-BD9B409316F8}">
      <dgm:prSet/>
      <dgm:spPr/>
      <dgm:t>
        <a:bodyPr/>
        <a:lstStyle/>
        <a:p>
          <a:endParaRPr lang="es-ES" sz="1400"/>
        </a:p>
      </dgm:t>
    </dgm:pt>
    <dgm:pt modelId="{F4FEF5B7-6567-449F-94C3-1E544CEFB486}">
      <dgm:prSet custT="1"/>
      <dgm:spPr/>
      <dgm:t>
        <a:bodyPr/>
        <a:lstStyle/>
        <a:p>
          <a:r>
            <a:rPr lang="es-ES" sz="1800" dirty="0"/>
            <a:t>Se divide en dos clases:</a:t>
          </a:r>
        </a:p>
      </dgm:t>
    </dgm:pt>
    <dgm:pt modelId="{0F053595-064F-4346-9DC2-217AA34349E3}" type="parTrans" cxnId="{7EF47B0A-9AD7-4D28-8304-B977F1133DB0}">
      <dgm:prSet/>
      <dgm:spPr/>
      <dgm:t>
        <a:bodyPr/>
        <a:lstStyle/>
        <a:p>
          <a:endParaRPr lang="es-ES" sz="1400"/>
        </a:p>
      </dgm:t>
    </dgm:pt>
    <dgm:pt modelId="{2AED554E-13AB-48D7-AD96-A3FFCC1B9091}" type="sibTrans" cxnId="{7EF47B0A-9AD7-4D28-8304-B977F1133DB0}">
      <dgm:prSet/>
      <dgm:spPr/>
      <dgm:t>
        <a:bodyPr/>
        <a:lstStyle/>
        <a:p>
          <a:endParaRPr lang="es-ES" sz="1400"/>
        </a:p>
      </dgm:t>
    </dgm:pt>
    <dgm:pt modelId="{13064512-8B37-4CBE-AC9F-F285E55C9F12}">
      <dgm:prSet custT="1"/>
      <dgm:spPr/>
      <dgm:t>
        <a:bodyPr/>
        <a:lstStyle/>
        <a:p>
          <a:r>
            <a:rPr lang="es-ES" sz="1800" dirty="0"/>
            <a:t>Leucemia mieloide aguda, AML (25 muestras)</a:t>
          </a:r>
        </a:p>
      </dgm:t>
    </dgm:pt>
    <dgm:pt modelId="{530B5DFF-CCEC-4262-99FE-BA41E5BDA5BC}" type="parTrans" cxnId="{7924EC7F-B1B0-4394-958F-F63E3DF72EF7}">
      <dgm:prSet/>
      <dgm:spPr/>
      <dgm:t>
        <a:bodyPr/>
        <a:lstStyle/>
        <a:p>
          <a:endParaRPr lang="es-ES" sz="1400"/>
        </a:p>
      </dgm:t>
    </dgm:pt>
    <dgm:pt modelId="{C79226A5-4AA3-4500-90C6-8AEDF5458CB7}" type="sibTrans" cxnId="{7924EC7F-B1B0-4394-958F-F63E3DF72EF7}">
      <dgm:prSet/>
      <dgm:spPr/>
      <dgm:t>
        <a:bodyPr/>
        <a:lstStyle/>
        <a:p>
          <a:endParaRPr lang="es-ES" sz="1400"/>
        </a:p>
      </dgm:t>
    </dgm:pt>
    <dgm:pt modelId="{90A71CFF-92E0-4C04-A40A-4604E0700369}">
      <dgm:prSet custT="1"/>
      <dgm:spPr/>
      <dgm:t>
        <a:bodyPr/>
        <a:lstStyle/>
        <a:p>
          <a:r>
            <a:rPr lang="es-ES" sz="1800" dirty="0"/>
            <a:t>Leucemia linfoblástica aguda, ALL (47 muestras)</a:t>
          </a:r>
        </a:p>
      </dgm:t>
    </dgm:pt>
    <dgm:pt modelId="{1C8CF50B-F755-4130-8F7C-74E481DAAAB8}" type="parTrans" cxnId="{103C70F8-2A5C-4DC1-AB39-1A6A75EDAA4F}">
      <dgm:prSet/>
      <dgm:spPr/>
      <dgm:t>
        <a:bodyPr/>
        <a:lstStyle/>
        <a:p>
          <a:endParaRPr lang="es-ES" sz="1400"/>
        </a:p>
      </dgm:t>
    </dgm:pt>
    <dgm:pt modelId="{F1EAC40B-76D6-43AD-B017-073545A7C998}" type="sibTrans" cxnId="{103C70F8-2A5C-4DC1-AB39-1A6A75EDAA4F}">
      <dgm:prSet/>
      <dgm:spPr/>
      <dgm:t>
        <a:bodyPr/>
        <a:lstStyle/>
        <a:p>
          <a:endParaRPr lang="es-ES" sz="1400"/>
        </a:p>
      </dgm:t>
    </dgm:pt>
    <dgm:pt modelId="{1263AB7C-0476-44D8-B3D1-35001EFF1E4D}" type="pres">
      <dgm:prSet presAssocID="{3269C4D2-9451-4E4A-8894-6EE1C20DFE45}" presName="linear" presStyleCnt="0">
        <dgm:presLayoutVars>
          <dgm:animLvl val="lvl"/>
          <dgm:resizeHandles val="exact"/>
        </dgm:presLayoutVars>
      </dgm:prSet>
      <dgm:spPr/>
    </dgm:pt>
    <dgm:pt modelId="{F0EE20A7-C664-44A0-B00F-D34FF7A4BD64}" type="pres">
      <dgm:prSet presAssocID="{97A28F6E-DD5F-42D2-A45F-2EF85BFE1C2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01DD4E0-15E6-43E8-AFAD-A29A06A3B076}" type="pres">
      <dgm:prSet presAssocID="{97A28F6E-DD5F-42D2-A45F-2EF85BFE1C2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15FD04-BDFE-4241-929A-BD9B409316F8}" srcId="{97A28F6E-DD5F-42D2-A45F-2EF85BFE1C2D}" destId="{5E9F45F5-DBD6-438B-AAA3-0199924F0647}" srcOrd="1" destOrd="0" parTransId="{287D61AD-87B7-40D1-A8BD-9304C0D1E8F3}" sibTransId="{BBFB4BA2-6FF7-413E-92B7-E7EDEB5D64DF}"/>
    <dgm:cxn modelId="{7EF47B0A-9AD7-4D28-8304-B977F1133DB0}" srcId="{97A28F6E-DD5F-42D2-A45F-2EF85BFE1C2D}" destId="{F4FEF5B7-6567-449F-94C3-1E544CEFB486}" srcOrd="2" destOrd="0" parTransId="{0F053595-064F-4346-9DC2-217AA34349E3}" sibTransId="{2AED554E-13AB-48D7-AD96-A3FFCC1B9091}"/>
    <dgm:cxn modelId="{1B345F49-F2C1-433A-A8B7-D5363E5B3920}" srcId="{97A28F6E-DD5F-42D2-A45F-2EF85BFE1C2D}" destId="{E4FB23AA-5343-401C-8E92-038B94965817}" srcOrd="0" destOrd="0" parTransId="{59087BDE-D66B-4069-9B38-8ECC6B6CD6AC}" sibTransId="{C44A8BBE-F972-40CE-BCCA-21D6C7FB0D52}"/>
    <dgm:cxn modelId="{33EE0B4F-5B7B-46BB-A78A-57BB183C6FA6}" type="presOf" srcId="{3269C4D2-9451-4E4A-8894-6EE1C20DFE45}" destId="{1263AB7C-0476-44D8-B3D1-35001EFF1E4D}" srcOrd="0" destOrd="0" presId="urn:microsoft.com/office/officeart/2005/8/layout/vList2"/>
    <dgm:cxn modelId="{EBC90D76-DEA3-4B1B-8A18-D3DD7E65169D}" type="presOf" srcId="{97A28F6E-DD5F-42D2-A45F-2EF85BFE1C2D}" destId="{F0EE20A7-C664-44A0-B00F-D34FF7A4BD64}" srcOrd="0" destOrd="0" presId="urn:microsoft.com/office/officeart/2005/8/layout/vList2"/>
    <dgm:cxn modelId="{7924EC7F-B1B0-4394-958F-F63E3DF72EF7}" srcId="{F4FEF5B7-6567-449F-94C3-1E544CEFB486}" destId="{13064512-8B37-4CBE-AC9F-F285E55C9F12}" srcOrd="0" destOrd="0" parTransId="{530B5DFF-CCEC-4262-99FE-BA41E5BDA5BC}" sibTransId="{C79226A5-4AA3-4500-90C6-8AEDF5458CB7}"/>
    <dgm:cxn modelId="{75914799-3145-4697-AD4D-812922C12456}" type="presOf" srcId="{E4FB23AA-5343-401C-8E92-038B94965817}" destId="{501DD4E0-15E6-43E8-AFAD-A29A06A3B076}" srcOrd="0" destOrd="0" presId="urn:microsoft.com/office/officeart/2005/8/layout/vList2"/>
    <dgm:cxn modelId="{CAE2FA9A-AAD5-4506-A68D-CB977EF4ABE9}" type="presOf" srcId="{13064512-8B37-4CBE-AC9F-F285E55C9F12}" destId="{501DD4E0-15E6-43E8-AFAD-A29A06A3B076}" srcOrd="0" destOrd="3" presId="urn:microsoft.com/office/officeart/2005/8/layout/vList2"/>
    <dgm:cxn modelId="{29064BB2-DC76-4A92-890F-0C024711F246}" type="presOf" srcId="{F4FEF5B7-6567-449F-94C3-1E544CEFB486}" destId="{501DD4E0-15E6-43E8-AFAD-A29A06A3B076}" srcOrd="0" destOrd="2" presId="urn:microsoft.com/office/officeart/2005/8/layout/vList2"/>
    <dgm:cxn modelId="{A52884B9-2F1C-4573-AEC3-C4B7B6AD9289}" type="presOf" srcId="{90A71CFF-92E0-4C04-A40A-4604E0700369}" destId="{501DD4E0-15E6-43E8-AFAD-A29A06A3B076}" srcOrd="0" destOrd="4" presId="urn:microsoft.com/office/officeart/2005/8/layout/vList2"/>
    <dgm:cxn modelId="{56F206C9-D600-4FC6-88A6-9A80F9E11604}" type="presOf" srcId="{5E9F45F5-DBD6-438B-AAA3-0199924F0647}" destId="{501DD4E0-15E6-43E8-AFAD-A29A06A3B076}" srcOrd="0" destOrd="1" presId="urn:microsoft.com/office/officeart/2005/8/layout/vList2"/>
    <dgm:cxn modelId="{103C70F8-2A5C-4DC1-AB39-1A6A75EDAA4F}" srcId="{F4FEF5B7-6567-449F-94C3-1E544CEFB486}" destId="{90A71CFF-92E0-4C04-A40A-4604E0700369}" srcOrd="1" destOrd="0" parTransId="{1C8CF50B-F755-4130-8F7C-74E481DAAAB8}" sibTransId="{F1EAC40B-76D6-43AD-B017-073545A7C998}"/>
    <dgm:cxn modelId="{41D2C9F9-A47A-4C0E-B029-62AD7CC7B823}" srcId="{3269C4D2-9451-4E4A-8894-6EE1C20DFE45}" destId="{97A28F6E-DD5F-42D2-A45F-2EF85BFE1C2D}" srcOrd="0" destOrd="0" parTransId="{E8EDA08F-C47D-4634-8DF7-005E16C1A8A6}" sibTransId="{45981734-B0A5-4E09-AA66-77E0BA76B59C}"/>
    <dgm:cxn modelId="{36B96BCD-4CD4-492F-921A-0E2E6D233A79}" type="presParOf" srcId="{1263AB7C-0476-44D8-B3D1-35001EFF1E4D}" destId="{F0EE20A7-C664-44A0-B00F-D34FF7A4BD64}" srcOrd="0" destOrd="0" presId="urn:microsoft.com/office/officeart/2005/8/layout/vList2"/>
    <dgm:cxn modelId="{AB028C32-3238-484B-8CD4-9DE4D4A98EAD}" type="presParOf" srcId="{1263AB7C-0476-44D8-B3D1-35001EFF1E4D}" destId="{501DD4E0-15E6-43E8-AFAD-A29A06A3B0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57E047-E7D7-4875-9ACF-EAF2D59698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6A9ABC-9947-48DB-A850-99ABEF641A7E}">
      <dgm:prSet phldrT="[Text]"/>
      <dgm:spPr/>
      <dgm:t>
        <a:bodyPr/>
        <a:lstStyle/>
        <a:p>
          <a:r>
            <a:rPr lang="es-ES" dirty="0"/>
            <a:t>Aplicación de los métodos de selección de características</a:t>
          </a:r>
        </a:p>
      </dgm:t>
    </dgm:pt>
    <dgm:pt modelId="{33E2F0B7-8DF2-4DEF-80B7-4D8304957414}" type="parTrans" cxnId="{75C753AD-2398-4C89-8E37-13FBACDF6C2E}">
      <dgm:prSet/>
      <dgm:spPr/>
      <dgm:t>
        <a:bodyPr/>
        <a:lstStyle/>
        <a:p>
          <a:endParaRPr lang="es-ES"/>
        </a:p>
      </dgm:t>
    </dgm:pt>
    <dgm:pt modelId="{D6637913-8AF1-47A6-8BBD-685CE7D100A0}" type="sibTrans" cxnId="{75C753AD-2398-4C89-8E37-13FBACDF6C2E}">
      <dgm:prSet/>
      <dgm:spPr/>
      <dgm:t>
        <a:bodyPr/>
        <a:lstStyle/>
        <a:p>
          <a:endParaRPr lang="es-ES"/>
        </a:p>
      </dgm:t>
    </dgm:pt>
    <dgm:pt modelId="{E41384DB-8DAF-4A7E-BB2E-8E6D053740C2}">
      <dgm:prSet phldrT="[Text]"/>
      <dgm:spPr/>
      <dgm:t>
        <a:bodyPr/>
        <a:lstStyle/>
        <a:p>
          <a:r>
            <a:rPr lang="es-ES" i="1" dirty="0"/>
            <a:t>Stratified k-fold</a:t>
          </a:r>
          <a:r>
            <a:rPr lang="es-ES" dirty="0"/>
            <a:t> (5 hojas):</a:t>
          </a:r>
        </a:p>
      </dgm:t>
    </dgm:pt>
    <dgm:pt modelId="{A49FA18F-9272-4DE6-9B4D-B380B3AFC731}" type="parTrans" cxnId="{B03F49B8-F8B9-4CC3-B2B5-E2461E145594}">
      <dgm:prSet/>
      <dgm:spPr/>
      <dgm:t>
        <a:bodyPr/>
        <a:lstStyle/>
        <a:p>
          <a:endParaRPr lang="es-ES"/>
        </a:p>
      </dgm:t>
    </dgm:pt>
    <dgm:pt modelId="{2DF2E278-5B1F-42E5-AC25-4A07B7BC3FA1}" type="sibTrans" cxnId="{B03F49B8-F8B9-4CC3-B2B5-E2461E145594}">
      <dgm:prSet/>
      <dgm:spPr/>
      <dgm:t>
        <a:bodyPr/>
        <a:lstStyle/>
        <a:p>
          <a:endParaRPr lang="es-ES"/>
        </a:p>
      </dgm:t>
    </dgm:pt>
    <dgm:pt modelId="{F7127039-6FCB-4CD2-B3F7-F1F4F20C6F10}">
      <dgm:prSet/>
      <dgm:spPr/>
      <dgm:t>
        <a:bodyPr/>
        <a:lstStyle/>
        <a:p>
          <a:r>
            <a:rPr lang="es-ES"/>
            <a:t>Conjunto de entrenamiento</a:t>
          </a:r>
          <a:endParaRPr lang="es-ES" dirty="0"/>
        </a:p>
      </dgm:t>
    </dgm:pt>
    <dgm:pt modelId="{D4EFC983-CF22-4668-AFB1-B4B9FB9D1022}" type="parTrans" cxnId="{F9D26C54-3914-4F47-8394-C443B64D521C}">
      <dgm:prSet/>
      <dgm:spPr/>
      <dgm:t>
        <a:bodyPr/>
        <a:lstStyle/>
        <a:p>
          <a:endParaRPr lang="es-ES"/>
        </a:p>
      </dgm:t>
    </dgm:pt>
    <dgm:pt modelId="{EEA27ADB-F285-491F-A64F-8607A7D74F9A}" type="sibTrans" cxnId="{F9D26C54-3914-4F47-8394-C443B64D521C}">
      <dgm:prSet/>
      <dgm:spPr/>
      <dgm:t>
        <a:bodyPr/>
        <a:lstStyle/>
        <a:p>
          <a:endParaRPr lang="es-ES"/>
        </a:p>
      </dgm:t>
    </dgm:pt>
    <dgm:pt modelId="{82C700EC-08C4-425A-8ADB-EEB9167DBCFE}">
      <dgm:prSet/>
      <dgm:spPr/>
      <dgm:t>
        <a:bodyPr/>
        <a:lstStyle/>
        <a:p>
          <a:r>
            <a:rPr lang="es-ES" dirty="0"/>
            <a:t>Conjunto de test</a:t>
          </a:r>
        </a:p>
      </dgm:t>
    </dgm:pt>
    <dgm:pt modelId="{334D485E-3186-4083-A475-7A5FE11CBC4A}" type="parTrans" cxnId="{F97CA4B5-732B-4B3E-A78D-7A23A75EA27D}">
      <dgm:prSet/>
      <dgm:spPr/>
      <dgm:t>
        <a:bodyPr/>
        <a:lstStyle/>
        <a:p>
          <a:endParaRPr lang="es-ES"/>
        </a:p>
      </dgm:t>
    </dgm:pt>
    <dgm:pt modelId="{A3F03BCD-455C-4C66-9494-EFC5EFD29EDC}" type="sibTrans" cxnId="{F97CA4B5-732B-4B3E-A78D-7A23A75EA27D}">
      <dgm:prSet/>
      <dgm:spPr/>
      <dgm:t>
        <a:bodyPr/>
        <a:lstStyle/>
        <a:p>
          <a:endParaRPr lang="es-ES"/>
        </a:p>
      </dgm:t>
    </dgm:pt>
    <dgm:pt modelId="{8B9E1400-8549-470A-947F-987874B723EC}">
      <dgm:prSet/>
      <dgm:spPr/>
      <dgm:t>
        <a:bodyPr/>
        <a:lstStyle/>
        <a:p>
          <a:r>
            <a:rPr lang="es-ES" i="1" dirty="0"/>
            <a:t>k-fold</a:t>
          </a:r>
          <a:r>
            <a:rPr lang="es-ES" dirty="0"/>
            <a:t> (10 hojas) al conjunto de entrenamiento:</a:t>
          </a:r>
        </a:p>
      </dgm:t>
    </dgm:pt>
    <dgm:pt modelId="{04150FB3-DBB3-49BB-989C-32CC1D4D50C7}" type="parTrans" cxnId="{625CFEBB-A883-4BB0-ACA8-D7A7BBC723AA}">
      <dgm:prSet/>
      <dgm:spPr/>
      <dgm:t>
        <a:bodyPr/>
        <a:lstStyle/>
        <a:p>
          <a:endParaRPr lang="es-ES"/>
        </a:p>
      </dgm:t>
    </dgm:pt>
    <dgm:pt modelId="{8630993F-8F5C-4AEF-ACAF-EA2D845DBBBD}" type="sibTrans" cxnId="{625CFEBB-A883-4BB0-ACA8-D7A7BBC723AA}">
      <dgm:prSet/>
      <dgm:spPr/>
      <dgm:t>
        <a:bodyPr/>
        <a:lstStyle/>
        <a:p>
          <a:endParaRPr lang="es-ES"/>
        </a:p>
      </dgm:t>
    </dgm:pt>
    <dgm:pt modelId="{AEB2A2E1-0D2C-466A-9EBB-3949D12CD58B}">
      <dgm:prSet/>
      <dgm:spPr/>
      <dgm:t>
        <a:bodyPr/>
        <a:lstStyle/>
        <a:p>
          <a:r>
            <a:rPr lang="es-ES"/>
            <a:t>Conjunto de entrenamiento</a:t>
          </a:r>
          <a:endParaRPr lang="es-ES" dirty="0"/>
        </a:p>
      </dgm:t>
    </dgm:pt>
    <dgm:pt modelId="{746258CE-EFB9-452C-B18E-3273F5212D4D}" type="parTrans" cxnId="{82F3F62E-F18A-4766-8E30-D4683480E3A1}">
      <dgm:prSet/>
      <dgm:spPr/>
      <dgm:t>
        <a:bodyPr/>
        <a:lstStyle/>
        <a:p>
          <a:endParaRPr lang="es-ES"/>
        </a:p>
      </dgm:t>
    </dgm:pt>
    <dgm:pt modelId="{5B1C8F29-42D9-4317-9CF9-45CE5AA9E808}" type="sibTrans" cxnId="{82F3F62E-F18A-4766-8E30-D4683480E3A1}">
      <dgm:prSet/>
      <dgm:spPr/>
      <dgm:t>
        <a:bodyPr/>
        <a:lstStyle/>
        <a:p>
          <a:endParaRPr lang="es-ES"/>
        </a:p>
      </dgm:t>
    </dgm:pt>
    <dgm:pt modelId="{DAC47824-E6ED-4291-B17A-DFDB76185D84}">
      <dgm:prSet/>
      <dgm:spPr/>
      <dgm:t>
        <a:bodyPr/>
        <a:lstStyle/>
        <a:p>
          <a:r>
            <a:rPr lang="es-ES"/>
            <a:t>Conjunto de validación</a:t>
          </a:r>
          <a:endParaRPr lang="es-ES" dirty="0"/>
        </a:p>
      </dgm:t>
    </dgm:pt>
    <dgm:pt modelId="{1F4ECDF5-8AE5-43FB-8CFA-4B690DF63CA6}" type="parTrans" cxnId="{5FC9695D-922C-4281-B35F-6A12FBF573F6}">
      <dgm:prSet/>
      <dgm:spPr/>
      <dgm:t>
        <a:bodyPr/>
        <a:lstStyle/>
        <a:p>
          <a:endParaRPr lang="es-ES"/>
        </a:p>
      </dgm:t>
    </dgm:pt>
    <dgm:pt modelId="{54C8F453-E47B-495E-B99E-FE90F3D61B80}" type="sibTrans" cxnId="{5FC9695D-922C-4281-B35F-6A12FBF573F6}">
      <dgm:prSet/>
      <dgm:spPr/>
      <dgm:t>
        <a:bodyPr/>
        <a:lstStyle/>
        <a:p>
          <a:endParaRPr lang="es-ES"/>
        </a:p>
      </dgm:t>
    </dgm:pt>
    <dgm:pt modelId="{FA3F85AC-97CB-4B5A-B29E-EBFB3BEF8A28}">
      <dgm:prSet/>
      <dgm:spPr/>
      <dgm:t>
        <a:bodyPr/>
        <a:lstStyle/>
        <a:p>
          <a:r>
            <a:rPr lang="es-ES" dirty="0"/>
            <a:t>Algoritmos de aprendizaje:</a:t>
          </a:r>
        </a:p>
      </dgm:t>
    </dgm:pt>
    <dgm:pt modelId="{B2F54877-E877-453D-BAE6-859D65C0F91E}" type="parTrans" cxnId="{504D6292-C1F3-4EBC-9064-AB5CC6DBF418}">
      <dgm:prSet/>
      <dgm:spPr/>
      <dgm:t>
        <a:bodyPr/>
        <a:lstStyle/>
        <a:p>
          <a:endParaRPr lang="es-ES"/>
        </a:p>
      </dgm:t>
    </dgm:pt>
    <dgm:pt modelId="{13C394F2-E5AA-487D-8FD8-3C0743C1D876}" type="sibTrans" cxnId="{504D6292-C1F3-4EBC-9064-AB5CC6DBF418}">
      <dgm:prSet/>
      <dgm:spPr/>
      <dgm:t>
        <a:bodyPr/>
        <a:lstStyle/>
        <a:p>
          <a:endParaRPr lang="es-ES"/>
        </a:p>
      </dgm:t>
    </dgm:pt>
    <dgm:pt modelId="{E153BBB6-8A46-4913-8AA1-4BA5587C5229}">
      <dgm:prSet/>
      <dgm:spPr/>
      <dgm:t>
        <a:bodyPr/>
        <a:lstStyle/>
        <a:p>
          <a:r>
            <a:rPr lang="es-ES" i="1"/>
            <a:t>k Neighbours Classifier</a:t>
          </a:r>
          <a:endParaRPr lang="es-ES" i="1" dirty="0"/>
        </a:p>
      </dgm:t>
    </dgm:pt>
    <dgm:pt modelId="{DE6BAC64-2489-46D3-B472-5026720C61F7}" type="parTrans" cxnId="{7890FF7B-7B42-4CA1-AC75-1ACD10F4D1DF}">
      <dgm:prSet/>
      <dgm:spPr/>
      <dgm:t>
        <a:bodyPr/>
        <a:lstStyle/>
        <a:p>
          <a:endParaRPr lang="es-ES"/>
        </a:p>
      </dgm:t>
    </dgm:pt>
    <dgm:pt modelId="{A05B7C53-57A3-4687-AE08-8193C7251FEE}" type="sibTrans" cxnId="{7890FF7B-7B42-4CA1-AC75-1ACD10F4D1DF}">
      <dgm:prSet/>
      <dgm:spPr/>
      <dgm:t>
        <a:bodyPr/>
        <a:lstStyle/>
        <a:p>
          <a:endParaRPr lang="es-ES"/>
        </a:p>
      </dgm:t>
    </dgm:pt>
    <dgm:pt modelId="{CA579BD5-2F6B-4958-BEDB-AA897591D2EA}">
      <dgm:prSet/>
      <dgm:spPr/>
      <dgm:t>
        <a:bodyPr/>
        <a:lstStyle/>
        <a:p>
          <a:r>
            <a:rPr lang="es-ES" i="1"/>
            <a:t>Decision Tree Classifier</a:t>
          </a:r>
          <a:endParaRPr lang="es-ES" i="1" dirty="0"/>
        </a:p>
      </dgm:t>
    </dgm:pt>
    <dgm:pt modelId="{77CE5FBA-8575-422C-876F-EF2F245B5FD5}" type="parTrans" cxnId="{B9E06916-BBFC-4A13-AA11-40CC0F6DDD4D}">
      <dgm:prSet/>
      <dgm:spPr/>
      <dgm:t>
        <a:bodyPr/>
        <a:lstStyle/>
        <a:p>
          <a:endParaRPr lang="es-ES"/>
        </a:p>
      </dgm:t>
    </dgm:pt>
    <dgm:pt modelId="{05F6FA77-0110-467F-B383-4CBC40B0FEF4}" type="sibTrans" cxnId="{B9E06916-BBFC-4A13-AA11-40CC0F6DDD4D}">
      <dgm:prSet/>
      <dgm:spPr/>
      <dgm:t>
        <a:bodyPr/>
        <a:lstStyle/>
        <a:p>
          <a:endParaRPr lang="es-ES"/>
        </a:p>
      </dgm:t>
    </dgm:pt>
    <dgm:pt modelId="{E0774661-6575-4571-BE72-B684109ADBFF}">
      <dgm:prSet/>
      <dgm:spPr/>
      <dgm:t>
        <a:bodyPr/>
        <a:lstStyle/>
        <a:p>
          <a:r>
            <a:rPr lang="es-ES" i="1"/>
            <a:t>Support Vector Classifier</a:t>
          </a:r>
          <a:endParaRPr lang="es-ES" i="1" dirty="0"/>
        </a:p>
      </dgm:t>
    </dgm:pt>
    <dgm:pt modelId="{38FFBA40-395A-4802-9A81-2038356BD9E1}" type="parTrans" cxnId="{064285B7-2DED-489E-8862-5988A955A17E}">
      <dgm:prSet/>
      <dgm:spPr/>
      <dgm:t>
        <a:bodyPr/>
        <a:lstStyle/>
        <a:p>
          <a:endParaRPr lang="es-ES"/>
        </a:p>
      </dgm:t>
    </dgm:pt>
    <dgm:pt modelId="{D8B351CB-8936-4C1A-9E4B-37397BA9F68A}" type="sibTrans" cxnId="{064285B7-2DED-489E-8862-5988A955A17E}">
      <dgm:prSet/>
      <dgm:spPr/>
      <dgm:t>
        <a:bodyPr/>
        <a:lstStyle/>
        <a:p>
          <a:endParaRPr lang="es-ES"/>
        </a:p>
      </dgm:t>
    </dgm:pt>
    <dgm:pt modelId="{B5206178-CD02-457E-8BCA-789FB603346C}" type="pres">
      <dgm:prSet presAssocID="{2E57E047-E7D7-4875-9ACF-EAF2D59698ED}" presName="linear" presStyleCnt="0">
        <dgm:presLayoutVars>
          <dgm:animLvl val="lvl"/>
          <dgm:resizeHandles val="exact"/>
        </dgm:presLayoutVars>
      </dgm:prSet>
      <dgm:spPr/>
    </dgm:pt>
    <dgm:pt modelId="{04049241-6315-43C9-94B2-979D585DBA11}" type="pres">
      <dgm:prSet presAssocID="{DE6A9ABC-9947-48DB-A850-99ABEF641A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518CEA-9490-4FC7-93AF-F943C0DB2E88}" type="pres">
      <dgm:prSet presAssocID="{D6637913-8AF1-47A6-8BBD-685CE7D100A0}" presName="spacer" presStyleCnt="0"/>
      <dgm:spPr/>
    </dgm:pt>
    <dgm:pt modelId="{397D40D6-8C57-4378-9249-A0ACD39EEADD}" type="pres">
      <dgm:prSet presAssocID="{E41384DB-8DAF-4A7E-BB2E-8E6D053740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97BE8B-8CA7-4BF5-AF89-33C57C60C94B}" type="pres">
      <dgm:prSet presAssocID="{E41384DB-8DAF-4A7E-BB2E-8E6D053740C2}" presName="childText" presStyleLbl="revTx" presStyleIdx="0" presStyleCnt="3">
        <dgm:presLayoutVars>
          <dgm:bulletEnabled val="1"/>
        </dgm:presLayoutVars>
      </dgm:prSet>
      <dgm:spPr/>
    </dgm:pt>
    <dgm:pt modelId="{F6011614-71A0-4B39-8776-5C92BA479C0D}" type="pres">
      <dgm:prSet presAssocID="{8B9E1400-8549-470A-947F-987874B723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5A807C-9A84-4E02-B576-76B59302DAF8}" type="pres">
      <dgm:prSet presAssocID="{8B9E1400-8549-470A-947F-987874B723EC}" presName="childText" presStyleLbl="revTx" presStyleIdx="1" presStyleCnt="3">
        <dgm:presLayoutVars>
          <dgm:bulletEnabled val="1"/>
        </dgm:presLayoutVars>
      </dgm:prSet>
      <dgm:spPr/>
    </dgm:pt>
    <dgm:pt modelId="{9682D4CE-84B9-4355-94AA-F23269080FD5}" type="pres">
      <dgm:prSet presAssocID="{FA3F85AC-97CB-4B5A-B29E-EBFB3BEF8A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357BA32-CF84-4497-BF0B-C75D933117DC}" type="pres">
      <dgm:prSet presAssocID="{FA3F85AC-97CB-4B5A-B29E-EBFB3BEF8A2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64E3E02-BABE-40FC-934D-791B63CA215D}" type="presOf" srcId="{8B9E1400-8549-470A-947F-987874B723EC}" destId="{F6011614-71A0-4B39-8776-5C92BA479C0D}" srcOrd="0" destOrd="0" presId="urn:microsoft.com/office/officeart/2005/8/layout/vList2"/>
    <dgm:cxn modelId="{C2F51812-78D3-41BB-B70C-F7FFA5E17276}" type="presOf" srcId="{DE6A9ABC-9947-48DB-A850-99ABEF641A7E}" destId="{04049241-6315-43C9-94B2-979D585DBA11}" srcOrd="0" destOrd="0" presId="urn:microsoft.com/office/officeart/2005/8/layout/vList2"/>
    <dgm:cxn modelId="{B9E06916-BBFC-4A13-AA11-40CC0F6DDD4D}" srcId="{FA3F85AC-97CB-4B5A-B29E-EBFB3BEF8A28}" destId="{CA579BD5-2F6B-4958-BEDB-AA897591D2EA}" srcOrd="1" destOrd="0" parTransId="{77CE5FBA-8575-422C-876F-EF2F245B5FD5}" sibTransId="{05F6FA77-0110-467F-B383-4CBC40B0FEF4}"/>
    <dgm:cxn modelId="{82F3F62E-F18A-4766-8E30-D4683480E3A1}" srcId="{8B9E1400-8549-470A-947F-987874B723EC}" destId="{AEB2A2E1-0D2C-466A-9EBB-3949D12CD58B}" srcOrd="0" destOrd="0" parTransId="{746258CE-EFB9-452C-B18E-3273F5212D4D}" sibTransId="{5B1C8F29-42D9-4317-9CF9-45CE5AA9E808}"/>
    <dgm:cxn modelId="{3F4FD53C-5DE6-4CC8-90CE-BF3876D1702D}" type="presOf" srcId="{E41384DB-8DAF-4A7E-BB2E-8E6D053740C2}" destId="{397D40D6-8C57-4378-9249-A0ACD39EEADD}" srcOrd="0" destOrd="0" presId="urn:microsoft.com/office/officeart/2005/8/layout/vList2"/>
    <dgm:cxn modelId="{5FC9695D-922C-4281-B35F-6A12FBF573F6}" srcId="{8B9E1400-8549-470A-947F-987874B723EC}" destId="{DAC47824-E6ED-4291-B17A-DFDB76185D84}" srcOrd="1" destOrd="0" parTransId="{1F4ECDF5-8AE5-43FB-8CFA-4B690DF63CA6}" sibTransId="{54C8F453-E47B-495E-B99E-FE90F3D61B80}"/>
    <dgm:cxn modelId="{21CFD349-7671-49C5-B878-C2B990E072DF}" type="presOf" srcId="{CA579BD5-2F6B-4958-BEDB-AA897591D2EA}" destId="{6357BA32-CF84-4497-BF0B-C75D933117DC}" srcOrd="0" destOrd="1" presId="urn:microsoft.com/office/officeart/2005/8/layout/vList2"/>
    <dgm:cxn modelId="{F9D26C54-3914-4F47-8394-C443B64D521C}" srcId="{E41384DB-8DAF-4A7E-BB2E-8E6D053740C2}" destId="{F7127039-6FCB-4CD2-B3F7-F1F4F20C6F10}" srcOrd="0" destOrd="0" parTransId="{D4EFC983-CF22-4668-AFB1-B4B9FB9D1022}" sibTransId="{EEA27ADB-F285-491F-A64F-8607A7D74F9A}"/>
    <dgm:cxn modelId="{7890FF7B-7B42-4CA1-AC75-1ACD10F4D1DF}" srcId="{FA3F85AC-97CB-4B5A-B29E-EBFB3BEF8A28}" destId="{E153BBB6-8A46-4913-8AA1-4BA5587C5229}" srcOrd="0" destOrd="0" parTransId="{DE6BAC64-2489-46D3-B472-5026720C61F7}" sibTransId="{A05B7C53-57A3-4687-AE08-8193C7251FEE}"/>
    <dgm:cxn modelId="{7114B184-32EE-4BD9-8A5D-DB9E1D76869C}" type="presOf" srcId="{F7127039-6FCB-4CD2-B3F7-F1F4F20C6F10}" destId="{4097BE8B-8CA7-4BF5-AF89-33C57C60C94B}" srcOrd="0" destOrd="0" presId="urn:microsoft.com/office/officeart/2005/8/layout/vList2"/>
    <dgm:cxn modelId="{504D6292-C1F3-4EBC-9064-AB5CC6DBF418}" srcId="{2E57E047-E7D7-4875-9ACF-EAF2D59698ED}" destId="{FA3F85AC-97CB-4B5A-B29E-EBFB3BEF8A28}" srcOrd="3" destOrd="0" parTransId="{B2F54877-E877-453D-BAE6-859D65C0F91E}" sibTransId="{13C394F2-E5AA-487D-8FD8-3C0743C1D876}"/>
    <dgm:cxn modelId="{E84D3D9B-BC9D-46F2-8D56-8C5F68AEEE68}" type="presOf" srcId="{2E57E047-E7D7-4875-9ACF-EAF2D59698ED}" destId="{B5206178-CD02-457E-8BCA-789FB603346C}" srcOrd="0" destOrd="0" presId="urn:microsoft.com/office/officeart/2005/8/layout/vList2"/>
    <dgm:cxn modelId="{71521DAA-C159-411C-B5C6-A0C1E762B645}" type="presOf" srcId="{AEB2A2E1-0D2C-466A-9EBB-3949D12CD58B}" destId="{625A807C-9A84-4E02-B576-76B59302DAF8}" srcOrd="0" destOrd="0" presId="urn:microsoft.com/office/officeart/2005/8/layout/vList2"/>
    <dgm:cxn modelId="{75C753AD-2398-4C89-8E37-13FBACDF6C2E}" srcId="{2E57E047-E7D7-4875-9ACF-EAF2D59698ED}" destId="{DE6A9ABC-9947-48DB-A850-99ABEF641A7E}" srcOrd="0" destOrd="0" parTransId="{33E2F0B7-8DF2-4DEF-80B7-4D8304957414}" sibTransId="{D6637913-8AF1-47A6-8BBD-685CE7D100A0}"/>
    <dgm:cxn modelId="{FDCE83AE-BB56-4525-954F-D6E61BDBC54E}" type="presOf" srcId="{DAC47824-E6ED-4291-B17A-DFDB76185D84}" destId="{625A807C-9A84-4E02-B576-76B59302DAF8}" srcOrd="0" destOrd="1" presId="urn:microsoft.com/office/officeart/2005/8/layout/vList2"/>
    <dgm:cxn modelId="{F97CA4B5-732B-4B3E-A78D-7A23A75EA27D}" srcId="{E41384DB-8DAF-4A7E-BB2E-8E6D053740C2}" destId="{82C700EC-08C4-425A-8ADB-EEB9167DBCFE}" srcOrd="1" destOrd="0" parTransId="{334D485E-3186-4083-A475-7A5FE11CBC4A}" sibTransId="{A3F03BCD-455C-4C66-9494-EFC5EFD29EDC}"/>
    <dgm:cxn modelId="{064285B7-2DED-489E-8862-5988A955A17E}" srcId="{FA3F85AC-97CB-4B5A-B29E-EBFB3BEF8A28}" destId="{E0774661-6575-4571-BE72-B684109ADBFF}" srcOrd="2" destOrd="0" parTransId="{38FFBA40-395A-4802-9A81-2038356BD9E1}" sibTransId="{D8B351CB-8936-4C1A-9E4B-37397BA9F68A}"/>
    <dgm:cxn modelId="{B03F49B8-F8B9-4CC3-B2B5-E2461E145594}" srcId="{2E57E047-E7D7-4875-9ACF-EAF2D59698ED}" destId="{E41384DB-8DAF-4A7E-BB2E-8E6D053740C2}" srcOrd="1" destOrd="0" parTransId="{A49FA18F-9272-4DE6-9B4D-B380B3AFC731}" sibTransId="{2DF2E278-5B1F-42E5-AC25-4A07B7BC3FA1}"/>
    <dgm:cxn modelId="{5D85BAB9-5BD7-40B0-A817-007A6CB64157}" type="presOf" srcId="{E153BBB6-8A46-4913-8AA1-4BA5587C5229}" destId="{6357BA32-CF84-4497-BF0B-C75D933117DC}" srcOrd="0" destOrd="0" presId="urn:microsoft.com/office/officeart/2005/8/layout/vList2"/>
    <dgm:cxn modelId="{3F8604BB-D508-4972-B973-7556FF441E4F}" type="presOf" srcId="{E0774661-6575-4571-BE72-B684109ADBFF}" destId="{6357BA32-CF84-4497-BF0B-C75D933117DC}" srcOrd="0" destOrd="2" presId="urn:microsoft.com/office/officeart/2005/8/layout/vList2"/>
    <dgm:cxn modelId="{625CFEBB-A883-4BB0-ACA8-D7A7BBC723AA}" srcId="{2E57E047-E7D7-4875-9ACF-EAF2D59698ED}" destId="{8B9E1400-8549-470A-947F-987874B723EC}" srcOrd="2" destOrd="0" parTransId="{04150FB3-DBB3-49BB-989C-32CC1D4D50C7}" sibTransId="{8630993F-8F5C-4AEF-ACAF-EA2D845DBBBD}"/>
    <dgm:cxn modelId="{2FC26ED8-C11C-4B2B-8C30-1476864FD254}" type="presOf" srcId="{FA3F85AC-97CB-4B5A-B29E-EBFB3BEF8A28}" destId="{9682D4CE-84B9-4355-94AA-F23269080FD5}" srcOrd="0" destOrd="0" presId="urn:microsoft.com/office/officeart/2005/8/layout/vList2"/>
    <dgm:cxn modelId="{1940A0F8-2CCF-42F9-98C4-2710CDA90DDB}" type="presOf" srcId="{82C700EC-08C4-425A-8ADB-EEB9167DBCFE}" destId="{4097BE8B-8CA7-4BF5-AF89-33C57C60C94B}" srcOrd="0" destOrd="1" presId="urn:microsoft.com/office/officeart/2005/8/layout/vList2"/>
    <dgm:cxn modelId="{AB38DAF2-AC79-4D79-925E-C043AE5E20CE}" type="presParOf" srcId="{B5206178-CD02-457E-8BCA-789FB603346C}" destId="{04049241-6315-43C9-94B2-979D585DBA11}" srcOrd="0" destOrd="0" presId="urn:microsoft.com/office/officeart/2005/8/layout/vList2"/>
    <dgm:cxn modelId="{82FE0D18-2E32-4A70-A071-E90778DCE02C}" type="presParOf" srcId="{B5206178-CD02-457E-8BCA-789FB603346C}" destId="{54518CEA-9490-4FC7-93AF-F943C0DB2E88}" srcOrd="1" destOrd="0" presId="urn:microsoft.com/office/officeart/2005/8/layout/vList2"/>
    <dgm:cxn modelId="{C77065FD-FA48-4381-A41A-1CE2A132A894}" type="presParOf" srcId="{B5206178-CD02-457E-8BCA-789FB603346C}" destId="{397D40D6-8C57-4378-9249-A0ACD39EEADD}" srcOrd="2" destOrd="0" presId="urn:microsoft.com/office/officeart/2005/8/layout/vList2"/>
    <dgm:cxn modelId="{45C9C6B0-8FBE-44E5-8DA6-AB34D34DC652}" type="presParOf" srcId="{B5206178-CD02-457E-8BCA-789FB603346C}" destId="{4097BE8B-8CA7-4BF5-AF89-33C57C60C94B}" srcOrd="3" destOrd="0" presId="urn:microsoft.com/office/officeart/2005/8/layout/vList2"/>
    <dgm:cxn modelId="{A77DA4DA-2FE4-42E1-8302-9D0A5FD22D4C}" type="presParOf" srcId="{B5206178-CD02-457E-8BCA-789FB603346C}" destId="{F6011614-71A0-4B39-8776-5C92BA479C0D}" srcOrd="4" destOrd="0" presId="urn:microsoft.com/office/officeart/2005/8/layout/vList2"/>
    <dgm:cxn modelId="{46C95D16-0520-4F0B-B68C-2D08C0AC8F69}" type="presParOf" srcId="{B5206178-CD02-457E-8BCA-789FB603346C}" destId="{625A807C-9A84-4E02-B576-76B59302DAF8}" srcOrd="5" destOrd="0" presId="urn:microsoft.com/office/officeart/2005/8/layout/vList2"/>
    <dgm:cxn modelId="{542833D7-C9C5-4611-9603-E37604ED74B3}" type="presParOf" srcId="{B5206178-CD02-457E-8BCA-789FB603346C}" destId="{9682D4CE-84B9-4355-94AA-F23269080FD5}" srcOrd="6" destOrd="0" presId="urn:microsoft.com/office/officeart/2005/8/layout/vList2"/>
    <dgm:cxn modelId="{0DA9475A-7232-40CC-901E-ACDF8B9C4444}" type="presParOf" srcId="{B5206178-CD02-457E-8BCA-789FB603346C}" destId="{6357BA32-CF84-4497-BF0B-C75D933117D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BAE8DE-B699-4655-B240-68B68DC584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376EC5-1656-4145-9D0E-2A6B89428762}">
      <dgm:prSet phldrT="[Text]" custT="1"/>
      <dgm:spPr/>
      <dgm:t>
        <a:bodyPr/>
        <a:lstStyle/>
        <a:p>
          <a:r>
            <a:rPr lang="es-ES" sz="2000" dirty="0"/>
            <a:t>Exactitud (</a:t>
          </a:r>
          <a:r>
            <a:rPr lang="es-ES" sz="2000" i="1" dirty="0"/>
            <a:t>accuracy</a:t>
          </a:r>
          <a:r>
            <a:rPr lang="es-ES" sz="2000" dirty="0"/>
            <a:t>)</a:t>
          </a:r>
        </a:p>
      </dgm:t>
    </dgm:pt>
    <dgm:pt modelId="{CD18FC64-DA4A-478C-B614-1AD680E1A494}" type="parTrans" cxnId="{7F5B6110-53A1-47DB-B126-21984B0489CF}">
      <dgm:prSet/>
      <dgm:spPr/>
      <dgm:t>
        <a:bodyPr/>
        <a:lstStyle/>
        <a:p>
          <a:endParaRPr lang="es-ES" sz="1200"/>
        </a:p>
      </dgm:t>
    </dgm:pt>
    <dgm:pt modelId="{095ED439-01DA-49F0-8981-712D617BED40}" type="sibTrans" cxnId="{7F5B6110-53A1-47DB-B126-21984B0489CF}">
      <dgm:prSet/>
      <dgm:spPr/>
      <dgm:t>
        <a:bodyPr/>
        <a:lstStyle/>
        <a:p>
          <a:endParaRPr lang="es-ES" sz="1200"/>
        </a:p>
      </dgm:t>
    </dgm:pt>
    <dgm:pt modelId="{E0049A97-05C7-4298-ACAF-27964365BE7E}">
      <dgm:prSet phldrT="[Text]" custT="1"/>
      <dgm:spPr/>
      <dgm:t>
        <a:bodyPr/>
        <a:lstStyle/>
        <a:p>
          <a:r>
            <a:rPr lang="es-ES" sz="2000" dirty="0"/>
            <a:t>Precisión (</a:t>
          </a:r>
          <a:r>
            <a:rPr lang="es-ES" sz="2000" i="1" dirty="0" err="1"/>
            <a:t>precision</a:t>
          </a:r>
          <a:r>
            <a:rPr lang="es-ES" sz="2000" dirty="0"/>
            <a:t>)</a:t>
          </a:r>
        </a:p>
      </dgm:t>
    </dgm:pt>
    <dgm:pt modelId="{2B75860A-D934-4220-B926-E2390E3D9DBB}" type="parTrans" cxnId="{8D5D05AE-D552-4E4C-8397-6C247937AD14}">
      <dgm:prSet/>
      <dgm:spPr/>
      <dgm:t>
        <a:bodyPr/>
        <a:lstStyle/>
        <a:p>
          <a:endParaRPr lang="es-ES" sz="1200"/>
        </a:p>
      </dgm:t>
    </dgm:pt>
    <dgm:pt modelId="{07EB1622-253A-43E5-AD8C-65606119471D}" type="sibTrans" cxnId="{8D5D05AE-D552-4E4C-8397-6C247937AD14}">
      <dgm:prSet/>
      <dgm:spPr/>
      <dgm:t>
        <a:bodyPr/>
        <a:lstStyle/>
        <a:p>
          <a:endParaRPr lang="es-ES" sz="1200"/>
        </a:p>
      </dgm:t>
    </dgm:pt>
    <dgm:pt modelId="{2426E66D-8908-45E3-A159-E20A74E4719A}">
      <dgm:prSet phldrT="[Text]" custT="1"/>
      <dgm:spPr/>
      <dgm:t>
        <a:bodyPr/>
        <a:lstStyle/>
        <a:p>
          <a:r>
            <a:rPr lang="es-ES" sz="2000" dirty="0"/>
            <a:t>Exhaustividad (</a:t>
          </a:r>
          <a:r>
            <a:rPr lang="es-ES" sz="2000" i="1" dirty="0"/>
            <a:t>recall</a:t>
          </a:r>
          <a:r>
            <a:rPr lang="es-ES" sz="2000" dirty="0"/>
            <a:t>)</a:t>
          </a:r>
        </a:p>
      </dgm:t>
    </dgm:pt>
    <dgm:pt modelId="{53EC3A49-96E0-4FBC-94F9-85A3CACC1539}" type="parTrans" cxnId="{AD02050A-3F53-4509-B88D-F773C421C4CB}">
      <dgm:prSet/>
      <dgm:spPr/>
      <dgm:t>
        <a:bodyPr/>
        <a:lstStyle/>
        <a:p>
          <a:endParaRPr lang="es-ES" sz="1200"/>
        </a:p>
      </dgm:t>
    </dgm:pt>
    <dgm:pt modelId="{3E819D25-0E4A-41D0-A49D-B21A952AF70C}" type="sibTrans" cxnId="{AD02050A-3F53-4509-B88D-F773C421C4CB}">
      <dgm:prSet/>
      <dgm:spPr/>
      <dgm:t>
        <a:bodyPr/>
        <a:lstStyle/>
        <a:p>
          <a:endParaRPr lang="es-ES" sz="1200"/>
        </a:p>
      </dgm:t>
    </dgm:pt>
    <dgm:pt modelId="{9C331E8A-6317-4795-8EB5-2A3968F58944}" type="pres">
      <dgm:prSet presAssocID="{F8BAE8DE-B699-4655-B240-68B68DC584B6}" presName="linear" presStyleCnt="0">
        <dgm:presLayoutVars>
          <dgm:animLvl val="lvl"/>
          <dgm:resizeHandles val="exact"/>
        </dgm:presLayoutVars>
      </dgm:prSet>
      <dgm:spPr/>
    </dgm:pt>
    <dgm:pt modelId="{12CF239C-B37B-4178-A710-77C49BA49B83}" type="pres">
      <dgm:prSet presAssocID="{9A376EC5-1656-4145-9D0E-2A6B89428762}" presName="parentText" presStyleLbl="node1" presStyleIdx="0" presStyleCnt="3" custScaleY="48018" custLinFactY="-211260" custLinFactNeighborX="1671" custLinFactNeighborY="-300000">
        <dgm:presLayoutVars>
          <dgm:chMax val="0"/>
          <dgm:bulletEnabled val="1"/>
        </dgm:presLayoutVars>
      </dgm:prSet>
      <dgm:spPr/>
    </dgm:pt>
    <dgm:pt modelId="{4807E2B9-7FE3-475C-93FB-FD0C406BFDAC}" type="pres">
      <dgm:prSet presAssocID="{095ED439-01DA-49F0-8981-712D617BED40}" presName="spacer" presStyleCnt="0"/>
      <dgm:spPr/>
    </dgm:pt>
    <dgm:pt modelId="{0167DA68-8B20-4FC7-B762-405FAC3C0AE3}" type="pres">
      <dgm:prSet presAssocID="{E0049A97-05C7-4298-ACAF-27964365BE7E}" presName="parentText" presStyleLbl="node1" presStyleIdx="1" presStyleCnt="3" custScaleY="42668">
        <dgm:presLayoutVars>
          <dgm:chMax val="0"/>
          <dgm:bulletEnabled val="1"/>
        </dgm:presLayoutVars>
      </dgm:prSet>
      <dgm:spPr/>
    </dgm:pt>
    <dgm:pt modelId="{64FB5A70-9FAF-4B29-A67C-3CA2AEFFA930}" type="pres">
      <dgm:prSet presAssocID="{07EB1622-253A-43E5-AD8C-65606119471D}" presName="spacer" presStyleCnt="0"/>
      <dgm:spPr/>
    </dgm:pt>
    <dgm:pt modelId="{7B7C158A-79DF-4BB2-BBFA-1D314054BBCD}" type="pres">
      <dgm:prSet presAssocID="{2426E66D-8908-45E3-A159-E20A74E4719A}" presName="parentText" presStyleLbl="node1" presStyleIdx="2" presStyleCnt="3" custScaleY="39500" custLinFactY="87498" custLinFactNeighborX="716" custLinFactNeighborY="100000">
        <dgm:presLayoutVars>
          <dgm:chMax val="0"/>
          <dgm:bulletEnabled val="1"/>
        </dgm:presLayoutVars>
      </dgm:prSet>
      <dgm:spPr/>
    </dgm:pt>
  </dgm:ptLst>
  <dgm:cxnLst>
    <dgm:cxn modelId="{AD02050A-3F53-4509-B88D-F773C421C4CB}" srcId="{F8BAE8DE-B699-4655-B240-68B68DC584B6}" destId="{2426E66D-8908-45E3-A159-E20A74E4719A}" srcOrd="2" destOrd="0" parTransId="{53EC3A49-96E0-4FBC-94F9-85A3CACC1539}" sibTransId="{3E819D25-0E4A-41D0-A49D-B21A952AF70C}"/>
    <dgm:cxn modelId="{7F5B6110-53A1-47DB-B126-21984B0489CF}" srcId="{F8BAE8DE-B699-4655-B240-68B68DC584B6}" destId="{9A376EC5-1656-4145-9D0E-2A6B89428762}" srcOrd="0" destOrd="0" parTransId="{CD18FC64-DA4A-478C-B614-1AD680E1A494}" sibTransId="{095ED439-01DA-49F0-8981-712D617BED40}"/>
    <dgm:cxn modelId="{88907434-FC31-443A-B94A-CFF188AAF3C8}" type="presOf" srcId="{9A376EC5-1656-4145-9D0E-2A6B89428762}" destId="{12CF239C-B37B-4178-A710-77C49BA49B83}" srcOrd="0" destOrd="0" presId="urn:microsoft.com/office/officeart/2005/8/layout/vList2"/>
    <dgm:cxn modelId="{1EA69C42-B629-47FE-BDC6-D785717A9337}" type="presOf" srcId="{E0049A97-05C7-4298-ACAF-27964365BE7E}" destId="{0167DA68-8B20-4FC7-B762-405FAC3C0AE3}" srcOrd="0" destOrd="0" presId="urn:microsoft.com/office/officeart/2005/8/layout/vList2"/>
    <dgm:cxn modelId="{72233B4F-A56D-4D8D-9201-45D30C06CCCE}" type="presOf" srcId="{2426E66D-8908-45E3-A159-E20A74E4719A}" destId="{7B7C158A-79DF-4BB2-BBFA-1D314054BBCD}" srcOrd="0" destOrd="0" presId="urn:microsoft.com/office/officeart/2005/8/layout/vList2"/>
    <dgm:cxn modelId="{C962D498-0AB5-4ED4-816B-3C6B522C0C93}" type="presOf" srcId="{F8BAE8DE-B699-4655-B240-68B68DC584B6}" destId="{9C331E8A-6317-4795-8EB5-2A3968F58944}" srcOrd="0" destOrd="0" presId="urn:microsoft.com/office/officeart/2005/8/layout/vList2"/>
    <dgm:cxn modelId="{8D5D05AE-D552-4E4C-8397-6C247937AD14}" srcId="{F8BAE8DE-B699-4655-B240-68B68DC584B6}" destId="{E0049A97-05C7-4298-ACAF-27964365BE7E}" srcOrd="1" destOrd="0" parTransId="{2B75860A-D934-4220-B926-E2390E3D9DBB}" sibTransId="{07EB1622-253A-43E5-AD8C-65606119471D}"/>
    <dgm:cxn modelId="{11592AFC-3F0A-4604-8B22-1004DCCECF14}" type="presParOf" srcId="{9C331E8A-6317-4795-8EB5-2A3968F58944}" destId="{12CF239C-B37B-4178-A710-77C49BA49B83}" srcOrd="0" destOrd="0" presId="urn:microsoft.com/office/officeart/2005/8/layout/vList2"/>
    <dgm:cxn modelId="{DBBFE760-D83D-4A09-BCA5-5A275A502E24}" type="presParOf" srcId="{9C331E8A-6317-4795-8EB5-2A3968F58944}" destId="{4807E2B9-7FE3-475C-93FB-FD0C406BFDAC}" srcOrd="1" destOrd="0" presId="urn:microsoft.com/office/officeart/2005/8/layout/vList2"/>
    <dgm:cxn modelId="{4E625BFC-8179-4C30-8DAE-5B6E8B3BAEA0}" type="presParOf" srcId="{9C331E8A-6317-4795-8EB5-2A3968F58944}" destId="{0167DA68-8B20-4FC7-B762-405FAC3C0AE3}" srcOrd="2" destOrd="0" presId="urn:microsoft.com/office/officeart/2005/8/layout/vList2"/>
    <dgm:cxn modelId="{C78118C2-8B00-49B8-B3AD-C3EBFE40F516}" type="presParOf" srcId="{9C331E8A-6317-4795-8EB5-2A3968F58944}" destId="{64FB5A70-9FAF-4B29-A67C-3CA2AEFFA930}" srcOrd="3" destOrd="0" presId="urn:microsoft.com/office/officeart/2005/8/layout/vList2"/>
    <dgm:cxn modelId="{0A630689-135B-4B01-B110-F6443D6A51EA}" type="presParOf" srcId="{9C331E8A-6317-4795-8EB5-2A3968F58944}" destId="{7B7C158A-79DF-4BB2-BBFA-1D314054BB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7B3AE1-24E4-4065-8155-D734EC775C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42FA45-1C14-45BA-80B5-FCCC282F719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Función </a:t>
          </a:r>
          <a:r>
            <a:rPr lang="es-ES" i="1" dirty="0" err="1"/>
            <a:t>f_score</a:t>
          </a:r>
          <a:r>
            <a:rPr lang="es-ES" dirty="0"/>
            <a:t> de la biblioteca </a:t>
          </a:r>
          <a:r>
            <a:rPr lang="es-ES" i="1" dirty="0" err="1"/>
            <a:t>scikit</a:t>
          </a:r>
          <a:r>
            <a:rPr lang="es-ES" i="1" dirty="0"/>
            <a:t>-Feature</a:t>
          </a:r>
          <a:endParaRPr lang="es-ES" dirty="0"/>
        </a:p>
      </dgm:t>
    </dgm:pt>
    <dgm:pt modelId="{34F1D403-65C1-4B28-BF02-D01D0D27BC0E}" type="parTrans" cxnId="{DE38DC86-5501-402A-9F0A-39C4FCBB9A1C}">
      <dgm:prSet/>
      <dgm:spPr/>
      <dgm:t>
        <a:bodyPr/>
        <a:lstStyle/>
        <a:p>
          <a:endParaRPr lang="es-ES"/>
        </a:p>
      </dgm:t>
    </dgm:pt>
    <dgm:pt modelId="{E522557C-E8B1-497C-9B20-FA7A6A720E6B}" type="sibTrans" cxnId="{DE38DC86-5501-402A-9F0A-39C4FCBB9A1C}">
      <dgm:prSet/>
      <dgm:spPr/>
      <dgm:t>
        <a:bodyPr/>
        <a:lstStyle/>
        <a:p>
          <a:endParaRPr lang="es-ES"/>
        </a:p>
      </dgm:t>
    </dgm:pt>
    <dgm:pt modelId="{2F878992-D49F-4FFC-A5DF-F42F1FBA91FF}">
      <dgm:prSet/>
      <dgm:spPr/>
      <dgm:t>
        <a:bodyPr/>
        <a:lstStyle/>
        <a:p>
          <a:r>
            <a:rPr lang="es-ES"/>
            <a:t>Valoración individual de las características</a:t>
          </a:r>
          <a:endParaRPr lang="es-ES" dirty="0"/>
        </a:p>
      </dgm:t>
    </dgm:pt>
    <dgm:pt modelId="{E926D9DB-CBB1-42A3-A73B-A378F8A8FD8D}" type="parTrans" cxnId="{A4FD39D3-22D1-467A-8385-F9E414B8E5EE}">
      <dgm:prSet/>
      <dgm:spPr/>
      <dgm:t>
        <a:bodyPr/>
        <a:lstStyle/>
        <a:p>
          <a:endParaRPr lang="es-ES"/>
        </a:p>
      </dgm:t>
    </dgm:pt>
    <dgm:pt modelId="{A4C26B42-0C65-4BF6-8084-1CEA76CB8F3D}" type="sibTrans" cxnId="{A4FD39D3-22D1-467A-8385-F9E414B8E5EE}">
      <dgm:prSet/>
      <dgm:spPr/>
      <dgm:t>
        <a:bodyPr/>
        <a:lstStyle/>
        <a:p>
          <a:endParaRPr lang="es-ES"/>
        </a:p>
      </dgm:t>
    </dgm:pt>
    <dgm:pt modelId="{4CD63D1A-1DE4-451D-8C87-995F7DAC3F08}">
      <dgm:prSet/>
      <dgm:spPr/>
      <dgm:t>
        <a:bodyPr/>
        <a:lstStyle/>
        <a:p>
          <a:r>
            <a:rPr lang="es-ES"/>
            <a:t>Ordena de mejor a peor</a:t>
          </a:r>
          <a:endParaRPr lang="es-ES" dirty="0"/>
        </a:p>
      </dgm:t>
    </dgm:pt>
    <dgm:pt modelId="{818C4234-19F0-460D-AC16-D238516D54F9}" type="parTrans" cxnId="{8EA36BD9-C595-4F05-A099-725FC56CFC1A}">
      <dgm:prSet/>
      <dgm:spPr/>
      <dgm:t>
        <a:bodyPr/>
        <a:lstStyle/>
        <a:p>
          <a:endParaRPr lang="es-ES"/>
        </a:p>
      </dgm:t>
    </dgm:pt>
    <dgm:pt modelId="{96DD0CA1-1054-446F-8DB4-C0B61A6038A3}" type="sibTrans" cxnId="{8EA36BD9-C595-4F05-A099-725FC56CFC1A}">
      <dgm:prSet/>
      <dgm:spPr/>
      <dgm:t>
        <a:bodyPr/>
        <a:lstStyle/>
        <a:p>
          <a:endParaRPr lang="es-ES"/>
        </a:p>
      </dgm:t>
    </dgm:pt>
    <dgm:pt modelId="{94590913-3220-44F8-80FC-18AA94189CB0}" type="pres">
      <dgm:prSet presAssocID="{9E7B3AE1-24E4-4065-8155-D734EC775C60}" presName="linear" presStyleCnt="0">
        <dgm:presLayoutVars>
          <dgm:animLvl val="lvl"/>
          <dgm:resizeHandles val="exact"/>
        </dgm:presLayoutVars>
      </dgm:prSet>
      <dgm:spPr/>
    </dgm:pt>
    <dgm:pt modelId="{CD5DB9EE-4193-4509-B4C9-E28A056B7A18}" type="pres">
      <dgm:prSet presAssocID="{0442FA45-1C14-45BA-80B5-FCCC282F71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B6C8B2-9B37-482F-B101-8F58F5AFC66D}" type="pres">
      <dgm:prSet presAssocID="{E522557C-E8B1-497C-9B20-FA7A6A720E6B}" presName="spacer" presStyleCnt="0"/>
      <dgm:spPr/>
    </dgm:pt>
    <dgm:pt modelId="{0A04FB20-6C51-473F-A3D6-977A93932DB8}" type="pres">
      <dgm:prSet presAssocID="{2F878992-D49F-4FFC-A5DF-F42F1FBA91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CD5077-C94A-4072-80A8-166461299CA5}" type="pres">
      <dgm:prSet presAssocID="{A4C26B42-0C65-4BF6-8084-1CEA76CB8F3D}" presName="spacer" presStyleCnt="0"/>
      <dgm:spPr/>
    </dgm:pt>
    <dgm:pt modelId="{28C13086-9278-4869-B978-A3D631C0615F}" type="pres">
      <dgm:prSet presAssocID="{4CD63D1A-1DE4-451D-8C87-995F7DAC3F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9F460B-A5B8-4A12-8FDC-68802B70E7BC}" type="presOf" srcId="{2F878992-D49F-4FFC-A5DF-F42F1FBA91FF}" destId="{0A04FB20-6C51-473F-A3D6-977A93932DB8}" srcOrd="0" destOrd="0" presId="urn:microsoft.com/office/officeart/2005/8/layout/vList2"/>
    <dgm:cxn modelId="{B3DB386D-1D44-4720-B4B8-4E4CFE1FCD89}" type="presOf" srcId="{9E7B3AE1-24E4-4065-8155-D734EC775C60}" destId="{94590913-3220-44F8-80FC-18AA94189CB0}" srcOrd="0" destOrd="0" presId="urn:microsoft.com/office/officeart/2005/8/layout/vList2"/>
    <dgm:cxn modelId="{DE38DC86-5501-402A-9F0A-39C4FCBB9A1C}" srcId="{9E7B3AE1-24E4-4065-8155-D734EC775C60}" destId="{0442FA45-1C14-45BA-80B5-FCCC282F719E}" srcOrd="0" destOrd="0" parTransId="{34F1D403-65C1-4B28-BF02-D01D0D27BC0E}" sibTransId="{E522557C-E8B1-497C-9B20-FA7A6A720E6B}"/>
    <dgm:cxn modelId="{B047C3A5-B34C-4D78-8CF1-E0466AFB0600}" type="presOf" srcId="{0442FA45-1C14-45BA-80B5-FCCC282F719E}" destId="{CD5DB9EE-4193-4509-B4C9-E28A056B7A18}" srcOrd="0" destOrd="0" presId="urn:microsoft.com/office/officeart/2005/8/layout/vList2"/>
    <dgm:cxn modelId="{0F4F1AB4-6E43-4FAD-9594-BAE317B8D52D}" type="presOf" srcId="{4CD63D1A-1DE4-451D-8C87-995F7DAC3F08}" destId="{28C13086-9278-4869-B978-A3D631C0615F}" srcOrd="0" destOrd="0" presId="urn:microsoft.com/office/officeart/2005/8/layout/vList2"/>
    <dgm:cxn modelId="{A4FD39D3-22D1-467A-8385-F9E414B8E5EE}" srcId="{9E7B3AE1-24E4-4065-8155-D734EC775C60}" destId="{2F878992-D49F-4FFC-A5DF-F42F1FBA91FF}" srcOrd="1" destOrd="0" parTransId="{E926D9DB-CBB1-42A3-A73B-A378F8A8FD8D}" sibTransId="{A4C26B42-0C65-4BF6-8084-1CEA76CB8F3D}"/>
    <dgm:cxn modelId="{8EA36BD9-C595-4F05-A099-725FC56CFC1A}" srcId="{9E7B3AE1-24E4-4065-8155-D734EC775C60}" destId="{4CD63D1A-1DE4-451D-8C87-995F7DAC3F08}" srcOrd="2" destOrd="0" parTransId="{818C4234-19F0-460D-AC16-D238516D54F9}" sibTransId="{96DD0CA1-1054-446F-8DB4-C0B61A6038A3}"/>
    <dgm:cxn modelId="{47C3526C-6C3C-4776-9F87-9AE57DA36E17}" type="presParOf" srcId="{94590913-3220-44F8-80FC-18AA94189CB0}" destId="{CD5DB9EE-4193-4509-B4C9-E28A056B7A18}" srcOrd="0" destOrd="0" presId="urn:microsoft.com/office/officeart/2005/8/layout/vList2"/>
    <dgm:cxn modelId="{938A9264-7B96-48D1-8411-0C29B31F8161}" type="presParOf" srcId="{94590913-3220-44F8-80FC-18AA94189CB0}" destId="{C0B6C8B2-9B37-482F-B101-8F58F5AFC66D}" srcOrd="1" destOrd="0" presId="urn:microsoft.com/office/officeart/2005/8/layout/vList2"/>
    <dgm:cxn modelId="{22F1B289-84A5-4C6D-9260-EE09A30DD8FF}" type="presParOf" srcId="{94590913-3220-44F8-80FC-18AA94189CB0}" destId="{0A04FB20-6C51-473F-A3D6-977A93932DB8}" srcOrd="2" destOrd="0" presId="urn:microsoft.com/office/officeart/2005/8/layout/vList2"/>
    <dgm:cxn modelId="{7BFADD39-4E67-4E14-8405-328677ACBC56}" type="presParOf" srcId="{94590913-3220-44F8-80FC-18AA94189CB0}" destId="{81CD5077-C94A-4072-80A8-166461299CA5}" srcOrd="3" destOrd="0" presId="urn:microsoft.com/office/officeart/2005/8/layout/vList2"/>
    <dgm:cxn modelId="{B07CFD1C-716F-4671-8FC0-332F64690C17}" type="presParOf" srcId="{94590913-3220-44F8-80FC-18AA94189CB0}" destId="{28C13086-9278-4869-B978-A3D631C061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D5254E9-68DC-4C8C-8962-990D5F0BD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5A3EF9-8FFC-45BA-91AD-3DC547E6B29C}">
      <dgm:prSet phldrT="[Text]"/>
      <dgm:spPr/>
      <dgm:t>
        <a:bodyPr/>
        <a:lstStyle/>
        <a:p>
          <a:r>
            <a:rPr lang="es-ES"/>
            <a:t>Ventajas:</a:t>
          </a:r>
        </a:p>
      </dgm:t>
    </dgm:pt>
    <dgm:pt modelId="{D79A84D1-58C5-4215-A726-D24A9546BF17}" type="parTrans" cxnId="{2EF77E9E-75EF-49E8-8B25-07B8F64F4A98}">
      <dgm:prSet/>
      <dgm:spPr/>
      <dgm:t>
        <a:bodyPr/>
        <a:lstStyle/>
        <a:p>
          <a:endParaRPr lang="es-ES"/>
        </a:p>
      </dgm:t>
    </dgm:pt>
    <dgm:pt modelId="{D8EA4FAF-3ECF-406D-A639-B050A623ECF7}" type="sibTrans" cxnId="{2EF77E9E-75EF-49E8-8B25-07B8F64F4A98}">
      <dgm:prSet/>
      <dgm:spPr/>
      <dgm:t>
        <a:bodyPr/>
        <a:lstStyle/>
        <a:p>
          <a:endParaRPr lang="es-ES"/>
        </a:p>
      </dgm:t>
    </dgm:pt>
    <dgm:pt modelId="{DAAFE6CC-FD75-48C4-A5BF-5243D944E14F}">
      <dgm:prSet/>
      <dgm:spPr/>
      <dgm:t>
        <a:bodyPr/>
        <a:lstStyle/>
        <a:p>
          <a:r>
            <a:rPr lang="es-ES"/>
            <a:t>Tiempo de ejecución casi nulo</a:t>
          </a:r>
          <a:endParaRPr lang="es-ES" dirty="0"/>
        </a:p>
      </dgm:t>
    </dgm:pt>
    <dgm:pt modelId="{04C9C79A-6728-4AC4-B904-F8FF63902259}" type="parTrans" cxnId="{CB77913B-7357-490F-9C4B-410BDC810911}">
      <dgm:prSet/>
      <dgm:spPr/>
      <dgm:t>
        <a:bodyPr/>
        <a:lstStyle/>
        <a:p>
          <a:endParaRPr lang="es-ES"/>
        </a:p>
      </dgm:t>
    </dgm:pt>
    <dgm:pt modelId="{838D661A-56EE-4CCE-ABD9-F93CA678BD3C}" type="sibTrans" cxnId="{CB77913B-7357-490F-9C4B-410BDC810911}">
      <dgm:prSet/>
      <dgm:spPr/>
      <dgm:t>
        <a:bodyPr/>
        <a:lstStyle/>
        <a:p>
          <a:endParaRPr lang="es-ES"/>
        </a:p>
      </dgm:t>
    </dgm:pt>
    <dgm:pt modelId="{8B564B59-0D33-4D60-88CE-A4FB7CE769D3}">
      <dgm:prSet/>
      <dgm:spPr/>
      <dgm:t>
        <a:bodyPr/>
        <a:lstStyle/>
        <a:p>
          <a:r>
            <a:rPr lang="es-ES"/>
            <a:t>Muy buenos resultados</a:t>
          </a:r>
          <a:endParaRPr lang="es-ES" dirty="0"/>
        </a:p>
      </dgm:t>
    </dgm:pt>
    <dgm:pt modelId="{B7645EDB-38CE-44D5-82F2-C5F08E734E08}" type="parTrans" cxnId="{CD2B8D6B-B8B7-4CD1-86E5-5FFC4ED8776E}">
      <dgm:prSet/>
      <dgm:spPr/>
      <dgm:t>
        <a:bodyPr/>
        <a:lstStyle/>
        <a:p>
          <a:endParaRPr lang="es-ES"/>
        </a:p>
      </dgm:t>
    </dgm:pt>
    <dgm:pt modelId="{EEC5522F-95A3-404D-861E-84EBBD230697}" type="sibTrans" cxnId="{CD2B8D6B-B8B7-4CD1-86E5-5FFC4ED8776E}">
      <dgm:prSet/>
      <dgm:spPr/>
      <dgm:t>
        <a:bodyPr/>
        <a:lstStyle/>
        <a:p>
          <a:endParaRPr lang="es-ES"/>
        </a:p>
      </dgm:t>
    </dgm:pt>
    <dgm:pt modelId="{5172DFB9-A2F7-44C6-BA1F-A5112D1F037F}">
      <dgm:prSet/>
      <dgm:spPr/>
      <dgm:t>
        <a:bodyPr/>
        <a:lstStyle/>
        <a:p>
          <a:r>
            <a:rPr lang="es-ES"/>
            <a:t>Inconvenientes:</a:t>
          </a:r>
          <a:endParaRPr lang="es-ES" dirty="0"/>
        </a:p>
      </dgm:t>
    </dgm:pt>
    <dgm:pt modelId="{817E83DC-E862-4125-9D01-BE3685B6F4A2}" type="parTrans" cxnId="{DDE5F8DB-0001-4D38-B21E-19BCBAF4EDE6}">
      <dgm:prSet/>
      <dgm:spPr/>
      <dgm:t>
        <a:bodyPr/>
        <a:lstStyle/>
        <a:p>
          <a:endParaRPr lang="es-ES"/>
        </a:p>
      </dgm:t>
    </dgm:pt>
    <dgm:pt modelId="{9DD3BEF9-C33B-40DF-8D20-121C3B374294}" type="sibTrans" cxnId="{DDE5F8DB-0001-4D38-B21E-19BCBAF4EDE6}">
      <dgm:prSet/>
      <dgm:spPr/>
      <dgm:t>
        <a:bodyPr/>
        <a:lstStyle/>
        <a:p>
          <a:endParaRPr lang="es-ES"/>
        </a:p>
      </dgm:t>
    </dgm:pt>
    <dgm:pt modelId="{6BDDB6CE-E6ED-4E09-9767-07D3B13FD13D}">
      <dgm:prSet/>
      <dgm:spPr/>
      <dgm:t>
        <a:bodyPr/>
        <a:lstStyle/>
        <a:p>
          <a:r>
            <a:rPr lang="es-ES"/>
            <a:t>No elimina redundancia</a:t>
          </a:r>
          <a:endParaRPr lang="es-ES" dirty="0"/>
        </a:p>
      </dgm:t>
    </dgm:pt>
    <dgm:pt modelId="{CDA9A3EC-D67C-41C7-A5EB-561D730CED74}" type="parTrans" cxnId="{A3E1B08E-66FA-4132-887C-10B1C80C2367}">
      <dgm:prSet/>
      <dgm:spPr/>
      <dgm:t>
        <a:bodyPr/>
        <a:lstStyle/>
        <a:p>
          <a:endParaRPr lang="es-ES"/>
        </a:p>
      </dgm:t>
    </dgm:pt>
    <dgm:pt modelId="{EE2E9051-4503-4F93-B6DD-275C5AE948E1}" type="sibTrans" cxnId="{A3E1B08E-66FA-4132-887C-10B1C80C2367}">
      <dgm:prSet/>
      <dgm:spPr/>
      <dgm:t>
        <a:bodyPr/>
        <a:lstStyle/>
        <a:p>
          <a:endParaRPr lang="es-ES"/>
        </a:p>
      </dgm:t>
    </dgm:pt>
    <dgm:pt modelId="{4F7AF7CC-B459-43CD-9C4C-946746B55551}" type="pres">
      <dgm:prSet presAssocID="{7D5254E9-68DC-4C8C-8962-990D5F0BD854}" presName="linear" presStyleCnt="0">
        <dgm:presLayoutVars>
          <dgm:animLvl val="lvl"/>
          <dgm:resizeHandles val="exact"/>
        </dgm:presLayoutVars>
      </dgm:prSet>
      <dgm:spPr/>
    </dgm:pt>
    <dgm:pt modelId="{24B26405-D46E-4553-B5F3-88FEC5F0717F}" type="pres">
      <dgm:prSet presAssocID="{B85A3EF9-8FFC-45BA-91AD-3DC547E6B2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CAD18A-CF34-4BFC-9758-A7B7ECCE792F}" type="pres">
      <dgm:prSet presAssocID="{B85A3EF9-8FFC-45BA-91AD-3DC547E6B29C}" presName="childText" presStyleLbl="revTx" presStyleIdx="0" presStyleCnt="2">
        <dgm:presLayoutVars>
          <dgm:bulletEnabled val="1"/>
        </dgm:presLayoutVars>
      </dgm:prSet>
      <dgm:spPr/>
    </dgm:pt>
    <dgm:pt modelId="{6FE3C60F-B464-4766-B76E-C36E9FF27BE1}" type="pres">
      <dgm:prSet presAssocID="{5172DFB9-A2F7-44C6-BA1F-A5112D1F037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D8E2E4-D1A1-4F2C-958E-1AF57084C726}" type="pres">
      <dgm:prSet presAssocID="{5172DFB9-A2F7-44C6-BA1F-A5112D1F037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ED0200-3484-4BE4-9F06-0E2D8C733807}" type="presOf" srcId="{7D5254E9-68DC-4C8C-8962-990D5F0BD854}" destId="{4F7AF7CC-B459-43CD-9C4C-946746B55551}" srcOrd="0" destOrd="0" presId="urn:microsoft.com/office/officeart/2005/8/layout/vList2"/>
    <dgm:cxn modelId="{61766423-E060-4C0D-ACEE-424BE537A299}" type="presOf" srcId="{5172DFB9-A2F7-44C6-BA1F-A5112D1F037F}" destId="{6FE3C60F-B464-4766-B76E-C36E9FF27BE1}" srcOrd="0" destOrd="0" presId="urn:microsoft.com/office/officeart/2005/8/layout/vList2"/>
    <dgm:cxn modelId="{CB77913B-7357-490F-9C4B-410BDC810911}" srcId="{B85A3EF9-8FFC-45BA-91AD-3DC547E6B29C}" destId="{DAAFE6CC-FD75-48C4-A5BF-5243D944E14F}" srcOrd="0" destOrd="0" parTransId="{04C9C79A-6728-4AC4-B904-F8FF63902259}" sibTransId="{838D661A-56EE-4CCE-ABD9-F93CA678BD3C}"/>
    <dgm:cxn modelId="{7176773D-1350-4A98-B047-5328A4C29DE7}" type="presOf" srcId="{B85A3EF9-8FFC-45BA-91AD-3DC547E6B29C}" destId="{24B26405-D46E-4553-B5F3-88FEC5F0717F}" srcOrd="0" destOrd="0" presId="urn:microsoft.com/office/officeart/2005/8/layout/vList2"/>
    <dgm:cxn modelId="{A5E4EA5B-31A9-45D6-B8EA-D594AB8B01FA}" type="presOf" srcId="{6BDDB6CE-E6ED-4E09-9767-07D3B13FD13D}" destId="{51D8E2E4-D1A1-4F2C-958E-1AF57084C726}" srcOrd="0" destOrd="0" presId="urn:microsoft.com/office/officeart/2005/8/layout/vList2"/>
    <dgm:cxn modelId="{CD2B8D6B-B8B7-4CD1-86E5-5FFC4ED8776E}" srcId="{B85A3EF9-8FFC-45BA-91AD-3DC547E6B29C}" destId="{8B564B59-0D33-4D60-88CE-A4FB7CE769D3}" srcOrd="1" destOrd="0" parTransId="{B7645EDB-38CE-44D5-82F2-C5F08E734E08}" sibTransId="{EEC5522F-95A3-404D-861E-84EBBD230697}"/>
    <dgm:cxn modelId="{132AA674-8AFE-4B8A-BB0A-E2D9302CF6C8}" type="presOf" srcId="{DAAFE6CC-FD75-48C4-A5BF-5243D944E14F}" destId="{C7CAD18A-CF34-4BFC-9758-A7B7ECCE792F}" srcOrd="0" destOrd="0" presId="urn:microsoft.com/office/officeart/2005/8/layout/vList2"/>
    <dgm:cxn modelId="{A3E1B08E-66FA-4132-887C-10B1C80C2367}" srcId="{5172DFB9-A2F7-44C6-BA1F-A5112D1F037F}" destId="{6BDDB6CE-E6ED-4E09-9767-07D3B13FD13D}" srcOrd="0" destOrd="0" parTransId="{CDA9A3EC-D67C-41C7-A5EB-561D730CED74}" sibTransId="{EE2E9051-4503-4F93-B6DD-275C5AE948E1}"/>
    <dgm:cxn modelId="{2EF77E9E-75EF-49E8-8B25-07B8F64F4A98}" srcId="{7D5254E9-68DC-4C8C-8962-990D5F0BD854}" destId="{B85A3EF9-8FFC-45BA-91AD-3DC547E6B29C}" srcOrd="0" destOrd="0" parTransId="{D79A84D1-58C5-4215-A726-D24A9546BF17}" sibTransId="{D8EA4FAF-3ECF-406D-A639-B050A623ECF7}"/>
    <dgm:cxn modelId="{DDE5F8DB-0001-4D38-B21E-19BCBAF4EDE6}" srcId="{7D5254E9-68DC-4C8C-8962-990D5F0BD854}" destId="{5172DFB9-A2F7-44C6-BA1F-A5112D1F037F}" srcOrd="1" destOrd="0" parTransId="{817E83DC-E862-4125-9D01-BE3685B6F4A2}" sibTransId="{9DD3BEF9-C33B-40DF-8D20-121C3B374294}"/>
    <dgm:cxn modelId="{53F2EBF8-0235-4599-A157-AAF581C233B5}" type="presOf" srcId="{8B564B59-0D33-4D60-88CE-A4FB7CE769D3}" destId="{C7CAD18A-CF34-4BFC-9758-A7B7ECCE792F}" srcOrd="0" destOrd="1" presId="urn:microsoft.com/office/officeart/2005/8/layout/vList2"/>
    <dgm:cxn modelId="{EB2C834F-091F-41B2-8183-40A4097CFE26}" type="presParOf" srcId="{4F7AF7CC-B459-43CD-9C4C-946746B55551}" destId="{24B26405-D46E-4553-B5F3-88FEC5F0717F}" srcOrd="0" destOrd="0" presId="urn:microsoft.com/office/officeart/2005/8/layout/vList2"/>
    <dgm:cxn modelId="{18B9EB4A-5C9D-4C1F-A5C6-C38FB91020D7}" type="presParOf" srcId="{4F7AF7CC-B459-43CD-9C4C-946746B55551}" destId="{C7CAD18A-CF34-4BFC-9758-A7B7ECCE792F}" srcOrd="1" destOrd="0" presId="urn:microsoft.com/office/officeart/2005/8/layout/vList2"/>
    <dgm:cxn modelId="{1E229CB1-8AAE-4F60-B6A6-671D334882EA}" type="presParOf" srcId="{4F7AF7CC-B459-43CD-9C4C-946746B55551}" destId="{6FE3C60F-B464-4766-B76E-C36E9FF27BE1}" srcOrd="2" destOrd="0" presId="urn:microsoft.com/office/officeart/2005/8/layout/vList2"/>
    <dgm:cxn modelId="{275F0DDC-2878-4665-885C-1ACC26856939}" type="presParOf" srcId="{4F7AF7CC-B459-43CD-9C4C-946746B55551}" destId="{51D8E2E4-D1A1-4F2C-958E-1AF57084C7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7B3AE1-24E4-4065-8155-D734EC775C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42FA45-1C14-45BA-80B5-FCCC282F719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/>
            <a:t>Función </a:t>
          </a:r>
          <a:r>
            <a:rPr lang="es-ES" i="1"/>
            <a:t>mRMR</a:t>
          </a:r>
          <a:r>
            <a:rPr lang="es-ES"/>
            <a:t> de la biblioteca </a:t>
          </a:r>
          <a:r>
            <a:rPr lang="es-ES" i="1"/>
            <a:t>scikit-Feature</a:t>
          </a:r>
          <a:endParaRPr lang="es-ES" dirty="0"/>
        </a:p>
      </dgm:t>
    </dgm:pt>
    <dgm:pt modelId="{34F1D403-65C1-4B28-BF02-D01D0D27BC0E}" type="parTrans" cxnId="{DE38DC86-5501-402A-9F0A-39C4FCBB9A1C}">
      <dgm:prSet/>
      <dgm:spPr/>
      <dgm:t>
        <a:bodyPr/>
        <a:lstStyle/>
        <a:p>
          <a:endParaRPr lang="es-ES"/>
        </a:p>
      </dgm:t>
    </dgm:pt>
    <dgm:pt modelId="{E522557C-E8B1-497C-9B20-FA7A6A720E6B}" type="sibTrans" cxnId="{DE38DC86-5501-402A-9F0A-39C4FCBB9A1C}">
      <dgm:prSet/>
      <dgm:spPr/>
      <dgm:t>
        <a:bodyPr/>
        <a:lstStyle/>
        <a:p>
          <a:endParaRPr lang="es-ES"/>
        </a:p>
      </dgm:t>
    </dgm:pt>
    <dgm:pt modelId="{0D21D7FC-795F-4A6C-BE8D-FFB53AA8E440}">
      <dgm:prSet/>
      <dgm:spPr/>
      <dgm:t>
        <a:bodyPr/>
        <a:lstStyle/>
        <a:p>
          <a:r>
            <a:rPr lang="es-ES" dirty="0"/>
            <a:t>Método multivariante</a:t>
          </a:r>
        </a:p>
      </dgm:t>
    </dgm:pt>
    <dgm:pt modelId="{19A6E831-A350-4EAA-A017-973287292421}" type="parTrans" cxnId="{B0D56289-6A66-4570-9424-8F62D0ABD7AB}">
      <dgm:prSet/>
      <dgm:spPr/>
      <dgm:t>
        <a:bodyPr/>
        <a:lstStyle/>
        <a:p>
          <a:endParaRPr lang="es-ES"/>
        </a:p>
      </dgm:t>
    </dgm:pt>
    <dgm:pt modelId="{0C0CD622-8A94-48A5-B22E-4CADC1E49E77}" type="sibTrans" cxnId="{B0D56289-6A66-4570-9424-8F62D0ABD7AB}">
      <dgm:prSet/>
      <dgm:spPr/>
      <dgm:t>
        <a:bodyPr/>
        <a:lstStyle/>
        <a:p>
          <a:endParaRPr lang="es-ES"/>
        </a:p>
      </dgm:t>
    </dgm:pt>
    <dgm:pt modelId="{4C6EBB97-8C07-45E0-A5BD-8276B587B430}">
      <dgm:prSet/>
      <dgm:spPr/>
      <dgm:t>
        <a:bodyPr/>
        <a:lstStyle/>
        <a:p>
          <a:r>
            <a:rPr lang="es-ES" dirty="0"/>
            <a:t>Ordena según relevancia</a:t>
          </a:r>
        </a:p>
      </dgm:t>
    </dgm:pt>
    <dgm:pt modelId="{ACAA4316-FCC7-49ED-875A-BECE99BE29DF}" type="parTrans" cxnId="{E6E143EC-C376-49DC-A1C4-71D221879637}">
      <dgm:prSet/>
      <dgm:spPr/>
      <dgm:t>
        <a:bodyPr/>
        <a:lstStyle/>
        <a:p>
          <a:endParaRPr lang="es-ES"/>
        </a:p>
      </dgm:t>
    </dgm:pt>
    <dgm:pt modelId="{F57DFA8C-2A32-4B51-B1BE-48D7024B8BEA}" type="sibTrans" cxnId="{E6E143EC-C376-49DC-A1C4-71D221879637}">
      <dgm:prSet/>
      <dgm:spPr/>
      <dgm:t>
        <a:bodyPr/>
        <a:lstStyle/>
        <a:p>
          <a:endParaRPr lang="es-ES"/>
        </a:p>
      </dgm:t>
    </dgm:pt>
    <dgm:pt modelId="{94590913-3220-44F8-80FC-18AA94189CB0}" type="pres">
      <dgm:prSet presAssocID="{9E7B3AE1-24E4-4065-8155-D734EC775C60}" presName="linear" presStyleCnt="0">
        <dgm:presLayoutVars>
          <dgm:animLvl val="lvl"/>
          <dgm:resizeHandles val="exact"/>
        </dgm:presLayoutVars>
      </dgm:prSet>
      <dgm:spPr/>
    </dgm:pt>
    <dgm:pt modelId="{CD5DB9EE-4193-4509-B4C9-E28A056B7A18}" type="pres">
      <dgm:prSet presAssocID="{0442FA45-1C14-45BA-80B5-FCCC282F71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B6C8B2-9B37-482F-B101-8F58F5AFC66D}" type="pres">
      <dgm:prSet presAssocID="{E522557C-E8B1-497C-9B20-FA7A6A720E6B}" presName="spacer" presStyleCnt="0"/>
      <dgm:spPr/>
    </dgm:pt>
    <dgm:pt modelId="{17DB699D-1659-4218-927F-A7600A234FFA}" type="pres">
      <dgm:prSet presAssocID="{0D21D7FC-795F-4A6C-BE8D-FFB53AA8E4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B45338-22B6-4345-B066-A05D93FCCB5C}" type="pres">
      <dgm:prSet presAssocID="{0C0CD622-8A94-48A5-B22E-4CADC1E49E77}" presName="spacer" presStyleCnt="0"/>
      <dgm:spPr/>
    </dgm:pt>
    <dgm:pt modelId="{E09F2B1B-CD5D-49B0-88D3-984A09A65736}" type="pres">
      <dgm:prSet presAssocID="{4C6EBB97-8C07-45E0-A5BD-8276B587B4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27C76B-3A68-4822-891A-2D5189D687C7}" type="presOf" srcId="{0D21D7FC-795F-4A6C-BE8D-FFB53AA8E440}" destId="{17DB699D-1659-4218-927F-A7600A234FFA}" srcOrd="0" destOrd="0" presId="urn:microsoft.com/office/officeart/2005/8/layout/vList2"/>
    <dgm:cxn modelId="{B3DB386D-1D44-4720-B4B8-4E4CFE1FCD89}" type="presOf" srcId="{9E7B3AE1-24E4-4065-8155-D734EC775C60}" destId="{94590913-3220-44F8-80FC-18AA94189CB0}" srcOrd="0" destOrd="0" presId="urn:microsoft.com/office/officeart/2005/8/layout/vList2"/>
    <dgm:cxn modelId="{9570BE81-3753-49F4-A0FA-8B556FD3AA66}" type="presOf" srcId="{4C6EBB97-8C07-45E0-A5BD-8276B587B430}" destId="{E09F2B1B-CD5D-49B0-88D3-984A09A65736}" srcOrd="0" destOrd="0" presId="urn:microsoft.com/office/officeart/2005/8/layout/vList2"/>
    <dgm:cxn modelId="{DE38DC86-5501-402A-9F0A-39C4FCBB9A1C}" srcId="{9E7B3AE1-24E4-4065-8155-D734EC775C60}" destId="{0442FA45-1C14-45BA-80B5-FCCC282F719E}" srcOrd="0" destOrd="0" parTransId="{34F1D403-65C1-4B28-BF02-D01D0D27BC0E}" sibTransId="{E522557C-E8B1-497C-9B20-FA7A6A720E6B}"/>
    <dgm:cxn modelId="{B0D56289-6A66-4570-9424-8F62D0ABD7AB}" srcId="{9E7B3AE1-24E4-4065-8155-D734EC775C60}" destId="{0D21D7FC-795F-4A6C-BE8D-FFB53AA8E440}" srcOrd="1" destOrd="0" parTransId="{19A6E831-A350-4EAA-A017-973287292421}" sibTransId="{0C0CD622-8A94-48A5-B22E-4CADC1E49E77}"/>
    <dgm:cxn modelId="{B047C3A5-B34C-4D78-8CF1-E0466AFB0600}" type="presOf" srcId="{0442FA45-1C14-45BA-80B5-FCCC282F719E}" destId="{CD5DB9EE-4193-4509-B4C9-E28A056B7A18}" srcOrd="0" destOrd="0" presId="urn:microsoft.com/office/officeart/2005/8/layout/vList2"/>
    <dgm:cxn modelId="{E6E143EC-C376-49DC-A1C4-71D221879637}" srcId="{9E7B3AE1-24E4-4065-8155-D734EC775C60}" destId="{4C6EBB97-8C07-45E0-A5BD-8276B587B430}" srcOrd="2" destOrd="0" parTransId="{ACAA4316-FCC7-49ED-875A-BECE99BE29DF}" sibTransId="{F57DFA8C-2A32-4B51-B1BE-48D7024B8BEA}"/>
    <dgm:cxn modelId="{47C3526C-6C3C-4776-9F87-9AE57DA36E17}" type="presParOf" srcId="{94590913-3220-44F8-80FC-18AA94189CB0}" destId="{CD5DB9EE-4193-4509-B4C9-E28A056B7A18}" srcOrd="0" destOrd="0" presId="urn:microsoft.com/office/officeart/2005/8/layout/vList2"/>
    <dgm:cxn modelId="{938A9264-7B96-48D1-8411-0C29B31F8161}" type="presParOf" srcId="{94590913-3220-44F8-80FC-18AA94189CB0}" destId="{C0B6C8B2-9B37-482F-B101-8F58F5AFC66D}" srcOrd="1" destOrd="0" presId="urn:microsoft.com/office/officeart/2005/8/layout/vList2"/>
    <dgm:cxn modelId="{BB28F6B7-B5AF-4655-99C6-AC9E6273F658}" type="presParOf" srcId="{94590913-3220-44F8-80FC-18AA94189CB0}" destId="{17DB699D-1659-4218-927F-A7600A234FFA}" srcOrd="2" destOrd="0" presId="urn:microsoft.com/office/officeart/2005/8/layout/vList2"/>
    <dgm:cxn modelId="{44C7E254-CA7E-4A08-9CF0-D1B03BB1ADD4}" type="presParOf" srcId="{94590913-3220-44F8-80FC-18AA94189CB0}" destId="{E0B45338-22B6-4345-B066-A05D93FCCB5C}" srcOrd="3" destOrd="0" presId="urn:microsoft.com/office/officeart/2005/8/layout/vList2"/>
    <dgm:cxn modelId="{CE4D4F6B-A583-4917-8336-4D67606959A2}" type="presParOf" srcId="{94590913-3220-44F8-80FC-18AA94189CB0}" destId="{E09F2B1B-CD5D-49B0-88D3-984A09A657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D5254E9-68DC-4C8C-8962-990D5F0BD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5A3EF9-8FFC-45BA-91AD-3DC547E6B29C}">
      <dgm:prSet phldrT="[Text]"/>
      <dgm:spPr/>
      <dgm:t>
        <a:bodyPr/>
        <a:lstStyle/>
        <a:p>
          <a:r>
            <a:rPr lang="es-ES"/>
            <a:t>Ventajas:</a:t>
          </a:r>
          <a:endParaRPr lang="es-ES" dirty="0"/>
        </a:p>
      </dgm:t>
    </dgm:pt>
    <dgm:pt modelId="{D79A84D1-58C5-4215-A726-D24A9546BF17}" type="parTrans" cxnId="{2EF77E9E-75EF-49E8-8B25-07B8F64F4A98}">
      <dgm:prSet/>
      <dgm:spPr/>
      <dgm:t>
        <a:bodyPr/>
        <a:lstStyle/>
        <a:p>
          <a:endParaRPr lang="es-ES"/>
        </a:p>
      </dgm:t>
    </dgm:pt>
    <dgm:pt modelId="{D8EA4FAF-3ECF-406D-A639-B050A623ECF7}" type="sibTrans" cxnId="{2EF77E9E-75EF-49E8-8B25-07B8F64F4A98}">
      <dgm:prSet/>
      <dgm:spPr/>
      <dgm:t>
        <a:bodyPr/>
        <a:lstStyle/>
        <a:p>
          <a:endParaRPr lang="es-ES"/>
        </a:p>
      </dgm:t>
    </dgm:pt>
    <dgm:pt modelId="{551DDAED-571B-4EDB-9645-DCD3ADB15FC3}">
      <dgm:prSet/>
      <dgm:spPr/>
      <dgm:t>
        <a:bodyPr/>
        <a:lstStyle/>
        <a:p>
          <a:r>
            <a:rPr lang="es-ES" dirty="0"/>
            <a:t>Descarta características redundantes</a:t>
          </a:r>
        </a:p>
      </dgm:t>
    </dgm:pt>
    <dgm:pt modelId="{C9B74AE1-77B8-4775-ADA1-69F2890D3741}" type="parTrans" cxnId="{2ACA6D38-4C86-44F0-9614-67DA6B9F7E6D}">
      <dgm:prSet/>
      <dgm:spPr/>
      <dgm:t>
        <a:bodyPr/>
        <a:lstStyle/>
        <a:p>
          <a:endParaRPr lang="es-ES"/>
        </a:p>
      </dgm:t>
    </dgm:pt>
    <dgm:pt modelId="{CBC0BBB8-CB56-4933-A937-238A271C01F9}" type="sibTrans" cxnId="{2ACA6D38-4C86-44F0-9614-67DA6B9F7E6D}">
      <dgm:prSet/>
      <dgm:spPr/>
      <dgm:t>
        <a:bodyPr/>
        <a:lstStyle/>
        <a:p>
          <a:endParaRPr lang="es-ES"/>
        </a:p>
      </dgm:t>
    </dgm:pt>
    <dgm:pt modelId="{FF0AC8C1-57EF-4968-ADE4-E7BF183F1382}">
      <dgm:prSet/>
      <dgm:spPr/>
      <dgm:t>
        <a:bodyPr/>
        <a:lstStyle/>
        <a:p>
          <a:r>
            <a:rPr lang="es-ES" dirty="0"/>
            <a:t>Inconvenientes:</a:t>
          </a:r>
        </a:p>
      </dgm:t>
    </dgm:pt>
    <dgm:pt modelId="{A2522A9F-4743-4998-BEC8-5AE848B94FCD}" type="parTrans" cxnId="{A60F5903-433A-4946-93FD-CD8B59985618}">
      <dgm:prSet/>
      <dgm:spPr/>
      <dgm:t>
        <a:bodyPr/>
        <a:lstStyle/>
        <a:p>
          <a:endParaRPr lang="es-ES"/>
        </a:p>
      </dgm:t>
    </dgm:pt>
    <dgm:pt modelId="{5F38A345-F7FD-4DCE-B3E0-3D06FA0C1CC4}" type="sibTrans" cxnId="{A60F5903-433A-4946-93FD-CD8B59985618}">
      <dgm:prSet/>
      <dgm:spPr/>
      <dgm:t>
        <a:bodyPr/>
        <a:lstStyle/>
        <a:p>
          <a:endParaRPr lang="es-ES"/>
        </a:p>
      </dgm:t>
    </dgm:pt>
    <dgm:pt modelId="{828E7E4A-1075-48F9-9DB4-B35A2DC5574F}">
      <dgm:prSet/>
      <dgm:spPr/>
      <dgm:t>
        <a:bodyPr/>
        <a:lstStyle/>
        <a:p>
          <a:r>
            <a:rPr lang="es-ES" dirty="0"/>
            <a:t>Tiempos de ejecución elevados</a:t>
          </a:r>
        </a:p>
      </dgm:t>
    </dgm:pt>
    <dgm:pt modelId="{028E4187-E550-469F-9D10-99495C34967E}" type="parTrans" cxnId="{CECB3C0B-2BB3-42ED-BBEC-D143DC5A302B}">
      <dgm:prSet/>
      <dgm:spPr/>
      <dgm:t>
        <a:bodyPr/>
        <a:lstStyle/>
        <a:p>
          <a:endParaRPr lang="es-ES"/>
        </a:p>
      </dgm:t>
    </dgm:pt>
    <dgm:pt modelId="{0A3AC316-E068-4162-BD0B-FFFE1036A520}" type="sibTrans" cxnId="{CECB3C0B-2BB3-42ED-BBEC-D143DC5A302B}">
      <dgm:prSet/>
      <dgm:spPr/>
      <dgm:t>
        <a:bodyPr/>
        <a:lstStyle/>
        <a:p>
          <a:endParaRPr lang="es-ES"/>
        </a:p>
      </dgm:t>
    </dgm:pt>
    <dgm:pt modelId="{345266DD-546D-436F-BCD4-4CC75418148D}">
      <dgm:prSet/>
      <dgm:spPr/>
      <dgm:t>
        <a:bodyPr/>
        <a:lstStyle/>
        <a:p>
          <a:r>
            <a:rPr lang="es-ES" dirty="0"/>
            <a:t>No tiene tan buenos resultados como </a:t>
          </a:r>
          <a:r>
            <a:rPr lang="es-ES" i="1" dirty="0"/>
            <a:t>f-score</a:t>
          </a:r>
          <a:endParaRPr lang="es-ES" dirty="0"/>
        </a:p>
      </dgm:t>
    </dgm:pt>
    <dgm:pt modelId="{E98560E3-601B-4AD0-B513-292E3C3702D7}" type="parTrans" cxnId="{C092F039-82CB-4794-8E79-8A9D70A96D16}">
      <dgm:prSet/>
      <dgm:spPr/>
      <dgm:t>
        <a:bodyPr/>
        <a:lstStyle/>
        <a:p>
          <a:endParaRPr lang="es-ES"/>
        </a:p>
      </dgm:t>
    </dgm:pt>
    <dgm:pt modelId="{5061AA36-5BEC-444E-A350-49B2FAEC0015}" type="sibTrans" cxnId="{C092F039-82CB-4794-8E79-8A9D70A96D16}">
      <dgm:prSet/>
      <dgm:spPr/>
      <dgm:t>
        <a:bodyPr/>
        <a:lstStyle/>
        <a:p>
          <a:endParaRPr lang="es-ES"/>
        </a:p>
      </dgm:t>
    </dgm:pt>
    <dgm:pt modelId="{4F7AF7CC-B459-43CD-9C4C-946746B55551}" type="pres">
      <dgm:prSet presAssocID="{7D5254E9-68DC-4C8C-8962-990D5F0BD854}" presName="linear" presStyleCnt="0">
        <dgm:presLayoutVars>
          <dgm:animLvl val="lvl"/>
          <dgm:resizeHandles val="exact"/>
        </dgm:presLayoutVars>
      </dgm:prSet>
      <dgm:spPr/>
    </dgm:pt>
    <dgm:pt modelId="{24B26405-D46E-4553-B5F3-88FEC5F0717F}" type="pres">
      <dgm:prSet presAssocID="{B85A3EF9-8FFC-45BA-91AD-3DC547E6B2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CAD18A-CF34-4BFC-9758-A7B7ECCE792F}" type="pres">
      <dgm:prSet presAssocID="{B85A3EF9-8FFC-45BA-91AD-3DC547E6B29C}" presName="childText" presStyleLbl="revTx" presStyleIdx="0" presStyleCnt="2">
        <dgm:presLayoutVars>
          <dgm:bulletEnabled val="1"/>
        </dgm:presLayoutVars>
      </dgm:prSet>
      <dgm:spPr/>
    </dgm:pt>
    <dgm:pt modelId="{4752A2ED-D016-48F2-A84A-61C91D75084A}" type="pres">
      <dgm:prSet presAssocID="{FF0AC8C1-57EF-4968-ADE4-E7BF183F13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30313D-7E58-4615-BC0F-87552F6E2BA8}" type="pres">
      <dgm:prSet presAssocID="{FF0AC8C1-57EF-4968-ADE4-E7BF183F138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ED0200-3484-4BE4-9F06-0E2D8C733807}" type="presOf" srcId="{7D5254E9-68DC-4C8C-8962-990D5F0BD854}" destId="{4F7AF7CC-B459-43CD-9C4C-946746B55551}" srcOrd="0" destOrd="0" presId="urn:microsoft.com/office/officeart/2005/8/layout/vList2"/>
    <dgm:cxn modelId="{A60F5903-433A-4946-93FD-CD8B59985618}" srcId="{7D5254E9-68DC-4C8C-8962-990D5F0BD854}" destId="{FF0AC8C1-57EF-4968-ADE4-E7BF183F1382}" srcOrd="1" destOrd="0" parTransId="{A2522A9F-4743-4998-BEC8-5AE848B94FCD}" sibTransId="{5F38A345-F7FD-4DCE-B3E0-3D06FA0C1CC4}"/>
    <dgm:cxn modelId="{8FEEA504-893E-4413-8D76-4D161B9D31F1}" type="presOf" srcId="{551DDAED-571B-4EDB-9645-DCD3ADB15FC3}" destId="{C7CAD18A-CF34-4BFC-9758-A7B7ECCE792F}" srcOrd="0" destOrd="0" presId="urn:microsoft.com/office/officeart/2005/8/layout/vList2"/>
    <dgm:cxn modelId="{CECB3C0B-2BB3-42ED-BBEC-D143DC5A302B}" srcId="{FF0AC8C1-57EF-4968-ADE4-E7BF183F1382}" destId="{828E7E4A-1075-48F9-9DB4-B35A2DC5574F}" srcOrd="0" destOrd="0" parTransId="{028E4187-E550-469F-9D10-99495C34967E}" sibTransId="{0A3AC316-E068-4162-BD0B-FFFE1036A520}"/>
    <dgm:cxn modelId="{60E4CE33-7892-401A-A7FE-3E09A2CCD010}" type="presOf" srcId="{828E7E4A-1075-48F9-9DB4-B35A2DC5574F}" destId="{1030313D-7E58-4615-BC0F-87552F6E2BA8}" srcOrd="0" destOrd="0" presId="urn:microsoft.com/office/officeart/2005/8/layout/vList2"/>
    <dgm:cxn modelId="{2ACA6D38-4C86-44F0-9614-67DA6B9F7E6D}" srcId="{B85A3EF9-8FFC-45BA-91AD-3DC547E6B29C}" destId="{551DDAED-571B-4EDB-9645-DCD3ADB15FC3}" srcOrd="0" destOrd="0" parTransId="{C9B74AE1-77B8-4775-ADA1-69F2890D3741}" sibTransId="{CBC0BBB8-CB56-4933-A937-238A271C01F9}"/>
    <dgm:cxn modelId="{C092F039-82CB-4794-8E79-8A9D70A96D16}" srcId="{FF0AC8C1-57EF-4968-ADE4-E7BF183F1382}" destId="{345266DD-546D-436F-BCD4-4CC75418148D}" srcOrd="1" destOrd="0" parTransId="{E98560E3-601B-4AD0-B513-292E3C3702D7}" sibTransId="{5061AA36-5BEC-444E-A350-49B2FAEC0015}"/>
    <dgm:cxn modelId="{7176773D-1350-4A98-B047-5328A4C29DE7}" type="presOf" srcId="{B85A3EF9-8FFC-45BA-91AD-3DC547E6B29C}" destId="{24B26405-D46E-4553-B5F3-88FEC5F0717F}" srcOrd="0" destOrd="0" presId="urn:microsoft.com/office/officeart/2005/8/layout/vList2"/>
    <dgm:cxn modelId="{ADE3239E-94C4-40D5-BD50-F8225B8F03ED}" type="presOf" srcId="{FF0AC8C1-57EF-4968-ADE4-E7BF183F1382}" destId="{4752A2ED-D016-48F2-A84A-61C91D75084A}" srcOrd="0" destOrd="0" presId="urn:microsoft.com/office/officeart/2005/8/layout/vList2"/>
    <dgm:cxn modelId="{2EF77E9E-75EF-49E8-8B25-07B8F64F4A98}" srcId="{7D5254E9-68DC-4C8C-8962-990D5F0BD854}" destId="{B85A3EF9-8FFC-45BA-91AD-3DC547E6B29C}" srcOrd="0" destOrd="0" parTransId="{D79A84D1-58C5-4215-A726-D24A9546BF17}" sibTransId="{D8EA4FAF-3ECF-406D-A639-B050A623ECF7}"/>
    <dgm:cxn modelId="{37079ED8-E254-46CB-BC5A-8BAA06C14DBE}" type="presOf" srcId="{345266DD-546D-436F-BCD4-4CC75418148D}" destId="{1030313D-7E58-4615-BC0F-87552F6E2BA8}" srcOrd="0" destOrd="1" presId="urn:microsoft.com/office/officeart/2005/8/layout/vList2"/>
    <dgm:cxn modelId="{EB2C834F-091F-41B2-8183-40A4097CFE26}" type="presParOf" srcId="{4F7AF7CC-B459-43CD-9C4C-946746B55551}" destId="{24B26405-D46E-4553-B5F3-88FEC5F0717F}" srcOrd="0" destOrd="0" presId="urn:microsoft.com/office/officeart/2005/8/layout/vList2"/>
    <dgm:cxn modelId="{18B9EB4A-5C9D-4C1F-A5C6-C38FB91020D7}" type="presParOf" srcId="{4F7AF7CC-B459-43CD-9C4C-946746B55551}" destId="{C7CAD18A-CF34-4BFC-9758-A7B7ECCE792F}" srcOrd="1" destOrd="0" presId="urn:microsoft.com/office/officeart/2005/8/layout/vList2"/>
    <dgm:cxn modelId="{FD9C2914-1389-45C0-BF4D-5A9010397870}" type="presParOf" srcId="{4F7AF7CC-B459-43CD-9C4C-946746B55551}" destId="{4752A2ED-D016-48F2-A84A-61C91D75084A}" srcOrd="2" destOrd="0" presId="urn:microsoft.com/office/officeart/2005/8/layout/vList2"/>
    <dgm:cxn modelId="{64F55A3A-67B6-4FA0-949E-FF2A2EE4E8E2}" type="presParOf" srcId="{4F7AF7CC-B459-43CD-9C4C-946746B55551}" destId="{1030313D-7E58-4615-BC0F-87552F6E2B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F2E68-56BF-4C3C-86BC-1ABF1E76BA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1946F2-E0F0-4CA0-A9BC-449A236ED761}">
      <dgm:prSet phldrT="[Text]"/>
      <dgm:spPr/>
      <dgm:t>
        <a:bodyPr/>
        <a:lstStyle/>
        <a:p>
          <a:r>
            <a:rPr lang="es-ES" dirty="0"/>
            <a:t>Los datos por si solos no ofrecen toda la información que en ellos se encuentran</a:t>
          </a:r>
        </a:p>
      </dgm:t>
    </dgm:pt>
    <dgm:pt modelId="{69850878-0D8C-4DD3-8575-D39200FF4981}" type="parTrans" cxnId="{710A7980-3871-43E5-BE6C-1245D8C01193}">
      <dgm:prSet/>
      <dgm:spPr/>
      <dgm:t>
        <a:bodyPr/>
        <a:lstStyle/>
        <a:p>
          <a:endParaRPr lang="es-ES"/>
        </a:p>
      </dgm:t>
    </dgm:pt>
    <dgm:pt modelId="{0CEBE786-8886-498F-85B9-8906BDB48178}" type="sibTrans" cxnId="{710A7980-3871-43E5-BE6C-1245D8C01193}">
      <dgm:prSet/>
      <dgm:spPr/>
      <dgm:t>
        <a:bodyPr/>
        <a:lstStyle/>
        <a:p>
          <a:endParaRPr lang="es-ES"/>
        </a:p>
      </dgm:t>
    </dgm:pt>
    <dgm:pt modelId="{8FBCF37B-1C73-454A-852B-80E0460CFFC5}">
      <dgm:prSet phldrT="[Text]"/>
      <dgm:spPr/>
      <dgm:t>
        <a:bodyPr/>
        <a:lstStyle/>
        <a:p>
          <a:r>
            <a:rPr lang="es-ES" dirty="0"/>
            <a:t>Uso de técnicas de DM y ML para obtener un valor añadido a nuestros datos</a:t>
          </a:r>
        </a:p>
      </dgm:t>
    </dgm:pt>
    <dgm:pt modelId="{22D22097-6FF3-47A1-80DD-E81F1D0A15F2}" type="parTrans" cxnId="{951B4357-D449-4FE6-AF3B-C913C8832FD4}">
      <dgm:prSet/>
      <dgm:spPr/>
      <dgm:t>
        <a:bodyPr/>
        <a:lstStyle/>
        <a:p>
          <a:endParaRPr lang="es-ES"/>
        </a:p>
      </dgm:t>
    </dgm:pt>
    <dgm:pt modelId="{78CC54BA-8BC6-4B8B-A451-ED635FFAD56D}" type="sibTrans" cxnId="{951B4357-D449-4FE6-AF3B-C913C8832FD4}">
      <dgm:prSet/>
      <dgm:spPr/>
      <dgm:t>
        <a:bodyPr/>
        <a:lstStyle/>
        <a:p>
          <a:endParaRPr lang="es-ES"/>
        </a:p>
      </dgm:t>
    </dgm:pt>
    <dgm:pt modelId="{03DA85D7-B4E7-4CE3-AEAA-8C2BE9C8C73D}">
      <dgm:prSet phldrT="[Text]"/>
      <dgm:spPr/>
      <dgm:t>
        <a:bodyPr/>
        <a:lstStyle/>
        <a:p>
          <a:r>
            <a:rPr lang="es-ES" dirty="0"/>
            <a:t>Hay que tratar previamente los datos para poder hacer uso de las técnicas</a:t>
          </a:r>
        </a:p>
      </dgm:t>
    </dgm:pt>
    <dgm:pt modelId="{E9CF917C-48AD-4498-A1CC-5A7E23BCDE0E}" type="parTrans" cxnId="{57CDD02C-FEB3-4CA0-A9C3-5C6D7A7903C9}">
      <dgm:prSet/>
      <dgm:spPr/>
      <dgm:t>
        <a:bodyPr/>
        <a:lstStyle/>
        <a:p>
          <a:endParaRPr lang="es-ES"/>
        </a:p>
      </dgm:t>
    </dgm:pt>
    <dgm:pt modelId="{1AFD70B4-A065-4F79-85D2-B63D3CD7EF05}" type="sibTrans" cxnId="{57CDD02C-FEB3-4CA0-A9C3-5C6D7A7903C9}">
      <dgm:prSet/>
      <dgm:spPr/>
      <dgm:t>
        <a:bodyPr/>
        <a:lstStyle/>
        <a:p>
          <a:endParaRPr lang="es-ES"/>
        </a:p>
      </dgm:t>
    </dgm:pt>
    <dgm:pt modelId="{F25E0A54-38B8-445B-8407-5FCB2F2A2202}">
      <dgm:prSet phldrT="[Text]"/>
      <dgm:spPr/>
      <dgm:t>
        <a:bodyPr/>
        <a:lstStyle/>
        <a:p>
          <a:r>
            <a:rPr lang="es-ES"/>
            <a:t>Métodos de tratamiento previo de los datos:</a:t>
          </a:r>
          <a:endParaRPr lang="es-ES" dirty="0"/>
        </a:p>
      </dgm:t>
    </dgm:pt>
    <dgm:pt modelId="{BC7C2FBA-FEE6-4B4B-BEC7-6C72F31D2301}" type="parTrans" cxnId="{3979FA86-81F8-4E59-B4B7-A4BE0712ADFB}">
      <dgm:prSet/>
      <dgm:spPr/>
      <dgm:t>
        <a:bodyPr/>
        <a:lstStyle/>
        <a:p>
          <a:endParaRPr lang="es-ES"/>
        </a:p>
      </dgm:t>
    </dgm:pt>
    <dgm:pt modelId="{36360E46-B7B5-46DB-AB02-242371E868CD}" type="sibTrans" cxnId="{3979FA86-81F8-4E59-B4B7-A4BE0712ADFB}">
      <dgm:prSet/>
      <dgm:spPr/>
      <dgm:t>
        <a:bodyPr/>
        <a:lstStyle/>
        <a:p>
          <a:endParaRPr lang="es-ES"/>
        </a:p>
      </dgm:t>
    </dgm:pt>
    <dgm:pt modelId="{C61CF226-CD1C-4BFD-8A67-F04CD194D782}">
      <dgm:prSet/>
      <dgm:spPr/>
      <dgm:t>
        <a:bodyPr/>
        <a:lstStyle/>
        <a:p>
          <a:r>
            <a:rPr lang="es-ES"/>
            <a:t>Imputación de valores ausentes</a:t>
          </a:r>
          <a:endParaRPr lang="es-ES" dirty="0"/>
        </a:p>
      </dgm:t>
    </dgm:pt>
    <dgm:pt modelId="{626C1AA3-EB58-43C2-A978-BC1CADB22415}" type="parTrans" cxnId="{056C070F-545D-470C-9424-039728CAA016}">
      <dgm:prSet/>
      <dgm:spPr/>
      <dgm:t>
        <a:bodyPr/>
        <a:lstStyle/>
        <a:p>
          <a:endParaRPr lang="es-ES"/>
        </a:p>
      </dgm:t>
    </dgm:pt>
    <dgm:pt modelId="{76E3354C-334E-48B2-8E54-75E719165915}" type="sibTrans" cxnId="{056C070F-545D-470C-9424-039728CAA016}">
      <dgm:prSet/>
      <dgm:spPr/>
      <dgm:t>
        <a:bodyPr/>
        <a:lstStyle/>
        <a:p>
          <a:endParaRPr lang="es-ES"/>
        </a:p>
      </dgm:t>
    </dgm:pt>
    <dgm:pt modelId="{C90D068F-F96A-4C29-A1A5-39BD7A5A2A0B}">
      <dgm:prSet/>
      <dgm:spPr/>
      <dgm:t>
        <a:bodyPr/>
        <a:lstStyle/>
        <a:p>
          <a:r>
            <a:rPr lang="es-ES"/>
            <a:t>Filtrado de ruido</a:t>
          </a:r>
          <a:endParaRPr lang="es-ES" dirty="0"/>
        </a:p>
      </dgm:t>
    </dgm:pt>
    <dgm:pt modelId="{A5326013-C160-45AB-B48A-F853AC6CF085}" type="parTrans" cxnId="{4E1708D0-7DD0-4AF2-BFCF-2871BF385FB0}">
      <dgm:prSet/>
      <dgm:spPr/>
      <dgm:t>
        <a:bodyPr/>
        <a:lstStyle/>
        <a:p>
          <a:endParaRPr lang="es-ES"/>
        </a:p>
      </dgm:t>
    </dgm:pt>
    <dgm:pt modelId="{AB60121A-03A3-421E-9C81-40DD117C1716}" type="sibTrans" cxnId="{4E1708D0-7DD0-4AF2-BFCF-2871BF385FB0}">
      <dgm:prSet/>
      <dgm:spPr/>
      <dgm:t>
        <a:bodyPr/>
        <a:lstStyle/>
        <a:p>
          <a:endParaRPr lang="es-ES"/>
        </a:p>
      </dgm:t>
    </dgm:pt>
    <dgm:pt modelId="{E324BEB6-B816-41B9-9F45-F5EF9ABE0670}">
      <dgm:prSet/>
      <dgm:spPr/>
      <dgm:t>
        <a:bodyPr/>
        <a:lstStyle/>
        <a:p>
          <a:r>
            <a:rPr lang="es-ES"/>
            <a:t>Reducción de la dimensionalidad</a:t>
          </a:r>
          <a:endParaRPr lang="es-ES" dirty="0"/>
        </a:p>
      </dgm:t>
    </dgm:pt>
    <dgm:pt modelId="{DAF6ABB2-BAFC-43DC-BEC6-BE7CEF8B55B3}" type="parTrans" cxnId="{24C26819-A46C-4D27-B9F2-78CD78691924}">
      <dgm:prSet/>
      <dgm:spPr/>
      <dgm:t>
        <a:bodyPr/>
        <a:lstStyle/>
        <a:p>
          <a:endParaRPr lang="es-ES"/>
        </a:p>
      </dgm:t>
    </dgm:pt>
    <dgm:pt modelId="{3A1525C9-913F-4FBF-B29C-4B951D711FC2}" type="sibTrans" cxnId="{24C26819-A46C-4D27-B9F2-78CD78691924}">
      <dgm:prSet/>
      <dgm:spPr/>
      <dgm:t>
        <a:bodyPr/>
        <a:lstStyle/>
        <a:p>
          <a:endParaRPr lang="es-ES"/>
        </a:p>
      </dgm:t>
    </dgm:pt>
    <dgm:pt modelId="{E47A1AF2-6C7F-4EA3-9877-458AACAA744F}">
      <dgm:prSet/>
      <dgm:spPr/>
      <dgm:t>
        <a:bodyPr/>
        <a:lstStyle/>
        <a:p>
          <a:r>
            <a:rPr lang="es-ES"/>
            <a:t>Reducción de instancias</a:t>
          </a:r>
          <a:endParaRPr lang="es-ES" dirty="0"/>
        </a:p>
      </dgm:t>
    </dgm:pt>
    <dgm:pt modelId="{00AB5531-4319-4ADF-A950-FCE27DFBD2D8}" type="parTrans" cxnId="{C743D64E-E442-4405-AE84-DF80977C635F}">
      <dgm:prSet/>
      <dgm:spPr/>
      <dgm:t>
        <a:bodyPr/>
        <a:lstStyle/>
        <a:p>
          <a:endParaRPr lang="es-ES"/>
        </a:p>
      </dgm:t>
    </dgm:pt>
    <dgm:pt modelId="{692098AA-3221-4C7F-B51E-5408FACAE2A8}" type="sibTrans" cxnId="{C743D64E-E442-4405-AE84-DF80977C635F}">
      <dgm:prSet/>
      <dgm:spPr/>
      <dgm:t>
        <a:bodyPr/>
        <a:lstStyle/>
        <a:p>
          <a:endParaRPr lang="es-ES"/>
        </a:p>
      </dgm:t>
    </dgm:pt>
    <dgm:pt modelId="{F3DF9FCF-3ADC-4DA9-96C8-7EB7C57C3427}">
      <dgm:prSet/>
      <dgm:spPr/>
      <dgm:t>
        <a:bodyPr/>
        <a:lstStyle/>
        <a:p>
          <a:r>
            <a:rPr lang="es-ES"/>
            <a:t>Discretización</a:t>
          </a:r>
          <a:endParaRPr lang="es-ES" dirty="0"/>
        </a:p>
      </dgm:t>
    </dgm:pt>
    <dgm:pt modelId="{FFB092E0-10CA-45B2-BC39-EC10D71D5149}" type="parTrans" cxnId="{81BB54C8-F881-402B-AE95-BBAF072B30C5}">
      <dgm:prSet/>
      <dgm:spPr/>
      <dgm:t>
        <a:bodyPr/>
        <a:lstStyle/>
        <a:p>
          <a:endParaRPr lang="es-ES"/>
        </a:p>
      </dgm:t>
    </dgm:pt>
    <dgm:pt modelId="{19DE3846-6481-45AB-BC08-D3FF2EAD71F1}" type="sibTrans" cxnId="{81BB54C8-F881-402B-AE95-BBAF072B30C5}">
      <dgm:prSet/>
      <dgm:spPr/>
      <dgm:t>
        <a:bodyPr/>
        <a:lstStyle/>
        <a:p>
          <a:endParaRPr lang="es-ES"/>
        </a:p>
      </dgm:t>
    </dgm:pt>
    <dgm:pt modelId="{1EF81701-09CB-4BED-B899-F0FF23569275}">
      <dgm:prSet/>
      <dgm:spPr/>
      <dgm:t>
        <a:bodyPr/>
        <a:lstStyle/>
        <a:p>
          <a:r>
            <a:rPr lang="es-ES"/>
            <a:t>Aprendizaje no balanceado</a:t>
          </a:r>
          <a:endParaRPr lang="es-ES" dirty="0"/>
        </a:p>
      </dgm:t>
    </dgm:pt>
    <dgm:pt modelId="{43366F46-CC83-41A3-AF24-C791C4CF4B61}" type="parTrans" cxnId="{F427ACC2-D2CA-4D22-9116-32E295F20ECB}">
      <dgm:prSet/>
      <dgm:spPr/>
      <dgm:t>
        <a:bodyPr/>
        <a:lstStyle/>
        <a:p>
          <a:endParaRPr lang="es-ES"/>
        </a:p>
      </dgm:t>
    </dgm:pt>
    <dgm:pt modelId="{C977844C-33EB-431B-B52E-E8D582F5074E}" type="sibTrans" cxnId="{F427ACC2-D2CA-4D22-9116-32E295F20ECB}">
      <dgm:prSet/>
      <dgm:spPr/>
      <dgm:t>
        <a:bodyPr/>
        <a:lstStyle/>
        <a:p>
          <a:endParaRPr lang="es-ES"/>
        </a:p>
      </dgm:t>
    </dgm:pt>
    <dgm:pt modelId="{57510F8A-48E0-45C1-88A0-3A4A1E5882A9}" type="pres">
      <dgm:prSet presAssocID="{4E2F2E68-56BF-4C3C-86BC-1ABF1E76BAAC}" presName="linear" presStyleCnt="0">
        <dgm:presLayoutVars>
          <dgm:animLvl val="lvl"/>
          <dgm:resizeHandles val="exact"/>
        </dgm:presLayoutVars>
      </dgm:prSet>
      <dgm:spPr/>
    </dgm:pt>
    <dgm:pt modelId="{906ACE24-FB5B-400D-A51E-7E0B4AC6C234}" type="pres">
      <dgm:prSet presAssocID="{2D1946F2-E0F0-4CA0-A9BC-449A236ED7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DFFF52-3F70-4AAD-BA34-9DC5D513D8D4}" type="pres">
      <dgm:prSet presAssocID="{0CEBE786-8886-498F-85B9-8906BDB48178}" presName="spacer" presStyleCnt="0"/>
      <dgm:spPr/>
    </dgm:pt>
    <dgm:pt modelId="{03C55ED9-0B30-4CA9-B1E3-7C7F00A8FD14}" type="pres">
      <dgm:prSet presAssocID="{8FBCF37B-1C73-454A-852B-80E0460CFF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4E0A93-C9EF-4C91-A42E-4E2C7E614595}" type="pres">
      <dgm:prSet presAssocID="{78CC54BA-8BC6-4B8B-A451-ED635FFAD56D}" presName="spacer" presStyleCnt="0"/>
      <dgm:spPr/>
    </dgm:pt>
    <dgm:pt modelId="{4911E86D-5D9E-4352-A0DA-1053387D6B4D}" type="pres">
      <dgm:prSet presAssocID="{03DA85D7-B4E7-4CE3-AEAA-8C2BE9C8C7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D835F8-C2F7-483E-BDAB-EA8CBF26BBAC}" type="pres">
      <dgm:prSet presAssocID="{1AFD70B4-A065-4F79-85D2-B63D3CD7EF05}" presName="spacer" presStyleCnt="0"/>
      <dgm:spPr/>
    </dgm:pt>
    <dgm:pt modelId="{765CB1C8-8221-4D24-A823-76A256515D4A}" type="pres">
      <dgm:prSet presAssocID="{F25E0A54-38B8-445B-8407-5FCB2F2A220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448FB7E-8A72-4C72-A32A-D0CAE510CC96}" type="pres">
      <dgm:prSet presAssocID="{F25E0A54-38B8-445B-8407-5FCB2F2A22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CC3D0E-6B94-4F5B-A75B-12D4FFC0AC61}" type="presOf" srcId="{C61CF226-CD1C-4BFD-8A67-F04CD194D782}" destId="{3448FB7E-8A72-4C72-A32A-D0CAE510CC96}" srcOrd="0" destOrd="0" presId="urn:microsoft.com/office/officeart/2005/8/layout/vList2"/>
    <dgm:cxn modelId="{056C070F-545D-470C-9424-039728CAA016}" srcId="{F25E0A54-38B8-445B-8407-5FCB2F2A2202}" destId="{C61CF226-CD1C-4BFD-8A67-F04CD194D782}" srcOrd="0" destOrd="0" parTransId="{626C1AA3-EB58-43C2-A978-BC1CADB22415}" sibTransId="{76E3354C-334E-48B2-8E54-75E719165915}"/>
    <dgm:cxn modelId="{24C26819-A46C-4D27-B9F2-78CD78691924}" srcId="{F25E0A54-38B8-445B-8407-5FCB2F2A2202}" destId="{E324BEB6-B816-41B9-9F45-F5EF9ABE0670}" srcOrd="2" destOrd="0" parTransId="{DAF6ABB2-BAFC-43DC-BEC6-BE7CEF8B55B3}" sibTransId="{3A1525C9-913F-4FBF-B29C-4B951D711FC2}"/>
    <dgm:cxn modelId="{57CDD02C-FEB3-4CA0-A9C3-5C6D7A7903C9}" srcId="{4E2F2E68-56BF-4C3C-86BC-1ABF1E76BAAC}" destId="{03DA85D7-B4E7-4CE3-AEAA-8C2BE9C8C73D}" srcOrd="2" destOrd="0" parTransId="{E9CF917C-48AD-4498-A1CC-5A7E23BCDE0E}" sibTransId="{1AFD70B4-A065-4F79-85D2-B63D3CD7EF05}"/>
    <dgm:cxn modelId="{31E0045F-3D32-4FC0-B33E-5D8D145D0BDC}" type="presOf" srcId="{4E2F2E68-56BF-4C3C-86BC-1ABF1E76BAAC}" destId="{57510F8A-48E0-45C1-88A0-3A4A1E5882A9}" srcOrd="0" destOrd="0" presId="urn:microsoft.com/office/officeart/2005/8/layout/vList2"/>
    <dgm:cxn modelId="{38769C5F-A369-4700-9B70-05D3B1B31BA3}" type="presOf" srcId="{C90D068F-F96A-4C29-A1A5-39BD7A5A2A0B}" destId="{3448FB7E-8A72-4C72-A32A-D0CAE510CC96}" srcOrd="0" destOrd="1" presId="urn:microsoft.com/office/officeart/2005/8/layout/vList2"/>
    <dgm:cxn modelId="{55E30165-CE13-4DD2-BB87-21C8C95EA30F}" type="presOf" srcId="{8FBCF37B-1C73-454A-852B-80E0460CFFC5}" destId="{03C55ED9-0B30-4CA9-B1E3-7C7F00A8FD14}" srcOrd="0" destOrd="0" presId="urn:microsoft.com/office/officeart/2005/8/layout/vList2"/>
    <dgm:cxn modelId="{C743D64E-E442-4405-AE84-DF80977C635F}" srcId="{F25E0A54-38B8-445B-8407-5FCB2F2A2202}" destId="{E47A1AF2-6C7F-4EA3-9877-458AACAA744F}" srcOrd="3" destOrd="0" parTransId="{00AB5531-4319-4ADF-A950-FCE27DFBD2D8}" sibTransId="{692098AA-3221-4C7F-B51E-5408FACAE2A8}"/>
    <dgm:cxn modelId="{A958226F-608E-45CF-BBE1-2539E97FD789}" type="presOf" srcId="{1EF81701-09CB-4BED-B899-F0FF23569275}" destId="{3448FB7E-8A72-4C72-A32A-D0CAE510CC96}" srcOrd="0" destOrd="5" presId="urn:microsoft.com/office/officeart/2005/8/layout/vList2"/>
    <dgm:cxn modelId="{951B4357-D449-4FE6-AF3B-C913C8832FD4}" srcId="{4E2F2E68-56BF-4C3C-86BC-1ABF1E76BAAC}" destId="{8FBCF37B-1C73-454A-852B-80E0460CFFC5}" srcOrd="1" destOrd="0" parTransId="{22D22097-6FF3-47A1-80DD-E81F1D0A15F2}" sibTransId="{78CC54BA-8BC6-4B8B-A451-ED635FFAD56D}"/>
    <dgm:cxn modelId="{D734397B-6301-4C94-A6F3-D3C0A209C975}" type="presOf" srcId="{F25E0A54-38B8-445B-8407-5FCB2F2A2202}" destId="{765CB1C8-8221-4D24-A823-76A256515D4A}" srcOrd="0" destOrd="0" presId="urn:microsoft.com/office/officeart/2005/8/layout/vList2"/>
    <dgm:cxn modelId="{710A7980-3871-43E5-BE6C-1245D8C01193}" srcId="{4E2F2E68-56BF-4C3C-86BC-1ABF1E76BAAC}" destId="{2D1946F2-E0F0-4CA0-A9BC-449A236ED761}" srcOrd="0" destOrd="0" parTransId="{69850878-0D8C-4DD3-8575-D39200FF4981}" sibTransId="{0CEBE786-8886-498F-85B9-8906BDB48178}"/>
    <dgm:cxn modelId="{3979FA86-81F8-4E59-B4B7-A4BE0712ADFB}" srcId="{4E2F2E68-56BF-4C3C-86BC-1ABF1E76BAAC}" destId="{F25E0A54-38B8-445B-8407-5FCB2F2A2202}" srcOrd="3" destOrd="0" parTransId="{BC7C2FBA-FEE6-4B4B-BEC7-6C72F31D2301}" sibTransId="{36360E46-B7B5-46DB-AB02-242371E868CD}"/>
    <dgm:cxn modelId="{4E69AAB8-B26B-4546-A065-18154E40958D}" type="presOf" srcId="{03DA85D7-B4E7-4CE3-AEAA-8C2BE9C8C73D}" destId="{4911E86D-5D9E-4352-A0DA-1053387D6B4D}" srcOrd="0" destOrd="0" presId="urn:microsoft.com/office/officeart/2005/8/layout/vList2"/>
    <dgm:cxn modelId="{20E8C6BC-A25F-4276-84CB-BC94E60EFD85}" type="presOf" srcId="{2D1946F2-E0F0-4CA0-A9BC-449A236ED761}" destId="{906ACE24-FB5B-400D-A51E-7E0B4AC6C234}" srcOrd="0" destOrd="0" presId="urn:microsoft.com/office/officeart/2005/8/layout/vList2"/>
    <dgm:cxn modelId="{F427ACC2-D2CA-4D22-9116-32E295F20ECB}" srcId="{F25E0A54-38B8-445B-8407-5FCB2F2A2202}" destId="{1EF81701-09CB-4BED-B899-F0FF23569275}" srcOrd="5" destOrd="0" parTransId="{43366F46-CC83-41A3-AF24-C791C4CF4B61}" sibTransId="{C977844C-33EB-431B-B52E-E8D582F5074E}"/>
    <dgm:cxn modelId="{81BB54C8-F881-402B-AE95-BBAF072B30C5}" srcId="{F25E0A54-38B8-445B-8407-5FCB2F2A2202}" destId="{F3DF9FCF-3ADC-4DA9-96C8-7EB7C57C3427}" srcOrd="4" destOrd="0" parTransId="{FFB092E0-10CA-45B2-BC39-EC10D71D5149}" sibTransId="{19DE3846-6481-45AB-BC08-D3FF2EAD71F1}"/>
    <dgm:cxn modelId="{4E1708D0-7DD0-4AF2-BFCF-2871BF385FB0}" srcId="{F25E0A54-38B8-445B-8407-5FCB2F2A2202}" destId="{C90D068F-F96A-4C29-A1A5-39BD7A5A2A0B}" srcOrd="1" destOrd="0" parTransId="{A5326013-C160-45AB-B48A-F853AC6CF085}" sibTransId="{AB60121A-03A3-421E-9C81-40DD117C1716}"/>
    <dgm:cxn modelId="{CC8EFED3-0FFB-4039-A5BE-CE311EF1BE6D}" type="presOf" srcId="{F3DF9FCF-3ADC-4DA9-96C8-7EB7C57C3427}" destId="{3448FB7E-8A72-4C72-A32A-D0CAE510CC96}" srcOrd="0" destOrd="4" presId="urn:microsoft.com/office/officeart/2005/8/layout/vList2"/>
    <dgm:cxn modelId="{AC3076D7-9639-4863-B790-32783245BE1F}" type="presOf" srcId="{E324BEB6-B816-41B9-9F45-F5EF9ABE0670}" destId="{3448FB7E-8A72-4C72-A32A-D0CAE510CC96}" srcOrd="0" destOrd="2" presId="urn:microsoft.com/office/officeart/2005/8/layout/vList2"/>
    <dgm:cxn modelId="{C889DAFC-873E-44B4-8DB0-D4024037C3F6}" type="presOf" srcId="{E47A1AF2-6C7F-4EA3-9877-458AACAA744F}" destId="{3448FB7E-8A72-4C72-A32A-D0CAE510CC96}" srcOrd="0" destOrd="3" presId="urn:microsoft.com/office/officeart/2005/8/layout/vList2"/>
    <dgm:cxn modelId="{ED63B712-1448-4EA2-A8CF-C9E055C64584}" type="presParOf" srcId="{57510F8A-48E0-45C1-88A0-3A4A1E5882A9}" destId="{906ACE24-FB5B-400D-A51E-7E0B4AC6C234}" srcOrd="0" destOrd="0" presId="urn:microsoft.com/office/officeart/2005/8/layout/vList2"/>
    <dgm:cxn modelId="{67718481-CB42-4C39-AC22-0C8B396BCA59}" type="presParOf" srcId="{57510F8A-48E0-45C1-88A0-3A4A1E5882A9}" destId="{32DFFF52-3F70-4AAD-BA34-9DC5D513D8D4}" srcOrd="1" destOrd="0" presId="urn:microsoft.com/office/officeart/2005/8/layout/vList2"/>
    <dgm:cxn modelId="{875DD5D0-28C7-4792-82B9-80F3DDFB235A}" type="presParOf" srcId="{57510F8A-48E0-45C1-88A0-3A4A1E5882A9}" destId="{03C55ED9-0B30-4CA9-B1E3-7C7F00A8FD14}" srcOrd="2" destOrd="0" presId="urn:microsoft.com/office/officeart/2005/8/layout/vList2"/>
    <dgm:cxn modelId="{3E66C14D-1071-4442-912E-C0ADA611865D}" type="presParOf" srcId="{57510F8A-48E0-45C1-88A0-3A4A1E5882A9}" destId="{D44E0A93-C9EF-4C91-A42E-4E2C7E614595}" srcOrd="3" destOrd="0" presId="urn:microsoft.com/office/officeart/2005/8/layout/vList2"/>
    <dgm:cxn modelId="{D7410483-CE74-49AE-ABF9-F02C8B47BA37}" type="presParOf" srcId="{57510F8A-48E0-45C1-88A0-3A4A1E5882A9}" destId="{4911E86D-5D9E-4352-A0DA-1053387D6B4D}" srcOrd="4" destOrd="0" presId="urn:microsoft.com/office/officeart/2005/8/layout/vList2"/>
    <dgm:cxn modelId="{C03FFAB1-290D-4BBB-A80C-AC2967646754}" type="presParOf" srcId="{57510F8A-48E0-45C1-88A0-3A4A1E5882A9}" destId="{43D835F8-C2F7-483E-BDAB-EA8CBF26BBAC}" srcOrd="5" destOrd="0" presId="urn:microsoft.com/office/officeart/2005/8/layout/vList2"/>
    <dgm:cxn modelId="{6AEAE84F-4D77-4CCC-A411-9660AE3A38A0}" type="presParOf" srcId="{57510F8A-48E0-45C1-88A0-3A4A1E5882A9}" destId="{765CB1C8-8221-4D24-A823-76A256515D4A}" srcOrd="6" destOrd="0" presId="urn:microsoft.com/office/officeart/2005/8/layout/vList2"/>
    <dgm:cxn modelId="{EAAFF0BD-0B98-4275-9B88-E7B1E12DC9ED}" type="presParOf" srcId="{57510F8A-48E0-45C1-88A0-3A4A1E5882A9}" destId="{3448FB7E-8A72-4C72-A32A-D0CAE510CC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7B3AE1-24E4-4065-8155-D734EC775C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42FA45-1C14-45BA-80B5-FCCC282F719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/>
            <a:t>Función </a:t>
          </a:r>
          <a:r>
            <a:rPr lang="es-ES" i="1"/>
            <a:t>SFS</a:t>
          </a:r>
          <a:r>
            <a:rPr lang="es-ES"/>
            <a:t> de la biblioteca </a:t>
          </a:r>
          <a:r>
            <a:rPr lang="es-ES" i="1"/>
            <a:t>mlxtend</a:t>
          </a:r>
          <a:endParaRPr lang="es-ES" dirty="0"/>
        </a:p>
      </dgm:t>
    </dgm:pt>
    <dgm:pt modelId="{34F1D403-65C1-4B28-BF02-D01D0D27BC0E}" type="parTrans" cxnId="{DE38DC86-5501-402A-9F0A-39C4FCBB9A1C}">
      <dgm:prSet/>
      <dgm:spPr/>
      <dgm:t>
        <a:bodyPr/>
        <a:lstStyle/>
        <a:p>
          <a:endParaRPr lang="es-ES"/>
        </a:p>
      </dgm:t>
    </dgm:pt>
    <dgm:pt modelId="{E522557C-E8B1-497C-9B20-FA7A6A720E6B}" type="sibTrans" cxnId="{DE38DC86-5501-402A-9F0A-39C4FCBB9A1C}">
      <dgm:prSet/>
      <dgm:spPr/>
      <dgm:t>
        <a:bodyPr/>
        <a:lstStyle/>
        <a:p>
          <a:endParaRPr lang="es-ES"/>
        </a:p>
      </dgm:t>
    </dgm:pt>
    <dgm:pt modelId="{D4F5877C-FA18-419D-990C-7B746660846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/>
            <a:t>Algoritmo utilizado para la evaluación: SVC</a:t>
          </a:r>
          <a:endParaRPr lang="es-ES" dirty="0"/>
        </a:p>
      </dgm:t>
    </dgm:pt>
    <dgm:pt modelId="{A0265B7C-359A-440D-AB81-A6E4CB7CAEAA}" type="parTrans" cxnId="{A4E33CD1-66C4-4965-A4B9-06A20FA8837B}">
      <dgm:prSet/>
      <dgm:spPr/>
      <dgm:t>
        <a:bodyPr/>
        <a:lstStyle/>
        <a:p>
          <a:endParaRPr lang="es-ES"/>
        </a:p>
      </dgm:t>
    </dgm:pt>
    <dgm:pt modelId="{4FBD46B8-822D-4730-A1B8-7DA560228B18}" type="sibTrans" cxnId="{A4E33CD1-66C4-4965-A4B9-06A20FA8837B}">
      <dgm:prSet/>
      <dgm:spPr/>
      <dgm:t>
        <a:bodyPr/>
        <a:lstStyle/>
        <a:p>
          <a:endParaRPr lang="es-ES"/>
        </a:p>
      </dgm:t>
    </dgm:pt>
    <dgm:pt modelId="{5A34A182-54AC-45A8-9FA0-94C523991D7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/>
            <a:t>Añade características una a una</a:t>
          </a:r>
          <a:endParaRPr lang="es-ES" dirty="0"/>
        </a:p>
      </dgm:t>
    </dgm:pt>
    <dgm:pt modelId="{5B9D0503-E7F0-4893-B106-3A10356859CC}" type="parTrans" cxnId="{DA835B43-1FCE-4C05-ADBF-73B7F645B6C9}">
      <dgm:prSet/>
      <dgm:spPr/>
      <dgm:t>
        <a:bodyPr/>
        <a:lstStyle/>
        <a:p>
          <a:endParaRPr lang="es-ES"/>
        </a:p>
      </dgm:t>
    </dgm:pt>
    <dgm:pt modelId="{F55F30CE-5C8D-4C6A-8A66-77324F456532}" type="sibTrans" cxnId="{DA835B43-1FCE-4C05-ADBF-73B7F645B6C9}">
      <dgm:prSet/>
      <dgm:spPr/>
      <dgm:t>
        <a:bodyPr/>
        <a:lstStyle/>
        <a:p>
          <a:endParaRPr lang="es-ES"/>
        </a:p>
      </dgm:t>
    </dgm:pt>
    <dgm:pt modelId="{94590913-3220-44F8-80FC-18AA94189CB0}" type="pres">
      <dgm:prSet presAssocID="{9E7B3AE1-24E4-4065-8155-D734EC775C60}" presName="linear" presStyleCnt="0">
        <dgm:presLayoutVars>
          <dgm:animLvl val="lvl"/>
          <dgm:resizeHandles val="exact"/>
        </dgm:presLayoutVars>
      </dgm:prSet>
      <dgm:spPr/>
    </dgm:pt>
    <dgm:pt modelId="{CD5DB9EE-4193-4509-B4C9-E28A056B7A18}" type="pres">
      <dgm:prSet presAssocID="{0442FA45-1C14-45BA-80B5-FCCC282F71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B6C8B2-9B37-482F-B101-8F58F5AFC66D}" type="pres">
      <dgm:prSet presAssocID="{E522557C-E8B1-497C-9B20-FA7A6A720E6B}" presName="spacer" presStyleCnt="0"/>
      <dgm:spPr/>
    </dgm:pt>
    <dgm:pt modelId="{83FECFD0-B931-4401-91E9-7396D120E53B}" type="pres">
      <dgm:prSet presAssocID="{D4F5877C-FA18-419D-990C-7B74666084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BA0214-9549-4FEF-9CAC-604B784103AB}" type="pres">
      <dgm:prSet presAssocID="{4FBD46B8-822D-4730-A1B8-7DA560228B18}" presName="spacer" presStyleCnt="0"/>
      <dgm:spPr/>
    </dgm:pt>
    <dgm:pt modelId="{484D59E6-5EE2-41A1-8B6E-528B07EDE613}" type="pres">
      <dgm:prSet presAssocID="{5A34A182-54AC-45A8-9FA0-94C523991D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835B43-1FCE-4C05-ADBF-73B7F645B6C9}" srcId="{9E7B3AE1-24E4-4065-8155-D734EC775C60}" destId="{5A34A182-54AC-45A8-9FA0-94C523991D7B}" srcOrd="2" destOrd="0" parTransId="{5B9D0503-E7F0-4893-B106-3A10356859CC}" sibTransId="{F55F30CE-5C8D-4C6A-8A66-77324F456532}"/>
    <dgm:cxn modelId="{B3DB386D-1D44-4720-B4B8-4E4CFE1FCD89}" type="presOf" srcId="{9E7B3AE1-24E4-4065-8155-D734EC775C60}" destId="{94590913-3220-44F8-80FC-18AA94189CB0}" srcOrd="0" destOrd="0" presId="urn:microsoft.com/office/officeart/2005/8/layout/vList2"/>
    <dgm:cxn modelId="{DE38DC86-5501-402A-9F0A-39C4FCBB9A1C}" srcId="{9E7B3AE1-24E4-4065-8155-D734EC775C60}" destId="{0442FA45-1C14-45BA-80B5-FCCC282F719E}" srcOrd="0" destOrd="0" parTransId="{34F1D403-65C1-4B28-BF02-D01D0D27BC0E}" sibTransId="{E522557C-E8B1-497C-9B20-FA7A6A720E6B}"/>
    <dgm:cxn modelId="{B047C3A5-B34C-4D78-8CF1-E0466AFB0600}" type="presOf" srcId="{0442FA45-1C14-45BA-80B5-FCCC282F719E}" destId="{CD5DB9EE-4193-4509-B4C9-E28A056B7A18}" srcOrd="0" destOrd="0" presId="urn:microsoft.com/office/officeart/2005/8/layout/vList2"/>
    <dgm:cxn modelId="{A4E33CD1-66C4-4965-A4B9-06A20FA8837B}" srcId="{9E7B3AE1-24E4-4065-8155-D734EC775C60}" destId="{D4F5877C-FA18-419D-990C-7B7466608460}" srcOrd="1" destOrd="0" parTransId="{A0265B7C-359A-440D-AB81-A6E4CB7CAEAA}" sibTransId="{4FBD46B8-822D-4730-A1B8-7DA560228B18}"/>
    <dgm:cxn modelId="{8E5A74DB-9D3B-4C6E-9966-EA5E369D516E}" type="presOf" srcId="{D4F5877C-FA18-419D-990C-7B7466608460}" destId="{83FECFD0-B931-4401-91E9-7396D120E53B}" srcOrd="0" destOrd="0" presId="urn:microsoft.com/office/officeart/2005/8/layout/vList2"/>
    <dgm:cxn modelId="{CEAB60E4-30A1-4977-8D65-81112DA7B749}" type="presOf" srcId="{5A34A182-54AC-45A8-9FA0-94C523991D7B}" destId="{484D59E6-5EE2-41A1-8B6E-528B07EDE613}" srcOrd="0" destOrd="0" presId="urn:microsoft.com/office/officeart/2005/8/layout/vList2"/>
    <dgm:cxn modelId="{47C3526C-6C3C-4776-9F87-9AE57DA36E17}" type="presParOf" srcId="{94590913-3220-44F8-80FC-18AA94189CB0}" destId="{CD5DB9EE-4193-4509-B4C9-E28A056B7A18}" srcOrd="0" destOrd="0" presId="urn:microsoft.com/office/officeart/2005/8/layout/vList2"/>
    <dgm:cxn modelId="{938A9264-7B96-48D1-8411-0C29B31F8161}" type="presParOf" srcId="{94590913-3220-44F8-80FC-18AA94189CB0}" destId="{C0B6C8B2-9B37-482F-B101-8F58F5AFC66D}" srcOrd="1" destOrd="0" presId="urn:microsoft.com/office/officeart/2005/8/layout/vList2"/>
    <dgm:cxn modelId="{3817FE00-B18F-40FF-8BE4-2E5EB479F885}" type="presParOf" srcId="{94590913-3220-44F8-80FC-18AA94189CB0}" destId="{83FECFD0-B931-4401-91E9-7396D120E53B}" srcOrd="2" destOrd="0" presId="urn:microsoft.com/office/officeart/2005/8/layout/vList2"/>
    <dgm:cxn modelId="{EF3CA192-789A-483C-B967-142A99B69621}" type="presParOf" srcId="{94590913-3220-44F8-80FC-18AA94189CB0}" destId="{C5BA0214-9549-4FEF-9CAC-604B784103AB}" srcOrd="3" destOrd="0" presId="urn:microsoft.com/office/officeart/2005/8/layout/vList2"/>
    <dgm:cxn modelId="{A0749980-F9BE-4505-911A-7F68A892E4BD}" type="presParOf" srcId="{94590913-3220-44F8-80FC-18AA94189CB0}" destId="{484D59E6-5EE2-41A1-8B6E-528B07EDE6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D5254E9-68DC-4C8C-8962-990D5F0BD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5A3EF9-8FFC-45BA-91AD-3DC547E6B29C}">
      <dgm:prSet phldrT="[Text]"/>
      <dgm:spPr/>
      <dgm:t>
        <a:bodyPr/>
        <a:lstStyle/>
        <a:p>
          <a:r>
            <a:rPr lang="es-ES"/>
            <a:t>Ventajas:</a:t>
          </a:r>
          <a:endParaRPr lang="es-ES" dirty="0"/>
        </a:p>
      </dgm:t>
    </dgm:pt>
    <dgm:pt modelId="{D79A84D1-58C5-4215-A726-D24A9546BF17}" type="parTrans" cxnId="{2EF77E9E-75EF-49E8-8B25-07B8F64F4A98}">
      <dgm:prSet/>
      <dgm:spPr/>
      <dgm:t>
        <a:bodyPr/>
        <a:lstStyle/>
        <a:p>
          <a:endParaRPr lang="es-ES"/>
        </a:p>
      </dgm:t>
    </dgm:pt>
    <dgm:pt modelId="{D8EA4FAF-3ECF-406D-A639-B050A623ECF7}" type="sibTrans" cxnId="{2EF77E9E-75EF-49E8-8B25-07B8F64F4A98}">
      <dgm:prSet/>
      <dgm:spPr/>
      <dgm:t>
        <a:bodyPr/>
        <a:lstStyle/>
        <a:p>
          <a:endParaRPr lang="es-ES"/>
        </a:p>
      </dgm:t>
    </dgm:pt>
    <dgm:pt modelId="{B79EEC0F-FA84-492B-9FF1-FB4C936314D4}">
      <dgm:prSet/>
      <dgm:spPr/>
      <dgm:t>
        <a:bodyPr/>
        <a:lstStyle/>
        <a:p>
          <a:r>
            <a:rPr lang="es-ES"/>
            <a:t>Niveles de clasificación aceptables</a:t>
          </a:r>
          <a:endParaRPr lang="es-ES" dirty="0"/>
        </a:p>
      </dgm:t>
    </dgm:pt>
    <dgm:pt modelId="{A5B1DDDB-9A8B-47CF-B299-247C68614347}" type="parTrans" cxnId="{39C258DC-706D-4E0E-B6AB-A5EC9DE57AE9}">
      <dgm:prSet/>
      <dgm:spPr/>
      <dgm:t>
        <a:bodyPr/>
        <a:lstStyle/>
        <a:p>
          <a:endParaRPr lang="es-ES"/>
        </a:p>
      </dgm:t>
    </dgm:pt>
    <dgm:pt modelId="{D4446B76-2A8B-4190-921B-13A1D4635F46}" type="sibTrans" cxnId="{39C258DC-706D-4E0E-B6AB-A5EC9DE57AE9}">
      <dgm:prSet/>
      <dgm:spPr/>
      <dgm:t>
        <a:bodyPr/>
        <a:lstStyle/>
        <a:p>
          <a:endParaRPr lang="es-ES"/>
        </a:p>
      </dgm:t>
    </dgm:pt>
    <dgm:pt modelId="{6539AF89-16F5-4983-8BA3-3EF40991AEF4}">
      <dgm:prSet/>
      <dgm:spPr/>
      <dgm:t>
        <a:bodyPr/>
        <a:lstStyle/>
        <a:p>
          <a:r>
            <a:rPr lang="es-ES" dirty="0"/>
            <a:t>Inconvenientes:</a:t>
          </a:r>
        </a:p>
      </dgm:t>
    </dgm:pt>
    <dgm:pt modelId="{7EB3441C-A64C-4364-93CC-39E65E861DE6}" type="parTrans" cxnId="{CCF3D09A-7763-4EFD-9FED-BD3AC011D5B6}">
      <dgm:prSet/>
      <dgm:spPr/>
      <dgm:t>
        <a:bodyPr/>
        <a:lstStyle/>
        <a:p>
          <a:endParaRPr lang="es-ES"/>
        </a:p>
      </dgm:t>
    </dgm:pt>
    <dgm:pt modelId="{EFAF9E94-F011-4C18-B611-61F2092E4CEE}" type="sibTrans" cxnId="{CCF3D09A-7763-4EFD-9FED-BD3AC011D5B6}">
      <dgm:prSet/>
      <dgm:spPr/>
      <dgm:t>
        <a:bodyPr/>
        <a:lstStyle/>
        <a:p>
          <a:endParaRPr lang="es-ES"/>
        </a:p>
      </dgm:t>
    </dgm:pt>
    <dgm:pt modelId="{24E1C6EB-5C22-47E4-A7E0-966D51DB26DE}">
      <dgm:prSet/>
      <dgm:spPr/>
      <dgm:t>
        <a:bodyPr/>
        <a:lstStyle/>
        <a:p>
          <a:r>
            <a:rPr lang="es-ES"/>
            <a:t>Tiempos de ejecución muy elevados</a:t>
          </a:r>
          <a:endParaRPr lang="es-ES" dirty="0"/>
        </a:p>
      </dgm:t>
    </dgm:pt>
    <dgm:pt modelId="{7A5EC831-597D-4C24-87ED-9BA8B5030258}" type="parTrans" cxnId="{384690D4-655A-47F7-B7EC-1632FAF22F01}">
      <dgm:prSet/>
      <dgm:spPr/>
      <dgm:t>
        <a:bodyPr/>
        <a:lstStyle/>
        <a:p>
          <a:endParaRPr lang="es-ES"/>
        </a:p>
      </dgm:t>
    </dgm:pt>
    <dgm:pt modelId="{3C9EBEC5-34A1-492E-9B3C-1D1F3FB46150}" type="sibTrans" cxnId="{384690D4-655A-47F7-B7EC-1632FAF22F01}">
      <dgm:prSet/>
      <dgm:spPr/>
      <dgm:t>
        <a:bodyPr/>
        <a:lstStyle/>
        <a:p>
          <a:endParaRPr lang="es-ES"/>
        </a:p>
      </dgm:t>
    </dgm:pt>
    <dgm:pt modelId="{9A088D11-DD9C-48A6-A9A7-2C0867FAE2CD}">
      <dgm:prSet/>
      <dgm:spPr/>
      <dgm:t>
        <a:bodyPr/>
        <a:lstStyle/>
        <a:p>
          <a:r>
            <a:rPr lang="es-ES"/>
            <a:t>No tiene tan buenos resultados como </a:t>
          </a:r>
          <a:r>
            <a:rPr lang="es-ES" i="1"/>
            <a:t>f-score</a:t>
          </a:r>
          <a:endParaRPr lang="es-ES" dirty="0"/>
        </a:p>
      </dgm:t>
    </dgm:pt>
    <dgm:pt modelId="{7EE881A3-79CC-4EF2-BBE6-0AF9263E2BB4}" type="parTrans" cxnId="{8DB1EEF9-EF2C-4583-B12A-9B734D7AC191}">
      <dgm:prSet/>
      <dgm:spPr/>
      <dgm:t>
        <a:bodyPr/>
        <a:lstStyle/>
        <a:p>
          <a:endParaRPr lang="es-ES"/>
        </a:p>
      </dgm:t>
    </dgm:pt>
    <dgm:pt modelId="{5C898B1D-232A-46CC-A4A7-B1DC4EB63EE5}" type="sibTrans" cxnId="{8DB1EEF9-EF2C-4583-B12A-9B734D7AC191}">
      <dgm:prSet/>
      <dgm:spPr/>
      <dgm:t>
        <a:bodyPr/>
        <a:lstStyle/>
        <a:p>
          <a:endParaRPr lang="es-ES"/>
        </a:p>
      </dgm:t>
    </dgm:pt>
    <dgm:pt modelId="{4F7AF7CC-B459-43CD-9C4C-946746B55551}" type="pres">
      <dgm:prSet presAssocID="{7D5254E9-68DC-4C8C-8962-990D5F0BD854}" presName="linear" presStyleCnt="0">
        <dgm:presLayoutVars>
          <dgm:animLvl val="lvl"/>
          <dgm:resizeHandles val="exact"/>
        </dgm:presLayoutVars>
      </dgm:prSet>
      <dgm:spPr/>
    </dgm:pt>
    <dgm:pt modelId="{24B26405-D46E-4553-B5F3-88FEC5F0717F}" type="pres">
      <dgm:prSet presAssocID="{B85A3EF9-8FFC-45BA-91AD-3DC547E6B2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CAD18A-CF34-4BFC-9758-A7B7ECCE792F}" type="pres">
      <dgm:prSet presAssocID="{B85A3EF9-8FFC-45BA-91AD-3DC547E6B29C}" presName="childText" presStyleLbl="revTx" presStyleIdx="0" presStyleCnt="2">
        <dgm:presLayoutVars>
          <dgm:bulletEnabled val="1"/>
        </dgm:presLayoutVars>
      </dgm:prSet>
      <dgm:spPr/>
    </dgm:pt>
    <dgm:pt modelId="{7A1D085D-C3F6-467C-8493-E9D36876B3A8}" type="pres">
      <dgm:prSet presAssocID="{6539AF89-16F5-4983-8BA3-3EF40991AEF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81738DE-76F5-4506-9032-1DFC4A08FF95}" type="pres">
      <dgm:prSet presAssocID="{6539AF89-16F5-4983-8BA3-3EF40991AE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ED0200-3484-4BE4-9F06-0E2D8C733807}" type="presOf" srcId="{7D5254E9-68DC-4C8C-8962-990D5F0BD854}" destId="{4F7AF7CC-B459-43CD-9C4C-946746B55551}" srcOrd="0" destOrd="0" presId="urn:microsoft.com/office/officeart/2005/8/layout/vList2"/>
    <dgm:cxn modelId="{0E070D1B-7A20-48FD-91BE-28C3C71C4F57}" type="presOf" srcId="{24E1C6EB-5C22-47E4-A7E0-966D51DB26DE}" destId="{281738DE-76F5-4506-9032-1DFC4A08FF95}" srcOrd="0" destOrd="0" presId="urn:microsoft.com/office/officeart/2005/8/layout/vList2"/>
    <dgm:cxn modelId="{782BF023-9810-4E52-84A3-96FBED53B53D}" type="presOf" srcId="{6539AF89-16F5-4983-8BA3-3EF40991AEF4}" destId="{7A1D085D-C3F6-467C-8493-E9D36876B3A8}" srcOrd="0" destOrd="0" presId="urn:microsoft.com/office/officeart/2005/8/layout/vList2"/>
    <dgm:cxn modelId="{7176773D-1350-4A98-B047-5328A4C29DE7}" type="presOf" srcId="{B85A3EF9-8FFC-45BA-91AD-3DC547E6B29C}" destId="{24B26405-D46E-4553-B5F3-88FEC5F0717F}" srcOrd="0" destOrd="0" presId="urn:microsoft.com/office/officeart/2005/8/layout/vList2"/>
    <dgm:cxn modelId="{BD3EC191-C172-46A1-B67C-D49A91ABAA2E}" type="presOf" srcId="{9A088D11-DD9C-48A6-A9A7-2C0867FAE2CD}" destId="{281738DE-76F5-4506-9032-1DFC4A08FF95}" srcOrd="0" destOrd="1" presId="urn:microsoft.com/office/officeart/2005/8/layout/vList2"/>
    <dgm:cxn modelId="{CCF3D09A-7763-4EFD-9FED-BD3AC011D5B6}" srcId="{7D5254E9-68DC-4C8C-8962-990D5F0BD854}" destId="{6539AF89-16F5-4983-8BA3-3EF40991AEF4}" srcOrd="1" destOrd="0" parTransId="{7EB3441C-A64C-4364-93CC-39E65E861DE6}" sibTransId="{EFAF9E94-F011-4C18-B611-61F2092E4CEE}"/>
    <dgm:cxn modelId="{2EF77E9E-75EF-49E8-8B25-07B8F64F4A98}" srcId="{7D5254E9-68DC-4C8C-8962-990D5F0BD854}" destId="{B85A3EF9-8FFC-45BA-91AD-3DC547E6B29C}" srcOrd="0" destOrd="0" parTransId="{D79A84D1-58C5-4215-A726-D24A9546BF17}" sibTransId="{D8EA4FAF-3ECF-406D-A639-B050A623ECF7}"/>
    <dgm:cxn modelId="{EFC47BC5-55E2-4DAA-AAD6-6B9DEC5A7527}" type="presOf" srcId="{B79EEC0F-FA84-492B-9FF1-FB4C936314D4}" destId="{C7CAD18A-CF34-4BFC-9758-A7B7ECCE792F}" srcOrd="0" destOrd="0" presId="urn:microsoft.com/office/officeart/2005/8/layout/vList2"/>
    <dgm:cxn modelId="{384690D4-655A-47F7-B7EC-1632FAF22F01}" srcId="{6539AF89-16F5-4983-8BA3-3EF40991AEF4}" destId="{24E1C6EB-5C22-47E4-A7E0-966D51DB26DE}" srcOrd="0" destOrd="0" parTransId="{7A5EC831-597D-4C24-87ED-9BA8B5030258}" sibTransId="{3C9EBEC5-34A1-492E-9B3C-1D1F3FB46150}"/>
    <dgm:cxn modelId="{39C258DC-706D-4E0E-B6AB-A5EC9DE57AE9}" srcId="{B85A3EF9-8FFC-45BA-91AD-3DC547E6B29C}" destId="{B79EEC0F-FA84-492B-9FF1-FB4C936314D4}" srcOrd="0" destOrd="0" parTransId="{A5B1DDDB-9A8B-47CF-B299-247C68614347}" sibTransId="{D4446B76-2A8B-4190-921B-13A1D4635F46}"/>
    <dgm:cxn modelId="{8DB1EEF9-EF2C-4583-B12A-9B734D7AC191}" srcId="{6539AF89-16F5-4983-8BA3-3EF40991AEF4}" destId="{9A088D11-DD9C-48A6-A9A7-2C0867FAE2CD}" srcOrd="1" destOrd="0" parTransId="{7EE881A3-79CC-4EF2-BBE6-0AF9263E2BB4}" sibTransId="{5C898B1D-232A-46CC-A4A7-B1DC4EB63EE5}"/>
    <dgm:cxn modelId="{EB2C834F-091F-41B2-8183-40A4097CFE26}" type="presParOf" srcId="{4F7AF7CC-B459-43CD-9C4C-946746B55551}" destId="{24B26405-D46E-4553-B5F3-88FEC5F0717F}" srcOrd="0" destOrd="0" presId="urn:microsoft.com/office/officeart/2005/8/layout/vList2"/>
    <dgm:cxn modelId="{18B9EB4A-5C9D-4C1F-A5C6-C38FB91020D7}" type="presParOf" srcId="{4F7AF7CC-B459-43CD-9C4C-946746B55551}" destId="{C7CAD18A-CF34-4BFC-9758-A7B7ECCE792F}" srcOrd="1" destOrd="0" presId="urn:microsoft.com/office/officeart/2005/8/layout/vList2"/>
    <dgm:cxn modelId="{5B51C1E8-3F05-4702-9629-51C1F31969A3}" type="presParOf" srcId="{4F7AF7CC-B459-43CD-9C4C-946746B55551}" destId="{7A1D085D-C3F6-467C-8493-E9D36876B3A8}" srcOrd="2" destOrd="0" presId="urn:microsoft.com/office/officeart/2005/8/layout/vList2"/>
    <dgm:cxn modelId="{985A7671-9F3B-4296-9FA6-0858930A9C39}" type="presParOf" srcId="{4F7AF7CC-B459-43CD-9C4C-946746B55551}" destId="{281738DE-76F5-4506-9032-1DFC4A08FF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7B3AE1-24E4-4065-8155-D734EC775C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42FA45-1C14-45BA-80B5-FCCC282F719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Combinación de los métodos:</a:t>
          </a:r>
        </a:p>
      </dgm:t>
    </dgm:pt>
    <dgm:pt modelId="{34F1D403-65C1-4B28-BF02-D01D0D27BC0E}" type="parTrans" cxnId="{DE38DC86-5501-402A-9F0A-39C4FCBB9A1C}">
      <dgm:prSet/>
      <dgm:spPr/>
      <dgm:t>
        <a:bodyPr/>
        <a:lstStyle/>
        <a:p>
          <a:endParaRPr lang="es-ES"/>
        </a:p>
      </dgm:t>
    </dgm:pt>
    <dgm:pt modelId="{E522557C-E8B1-497C-9B20-FA7A6A720E6B}" type="sibTrans" cxnId="{DE38DC86-5501-402A-9F0A-39C4FCBB9A1C}">
      <dgm:prSet/>
      <dgm:spPr/>
      <dgm:t>
        <a:bodyPr/>
        <a:lstStyle/>
        <a:p>
          <a:endParaRPr lang="es-ES"/>
        </a:p>
      </dgm:t>
    </dgm:pt>
    <dgm:pt modelId="{8BC9ADC5-F295-4970-81EF-C1A6EF3BB86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i="1"/>
            <a:t>f-score</a:t>
          </a:r>
          <a:endParaRPr lang="es-ES" i="1" dirty="0"/>
        </a:p>
      </dgm:t>
    </dgm:pt>
    <dgm:pt modelId="{22AFA042-2389-4A9C-9AA0-C232652D1C22}" type="parTrans" cxnId="{0CE63DCB-AD7E-4E16-ACE8-0DC6C8510D13}">
      <dgm:prSet/>
      <dgm:spPr/>
      <dgm:t>
        <a:bodyPr/>
        <a:lstStyle/>
        <a:p>
          <a:endParaRPr lang="es-ES"/>
        </a:p>
      </dgm:t>
    </dgm:pt>
    <dgm:pt modelId="{A23C9191-7F3B-42D4-B2A6-82CD18353063}" type="sibTrans" cxnId="{0CE63DCB-AD7E-4E16-ACE8-0DC6C8510D13}">
      <dgm:prSet/>
      <dgm:spPr/>
      <dgm:t>
        <a:bodyPr/>
        <a:lstStyle/>
        <a:p>
          <a:endParaRPr lang="es-ES"/>
        </a:p>
      </dgm:t>
    </dgm:pt>
    <dgm:pt modelId="{DF54F525-6C4E-4C68-BE8B-884394CD2BE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i="1"/>
            <a:t>mRMR</a:t>
          </a:r>
          <a:endParaRPr lang="es-ES" i="1" dirty="0"/>
        </a:p>
      </dgm:t>
    </dgm:pt>
    <dgm:pt modelId="{C93E2A31-6200-42E0-A5BD-050E7A221E30}" type="parTrans" cxnId="{0F46CFBA-8EE4-47B9-8963-0294880E9D0E}">
      <dgm:prSet/>
      <dgm:spPr/>
      <dgm:t>
        <a:bodyPr/>
        <a:lstStyle/>
        <a:p>
          <a:endParaRPr lang="es-ES"/>
        </a:p>
      </dgm:t>
    </dgm:pt>
    <dgm:pt modelId="{1FDDF5C9-2153-4B25-B0AE-A7ABA8395402}" type="sibTrans" cxnId="{0F46CFBA-8EE4-47B9-8963-0294880E9D0E}">
      <dgm:prSet/>
      <dgm:spPr/>
      <dgm:t>
        <a:bodyPr/>
        <a:lstStyle/>
        <a:p>
          <a:endParaRPr lang="es-ES"/>
        </a:p>
      </dgm:t>
    </dgm:pt>
    <dgm:pt modelId="{AD127C10-69CD-49EF-8B6D-A299B90266D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i="1"/>
            <a:t>SFS_b</a:t>
          </a:r>
          <a:endParaRPr lang="es-ES" i="1" dirty="0"/>
        </a:p>
      </dgm:t>
    </dgm:pt>
    <dgm:pt modelId="{48256A58-2EE3-4FFD-B256-234EC5F03AC5}" type="parTrans" cxnId="{8D84B679-578C-4D02-AB93-D1923D95772A}">
      <dgm:prSet/>
      <dgm:spPr/>
      <dgm:t>
        <a:bodyPr/>
        <a:lstStyle/>
        <a:p>
          <a:endParaRPr lang="es-ES"/>
        </a:p>
      </dgm:t>
    </dgm:pt>
    <dgm:pt modelId="{20DA15D3-1C39-4FFE-8B8A-C5B47CB2DF91}" type="sibTrans" cxnId="{8D84B679-578C-4D02-AB93-D1923D95772A}">
      <dgm:prSet/>
      <dgm:spPr/>
      <dgm:t>
        <a:bodyPr/>
        <a:lstStyle/>
        <a:p>
          <a:endParaRPr lang="es-ES"/>
        </a:p>
      </dgm:t>
    </dgm:pt>
    <dgm:pt modelId="{09FF3B64-5FC9-4CE6-A2E5-B89EA262A02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i="1"/>
            <a:t>SFS_f</a:t>
          </a:r>
          <a:endParaRPr lang="es-ES" i="1" dirty="0"/>
        </a:p>
      </dgm:t>
    </dgm:pt>
    <dgm:pt modelId="{333CB3B0-A6D5-4837-8EC9-D0BA7F1B73F3}" type="parTrans" cxnId="{5BC46B74-5A9A-4055-A627-B569AF202ABA}">
      <dgm:prSet/>
      <dgm:spPr/>
      <dgm:t>
        <a:bodyPr/>
        <a:lstStyle/>
        <a:p>
          <a:endParaRPr lang="es-ES"/>
        </a:p>
      </dgm:t>
    </dgm:pt>
    <dgm:pt modelId="{0B8CE79D-D2D9-4FE0-9828-3A525E7F635F}" type="sibTrans" cxnId="{5BC46B74-5A9A-4055-A627-B569AF202ABA}">
      <dgm:prSet/>
      <dgm:spPr/>
      <dgm:t>
        <a:bodyPr/>
        <a:lstStyle/>
        <a:p>
          <a:endParaRPr lang="es-ES"/>
        </a:p>
      </dgm:t>
    </dgm:pt>
    <dgm:pt modelId="{94590913-3220-44F8-80FC-18AA94189CB0}" type="pres">
      <dgm:prSet presAssocID="{9E7B3AE1-24E4-4065-8155-D734EC775C60}" presName="linear" presStyleCnt="0">
        <dgm:presLayoutVars>
          <dgm:animLvl val="lvl"/>
          <dgm:resizeHandles val="exact"/>
        </dgm:presLayoutVars>
      </dgm:prSet>
      <dgm:spPr/>
    </dgm:pt>
    <dgm:pt modelId="{CD5DB9EE-4193-4509-B4C9-E28A056B7A18}" type="pres">
      <dgm:prSet presAssocID="{0442FA45-1C14-45BA-80B5-FCCC282F719E}" presName="parentText" presStyleLbl="node1" presStyleIdx="0" presStyleCnt="1" custScaleY="66973" custLinFactNeighborY="1415">
        <dgm:presLayoutVars>
          <dgm:chMax val="0"/>
          <dgm:bulletEnabled val="1"/>
        </dgm:presLayoutVars>
      </dgm:prSet>
      <dgm:spPr/>
    </dgm:pt>
    <dgm:pt modelId="{23A8E1C3-4815-49BF-BF09-E59CA4BA42BC}" type="pres">
      <dgm:prSet presAssocID="{0442FA45-1C14-45BA-80B5-FCCC282F71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3DB386D-1D44-4720-B4B8-4E4CFE1FCD89}" type="presOf" srcId="{9E7B3AE1-24E4-4065-8155-D734EC775C60}" destId="{94590913-3220-44F8-80FC-18AA94189CB0}" srcOrd="0" destOrd="0" presId="urn:microsoft.com/office/officeart/2005/8/layout/vList2"/>
    <dgm:cxn modelId="{FD65C74E-D988-41B0-9835-0C0D50F558AF}" type="presOf" srcId="{09FF3B64-5FC9-4CE6-A2E5-B89EA262A028}" destId="{23A8E1C3-4815-49BF-BF09-E59CA4BA42BC}" srcOrd="0" destOrd="3" presId="urn:microsoft.com/office/officeart/2005/8/layout/vList2"/>
    <dgm:cxn modelId="{5BC46B74-5A9A-4055-A627-B569AF202ABA}" srcId="{0442FA45-1C14-45BA-80B5-FCCC282F719E}" destId="{09FF3B64-5FC9-4CE6-A2E5-B89EA262A028}" srcOrd="3" destOrd="0" parTransId="{333CB3B0-A6D5-4837-8EC9-D0BA7F1B73F3}" sibTransId="{0B8CE79D-D2D9-4FE0-9828-3A525E7F635F}"/>
    <dgm:cxn modelId="{8D84B679-578C-4D02-AB93-D1923D95772A}" srcId="{0442FA45-1C14-45BA-80B5-FCCC282F719E}" destId="{AD127C10-69CD-49EF-8B6D-A299B90266DF}" srcOrd="2" destOrd="0" parTransId="{48256A58-2EE3-4FFD-B256-234EC5F03AC5}" sibTransId="{20DA15D3-1C39-4FFE-8B8A-C5B47CB2DF91}"/>
    <dgm:cxn modelId="{022EB27D-CCA5-49DE-828E-413146AD7D9A}" type="presOf" srcId="{8BC9ADC5-F295-4970-81EF-C1A6EF3BB86A}" destId="{23A8E1C3-4815-49BF-BF09-E59CA4BA42BC}" srcOrd="0" destOrd="0" presId="urn:microsoft.com/office/officeart/2005/8/layout/vList2"/>
    <dgm:cxn modelId="{DE38DC86-5501-402A-9F0A-39C4FCBB9A1C}" srcId="{9E7B3AE1-24E4-4065-8155-D734EC775C60}" destId="{0442FA45-1C14-45BA-80B5-FCCC282F719E}" srcOrd="0" destOrd="0" parTransId="{34F1D403-65C1-4B28-BF02-D01D0D27BC0E}" sibTransId="{E522557C-E8B1-497C-9B20-FA7A6A720E6B}"/>
    <dgm:cxn modelId="{B047C3A5-B34C-4D78-8CF1-E0466AFB0600}" type="presOf" srcId="{0442FA45-1C14-45BA-80B5-FCCC282F719E}" destId="{CD5DB9EE-4193-4509-B4C9-E28A056B7A18}" srcOrd="0" destOrd="0" presId="urn:microsoft.com/office/officeart/2005/8/layout/vList2"/>
    <dgm:cxn modelId="{9E8AC1B8-BE8E-4F34-9900-DFD2DBDE4FC0}" type="presOf" srcId="{AD127C10-69CD-49EF-8B6D-A299B90266DF}" destId="{23A8E1C3-4815-49BF-BF09-E59CA4BA42BC}" srcOrd="0" destOrd="2" presId="urn:microsoft.com/office/officeart/2005/8/layout/vList2"/>
    <dgm:cxn modelId="{0F46CFBA-8EE4-47B9-8963-0294880E9D0E}" srcId="{0442FA45-1C14-45BA-80B5-FCCC282F719E}" destId="{DF54F525-6C4E-4C68-BE8B-884394CD2BEB}" srcOrd="1" destOrd="0" parTransId="{C93E2A31-6200-42E0-A5BD-050E7A221E30}" sibTransId="{1FDDF5C9-2153-4B25-B0AE-A7ABA8395402}"/>
    <dgm:cxn modelId="{332BADC6-4734-41E2-9BCA-695DC3F0B78A}" type="presOf" srcId="{DF54F525-6C4E-4C68-BE8B-884394CD2BEB}" destId="{23A8E1C3-4815-49BF-BF09-E59CA4BA42BC}" srcOrd="0" destOrd="1" presId="urn:microsoft.com/office/officeart/2005/8/layout/vList2"/>
    <dgm:cxn modelId="{0CE63DCB-AD7E-4E16-ACE8-0DC6C8510D13}" srcId="{0442FA45-1C14-45BA-80B5-FCCC282F719E}" destId="{8BC9ADC5-F295-4970-81EF-C1A6EF3BB86A}" srcOrd="0" destOrd="0" parTransId="{22AFA042-2389-4A9C-9AA0-C232652D1C22}" sibTransId="{A23C9191-7F3B-42D4-B2A6-82CD18353063}"/>
    <dgm:cxn modelId="{47C3526C-6C3C-4776-9F87-9AE57DA36E17}" type="presParOf" srcId="{94590913-3220-44F8-80FC-18AA94189CB0}" destId="{CD5DB9EE-4193-4509-B4C9-E28A056B7A18}" srcOrd="0" destOrd="0" presId="urn:microsoft.com/office/officeart/2005/8/layout/vList2"/>
    <dgm:cxn modelId="{9D69AA56-D63D-46EF-B3E2-3BCD224CCAAF}" type="presParOf" srcId="{94590913-3220-44F8-80FC-18AA94189CB0}" destId="{23A8E1C3-4815-49BF-BF09-E59CA4BA42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5254E9-68DC-4C8C-8962-990D5F0BD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5A3EF9-8FFC-45BA-91AD-3DC547E6B29C}">
      <dgm:prSet phldrT="[Text]"/>
      <dgm:spPr/>
      <dgm:t>
        <a:bodyPr/>
        <a:lstStyle/>
        <a:p>
          <a:r>
            <a:rPr lang="es-ES"/>
            <a:t>Ventajas:</a:t>
          </a:r>
          <a:endParaRPr lang="es-ES" dirty="0"/>
        </a:p>
      </dgm:t>
    </dgm:pt>
    <dgm:pt modelId="{D79A84D1-58C5-4215-A726-D24A9546BF17}" type="parTrans" cxnId="{2EF77E9E-75EF-49E8-8B25-07B8F64F4A98}">
      <dgm:prSet/>
      <dgm:spPr/>
      <dgm:t>
        <a:bodyPr/>
        <a:lstStyle/>
        <a:p>
          <a:endParaRPr lang="es-ES"/>
        </a:p>
      </dgm:t>
    </dgm:pt>
    <dgm:pt modelId="{D8EA4FAF-3ECF-406D-A639-B050A623ECF7}" type="sibTrans" cxnId="{2EF77E9E-75EF-49E8-8B25-07B8F64F4A98}">
      <dgm:prSet/>
      <dgm:spPr/>
      <dgm:t>
        <a:bodyPr/>
        <a:lstStyle/>
        <a:p>
          <a:endParaRPr lang="es-ES"/>
        </a:p>
      </dgm:t>
    </dgm:pt>
    <dgm:pt modelId="{F1ACA308-4CFB-465A-9899-B5B55BAB8E43}">
      <dgm:prSet/>
      <dgm:spPr/>
      <dgm:t>
        <a:bodyPr/>
        <a:lstStyle/>
        <a:p>
          <a:r>
            <a:rPr lang="es-ES"/>
            <a:t>Buenos niveles de clasificación</a:t>
          </a:r>
          <a:endParaRPr lang="es-ES" dirty="0"/>
        </a:p>
      </dgm:t>
    </dgm:pt>
    <dgm:pt modelId="{F2A89613-63EA-435C-A2E2-4AD02DDE6A20}" type="parTrans" cxnId="{ACBB943D-7595-4A4E-9C96-2793FE183CC7}">
      <dgm:prSet/>
      <dgm:spPr/>
      <dgm:t>
        <a:bodyPr/>
        <a:lstStyle/>
        <a:p>
          <a:endParaRPr lang="es-ES"/>
        </a:p>
      </dgm:t>
    </dgm:pt>
    <dgm:pt modelId="{7DC4F4CD-830A-49B1-938D-FE5B3A21E2AE}" type="sibTrans" cxnId="{ACBB943D-7595-4A4E-9C96-2793FE183CC7}">
      <dgm:prSet/>
      <dgm:spPr/>
      <dgm:t>
        <a:bodyPr/>
        <a:lstStyle/>
        <a:p>
          <a:endParaRPr lang="es-ES"/>
        </a:p>
      </dgm:t>
    </dgm:pt>
    <dgm:pt modelId="{0F74B0F8-7B2C-4827-A776-9A33DD31D1C6}">
      <dgm:prSet/>
      <dgm:spPr/>
      <dgm:t>
        <a:bodyPr/>
        <a:lstStyle/>
        <a:p>
          <a:r>
            <a:rPr lang="es-ES"/>
            <a:t>Menor tiempo de ejecución que el método </a:t>
          </a:r>
          <a:r>
            <a:rPr lang="es-ES" i="1"/>
            <a:t>wrapper</a:t>
          </a:r>
          <a:endParaRPr lang="es-ES" dirty="0"/>
        </a:p>
      </dgm:t>
    </dgm:pt>
    <dgm:pt modelId="{851BC76B-906F-4089-9B67-94CEC0BBE2C4}" type="parTrans" cxnId="{51E88E63-E54F-46F5-AFAF-85651F81DB72}">
      <dgm:prSet/>
      <dgm:spPr/>
      <dgm:t>
        <a:bodyPr/>
        <a:lstStyle/>
        <a:p>
          <a:endParaRPr lang="es-ES"/>
        </a:p>
      </dgm:t>
    </dgm:pt>
    <dgm:pt modelId="{328E15DC-808A-413F-9DBF-2FFBD9793DB1}" type="sibTrans" cxnId="{51E88E63-E54F-46F5-AFAF-85651F81DB72}">
      <dgm:prSet/>
      <dgm:spPr/>
      <dgm:t>
        <a:bodyPr/>
        <a:lstStyle/>
        <a:p>
          <a:endParaRPr lang="es-ES"/>
        </a:p>
      </dgm:t>
    </dgm:pt>
    <dgm:pt modelId="{DC10E1D6-6EA2-403B-874B-8BA93E38ABBE}">
      <dgm:prSet/>
      <dgm:spPr/>
      <dgm:t>
        <a:bodyPr/>
        <a:lstStyle/>
        <a:p>
          <a:r>
            <a:rPr lang="es-ES"/>
            <a:t>Inconvenientes:</a:t>
          </a:r>
          <a:endParaRPr lang="es-ES" dirty="0"/>
        </a:p>
      </dgm:t>
    </dgm:pt>
    <dgm:pt modelId="{51F1F453-6255-40AA-9B6B-53AAE8F9ED41}" type="parTrans" cxnId="{B85F032E-C981-46A9-895E-FB62C1232CCF}">
      <dgm:prSet/>
      <dgm:spPr/>
      <dgm:t>
        <a:bodyPr/>
        <a:lstStyle/>
        <a:p>
          <a:endParaRPr lang="es-ES"/>
        </a:p>
      </dgm:t>
    </dgm:pt>
    <dgm:pt modelId="{79CBA93B-31D3-404F-B53B-9C257A310D5B}" type="sibTrans" cxnId="{B85F032E-C981-46A9-895E-FB62C1232CCF}">
      <dgm:prSet/>
      <dgm:spPr/>
      <dgm:t>
        <a:bodyPr/>
        <a:lstStyle/>
        <a:p>
          <a:endParaRPr lang="es-ES"/>
        </a:p>
      </dgm:t>
    </dgm:pt>
    <dgm:pt modelId="{E3E58096-FD29-44B5-BF81-5CB776050996}">
      <dgm:prSet/>
      <dgm:spPr/>
      <dgm:t>
        <a:bodyPr/>
        <a:lstStyle/>
        <a:p>
          <a:r>
            <a:rPr lang="es-ES"/>
            <a:t>Tiempos de ejecución no tan rápidos como los de filtro</a:t>
          </a:r>
          <a:endParaRPr lang="es-ES" dirty="0"/>
        </a:p>
      </dgm:t>
    </dgm:pt>
    <dgm:pt modelId="{833E57B9-1328-4C63-BFD0-226ABBD143C5}" type="parTrans" cxnId="{99D3B569-636A-4787-A475-34CF32778944}">
      <dgm:prSet/>
      <dgm:spPr/>
      <dgm:t>
        <a:bodyPr/>
        <a:lstStyle/>
        <a:p>
          <a:endParaRPr lang="es-ES"/>
        </a:p>
      </dgm:t>
    </dgm:pt>
    <dgm:pt modelId="{BEA19E3F-1296-4372-B19E-7BA90083CEAB}" type="sibTrans" cxnId="{99D3B569-636A-4787-A475-34CF32778944}">
      <dgm:prSet/>
      <dgm:spPr/>
      <dgm:t>
        <a:bodyPr/>
        <a:lstStyle/>
        <a:p>
          <a:endParaRPr lang="es-ES"/>
        </a:p>
      </dgm:t>
    </dgm:pt>
    <dgm:pt modelId="{49FD838D-CC5C-415B-A9E9-A04499838D68}">
      <dgm:prSet/>
      <dgm:spPr/>
      <dgm:t>
        <a:bodyPr/>
        <a:lstStyle/>
        <a:p>
          <a:r>
            <a:rPr lang="es-ES"/>
            <a:t>No supera los resultados de </a:t>
          </a:r>
          <a:r>
            <a:rPr lang="es-ES" i="1"/>
            <a:t>f-score</a:t>
          </a:r>
          <a:endParaRPr lang="es-ES" dirty="0"/>
        </a:p>
      </dgm:t>
    </dgm:pt>
    <dgm:pt modelId="{7995D1AF-DB9C-4173-B0C1-2C3E3D525D23}" type="parTrans" cxnId="{4E0EB8D0-6DBE-491F-A242-56E50612B5E4}">
      <dgm:prSet/>
      <dgm:spPr/>
      <dgm:t>
        <a:bodyPr/>
        <a:lstStyle/>
        <a:p>
          <a:endParaRPr lang="es-ES"/>
        </a:p>
      </dgm:t>
    </dgm:pt>
    <dgm:pt modelId="{8312918C-B4CB-4315-9DBA-882CEFC00AF7}" type="sibTrans" cxnId="{4E0EB8D0-6DBE-491F-A242-56E50612B5E4}">
      <dgm:prSet/>
      <dgm:spPr/>
      <dgm:t>
        <a:bodyPr/>
        <a:lstStyle/>
        <a:p>
          <a:endParaRPr lang="es-ES"/>
        </a:p>
      </dgm:t>
    </dgm:pt>
    <dgm:pt modelId="{4F7AF7CC-B459-43CD-9C4C-946746B55551}" type="pres">
      <dgm:prSet presAssocID="{7D5254E9-68DC-4C8C-8962-990D5F0BD854}" presName="linear" presStyleCnt="0">
        <dgm:presLayoutVars>
          <dgm:animLvl val="lvl"/>
          <dgm:resizeHandles val="exact"/>
        </dgm:presLayoutVars>
      </dgm:prSet>
      <dgm:spPr/>
    </dgm:pt>
    <dgm:pt modelId="{24B26405-D46E-4553-B5F3-88FEC5F0717F}" type="pres">
      <dgm:prSet presAssocID="{B85A3EF9-8FFC-45BA-91AD-3DC547E6B2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CAD18A-CF34-4BFC-9758-A7B7ECCE792F}" type="pres">
      <dgm:prSet presAssocID="{B85A3EF9-8FFC-45BA-91AD-3DC547E6B29C}" presName="childText" presStyleLbl="revTx" presStyleIdx="0" presStyleCnt="2">
        <dgm:presLayoutVars>
          <dgm:bulletEnabled val="1"/>
        </dgm:presLayoutVars>
      </dgm:prSet>
      <dgm:spPr/>
    </dgm:pt>
    <dgm:pt modelId="{03AD3416-D185-4FD8-8FCE-9597AE4FC131}" type="pres">
      <dgm:prSet presAssocID="{DC10E1D6-6EA2-403B-874B-8BA93E38ABB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9ABA66-82F5-4860-BF19-98B83CF60CE3}" type="pres">
      <dgm:prSet presAssocID="{DC10E1D6-6EA2-403B-874B-8BA93E38ABB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ED0200-3484-4BE4-9F06-0E2D8C733807}" type="presOf" srcId="{7D5254E9-68DC-4C8C-8962-990D5F0BD854}" destId="{4F7AF7CC-B459-43CD-9C4C-946746B55551}" srcOrd="0" destOrd="0" presId="urn:microsoft.com/office/officeart/2005/8/layout/vList2"/>
    <dgm:cxn modelId="{B85F032E-C981-46A9-895E-FB62C1232CCF}" srcId="{7D5254E9-68DC-4C8C-8962-990D5F0BD854}" destId="{DC10E1D6-6EA2-403B-874B-8BA93E38ABBE}" srcOrd="1" destOrd="0" parTransId="{51F1F453-6255-40AA-9B6B-53AAE8F9ED41}" sibTransId="{79CBA93B-31D3-404F-B53B-9C257A310D5B}"/>
    <dgm:cxn modelId="{7176773D-1350-4A98-B047-5328A4C29DE7}" type="presOf" srcId="{B85A3EF9-8FFC-45BA-91AD-3DC547E6B29C}" destId="{24B26405-D46E-4553-B5F3-88FEC5F0717F}" srcOrd="0" destOrd="0" presId="urn:microsoft.com/office/officeart/2005/8/layout/vList2"/>
    <dgm:cxn modelId="{ACBB943D-7595-4A4E-9C96-2793FE183CC7}" srcId="{B85A3EF9-8FFC-45BA-91AD-3DC547E6B29C}" destId="{F1ACA308-4CFB-465A-9899-B5B55BAB8E43}" srcOrd="0" destOrd="0" parTransId="{F2A89613-63EA-435C-A2E2-4AD02DDE6A20}" sibTransId="{7DC4F4CD-830A-49B1-938D-FE5B3A21E2AE}"/>
    <dgm:cxn modelId="{51E88E63-E54F-46F5-AFAF-85651F81DB72}" srcId="{B85A3EF9-8FFC-45BA-91AD-3DC547E6B29C}" destId="{0F74B0F8-7B2C-4827-A776-9A33DD31D1C6}" srcOrd="1" destOrd="0" parTransId="{851BC76B-906F-4089-9B67-94CEC0BBE2C4}" sibTransId="{328E15DC-808A-413F-9DBF-2FFBD9793DB1}"/>
    <dgm:cxn modelId="{2EE22444-952A-429A-9B4F-FF98C08A2FA5}" type="presOf" srcId="{E3E58096-FD29-44B5-BF81-5CB776050996}" destId="{589ABA66-82F5-4860-BF19-98B83CF60CE3}" srcOrd="0" destOrd="0" presId="urn:microsoft.com/office/officeart/2005/8/layout/vList2"/>
    <dgm:cxn modelId="{99D3B569-636A-4787-A475-34CF32778944}" srcId="{DC10E1D6-6EA2-403B-874B-8BA93E38ABBE}" destId="{E3E58096-FD29-44B5-BF81-5CB776050996}" srcOrd="0" destOrd="0" parTransId="{833E57B9-1328-4C63-BFD0-226ABBD143C5}" sibTransId="{BEA19E3F-1296-4372-B19E-7BA90083CEAB}"/>
    <dgm:cxn modelId="{48FB9E80-CB8C-4107-A932-A4AC5502A9AB}" type="presOf" srcId="{49FD838D-CC5C-415B-A9E9-A04499838D68}" destId="{589ABA66-82F5-4860-BF19-98B83CF60CE3}" srcOrd="0" destOrd="1" presId="urn:microsoft.com/office/officeart/2005/8/layout/vList2"/>
    <dgm:cxn modelId="{71AB379C-740F-432C-B265-3710A31E236B}" type="presOf" srcId="{0F74B0F8-7B2C-4827-A776-9A33DD31D1C6}" destId="{C7CAD18A-CF34-4BFC-9758-A7B7ECCE792F}" srcOrd="0" destOrd="1" presId="urn:microsoft.com/office/officeart/2005/8/layout/vList2"/>
    <dgm:cxn modelId="{2EF77E9E-75EF-49E8-8B25-07B8F64F4A98}" srcId="{7D5254E9-68DC-4C8C-8962-990D5F0BD854}" destId="{B85A3EF9-8FFC-45BA-91AD-3DC547E6B29C}" srcOrd="0" destOrd="0" parTransId="{D79A84D1-58C5-4215-A726-D24A9546BF17}" sibTransId="{D8EA4FAF-3ECF-406D-A639-B050A623ECF7}"/>
    <dgm:cxn modelId="{5EF9D5AD-7937-4A10-89A6-3854D8857EEA}" type="presOf" srcId="{F1ACA308-4CFB-465A-9899-B5B55BAB8E43}" destId="{C7CAD18A-CF34-4BFC-9758-A7B7ECCE792F}" srcOrd="0" destOrd="0" presId="urn:microsoft.com/office/officeart/2005/8/layout/vList2"/>
    <dgm:cxn modelId="{E402AAD0-5C22-442D-97E6-87A51D83B599}" type="presOf" srcId="{DC10E1D6-6EA2-403B-874B-8BA93E38ABBE}" destId="{03AD3416-D185-4FD8-8FCE-9597AE4FC131}" srcOrd="0" destOrd="0" presId="urn:microsoft.com/office/officeart/2005/8/layout/vList2"/>
    <dgm:cxn modelId="{4E0EB8D0-6DBE-491F-A242-56E50612B5E4}" srcId="{DC10E1D6-6EA2-403B-874B-8BA93E38ABBE}" destId="{49FD838D-CC5C-415B-A9E9-A04499838D68}" srcOrd="1" destOrd="0" parTransId="{7995D1AF-DB9C-4173-B0C1-2C3E3D525D23}" sibTransId="{8312918C-B4CB-4315-9DBA-882CEFC00AF7}"/>
    <dgm:cxn modelId="{EB2C834F-091F-41B2-8183-40A4097CFE26}" type="presParOf" srcId="{4F7AF7CC-B459-43CD-9C4C-946746B55551}" destId="{24B26405-D46E-4553-B5F3-88FEC5F0717F}" srcOrd="0" destOrd="0" presId="urn:microsoft.com/office/officeart/2005/8/layout/vList2"/>
    <dgm:cxn modelId="{18B9EB4A-5C9D-4C1F-A5C6-C38FB91020D7}" type="presParOf" srcId="{4F7AF7CC-B459-43CD-9C4C-946746B55551}" destId="{C7CAD18A-CF34-4BFC-9758-A7B7ECCE792F}" srcOrd="1" destOrd="0" presId="urn:microsoft.com/office/officeart/2005/8/layout/vList2"/>
    <dgm:cxn modelId="{4B18928E-E626-48DD-8423-9B3629157A4E}" type="presParOf" srcId="{4F7AF7CC-B459-43CD-9C4C-946746B55551}" destId="{03AD3416-D185-4FD8-8FCE-9597AE4FC131}" srcOrd="2" destOrd="0" presId="urn:microsoft.com/office/officeart/2005/8/layout/vList2"/>
    <dgm:cxn modelId="{A2EFB1D2-258E-49EF-A86C-DF20ACE61B70}" type="presParOf" srcId="{4F7AF7CC-B459-43CD-9C4C-946746B55551}" destId="{589ABA66-82F5-4860-BF19-98B83CF60C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0D1CAD4-59D8-4448-BCA1-5D9FB60FDB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79F97D-CA4A-4D1D-9BF2-A7FC9A1CFD76}">
      <dgm:prSet phldrT="[Text]" custT="1"/>
      <dgm:spPr/>
      <dgm:t>
        <a:bodyPr/>
        <a:lstStyle/>
        <a:p>
          <a:r>
            <a:rPr lang="es-ES" sz="1800" dirty="0"/>
            <a:t>Los conjuntos de datos </a:t>
          </a:r>
          <a:r>
            <a:rPr lang="es-ES" sz="1800" i="1" dirty="0" err="1"/>
            <a:t>microarray</a:t>
          </a:r>
          <a:r>
            <a:rPr lang="es-ES" sz="1800" i="1" dirty="0"/>
            <a:t> </a:t>
          </a:r>
          <a:r>
            <a:rPr lang="es-ES" sz="1800" dirty="0"/>
            <a:t>de ADN proponen un desafío para los algoritmos de aprendizaje</a:t>
          </a:r>
        </a:p>
      </dgm:t>
    </dgm:pt>
    <dgm:pt modelId="{A4DA796F-69D3-462E-ADDB-AE14A69A6A32}" type="parTrans" cxnId="{6D738E5D-917D-4D90-BE60-35269AF5574E}">
      <dgm:prSet/>
      <dgm:spPr/>
      <dgm:t>
        <a:bodyPr/>
        <a:lstStyle/>
        <a:p>
          <a:endParaRPr lang="es-ES" sz="2000"/>
        </a:p>
      </dgm:t>
    </dgm:pt>
    <dgm:pt modelId="{1417DFEB-4046-419A-9190-00F3AFA38F90}" type="sibTrans" cxnId="{6D738E5D-917D-4D90-BE60-35269AF5574E}">
      <dgm:prSet/>
      <dgm:spPr/>
      <dgm:t>
        <a:bodyPr/>
        <a:lstStyle/>
        <a:p>
          <a:endParaRPr lang="es-ES" sz="2000"/>
        </a:p>
      </dgm:t>
    </dgm:pt>
    <dgm:pt modelId="{4DC28BFF-547F-4B62-A1CB-2141AB2C7FA3}">
      <dgm:prSet phldrT="[Text]" custT="1"/>
      <dgm:spPr/>
      <dgm:t>
        <a:bodyPr/>
        <a:lstStyle/>
        <a:p>
          <a:r>
            <a:rPr lang="es-ES" sz="1800" dirty="0"/>
            <a:t>La reducción de la dimensionalidad es un paso previo para obtener los mejores resultados</a:t>
          </a:r>
        </a:p>
      </dgm:t>
    </dgm:pt>
    <dgm:pt modelId="{8C59161B-BDB7-442E-891D-4EF8FA395E6E}" type="parTrans" cxnId="{A7B5FC62-314A-4547-9845-DA0BCCD58869}">
      <dgm:prSet/>
      <dgm:spPr/>
      <dgm:t>
        <a:bodyPr/>
        <a:lstStyle/>
        <a:p>
          <a:endParaRPr lang="es-ES" sz="2000"/>
        </a:p>
      </dgm:t>
    </dgm:pt>
    <dgm:pt modelId="{80FD0C7E-AD9A-4804-8605-050032D23C25}" type="sibTrans" cxnId="{A7B5FC62-314A-4547-9845-DA0BCCD58869}">
      <dgm:prSet/>
      <dgm:spPr/>
      <dgm:t>
        <a:bodyPr/>
        <a:lstStyle/>
        <a:p>
          <a:endParaRPr lang="es-ES" sz="2000"/>
        </a:p>
      </dgm:t>
    </dgm:pt>
    <dgm:pt modelId="{C8E296C4-A8DE-4312-BC2E-7E2830249DDF}">
      <dgm:prSet phldrT="[Text]" custT="1"/>
      <dgm:spPr/>
      <dgm:t>
        <a:bodyPr/>
        <a:lstStyle/>
        <a:p>
          <a:r>
            <a:rPr lang="es-ES" sz="1800" dirty="0"/>
            <a:t>Los mejores resultados se obtienen con el método </a:t>
          </a:r>
          <a:r>
            <a:rPr lang="es-ES" sz="1800" i="1" dirty="0"/>
            <a:t>f-score</a:t>
          </a:r>
          <a:endParaRPr lang="es-ES" sz="1800" dirty="0"/>
        </a:p>
      </dgm:t>
    </dgm:pt>
    <dgm:pt modelId="{D35BC818-024A-4ADA-A829-94CBEF749131}" type="parTrans" cxnId="{C45086D2-3B29-4A8E-A00C-7F4826F4ABCA}">
      <dgm:prSet/>
      <dgm:spPr/>
      <dgm:t>
        <a:bodyPr/>
        <a:lstStyle/>
        <a:p>
          <a:endParaRPr lang="es-ES" sz="2000"/>
        </a:p>
      </dgm:t>
    </dgm:pt>
    <dgm:pt modelId="{922A8FC3-94D2-4D19-9BEE-976BD5393060}" type="sibTrans" cxnId="{C45086D2-3B29-4A8E-A00C-7F4826F4ABCA}">
      <dgm:prSet/>
      <dgm:spPr/>
      <dgm:t>
        <a:bodyPr/>
        <a:lstStyle/>
        <a:p>
          <a:endParaRPr lang="es-ES" sz="2000"/>
        </a:p>
      </dgm:t>
    </dgm:pt>
    <dgm:pt modelId="{F8E35630-64B2-4F3C-B36E-E6C8FBD9004B}">
      <dgm:prSet phldrT="[Text]" custT="1"/>
      <dgm:spPr/>
      <dgm:t>
        <a:bodyPr/>
        <a:lstStyle/>
        <a:p>
          <a:r>
            <a:rPr lang="es-ES" sz="1800"/>
            <a:t>Nuestro método híbrido solo supera al método </a:t>
          </a:r>
          <a:r>
            <a:rPr lang="es-ES" sz="1800" i="1"/>
            <a:t>f-score</a:t>
          </a:r>
          <a:r>
            <a:rPr lang="es-ES" sz="1800"/>
            <a:t> con el algoritmo DTC</a:t>
          </a:r>
          <a:endParaRPr lang="es-ES" sz="1800" dirty="0"/>
        </a:p>
      </dgm:t>
    </dgm:pt>
    <dgm:pt modelId="{BA70322A-F490-4537-94DF-EE52E536D657}" type="parTrans" cxnId="{1B60FF91-EE5C-40EF-BC91-F7FB3E24FB28}">
      <dgm:prSet/>
      <dgm:spPr/>
      <dgm:t>
        <a:bodyPr/>
        <a:lstStyle/>
        <a:p>
          <a:endParaRPr lang="es-ES" sz="2000"/>
        </a:p>
      </dgm:t>
    </dgm:pt>
    <dgm:pt modelId="{07E2456C-9438-45A1-B284-5887644B31DA}" type="sibTrans" cxnId="{1B60FF91-EE5C-40EF-BC91-F7FB3E24FB28}">
      <dgm:prSet/>
      <dgm:spPr/>
      <dgm:t>
        <a:bodyPr/>
        <a:lstStyle/>
        <a:p>
          <a:endParaRPr lang="es-ES" sz="2000"/>
        </a:p>
      </dgm:t>
    </dgm:pt>
    <dgm:pt modelId="{97CD1C7F-88A1-4580-80AF-D12251448544}" type="pres">
      <dgm:prSet presAssocID="{00D1CAD4-59D8-4448-BCA1-5D9FB60FDB40}" presName="linear" presStyleCnt="0">
        <dgm:presLayoutVars>
          <dgm:animLvl val="lvl"/>
          <dgm:resizeHandles val="exact"/>
        </dgm:presLayoutVars>
      </dgm:prSet>
      <dgm:spPr/>
    </dgm:pt>
    <dgm:pt modelId="{B6D3F7F1-827B-4FC2-B04A-2E2753DF48B5}" type="pres">
      <dgm:prSet presAssocID="{7979F97D-CA4A-4D1D-9BF2-A7FC9A1CFD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4F3B6E-5A7E-4415-8539-B93AF8C07D20}" type="pres">
      <dgm:prSet presAssocID="{1417DFEB-4046-419A-9190-00F3AFA38F90}" presName="spacer" presStyleCnt="0"/>
      <dgm:spPr/>
    </dgm:pt>
    <dgm:pt modelId="{88860705-B9FE-4EE7-A035-6AB382B25CC5}" type="pres">
      <dgm:prSet presAssocID="{4DC28BFF-547F-4B62-A1CB-2141AB2C7F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5A6EC1-9927-43ED-BFF1-87CDD8D338B4}" type="pres">
      <dgm:prSet presAssocID="{80FD0C7E-AD9A-4804-8605-050032D23C25}" presName="spacer" presStyleCnt="0"/>
      <dgm:spPr/>
    </dgm:pt>
    <dgm:pt modelId="{D6AC1995-70C1-4877-A1DB-8AABF44B3B5B}" type="pres">
      <dgm:prSet presAssocID="{C8E296C4-A8DE-4312-BC2E-7E2830249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65AEF8-EE00-4CF1-BBC5-71CF83BB35F7}" type="pres">
      <dgm:prSet presAssocID="{922A8FC3-94D2-4D19-9BEE-976BD5393060}" presName="spacer" presStyleCnt="0"/>
      <dgm:spPr/>
    </dgm:pt>
    <dgm:pt modelId="{F2A86463-AC54-4078-93F4-58C5DFE969F4}" type="pres">
      <dgm:prSet presAssocID="{F8E35630-64B2-4F3C-B36E-E6C8FBD900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2F8201-3D83-4838-A6C1-F74804A41CD9}" type="presOf" srcId="{7979F97D-CA4A-4D1D-9BF2-A7FC9A1CFD76}" destId="{B6D3F7F1-827B-4FC2-B04A-2E2753DF48B5}" srcOrd="0" destOrd="0" presId="urn:microsoft.com/office/officeart/2005/8/layout/vList2"/>
    <dgm:cxn modelId="{FDD41B31-A9F3-488D-9200-CEF86C0613D2}" type="presOf" srcId="{C8E296C4-A8DE-4312-BC2E-7E2830249DDF}" destId="{D6AC1995-70C1-4877-A1DB-8AABF44B3B5B}" srcOrd="0" destOrd="0" presId="urn:microsoft.com/office/officeart/2005/8/layout/vList2"/>
    <dgm:cxn modelId="{675F573A-6819-4DC3-90C1-9500F0591B5E}" type="presOf" srcId="{00D1CAD4-59D8-4448-BCA1-5D9FB60FDB40}" destId="{97CD1C7F-88A1-4580-80AF-D12251448544}" srcOrd="0" destOrd="0" presId="urn:microsoft.com/office/officeart/2005/8/layout/vList2"/>
    <dgm:cxn modelId="{6D738E5D-917D-4D90-BE60-35269AF5574E}" srcId="{00D1CAD4-59D8-4448-BCA1-5D9FB60FDB40}" destId="{7979F97D-CA4A-4D1D-9BF2-A7FC9A1CFD76}" srcOrd="0" destOrd="0" parTransId="{A4DA796F-69D3-462E-ADDB-AE14A69A6A32}" sibTransId="{1417DFEB-4046-419A-9190-00F3AFA38F90}"/>
    <dgm:cxn modelId="{A7B5FC62-314A-4547-9845-DA0BCCD58869}" srcId="{00D1CAD4-59D8-4448-BCA1-5D9FB60FDB40}" destId="{4DC28BFF-547F-4B62-A1CB-2141AB2C7FA3}" srcOrd="1" destOrd="0" parTransId="{8C59161B-BDB7-442E-891D-4EF8FA395E6E}" sibTransId="{80FD0C7E-AD9A-4804-8605-050032D23C25}"/>
    <dgm:cxn modelId="{1B60FF91-EE5C-40EF-BC91-F7FB3E24FB28}" srcId="{00D1CAD4-59D8-4448-BCA1-5D9FB60FDB40}" destId="{F8E35630-64B2-4F3C-B36E-E6C8FBD9004B}" srcOrd="3" destOrd="0" parTransId="{BA70322A-F490-4537-94DF-EE52E536D657}" sibTransId="{07E2456C-9438-45A1-B284-5887644B31DA}"/>
    <dgm:cxn modelId="{1B00979D-49C8-4B97-A860-88902865B58C}" type="presOf" srcId="{F8E35630-64B2-4F3C-B36E-E6C8FBD9004B}" destId="{F2A86463-AC54-4078-93F4-58C5DFE969F4}" srcOrd="0" destOrd="0" presId="urn:microsoft.com/office/officeart/2005/8/layout/vList2"/>
    <dgm:cxn modelId="{43BB29B0-36AE-4614-9587-38154D2A397D}" type="presOf" srcId="{4DC28BFF-547F-4B62-A1CB-2141AB2C7FA3}" destId="{88860705-B9FE-4EE7-A035-6AB382B25CC5}" srcOrd="0" destOrd="0" presId="urn:microsoft.com/office/officeart/2005/8/layout/vList2"/>
    <dgm:cxn modelId="{C45086D2-3B29-4A8E-A00C-7F4826F4ABCA}" srcId="{00D1CAD4-59D8-4448-BCA1-5D9FB60FDB40}" destId="{C8E296C4-A8DE-4312-BC2E-7E2830249DDF}" srcOrd="2" destOrd="0" parTransId="{D35BC818-024A-4ADA-A829-94CBEF749131}" sibTransId="{922A8FC3-94D2-4D19-9BEE-976BD5393060}"/>
    <dgm:cxn modelId="{75363F8C-E25F-4BA4-916C-20E92B819994}" type="presParOf" srcId="{97CD1C7F-88A1-4580-80AF-D12251448544}" destId="{B6D3F7F1-827B-4FC2-B04A-2E2753DF48B5}" srcOrd="0" destOrd="0" presId="urn:microsoft.com/office/officeart/2005/8/layout/vList2"/>
    <dgm:cxn modelId="{F8F6395F-7409-483C-8E06-E969B4B2531B}" type="presParOf" srcId="{97CD1C7F-88A1-4580-80AF-D12251448544}" destId="{0D4F3B6E-5A7E-4415-8539-B93AF8C07D20}" srcOrd="1" destOrd="0" presId="urn:microsoft.com/office/officeart/2005/8/layout/vList2"/>
    <dgm:cxn modelId="{7C1EACF7-05E2-466C-A5D9-14C800FB93E8}" type="presParOf" srcId="{97CD1C7F-88A1-4580-80AF-D12251448544}" destId="{88860705-B9FE-4EE7-A035-6AB382B25CC5}" srcOrd="2" destOrd="0" presId="urn:microsoft.com/office/officeart/2005/8/layout/vList2"/>
    <dgm:cxn modelId="{A6CB7AEA-B97F-4C0D-A370-472B36AFB655}" type="presParOf" srcId="{97CD1C7F-88A1-4580-80AF-D12251448544}" destId="{025A6EC1-9927-43ED-BFF1-87CDD8D338B4}" srcOrd="3" destOrd="0" presId="urn:microsoft.com/office/officeart/2005/8/layout/vList2"/>
    <dgm:cxn modelId="{7751F07D-2B5D-4903-B148-E0667A69C6C6}" type="presParOf" srcId="{97CD1C7F-88A1-4580-80AF-D12251448544}" destId="{D6AC1995-70C1-4877-A1DB-8AABF44B3B5B}" srcOrd="4" destOrd="0" presId="urn:microsoft.com/office/officeart/2005/8/layout/vList2"/>
    <dgm:cxn modelId="{9329D1A1-BFEF-41B9-92BB-BCA35F40815B}" type="presParOf" srcId="{97CD1C7F-88A1-4580-80AF-D12251448544}" destId="{5665AEF8-EE00-4CF1-BBC5-71CF83BB35F7}" srcOrd="5" destOrd="0" presId="urn:microsoft.com/office/officeart/2005/8/layout/vList2"/>
    <dgm:cxn modelId="{B3723271-7D0A-4D2F-BFA1-1957AB9A8117}" type="presParOf" srcId="{97CD1C7F-88A1-4580-80AF-D12251448544}" destId="{F2A86463-AC54-4078-93F4-58C5DFE969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54768-B5BB-4C4F-AC85-CD332220B1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D90026-FC20-4C56-8056-9AFCF8F0F455}">
      <dgm:prSet phldrT="[Text]"/>
      <dgm:spPr/>
      <dgm:t>
        <a:bodyPr/>
        <a:lstStyle/>
        <a:p>
          <a:r>
            <a:rPr lang="es-ES" dirty="0"/>
            <a:t>Métodos de clasificación supervisada</a:t>
          </a:r>
        </a:p>
      </dgm:t>
    </dgm:pt>
    <dgm:pt modelId="{C0BAB929-2B2E-4F7E-8C5B-20E48D33584A}" type="parTrans" cxnId="{44595642-A3D2-4FC2-91B7-69D5F9203769}">
      <dgm:prSet/>
      <dgm:spPr/>
      <dgm:t>
        <a:bodyPr/>
        <a:lstStyle/>
        <a:p>
          <a:endParaRPr lang="es-ES"/>
        </a:p>
      </dgm:t>
    </dgm:pt>
    <dgm:pt modelId="{F4AF6809-5C19-4329-9A0C-327E01B85501}" type="sibTrans" cxnId="{44595642-A3D2-4FC2-91B7-69D5F9203769}">
      <dgm:prSet/>
      <dgm:spPr/>
      <dgm:t>
        <a:bodyPr/>
        <a:lstStyle/>
        <a:p>
          <a:endParaRPr lang="es-ES"/>
        </a:p>
      </dgm:t>
    </dgm:pt>
    <dgm:pt modelId="{B2385791-935B-4D0C-A23B-6223FDE4BD90}">
      <dgm:prSet/>
      <dgm:spPr/>
      <dgm:t>
        <a:bodyPr/>
        <a:lstStyle/>
        <a:p>
          <a:r>
            <a:rPr lang="es-ES"/>
            <a:t>Sabemos a qué clase pertenece cada muestra</a:t>
          </a:r>
          <a:endParaRPr lang="es-ES" dirty="0"/>
        </a:p>
      </dgm:t>
    </dgm:pt>
    <dgm:pt modelId="{099FD49A-9D1A-4D87-8209-9746D131C5E8}" type="parTrans" cxnId="{6CE275E8-689B-4A52-A0B1-873D83817397}">
      <dgm:prSet/>
      <dgm:spPr/>
      <dgm:t>
        <a:bodyPr/>
        <a:lstStyle/>
        <a:p>
          <a:endParaRPr lang="es-ES"/>
        </a:p>
      </dgm:t>
    </dgm:pt>
    <dgm:pt modelId="{99B2B2BC-A393-4610-AAE1-98DD18B73F54}" type="sibTrans" cxnId="{6CE275E8-689B-4A52-A0B1-873D83817397}">
      <dgm:prSet/>
      <dgm:spPr/>
      <dgm:t>
        <a:bodyPr/>
        <a:lstStyle/>
        <a:p>
          <a:endParaRPr lang="es-ES"/>
        </a:p>
      </dgm:t>
    </dgm:pt>
    <dgm:pt modelId="{3EBB1227-0B88-41B6-906A-634AB8299562}">
      <dgm:prSet/>
      <dgm:spPr/>
      <dgm:t>
        <a:bodyPr/>
        <a:lstStyle/>
        <a:p>
          <a:r>
            <a:rPr lang="es-ES" dirty="0"/>
            <a:t>¿a qué clase pertenecerá una nueva muestra?</a:t>
          </a:r>
        </a:p>
      </dgm:t>
    </dgm:pt>
    <dgm:pt modelId="{0B1C9F9F-4071-4F50-A205-AA651931D7A2}" type="parTrans" cxnId="{38665409-B787-4BB9-86CE-6A1B31944EB5}">
      <dgm:prSet/>
      <dgm:spPr/>
      <dgm:t>
        <a:bodyPr/>
        <a:lstStyle/>
        <a:p>
          <a:endParaRPr lang="es-ES"/>
        </a:p>
      </dgm:t>
    </dgm:pt>
    <dgm:pt modelId="{15F817C1-5321-410F-ACBB-FBD0544A8276}" type="sibTrans" cxnId="{38665409-B787-4BB9-86CE-6A1B31944EB5}">
      <dgm:prSet/>
      <dgm:spPr/>
      <dgm:t>
        <a:bodyPr/>
        <a:lstStyle/>
        <a:p>
          <a:endParaRPr lang="es-ES"/>
        </a:p>
      </dgm:t>
    </dgm:pt>
    <dgm:pt modelId="{0C8447B9-97AD-4676-91A5-9BED6E57D778}">
      <dgm:prSet/>
      <dgm:spPr/>
      <dgm:t>
        <a:bodyPr/>
        <a:lstStyle/>
        <a:p>
          <a:r>
            <a:rPr lang="es-ES" dirty="0"/>
            <a:t>Maldición de la dimensionalidad</a:t>
          </a:r>
        </a:p>
      </dgm:t>
    </dgm:pt>
    <dgm:pt modelId="{11E80E3E-932F-4272-B7FB-3D262D15A925}" type="parTrans" cxnId="{34499A90-35A0-4A89-9F3A-34EA407F6689}">
      <dgm:prSet/>
      <dgm:spPr/>
      <dgm:t>
        <a:bodyPr/>
        <a:lstStyle/>
        <a:p>
          <a:endParaRPr lang="es-ES"/>
        </a:p>
      </dgm:t>
    </dgm:pt>
    <dgm:pt modelId="{4CA6D597-43F9-4374-ADD7-805503BFCE9D}" type="sibTrans" cxnId="{34499A90-35A0-4A89-9F3A-34EA407F6689}">
      <dgm:prSet/>
      <dgm:spPr/>
      <dgm:t>
        <a:bodyPr/>
        <a:lstStyle/>
        <a:p>
          <a:endParaRPr lang="es-ES"/>
        </a:p>
      </dgm:t>
    </dgm:pt>
    <dgm:pt modelId="{EB449991-780E-4C11-B6E5-745BEE792F0F}">
      <dgm:prSet/>
      <dgm:spPr/>
      <dgm:t>
        <a:bodyPr/>
        <a:lstStyle/>
        <a:p>
          <a:r>
            <a:rPr lang="es-ES"/>
            <a:t>Abordaremos la reducción de la dimensionalidad en los conjuntos de datos</a:t>
          </a:r>
          <a:endParaRPr lang="es-ES" dirty="0"/>
        </a:p>
      </dgm:t>
    </dgm:pt>
    <dgm:pt modelId="{CB514008-9BC9-4211-80FC-581FC405027F}" type="parTrans" cxnId="{2AD56DC0-CAA5-47BA-B762-5B4086C0EA86}">
      <dgm:prSet/>
      <dgm:spPr/>
      <dgm:t>
        <a:bodyPr/>
        <a:lstStyle/>
        <a:p>
          <a:endParaRPr lang="es-ES"/>
        </a:p>
      </dgm:t>
    </dgm:pt>
    <dgm:pt modelId="{499917E5-7309-493F-A4D0-91C090CC1FC8}" type="sibTrans" cxnId="{2AD56DC0-CAA5-47BA-B762-5B4086C0EA86}">
      <dgm:prSet/>
      <dgm:spPr/>
      <dgm:t>
        <a:bodyPr/>
        <a:lstStyle/>
        <a:p>
          <a:endParaRPr lang="es-ES"/>
        </a:p>
      </dgm:t>
    </dgm:pt>
    <dgm:pt modelId="{7DA713D1-F90B-494C-AAF4-9967C6D67EC3}" type="pres">
      <dgm:prSet presAssocID="{08454768-B5BB-4C4F-AC85-CD332220B17B}" presName="linear" presStyleCnt="0">
        <dgm:presLayoutVars>
          <dgm:animLvl val="lvl"/>
          <dgm:resizeHandles val="exact"/>
        </dgm:presLayoutVars>
      </dgm:prSet>
      <dgm:spPr/>
    </dgm:pt>
    <dgm:pt modelId="{451E9113-5BD3-4408-9AF9-BAED98984A34}" type="pres">
      <dgm:prSet presAssocID="{AED90026-FC20-4C56-8056-9AFCF8F0F4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8E8D27-1AE6-4BF4-B41B-9EA8EA0DF807}" type="pres">
      <dgm:prSet presAssocID="{AED90026-FC20-4C56-8056-9AFCF8F0F455}" presName="childText" presStyleLbl="revTx" presStyleIdx="0" presStyleCnt="1">
        <dgm:presLayoutVars>
          <dgm:bulletEnabled val="1"/>
        </dgm:presLayoutVars>
      </dgm:prSet>
      <dgm:spPr/>
    </dgm:pt>
    <dgm:pt modelId="{B98FF94B-93C7-432E-A20E-BF03FDB8F333}" type="pres">
      <dgm:prSet presAssocID="{0C8447B9-97AD-4676-91A5-9BED6E57D7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7E1E24-BECA-40B3-97A3-122D783E9EAC}" type="pres">
      <dgm:prSet presAssocID="{4CA6D597-43F9-4374-ADD7-805503BFCE9D}" presName="spacer" presStyleCnt="0"/>
      <dgm:spPr/>
    </dgm:pt>
    <dgm:pt modelId="{D558291B-64B8-4695-90C2-4FBFB8EBA959}" type="pres">
      <dgm:prSet presAssocID="{EB449991-780E-4C11-B6E5-745BEE792F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665409-B787-4BB9-86CE-6A1B31944EB5}" srcId="{AED90026-FC20-4C56-8056-9AFCF8F0F455}" destId="{3EBB1227-0B88-41B6-906A-634AB8299562}" srcOrd="1" destOrd="0" parTransId="{0B1C9F9F-4071-4F50-A205-AA651931D7A2}" sibTransId="{15F817C1-5321-410F-ACBB-FBD0544A8276}"/>
    <dgm:cxn modelId="{02C0942B-654E-4967-9A24-27599B948D64}" type="presOf" srcId="{EB449991-780E-4C11-B6E5-745BEE792F0F}" destId="{D558291B-64B8-4695-90C2-4FBFB8EBA959}" srcOrd="0" destOrd="0" presId="urn:microsoft.com/office/officeart/2005/8/layout/vList2"/>
    <dgm:cxn modelId="{44595642-A3D2-4FC2-91B7-69D5F9203769}" srcId="{08454768-B5BB-4C4F-AC85-CD332220B17B}" destId="{AED90026-FC20-4C56-8056-9AFCF8F0F455}" srcOrd="0" destOrd="0" parTransId="{C0BAB929-2B2E-4F7E-8C5B-20E48D33584A}" sibTransId="{F4AF6809-5C19-4329-9A0C-327E01B85501}"/>
    <dgm:cxn modelId="{5B40E145-5909-40B6-96ED-0AEAC679D172}" type="presOf" srcId="{08454768-B5BB-4C4F-AC85-CD332220B17B}" destId="{7DA713D1-F90B-494C-AAF4-9967C6D67EC3}" srcOrd="0" destOrd="0" presId="urn:microsoft.com/office/officeart/2005/8/layout/vList2"/>
    <dgm:cxn modelId="{2989304B-75D0-47B4-88F5-72FCEAA5CB66}" type="presOf" srcId="{B2385791-935B-4D0C-A23B-6223FDE4BD90}" destId="{A28E8D27-1AE6-4BF4-B41B-9EA8EA0DF807}" srcOrd="0" destOrd="0" presId="urn:microsoft.com/office/officeart/2005/8/layout/vList2"/>
    <dgm:cxn modelId="{2689BE71-4EC1-4009-94FD-D3ACB1462F6F}" type="presOf" srcId="{AED90026-FC20-4C56-8056-9AFCF8F0F455}" destId="{451E9113-5BD3-4408-9AF9-BAED98984A34}" srcOrd="0" destOrd="0" presId="urn:microsoft.com/office/officeart/2005/8/layout/vList2"/>
    <dgm:cxn modelId="{3A71BB72-C137-4F62-967C-35C34D54ADCE}" type="presOf" srcId="{0C8447B9-97AD-4676-91A5-9BED6E57D778}" destId="{B98FF94B-93C7-432E-A20E-BF03FDB8F333}" srcOrd="0" destOrd="0" presId="urn:microsoft.com/office/officeart/2005/8/layout/vList2"/>
    <dgm:cxn modelId="{34499A90-35A0-4A89-9F3A-34EA407F6689}" srcId="{08454768-B5BB-4C4F-AC85-CD332220B17B}" destId="{0C8447B9-97AD-4676-91A5-9BED6E57D778}" srcOrd="1" destOrd="0" parTransId="{11E80E3E-932F-4272-B7FB-3D262D15A925}" sibTransId="{4CA6D597-43F9-4374-ADD7-805503BFCE9D}"/>
    <dgm:cxn modelId="{6B3057A9-549B-4869-B1D8-B8E915D37FBB}" type="presOf" srcId="{3EBB1227-0B88-41B6-906A-634AB8299562}" destId="{A28E8D27-1AE6-4BF4-B41B-9EA8EA0DF807}" srcOrd="0" destOrd="1" presId="urn:microsoft.com/office/officeart/2005/8/layout/vList2"/>
    <dgm:cxn modelId="{2AD56DC0-CAA5-47BA-B762-5B4086C0EA86}" srcId="{08454768-B5BB-4C4F-AC85-CD332220B17B}" destId="{EB449991-780E-4C11-B6E5-745BEE792F0F}" srcOrd="2" destOrd="0" parTransId="{CB514008-9BC9-4211-80FC-581FC405027F}" sibTransId="{499917E5-7309-493F-A4D0-91C090CC1FC8}"/>
    <dgm:cxn modelId="{6CE275E8-689B-4A52-A0B1-873D83817397}" srcId="{AED90026-FC20-4C56-8056-9AFCF8F0F455}" destId="{B2385791-935B-4D0C-A23B-6223FDE4BD90}" srcOrd="0" destOrd="0" parTransId="{099FD49A-9D1A-4D87-8209-9746D131C5E8}" sibTransId="{99B2B2BC-A393-4610-AAE1-98DD18B73F54}"/>
    <dgm:cxn modelId="{3FC93247-9EC1-4AAE-96D6-00A70D6EB08D}" type="presParOf" srcId="{7DA713D1-F90B-494C-AAF4-9967C6D67EC3}" destId="{451E9113-5BD3-4408-9AF9-BAED98984A34}" srcOrd="0" destOrd="0" presId="urn:microsoft.com/office/officeart/2005/8/layout/vList2"/>
    <dgm:cxn modelId="{0C66F949-C830-4D65-AF2E-651729808A39}" type="presParOf" srcId="{7DA713D1-F90B-494C-AAF4-9967C6D67EC3}" destId="{A28E8D27-1AE6-4BF4-B41B-9EA8EA0DF807}" srcOrd="1" destOrd="0" presId="urn:microsoft.com/office/officeart/2005/8/layout/vList2"/>
    <dgm:cxn modelId="{760CA2B9-DC7B-43AA-8E38-A310E226538A}" type="presParOf" srcId="{7DA713D1-F90B-494C-AAF4-9967C6D67EC3}" destId="{B98FF94B-93C7-432E-A20E-BF03FDB8F333}" srcOrd="2" destOrd="0" presId="urn:microsoft.com/office/officeart/2005/8/layout/vList2"/>
    <dgm:cxn modelId="{3040F10A-942C-43C8-83E8-4E0C5BE73144}" type="presParOf" srcId="{7DA713D1-F90B-494C-AAF4-9967C6D67EC3}" destId="{377E1E24-BECA-40B3-97A3-122D783E9EAC}" srcOrd="3" destOrd="0" presId="urn:microsoft.com/office/officeart/2005/8/layout/vList2"/>
    <dgm:cxn modelId="{6AA497BE-7DE0-489F-8361-33826FDC9868}" type="presParOf" srcId="{7DA713D1-F90B-494C-AAF4-9967C6D67EC3}" destId="{D558291B-64B8-4695-90C2-4FBFB8EBA9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310AD-0D2D-4FBD-9A28-DD2D4908A3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79F5B8-C07C-4A6A-BFB6-29192F43D1AB}">
      <dgm:prSet phldrT="[Text]"/>
      <dgm:spPr/>
      <dgm:t>
        <a:bodyPr/>
        <a:lstStyle/>
        <a:p>
          <a:r>
            <a:rPr lang="es-ES" dirty="0"/>
            <a:t>Dimensionalidad del conjunto de datos:</a:t>
          </a:r>
        </a:p>
      </dgm:t>
    </dgm:pt>
    <dgm:pt modelId="{E5EE0AC7-739F-4456-ABDC-14197B03C728}" type="parTrans" cxnId="{F9CE800E-1BFA-47BA-8A3F-A4815FB68E9C}">
      <dgm:prSet/>
      <dgm:spPr/>
      <dgm:t>
        <a:bodyPr/>
        <a:lstStyle/>
        <a:p>
          <a:endParaRPr lang="es-ES"/>
        </a:p>
      </dgm:t>
    </dgm:pt>
    <dgm:pt modelId="{AA255D12-D388-4A79-80F5-10533540F4F1}" type="sibTrans" cxnId="{F9CE800E-1BFA-47BA-8A3F-A4815FB68E9C}">
      <dgm:prSet/>
      <dgm:spPr/>
      <dgm:t>
        <a:bodyPr/>
        <a:lstStyle/>
        <a:p>
          <a:endParaRPr lang="es-ES"/>
        </a:p>
      </dgm:t>
    </dgm:pt>
    <dgm:pt modelId="{323BBE41-2B92-4299-B9D2-E70A16DB2BCA}">
      <dgm:prSet/>
      <dgm:spPr/>
      <dgm:t>
        <a:bodyPr/>
        <a:lstStyle/>
        <a:p>
          <a:r>
            <a:rPr lang="es-ES" dirty="0"/>
            <a:t>Número de muestras: 𝑋={𝑥</a:t>
          </a:r>
          <a:r>
            <a:rPr lang="es-ES" baseline="-25000" dirty="0"/>
            <a:t>1</a:t>
          </a:r>
          <a:r>
            <a:rPr lang="es-ES" dirty="0"/>
            <a:t>,𝑥</a:t>
          </a:r>
          <a:r>
            <a:rPr lang="es-ES" baseline="-25000" dirty="0"/>
            <a:t>2</a:t>
          </a:r>
          <a:r>
            <a:rPr lang="es-ES" dirty="0"/>
            <a:t>,…,𝑥</a:t>
          </a:r>
          <a:r>
            <a:rPr lang="es-ES" baseline="-25000" dirty="0"/>
            <a:t>𝑛</a:t>
          </a:r>
          <a:r>
            <a:rPr lang="es-ES" dirty="0"/>
            <a:t>} </a:t>
          </a:r>
        </a:p>
      </dgm:t>
    </dgm:pt>
    <dgm:pt modelId="{E01F0740-F863-4265-9B55-B710B4F39A13}" type="parTrans" cxnId="{1FDD0C19-EEF9-43DD-900E-324FC31DC6B3}">
      <dgm:prSet/>
      <dgm:spPr/>
      <dgm:t>
        <a:bodyPr/>
        <a:lstStyle/>
        <a:p>
          <a:endParaRPr lang="es-ES"/>
        </a:p>
      </dgm:t>
    </dgm:pt>
    <dgm:pt modelId="{65CD522D-A9D4-4EF4-AC2C-A55FC5C6DFC8}" type="sibTrans" cxnId="{1FDD0C19-EEF9-43DD-900E-324FC31DC6B3}">
      <dgm:prSet/>
      <dgm:spPr/>
      <dgm:t>
        <a:bodyPr/>
        <a:lstStyle/>
        <a:p>
          <a:endParaRPr lang="es-ES"/>
        </a:p>
      </dgm:t>
    </dgm:pt>
    <dgm:pt modelId="{04E6BCC8-1DBE-4F7C-AEB2-39A1958096D4}">
      <dgm:prSet/>
      <dgm:spPr/>
      <dgm:t>
        <a:bodyPr/>
        <a:lstStyle/>
        <a:p>
          <a:r>
            <a:rPr lang="es-ES" dirty="0"/>
            <a:t>Número de características: 𝑥</a:t>
          </a:r>
          <a:r>
            <a:rPr lang="es-ES" baseline="-25000" dirty="0"/>
            <a:t>𝑖</a:t>
          </a:r>
          <a:r>
            <a:rPr lang="es-ES" dirty="0"/>
            <a:t>={𝑥</a:t>
          </a:r>
          <a:r>
            <a:rPr lang="es-ES" baseline="-25000" dirty="0"/>
            <a:t>𝑖1</a:t>
          </a:r>
          <a:r>
            <a:rPr lang="es-ES" dirty="0"/>
            <a:t>,𝑥</a:t>
          </a:r>
          <a:r>
            <a:rPr lang="es-ES" baseline="-25000" dirty="0"/>
            <a:t>𝑖2</a:t>
          </a:r>
          <a:r>
            <a:rPr lang="es-ES" dirty="0"/>
            <a:t>,…,𝑥</a:t>
          </a:r>
          <a:r>
            <a:rPr lang="es-ES" baseline="-25000" dirty="0"/>
            <a:t>𝑖𝑚</a:t>
          </a:r>
          <a:r>
            <a:rPr lang="es-ES" dirty="0"/>
            <a:t>} </a:t>
          </a:r>
        </a:p>
      </dgm:t>
    </dgm:pt>
    <dgm:pt modelId="{D3DEEB40-F05A-4FA1-BB5B-FEB0CC9B10CB}" type="parTrans" cxnId="{B478B486-9058-416F-A73B-641CAF905E92}">
      <dgm:prSet/>
      <dgm:spPr/>
      <dgm:t>
        <a:bodyPr/>
        <a:lstStyle/>
        <a:p>
          <a:endParaRPr lang="es-ES"/>
        </a:p>
      </dgm:t>
    </dgm:pt>
    <dgm:pt modelId="{1F4B8B83-D58B-4415-89A3-E6C0CBAE0190}" type="sibTrans" cxnId="{B478B486-9058-416F-A73B-641CAF905E92}">
      <dgm:prSet/>
      <dgm:spPr/>
      <dgm:t>
        <a:bodyPr/>
        <a:lstStyle/>
        <a:p>
          <a:endParaRPr lang="es-ES"/>
        </a:p>
      </dgm:t>
    </dgm:pt>
    <dgm:pt modelId="{1B5254FF-920B-460E-AB7C-795F6278C0C0}">
      <dgm:prSet/>
      <dgm:spPr/>
      <dgm:t>
        <a:bodyPr/>
        <a:lstStyle/>
        <a:p>
          <a:r>
            <a:rPr lang="es-ES" dirty="0"/>
            <a:t>Problema de dimensionalidad:</a:t>
          </a:r>
        </a:p>
      </dgm:t>
    </dgm:pt>
    <dgm:pt modelId="{6BC0687F-C54A-4FBB-9A2A-970E9321F14D}" type="parTrans" cxnId="{249F2778-BF9A-4197-9D8F-325221C9050A}">
      <dgm:prSet/>
      <dgm:spPr/>
      <dgm:t>
        <a:bodyPr/>
        <a:lstStyle/>
        <a:p>
          <a:endParaRPr lang="es-ES"/>
        </a:p>
      </dgm:t>
    </dgm:pt>
    <dgm:pt modelId="{545DD9AD-6C11-45E9-AA6C-3A92DF1C481A}" type="sibTrans" cxnId="{249F2778-BF9A-4197-9D8F-325221C9050A}">
      <dgm:prSet/>
      <dgm:spPr/>
      <dgm:t>
        <a:bodyPr/>
        <a:lstStyle/>
        <a:p>
          <a:endParaRPr lang="es-ES"/>
        </a:p>
      </dgm:t>
    </dgm:pt>
    <dgm:pt modelId="{8505C4F6-2066-4884-80BF-9A417EC5AE6C}">
      <dgm:prSet/>
      <dgm:spPr/>
      <dgm:t>
        <a:bodyPr/>
        <a:lstStyle/>
        <a:p>
          <a:r>
            <a:rPr lang="es-ES"/>
            <a:t>m &gt; n</a:t>
          </a:r>
          <a:endParaRPr lang="es-ES" dirty="0"/>
        </a:p>
      </dgm:t>
    </dgm:pt>
    <dgm:pt modelId="{CC0C0C94-4AF0-4C76-BFB1-BD0A25D12C33}" type="parTrans" cxnId="{48D124CE-31DC-4689-8F67-0E910346240B}">
      <dgm:prSet/>
      <dgm:spPr/>
      <dgm:t>
        <a:bodyPr/>
        <a:lstStyle/>
        <a:p>
          <a:endParaRPr lang="es-ES"/>
        </a:p>
      </dgm:t>
    </dgm:pt>
    <dgm:pt modelId="{150F49E3-506B-4968-9CDD-B8E0358FB611}" type="sibTrans" cxnId="{48D124CE-31DC-4689-8F67-0E910346240B}">
      <dgm:prSet/>
      <dgm:spPr/>
      <dgm:t>
        <a:bodyPr/>
        <a:lstStyle/>
        <a:p>
          <a:endParaRPr lang="es-ES"/>
        </a:p>
      </dgm:t>
    </dgm:pt>
    <dgm:pt modelId="{BD279FAD-B3F7-4ADE-8495-4E96C78D0CA0}">
      <dgm:prSet/>
      <dgm:spPr/>
      <dgm:t>
        <a:bodyPr/>
        <a:lstStyle/>
        <a:p>
          <a:r>
            <a:rPr lang="es-ES"/>
            <a:t>Problema de dimensionalidad grave:</a:t>
          </a:r>
          <a:endParaRPr lang="es-ES" dirty="0"/>
        </a:p>
      </dgm:t>
    </dgm:pt>
    <dgm:pt modelId="{A4183472-49E9-4A6E-A82B-2402706A4281}" type="parTrans" cxnId="{8DC00ECE-0FF0-4E44-85BE-AE90F7E34BAD}">
      <dgm:prSet/>
      <dgm:spPr/>
      <dgm:t>
        <a:bodyPr/>
        <a:lstStyle/>
        <a:p>
          <a:endParaRPr lang="es-ES"/>
        </a:p>
      </dgm:t>
    </dgm:pt>
    <dgm:pt modelId="{CA26D30E-1E1F-4ED5-A1AA-D019A792644E}" type="sibTrans" cxnId="{8DC00ECE-0FF0-4E44-85BE-AE90F7E34BAD}">
      <dgm:prSet/>
      <dgm:spPr/>
      <dgm:t>
        <a:bodyPr/>
        <a:lstStyle/>
        <a:p>
          <a:endParaRPr lang="es-ES"/>
        </a:p>
      </dgm:t>
    </dgm:pt>
    <dgm:pt modelId="{72DDF1AF-8B2A-4DC9-89CD-D4AE329FB578}">
      <dgm:prSet/>
      <dgm:spPr/>
      <dgm:t>
        <a:bodyPr/>
        <a:lstStyle/>
        <a:p>
          <a:r>
            <a:rPr lang="es-ES"/>
            <a:t>m &gt;&gt; n</a:t>
          </a:r>
          <a:endParaRPr lang="es-ES" dirty="0"/>
        </a:p>
      </dgm:t>
    </dgm:pt>
    <dgm:pt modelId="{B7C81850-5955-4D05-96F2-ED50DC4ABE88}" type="parTrans" cxnId="{377E1CE6-8A48-4B70-AF72-EA089DC2FEAF}">
      <dgm:prSet/>
      <dgm:spPr/>
      <dgm:t>
        <a:bodyPr/>
        <a:lstStyle/>
        <a:p>
          <a:endParaRPr lang="es-ES"/>
        </a:p>
      </dgm:t>
    </dgm:pt>
    <dgm:pt modelId="{C1232EB9-7B9C-4EC7-8055-44E330801247}" type="sibTrans" cxnId="{377E1CE6-8A48-4B70-AF72-EA089DC2FEAF}">
      <dgm:prSet/>
      <dgm:spPr/>
      <dgm:t>
        <a:bodyPr/>
        <a:lstStyle/>
        <a:p>
          <a:endParaRPr lang="es-ES"/>
        </a:p>
      </dgm:t>
    </dgm:pt>
    <dgm:pt modelId="{406AB28A-ECEC-4899-A7F9-C600F6CFDCBC}">
      <dgm:prSet/>
      <dgm:spPr/>
      <dgm:t>
        <a:bodyPr/>
        <a:lstStyle/>
        <a:p>
          <a:r>
            <a:rPr lang="es-ES" dirty="0"/>
            <a:t>Métodos de reducción de la dimensionalidad:</a:t>
          </a:r>
        </a:p>
      </dgm:t>
    </dgm:pt>
    <dgm:pt modelId="{F32E8BFE-BEB7-43FC-B3F8-2BC7D1549C90}" type="parTrans" cxnId="{02FD8E19-9349-4AA6-B344-45F0381E0A3E}">
      <dgm:prSet/>
      <dgm:spPr/>
      <dgm:t>
        <a:bodyPr/>
        <a:lstStyle/>
        <a:p>
          <a:endParaRPr lang="es-ES"/>
        </a:p>
      </dgm:t>
    </dgm:pt>
    <dgm:pt modelId="{5FDB98E3-C567-4B58-B026-930CA52CB416}" type="sibTrans" cxnId="{02FD8E19-9349-4AA6-B344-45F0381E0A3E}">
      <dgm:prSet/>
      <dgm:spPr/>
      <dgm:t>
        <a:bodyPr/>
        <a:lstStyle/>
        <a:p>
          <a:endParaRPr lang="es-ES"/>
        </a:p>
      </dgm:t>
    </dgm:pt>
    <dgm:pt modelId="{B1359A28-9FAC-4771-B77B-A361EF23591C}">
      <dgm:prSet/>
      <dgm:spPr/>
      <dgm:t>
        <a:bodyPr/>
        <a:lstStyle/>
        <a:p>
          <a:r>
            <a:rPr lang="es-ES"/>
            <a:t>Selección de características</a:t>
          </a:r>
          <a:endParaRPr lang="es-ES" dirty="0"/>
        </a:p>
      </dgm:t>
    </dgm:pt>
    <dgm:pt modelId="{04DE36F6-8984-4554-B0DA-A939F88A47DA}" type="parTrans" cxnId="{368E31A9-021B-4F3C-B865-8AEFC52A095C}">
      <dgm:prSet/>
      <dgm:spPr/>
      <dgm:t>
        <a:bodyPr/>
        <a:lstStyle/>
        <a:p>
          <a:endParaRPr lang="es-ES"/>
        </a:p>
      </dgm:t>
    </dgm:pt>
    <dgm:pt modelId="{42AE320A-75D8-4439-B489-7F34E7AC4CC3}" type="sibTrans" cxnId="{368E31A9-021B-4F3C-B865-8AEFC52A095C}">
      <dgm:prSet/>
      <dgm:spPr/>
      <dgm:t>
        <a:bodyPr/>
        <a:lstStyle/>
        <a:p>
          <a:endParaRPr lang="es-ES"/>
        </a:p>
      </dgm:t>
    </dgm:pt>
    <dgm:pt modelId="{A1F481D7-E4AB-4B49-8208-EA5B1240E66E}">
      <dgm:prSet/>
      <dgm:spPr/>
      <dgm:t>
        <a:bodyPr/>
        <a:lstStyle/>
        <a:p>
          <a:r>
            <a:rPr lang="es-ES"/>
            <a:t>Extracción de características</a:t>
          </a:r>
          <a:endParaRPr lang="es-ES" dirty="0"/>
        </a:p>
      </dgm:t>
    </dgm:pt>
    <dgm:pt modelId="{8A4E9184-BE71-40CD-8288-AC1E629157AD}" type="parTrans" cxnId="{C978FA87-13AB-44B5-AAF3-92F15B085FFA}">
      <dgm:prSet/>
      <dgm:spPr/>
      <dgm:t>
        <a:bodyPr/>
        <a:lstStyle/>
        <a:p>
          <a:endParaRPr lang="es-ES"/>
        </a:p>
      </dgm:t>
    </dgm:pt>
    <dgm:pt modelId="{CBBE9147-E92B-4699-A227-4E9D49BCA6AF}" type="sibTrans" cxnId="{C978FA87-13AB-44B5-AAF3-92F15B085FFA}">
      <dgm:prSet/>
      <dgm:spPr/>
      <dgm:t>
        <a:bodyPr/>
        <a:lstStyle/>
        <a:p>
          <a:endParaRPr lang="es-ES"/>
        </a:p>
      </dgm:t>
    </dgm:pt>
    <dgm:pt modelId="{C5932AE3-FE78-492A-8ADC-B16A2E995528}" type="pres">
      <dgm:prSet presAssocID="{1F2310AD-0D2D-4FBD-9A28-DD2D4908A320}" presName="linear" presStyleCnt="0">
        <dgm:presLayoutVars>
          <dgm:animLvl val="lvl"/>
          <dgm:resizeHandles val="exact"/>
        </dgm:presLayoutVars>
      </dgm:prSet>
      <dgm:spPr/>
    </dgm:pt>
    <dgm:pt modelId="{BF4B6F79-E383-48AD-B876-19A8BA413C3F}" type="pres">
      <dgm:prSet presAssocID="{FE79F5B8-C07C-4A6A-BFB6-29192F43D1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8E78A6-D837-479E-AD6F-91C3F49C4431}" type="pres">
      <dgm:prSet presAssocID="{FE79F5B8-C07C-4A6A-BFB6-29192F43D1AB}" presName="childText" presStyleLbl="revTx" presStyleIdx="0" presStyleCnt="4">
        <dgm:presLayoutVars>
          <dgm:bulletEnabled val="1"/>
        </dgm:presLayoutVars>
      </dgm:prSet>
      <dgm:spPr/>
    </dgm:pt>
    <dgm:pt modelId="{1819A45D-5BD4-470F-9C92-3F977AB1C09B}" type="pres">
      <dgm:prSet presAssocID="{1B5254FF-920B-460E-AB7C-795F6278C0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AFFD54-699B-49A3-8DE0-EC9DE24B1CA8}" type="pres">
      <dgm:prSet presAssocID="{1B5254FF-920B-460E-AB7C-795F6278C0C0}" presName="childText" presStyleLbl="revTx" presStyleIdx="1" presStyleCnt="4">
        <dgm:presLayoutVars>
          <dgm:bulletEnabled val="1"/>
        </dgm:presLayoutVars>
      </dgm:prSet>
      <dgm:spPr/>
    </dgm:pt>
    <dgm:pt modelId="{B24DB7B1-4F6A-4407-8997-A980A15BA8AC}" type="pres">
      <dgm:prSet presAssocID="{BD279FAD-B3F7-4ADE-8495-4E96C78D0C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B5408F-FAC7-4903-B251-FC7CACF60E32}" type="pres">
      <dgm:prSet presAssocID="{BD279FAD-B3F7-4ADE-8495-4E96C78D0CA0}" presName="childText" presStyleLbl="revTx" presStyleIdx="2" presStyleCnt="4">
        <dgm:presLayoutVars>
          <dgm:bulletEnabled val="1"/>
        </dgm:presLayoutVars>
      </dgm:prSet>
      <dgm:spPr/>
    </dgm:pt>
    <dgm:pt modelId="{507B1BDE-9D1C-4026-B4A3-DD91AC6637BA}" type="pres">
      <dgm:prSet presAssocID="{406AB28A-ECEC-4899-A7F9-C600F6CFDCB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2E77C1-7FA9-4216-9384-89DF6841A664}" type="pres">
      <dgm:prSet presAssocID="{406AB28A-ECEC-4899-A7F9-C600F6CFDCB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9CE800E-1BFA-47BA-8A3F-A4815FB68E9C}" srcId="{1F2310AD-0D2D-4FBD-9A28-DD2D4908A320}" destId="{FE79F5B8-C07C-4A6A-BFB6-29192F43D1AB}" srcOrd="0" destOrd="0" parTransId="{E5EE0AC7-739F-4456-ABDC-14197B03C728}" sibTransId="{AA255D12-D388-4A79-80F5-10533540F4F1}"/>
    <dgm:cxn modelId="{D02FCD13-AFD9-4F94-8586-9A45A3C65DFD}" type="presOf" srcId="{72DDF1AF-8B2A-4DC9-89CD-D4AE329FB578}" destId="{86B5408F-FAC7-4903-B251-FC7CACF60E32}" srcOrd="0" destOrd="0" presId="urn:microsoft.com/office/officeart/2005/8/layout/vList2"/>
    <dgm:cxn modelId="{1FDD0C19-EEF9-43DD-900E-324FC31DC6B3}" srcId="{FE79F5B8-C07C-4A6A-BFB6-29192F43D1AB}" destId="{323BBE41-2B92-4299-B9D2-E70A16DB2BCA}" srcOrd="0" destOrd="0" parTransId="{E01F0740-F863-4265-9B55-B710B4F39A13}" sibTransId="{65CD522D-A9D4-4EF4-AC2C-A55FC5C6DFC8}"/>
    <dgm:cxn modelId="{02FD8E19-9349-4AA6-B344-45F0381E0A3E}" srcId="{1F2310AD-0D2D-4FBD-9A28-DD2D4908A320}" destId="{406AB28A-ECEC-4899-A7F9-C600F6CFDCBC}" srcOrd="3" destOrd="0" parTransId="{F32E8BFE-BEB7-43FC-B3F8-2BC7D1549C90}" sibTransId="{5FDB98E3-C567-4B58-B026-930CA52CB416}"/>
    <dgm:cxn modelId="{553D6C39-0FDC-4BB1-9CFF-2CA538C6D062}" type="presOf" srcId="{FE79F5B8-C07C-4A6A-BFB6-29192F43D1AB}" destId="{BF4B6F79-E383-48AD-B876-19A8BA413C3F}" srcOrd="0" destOrd="0" presId="urn:microsoft.com/office/officeart/2005/8/layout/vList2"/>
    <dgm:cxn modelId="{9A19453D-3FA4-4EC8-9896-2D2340CFD716}" type="presOf" srcId="{323BBE41-2B92-4299-B9D2-E70A16DB2BCA}" destId="{378E78A6-D837-479E-AD6F-91C3F49C4431}" srcOrd="0" destOrd="0" presId="urn:microsoft.com/office/officeart/2005/8/layout/vList2"/>
    <dgm:cxn modelId="{12E4A73E-926D-4E38-8376-A9F98F41BB14}" type="presOf" srcId="{1B5254FF-920B-460E-AB7C-795F6278C0C0}" destId="{1819A45D-5BD4-470F-9C92-3F977AB1C09B}" srcOrd="0" destOrd="0" presId="urn:microsoft.com/office/officeart/2005/8/layout/vList2"/>
    <dgm:cxn modelId="{A83CB575-49F9-4A38-80E8-EF05C521E8FA}" type="presOf" srcId="{406AB28A-ECEC-4899-A7F9-C600F6CFDCBC}" destId="{507B1BDE-9D1C-4026-B4A3-DD91AC6637BA}" srcOrd="0" destOrd="0" presId="urn:microsoft.com/office/officeart/2005/8/layout/vList2"/>
    <dgm:cxn modelId="{249F2778-BF9A-4197-9D8F-325221C9050A}" srcId="{1F2310AD-0D2D-4FBD-9A28-DD2D4908A320}" destId="{1B5254FF-920B-460E-AB7C-795F6278C0C0}" srcOrd="1" destOrd="0" parTransId="{6BC0687F-C54A-4FBB-9A2A-970E9321F14D}" sibTransId="{545DD9AD-6C11-45E9-AA6C-3A92DF1C481A}"/>
    <dgm:cxn modelId="{A3487C7C-46DB-486A-97B2-D93E262304D5}" type="presOf" srcId="{A1F481D7-E4AB-4B49-8208-EA5B1240E66E}" destId="{5F2E77C1-7FA9-4216-9384-89DF6841A664}" srcOrd="0" destOrd="1" presId="urn:microsoft.com/office/officeart/2005/8/layout/vList2"/>
    <dgm:cxn modelId="{B478B486-9058-416F-A73B-641CAF905E92}" srcId="{FE79F5B8-C07C-4A6A-BFB6-29192F43D1AB}" destId="{04E6BCC8-1DBE-4F7C-AEB2-39A1958096D4}" srcOrd="1" destOrd="0" parTransId="{D3DEEB40-F05A-4FA1-BB5B-FEB0CC9B10CB}" sibTransId="{1F4B8B83-D58B-4415-89A3-E6C0CBAE0190}"/>
    <dgm:cxn modelId="{C978FA87-13AB-44B5-AAF3-92F15B085FFA}" srcId="{406AB28A-ECEC-4899-A7F9-C600F6CFDCBC}" destId="{A1F481D7-E4AB-4B49-8208-EA5B1240E66E}" srcOrd="1" destOrd="0" parTransId="{8A4E9184-BE71-40CD-8288-AC1E629157AD}" sibTransId="{CBBE9147-E92B-4699-A227-4E9D49BCA6AF}"/>
    <dgm:cxn modelId="{368E31A9-021B-4F3C-B865-8AEFC52A095C}" srcId="{406AB28A-ECEC-4899-A7F9-C600F6CFDCBC}" destId="{B1359A28-9FAC-4771-B77B-A361EF23591C}" srcOrd="0" destOrd="0" parTransId="{04DE36F6-8984-4554-B0DA-A939F88A47DA}" sibTransId="{42AE320A-75D8-4439-B489-7F34E7AC4CC3}"/>
    <dgm:cxn modelId="{10DE60B6-2847-4099-B456-CC30E0AD6164}" type="presOf" srcId="{1F2310AD-0D2D-4FBD-9A28-DD2D4908A320}" destId="{C5932AE3-FE78-492A-8ADC-B16A2E995528}" srcOrd="0" destOrd="0" presId="urn:microsoft.com/office/officeart/2005/8/layout/vList2"/>
    <dgm:cxn modelId="{6A200BC5-D53F-4F6F-AEF3-EA2B18A66F49}" type="presOf" srcId="{BD279FAD-B3F7-4ADE-8495-4E96C78D0CA0}" destId="{B24DB7B1-4F6A-4407-8997-A980A15BA8AC}" srcOrd="0" destOrd="0" presId="urn:microsoft.com/office/officeart/2005/8/layout/vList2"/>
    <dgm:cxn modelId="{37D449C9-E2E8-4C8C-ADA6-CEE187122D06}" type="presOf" srcId="{8505C4F6-2066-4884-80BF-9A417EC5AE6C}" destId="{C0AFFD54-699B-49A3-8DE0-EC9DE24B1CA8}" srcOrd="0" destOrd="0" presId="urn:microsoft.com/office/officeart/2005/8/layout/vList2"/>
    <dgm:cxn modelId="{8DC00ECE-0FF0-4E44-85BE-AE90F7E34BAD}" srcId="{1F2310AD-0D2D-4FBD-9A28-DD2D4908A320}" destId="{BD279FAD-B3F7-4ADE-8495-4E96C78D0CA0}" srcOrd="2" destOrd="0" parTransId="{A4183472-49E9-4A6E-A82B-2402706A4281}" sibTransId="{CA26D30E-1E1F-4ED5-A1AA-D019A792644E}"/>
    <dgm:cxn modelId="{48D124CE-31DC-4689-8F67-0E910346240B}" srcId="{1B5254FF-920B-460E-AB7C-795F6278C0C0}" destId="{8505C4F6-2066-4884-80BF-9A417EC5AE6C}" srcOrd="0" destOrd="0" parTransId="{CC0C0C94-4AF0-4C76-BFB1-BD0A25D12C33}" sibTransId="{150F49E3-506B-4968-9CDD-B8E0358FB611}"/>
    <dgm:cxn modelId="{377E1CE6-8A48-4B70-AF72-EA089DC2FEAF}" srcId="{BD279FAD-B3F7-4ADE-8495-4E96C78D0CA0}" destId="{72DDF1AF-8B2A-4DC9-89CD-D4AE329FB578}" srcOrd="0" destOrd="0" parTransId="{B7C81850-5955-4D05-96F2-ED50DC4ABE88}" sibTransId="{C1232EB9-7B9C-4EC7-8055-44E330801247}"/>
    <dgm:cxn modelId="{82315BEE-3EC4-4E23-8C00-EF4329B0F462}" type="presOf" srcId="{04E6BCC8-1DBE-4F7C-AEB2-39A1958096D4}" destId="{378E78A6-D837-479E-AD6F-91C3F49C4431}" srcOrd="0" destOrd="1" presId="urn:microsoft.com/office/officeart/2005/8/layout/vList2"/>
    <dgm:cxn modelId="{0FF1ECF7-6F2C-44A7-9E59-8A24A5911596}" type="presOf" srcId="{B1359A28-9FAC-4771-B77B-A361EF23591C}" destId="{5F2E77C1-7FA9-4216-9384-89DF6841A664}" srcOrd="0" destOrd="0" presId="urn:microsoft.com/office/officeart/2005/8/layout/vList2"/>
    <dgm:cxn modelId="{3A24C4A7-01E2-4CE8-A726-0F22D40F4D49}" type="presParOf" srcId="{C5932AE3-FE78-492A-8ADC-B16A2E995528}" destId="{BF4B6F79-E383-48AD-B876-19A8BA413C3F}" srcOrd="0" destOrd="0" presId="urn:microsoft.com/office/officeart/2005/8/layout/vList2"/>
    <dgm:cxn modelId="{C504706D-8ECA-4FDA-ADAA-79495352C2B9}" type="presParOf" srcId="{C5932AE3-FE78-492A-8ADC-B16A2E995528}" destId="{378E78A6-D837-479E-AD6F-91C3F49C4431}" srcOrd="1" destOrd="0" presId="urn:microsoft.com/office/officeart/2005/8/layout/vList2"/>
    <dgm:cxn modelId="{B486C064-1840-4706-9A53-A9E63E3DC898}" type="presParOf" srcId="{C5932AE3-FE78-492A-8ADC-B16A2E995528}" destId="{1819A45D-5BD4-470F-9C92-3F977AB1C09B}" srcOrd="2" destOrd="0" presId="urn:microsoft.com/office/officeart/2005/8/layout/vList2"/>
    <dgm:cxn modelId="{9322F2CD-937C-41D5-8B80-393C6D6F0335}" type="presParOf" srcId="{C5932AE3-FE78-492A-8ADC-B16A2E995528}" destId="{C0AFFD54-699B-49A3-8DE0-EC9DE24B1CA8}" srcOrd="3" destOrd="0" presId="urn:microsoft.com/office/officeart/2005/8/layout/vList2"/>
    <dgm:cxn modelId="{7AB09D9C-E9EB-4832-A63A-FA6C70B2DD92}" type="presParOf" srcId="{C5932AE3-FE78-492A-8ADC-B16A2E995528}" destId="{B24DB7B1-4F6A-4407-8997-A980A15BA8AC}" srcOrd="4" destOrd="0" presId="urn:microsoft.com/office/officeart/2005/8/layout/vList2"/>
    <dgm:cxn modelId="{9F173647-F14E-4361-90B5-C155CE85055E}" type="presParOf" srcId="{C5932AE3-FE78-492A-8ADC-B16A2E995528}" destId="{86B5408F-FAC7-4903-B251-FC7CACF60E32}" srcOrd="5" destOrd="0" presId="urn:microsoft.com/office/officeart/2005/8/layout/vList2"/>
    <dgm:cxn modelId="{6C5D187A-828A-40EF-A26B-5A574AE6D899}" type="presParOf" srcId="{C5932AE3-FE78-492A-8ADC-B16A2E995528}" destId="{507B1BDE-9D1C-4026-B4A3-DD91AC6637BA}" srcOrd="6" destOrd="0" presId="urn:microsoft.com/office/officeart/2005/8/layout/vList2"/>
    <dgm:cxn modelId="{5626B176-67B9-44D5-8693-A2C33D93697A}" type="presParOf" srcId="{C5932AE3-FE78-492A-8ADC-B16A2E995528}" destId="{5F2E77C1-7FA9-4216-9384-89DF6841A66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3EB77-F2A9-4D32-8F7C-3CB9A20958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3A6E0D-AF71-46BE-812A-5C80C33DC98A}">
      <dgm:prSet phldrT="[Text]" custT="1"/>
      <dgm:spPr/>
      <dgm:t>
        <a:bodyPr/>
        <a:lstStyle/>
        <a:p>
          <a:r>
            <a:rPr lang="es-ES" sz="2000" dirty="0"/>
            <a:t>Extracción de características:</a:t>
          </a:r>
        </a:p>
      </dgm:t>
    </dgm:pt>
    <dgm:pt modelId="{B7055CA9-9BF2-4B57-BD7D-698DF1462396}" type="parTrans" cxnId="{A64AA8AB-6024-400D-A0D3-71894278D43A}">
      <dgm:prSet/>
      <dgm:spPr/>
      <dgm:t>
        <a:bodyPr/>
        <a:lstStyle/>
        <a:p>
          <a:endParaRPr lang="es-ES"/>
        </a:p>
      </dgm:t>
    </dgm:pt>
    <dgm:pt modelId="{6C574553-245D-44A1-A7C8-2B50C327ED03}" type="sibTrans" cxnId="{A64AA8AB-6024-400D-A0D3-71894278D43A}">
      <dgm:prSet/>
      <dgm:spPr/>
      <dgm:t>
        <a:bodyPr/>
        <a:lstStyle/>
        <a:p>
          <a:endParaRPr lang="es-ES"/>
        </a:p>
      </dgm:t>
    </dgm:pt>
    <dgm:pt modelId="{A8BB89EC-0BE7-4C45-A9EA-9131B601B15A}">
      <dgm:prSet/>
      <dgm:spPr/>
      <dgm:t>
        <a:bodyPr/>
        <a:lstStyle/>
        <a:p>
          <a:r>
            <a:rPr lang="es-ES" dirty="0"/>
            <a:t>Transformación del conjunto original</a:t>
          </a:r>
        </a:p>
      </dgm:t>
    </dgm:pt>
    <dgm:pt modelId="{807EAB71-5926-4155-85DD-4E4BCE0360E0}" type="parTrans" cxnId="{A54914D7-831A-49D5-9760-17FA5D174F6B}">
      <dgm:prSet/>
      <dgm:spPr/>
      <dgm:t>
        <a:bodyPr/>
        <a:lstStyle/>
        <a:p>
          <a:endParaRPr lang="es-ES"/>
        </a:p>
      </dgm:t>
    </dgm:pt>
    <dgm:pt modelId="{43F62B61-C825-457D-A6F7-8659F1350A68}" type="sibTrans" cxnId="{A54914D7-831A-49D5-9760-17FA5D174F6B}">
      <dgm:prSet/>
      <dgm:spPr/>
      <dgm:t>
        <a:bodyPr/>
        <a:lstStyle/>
        <a:p>
          <a:endParaRPr lang="es-ES"/>
        </a:p>
      </dgm:t>
    </dgm:pt>
    <dgm:pt modelId="{F35BCFC5-AAC2-4AB4-A4FE-6FC39B69AC80}">
      <dgm:prSet/>
      <dgm:spPr/>
      <dgm:t>
        <a:bodyPr/>
        <a:lstStyle/>
        <a:p>
          <a:r>
            <a:rPr lang="es-ES" dirty="0"/>
            <a:t>Las características originales no son necesarias para la interpretación del modelo</a:t>
          </a:r>
        </a:p>
      </dgm:t>
    </dgm:pt>
    <dgm:pt modelId="{179A9374-D9CB-4E69-B761-981846E33655}" type="parTrans" cxnId="{9BB1E097-4DA3-4E59-B602-0152C55B1E61}">
      <dgm:prSet/>
      <dgm:spPr/>
      <dgm:t>
        <a:bodyPr/>
        <a:lstStyle/>
        <a:p>
          <a:endParaRPr lang="es-ES"/>
        </a:p>
      </dgm:t>
    </dgm:pt>
    <dgm:pt modelId="{23D0B797-7B95-46FF-9C4D-95214B60B883}" type="sibTrans" cxnId="{9BB1E097-4DA3-4E59-B602-0152C55B1E61}">
      <dgm:prSet/>
      <dgm:spPr/>
      <dgm:t>
        <a:bodyPr/>
        <a:lstStyle/>
        <a:p>
          <a:endParaRPr lang="es-ES"/>
        </a:p>
      </dgm:t>
    </dgm:pt>
    <dgm:pt modelId="{AEBB1D25-43A0-4951-A629-601077A39CF1}">
      <dgm:prSet/>
      <dgm:spPr/>
      <dgm:t>
        <a:bodyPr/>
        <a:lstStyle/>
        <a:p>
          <a:r>
            <a:rPr lang="es-ES"/>
            <a:t>Interpretabilidad &lt; Exactitud</a:t>
          </a:r>
          <a:endParaRPr lang="es-ES" dirty="0"/>
        </a:p>
      </dgm:t>
    </dgm:pt>
    <dgm:pt modelId="{47386926-642E-4D72-8947-63F6CE1396C6}" type="parTrans" cxnId="{5B967B24-8FAA-4AE2-AF1C-5CB4E8756E42}">
      <dgm:prSet/>
      <dgm:spPr/>
      <dgm:t>
        <a:bodyPr/>
        <a:lstStyle/>
        <a:p>
          <a:endParaRPr lang="es-ES"/>
        </a:p>
      </dgm:t>
    </dgm:pt>
    <dgm:pt modelId="{EA1F19B2-9AF1-4778-86CE-1E16F975758F}" type="sibTrans" cxnId="{5B967B24-8FAA-4AE2-AF1C-5CB4E8756E42}">
      <dgm:prSet/>
      <dgm:spPr/>
      <dgm:t>
        <a:bodyPr/>
        <a:lstStyle/>
        <a:p>
          <a:endParaRPr lang="es-ES"/>
        </a:p>
      </dgm:t>
    </dgm:pt>
    <dgm:pt modelId="{B9618891-3636-49BF-B288-F1BE3DB4BD99}" type="pres">
      <dgm:prSet presAssocID="{0393EB77-F2A9-4D32-8F7C-3CB9A20958C3}" presName="linear" presStyleCnt="0">
        <dgm:presLayoutVars>
          <dgm:animLvl val="lvl"/>
          <dgm:resizeHandles val="exact"/>
        </dgm:presLayoutVars>
      </dgm:prSet>
      <dgm:spPr/>
    </dgm:pt>
    <dgm:pt modelId="{C7B1FC95-8504-4ECC-894E-0D0E3B9B230E}" type="pres">
      <dgm:prSet presAssocID="{713A6E0D-AF71-46BE-812A-5C80C33DC9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BFA8E03-3030-4422-907A-0CA086814F86}" type="pres">
      <dgm:prSet presAssocID="{713A6E0D-AF71-46BE-812A-5C80C33DC98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1F2B623-02E5-4C32-87EC-16C3DB98CDFB}" type="presOf" srcId="{A8BB89EC-0BE7-4C45-A9EA-9131B601B15A}" destId="{6BFA8E03-3030-4422-907A-0CA086814F86}" srcOrd="0" destOrd="0" presId="urn:microsoft.com/office/officeart/2005/8/layout/vList2"/>
    <dgm:cxn modelId="{5B967B24-8FAA-4AE2-AF1C-5CB4E8756E42}" srcId="{713A6E0D-AF71-46BE-812A-5C80C33DC98A}" destId="{AEBB1D25-43A0-4951-A629-601077A39CF1}" srcOrd="2" destOrd="0" parTransId="{47386926-642E-4D72-8947-63F6CE1396C6}" sibTransId="{EA1F19B2-9AF1-4778-86CE-1E16F975758F}"/>
    <dgm:cxn modelId="{2450CA78-003E-42FA-9932-81D1BED31451}" type="presOf" srcId="{F35BCFC5-AAC2-4AB4-A4FE-6FC39B69AC80}" destId="{6BFA8E03-3030-4422-907A-0CA086814F86}" srcOrd="0" destOrd="1" presId="urn:microsoft.com/office/officeart/2005/8/layout/vList2"/>
    <dgm:cxn modelId="{9BB1E097-4DA3-4E59-B602-0152C55B1E61}" srcId="{713A6E0D-AF71-46BE-812A-5C80C33DC98A}" destId="{F35BCFC5-AAC2-4AB4-A4FE-6FC39B69AC80}" srcOrd="1" destOrd="0" parTransId="{179A9374-D9CB-4E69-B761-981846E33655}" sibTransId="{23D0B797-7B95-46FF-9C4D-95214B60B883}"/>
    <dgm:cxn modelId="{A64AA8AB-6024-400D-A0D3-71894278D43A}" srcId="{0393EB77-F2A9-4D32-8F7C-3CB9A20958C3}" destId="{713A6E0D-AF71-46BE-812A-5C80C33DC98A}" srcOrd="0" destOrd="0" parTransId="{B7055CA9-9BF2-4B57-BD7D-698DF1462396}" sibTransId="{6C574553-245D-44A1-A7C8-2B50C327ED03}"/>
    <dgm:cxn modelId="{6EEFBEB3-DF38-481E-B948-DB3AD9B58619}" type="presOf" srcId="{713A6E0D-AF71-46BE-812A-5C80C33DC98A}" destId="{C7B1FC95-8504-4ECC-894E-0D0E3B9B230E}" srcOrd="0" destOrd="0" presId="urn:microsoft.com/office/officeart/2005/8/layout/vList2"/>
    <dgm:cxn modelId="{A54914D7-831A-49D5-9760-17FA5D174F6B}" srcId="{713A6E0D-AF71-46BE-812A-5C80C33DC98A}" destId="{A8BB89EC-0BE7-4C45-A9EA-9131B601B15A}" srcOrd="0" destOrd="0" parTransId="{807EAB71-5926-4155-85DD-4E4BCE0360E0}" sibTransId="{43F62B61-C825-457D-A6F7-8659F1350A68}"/>
    <dgm:cxn modelId="{3DDC41DB-C639-46A1-B930-715DCC786059}" type="presOf" srcId="{AEBB1D25-43A0-4951-A629-601077A39CF1}" destId="{6BFA8E03-3030-4422-907A-0CA086814F86}" srcOrd="0" destOrd="2" presId="urn:microsoft.com/office/officeart/2005/8/layout/vList2"/>
    <dgm:cxn modelId="{74EE39DD-A02A-4B9B-9B86-D8201D4E1DDD}" type="presOf" srcId="{0393EB77-F2A9-4D32-8F7C-3CB9A20958C3}" destId="{B9618891-3636-49BF-B288-F1BE3DB4BD99}" srcOrd="0" destOrd="0" presId="urn:microsoft.com/office/officeart/2005/8/layout/vList2"/>
    <dgm:cxn modelId="{4BDEA18F-9D12-4859-BE9B-91D99600556F}" type="presParOf" srcId="{B9618891-3636-49BF-B288-F1BE3DB4BD99}" destId="{C7B1FC95-8504-4ECC-894E-0D0E3B9B230E}" srcOrd="0" destOrd="0" presId="urn:microsoft.com/office/officeart/2005/8/layout/vList2"/>
    <dgm:cxn modelId="{3C417A25-8987-4161-BF06-4CF76802BFD4}" type="presParOf" srcId="{B9618891-3636-49BF-B288-F1BE3DB4BD99}" destId="{6BFA8E03-3030-4422-907A-0CA086814F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743843-916A-44A2-896E-5538DAC7E4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DCEB47-1DBB-4EBE-BC4A-2A80EE3C29BF}">
      <dgm:prSet phldrT="[Text]" custT="1"/>
      <dgm:spPr/>
      <dgm:t>
        <a:bodyPr/>
        <a:lstStyle/>
        <a:p>
          <a:r>
            <a:rPr lang="es-ES" sz="2000" dirty="0"/>
            <a:t>Selección</a:t>
          </a:r>
          <a:r>
            <a:rPr lang="es-ES" sz="2200" dirty="0"/>
            <a:t> de características:</a:t>
          </a:r>
        </a:p>
      </dgm:t>
    </dgm:pt>
    <dgm:pt modelId="{15FA0E5C-5E60-441B-8764-5F6FDF9B7AC1}" type="parTrans" cxnId="{E0F2D2E8-2AE7-4C8D-9C05-77C0095979D1}">
      <dgm:prSet/>
      <dgm:spPr/>
      <dgm:t>
        <a:bodyPr/>
        <a:lstStyle/>
        <a:p>
          <a:endParaRPr lang="es-ES"/>
        </a:p>
      </dgm:t>
    </dgm:pt>
    <dgm:pt modelId="{2BAAAEA8-8B7C-4EC8-AD93-22BB1E3E775B}" type="sibTrans" cxnId="{E0F2D2E8-2AE7-4C8D-9C05-77C0095979D1}">
      <dgm:prSet/>
      <dgm:spPr/>
      <dgm:t>
        <a:bodyPr/>
        <a:lstStyle/>
        <a:p>
          <a:endParaRPr lang="es-ES"/>
        </a:p>
      </dgm:t>
    </dgm:pt>
    <dgm:pt modelId="{F1BBF5D1-059B-427E-91EE-15488E38B706}">
      <dgm:prSet/>
      <dgm:spPr/>
      <dgm:t>
        <a:bodyPr/>
        <a:lstStyle/>
        <a:p>
          <a:r>
            <a:rPr lang="es-ES" dirty="0"/>
            <a:t>Seleccionan las características relevantes</a:t>
          </a:r>
        </a:p>
      </dgm:t>
    </dgm:pt>
    <dgm:pt modelId="{5A35397A-3A55-42FB-91D1-0D169B3C8F3A}" type="parTrans" cxnId="{D3071C52-2B8B-49EA-A711-33E17DE823D2}">
      <dgm:prSet/>
      <dgm:spPr/>
      <dgm:t>
        <a:bodyPr/>
        <a:lstStyle/>
        <a:p>
          <a:endParaRPr lang="es-ES"/>
        </a:p>
      </dgm:t>
    </dgm:pt>
    <dgm:pt modelId="{C017ADD7-BEF5-4F63-BA8F-A99D18E451A3}" type="sibTrans" cxnId="{D3071C52-2B8B-49EA-A711-33E17DE823D2}">
      <dgm:prSet/>
      <dgm:spPr/>
      <dgm:t>
        <a:bodyPr/>
        <a:lstStyle/>
        <a:p>
          <a:endParaRPr lang="es-ES"/>
        </a:p>
      </dgm:t>
    </dgm:pt>
    <dgm:pt modelId="{4820C437-9D64-42E4-B264-29F34D6AEBDB}">
      <dgm:prSet/>
      <dgm:spPr/>
      <dgm:t>
        <a:bodyPr/>
        <a:lstStyle/>
        <a:p>
          <a:r>
            <a:rPr lang="es-ES" dirty="0"/>
            <a:t>Las características originales son necesarias para la interpretación del modelo</a:t>
          </a:r>
        </a:p>
      </dgm:t>
    </dgm:pt>
    <dgm:pt modelId="{EF77F3C7-58D6-4EC9-9823-3235A4AC5FDA}" type="parTrans" cxnId="{051761D9-909F-48D6-9FC8-1FAD3F885AC9}">
      <dgm:prSet/>
      <dgm:spPr/>
      <dgm:t>
        <a:bodyPr/>
        <a:lstStyle/>
        <a:p>
          <a:endParaRPr lang="es-ES"/>
        </a:p>
      </dgm:t>
    </dgm:pt>
    <dgm:pt modelId="{6DB64D37-15C1-454B-B924-677BF0FDBBD7}" type="sibTrans" cxnId="{051761D9-909F-48D6-9FC8-1FAD3F885AC9}">
      <dgm:prSet/>
      <dgm:spPr/>
      <dgm:t>
        <a:bodyPr/>
        <a:lstStyle/>
        <a:p>
          <a:endParaRPr lang="es-ES"/>
        </a:p>
      </dgm:t>
    </dgm:pt>
    <dgm:pt modelId="{52B2F13C-C78A-4E04-8269-F0BEB9A4382E}">
      <dgm:prSet/>
      <dgm:spPr/>
      <dgm:t>
        <a:bodyPr/>
        <a:lstStyle/>
        <a:p>
          <a:r>
            <a:rPr lang="es-ES" dirty="0"/>
            <a:t>Interpretabilidad = Exactitud</a:t>
          </a:r>
        </a:p>
      </dgm:t>
    </dgm:pt>
    <dgm:pt modelId="{67038562-6F31-4B53-94CF-E2BEA5711DC5}" type="parTrans" cxnId="{88C512B4-7B70-4F6B-8199-EA66BCB3467C}">
      <dgm:prSet/>
      <dgm:spPr/>
      <dgm:t>
        <a:bodyPr/>
        <a:lstStyle/>
        <a:p>
          <a:endParaRPr lang="es-ES"/>
        </a:p>
      </dgm:t>
    </dgm:pt>
    <dgm:pt modelId="{C20B4772-B8CE-4F10-9E0C-7AE6B9E6597B}" type="sibTrans" cxnId="{88C512B4-7B70-4F6B-8199-EA66BCB3467C}">
      <dgm:prSet/>
      <dgm:spPr/>
      <dgm:t>
        <a:bodyPr/>
        <a:lstStyle/>
        <a:p>
          <a:endParaRPr lang="es-ES"/>
        </a:p>
      </dgm:t>
    </dgm:pt>
    <dgm:pt modelId="{7DA05569-F395-4913-B0D6-6C93DD934742}" type="pres">
      <dgm:prSet presAssocID="{EF743843-916A-44A2-896E-5538DAC7E485}" presName="linear" presStyleCnt="0">
        <dgm:presLayoutVars>
          <dgm:animLvl val="lvl"/>
          <dgm:resizeHandles val="exact"/>
        </dgm:presLayoutVars>
      </dgm:prSet>
      <dgm:spPr/>
    </dgm:pt>
    <dgm:pt modelId="{4253F9FF-B331-4361-AD90-3924BA414DE7}" type="pres">
      <dgm:prSet presAssocID="{A8DCEB47-1DBB-4EBE-BC4A-2A80EE3C29B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94A8BD9-5619-46C0-A79B-D86966923671}" type="pres">
      <dgm:prSet presAssocID="{A8DCEB47-1DBB-4EBE-BC4A-2A80EE3C29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99E7126-AD9A-4319-9CDF-7CE180CF5DCC}" type="presOf" srcId="{A8DCEB47-1DBB-4EBE-BC4A-2A80EE3C29BF}" destId="{4253F9FF-B331-4361-AD90-3924BA414DE7}" srcOrd="0" destOrd="0" presId="urn:microsoft.com/office/officeart/2005/8/layout/vList2"/>
    <dgm:cxn modelId="{34A15528-5C35-4002-ACCA-D956C5D71ED3}" type="presOf" srcId="{52B2F13C-C78A-4E04-8269-F0BEB9A4382E}" destId="{E94A8BD9-5619-46C0-A79B-D86966923671}" srcOrd="0" destOrd="2" presId="urn:microsoft.com/office/officeart/2005/8/layout/vList2"/>
    <dgm:cxn modelId="{51BFF350-722F-4A96-80FA-1A9AB2A2FF5C}" type="presOf" srcId="{4820C437-9D64-42E4-B264-29F34D6AEBDB}" destId="{E94A8BD9-5619-46C0-A79B-D86966923671}" srcOrd="0" destOrd="1" presId="urn:microsoft.com/office/officeart/2005/8/layout/vList2"/>
    <dgm:cxn modelId="{D3071C52-2B8B-49EA-A711-33E17DE823D2}" srcId="{A8DCEB47-1DBB-4EBE-BC4A-2A80EE3C29BF}" destId="{F1BBF5D1-059B-427E-91EE-15488E38B706}" srcOrd="0" destOrd="0" parTransId="{5A35397A-3A55-42FB-91D1-0D169B3C8F3A}" sibTransId="{C017ADD7-BEF5-4F63-BA8F-A99D18E451A3}"/>
    <dgm:cxn modelId="{094C8694-649A-4025-8D2B-FF5F83516FF0}" type="presOf" srcId="{F1BBF5D1-059B-427E-91EE-15488E38B706}" destId="{E94A8BD9-5619-46C0-A79B-D86966923671}" srcOrd="0" destOrd="0" presId="urn:microsoft.com/office/officeart/2005/8/layout/vList2"/>
    <dgm:cxn modelId="{88C512B4-7B70-4F6B-8199-EA66BCB3467C}" srcId="{A8DCEB47-1DBB-4EBE-BC4A-2A80EE3C29BF}" destId="{52B2F13C-C78A-4E04-8269-F0BEB9A4382E}" srcOrd="2" destOrd="0" parTransId="{67038562-6F31-4B53-94CF-E2BEA5711DC5}" sibTransId="{C20B4772-B8CE-4F10-9E0C-7AE6B9E6597B}"/>
    <dgm:cxn modelId="{051761D9-909F-48D6-9FC8-1FAD3F885AC9}" srcId="{A8DCEB47-1DBB-4EBE-BC4A-2A80EE3C29BF}" destId="{4820C437-9D64-42E4-B264-29F34D6AEBDB}" srcOrd="1" destOrd="0" parTransId="{EF77F3C7-58D6-4EC9-9823-3235A4AC5FDA}" sibTransId="{6DB64D37-15C1-454B-B924-677BF0FDBBD7}"/>
    <dgm:cxn modelId="{E0F2D2E8-2AE7-4C8D-9C05-77C0095979D1}" srcId="{EF743843-916A-44A2-896E-5538DAC7E485}" destId="{A8DCEB47-1DBB-4EBE-BC4A-2A80EE3C29BF}" srcOrd="0" destOrd="0" parTransId="{15FA0E5C-5E60-441B-8764-5F6FDF9B7AC1}" sibTransId="{2BAAAEA8-8B7C-4EC8-AD93-22BB1E3E775B}"/>
    <dgm:cxn modelId="{325233F7-FB10-4E66-9FD0-FC0D27C0B2FE}" type="presOf" srcId="{EF743843-916A-44A2-896E-5538DAC7E485}" destId="{7DA05569-F395-4913-B0D6-6C93DD934742}" srcOrd="0" destOrd="0" presId="urn:microsoft.com/office/officeart/2005/8/layout/vList2"/>
    <dgm:cxn modelId="{9F99581C-BE4E-4F06-AB12-6A49680EE46F}" type="presParOf" srcId="{7DA05569-F395-4913-B0D6-6C93DD934742}" destId="{4253F9FF-B331-4361-AD90-3924BA414DE7}" srcOrd="0" destOrd="0" presId="urn:microsoft.com/office/officeart/2005/8/layout/vList2"/>
    <dgm:cxn modelId="{81641AFF-1EC6-44A7-829C-5329AD83882A}" type="presParOf" srcId="{7DA05569-F395-4913-B0D6-6C93DD934742}" destId="{E94A8BD9-5619-46C0-A79B-D869669236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E6A6B5-6C30-4883-8FCD-55300944BD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0CFE2C-EEA1-4A78-BDE9-5ACD185FB01B}">
      <dgm:prSet phldrT="[Text]"/>
      <dgm:spPr/>
      <dgm:t>
        <a:bodyPr/>
        <a:lstStyle/>
        <a:p>
          <a:r>
            <a:rPr lang="es-ES" dirty="0"/>
            <a:t>Tipos de características (descripción de </a:t>
          </a:r>
          <a:r>
            <a:rPr lang="es-ES" dirty="0" err="1"/>
            <a:t>Kohavi</a:t>
          </a:r>
          <a:r>
            <a:rPr lang="es-ES" dirty="0"/>
            <a:t>):</a:t>
          </a:r>
        </a:p>
      </dgm:t>
    </dgm:pt>
    <dgm:pt modelId="{0697D99C-8AC4-473F-948C-5876EC6E8CA0}" type="parTrans" cxnId="{5EF3B42C-B6D9-48E0-9E87-594B1E62F553}">
      <dgm:prSet/>
      <dgm:spPr/>
      <dgm:t>
        <a:bodyPr/>
        <a:lstStyle/>
        <a:p>
          <a:endParaRPr lang="es-ES"/>
        </a:p>
      </dgm:t>
    </dgm:pt>
    <dgm:pt modelId="{157C29CA-0191-42EE-A0DC-1EA79DB78603}" type="sibTrans" cxnId="{5EF3B42C-B6D9-48E0-9E87-594B1E62F553}">
      <dgm:prSet/>
      <dgm:spPr/>
      <dgm:t>
        <a:bodyPr/>
        <a:lstStyle/>
        <a:p>
          <a:endParaRPr lang="es-ES"/>
        </a:p>
      </dgm:t>
    </dgm:pt>
    <dgm:pt modelId="{BC61EA5B-4CCB-421A-AE51-509936B04ED5}">
      <dgm:prSet/>
      <dgm:spPr/>
      <dgm:t>
        <a:bodyPr/>
        <a:lstStyle/>
        <a:p>
          <a:r>
            <a:rPr lang="es-ES" dirty="0"/>
            <a:t>Fuertes</a:t>
          </a:r>
        </a:p>
      </dgm:t>
    </dgm:pt>
    <dgm:pt modelId="{67D8801A-4725-402D-A7D4-8E8FF92D2F41}" type="parTrans" cxnId="{62704E53-7BB7-47CC-9285-B52775F170F9}">
      <dgm:prSet/>
      <dgm:spPr/>
      <dgm:t>
        <a:bodyPr/>
        <a:lstStyle/>
        <a:p>
          <a:endParaRPr lang="es-ES"/>
        </a:p>
      </dgm:t>
    </dgm:pt>
    <dgm:pt modelId="{E6647297-23B0-4162-B0F3-D713128588E3}" type="sibTrans" cxnId="{62704E53-7BB7-47CC-9285-B52775F170F9}">
      <dgm:prSet/>
      <dgm:spPr/>
      <dgm:t>
        <a:bodyPr/>
        <a:lstStyle/>
        <a:p>
          <a:endParaRPr lang="es-ES"/>
        </a:p>
      </dgm:t>
    </dgm:pt>
    <dgm:pt modelId="{93AFEC9F-B842-4689-BCFB-1D231FC26996}">
      <dgm:prSet/>
      <dgm:spPr/>
      <dgm:t>
        <a:bodyPr/>
        <a:lstStyle/>
        <a:p>
          <a:r>
            <a:rPr lang="es-ES"/>
            <a:t>Débiles</a:t>
          </a:r>
          <a:endParaRPr lang="es-ES" dirty="0"/>
        </a:p>
      </dgm:t>
    </dgm:pt>
    <dgm:pt modelId="{B093A5DE-C8AA-498F-B41D-82A132306130}" type="parTrans" cxnId="{CCA850F7-0812-4C99-B3A2-19FE4CC0B323}">
      <dgm:prSet/>
      <dgm:spPr/>
      <dgm:t>
        <a:bodyPr/>
        <a:lstStyle/>
        <a:p>
          <a:endParaRPr lang="es-ES"/>
        </a:p>
      </dgm:t>
    </dgm:pt>
    <dgm:pt modelId="{21E23B22-2310-4B05-8861-1BC55C7F4D90}" type="sibTrans" cxnId="{CCA850F7-0812-4C99-B3A2-19FE4CC0B323}">
      <dgm:prSet/>
      <dgm:spPr/>
      <dgm:t>
        <a:bodyPr/>
        <a:lstStyle/>
        <a:p>
          <a:endParaRPr lang="es-ES"/>
        </a:p>
      </dgm:t>
    </dgm:pt>
    <dgm:pt modelId="{903F34F7-04C7-4EC3-AC9B-2C788832E7AC}">
      <dgm:prSet/>
      <dgm:spPr/>
      <dgm:t>
        <a:bodyPr/>
        <a:lstStyle/>
        <a:p>
          <a:r>
            <a:rPr lang="es-ES" dirty="0"/>
            <a:t>Irrelevantes</a:t>
          </a:r>
        </a:p>
      </dgm:t>
    </dgm:pt>
    <dgm:pt modelId="{8127D5BE-68A0-42B4-9EC5-DF295909C55D}" type="parTrans" cxnId="{C38223E1-D750-470F-86EE-782CC8D7EC0F}">
      <dgm:prSet/>
      <dgm:spPr/>
      <dgm:t>
        <a:bodyPr/>
        <a:lstStyle/>
        <a:p>
          <a:endParaRPr lang="es-ES"/>
        </a:p>
      </dgm:t>
    </dgm:pt>
    <dgm:pt modelId="{AAA074D1-D4E6-46F5-8B8F-1D8027C136E7}" type="sibTrans" cxnId="{C38223E1-D750-470F-86EE-782CC8D7EC0F}">
      <dgm:prSet/>
      <dgm:spPr/>
      <dgm:t>
        <a:bodyPr/>
        <a:lstStyle/>
        <a:p>
          <a:endParaRPr lang="es-ES"/>
        </a:p>
      </dgm:t>
    </dgm:pt>
    <dgm:pt modelId="{D31991D2-8E16-43C6-A1A3-B684BE23926A}">
      <dgm:prSet/>
      <dgm:spPr/>
      <dgm:t>
        <a:bodyPr/>
        <a:lstStyle/>
        <a:p>
          <a:r>
            <a:rPr lang="es-ES" dirty="0"/>
            <a:t>Hay que tener en cuenta las características redundantes</a:t>
          </a:r>
        </a:p>
      </dgm:t>
    </dgm:pt>
    <dgm:pt modelId="{3AC12C3B-B156-41F5-9448-54E97F258695}" type="parTrans" cxnId="{8A8B2C65-A746-44CE-A13C-FE684A509FDF}">
      <dgm:prSet/>
      <dgm:spPr/>
      <dgm:t>
        <a:bodyPr/>
        <a:lstStyle/>
        <a:p>
          <a:endParaRPr lang="es-ES"/>
        </a:p>
      </dgm:t>
    </dgm:pt>
    <dgm:pt modelId="{19FF97E3-A040-45EA-B426-FC1BCAC208DB}" type="sibTrans" cxnId="{8A8B2C65-A746-44CE-A13C-FE684A509FDF}">
      <dgm:prSet/>
      <dgm:spPr/>
      <dgm:t>
        <a:bodyPr/>
        <a:lstStyle/>
        <a:p>
          <a:endParaRPr lang="es-ES"/>
        </a:p>
      </dgm:t>
    </dgm:pt>
    <dgm:pt modelId="{F44A98E1-B33A-479B-9F3E-07A962F02AF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Relevantes</a:t>
          </a:r>
        </a:p>
      </dgm:t>
    </dgm:pt>
    <dgm:pt modelId="{25275B57-13FE-49CE-9B9D-4A5334087406}" type="parTrans" cxnId="{A5D11358-49F7-44EB-8E63-1B9D18446A59}">
      <dgm:prSet/>
      <dgm:spPr/>
      <dgm:t>
        <a:bodyPr/>
        <a:lstStyle/>
        <a:p>
          <a:endParaRPr lang="es-ES"/>
        </a:p>
      </dgm:t>
    </dgm:pt>
    <dgm:pt modelId="{473AFE72-FDCF-41BF-B49A-4EC9490A8623}" type="sibTrans" cxnId="{A5D11358-49F7-44EB-8E63-1B9D18446A59}">
      <dgm:prSet/>
      <dgm:spPr/>
      <dgm:t>
        <a:bodyPr/>
        <a:lstStyle/>
        <a:p>
          <a:endParaRPr lang="es-ES"/>
        </a:p>
      </dgm:t>
    </dgm:pt>
    <dgm:pt modelId="{D2B4FC37-174D-4F00-BEDF-5F3C994587E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Débiles pero no redundantes</a:t>
          </a:r>
        </a:p>
      </dgm:t>
    </dgm:pt>
    <dgm:pt modelId="{C7378CA0-0711-4605-BF1F-8EA3269006B8}" type="parTrans" cxnId="{3849A747-ECBD-4A3C-B3A7-62AF38C2B212}">
      <dgm:prSet/>
      <dgm:spPr/>
      <dgm:t>
        <a:bodyPr/>
        <a:lstStyle/>
        <a:p>
          <a:endParaRPr lang="es-ES"/>
        </a:p>
      </dgm:t>
    </dgm:pt>
    <dgm:pt modelId="{9923E8B9-DCAE-4C22-8BDA-358462617614}" type="sibTrans" cxnId="{3849A747-ECBD-4A3C-B3A7-62AF38C2B212}">
      <dgm:prSet/>
      <dgm:spPr/>
      <dgm:t>
        <a:bodyPr/>
        <a:lstStyle/>
        <a:p>
          <a:endParaRPr lang="es-ES"/>
        </a:p>
      </dgm:t>
    </dgm:pt>
    <dgm:pt modelId="{DEECCAFC-4D8E-44E6-A03B-3CDDC415411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Débiles redundantes</a:t>
          </a:r>
        </a:p>
      </dgm:t>
    </dgm:pt>
    <dgm:pt modelId="{E09EC26D-0B36-4E32-A916-117ABC7B2BD4}" type="parTrans" cxnId="{AE95C208-7BC7-4FDF-9596-2A54345AAFA2}">
      <dgm:prSet/>
      <dgm:spPr/>
      <dgm:t>
        <a:bodyPr/>
        <a:lstStyle/>
        <a:p>
          <a:endParaRPr lang="es-ES"/>
        </a:p>
      </dgm:t>
    </dgm:pt>
    <dgm:pt modelId="{C35C6412-6914-4A46-9993-519BC25923DE}" type="sibTrans" cxnId="{AE95C208-7BC7-4FDF-9596-2A54345AAFA2}">
      <dgm:prSet/>
      <dgm:spPr/>
      <dgm:t>
        <a:bodyPr/>
        <a:lstStyle/>
        <a:p>
          <a:endParaRPr lang="es-ES"/>
        </a:p>
      </dgm:t>
    </dgm:pt>
    <dgm:pt modelId="{E4760D65-7C98-4A14-951B-877405D82DF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/>
            <a:t>Irrelevantes</a:t>
          </a:r>
          <a:endParaRPr lang="es-ES" dirty="0"/>
        </a:p>
      </dgm:t>
    </dgm:pt>
    <dgm:pt modelId="{2459301B-846F-41F9-A055-68D94A103050}" type="parTrans" cxnId="{DA4EEF44-A35F-4134-899D-2EF311D214C3}">
      <dgm:prSet/>
      <dgm:spPr/>
      <dgm:t>
        <a:bodyPr/>
        <a:lstStyle/>
        <a:p>
          <a:endParaRPr lang="es-ES"/>
        </a:p>
      </dgm:t>
    </dgm:pt>
    <dgm:pt modelId="{36A30557-24DB-4805-B5C8-8BDE22A480E7}" type="sibTrans" cxnId="{DA4EEF44-A35F-4134-899D-2EF311D214C3}">
      <dgm:prSet/>
      <dgm:spPr/>
      <dgm:t>
        <a:bodyPr/>
        <a:lstStyle/>
        <a:p>
          <a:endParaRPr lang="es-ES"/>
        </a:p>
      </dgm:t>
    </dgm:pt>
    <dgm:pt modelId="{6C09BFC6-F257-4C82-B9F7-10980230A26A}" type="pres">
      <dgm:prSet presAssocID="{EBE6A6B5-6C30-4883-8FCD-55300944BD8E}" presName="linear" presStyleCnt="0">
        <dgm:presLayoutVars>
          <dgm:animLvl val="lvl"/>
          <dgm:resizeHandles val="exact"/>
        </dgm:presLayoutVars>
      </dgm:prSet>
      <dgm:spPr/>
    </dgm:pt>
    <dgm:pt modelId="{4AF9A43F-DCF9-4222-8C85-15E03DE228D5}" type="pres">
      <dgm:prSet presAssocID="{3C0CFE2C-EEA1-4A78-BDE9-5ACD185FB0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5420DC-587B-4E25-87C9-D43197F015EB}" type="pres">
      <dgm:prSet presAssocID="{3C0CFE2C-EEA1-4A78-BDE9-5ACD185FB01B}" presName="childText" presStyleLbl="revTx" presStyleIdx="0" presStyleCnt="2">
        <dgm:presLayoutVars>
          <dgm:bulletEnabled val="1"/>
        </dgm:presLayoutVars>
      </dgm:prSet>
      <dgm:spPr/>
    </dgm:pt>
    <dgm:pt modelId="{316EC005-A458-459F-BED2-E892E1D16D41}" type="pres">
      <dgm:prSet presAssocID="{D31991D2-8E16-43C6-A1A3-B684BE23926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134118-EF8C-4A25-A159-F543315D97BB}" type="pres">
      <dgm:prSet presAssocID="{D31991D2-8E16-43C6-A1A3-B684BE23926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E95C208-7BC7-4FDF-9596-2A54345AAFA2}" srcId="{D31991D2-8E16-43C6-A1A3-B684BE23926A}" destId="{DEECCAFC-4D8E-44E6-A03B-3CDDC4154110}" srcOrd="2" destOrd="0" parTransId="{E09EC26D-0B36-4E32-A916-117ABC7B2BD4}" sibTransId="{C35C6412-6914-4A46-9993-519BC25923DE}"/>
    <dgm:cxn modelId="{7D38E122-01DC-4A9F-A4A9-88329E8978DF}" type="presOf" srcId="{903F34F7-04C7-4EC3-AC9B-2C788832E7AC}" destId="{325420DC-587B-4E25-87C9-D43197F015EB}" srcOrd="0" destOrd="2" presId="urn:microsoft.com/office/officeart/2005/8/layout/vList2"/>
    <dgm:cxn modelId="{6498D328-178B-4CC8-9C30-ED0362A44E09}" type="presOf" srcId="{93AFEC9F-B842-4689-BCFB-1D231FC26996}" destId="{325420DC-587B-4E25-87C9-D43197F015EB}" srcOrd="0" destOrd="1" presId="urn:microsoft.com/office/officeart/2005/8/layout/vList2"/>
    <dgm:cxn modelId="{1177AC2C-D452-4AD3-B531-1D1A86CAF76F}" type="presOf" srcId="{E4760D65-7C98-4A14-951B-877405D82DF1}" destId="{B9134118-EF8C-4A25-A159-F543315D97BB}" srcOrd="0" destOrd="3" presId="urn:microsoft.com/office/officeart/2005/8/layout/vList2"/>
    <dgm:cxn modelId="{5EF3B42C-B6D9-48E0-9E87-594B1E62F553}" srcId="{EBE6A6B5-6C30-4883-8FCD-55300944BD8E}" destId="{3C0CFE2C-EEA1-4A78-BDE9-5ACD185FB01B}" srcOrd="0" destOrd="0" parTransId="{0697D99C-8AC4-473F-948C-5876EC6E8CA0}" sibTransId="{157C29CA-0191-42EE-A0DC-1EA79DB78603}"/>
    <dgm:cxn modelId="{56F6593B-D309-4DBF-B7F2-81AC5A6E979B}" type="presOf" srcId="{DEECCAFC-4D8E-44E6-A03B-3CDDC4154110}" destId="{B9134118-EF8C-4A25-A159-F543315D97BB}" srcOrd="0" destOrd="2" presId="urn:microsoft.com/office/officeart/2005/8/layout/vList2"/>
    <dgm:cxn modelId="{DA4EEF44-A35F-4134-899D-2EF311D214C3}" srcId="{D31991D2-8E16-43C6-A1A3-B684BE23926A}" destId="{E4760D65-7C98-4A14-951B-877405D82DF1}" srcOrd="3" destOrd="0" parTransId="{2459301B-846F-41F9-A055-68D94A103050}" sibTransId="{36A30557-24DB-4805-B5C8-8BDE22A480E7}"/>
    <dgm:cxn modelId="{8A8B2C65-A746-44CE-A13C-FE684A509FDF}" srcId="{EBE6A6B5-6C30-4883-8FCD-55300944BD8E}" destId="{D31991D2-8E16-43C6-A1A3-B684BE23926A}" srcOrd="1" destOrd="0" parTransId="{3AC12C3B-B156-41F5-9448-54E97F258695}" sibTransId="{19FF97E3-A040-45EA-B426-FC1BCAC208DB}"/>
    <dgm:cxn modelId="{10966945-6B53-4BDB-952B-C9CAD0249AB6}" type="presOf" srcId="{F44A98E1-B33A-479B-9F3E-07A962F02AFE}" destId="{B9134118-EF8C-4A25-A159-F543315D97BB}" srcOrd="0" destOrd="0" presId="urn:microsoft.com/office/officeart/2005/8/layout/vList2"/>
    <dgm:cxn modelId="{3849A747-ECBD-4A3C-B3A7-62AF38C2B212}" srcId="{D31991D2-8E16-43C6-A1A3-B684BE23926A}" destId="{D2B4FC37-174D-4F00-BEDF-5F3C994587E1}" srcOrd="1" destOrd="0" parTransId="{C7378CA0-0711-4605-BF1F-8EA3269006B8}" sibTransId="{9923E8B9-DCAE-4C22-8BDA-358462617614}"/>
    <dgm:cxn modelId="{27F83D48-69F8-48A6-92C0-2EDDD6C4FF5F}" type="presOf" srcId="{EBE6A6B5-6C30-4883-8FCD-55300944BD8E}" destId="{6C09BFC6-F257-4C82-B9F7-10980230A26A}" srcOrd="0" destOrd="0" presId="urn:microsoft.com/office/officeart/2005/8/layout/vList2"/>
    <dgm:cxn modelId="{62704E53-7BB7-47CC-9285-B52775F170F9}" srcId="{3C0CFE2C-EEA1-4A78-BDE9-5ACD185FB01B}" destId="{BC61EA5B-4CCB-421A-AE51-509936B04ED5}" srcOrd="0" destOrd="0" parTransId="{67D8801A-4725-402D-A7D4-8E8FF92D2F41}" sibTransId="{E6647297-23B0-4162-B0F3-D713128588E3}"/>
    <dgm:cxn modelId="{5C7EBF57-47C8-433D-B159-A6A1AAF49CBA}" type="presOf" srcId="{3C0CFE2C-EEA1-4A78-BDE9-5ACD185FB01B}" destId="{4AF9A43F-DCF9-4222-8C85-15E03DE228D5}" srcOrd="0" destOrd="0" presId="urn:microsoft.com/office/officeart/2005/8/layout/vList2"/>
    <dgm:cxn modelId="{A5D11358-49F7-44EB-8E63-1B9D18446A59}" srcId="{D31991D2-8E16-43C6-A1A3-B684BE23926A}" destId="{F44A98E1-B33A-479B-9F3E-07A962F02AFE}" srcOrd="0" destOrd="0" parTransId="{25275B57-13FE-49CE-9B9D-4A5334087406}" sibTransId="{473AFE72-FDCF-41BF-B49A-4EC9490A8623}"/>
    <dgm:cxn modelId="{5947E87C-FB9B-47F5-A7B8-1BA8EA4CDC10}" type="presOf" srcId="{D2B4FC37-174D-4F00-BEDF-5F3C994587E1}" destId="{B9134118-EF8C-4A25-A159-F543315D97BB}" srcOrd="0" destOrd="1" presId="urn:microsoft.com/office/officeart/2005/8/layout/vList2"/>
    <dgm:cxn modelId="{1551A38E-4354-40D7-B01A-3536EE58C1C7}" type="presOf" srcId="{D31991D2-8E16-43C6-A1A3-B684BE23926A}" destId="{316EC005-A458-459F-BED2-E892E1D16D41}" srcOrd="0" destOrd="0" presId="urn:microsoft.com/office/officeart/2005/8/layout/vList2"/>
    <dgm:cxn modelId="{7AF5368F-5718-4FEC-844F-E2C561FC9F6E}" type="presOf" srcId="{BC61EA5B-4CCB-421A-AE51-509936B04ED5}" destId="{325420DC-587B-4E25-87C9-D43197F015EB}" srcOrd="0" destOrd="0" presId="urn:microsoft.com/office/officeart/2005/8/layout/vList2"/>
    <dgm:cxn modelId="{C38223E1-D750-470F-86EE-782CC8D7EC0F}" srcId="{3C0CFE2C-EEA1-4A78-BDE9-5ACD185FB01B}" destId="{903F34F7-04C7-4EC3-AC9B-2C788832E7AC}" srcOrd="2" destOrd="0" parTransId="{8127D5BE-68A0-42B4-9EC5-DF295909C55D}" sibTransId="{AAA074D1-D4E6-46F5-8B8F-1D8027C136E7}"/>
    <dgm:cxn modelId="{CCA850F7-0812-4C99-B3A2-19FE4CC0B323}" srcId="{3C0CFE2C-EEA1-4A78-BDE9-5ACD185FB01B}" destId="{93AFEC9F-B842-4689-BCFB-1D231FC26996}" srcOrd="1" destOrd="0" parTransId="{B093A5DE-C8AA-498F-B41D-82A132306130}" sibTransId="{21E23B22-2310-4B05-8861-1BC55C7F4D90}"/>
    <dgm:cxn modelId="{D0B69622-47E7-4FA4-84A8-545D62E21BE8}" type="presParOf" srcId="{6C09BFC6-F257-4C82-B9F7-10980230A26A}" destId="{4AF9A43F-DCF9-4222-8C85-15E03DE228D5}" srcOrd="0" destOrd="0" presId="urn:microsoft.com/office/officeart/2005/8/layout/vList2"/>
    <dgm:cxn modelId="{85715910-96FA-4ABF-9A90-A5BBE377F309}" type="presParOf" srcId="{6C09BFC6-F257-4C82-B9F7-10980230A26A}" destId="{325420DC-587B-4E25-87C9-D43197F015EB}" srcOrd="1" destOrd="0" presId="urn:microsoft.com/office/officeart/2005/8/layout/vList2"/>
    <dgm:cxn modelId="{91FA4340-54FD-4CA0-838D-9F11BB28C737}" type="presParOf" srcId="{6C09BFC6-F257-4C82-B9F7-10980230A26A}" destId="{316EC005-A458-459F-BED2-E892E1D16D41}" srcOrd="2" destOrd="0" presId="urn:microsoft.com/office/officeart/2005/8/layout/vList2"/>
    <dgm:cxn modelId="{FA3C84E6-B546-4447-A6E4-EF44BDC4D617}" type="presParOf" srcId="{6C09BFC6-F257-4C82-B9F7-10980230A26A}" destId="{B9134118-EF8C-4A25-A159-F543315D97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4F3F58-7C60-4129-8C38-08C3C20649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F5C1FE-2F38-44BD-8B7A-64DAF649B758}">
      <dgm:prSet phldrT="[Text]" custT="1"/>
      <dgm:spPr/>
      <dgm:t>
        <a:bodyPr/>
        <a:lstStyle/>
        <a:p>
          <a:r>
            <a:rPr lang="es-ES" sz="2400" dirty="0"/>
            <a:t>Beneficios de la selección de características:</a:t>
          </a:r>
        </a:p>
      </dgm:t>
    </dgm:pt>
    <dgm:pt modelId="{58FBFA64-D451-475F-BB8D-F2528430C02E}" type="parTrans" cxnId="{7F263A82-CCFE-4FF3-A0B0-7B5CAB3DDC83}">
      <dgm:prSet/>
      <dgm:spPr/>
      <dgm:t>
        <a:bodyPr/>
        <a:lstStyle/>
        <a:p>
          <a:endParaRPr lang="es-ES" sz="1200"/>
        </a:p>
      </dgm:t>
    </dgm:pt>
    <dgm:pt modelId="{077F6CB6-9122-43B2-B2BA-84980DC63B5C}" type="sibTrans" cxnId="{7F263A82-CCFE-4FF3-A0B0-7B5CAB3DDC83}">
      <dgm:prSet/>
      <dgm:spPr/>
      <dgm:t>
        <a:bodyPr/>
        <a:lstStyle/>
        <a:p>
          <a:endParaRPr lang="es-ES" sz="1200"/>
        </a:p>
      </dgm:t>
    </dgm:pt>
    <dgm:pt modelId="{05C1CA6F-3F6B-43FD-9745-D698B17AE9DF}">
      <dgm:prSet custT="1"/>
      <dgm:spPr/>
      <dgm:t>
        <a:bodyPr/>
        <a:lstStyle/>
        <a:p>
          <a:r>
            <a:rPr lang="es-ES" sz="1800" dirty="0"/>
            <a:t>Modelos más precisos y rápidos</a:t>
          </a:r>
        </a:p>
      </dgm:t>
    </dgm:pt>
    <dgm:pt modelId="{9B157318-B861-408B-A454-27766D3C1259}" type="parTrans" cxnId="{2D270219-AB90-48DE-842E-BD54283C9AE7}">
      <dgm:prSet/>
      <dgm:spPr/>
      <dgm:t>
        <a:bodyPr/>
        <a:lstStyle/>
        <a:p>
          <a:endParaRPr lang="es-ES" sz="1200"/>
        </a:p>
      </dgm:t>
    </dgm:pt>
    <dgm:pt modelId="{1B49B915-CC0B-4DE2-B210-3B74F446E6A2}" type="sibTrans" cxnId="{2D270219-AB90-48DE-842E-BD54283C9AE7}">
      <dgm:prSet/>
      <dgm:spPr/>
      <dgm:t>
        <a:bodyPr/>
        <a:lstStyle/>
        <a:p>
          <a:endParaRPr lang="es-ES" sz="1200"/>
        </a:p>
      </dgm:t>
    </dgm:pt>
    <dgm:pt modelId="{FE30742F-4038-40A4-B515-C2D563554A11}">
      <dgm:prSet custT="1"/>
      <dgm:spPr/>
      <dgm:t>
        <a:bodyPr/>
        <a:lstStyle/>
        <a:p>
          <a:r>
            <a:rPr lang="es-ES" sz="1800" dirty="0"/>
            <a:t>Reducción del espacio de almacenamiento y búsqueda</a:t>
          </a:r>
        </a:p>
      </dgm:t>
    </dgm:pt>
    <dgm:pt modelId="{447E2BDB-EDC9-467B-9B92-FDAEE536FCB0}" type="parTrans" cxnId="{E0D8A591-F171-45F1-8CF5-7059F30EE8CD}">
      <dgm:prSet/>
      <dgm:spPr/>
      <dgm:t>
        <a:bodyPr/>
        <a:lstStyle/>
        <a:p>
          <a:endParaRPr lang="es-ES" sz="1200"/>
        </a:p>
      </dgm:t>
    </dgm:pt>
    <dgm:pt modelId="{1AB7512F-CEB1-4BB6-91FE-86069DD56702}" type="sibTrans" cxnId="{E0D8A591-F171-45F1-8CF5-7059F30EE8CD}">
      <dgm:prSet/>
      <dgm:spPr/>
      <dgm:t>
        <a:bodyPr/>
        <a:lstStyle/>
        <a:p>
          <a:endParaRPr lang="es-ES" sz="1200"/>
        </a:p>
      </dgm:t>
    </dgm:pt>
    <dgm:pt modelId="{E9714166-CB64-4C89-92F2-FCA728865453}">
      <dgm:prSet custT="1"/>
      <dgm:spPr/>
      <dgm:t>
        <a:bodyPr/>
        <a:lstStyle/>
        <a:p>
          <a:r>
            <a:rPr lang="es-ES" sz="1800" dirty="0"/>
            <a:t>Mayor comprensión sobre el conjunto de datos</a:t>
          </a:r>
        </a:p>
      </dgm:t>
    </dgm:pt>
    <dgm:pt modelId="{86620F78-2C00-413C-BCA3-4C204C10CA07}" type="parTrans" cxnId="{D3173CF3-6A0D-40DE-AD19-86518E426F2E}">
      <dgm:prSet/>
      <dgm:spPr/>
      <dgm:t>
        <a:bodyPr/>
        <a:lstStyle/>
        <a:p>
          <a:endParaRPr lang="es-ES" sz="1200"/>
        </a:p>
      </dgm:t>
    </dgm:pt>
    <dgm:pt modelId="{A9FA2DA7-1572-4230-A9BD-0D97453329F7}" type="sibTrans" cxnId="{D3173CF3-6A0D-40DE-AD19-86518E426F2E}">
      <dgm:prSet/>
      <dgm:spPr/>
      <dgm:t>
        <a:bodyPr/>
        <a:lstStyle/>
        <a:p>
          <a:endParaRPr lang="es-ES" sz="1200"/>
        </a:p>
      </dgm:t>
    </dgm:pt>
    <dgm:pt modelId="{C1FAE952-3D12-42E9-B31A-80CC9AC62306}">
      <dgm:prSet custT="1"/>
      <dgm:spPr/>
      <dgm:t>
        <a:bodyPr/>
        <a:lstStyle/>
        <a:p>
          <a:r>
            <a:rPr lang="es-ES" sz="1800"/>
            <a:t>Modelos más simples, mejorando su visualización</a:t>
          </a:r>
          <a:endParaRPr lang="es-ES" sz="1800" dirty="0"/>
        </a:p>
      </dgm:t>
    </dgm:pt>
    <dgm:pt modelId="{5418179A-2A83-4DB7-A82D-8FECCFCC7665}" type="parTrans" cxnId="{F65570D7-D3CB-4D2C-9AA0-820D40E10B61}">
      <dgm:prSet/>
      <dgm:spPr/>
      <dgm:t>
        <a:bodyPr/>
        <a:lstStyle/>
        <a:p>
          <a:endParaRPr lang="es-ES" sz="1200"/>
        </a:p>
      </dgm:t>
    </dgm:pt>
    <dgm:pt modelId="{93BE992B-5936-4161-AAB1-CB72143C4A91}" type="sibTrans" cxnId="{F65570D7-D3CB-4D2C-9AA0-820D40E10B61}">
      <dgm:prSet/>
      <dgm:spPr/>
      <dgm:t>
        <a:bodyPr/>
        <a:lstStyle/>
        <a:p>
          <a:endParaRPr lang="es-ES" sz="1200"/>
        </a:p>
      </dgm:t>
    </dgm:pt>
    <dgm:pt modelId="{CB4F36FC-7CB6-4BC5-9D42-4C8C1008145E}">
      <dgm:prSet custT="1"/>
      <dgm:spPr/>
      <dgm:t>
        <a:bodyPr/>
        <a:lstStyle/>
        <a:p>
          <a:r>
            <a:rPr lang="es-ES" sz="1800"/>
            <a:t>Pueden reducir los costes a la hora de recopilar nueva información</a:t>
          </a:r>
          <a:endParaRPr lang="es-ES" sz="1800" dirty="0"/>
        </a:p>
      </dgm:t>
    </dgm:pt>
    <dgm:pt modelId="{5BD943EC-8A13-45FD-917B-49F957093712}" type="parTrans" cxnId="{475DBCC8-E970-4535-BA97-889B442815FB}">
      <dgm:prSet/>
      <dgm:spPr/>
      <dgm:t>
        <a:bodyPr/>
        <a:lstStyle/>
        <a:p>
          <a:endParaRPr lang="es-ES" sz="1200"/>
        </a:p>
      </dgm:t>
    </dgm:pt>
    <dgm:pt modelId="{16A4B717-6ABC-40A7-8421-52996CFA9C05}" type="sibTrans" cxnId="{475DBCC8-E970-4535-BA97-889B442815FB}">
      <dgm:prSet/>
      <dgm:spPr/>
      <dgm:t>
        <a:bodyPr/>
        <a:lstStyle/>
        <a:p>
          <a:endParaRPr lang="es-ES" sz="1200"/>
        </a:p>
      </dgm:t>
    </dgm:pt>
    <dgm:pt modelId="{C9F917C3-B243-47DB-BD03-355B67643F12}" type="pres">
      <dgm:prSet presAssocID="{9E4F3F58-7C60-4129-8C38-08C3C206491E}" presName="linear" presStyleCnt="0">
        <dgm:presLayoutVars>
          <dgm:animLvl val="lvl"/>
          <dgm:resizeHandles val="exact"/>
        </dgm:presLayoutVars>
      </dgm:prSet>
      <dgm:spPr/>
    </dgm:pt>
    <dgm:pt modelId="{EF0D5E28-6E57-40C2-AFB7-E8A50A31A1F3}" type="pres">
      <dgm:prSet presAssocID="{46F5C1FE-2F38-44BD-8B7A-64DAF649B75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9667E9F-1ADB-4A30-8D26-6E6169A5E432}" type="pres">
      <dgm:prSet presAssocID="{46F5C1FE-2F38-44BD-8B7A-64DAF649B75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270219-AB90-48DE-842E-BD54283C9AE7}" srcId="{46F5C1FE-2F38-44BD-8B7A-64DAF649B758}" destId="{05C1CA6F-3F6B-43FD-9745-D698B17AE9DF}" srcOrd="0" destOrd="0" parTransId="{9B157318-B861-408B-A454-27766D3C1259}" sibTransId="{1B49B915-CC0B-4DE2-B210-3B74F446E6A2}"/>
    <dgm:cxn modelId="{83A6CF37-E2F7-412C-8FB2-598BF923E026}" type="presOf" srcId="{05C1CA6F-3F6B-43FD-9745-D698B17AE9DF}" destId="{89667E9F-1ADB-4A30-8D26-6E6169A5E432}" srcOrd="0" destOrd="0" presId="urn:microsoft.com/office/officeart/2005/8/layout/vList2"/>
    <dgm:cxn modelId="{F7766F42-DB7C-48CA-9F08-3F04D35F9903}" type="presOf" srcId="{CB4F36FC-7CB6-4BC5-9D42-4C8C1008145E}" destId="{89667E9F-1ADB-4A30-8D26-6E6169A5E432}" srcOrd="0" destOrd="4" presId="urn:microsoft.com/office/officeart/2005/8/layout/vList2"/>
    <dgm:cxn modelId="{F1359376-A702-4D6B-8228-283455E84ED9}" type="presOf" srcId="{FE30742F-4038-40A4-B515-C2D563554A11}" destId="{89667E9F-1ADB-4A30-8D26-6E6169A5E432}" srcOrd="0" destOrd="1" presId="urn:microsoft.com/office/officeart/2005/8/layout/vList2"/>
    <dgm:cxn modelId="{7F263A82-CCFE-4FF3-A0B0-7B5CAB3DDC83}" srcId="{9E4F3F58-7C60-4129-8C38-08C3C206491E}" destId="{46F5C1FE-2F38-44BD-8B7A-64DAF649B758}" srcOrd="0" destOrd="0" parTransId="{58FBFA64-D451-475F-BB8D-F2528430C02E}" sibTransId="{077F6CB6-9122-43B2-B2BA-84980DC63B5C}"/>
    <dgm:cxn modelId="{34600B8B-7D5C-409E-8EDF-D35DC51D2838}" type="presOf" srcId="{9E4F3F58-7C60-4129-8C38-08C3C206491E}" destId="{C9F917C3-B243-47DB-BD03-355B67643F12}" srcOrd="0" destOrd="0" presId="urn:microsoft.com/office/officeart/2005/8/layout/vList2"/>
    <dgm:cxn modelId="{E0D8A591-F171-45F1-8CF5-7059F30EE8CD}" srcId="{46F5C1FE-2F38-44BD-8B7A-64DAF649B758}" destId="{FE30742F-4038-40A4-B515-C2D563554A11}" srcOrd="1" destOrd="0" parTransId="{447E2BDB-EDC9-467B-9B92-FDAEE536FCB0}" sibTransId="{1AB7512F-CEB1-4BB6-91FE-86069DD56702}"/>
    <dgm:cxn modelId="{3EDAFCB6-11D5-4460-80DD-6E3498A1F1BA}" type="presOf" srcId="{46F5C1FE-2F38-44BD-8B7A-64DAF649B758}" destId="{EF0D5E28-6E57-40C2-AFB7-E8A50A31A1F3}" srcOrd="0" destOrd="0" presId="urn:microsoft.com/office/officeart/2005/8/layout/vList2"/>
    <dgm:cxn modelId="{EB30B8B9-1611-499E-AD12-7CDC4D70ADA7}" type="presOf" srcId="{E9714166-CB64-4C89-92F2-FCA728865453}" destId="{89667E9F-1ADB-4A30-8D26-6E6169A5E432}" srcOrd="0" destOrd="2" presId="urn:microsoft.com/office/officeart/2005/8/layout/vList2"/>
    <dgm:cxn modelId="{475DBCC8-E970-4535-BA97-889B442815FB}" srcId="{46F5C1FE-2F38-44BD-8B7A-64DAF649B758}" destId="{CB4F36FC-7CB6-4BC5-9D42-4C8C1008145E}" srcOrd="4" destOrd="0" parTransId="{5BD943EC-8A13-45FD-917B-49F957093712}" sibTransId="{16A4B717-6ABC-40A7-8421-52996CFA9C05}"/>
    <dgm:cxn modelId="{F65570D7-D3CB-4D2C-9AA0-820D40E10B61}" srcId="{46F5C1FE-2F38-44BD-8B7A-64DAF649B758}" destId="{C1FAE952-3D12-42E9-B31A-80CC9AC62306}" srcOrd="3" destOrd="0" parTransId="{5418179A-2A83-4DB7-A82D-8FECCFCC7665}" sibTransId="{93BE992B-5936-4161-AAB1-CB72143C4A91}"/>
    <dgm:cxn modelId="{D3173CF3-6A0D-40DE-AD19-86518E426F2E}" srcId="{46F5C1FE-2F38-44BD-8B7A-64DAF649B758}" destId="{E9714166-CB64-4C89-92F2-FCA728865453}" srcOrd="2" destOrd="0" parTransId="{86620F78-2C00-413C-BCA3-4C204C10CA07}" sibTransId="{A9FA2DA7-1572-4230-A9BD-0D97453329F7}"/>
    <dgm:cxn modelId="{13C8EEFA-EECB-4751-BE1D-7A9CC729B606}" type="presOf" srcId="{C1FAE952-3D12-42E9-B31A-80CC9AC62306}" destId="{89667E9F-1ADB-4A30-8D26-6E6169A5E432}" srcOrd="0" destOrd="3" presId="urn:microsoft.com/office/officeart/2005/8/layout/vList2"/>
    <dgm:cxn modelId="{AAFDD2B2-DE6E-42CA-A874-E6A4409B729D}" type="presParOf" srcId="{C9F917C3-B243-47DB-BD03-355B67643F12}" destId="{EF0D5E28-6E57-40C2-AFB7-E8A50A31A1F3}" srcOrd="0" destOrd="0" presId="urn:microsoft.com/office/officeart/2005/8/layout/vList2"/>
    <dgm:cxn modelId="{7B35FC75-54D0-4077-A98F-5DC9475F3F72}" type="presParOf" srcId="{C9F917C3-B243-47DB-BD03-355B67643F12}" destId="{89667E9F-1ADB-4A30-8D26-6E6169A5E4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E0E5DD-C749-41F0-86F4-D69B63223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12ED81-50D3-41FE-B2A0-0FA1F22E3445}">
      <dgm:prSet phldrT="[Text]"/>
      <dgm:spPr/>
      <dgm:t>
        <a:bodyPr/>
        <a:lstStyle/>
        <a:p>
          <a:r>
            <a:rPr lang="es-ES" dirty="0"/>
            <a:t>Filtro</a:t>
          </a:r>
        </a:p>
      </dgm:t>
    </dgm:pt>
    <dgm:pt modelId="{56B45301-927C-4250-9F41-F95C5AC34DB4}" type="parTrans" cxnId="{E54030F3-A5FD-4180-B1D9-5B23434377C4}">
      <dgm:prSet/>
      <dgm:spPr/>
      <dgm:t>
        <a:bodyPr/>
        <a:lstStyle/>
        <a:p>
          <a:endParaRPr lang="es-ES"/>
        </a:p>
      </dgm:t>
    </dgm:pt>
    <dgm:pt modelId="{4E5BBF86-F889-4231-B46E-789E78B93A42}" type="sibTrans" cxnId="{E54030F3-A5FD-4180-B1D9-5B23434377C4}">
      <dgm:prSet/>
      <dgm:spPr/>
      <dgm:t>
        <a:bodyPr/>
        <a:lstStyle/>
        <a:p>
          <a:endParaRPr lang="es-ES"/>
        </a:p>
      </dgm:t>
    </dgm:pt>
    <dgm:pt modelId="{F088FF9A-A8CC-4415-A4A6-3511143BFFC4}">
      <dgm:prSet/>
      <dgm:spPr/>
      <dgm:t>
        <a:bodyPr/>
        <a:lstStyle/>
        <a:p>
          <a:r>
            <a:rPr lang="es-ES" dirty="0"/>
            <a:t>La selección es independiente al algoritmo utilizado</a:t>
          </a:r>
        </a:p>
      </dgm:t>
    </dgm:pt>
    <dgm:pt modelId="{73A6ADF7-86A7-4168-988A-347E80E0BC2A}" type="parTrans" cxnId="{E651E597-8B14-4A36-9200-026C5795414F}">
      <dgm:prSet/>
      <dgm:spPr/>
      <dgm:t>
        <a:bodyPr/>
        <a:lstStyle/>
        <a:p>
          <a:endParaRPr lang="es-ES"/>
        </a:p>
      </dgm:t>
    </dgm:pt>
    <dgm:pt modelId="{EDA856F6-536F-47FB-830C-27695C086D9B}" type="sibTrans" cxnId="{E651E597-8B14-4A36-9200-026C5795414F}">
      <dgm:prSet/>
      <dgm:spPr/>
      <dgm:t>
        <a:bodyPr/>
        <a:lstStyle/>
        <a:p>
          <a:endParaRPr lang="es-ES"/>
        </a:p>
      </dgm:t>
    </dgm:pt>
    <dgm:pt modelId="{11B214BC-BE7D-45F3-BFC2-9283B14E9969}">
      <dgm:prSet/>
      <dgm:spPr/>
      <dgm:t>
        <a:bodyPr/>
        <a:lstStyle/>
        <a:p>
          <a:r>
            <a:rPr lang="es-ES"/>
            <a:t>Coste computacional bajo</a:t>
          </a:r>
          <a:endParaRPr lang="es-ES" dirty="0"/>
        </a:p>
      </dgm:t>
    </dgm:pt>
    <dgm:pt modelId="{821BEA1C-EF88-4A82-8FA5-52BFFAE4E87B}" type="parTrans" cxnId="{8D6411D5-B298-411D-B2DC-348268E681BB}">
      <dgm:prSet/>
      <dgm:spPr/>
      <dgm:t>
        <a:bodyPr/>
        <a:lstStyle/>
        <a:p>
          <a:endParaRPr lang="es-ES"/>
        </a:p>
      </dgm:t>
    </dgm:pt>
    <dgm:pt modelId="{A5025A1C-AF29-4074-80E0-8B8AB7B9BDD5}" type="sibTrans" cxnId="{8D6411D5-B298-411D-B2DC-348268E681BB}">
      <dgm:prSet/>
      <dgm:spPr/>
      <dgm:t>
        <a:bodyPr/>
        <a:lstStyle/>
        <a:p>
          <a:endParaRPr lang="es-ES"/>
        </a:p>
      </dgm:t>
    </dgm:pt>
    <dgm:pt modelId="{6D22356F-7E16-49E9-B855-31D1F5FD8276}">
      <dgm:prSet/>
      <dgm:spPr/>
      <dgm:t>
        <a:bodyPr/>
        <a:lstStyle/>
        <a:p>
          <a:r>
            <a:rPr lang="es-ES" dirty="0"/>
            <a:t>Gran capacidad de generalización</a:t>
          </a:r>
        </a:p>
      </dgm:t>
    </dgm:pt>
    <dgm:pt modelId="{0B542EDA-FCD5-4152-8D79-C56319E9B2BA}" type="parTrans" cxnId="{A98AF70A-DE8B-4293-AFC5-BF6DD41C9FBC}">
      <dgm:prSet/>
      <dgm:spPr/>
      <dgm:t>
        <a:bodyPr/>
        <a:lstStyle/>
        <a:p>
          <a:endParaRPr lang="es-ES"/>
        </a:p>
      </dgm:t>
    </dgm:pt>
    <dgm:pt modelId="{E2669910-2B8E-44D6-853E-F2D7DC87AE3C}" type="sibTrans" cxnId="{A98AF70A-DE8B-4293-AFC5-BF6DD41C9FBC}">
      <dgm:prSet/>
      <dgm:spPr/>
      <dgm:t>
        <a:bodyPr/>
        <a:lstStyle/>
        <a:p>
          <a:endParaRPr lang="es-ES"/>
        </a:p>
      </dgm:t>
    </dgm:pt>
    <dgm:pt modelId="{B407CFFA-1D1C-4699-B538-D4095A7546DC}">
      <dgm:prSet/>
      <dgm:spPr/>
      <dgm:t>
        <a:bodyPr/>
        <a:lstStyle/>
        <a:p>
          <a:r>
            <a:rPr lang="es-ES"/>
            <a:t>Univariantes y multivariantes</a:t>
          </a:r>
          <a:endParaRPr lang="es-ES" dirty="0"/>
        </a:p>
      </dgm:t>
    </dgm:pt>
    <dgm:pt modelId="{361C26C4-6758-4595-9AF3-230C9DC61050}" type="parTrans" cxnId="{07325B84-2AC1-45A4-BB14-B0BC167AE73F}">
      <dgm:prSet/>
      <dgm:spPr/>
      <dgm:t>
        <a:bodyPr/>
        <a:lstStyle/>
        <a:p>
          <a:endParaRPr lang="es-ES"/>
        </a:p>
      </dgm:t>
    </dgm:pt>
    <dgm:pt modelId="{1933A92D-9D91-42E2-AA4C-D08B7AA8293B}" type="sibTrans" cxnId="{07325B84-2AC1-45A4-BB14-B0BC167AE73F}">
      <dgm:prSet/>
      <dgm:spPr/>
      <dgm:t>
        <a:bodyPr/>
        <a:lstStyle/>
        <a:p>
          <a:endParaRPr lang="es-ES"/>
        </a:p>
      </dgm:t>
    </dgm:pt>
    <dgm:pt modelId="{65293826-169B-4792-A1C9-4088AED18924}" type="pres">
      <dgm:prSet presAssocID="{94E0E5DD-C749-41F0-86F4-D69B6322333D}" presName="linear" presStyleCnt="0">
        <dgm:presLayoutVars>
          <dgm:animLvl val="lvl"/>
          <dgm:resizeHandles val="exact"/>
        </dgm:presLayoutVars>
      </dgm:prSet>
      <dgm:spPr/>
    </dgm:pt>
    <dgm:pt modelId="{A9DF37A4-8290-4C96-905B-0D04B2C342BC}" type="pres">
      <dgm:prSet presAssocID="{0A12ED81-50D3-41FE-B2A0-0FA1F22E344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E0BF093-5996-4FFD-B351-8BA939DA0C43}" type="pres">
      <dgm:prSet presAssocID="{0A12ED81-50D3-41FE-B2A0-0FA1F22E34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98AF70A-DE8B-4293-AFC5-BF6DD41C9FBC}" srcId="{0A12ED81-50D3-41FE-B2A0-0FA1F22E3445}" destId="{6D22356F-7E16-49E9-B855-31D1F5FD8276}" srcOrd="2" destOrd="0" parTransId="{0B542EDA-FCD5-4152-8D79-C56319E9B2BA}" sibTransId="{E2669910-2B8E-44D6-853E-F2D7DC87AE3C}"/>
    <dgm:cxn modelId="{03FE2927-4740-4B53-88D6-87405D0DC531}" type="presOf" srcId="{F088FF9A-A8CC-4415-A4A6-3511143BFFC4}" destId="{AE0BF093-5996-4FFD-B351-8BA939DA0C43}" srcOrd="0" destOrd="0" presId="urn:microsoft.com/office/officeart/2005/8/layout/vList2"/>
    <dgm:cxn modelId="{D551CE5B-3850-4176-AA43-C5E046DA1D05}" type="presOf" srcId="{0A12ED81-50D3-41FE-B2A0-0FA1F22E3445}" destId="{A9DF37A4-8290-4C96-905B-0D04B2C342BC}" srcOrd="0" destOrd="0" presId="urn:microsoft.com/office/officeart/2005/8/layout/vList2"/>
    <dgm:cxn modelId="{3E57B94E-BE51-4CF1-80CD-87140C722CDC}" type="presOf" srcId="{94E0E5DD-C749-41F0-86F4-D69B6322333D}" destId="{65293826-169B-4792-A1C9-4088AED18924}" srcOrd="0" destOrd="0" presId="urn:microsoft.com/office/officeart/2005/8/layout/vList2"/>
    <dgm:cxn modelId="{2ADCEE75-ECFB-4603-B972-1C1AD0D649F3}" type="presOf" srcId="{11B214BC-BE7D-45F3-BFC2-9283B14E9969}" destId="{AE0BF093-5996-4FFD-B351-8BA939DA0C43}" srcOrd="0" destOrd="1" presId="urn:microsoft.com/office/officeart/2005/8/layout/vList2"/>
    <dgm:cxn modelId="{DFE8FA83-B82C-4CA2-8BE2-41509111FCBF}" type="presOf" srcId="{6D22356F-7E16-49E9-B855-31D1F5FD8276}" destId="{AE0BF093-5996-4FFD-B351-8BA939DA0C43}" srcOrd="0" destOrd="2" presId="urn:microsoft.com/office/officeart/2005/8/layout/vList2"/>
    <dgm:cxn modelId="{07325B84-2AC1-45A4-BB14-B0BC167AE73F}" srcId="{0A12ED81-50D3-41FE-B2A0-0FA1F22E3445}" destId="{B407CFFA-1D1C-4699-B538-D4095A7546DC}" srcOrd="3" destOrd="0" parTransId="{361C26C4-6758-4595-9AF3-230C9DC61050}" sibTransId="{1933A92D-9D91-42E2-AA4C-D08B7AA8293B}"/>
    <dgm:cxn modelId="{E651E597-8B14-4A36-9200-026C5795414F}" srcId="{0A12ED81-50D3-41FE-B2A0-0FA1F22E3445}" destId="{F088FF9A-A8CC-4415-A4A6-3511143BFFC4}" srcOrd="0" destOrd="0" parTransId="{73A6ADF7-86A7-4168-988A-347E80E0BC2A}" sibTransId="{EDA856F6-536F-47FB-830C-27695C086D9B}"/>
    <dgm:cxn modelId="{8D6411D5-B298-411D-B2DC-348268E681BB}" srcId="{0A12ED81-50D3-41FE-B2A0-0FA1F22E3445}" destId="{11B214BC-BE7D-45F3-BFC2-9283B14E9969}" srcOrd="1" destOrd="0" parTransId="{821BEA1C-EF88-4A82-8FA5-52BFFAE4E87B}" sibTransId="{A5025A1C-AF29-4074-80E0-8B8AB7B9BDD5}"/>
    <dgm:cxn modelId="{E54030F3-A5FD-4180-B1D9-5B23434377C4}" srcId="{94E0E5DD-C749-41F0-86F4-D69B6322333D}" destId="{0A12ED81-50D3-41FE-B2A0-0FA1F22E3445}" srcOrd="0" destOrd="0" parTransId="{56B45301-927C-4250-9F41-F95C5AC34DB4}" sibTransId="{4E5BBF86-F889-4231-B46E-789E78B93A42}"/>
    <dgm:cxn modelId="{D0E05DF9-256B-4B29-845D-C6419B2F6F81}" type="presOf" srcId="{B407CFFA-1D1C-4699-B538-D4095A7546DC}" destId="{AE0BF093-5996-4FFD-B351-8BA939DA0C43}" srcOrd="0" destOrd="3" presId="urn:microsoft.com/office/officeart/2005/8/layout/vList2"/>
    <dgm:cxn modelId="{3EEE4898-1839-4849-B0E9-F699E80E643D}" type="presParOf" srcId="{65293826-169B-4792-A1C9-4088AED18924}" destId="{A9DF37A4-8290-4C96-905B-0D04B2C342BC}" srcOrd="0" destOrd="0" presId="urn:microsoft.com/office/officeart/2005/8/layout/vList2"/>
    <dgm:cxn modelId="{F1CEF21F-EE1D-47A2-B25D-E3E8ED463EAF}" type="presParOf" srcId="{65293826-169B-4792-A1C9-4088AED18924}" destId="{AE0BF093-5996-4FFD-B351-8BA939DA0C4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9D2F-A386-4D7F-B7B6-F53481891C31}">
      <dsp:nvSpPr>
        <dsp:cNvPr id="0" name=""/>
        <dsp:cNvSpPr/>
      </dsp:nvSpPr>
      <dsp:spPr>
        <a:xfrm>
          <a:off x="0" y="54230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 INTRODUCCIÓN</a:t>
          </a:r>
        </a:p>
      </dsp:txBody>
      <dsp:txXfrm>
        <a:off x="17563" y="71793"/>
        <a:ext cx="9081078" cy="324648"/>
      </dsp:txXfrm>
    </dsp:sp>
    <dsp:sp modelId="{BDF0B9CD-826B-4DF9-BBF1-182C66BFDFCC}">
      <dsp:nvSpPr>
        <dsp:cNvPr id="0" name=""/>
        <dsp:cNvSpPr/>
      </dsp:nvSpPr>
      <dsp:spPr>
        <a:xfrm>
          <a:off x="0" y="457205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 SELECCIÓN DE CARACTERÍSTICAS</a:t>
          </a:r>
        </a:p>
      </dsp:txBody>
      <dsp:txXfrm>
        <a:off x="17563" y="474768"/>
        <a:ext cx="9081078" cy="324648"/>
      </dsp:txXfrm>
    </dsp:sp>
    <dsp:sp modelId="{9A5BFB2F-6117-45BF-AA82-6726D4F82097}">
      <dsp:nvSpPr>
        <dsp:cNvPr id="0" name=""/>
        <dsp:cNvSpPr/>
      </dsp:nvSpPr>
      <dsp:spPr>
        <a:xfrm>
          <a:off x="0" y="860180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3 MÉTODOS DE SELECCIÓN DE CARACTERÍSTICAS</a:t>
          </a:r>
        </a:p>
      </dsp:txBody>
      <dsp:txXfrm>
        <a:off x="17563" y="877743"/>
        <a:ext cx="9081078" cy="324648"/>
      </dsp:txXfrm>
    </dsp:sp>
    <dsp:sp modelId="{8231D20C-70CE-4B27-B4C3-FBA086427847}">
      <dsp:nvSpPr>
        <dsp:cNvPr id="0" name=""/>
        <dsp:cNvSpPr/>
      </dsp:nvSpPr>
      <dsp:spPr>
        <a:xfrm>
          <a:off x="0" y="1263155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4 CONJUNTO DE DATOS</a:t>
          </a:r>
        </a:p>
      </dsp:txBody>
      <dsp:txXfrm>
        <a:off x="17563" y="1280718"/>
        <a:ext cx="9081078" cy="324648"/>
      </dsp:txXfrm>
    </dsp:sp>
    <dsp:sp modelId="{2BB60D39-459D-47B8-88B3-6A00637AFB5C}">
      <dsp:nvSpPr>
        <dsp:cNvPr id="0" name=""/>
        <dsp:cNvSpPr/>
      </dsp:nvSpPr>
      <dsp:spPr>
        <a:xfrm>
          <a:off x="0" y="1666130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5 MÉTODOS DE VALIDACIÓN</a:t>
          </a:r>
        </a:p>
      </dsp:txBody>
      <dsp:txXfrm>
        <a:off x="17563" y="1683693"/>
        <a:ext cx="9081078" cy="324648"/>
      </dsp:txXfrm>
    </dsp:sp>
    <dsp:sp modelId="{07E45852-0708-4DCE-BE35-081327AF19F7}">
      <dsp:nvSpPr>
        <dsp:cNvPr id="0" name=""/>
        <dsp:cNvSpPr/>
      </dsp:nvSpPr>
      <dsp:spPr>
        <a:xfrm>
          <a:off x="0" y="2069105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6 MÉTRICAS</a:t>
          </a:r>
        </a:p>
      </dsp:txBody>
      <dsp:txXfrm>
        <a:off x="17563" y="2086668"/>
        <a:ext cx="9081078" cy="324648"/>
      </dsp:txXfrm>
    </dsp:sp>
    <dsp:sp modelId="{CA361234-D761-416A-8497-F98D42B3E51A}">
      <dsp:nvSpPr>
        <dsp:cNvPr id="0" name=""/>
        <dsp:cNvSpPr/>
      </dsp:nvSpPr>
      <dsp:spPr>
        <a:xfrm>
          <a:off x="0" y="2472080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7 </a:t>
          </a:r>
          <a:r>
            <a:rPr lang="es-ES" sz="1500" i="1" kern="1200" dirty="0"/>
            <a:t>f-score</a:t>
          </a:r>
          <a:endParaRPr lang="es-ES" sz="1500" kern="1200" dirty="0"/>
        </a:p>
      </dsp:txBody>
      <dsp:txXfrm>
        <a:off x="17563" y="2489643"/>
        <a:ext cx="9081078" cy="324648"/>
      </dsp:txXfrm>
    </dsp:sp>
    <dsp:sp modelId="{17542D93-51B0-469A-BF1C-B3A0105F54F5}">
      <dsp:nvSpPr>
        <dsp:cNvPr id="0" name=""/>
        <dsp:cNvSpPr/>
      </dsp:nvSpPr>
      <dsp:spPr>
        <a:xfrm>
          <a:off x="0" y="2875055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i="0" kern="1200" dirty="0"/>
            <a:t>8 </a:t>
          </a:r>
          <a:r>
            <a:rPr lang="es-ES" sz="1500" i="1" kern="1200" dirty="0"/>
            <a:t>mRMR</a:t>
          </a:r>
          <a:endParaRPr lang="es-ES" sz="1500" i="0" kern="1200" dirty="0"/>
        </a:p>
      </dsp:txBody>
      <dsp:txXfrm>
        <a:off x="17563" y="2892618"/>
        <a:ext cx="9081078" cy="324648"/>
      </dsp:txXfrm>
    </dsp:sp>
    <dsp:sp modelId="{43C7B86F-0563-455C-BC30-4E26475B664A}">
      <dsp:nvSpPr>
        <dsp:cNvPr id="0" name=""/>
        <dsp:cNvSpPr/>
      </dsp:nvSpPr>
      <dsp:spPr>
        <a:xfrm>
          <a:off x="0" y="3278030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i="0" kern="1200" dirty="0"/>
            <a:t>9 </a:t>
          </a:r>
          <a:r>
            <a:rPr lang="es-ES" sz="1500" i="1" kern="1200" dirty="0" err="1"/>
            <a:t>Sequential</a:t>
          </a:r>
          <a:r>
            <a:rPr lang="es-ES" sz="1500" i="1" kern="1200" dirty="0"/>
            <a:t> Forward Selection</a:t>
          </a:r>
          <a:endParaRPr lang="es-ES" sz="1500" i="0" kern="1200" dirty="0"/>
        </a:p>
      </dsp:txBody>
      <dsp:txXfrm>
        <a:off x="17563" y="3295593"/>
        <a:ext cx="9081078" cy="324648"/>
      </dsp:txXfrm>
    </dsp:sp>
    <dsp:sp modelId="{E1BB89F6-0A0C-4CA8-A67C-E0C6EDE42EAE}">
      <dsp:nvSpPr>
        <dsp:cNvPr id="0" name=""/>
        <dsp:cNvSpPr/>
      </dsp:nvSpPr>
      <dsp:spPr>
        <a:xfrm>
          <a:off x="0" y="3681005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i="0" kern="1200" dirty="0"/>
            <a:t>10 Método híbrido</a:t>
          </a:r>
        </a:p>
      </dsp:txBody>
      <dsp:txXfrm>
        <a:off x="17563" y="3698568"/>
        <a:ext cx="9081078" cy="324648"/>
      </dsp:txXfrm>
    </dsp:sp>
    <dsp:sp modelId="{F277BB27-45CA-4D81-AEDD-70D37F853A06}">
      <dsp:nvSpPr>
        <dsp:cNvPr id="0" name=""/>
        <dsp:cNvSpPr/>
      </dsp:nvSpPr>
      <dsp:spPr>
        <a:xfrm>
          <a:off x="0" y="4083980"/>
          <a:ext cx="911620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i="0" kern="1200" dirty="0"/>
            <a:t>11 Conclusiones</a:t>
          </a:r>
        </a:p>
      </dsp:txBody>
      <dsp:txXfrm>
        <a:off x="17563" y="4101543"/>
        <a:ext cx="9081078" cy="324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B65F5-F9D0-429A-9569-CC083423FE90}">
      <dsp:nvSpPr>
        <dsp:cNvPr id="0" name=""/>
        <dsp:cNvSpPr/>
      </dsp:nvSpPr>
      <dsp:spPr>
        <a:xfrm>
          <a:off x="0" y="11504"/>
          <a:ext cx="429403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Empotrados</a:t>
          </a:r>
        </a:p>
      </dsp:txBody>
      <dsp:txXfrm>
        <a:off x="30442" y="41946"/>
        <a:ext cx="4233154" cy="562726"/>
      </dsp:txXfrm>
    </dsp:sp>
    <dsp:sp modelId="{CDEE9E35-FBC5-4372-B89E-E8E3E7647A18}">
      <dsp:nvSpPr>
        <dsp:cNvPr id="0" name=""/>
        <dsp:cNvSpPr/>
      </dsp:nvSpPr>
      <dsp:spPr>
        <a:xfrm>
          <a:off x="0" y="635115"/>
          <a:ext cx="4294038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33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La selección de características se realiza en el propio algoritmo de ML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Menor coste computacional que los métodos </a:t>
          </a:r>
          <a:r>
            <a:rPr lang="es-ES" sz="2000" i="1" kern="1200"/>
            <a:t>wrapper</a:t>
          </a:r>
          <a:endParaRPr lang="es-ES" sz="2000" kern="1200" dirty="0"/>
        </a:p>
      </dsp:txBody>
      <dsp:txXfrm>
        <a:off x="0" y="635115"/>
        <a:ext cx="4294038" cy="12647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7449-BCE7-49B6-813A-5DEC694C171B}">
      <dsp:nvSpPr>
        <dsp:cNvPr id="0" name=""/>
        <dsp:cNvSpPr/>
      </dsp:nvSpPr>
      <dsp:spPr>
        <a:xfrm>
          <a:off x="0" y="2089"/>
          <a:ext cx="5049327" cy="65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i="1" kern="1200" dirty="0"/>
            <a:t>Wrapper</a:t>
          </a:r>
          <a:endParaRPr lang="es-ES" sz="2600" kern="1200" dirty="0"/>
        </a:p>
      </dsp:txBody>
      <dsp:txXfrm>
        <a:off x="31821" y="33910"/>
        <a:ext cx="4985685" cy="588217"/>
      </dsp:txXfrm>
    </dsp:sp>
    <dsp:sp modelId="{09D33948-CAB5-4D4F-B2CE-71DE6CBA1492}">
      <dsp:nvSpPr>
        <dsp:cNvPr id="0" name=""/>
        <dsp:cNvSpPr/>
      </dsp:nvSpPr>
      <dsp:spPr>
        <a:xfrm>
          <a:off x="0" y="653948"/>
          <a:ext cx="5049327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Utilizan un algoritmo ML que mide la eficacia de las características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Gran coste computacional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Se usan cuando el coste computacional no es un problema</a:t>
          </a:r>
          <a:endParaRPr lang="es-ES" sz="2000" kern="1200" dirty="0"/>
        </a:p>
      </dsp:txBody>
      <dsp:txXfrm>
        <a:off x="0" y="653948"/>
        <a:ext cx="5049327" cy="15731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2A9A3-A36E-4455-9F3A-F38511A17878}">
      <dsp:nvSpPr>
        <dsp:cNvPr id="0" name=""/>
        <dsp:cNvSpPr/>
      </dsp:nvSpPr>
      <dsp:spPr>
        <a:xfrm>
          <a:off x="0" y="11504"/>
          <a:ext cx="504932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Híbridos</a:t>
          </a:r>
        </a:p>
      </dsp:txBody>
      <dsp:txXfrm>
        <a:off x="30442" y="41946"/>
        <a:ext cx="4988443" cy="562726"/>
      </dsp:txXfrm>
    </dsp:sp>
    <dsp:sp modelId="{175959BC-3B73-4343-BE39-45D3E8A0897A}">
      <dsp:nvSpPr>
        <dsp:cNvPr id="0" name=""/>
        <dsp:cNvSpPr/>
      </dsp:nvSpPr>
      <dsp:spPr>
        <a:xfrm>
          <a:off x="0" y="635115"/>
          <a:ext cx="5049327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Combinación de métodos de filtro y </a:t>
          </a:r>
          <a:r>
            <a:rPr lang="es-ES" sz="2000" i="1" kern="1200"/>
            <a:t>wrapper</a:t>
          </a:r>
          <a:endParaRPr lang="es-ES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Buscan obtener las ventajas de estos métodos</a:t>
          </a:r>
          <a:endParaRPr lang="es-ES" sz="2000" kern="1200" dirty="0"/>
        </a:p>
      </dsp:txBody>
      <dsp:txXfrm>
        <a:off x="0" y="635115"/>
        <a:ext cx="5049327" cy="12647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E20A7-C664-44A0-B00F-D34FF7A4BD64}">
      <dsp:nvSpPr>
        <dsp:cNvPr id="0" name=""/>
        <dsp:cNvSpPr/>
      </dsp:nvSpPr>
      <dsp:spPr>
        <a:xfrm>
          <a:off x="0" y="1116"/>
          <a:ext cx="6487064" cy="57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i="1" kern="1200" dirty="0" err="1"/>
            <a:t>Microarray</a:t>
          </a:r>
          <a:r>
            <a:rPr lang="es-ES" sz="2400" kern="1200" dirty="0"/>
            <a:t> de ADN: LEUCEMIA</a:t>
          </a:r>
        </a:p>
      </dsp:txBody>
      <dsp:txXfrm>
        <a:off x="27833" y="28949"/>
        <a:ext cx="6431398" cy="514494"/>
      </dsp:txXfrm>
    </dsp:sp>
    <dsp:sp modelId="{501DD4E0-15E6-43E8-AFAD-A29A06A3B076}">
      <dsp:nvSpPr>
        <dsp:cNvPr id="0" name=""/>
        <dsp:cNvSpPr/>
      </dsp:nvSpPr>
      <dsp:spPr>
        <a:xfrm>
          <a:off x="0" y="571277"/>
          <a:ext cx="6487064" cy="149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800" kern="1200" dirty="0"/>
            <a:t>Contiene un total de 72 muestras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Cada muestra tiene 7.129 características (genes)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Se divide en dos clases: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Leucemia mieloide aguda, AML (25 muestras)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Leucemia linfoblástica aguda, ALL (47 muestras)</a:t>
          </a:r>
        </a:p>
      </dsp:txBody>
      <dsp:txXfrm>
        <a:off x="0" y="571277"/>
        <a:ext cx="6487064" cy="1492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9241-6315-43C9-94B2-979D585DBA11}">
      <dsp:nvSpPr>
        <dsp:cNvPr id="0" name=""/>
        <dsp:cNvSpPr/>
      </dsp:nvSpPr>
      <dsp:spPr>
        <a:xfrm>
          <a:off x="0" y="630"/>
          <a:ext cx="6487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Aplicación de los métodos de selección de características</a:t>
          </a:r>
        </a:p>
      </dsp:txBody>
      <dsp:txXfrm>
        <a:off x="23417" y="24047"/>
        <a:ext cx="6440230" cy="432866"/>
      </dsp:txXfrm>
    </dsp:sp>
    <dsp:sp modelId="{397D40D6-8C57-4378-9249-A0ACD39EEADD}">
      <dsp:nvSpPr>
        <dsp:cNvPr id="0" name=""/>
        <dsp:cNvSpPr/>
      </dsp:nvSpPr>
      <dsp:spPr>
        <a:xfrm>
          <a:off x="0" y="537930"/>
          <a:ext cx="6487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/>
            <a:t>Stratified k-fold</a:t>
          </a:r>
          <a:r>
            <a:rPr lang="es-ES" sz="2000" kern="1200" dirty="0"/>
            <a:t> (5 hojas):</a:t>
          </a:r>
        </a:p>
      </dsp:txBody>
      <dsp:txXfrm>
        <a:off x="23417" y="561347"/>
        <a:ext cx="6440230" cy="432866"/>
      </dsp:txXfrm>
    </dsp:sp>
    <dsp:sp modelId="{4097BE8B-8CA7-4BF5-AF89-33C57C60C94B}">
      <dsp:nvSpPr>
        <dsp:cNvPr id="0" name=""/>
        <dsp:cNvSpPr/>
      </dsp:nvSpPr>
      <dsp:spPr>
        <a:xfrm>
          <a:off x="0" y="1017631"/>
          <a:ext cx="648706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6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Conjunto de entrenamiento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Conjunto de test</a:t>
          </a:r>
        </a:p>
      </dsp:txBody>
      <dsp:txXfrm>
        <a:off x="0" y="1017631"/>
        <a:ext cx="6487064" cy="548550"/>
      </dsp:txXfrm>
    </dsp:sp>
    <dsp:sp modelId="{F6011614-71A0-4B39-8776-5C92BA479C0D}">
      <dsp:nvSpPr>
        <dsp:cNvPr id="0" name=""/>
        <dsp:cNvSpPr/>
      </dsp:nvSpPr>
      <dsp:spPr>
        <a:xfrm>
          <a:off x="0" y="1566181"/>
          <a:ext cx="6487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/>
            <a:t>k-fold</a:t>
          </a:r>
          <a:r>
            <a:rPr lang="es-ES" sz="2000" kern="1200" dirty="0"/>
            <a:t> (10 hojas) al conjunto de entrenamiento:</a:t>
          </a:r>
        </a:p>
      </dsp:txBody>
      <dsp:txXfrm>
        <a:off x="23417" y="1589598"/>
        <a:ext cx="6440230" cy="432866"/>
      </dsp:txXfrm>
    </dsp:sp>
    <dsp:sp modelId="{625A807C-9A84-4E02-B576-76B59302DAF8}">
      <dsp:nvSpPr>
        <dsp:cNvPr id="0" name=""/>
        <dsp:cNvSpPr/>
      </dsp:nvSpPr>
      <dsp:spPr>
        <a:xfrm>
          <a:off x="0" y="2045881"/>
          <a:ext cx="648706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6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Conjunto de entrenamiento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Conjunto de validación</a:t>
          </a:r>
          <a:endParaRPr lang="es-ES" sz="1600" kern="1200" dirty="0"/>
        </a:p>
      </dsp:txBody>
      <dsp:txXfrm>
        <a:off x="0" y="2045881"/>
        <a:ext cx="6487064" cy="548550"/>
      </dsp:txXfrm>
    </dsp:sp>
    <dsp:sp modelId="{9682D4CE-84B9-4355-94AA-F23269080FD5}">
      <dsp:nvSpPr>
        <dsp:cNvPr id="0" name=""/>
        <dsp:cNvSpPr/>
      </dsp:nvSpPr>
      <dsp:spPr>
        <a:xfrm>
          <a:off x="0" y="2594431"/>
          <a:ext cx="6487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Algoritmos de aprendizaje:</a:t>
          </a:r>
        </a:p>
      </dsp:txBody>
      <dsp:txXfrm>
        <a:off x="23417" y="2617848"/>
        <a:ext cx="6440230" cy="432866"/>
      </dsp:txXfrm>
    </dsp:sp>
    <dsp:sp modelId="{6357BA32-CF84-4497-BF0B-C75D933117DC}">
      <dsp:nvSpPr>
        <dsp:cNvPr id="0" name=""/>
        <dsp:cNvSpPr/>
      </dsp:nvSpPr>
      <dsp:spPr>
        <a:xfrm>
          <a:off x="0" y="3074131"/>
          <a:ext cx="648706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6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i="1" kern="1200"/>
            <a:t>k Neighbours Classifier</a:t>
          </a:r>
          <a:endParaRPr lang="es-E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i="1" kern="1200"/>
            <a:t>Decision Tree Classifier</a:t>
          </a:r>
          <a:endParaRPr lang="es-E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i="1" kern="1200"/>
            <a:t>Support Vector Classifier</a:t>
          </a:r>
          <a:endParaRPr lang="es-ES" sz="1600" i="1" kern="1200" dirty="0"/>
        </a:p>
      </dsp:txBody>
      <dsp:txXfrm>
        <a:off x="0" y="3074131"/>
        <a:ext cx="6487064" cy="828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239C-B37B-4178-A710-77C49BA49B83}">
      <dsp:nvSpPr>
        <dsp:cNvPr id="0" name=""/>
        <dsp:cNvSpPr/>
      </dsp:nvSpPr>
      <dsp:spPr>
        <a:xfrm>
          <a:off x="0" y="0"/>
          <a:ext cx="2950233" cy="584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Exactitud (</a:t>
          </a:r>
          <a:r>
            <a:rPr lang="es-ES" sz="2000" i="1" kern="1200" dirty="0"/>
            <a:t>accuracy</a:t>
          </a:r>
          <a:r>
            <a:rPr lang="es-ES" sz="2000" kern="1200" dirty="0"/>
            <a:t>)</a:t>
          </a:r>
        </a:p>
      </dsp:txBody>
      <dsp:txXfrm>
        <a:off x="28522" y="28522"/>
        <a:ext cx="2893189" cy="527239"/>
      </dsp:txXfrm>
    </dsp:sp>
    <dsp:sp modelId="{0167DA68-8B20-4FC7-B762-405FAC3C0AE3}">
      <dsp:nvSpPr>
        <dsp:cNvPr id="0" name=""/>
        <dsp:cNvSpPr/>
      </dsp:nvSpPr>
      <dsp:spPr>
        <a:xfrm>
          <a:off x="0" y="1489254"/>
          <a:ext cx="2950233" cy="51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Precisión (</a:t>
          </a:r>
          <a:r>
            <a:rPr lang="es-ES" sz="2000" i="1" kern="1200" dirty="0" err="1"/>
            <a:t>precision</a:t>
          </a:r>
          <a:r>
            <a:rPr lang="es-ES" sz="2000" kern="1200" dirty="0"/>
            <a:t>)</a:t>
          </a:r>
        </a:p>
      </dsp:txBody>
      <dsp:txXfrm>
        <a:off x="25344" y="1514598"/>
        <a:ext cx="2899545" cy="468496"/>
      </dsp:txXfrm>
    </dsp:sp>
    <dsp:sp modelId="{7B7C158A-79DF-4BB2-BBFA-1D314054BBCD}">
      <dsp:nvSpPr>
        <dsp:cNvPr id="0" name=""/>
        <dsp:cNvSpPr/>
      </dsp:nvSpPr>
      <dsp:spPr>
        <a:xfrm>
          <a:off x="0" y="2913410"/>
          <a:ext cx="2950233" cy="480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Exhaustividad (</a:t>
          </a:r>
          <a:r>
            <a:rPr lang="es-ES" sz="2000" i="1" kern="1200" dirty="0"/>
            <a:t>recall</a:t>
          </a:r>
          <a:r>
            <a:rPr lang="es-ES" sz="2000" kern="1200" dirty="0"/>
            <a:t>)</a:t>
          </a:r>
        </a:p>
      </dsp:txBody>
      <dsp:txXfrm>
        <a:off x="23463" y="2936873"/>
        <a:ext cx="2903307" cy="4337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B9EE-4193-4509-B4C9-E28A056B7A18}">
      <dsp:nvSpPr>
        <dsp:cNvPr id="0" name=""/>
        <dsp:cNvSpPr/>
      </dsp:nvSpPr>
      <dsp:spPr>
        <a:xfrm>
          <a:off x="0" y="16314"/>
          <a:ext cx="329737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kern="1200" dirty="0"/>
            <a:t>Función </a:t>
          </a:r>
          <a:r>
            <a:rPr lang="es-ES" sz="1500" i="1" kern="1200" dirty="0" err="1"/>
            <a:t>f_score</a:t>
          </a:r>
          <a:r>
            <a:rPr lang="es-ES" sz="1500" kern="1200" dirty="0"/>
            <a:t> de la biblioteca </a:t>
          </a:r>
          <a:r>
            <a:rPr lang="es-ES" sz="1500" i="1" kern="1200" dirty="0" err="1"/>
            <a:t>scikit</a:t>
          </a:r>
          <a:r>
            <a:rPr lang="es-ES" sz="1500" i="1" kern="1200" dirty="0"/>
            <a:t>-Feature</a:t>
          </a:r>
          <a:endParaRPr lang="es-ES" sz="1500" kern="1200" dirty="0"/>
        </a:p>
      </dsp:txBody>
      <dsp:txXfrm>
        <a:off x="29128" y="45442"/>
        <a:ext cx="3239122" cy="538444"/>
      </dsp:txXfrm>
    </dsp:sp>
    <dsp:sp modelId="{0A04FB20-6C51-473F-A3D6-977A93932DB8}">
      <dsp:nvSpPr>
        <dsp:cNvPr id="0" name=""/>
        <dsp:cNvSpPr/>
      </dsp:nvSpPr>
      <dsp:spPr>
        <a:xfrm>
          <a:off x="0" y="656214"/>
          <a:ext cx="329737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Valoración individual de las características</a:t>
          </a:r>
          <a:endParaRPr lang="es-ES" sz="1500" kern="1200" dirty="0"/>
        </a:p>
      </dsp:txBody>
      <dsp:txXfrm>
        <a:off x="29128" y="685342"/>
        <a:ext cx="3239122" cy="538444"/>
      </dsp:txXfrm>
    </dsp:sp>
    <dsp:sp modelId="{28C13086-9278-4869-B978-A3D631C0615F}">
      <dsp:nvSpPr>
        <dsp:cNvPr id="0" name=""/>
        <dsp:cNvSpPr/>
      </dsp:nvSpPr>
      <dsp:spPr>
        <a:xfrm>
          <a:off x="0" y="1296114"/>
          <a:ext cx="329737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Ordena de mejor a peor</a:t>
          </a:r>
          <a:endParaRPr lang="es-ES" sz="1500" kern="1200" dirty="0"/>
        </a:p>
      </dsp:txBody>
      <dsp:txXfrm>
        <a:off x="29128" y="1325242"/>
        <a:ext cx="3239122" cy="5384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26405-D46E-4553-B5F3-88FEC5F0717F}">
      <dsp:nvSpPr>
        <dsp:cNvPr id="0" name=""/>
        <dsp:cNvSpPr/>
      </dsp:nvSpPr>
      <dsp:spPr>
        <a:xfrm>
          <a:off x="0" y="34988"/>
          <a:ext cx="357996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Ventajas:</a:t>
          </a:r>
        </a:p>
      </dsp:txBody>
      <dsp:txXfrm>
        <a:off x="23417" y="58405"/>
        <a:ext cx="3533127" cy="432866"/>
      </dsp:txXfrm>
    </dsp:sp>
    <dsp:sp modelId="{C7CAD18A-CF34-4BFC-9758-A7B7ECCE792F}">
      <dsp:nvSpPr>
        <dsp:cNvPr id="0" name=""/>
        <dsp:cNvSpPr/>
      </dsp:nvSpPr>
      <dsp:spPr>
        <a:xfrm>
          <a:off x="0" y="514689"/>
          <a:ext cx="3579961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Tiempo de ejecución casi nulo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Muy buenos resultados</a:t>
          </a:r>
          <a:endParaRPr lang="es-ES" sz="1600" kern="1200" dirty="0"/>
        </a:p>
      </dsp:txBody>
      <dsp:txXfrm>
        <a:off x="0" y="514689"/>
        <a:ext cx="3579961" cy="548550"/>
      </dsp:txXfrm>
    </dsp:sp>
    <dsp:sp modelId="{6FE3C60F-B464-4766-B76E-C36E9FF27BE1}">
      <dsp:nvSpPr>
        <dsp:cNvPr id="0" name=""/>
        <dsp:cNvSpPr/>
      </dsp:nvSpPr>
      <dsp:spPr>
        <a:xfrm>
          <a:off x="0" y="1063239"/>
          <a:ext cx="357996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Inconvenientes:</a:t>
          </a:r>
          <a:endParaRPr lang="es-ES" sz="2000" kern="1200" dirty="0"/>
        </a:p>
      </dsp:txBody>
      <dsp:txXfrm>
        <a:off x="23417" y="1086656"/>
        <a:ext cx="3533127" cy="432866"/>
      </dsp:txXfrm>
    </dsp:sp>
    <dsp:sp modelId="{51D8E2E4-D1A1-4F2C-958E-1AF57084C726}">
      <dsp:nvSpPr>
        <dsp:cNvPr id="0" name=""/>
        <dsp:cNvSpPr/>
      </dsp:nvSpPr>
      <dsp:spPr>
        <a:xfrm>
          <a:off x="0" y="1542939"/>
          <a:ext cx="357996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No elimina redundancia</a:t>
          </a:r>
          <a:endParaRPr lang="es-ES" sz="1600" kern="1200" dirty="0"/>
        </a:p>
      </dsp:txBody>
      <dsp:txXfrm>
        <a:off x="0" y="1542939"/>
        <a:ext cx="3579961" cy="3312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B9EE-4193-4509-B4C9-E28A056B7A18}">
      <dsp:nvSpPr>
        <dsp:cNvPr id="0" name=""/>
        <dsp:cNvSpPr/>
      </dsp:nvSpPr>
      <dsp:spPr>
        <a:xfrm>
          <a:off x="0" y="16314"/>
          <a:ext cx="329737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kern="1200"/>
            <a:t>Función </a:t>
          </a:r>
          <a:r>
            <a:rPr lang="es-ES" sz="1500" i="1" kern="1200"/>
            <a:t>mRMR</a:t>
          </a:r>
          <a:r>
            <a:rPr lang="es-ES" sz="1500" kern="1200"/>
            <a:t> de la biblioteca </a:t>
          </a:r>
          <a:r>
            <a:rPr lang="es-ES" sz="1500" i="1" kern="1200"/>
            <a:t>scikit-Feature</a:t>
          </a:r>
          <a:endParaRPr lang="es-ES" sz="1500" kern="1200" dirty="0"/>
        </a:p>
      </dsp:txBody>
      <dsp:txXfrm>
        <a:off x="29128" y="45442"/>
        <a:ext cx="3239122" cy="538444"/>
      </dsp:txXfrm>
    </dsp:sp>
    <dsp:sp modelId="{17DB699D-1659-4218-927F-A7600A234FFA}">
      <dsp:nvSpPr>
        <dsp:cNvPr id="0" name=""/>
        <dsp:cNvSpPr/>
      </dsp:nvSpPr>
      <dsp:spPr>
        <a:xfrm>
          <a:off x="0" y="656214"/>
          <a:ext cx="329737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Método multivariante</a:t>
          </a:r>
        </a:p>
      </dsp:txBody>
      <dsp:txXfrm>
        <a:off x="29128" y="685342"/>
        <a:ext cx="3239122" cy="538444"/>
      </dsp:txXfrm>
    </dsp:sp>
    <dsp:sp modelId="{E09F2B1B-CD5D-49B0-88D3-984A09A65736}">
      <dsp:nvSpPr>
        <dsp:cNvPr id="0" name=""/>
        <dsp:cNvSpPr/>
      </dsp:nvSpPr>
      <dsp:spPr>
        <a:xfrm>
          <a:off x="0" y="1296114"/>
          <a:ext cx="329737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Ordena según relevancia</a:t>
          </a:r>
        </a:p>
      </dsp:txBody>
      <dsp:txXfrm>
        <a:off x="29128" y="1325242"/>
        <a:ext cx="3239122" cy="5384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26405-D46E-4553-B5F3-88FEC5F0717F}">
      <dsp:nvSpPr>
        <dsp:cNvPr id="0" name=""/>
        <dsp:cNvSpPr/>
      </dsp:nvSpPr>
      <dsp:spPr>
        <a:xfrm>
          <a:off x="0" y="29139"/>
          <a:ext cx="357996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Ventajas:</a:t>
          </a:r>
          <a:endParaRPr lang="es-ES" sz="1800" kern="1200" dirty="0"/>
        </a:p>
      </dsp:txBody>
      <dsp:txXfrm>
        <a:off x="21075" y="50214"/>
        <a:ext cx="3537811" cy="389580"/>
      </dsp:txXfrm>
    </dsp:sp>
    <dsp:sp modelId="{C7CAD18A-CF34-4BFC-9758-A7B7ECCE792F}">
      <dsp:nvSpPr>
        <dsp:cNvPr id="0" name=""/>
        <dsp:cNvSpPr/>
      </dsp:nvSpPr>
      <dsp:spPr>
        <a:xfrm>
          <a:off x="0" y="460869"/>
          <a:ext cx="3579961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Descarta características redundantes</a:t>
          </a:r>
        </a:p>
      </dsp:txBody>
      <dsp:txXfrm>
        <a:off x="0" y="460869"/>
        <a:ext cx="3579961" cy="298080"/>
      </dsp:txXfrm>
    </dsp:sp>
    <dsp:sp modelId="{4752A2ED-D016-48F2-A84A-61C91D75084A}">
      <dsp:nvSpPr>
        <dsp:cNvPr id="0" name=""/>
        <dsp:cNvSpPr/>
      </dsp:nvSpPr>
      <dsp:spPr>
        <a:xfrm>
          <a:off x="0" y="758949"/>
          <a:ext cx="357996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Inconvenientes:</a:t>
          </a:r>
        </a:p>
      </dsp:txBody>
      <dsp:txXfrm>
        <a:off x="21075" y="780024"/>
        <a:ext cx="3537811" cy="389580"/>
      </dsp:txXfrm>
    </dsp:sp>
    <dsp:sp modelId="{1030313D-7E58-4615-BC0F-87552F6E2BA8}">
      <dsp:nvSpPr>
        <dsp:cNvPr id="0" name=""/>
        <dsp:cNvSpPr/>
      </dsp:nvSpPr>
      <dsp:spPr>
        <a:xfrm>
          <a:off x="0" y="1190679"/>
          <a:ext cx="3579961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Tiempos de ejecución elevados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No tiene tan buenos resultados como </a:t>
          </a:r>
          <a:r>
            <a:rPr lang="es-ES" sz="1400" i="1" kern="1200" dirty="0"/>
            <a:t>f-score</a:t>
          </a:r>
          <a:endParaRPr lang="es-ES" sz="1400" kern="1200" dirty="0"/>
        </a:p>
      </dsp:txBody>
      <dsp:txXfrm>
        <a:off x="0" y="1190679"/>
        <a:ext cx="3579961" cy="68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CE24-FB5B-400D-A51E-7E0B4AC6C234}">
      <dsp:nvSpPr>
        <dsp:cNvPr id="0" name=""/>
        <dsp:cNvSpPr/>
      </dsp:nvSpPr>
      <dsp:spPr>
        <a:xfrm>
          <a:off x="0" y="399234"/>
          <a:ext cx="862641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Los datos por si solos no ofrecen toda la información que en ellos se encuentran</a:t>
          </a:r>
        </a:p>
      </dsp:txBody>
      <dsp:txXfrm>
        <a:off x="23417" y="422651"/>
        <a:ext cx="8579581" cy="432866"/>
      </dsp:txXfrm>
    </dsp:sp>
    <dsp:sp modelId="{03C55ED9-0B30-4CA9-B1E3-7C7F00A8FD14}">
      <dsp:nvSpPr>
        <dsp:cNvPr id="0" name=""/>
        <dsp:cNvSpPr/>
      </dsp:nvSpPr>
      <dsp:spPr>
        <a:xfrm>
          <a:off x="0" y="936534"/>
          <a:ext cx="862641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Uso de técnicas de DM y ML para obtener un valor añadido a nuestros datos</a:t>
          </a:r>
        </a:p>
      </dsp:txBody>
      <dsp:txXfrm>
        <a:off x="23417" y="959951"/>
        <a:ext cx="8579581" cy="432866"/>
      </dsp:txXfrm>
    </dsp:sp>
    <dsp:sp modelId="{4911E86D-5D9E-4352-A0DA-1053387D6B4D}">
      <dsp:nvSpPr>
        <dsp:cNvPr id="0" name=""/>
        <dsp:cNvSpPr/>
      </dsp:nvSpPr>
      <dsp:spPr>
        <a:xfrm>
          <a:off x="0" y="1473834"/>
          <a:ext cx="862641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Hay que tratar previamente los datos para poder hacer uso de las técnicas</a:t>
          </a:r>
        </a:p>
      </dsp:txBody>
      <dsp:txXfrm>
        <a:off x="23417" y="1497251"/>
        <a:ext cx="8579581" cy="432866"/>
      </dsp:txXfrm>
    </dsp:sp>
    <dsp:sp modelId="{765CB1C8-8221-4D24-A823-76A256515D4A}">
      <dsp:nvSpPr>
        <dsp:cNvPr id="0" name=""/>
        <dsp:cNvSpPr/>
      </dsp:nvSpPr>
      <dsp:spPr>
        <a:xfrm>
          <a:off x="0" y="2011135"/>
          <a:ext cx="862641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Métodos de tratamiento previo de los datos:</a:t>
          </a:r>
          <a:endParaRPr lang="es-ES" sz="2000" kern="1200" dirty="0"/>
        </a:p>
      </dsp:txBody>
      <dsp:txXfrm>
        <a:off x="23417" y="2034552"/>
        <a:ext cx="8579581" cy="432866"/>
      </dsp:txXfrm>
    </dsp:sp>
    <dsp:sp modelId="{3448FB7E-8A72-4C72-A32A-D0CAE510CC96}">
      <dsp:nvSpPr>
        <dsp:cNvPr id="0" name=""/>
        <dsp:cNvSpPr/>
      </dsp:nvSpPr>
      <dsp:spPr>
        <a:xfrm>
          <a:off x="0" y="2490835"/>
          <a:ext cx="862641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88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Imputación de valores ausentes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Filtrado de ruido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Reducción de la dimensionalidad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Reducción de instancias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Discretización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Aprendizaje no balanceado</a:t>
          </a:r>
          <a:endParaRPr lang="es-ES" sz="1600" kern="1200" dirty="0"/>
        </a:p>
      </dsp:txBody>
      <dsp:txXfrm>
        <a:off x="0" y="2490835"/>
        <a:ext cx="8626415" cy="1656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B9EE-4193-4509-B4C9-E28A056B7A18}">
      <dsp:nvSpPr>
        <dsp:cNvPr id="0" name=""/>
        <dsp:cNvSpPr/>
      </dsp:nvSpPr>
      <dsp:spPr>
        <a:xfrm>
          <a:off x="0" y="17547"/>
          <a:ext cx="3297378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kern="1200"/>
            <a:t>Función </a:t>
          </a:r>
          <a:r>
            <a:rPr lang="es-ES" sz="1500" i="1" kern="1200"/>
            <a:t>SFS</a:t>
          </a:r>
          <a:r>
            <a:rPr lang="es-ES" sz="1500" kern="1200"/>
            <a:t> de la biblioteca </a:t>
          </a:r>
          <a:r>
            <a:rPr lang="es-ES" sz="1500" i="1" kern="1200"/>
            <a:t>mlxtend</a:t>
          </a:r>
          <a:endParaRPr lang="es-ES" sz="1500" kern="1200" dirty="0"/>
        </a:p>
      </dsp:txBody>
      <dsp:txXfrm>
        <a:off x="29088" y="46635"/>
        <a:ext cx="3239202" cy="537701"/>
      </dsp:txXfrm>
    </dsp:sp>
    <dsp:sp modelId="{83FECFD0-B931-4401-91E9-7396D120E53B}">
      <dsp:nvSpPr>
        <dsp:cNvPr id="0" name=""/>
        <dsp:cNvSpPr/>
      </dsp:nvSpPr>
      <dsp:spPr>
        <a:xfrm>
          <a:off x="0" y="656625"/>
          <a:ext cx="3297378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kern="1200"/>
            <a:t>Algoritmo utilizado para la evaluación: SVC</a:t>
          </a:r>
          <a:endParaRPr lang="es-ES" sz="1500" kern="1200" dirty="0"/>
        </a:p>
      </dsp:txBody>
      <dsp:txXfrm>
        <a:off x="29088" y="685713"/>
        <a:ext cx="3239202" cy="537701"/>
      </dsp:txXfrm>
    </dsp:sp>
    <dsp:sp modelId="{484D59E6-5EE2-41A1-8B6E-528B07EDE613}">
      <dsp:nvSpPr>
        <dsp:cNvPr id="0" name=""/>
        <dsp:cNvSpPr/>
      </dsp:nvSpPr>
      <dsp:spPr>
        <a:xfrm>
          <a:off x="0" y="1295702"/>
          <a:ext cx="3297378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kern="1200"/>
            <a:t>Añade características una a una</a:t>
          </a:r>
          <a:endParaRPr lang="es-ES" sz="1500" kern="1200" dirty="0"/>
        </a:p>
      </dsp:txBody>
      <dsp:txXfrm>
        <a:off x="29088" y="1324790"/>
        <a:ext cx="3239202" cy="5377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26405-D46E-4553-B5F3-88FEC5F0717F}">
      <dsp:nvSpPr>
        <dsp:cNvPr id="0" name=""/>
        <dsp:cNvSpPr/>
      </dsp:nvSpPr>
      <dsp:spPr>
        <a:xfrm>
          <a:off x="0" y="29139"/>
          <a:ext cx="357996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Ventajas:</a:t>
          </a:r>
          <a:endParaRPr lang="es-ES" sz="1800" kern="1200" dirty="0"/>
        </a:p>
      </dsp:txBody>
      <dsp:txXfrm>
        <a:off x="21075" y="50214"/>
        <a:ext cx="3537811" cy="389580"/>
      </dsp:txXfrm>
    </dsp:sp>
    <dsp:sp modelId="{C7CAD18A-CF34-4BFC-9758-A7B7ECCE792F}">
      <dsp:nvSpPr>
        <dsp:cNvPr id="0" name=""/>
        <dsp:cNvSpPr/>
      </dsp:nvSpPr>
      <dsp:spPr>
        <a:xfrm>
          <a:off x="0" y="460869"/>
          <a:ext cx="3579961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Niveles de clasificación aceptables</a:t>
          </a:r>
          <a:endParaRPr lang="es-ES" sz="1400" kern="1200" dirty="0"/>
        </a:p>
      </dsp:txBody>
      <dsp:txXfrm>
        <a:off x="0" y="460869"/>
        <a:ext cx="3579961" cy="298080"/>
      </dsp:txXfrm>
    </dsp:sp>
    <dsp:sp modelId="{7A1D085D-C3F6-467C-8493-E9D36876B3A8}">
      <dsp:nvSpPr>
        <dsp:cNvPr id="0" name=""/>
        <dsp:cNvSpPr/>
      </dsp:nvSpPr>
      <dsp:spPr>
        <a:xfrm>
          <a:off x="0" y="758949"/>
          <a:ext cx="357996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Inconvenientes:</a:t>
          </a:r>
        </a:p>
      </dsp:txBody>
      <dsp:txXfrm>
        <a:off x="21075" y="780024"/>
        <a:ext cx="3537811" cy="389580"/>
      </dsp:txXfrm>
    </dsp:sp>
    <dsp:sp modelId="{281738DE-76F5-4506-9032-1DFC4A08FF95}">
      <dsp:nvSpPr>
        <dsp:cNvPr id="0" name=""/>
        <dsp:cNvSpPr/>
      </dsp:nvSpPr>
      <dsp:spPr>
        <a:xfrm>
          <a:off x="0" y="1190679"/>
          <a:ext cx="3579961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Tiempos de ejecución muy elevados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No tiene tan buenos resultados como </a:t>
          </a:r>
          <a:r>
            <a:rPr lang="es-ES" sz="1400" i="1" kern="1200"/>
            <a:t>f-score</a:t>
          </a:r>
          <a:endParaRPr lang="es-ES" sz="1400" kern="1200" dirty="0"/>
        </a:p>
      </dsp:txBody>
      <dsp:txXfrm>
        <a:off x="0" y="1190679"/>
        <a:ext cx="3579961" cy="6893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B9EE-4193-4509-B4C9-E28A056B7A18}">
      <dsp:nvSpPr>
        <dsp:cNvPr id="0" name=""/>
        <dsp:cNvSpPr/>
      </dsp:nvSpPr>
      <dsp:spPr>
        <a:xfrm>
          <a:off x="0" y="21876"/>
          <a:ext cx="2806520" cy="532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700" kern="1200" dirty="0"/>
            <a:t>Combinación de los métodos:</a:t>
          </a:r>
        </a:p>
      </dsp:txBody>
      <dsp:txXfrm>
        <a:off x="26011" y="47887"/>
        <a:ext cx="2754498" cy="480815"/>
      </dsp:txXfrm>
    </dsp:sp>
    <dsp:sp modelId="{23A8E1C3-4815-49BF-BF09-E59CA4BA42BC}">
      <dsp:nvSpPr>
        <dsp:cNvPr id="0" name=""/>
        <dsp:cNvSpPr/>
      </dsp:nvSpPr>
      <dsp:spPr>
        <a:xfrm>
          <a:off x="0" y="539190"/>
          <a:ext cx="2806520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0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300" i="1" kern="1200"/>
            <a:t>f-score</a:t>
          </a:r>
          <a:endParaRPr lang="es-ES" sz="13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300" i="1" kern="1200"/>
            <a:t>mRMR</a:t>
          </a:r>
          <a:endParaRPr lang="es-ES" sz="13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300" i="1" kern="1200"/>
            <a:t>SFS_b</a:t>
          </a:r>
          <a:endParaRPr lang="es-ES" sz="13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300" i="1" kern="1200"/>
            <a:t>SFS_f</a:t>
          </a:r>
          <a:endParaRPr lang="es-ES" sz="1300" i="1" kern="1200" dirty="0"/>
        </a:p>
      </dsp:txBody>
      <dsp:txXfrm>
        <a:off x="0" y="539190"/>
        <a:ext cx="2806520" cy="10971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26405-D46E-4553-B5F3-88FEC5F0717F}">
      <dsp:nvSpPr>
        <dsp:cNvPr id="0" name=""/>
        <dsp:cNvSpPr/>
      </dsp:nvSpPr>
      <dsp:spPr>
        <a:xfrm>
          <a:off x="0" y="98146"/>
          <a:ext cx="420106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Ventajas:</a:t>
          </a:r>
          <a:endParaRPr lang="es-ES" sz="1700" kern="1200" dirty="0"/>
        </a:p>
      </dsp:txBody>
      <dsp:txXfrm>
        <a:off x="19904" y="118050"/>
        <a:ext cx="4161257" cy="367937"/>
      </dsp:txXfrm>
    </dsp:sp>
    <dsp:sp modelId="{C7CAD18A-CF34-4BFC-9758-A7B7ECCE792F}">
      <dsp:nvSpPr>
        <dsp:cNvPr id="0" name=""/>
        <dsp:cNvSpPr/>
      </dsp:nvSpPr>
      <dsp:spPr>
        <a:xfrm>
          <a:off x="0" y="505892"/>
          <a:ext cx="4201065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8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Buenos niveles de clasificación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Menor tiempo de ejecución que el método </a:t>
          </a:r>
          <a:r>
            <a:rPr lang="es-ES" sz="1300" i="1" kern="1200"/>
            <a:t>wrapper</a:t>
          </a:r>
          <a:endParaRPr lang="es-ES" sz="1300" kern="1200" dirty="0"/>
        </a:p>
      </dsp:txBody>
      <dsp:txXfrm>
        <a:off x="0" y="505892"/>
        <a:ext cx="4201065" cy="448672"/>
      </dsp:txXfrm>
    </dsp:sp>
    <dsp:sp modelId="{03AD3416-D185-4FD8-8FCE-9597AE4FC131}">
      <dsp:nvSpPr>
        <dsp:cNvPr id="0" name=""/>
        <dsp:cNvSpPr/>
      </dsp:nvSpPr>
      <dsp:spPr>
        <a:xfrm>
          <a:off x="0" y="954564"/>
          <a:ext cx="420106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Inconvenientes:</a:t>
          </a:r>
          <a:endParaRPr lang="es-ES" sz="1700" kern="1200" dirty="0"/>
        </a:p>
      </dsp:txBody>
      <dsp:txXfrm>
        <a:off x="19904" y="974468"/>
        <a:ext cx="4161257" cy="367937"/>
      </dsp:txXfrm>
    </dsp:sp>
    <dsp:sp modelId="{589ABA66-82F5-4860-BF19-98B83CF60CE3}">
      <dsp:nvSpPr>
        <dsp:cNvPr id="0" name=""/>
        <dsp:cNvSpPr/>
      </dsp:nvSpPr>
      <dsp:spPr>
        <a:xfrm>
          <a:off x="0" y="1362309"/>
          <a:ext cx="4201065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8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Tiempos de ejecución no tan rápidos como los de filtro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No supera los resultados de </a:t>
          </a:r>
          <a:r>
            <a:rPr lang="es-ES" sz="1300" i="1" kern="1200"/>
            <a:t>f-score</a:t>
          </a:r>
          <a:endParaRPr lang="es-ES" sz="1300" kern="1200" dirty="0"/>
        </a:p>
      </dsp:txBody>
      <dsp:txXfrm>
        <a:off x="0" y="1362309"/>
        <a:ext cx="4201065" cy="4486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3F7F1-827B-4FC2-B04A-2E2753DF48B5}">
      <dsp:nvSpPr>
        <dsp:cNvPr id="0" name=""/>
        <dsp:cNvSpPr/>
      </dsp:nvSpPr>
      <dsp:spPr>
        <a:xfrm>
          <a:off x="0" y="35045"/>
          <a:ext cx="9359659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Los conjuntos de datos </a:t>
          </a:r>
          <a:r>
            <a:rPr lang="es-ES" sz="1800" i="1" kern="1200" dirty="0" err="1"/>
            <a:t>microarray</a:t>
          </a:r>
          <a:r>
            <a:rPr lang="es-ES" sz="1800" i="1" kern="1200" dirty="0"/>
            <a:t> </a:t>
          </a:r>
          <a:r>
            <a:rPr lang="es-ES" sz="1800" kern="1200" dirty="0"/>
            <a:t>de ADN proponen un desafío para los algoritmos de aprendizaje</a:t>
          </a:r>
        </a:p>
      </dsp:txBody>
      <dsp:txXfrm>
        <a:off x="27415" y="62460"/>
        <a:ext cx="9304829" cy="506770"/>
      </dsp:txXfrm>
    </dsp:sp>
    <dsp:sp modelId="{88860705-B9FE-4EE7-A035-6AB382B25CC5}">
      <dsp:nvSpPr>
        <dsp:cNvPr id="0" name=""/>
        <dsp:cNvSpPr/>
      </dsp:nvSpPr>
      <dsp:spPr>
        <a:xfrm>
          <a:off x="0" y="683045"/>
          <a:ext cx="9359659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reducción de la dimensionalidad es un paso previo para obtener los mejores resultados</a:t>
          </a:r>
        </a:p>
      </dsp:txBody>
      <dsp:txXfrm>
        <a:off x="27415" y="710460"/>
        <a:ext cx="9304829" cy="506770"/>
      </dsp:txXfrm>
    </dsp:sp>
    <dsp:sp modelId="{D6AC1995-70C1-4877-A1DB-8AABF44B3B5B}">
      <dsp:nvSpPr>
        <dsp:cNvPr id="0" name=""/>
        <dsp:cNvSpPr/>
      </dsp:nvSpPr>
      <dsp:spPr>
        <a:xfrm>
          <a:off x="0" y="1331045"/>
          <a:ext cx="9359659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Los mejores resultados se obtienen con el método </a:t>
          </a:r>
          <a:r>
            <a:rPr lang="es-ES" sz="1800" i="1" kern="1200" dirty="0"/>
            <a:t>f-score</a:t>
          </a:r>
          <a:endParaRPr lang="es-ES" sz="1800" kern="1200" dirty="0"/>
        </a:p>
      </dsp:txBody>
      <dsp:txXfrm>
        <a:off x="27415" y="1358460"/>
        <a:ext cx="9304829" cy="506770"/>
      </dsp:txXfrm>
    </dsp:sp>
    <dsp:sp modelId="{F2A86463-AC54-4078-93F4-58C5DFE969F4}">
      <dsp:nvSpPr>
        <dsp:cNvPr id="0" name=""/>
        <dsp:cNvSpPr/>
      </dsp:nvSpPr>
      <dsp:spPr>
        <a:xfrm>
          <a:off x="0" y="1979045"/>
          <a:ext cx="9359659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Nuestro método híbrido solo supera al método </a:t>
          </a:r>
          <a:r>
            <a:rPr lang="es-ES" sz="1800" i="1" kern="1200"/>
            <a:t>f-score</a:t>
          </a:r>
          <a:r>
            <a:rPr lang="es-ES" sz="1800" kern="1200"/>
            <a:t> con el algoritmo DTC</a:t>
          </a:r>
          <a:endParaRPr lang="es-ES" sz="1800" kern="1200" dirty="0"/>
        </a:p>
      </dsp:txBody>
      <dsp:txXfrm>
        <a:off x="27415" y="2006460"/>
        <a:ext cx="9304829" cy="506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9113-5BD3-4408-9AF9-BAED98984A34}">
      <dsp:nvSpPr>
        <dsp:cNvPr id="0" name=""/>
        <dsp:cNvSpPr/>
      </dsp:nvSpPr>
      <dsp:spPr>
        <a:xfrm>
          <a:off x="0" y="12698"/>
          <a:ext cx="4968874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Métodos de clasificación supervisada</a:t>
          </a:r>
        </a:p>
      </dsp:txBody>
      <dsp:txXfrm>
        <a:off x="38784" y="51482"/>
        <a:ext cx="4891306" cy="716935"/>
      </dsp:txXfrm>
    </dsp:sp>
    <dsp:sp modelId="{A28E8D27-1AE6-4BF4-B41B-9EA8EA0DF807}">
      <dsp:nvSpPr>
        <dsp:cNvPr id="0" name=""/>
        <dsp:cNvSpPr/>
      </dsp:nvSpPr>
      <dsp:spPr>
        <a:xfrm>
          <a:off x="0" y="807201"/>
          <a:ext cx="496887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Sabemos a qué clase pertenece cada muestra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¿a qué clase pertenecerá una nueva muestra?</a:t>
          </a:r>
        </a:p>
      </dsp:txBody>
      <dsp:txXfrm>
        <a:off x="0" y="807201"/>
        <a:ext cx="4968874" cy="548550"/>
      </dsp:txXfrm>
    </dsp:sp>
    <dsp:sp modelId="{B98FF94B-93C7-432E-A20E-BF03FDB8F333}">
      <dsp:nvSpPr>
        <dsp:cNvPr id="0" name=""/>
        <dsp:cNvSpPr/>
      </dsp:nvSpPr>
      <dsp:spPr>
        <a:xfrm>
          <a:off x="0" y="1355751"/>
          <a:ext cx="4968874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Maldición de la dimensionalidad</a:t>
          </a:r>
        </a:p>
      </dsp:txBody>
      <dsp:txXfrm>
        <a:off x="38784" y="1394535"/>
        <a:ext cx="4891306" cy="716935"/>
      </dsp:txXfrm>
    </dsp:sp>
    <dsp:sp modelId="{D558291B-64B8-4695-90C2-4FBFB8EBA959}">
      <dsp:nvSpPr>
        <dsp:cNvPr id="0" name=""/>
        <dsp:cNvSpPr/>
      </dsp:nvSpPr>
      <dsp:spPr>
        <a:xfrm>
          <a:off x="0" y="2207855"/>
          <a:ext cx="4968874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Abordaremos la reducción de la dimensionalidad en los conjuntos de datos</a:t>
          </a:r>
          <a:endParaRPr lang="es-ES" sz="2000" kern="1200" dirty="0"/>
        </a:p>
      </dsp:txBody>
      <dsp:txXfrm>
        <a:off x="38784" y="2246639"/>
        <a:ext cx="4891306" cy="716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B6F79-E383-48AD-B876-19A8BA413C3F}">
      <dsp:nvSpPr>
        <dsp:cNvPr id="0" name=""/>
        <dsp:cNvSpPr/>
      </dsp:nvSpPr>
      <dsp:spPr>
        <a:xfrm>
          <a:off x="0" y="362397"/>
          <a:ext cx="496887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Dimensionalidad del conjunto de datos:</a:t>
          </a:r>
        </a:p>
      </dsp:txBody>
      <dsp:txXfrm>
        <a:off x="23417" y="385814"/>
        <a:ext cx="4922040" cy="432866"/>
      </dsp:txXfrm>
    </dsp:sp>
    <dsp:sp modelId="{378E78A6-D837-479E-AD6F-91C3F49C4431}">
      <dsp:nvSpPr>
        <dsp:cNvPr id="0" name=""/>
        <dsp:cNvSpPr/>
      </dsp:nvSpPr>
      <dsp:spPr>
        <a:xfrm>
          <a:off x="0" y="842097"/>
          <a:ext cx="496887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Número de muestras: 𝑋={𝑥</a:t>
          </a:r>
          <a:r>
            <a:rPr lang="es-ES" sz="1600" kern="1200" baseline="-25000" dirty="0"/>
            <a:t>1</a:t>
          </a:r>
          <a:r>
            <a:rPr lang="es-ES" sz="1600" kern="1200" dirty="0"/>
            <a:t>,𝑥</a:t>
          </a:r>
          <a:r>
            <a:rPr lang="es-ES" sz="1600" kern="1200" baseline="-25000" dirty="0"/>
            <a:t>2</a:t>
          </a:r>
          <a:r>
            <a:rPr lang="es-ES" sz="1600" kern="1200" dirty="0"/>
            <a:t>,…,𝑥</a:t>
          </a:r>
          <a:r>
            <a:rPr lang="es-ES" sz="1600" kern="1200" baseline="-25000" dirty="0"/>
            <a:t>𝑛</a:t>
          </a:r>
          <a:r>
            <a:rPr lang="es-ES" sz="1600" kern="1200" dirty="0"/>
            <a:t>}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Número de características: 𝑥</a:t>
          </a:r>
          <a:r>
            <a:rPr lang="es-ES" sz="1600" kern="1200" baseline="-25000" dirty="0"/>
            <a:t>𝑖</a:t>
          </a:r>
          <a:r>
            <a:rPr lang="es-ES" sz="1600" kern="1200" dirty="0"/>
            <a:t>={𝑥</a:t>
          </a:r>
          <a:r>
            <a:rPr lang="es-ES" sz="1600" kern="1200" baseline="-25000" dirty="0"/>
            <a:t>𝑖1</a:t>
          </a:r>
          <a:r>
            <a:rPr lang="es-ES" sz="1600" kern="1200" dirty="0"/>
            <a:t>,𝑥</a:t>
          </a:r>
          <a:r>
            <a:rPr lang="es-ES" sz="1600" kern="1200" baseline="-25000" dirty="0"/>
            <a:t>𝑖2</a:t>
          </a:r>
          <a:r>
            <a:rPr lang="es-ES" sz="1600" kern="1200" dirty="0"/>
            <a:t>,…,𝑥</a:t>
          </a:r>
          <a:r>
            <a:rPr lang="es-ES" sz="1600" kern="1200" baseline="-25000" dirty="0"/>
            <a:t>𝑖𝑚</a:t>
          </a:r>
          <a:r>
            <a:rPr lang="es-ES" sz="1600" kern="1200" dirty="0"/>
            <a:t>} </a:t>
          </a:r>
        </a:p>
      </dsp:txBody>
      <dsp:txXfrm>
        <a:off x="0" y="842097"/>
        <a:ext cx="4968874" cy="548550"/>
      </dsp:txXfrm>
    </dsp:sp>
    <dsp:sp modelId="{1819A45D-5BD4-470F-9C92-3F977AB1C09B}">
      <dsp:nvSpPr>
        <dsp:cNvPr id="0" name=""/>
        <dsp:cNvSpPr/>
      </dsp:nvSpPr>
      <dsp:spPr>
        <a:xfrm>
          <a:off x="0" y="1390647"/>
          <a:ext cx="496887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Problema de dimensionalidad:</a:t>
          </a:r>
        </a:p>
      </dsp:txBody>
      <dsp:txXfrm>
        <a:off x="23417" y="1414064"/>
        <a:ext cx="4922040" cy="432866"/>
      </dsp:txXfrm>
    </dsp:sp>
    <dsp:sp modelId="{C0AFFD54-699B-49A3-8DE0-EC9DE24B1CA8}">
      <dsp:nvSpPr>
        <dsp:cNvPr id="0" name=""/>
        <dsp:cNvSpPr/>
      </dsp:nvSpPr>
      <dsp:spPr>
        <a:xfrm>
          <a:off x="0" y="1870347"/>
          <a:ext cx="496887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m &gt; n</a:t>
          </a:r>
          <a:endParaRPr lang="es-ES" sz="1600" kern="1200" dirty="0"/>
        </a:p>
      </dsp:txBody>
      <dsp:txXfrm>
        <a:off x="0" y="1870347"/>
        <a:ext cx="4968874" cy="331200"/>
      </dsp:txXfrm>
    </dsp:sp>
    <dsp:sp modelId="{B24DB7B1-4F6A-4407-8997-A980A15BA8AC}">
      <dsp:nvSpPr>
        <dsp:cNvPr id="0" name=""/>
        <dsp:cNvSpPr/>
      </dsp:nvSpPr>
      <dsp:spPr>
        <a:xfrm>
          <a:off x="0" y="2201547"/>
          <a:ext cx="496887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Problema de dimensionalidad grave:</a:t>
          </a:r>
          <a:endParaRPr lang="es-ES" sz="2000" kern="1200" dirty="0"/>
        </a:p>
      </dsp:txBody>
      <dsp:txXfrm>
        <a:off x="23417" y="2224964"/>
        <a:ext cx="4922040" cy="432866"/>
      </dsp:txXfrm>
    </dsp:sp>
    <dsp:sp modelId="{86B5408F-FAC7-4903-B251-FC7CACF60E32}">
      <dsp:nvSpPr>
        <dsp:cNvPr id="0" name=""/>
        <dsp:cNvSpPr/>
      </dsp:nvSpPr>
      <dsp:spPr>
        <a:xfrm>
          <a:off x="0" y="2681247"/>
          <a:ext cx="496887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m &gt;&gt; n</a:t>
          </a:r>
          <a:endParaRPr lang="es-ES" sz="1600" kern="1200" dirty="0"/>
        </a:p>
      </dsp:txBody>
      <dsp:txXfrm>
        <a:off x="0" y="2681247"/>
        <a:ext cx="4968874" cy="331200"/>
      </dsp:txXfrm>
    </dsp:sp>
    <dsp:sp modelId="{507B1BDE-9D1C-4026-B4A3-DD91AC6637BA}">
      <dsp:nvSpPr>
        <dsp:cNvPr id="0" name=""/>
        <dsp:cNvSpPr/>
      </dsp:nvSpPr>
      <dsp:spPr>
        <a:xfrm>
          <a:off x="0" y="3012447"/>
          <a:ext cx="496887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Métodos de reducción de la dimensionalidad:</a:t>
          </a:r>
        </a:p>
      </dsp:txBody>
      <dsp:txXfrm>
        <a:off x="23417" y="3035864"/>
        <a:ext cx="4922040" cy="432866"/>
      </dsp:txXfrm>
    </dsp:sp>
    <dsp:sp modelId="{5F2E77C1-7FA9-4216-9384-89DF6841A664}">
      <dsp:nvSpPr>
        <dsp:cNvPr id="0" name=""/>
        <dsp:cNvSpPr/>
      </dsp:nvSpPr>
      <dsp:spPr>
        <a:xfrm>
          <a:off x="0" y="3492147"/>
          <a:ext cx="496887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Selección de características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Extracción de características</a:t>
          </a:r>
          <a:endParaRPr lang="es-ES" sz="1600" kern="1200" dirty="0"/>
        </a:p>
      </dsp:txBody>
      <dsp:txXfrm>
        <a:off x="0" y="3492147"/>
        <a:ext cx="4968874" cy="548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FC95-8504-4ECC-894E-0D0E3B9B230E}">
      <dsp:nvSpPr>
        <dsp:cNvPr id="0" name=""/>
        <dsp:cNvSpPr/>
      </dsp:nvSpPr>
      <dsp:spPr>
        <a:xfrm>
          <a:off x="0" y="54074"/>
          <a:ext cx="3634596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Extracción de características:</a:t>
          </a:r>
        </a:p>
      </dsp:txBody>
      <dsp:txXfrm>
        <a:off x="23874" y="77948"/>
        <a:ext cx="3586848" cy="441312"/>
      </dsp:txXfrm>
    </dsp:sp>
    <dsp:sp modelId="{6BFA8E03-3030-4422-907A-0CA086814F86}">
      <dsp:nvSpPr>
        <dsp:cNvPr id="0" name=""/>
        <dsp:cNvSpPr/>
      </dsp:nvSpPr>
      <dsp:spPr>
        <a:xfrm>
          <a:off x="0" y="543134"/>
          <a:ext cx="3634596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9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Transformación del conjunto original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Las características originales no son necesarias para la interpretación del modelo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/>
            <a:t>Interpretabilidad &lt; Exactitud</a:t>
          </a:r>
          <a:endParaRPr lang="es-ES" sz="1700" kern="1200" dirty="0"/>
        </a:p>
      </dsp:txBody>
      <dsp:txXfrm>
        <a:off x="0" y="543134"/>
        <a:ext cx="3634596" cy="1593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3F9FF-B331-4361-AD90-3924BA414DE7}">
      <dsp:nvSpPr>
        <dsp:cNvPr id="0" name=""/>
        <dsp:cNvSpPr/>
      </dsp:nvSpPr>
      <dsp:spPr>
        <a:xfrm>
          <a:off x="0" y="41204"/>
          <a:ext cx="363459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Selección</a:t>
          </a:r>
          <a:r>
            <a:rPr lang="es-ES" sz="2200" kern="1200" dirty="0"/>
            <a:t> de características:</a:t>
          </a:r>
        </a:p>
      </dsp:txBody>
      <dsp:txXfrm>
        <a:off x="25130" y="66334"/>
        <a:ext cx="3584336" cy="464540"/>
      </dsp:txXfrm>
    </dsp:sp>
    <dsp:sp modelId="{E94A8BD9-5619-46C0-A79B-D86966923671}">
      <dsp:nvSpPr>
        <dsp:cNvPr id="0" name=""/>
        <dsp:cNvSpPr/>
      </dsp:nvSpPr>
      <dsp:spPr>
        <a:xfrm>
          <a:off x="0" y="556004"/>
          <a:ext cx="3634596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9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Seleccionan las características relevantes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Las características originales son necesarias para la interpretación del modelo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Interpretabilidad = Exactitud</a:t>
          </a:r>
        </a:p>
      </dsp:txBody>
      <dsp:txXfrm>
        <a:off x="0" y="556004"/>
        <a:ext cx="3634596" cy="1593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9A43F-DCF9-4222-8C85-15E03DE228D5}">
      <dsp:nvSpPr>
        <dsp:cNvPr id="0" name=""/>
        <dsp:cNvSpPr/>
      </dsp:nvSpPr>
      <dsp:spPr>
        <a:xfrm>
          <a:off x="0" y="3184"/>
          <a:ext cx="5847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Tipos de características (descripción de </a:t>
          </a:r>
          <a:r>
            <a:rPr lang="es-ES" sz="2000" kern="1200" dirty="0" err="1"/>
            <a:t>Kohavi</a:t>
          </a:r>
          <a:r>
            <a:rPr lang="es-ES" sz="2000" kern="1200" dirty="0"/>
            <a:t>):</a:t>
          </a:r>
        </a:p>
      </dsp:txBody>
      <dsp:txXfrm>
        <a:off x="38784" y="41968"/>
        <a:ext cx="5769672" cy="716935"/>
      </dsp:txXfrm>
    </dsp:sp>
    <dsp:sp modelId="{325420DC-587B-4E25-87C9-D43197F015EB}">
      <dsp:nvSpPr>
        <dsp:cNvPr id="0" name=""/>
        <dsp:cNvSpPr/>
      </dsp:nvSpPr>
      <dsp:spPr>
        <a:xfrm>
          <a:off x="0" y="797687"/>
          <a:ext cx="584724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5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Fuertes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/>
            <a:t>Débiles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Irrelevantes</a:t>
          </a:r>
        </a:p>
      </dsp:txBody>
      <dsp:txXfrm>
        <a:off x="0" y="797687"/>
        <a:ext cx="5847240" cy="828000"/>
      </dsp:txXfrm>
    </dsp:sp>
    <dsp:sp modelId="{316EC005-A458-459F-BED2-E892E1D16D41}">
      <dsp:nvSpPr>
        <dsp:cNvPr id="0" name=""/>
        <dsp:cNvSpPr/>
      </dsp:nvSpPr>
      <dsp:spPr>
        <a:xfrm>
          <a:off x="0" y="1625687"/>
          <a:ext cx="5847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Hay que tener en cuenta las características redundantes</a:t>
          </a:r>
        </a:p>
      </dsp:txBody>
      <dsp:txXfrm>
        <a:off x="38784" y="1664471"/>
        <a:ext cx="5769672" cy="716935"/>
      </dsp:txXfrm>
    </dsp:sp>
    <dsp:sp modelId="{B9134118-EF8C-4A25-A159-F543315D97BB}">
      <dsp:nvSpPr>
        <dsp:cNvPr id="0" name=""/>
        <dsp:cNvSpPr/>
      </dsp:nvSpPr>
      <dsp:spPr>
        <a:xfrm>
          <a:off x="0" y="2420190"/>
          <a:ext cx="5847240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5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s-ES" sz="1600" kern="1200" dirty="0"/>
            <a:t>Relevantes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s-ES" sz="1600" kern="1200" dirty="0"/>
            <a:t>Débiles pero no redundantes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s-ES" sz="1600" kern="1200" dirty="0"/>
            <a:t>Débiles redundantes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s-ES" sz="1600" kern="1200"/>
            <a:t>Irrelevantes</a:t>
          </a:r>
          <a:endParaRPr lang="es-ES" sz="1600" kern="1200" dirty="0"/>
        </a:p>
      </dsp:txBody>
      <dsp:txXfrm>
        <a:off x="0" y="2420190"/>
        <a:ext cx="5847240" cy="10971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D5E28-6E57-40C2-AFB7-E8A50A31A1F3}">
      <dsp:nvSpPr>
        <dsp:cNvPr id="0" name=""/>
        <dsp:cNvSpPr/>
      </dsp:nvSpPr>
      <dsp:spPr>
        <a:xfrm>
          <a:off x="0" y="11760"/>
          <a:ext cx="931083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Beneficios de la selección de características:</a:t>
          </a:r>
        </a:p>
      </dsp:txBody>
      <dsp:txXfrm>
        <a:off x="31070" y="42830"/>
        <a:ext cx="9248697" cy="574340"/>
      </dsp:txXfrm>
    </dsp:sp>
    <dsp:sp modelId="{89667E9F-1ADB-4A30-8D26-6E6169A5E432}">
      <dsp:nvSpPr>
        <dsp:cNvPr id="0" name=""/>
        <dsp:cNvSpPr/>
      </dsp:nvSpPr>
      <dsp:spPr>
        <a:xfrm>
          <a:off x="0" y="648240"/>
          <a:ext cx="9310837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6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Modelos más precisos y rápidos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Reducción del espacio de almacenamiento y búsqueda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Mayor comprensión sobre el conjunto de datos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/>
            <a:t>Modelos más simples, mejorando su visualización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/>
            <a:t>Pueden reducir los costes a la hora de recopilar nueva información</a:t>
          </a:r>
          <a:endParaRPr lang="es-ES" sz="1800" kern="1200" dirty="0"/>
        </a:p>
      </dsp:txBody>
      <dsp:txXfrm>
        <a:off x="0" y="648240"/>
        <a:ext cx="9310837" cy="1548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37A4-8290-4C96-905B-0D04B2C342BC}">
      <dsp:nvSpPr>
        <dsp:cNvPr id="0" name=""/>
        <dsp:cNvSpPr/>
      </dsp:nvSpPr>
      <dsp:spPr>
        <a:xfrm>
          <a:off x="0" y="21347"/>
          <a:ext cx="429403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Filtro</a:t>
          </a:r>
        </a:p>
      </dsp:txBody>
      <dsp:txXfrm>
        <a:off x="30442" y="51789"/>
        <a:ext cx="4233154" cy="562726"/>
      </dsp:txXfrm>
    </dsp:sp>
    <dsp:sp modelId="{AE0BF093-5996-4FFD-B351-8BA939DA0C43}">
      <dsp:nvSpPr>
        <dsp:cNvPr id="0" name=""/>
        <dsp:cNvSpPr/>
      </dsp:nvSpPr>
      <dsp:spPr>
        <a:xfrm>
          <a:off x="0" y="644957"/>
          <a:ext cx="4294038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33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La selección es independiente al algoritmo utilizado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Coste computacional bajo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Gran capacidad de generalización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Univariantes y multivariantes</a:t>
          </a:r>
          <a:endParaRPr lang="es-ES" sz="2000" kern="1200" dirty="0"/>
        </a:p>
      </dsp:txBody>
      <dsp:txXfrm>
        <a:off x="0" y="644957"/>
        <a:ext cx="4294038" cy="166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FCBB-6FD4-48A2-90ED-3E689C97A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6E731-B278-4B6A-B846-397C5883C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B22F-BCA7-43F4-A310-21FC7646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BE35-3FE4-4DD6-A879-D26F313E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F932-7007-40B6-A843-605E6A87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1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492D-E23D-47AC-B3B3-0F12D9E4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7B442-9BFB-4513-B4A6-0FC52836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B6B83-C949-47F3-9F19-97946163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604C-B4DD-4218-9450-9ABE3FDF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42DD8-BC55-47EA-BECA-E72D5BED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DAC3A-F577-42F9-BEAB-6213DCA01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200B-4608-43DE-A2BA-D32C91670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4D710-3E8A-4009-88D5-21EA3858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602F-E240-4996-90B0-3B4759AF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F096-1E05-47CA-9888-8085C097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5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90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G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4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DE43-6BC2-470C-B183-B268BFF5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9B33-040D-47E1-AB49-3B67C7A8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8561-7681-4E16-926C-32D72A61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C421-6BFF-4301-A329-B50F6B31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FF2D2-3262-49B8-875C-B0A2DB73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F2D3-FDCB-469D-A5FF-019D09A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2704-0C61-4865-8DDA-D5240657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EBC57-464E-4C4D-959E-15B2A12A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FD3E3-5B20-42EE-AD40-29AC8070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D98E1-2539-47F2-ADF0-7D1EC40E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19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B6DB-EE66-43E4-A7A8-8A86E4E8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822D-DF14-4896-9317-D94B98A4E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4919D-1116-4119-9850-4AE78DCAD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733C3-A66E-45F4-8AAF-253D4FDF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65177-0437-42D3-9B91-D6C0DDB2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E6FFD-B145-4457-9E21-5D59AE41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41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1716-F3DA-4739-8224-821D0304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C8F0A-3C85-4C38-BAA9-FFB9EC169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06BE2-DEDC-407C-963F-464ED4CB5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341E7-1E1B-4675-B324-44401F879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75DAF-3149-4C66-8732-55E83B67A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93A52-BBBB-4AF6-A991-47BA97DA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FB36D-5224-4C7F-B2CA-FD7EDF71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8E7A4-D823-4EB6-8BFE-B3621F6D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B1A4-C1D7-4087-BD5E-93B8E118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D343-E4C9-451D-B160-314B85A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8200E-277D-4409-8DE3-F796207E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C0C84-B134-4ACA-A099-F6F488E7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90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A17FF-385C-48B3-91D6-EE55AC6B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C7A8F-EE2A-4D1F-B608-26D1A8B3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7657-F65D-4269-B5DD-A438E77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0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58D4-343D-4F77-A9BC-B7885CF4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919C-B723-4E08-BA8D-7024BA95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9F89B-1F30-4DAF-BD5C-B65AA43D6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9AB27-3F20-467D-9C2A-A76D12A4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07B3-6003-421D-96B1-FE9E90EF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67C44-4E54-4115-A3B8-A2159E97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9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448B-ACDA-4922-B359-8DEA5C54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26672-9151-4485-993B-C79BEC4E9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6179F-6F9E-47AA-A8B2-9DDB4DDB0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38DD2-CD54-4BB9-9E56-267DE119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883CF-4135-46D6-BBD3-D248C5CA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3EC08-61B6-4557-8ADD-8C9AA95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5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BD8D5-2DC1-40D0-80D9-3B61E236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4D9F5-8B34-4B64-ABC1-DAF7E67C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5BE4-A16C-4AFB-B11D-49DA8355E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779A-C15F-473C-9180-0FA5E3EEBBE3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62169-610A-489B-A00C-EBB0B214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F4DA9-20CB-4D5C-8101-F8A2C2B97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995B-0B90-453E-9B34-C112F6397F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C254CA-1C99-4085-A967-7025767E6B32}"/>
              </a:ext>
            </a:extLst>
          </p:cNvPr>
          <p:cNvSpPr/>
          <p:nvPr userDrawn="1"/>
        </p:nvSpPr>
        <p:spPr>
          <a:xfrm>
            <a:off x="0" y="0"/>
            <a:ext cx="12192000" cy="12647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D04D5-A1DB-40B3-9935-D5D0724B33F7}"/>
              </a:ext>
            </a:extLst>
          </p:cNvPr>
          <p:cNvSpPr/>
          <p:nvPr userDrawn="1"/>
        </p:nvSpPr>
        <p:spPr>
          <a:xfrm rot="10800000">
            <a:off x="0" y="6306796"/>
            <a:ext cx="12192000" cy="5512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72CB9-DA23-4B0B-BCB4-E6344DD277A0}"/>
              </a:ext>
            </a:extLst>
          </p:cNvPr>
          <p:cNvSpPr/>
          <p:nvPr userDrawn="1"/>
        </p:nvSpPr>
        <p:spPr>
          <a:xfrm>
            <a:off x="0" y="1093862"/>
            <a:ext cx="11861563" cy="85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AC97C5-DBD9-4A7F-96B5-C51A4C538916}"/>
              </a:ext>
            </a:extLst>
          </p:cNvPr>
          <p:cNvSpPr/>
          <p:nvPr userDrawn="1"/>
        </p:nvSpPr>
        <p:spPr>
          <a:xfrm>
            <a:off x="330437" y="1179320"/>
            <a:ext cx="11861563" cy="85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99A4F-DD1F-4868-92D0-931F4883376E}"/>
              </a:ext>
            </a:extLst>
          </p:cNvPr>
          <p:cNvSpPr/>
          <p:nvPr userDrawn="1"/>
        </p:nvSpPr>
        <p:spPr>
          <a:xfrm>
            <a:off x="-1" y="6390830"/>
            <a:ext cx="11861563" cy="85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C50B0-EBDD-4941-AFDC-248A697B00B0}"/>
              </a:ext>
            </a:extLst>
          </p:cNvPr>
          <p:cNvSpPr/>
          <p:nvPr userDrawn="1"/>
        </p:nvSpPr>
        <p:spPr>
          <a:xfrm>
            <a:off x="330436" y="6305372"/>
            <a:ext cx="11861563" cy="85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43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9.png"/><Relationship Id="rId9" Type="http://schemas.microsoft.com/office/2007/relationships/diagramDrawing" Target="../diagrams/drawing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microsoft.com/office/2007/relationships/diagramDrawing" Target="../diagrams/drawing23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36B98-9B2E-4EFC-88DF-EFC3B17662B1}"/>
              </a:ext>
            </a:extLst>
          </p:cNvPr>
          <p:cNvSpPr txBox="1"/>
          <p:nvPr/>
        </p:nvSpPr>
        <p:spPr>
          <a:xfrm>
            <a:off x="1052423" y="146649"/>
            <a:ext cx="10084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Browallia New" panose="020B0502040204020203" pitchFamily="34" charset="-34"/>
              </a:rPr>
              <a:t>Trabajo Final de Grado</a:t>
            </a:r>
          </a:p>
          <a:p>
            <a:pPr algn="ctr"/>
            <a:r>
              <a:rPr lang="es-ES" sz="3200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Browallia New" panose="020B0502040204020203" pitchFamily="34" charset="-34"/>
              </a:rPr>
              <a:t>Inteligencia Artificial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804F4-6866-47AD-9088-55D2B30EFEC4}"/>
              </a:ext>
            </a:extLst>
          </p:cNvPr>
          <p:cNvSpPr txBox="1"/>
          <p:nvPr/>
        </p:nvSpPr>
        <p:spPr>
          <a:xfrm>
            <a:off x="1410418" y="1975449"/>
            <a:ext cx="9368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Reducción de la dimensionalidad mediante métodos de selección de características en </a:t>
            </a:r>
            <a:r>
              <a:rPr lang="es-ES" sz="4000" i="1" dirty="0"/>
              <a:t>microarrays</a:t>
            </a:r>
            <a:r>
              <a:rPr lang="es-ES" sz="4000" dirty="0"/>
              <a:t> de ADN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C5DAE-DDFC-4657-86B4-35512C7751C1}"/>
              </a:ext>
            </a:extLst>
          </p:cNvPr>
          <p:cNvSpPr txBox="1"/>
          <p:nvPr/>
        </p:nvSpPr>
        <p:spPr>
          <a:xfrm>
            <a:off x="7723827" y="5657671"/>
            <a:ext cx="3167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Grado de Ingeniería Informática</a:t>
            </a:r>
          </a:p>
          <a:p>
            <a:pPr algn="r"/>
            <a:r>
              <a:rPr lang="es-ES" dirty="0"/>
              <a:t>Maseda Tarin, Miguel</a:t>
            </a:r>
          </a:p>
          <a:p>
            <a:pPr algn="r"/>
            <a:endParaRPr lang="es-ES" dirty="0"/>
          </a:p>
          <a:p>
            <a:pPr algn="r"/>
            <a:r>
              <a:rPr lang="es-ES" dirty="0"/>
              <a:t>10/01/2019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87F8-DDF4-4BCD-B9B1-E2EB5ED51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7" y="251346"/>
            <a:ext cx="1940943" cy="7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EE423-8EE2-448A-8732-3DB9CFA8F143}"/>
              </a:ext>
            </a:extLst>
          </p:cNvPr>
          <p:cNvSpPr txBox="1"/>
          <p:nvPr/>
        </p:nvSpPr>
        <p:spPr>
          <a:xfrm>
            <a:off x="334963" y="201504"/>
            <a:ext cx="5761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4. CONJUNTO DE DATOS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76A2D-D610-48DC-96E9-3E94B2312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80" y="2128525"/>
            <a:ext cx="2820208" cy="325937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40893F-2A30-4E0A-8D4D-2F4DABEFA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846961"/>
              </p:ext>
            </p:extLst>
          </p:nvPr>
        </p:nvGraphicFramePr>
        <p:xfrm>
          <a:off x="1030048" y="2396331"/>
          <a:ext cx="6487064" cy="206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18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B5627-319D-4304-A84F-69FB66BA255A}"/>
              </a:ext>
            </a:extLst>
          </p:cNvPr>
          <p:cNvSpPr txBox="1"/>
          <p:nvPr/>
        </p:nvSpPr>
        <p:spPr>
          <a:xfrm>
            <a:off x="334962" y="201504"/>
            <a:ext cx="635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5. METODOS DE VALIDACION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01C95A1-70D0-4FCD-875A-EF9AFC9A4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536579"/>
              </p:ext>
            </p:extLst>
          </p:nvPr>
        </p:nvGraphicFramePr>
        <p:xfrm>
          <a:off x="1791418" y="1764792"/>
          <a:ext cx="6487064" cy="390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04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AF484-6EBD-4E05-B342-A618ACEDEC1F}"/>
              </a:ext>
            </a:extLst>
          </p:cNvPr>
          <p:cNvSpPr txBox="1"/>
          <p:nvPr/>
        </p:nvSpPr>
        <p:spPr>
          <a:xfrm>
            <a:off x="334962" y="201504"/>
            <a:ext cx="635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6. METRICAS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089C0-BB12-48F0-98A9-04281C8A7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144111"/>
            <a:ext cx="2447925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036EC-5309-4EF0-96EC-BEA10B89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2" y="3486030"/>
            <a:ext cx="1104900" cy="742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12A0E-7AB6-4962-8573-98B6FB5DB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4894206"/>
            <a:ext cx="1143000" cy="771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30BA3C-F582-461B-B890-6D85891834A6}"/>
              </a:ext>
            </a:extLst>
          </p:cNvPr>
          <p:cNvSpPr txBox="1"/>
          <p:nvPr/>
        </p:nvSpPr>
        <p:spPr>
          <a:xfrm>
            <a:off x="8860620" y="3136397"/>
            <a:ext cx="196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TP = true positive</a:t>
            </a:r>
          </a:p>
          <a:p>
            <a:r>
              <a:rPr lang="es-ES" i="1" dirty="0"/>
              <a:t>TN = true </a:t>
            </a:r>
            <a:r>
              <a:rPr lang="es-ES" i="1" dirty="0" err="1"/>
              <a:t>negative</a:t>
            </a:r>
            <a:endParaRPr lang="es-ES" i="1" dirty="0"/>
          </a:p>
          <a:p>
            <a:r>
              <a:rPr lang="es-ES" i="1" dirty="0"/>
              <a:t>FP = false positive</a:t>
            </a:r>
          </a:p>
          <a:p>
            <a:r>
              <a:rPr lang="es-ES" i="1" dirty="0"/>
              <a:t>FN = false </a:t>
            </a:r>
            <a:r>
              <a:rPr lang="es-ES" i="1" dirty="0" err="1"/>
              <a:t>negative</a:t>
            </a:r>
            <a:endParaRPr lang="es-ES" i="1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5271613-8AF4-49C2-9B36-6790A0307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395955"/>
              </p:ext>
            </p:extLst>
          </p:nvPr>
        </p:nvGraphicFramePr>
        <p:xfrm>
          <a:off x="1471076" y="2183625"/>
          <a:ext cx="2950233" cy="339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54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89823-D75C-4577-B495-0F00C1F2726D}"/>
              </a:ext>
            </a:extLst>
          </p:cNvPr>
          <p:cNvSpPr txBox="1"/>
          <p:nvPr/>
        </p:nvSpPr>
        <p:spPr>
          <a:xfrm>
            <a:off x="334962" y="201504"/>
            <a:ext cx="635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7. </a:t>
            </a:r>
            <a:r>
              <a:rPr lang="es-ES" sz="4000" i="1" dirty="0"/>
              <a:t>f-score</a:t>
            </a:r>
            <a:endParaRPr lang="es-E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04073-1D25-462E-BE45-F449B769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94"/>
          <a:stretch/>
        </p:blipFill>
        <p:spPr>
          <a:xfrm>
            <a:off x="1043796" y="4165975"/>
            <a:ext cx="10118785" cy="216581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6BB0C1-27E7-4B0D-BEE1-3631A2CB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137169"/>
              </p:ext>
            </p:extLst>
          </p:nvPr>
        </p:nvGraphicFramePr>
        <p:xfrm>
          <a:off x="8489242" y="1456932"/>
          <a:ext cx="2840966" cy="204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D13675-0E06-4A3E-BA60-60D88DD4F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560735"/>
              </p:ext>
            </p:extLst>
          </p:nvPr>
        </p:nvGraphicFramePr>
        <p:xfrm>
          <a:off x="1127125" y="1583118"/>
          <a:ext cx="3297378" cy="190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7B87E6-1434-417A-80EE-78364FD17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944938"/>
              </p:ext>
            </p:extLst>
          </p:nvPr>
        </p:nvGraphicFramePr>
        <p:xfrm>
          <a:off x="4666892" y="1592264"/>
          <a:ext cx="3579961" cy="190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6919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CEF6BE-F6B9-4FD8-9039-E15E5C335981}"/>
              </a:ext>
            </a:extLst>
          </p:cNvPr>
          <p:cNvSpPr txBox="1"/>
          <p:nvPr/>
        </p:nvSpPr>
        <p:spPr>
          <a:xfrm>
            <a:off x="334962" y="201504"/>
            <a:ext cx="635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8. </a:t>
            </a:r>
            <a:r>
              <a:rPr lang="es-ES" sz="4000" i="1" dirty="0"/>
              <a:t>mRMR</a:t>
            </a:r>
            <a:endParaRPr lang="es-E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D0D74-EA7E-4AB9-B35F-C008349F1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0"/>
          <a:stretch/>
        </p:blipFill>
        <p:spPr>
          <a:xfrm>
            <a:off x="983411" y="4152899"/>
            <a:ext cx="10189414" cy="214438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8B368A-0E5F-433B-AE9A-1588849E2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124391"/>
              </p:ext>
            </p:extLst>
          </p:nvPr>
        </p:nvGraphicFramePr>
        <p:xfrm>
          <a:off x="8729932" y="1524598"/>
          <a:ext cx="2573546" cy="204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8A891A-454A-4D20-B301-702A8308C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713538"/>
              </p:ext>
            </p:extLst>
          </p:nvPr>
        </p:nvGraphicFramePr>
        <p:xfrm>
          <a:off x="1127125" y="1583118"/>
          <a:ext cx="3297378" cy="190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0B8C089-D813-4F3D-9E0C-6BFA2C49D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413991"/>
              </p:ext>
            </p:extLst>
          </p:nvPr>
        </p:nvGraphicFramePr>
        <p:xfrm>
          <a:off x="4666892" y="1592264"/>
          <a:ext cx="3579961" cy="190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6047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6E0CFD-6FDA-4D29-BABE-473E25D84BA1}"/>
              </a:ext>
            </a:extLst>
          </p:cNvPr>
          <p:cNvSpPr txBox="1"/>
          <p:nvPr/>
        </p:nvSpPr>
        <p:spPr>
          <a:xfrm>
            <a:off x="334962" y="201504"/>
            <a:ext cx="686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9. </a:t>
            </a:r>
            <a:r>
              <a:rPr lang="es-ES" sz="4000" i="1" dirty="0" err="1"/>
              <a:t>Sequential</a:t>
            </a:r>
            <a:r>
              <a:rPr lang="es-ES" sz="4000" i="1" dirty="0"/>
              <a:t> </a:t>
            </a:r>
            <a:r>
              <a:rPr lang="es-ES" sz="4000" i="1" dirty="0" err="1"/>
              <a:t>Foward</a:t>
            </a:r>
            <a:r>
              <a:rPr lang="es-ES" sz="4000" i="1" dirty="0"/>
              <a:t> Selection</a:t>
            </a:r>
            <a:endParaRPr lang="es-E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B390B-C1BB-4530-9813-4893E1077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2"/>
          <a:stretch/>
        </p:blipFill>
        <p:spPr>
          <a:xfrm>
            <a:off x="914400" y="4157932"/>
            <a:ext cx="10256808" cy="215660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AD1958-313D-4966-BCA2-B30F706E0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713200"/>
              </p:ext>
            </p:extLst>
          </p:nvPr>
        </p:nvGraphicFramePr>
        <p:xfrm>
          <a:off x="8494144" y="1456932"/>
          <a:ext cx="2677064" cy="204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B017C06-9CBA-4E07-87FC-2694D29B8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011272"/>
              </p:ext>
            </p:extLst>
          </p:nvPr>
        </p:nvGraphicFramePr>
        <p:xfrm>
          <a:off x="1127125" y="1583118"/>
          <a:ext cx="3297378" cy="190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60BF03C-45DF-4FD4-9963-35E927A8B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52779"/>
              </p:ext>
            </p:extLst>
          </p:nvPr>
        </p:nvGraphicFramePr>
        <p:xfrm>
          <a:off x="4666892" y="1592264"/>
          <a:ext cx="3579961" cy="190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6193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48D93-B3B3-47FD-ABA2-047375F8E0A4}"/>
              </a:ext>
            </a:extLst>
          </p:cNvPr>
          <p:cNvSpPr txBox="1"/>
          <p:nvPr/>
        </p:nvSpPr>
        <p:spPr>
          <a:xfrm>
            <a:off x="334962" y="201504"/>
            <a:ext cx="686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10. MÉTODO HÍBRIDO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D4C54-B1A6-45F1-B75A-01B0FA5DB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3"/>
          <a:stretch/>
        </p:blipFill>
        <p:spPr>
          <a:xfrm>
            <a:off x="1052422" y="4140679"/>
            <a:ext cx="10127411" cy="217385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0782EF-EAA2-49A3-A7DE-3BE56D4A5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195026"/>
              </p:ext>
            </p:extLst>
          </p:nvPr>
        </p:nvGraphicFramePr>
        <p:xfrm>
          <a:off x="8471140" y="1880559"/>
          <a:ext cx="2677064" cy="204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47BD10E-F7A3-46ED-ACA0-BD32FBA4D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548775"/>
              </p:ext>
            </p:extLst>
          </p:nvPr>
        </p:nvGraphicFramePr>
        <p:xfrm>
          <a:off x="1127126" y="1691463"/>
          <a:ext cx="2806520" cy="164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85B5932-E70D-4B80-913E-181EF8BA4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89968"/>
              </p:ext>
            </p:extLst>
          </p:nvPr>
        </p:nvGraphicFramePr>
        <p:xfrm>
          <a:off x="4045789" y="1592262"/>
          <a:ext cx="4201065" cy="190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1561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C7A74-BBB8-42B9-9E38-0B35BE812886}"/>
              </a:ext>
            </a:extLst>
          </p:cNvPr>
          <p:cNvSpPr txBox="1"/>
          <p:nvPr/>
        </p:nvSpPr>
        <p:spPr>
          <a:xfrm>
            <a:off x="334962" y="201504"/>
            <a:ext cx="686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11. CONCLUSIONES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A09AA6-C6D5-4FF7-973E-63936E820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18472"/>
              </p:ext>
            </p:extLst>
          </p:nvPr>
        </p:nvGraphicFramePr>
        <p:xfrm>
          <a:off x="2844800" y="4524056"/>
          <a:ext cx="650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926893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2663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833905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19442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Método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Atributos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Algoritmo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8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Filtro: </a:t>
                      </a:r>
                      <a:r>
                        <a:rPr lang="es-ES" i="1" dirty="0"/>
                        <a:t>f-score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KNN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98,57%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Híbrido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93,04%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5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Filtro: </a:t>
                      </a:r>
                      <a:r>
                        <a:rPr lang="es-ES" i="1" dirty="0"/>
                        <a:t>f-score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98,57%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80390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CC2C5EA-6DE4-4660-AB3F-89197FC92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5770"/>
              </p:ext>
            </p:extLst>
          </p:nvPr>
        </p:nvGraphicFramePr>
        <p:xfrm>
          <a:off x="1052423" y="1592264"/>
          <a:ext cx="9359659" cy="257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92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05110-9207-49D3-95CD-62C8E197224A}"/>
              </a:ext>
            </a:extLst>
          </p:cNvPr>
          <p:cNvSpPr txBox="1"/>
          <p:nvPr/>
        </p:nvSpPr>
        <p:spPr>
          <a:xfrm>
            <a:off x="334963" y="189781"/>
            <a:ext cx="4166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INDICE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006133-7EEC-4D42-AFEE-70459822A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883636"/>
              </p:ext>
            </p:extLst>
          </p:nvPr>
        </p:nvGraphicFramePr>
        <p:xfrm>
          <a:off x="1043796" y="1592263"/>
          <a:ext cx="9116204" cy="449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24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8A9C0-3B6C-4F48-9B0C-9B2FF78715F9}"/>
              </a:ext>
            </a:extLst>
          </p:cNvPr>
          <p:cNvSpPr txBox="1"/>
          <p:nvPr/>
        </p:nvSpPr>
        <p:spPr>
          <a:xfrm>
            <a:off x="334963" y="189781"/>
            <a:ext cx="4166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1. INTRODUCCIÓN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E07D84-30F2-476B-A8B7-BB17D59A3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110933"/>
              </p:ext>
            </p:extLst>
          </p:nvPr>
        </p:nvGraphicFramePr>
        <p:xfrm>
          <a:off x="1777041" y="1592264"/>
          <a:ext cx="8626415" cy="454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48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29D12-FA1E-46EF-9008-216FA36B9E91}"/>
              </a:ext>
            </a:extLst>
          </p:cNvPr>
          <p:cNvSpPr txBox="1"/>
          <p:nvPr/>
        </p:nvSpPr>
        <p:spPr>
          <a:xfrm>
            <a:off x="334963" y="201504"/>
            <a:ext cx="4166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1. INTRODUCCIÓN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ECD68-6AC8-4669-8D50-CA713ABC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65" y="2351182"/>
            <a:ext cx="4857750" cy="310515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EBD4157-158D-4C89-B9F3-2426F3578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973887"/>
              </p:ext>
            </p:extLst>
          </p:nvPr>
        </p:nvGraphicFramePr>
        <p:xfrm>
          <a:off x="1127125" y="2286000"/>
          <a:ext cx="4968875" cy="301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497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AFA0A-582D-4548-9B3B-E87343E52B5D}"/>
              </a:ext>
            </a:extLst>
          </p:cNvPr>
          <p:cNvSpPr txBox="1"/>
          <p:nvPr/>
        </p:nvSpPr>
        <p:spPr>
          <a:xfrm>
            <a:off x="334963" y="201504"/>
            <a:ext cx="756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2. SELECCIÓN DE CARACTERÍSTICAS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445FE-43E5-41C8-8EC5-FD7A804D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75" y="2164304"/>
            <a:ext cx="3869591" cy="301883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F3FECC0-268E-468D-992E-58AB9A2DC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38556"/>
              </p:ext>
            </p:extLst>
          </p:nvPr>
        </p:nvGraphicFramePr>
        <p:xfrm>
          <a:off x="1127125" y="1592262"/>
          <a:ext cx="4968875" cy="440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14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245E40-3C2A-4825-A942-663BE0543FC6}"/>
              </a:ext>
            </a:extLst>
          </p:cNvPr>
          <p:cNvSpPr txBox="1"/>
          <p:nvPr/>
        </p:nvSpPr>
        <p:spPr>
          <a:xfrm>
            <a:off x="334963" y="201504"/>
            <a:ext cx="756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2. SELECCIÓN DE CARACTERÍSTICAS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F467F4-53AB-4716-B694-646518BA6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043206"/>
              </p:ext>
            </p:extLst>
          </p:nvPr>
        </p:nvGraphicFramePr>
        <p:xfrm>
          <a:off x="1751163" y="1992702"/>
          <a:ext cx="3634596" cy="219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ECA4195-8359-44DB-9C04-E10C5D948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404079"/>
              </p:ext>
            </p:extLst>
          </p:nvPr>
        </p:nvGraphicFramePr>
        <p:xfrm>
          <a:off x="6096000" y="1992702"/>
          <a:ext cx="3634596" cy="219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503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6C7BF-D102-4FB8-B6EF-F663E61B01EA}"/>
              </a:ext>
            </a:extLst>
          </p:cNvPr>
          <p:cNvSpPr txBox="1"/>
          <p:nvPr/>
        </p:nvSpPr>
        <p:spPr>
          <a:xfrm>
            <a:off x="334963" y="201504"/>
            <a:ext cx="756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2. SELECCIÓN DE CARACTERÍSTICAS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1CE244-BD57-4F31-B264-BA04A5ED5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770" y="2086695"/>
            <a:ext cx="3799060" cy="26846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F96EDA3-43A9-4F8C-853B-C6E11E006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564739"/>
              </p:ext>
            </p:extLst>
          </p:nvPr>
        </p:nvGraphicFramePr>
        <p:xfrm>
          <a:off x="1191915" y="2086695"/>
          <a:ext cx="5847240" cy="35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840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2F12C8-2602-4446-9871-0B048F63C2F0}"/>
              </a:ext>
            </a:extLst>
          </p:cNvPr>
          <p:cNvSpPr txBox="1"/>
          <p:nvPr/>
        </p:nvSpPr>
        <p:spPr>
          <a:xfrm>
            <a:off x="334963" y="201504"/>
            <a:ext cx="756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2. SELECCIÓN DE CARACTERÍSTICAS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9F06E8-644C-4000-82F6-A294B22CC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644558"/>
              </p:ext>
            </p:extLst>
          </p:nvPr>
        </p:nvGraphicFramePr>
        <p:xfrm>
          <a:off x="1127125" y="1992702"/>
          <a:ext cx="9310837" cy="220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62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1C4379-4AF8-4B88-AEB3-FC19F7B59484}"/>
              </a:ext>
            </a:extLst>
          </p:cNvPr>
          <p:cNvSpPr txBox="1"/>
          <p:nvPr/>
        </p:nvSpPr>
        <p:spPr>
          <a:xfrm>
            <a:off x="334962" y="201504"/>
            <a:ext cx="1081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3. MÉTODOS DE SELECCIÓN DE CARACTERÍSTICAS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71C9DD-D1DA-45B7-BD92-02257E2F0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238689"/>
              </p:ext>
            </p:extLst>
          </p:nvPr>
        </p:nvGraphicFramePr>
        <p:xfrm>
          <a:off x="1046673" y="1592263"/>
          <a:ext cx="4294038" cy="23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98AC62D-3686-4BC8-97AD-2D2BB5400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884586"/>
              </p:ext>
            </p:extLst>
          </p:nvPr>
        </p:nvGraphicFramePr>
        <p:xfrm>
          <a:off x="1046673" y="4137872"/>
          <a:ext cx="4294038" cy="19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8DD5174-2513-43C8-A099-3EE3F69D9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29673"/>
              </p:ext>
            </p:extLst>
          </p:nvPr>
        </p:nvGraphicFramePr>
        <p:xfrm>
          <a:off x="6096000" y="1592264"/>
          <a:ext cx="5049327" cy="22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98DB608-D1D6-411C-81A7-22D74AAF8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572687"/>
              </p:ext>
            </p:extLst>
          </p:nvPr>
        </p:nvGraphicFramePr>
        <p:xfrm>
          <a:off x="6096000" y="4137873"/>
          <a:ext cx="5049327" cy="19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9682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829</Words>
  <Application>Microsoft Office PowerPoint</Application>
  <PresentationFormat>Widescreen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Source Sans Pro SemiBold</vt:lpstr>
      <vt:lpstr>Office Theme</vt:lpstr>
      <vt:lpstr>Storyboard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Maseda</dc:creator>
  <cp:lastModifiedBy>Miguel Maseda</cp:lastModifiedBy>
  <cp:revision>24</cp:revision>
  <dcterms:created xsi:type="dcterms:W3CDTF">2019-01-10T17:25:51Z</dcterms:created>
  <dcterms:modified xsi:type="dcterms:W3CDTF">2019-01-10T21:49:51Z</dcterms:modified>
</cp:coreProperties>
</file>