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539D"/>
    <a:srgbClr val="FF4D59"/>
    <a:srgbClr val="FFD54F"/>
    <a:srgbClr val="7FD4CE"/>
    <a:srgbClr val="340352"/>
    <a:srgbClr val="340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343" autoAdjust="0"/>
  </p:normalViewPr>
  <p:slideViewPr>
    <p:cSldViewPr snapToGrid="0">
      <p:cViewPr>
        <p:scale>
          <a:sx n="60" d="100"/>
          <a:sy n="60" d="100"/>
        </p:scale>
        <p:origin x="-2502" y="-11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284C12-2E61-4B6F-BBCF-2FD06477906C}" type="doc">
      <dgm:prSet loTypeId="urn:microsoft.com/office/officeart/2008/layout/RadialCluster" loCatId="cycl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E973BDC-A024-4125-B977-F1337A07F2F4}">
      <dgm:prSet phldrT="[Texto]"/>
      <dgm:spPr>
        <a:solidFill>
          <a:srgbClr val="7FD4CE"/>
        </a:solidFill>
      </dgm:spPr>
      <dgm:t>
        <a:bodyPr/>
        <a:lstStyle/>
        <a:p>
          <a:r>
            <a:rPr lang="es-ES" b="1" dirty="0" smtClean="0"/>
            <a:t>Experiencia integral</a:t>
          </a:r>
          <a:endParaRPr lang="es-ES" b="1" dirty="0"/>
        </a:p>
      </dgm:t>
    </dgm:pt>
    <dgm:pt modelId="{1A632E08-9023-4501-891F-140A38D864B5}" type="parTrans" cxnId="{08EC7D8E-9ED4-41B7-B103-4753291741C6}">
      <dgm:prSet/>
      <dgm:spPr/>
      <dgm:t>
        <a:bodyPr/>
        <a:lstStyle/>
        <a:p>
          <a:endParaRPr lang="es-ES"/>
        </a:p>
      </dgm:t>
    </dgm:pt>
    <dgm:pt modelId="{FC2855A3-7373-40CF-9ECE-908460D0CFA0}" type="sibTrans" cxnId="{08EC7D8E-9ED4-41B7-B103-4753291741C6}">
      <dgm:prSet/>
      <dgm:spPr/>
      <dgm:t>
        <a:bodyPr/>
        <a:lstStyle/>
        <a:p>
          <a:endParaRPr lang="es-ES"/>
        </a:p>
      </dgm:t>
    </dgm:pt>
    <dgm:pt modelId="{A1ABC739-1597-438A-AF4E-6BB3BAF6C4DB}">
      <dgm:prSet phldrT="[Texto]" custT="1"/>
      <dgm:spPr>
        <a:solidFill>
          <a:srgbClr val="340352"/>
        </a:solidFill>
      </dgm:spPr>
      <dgm:t>
        <a:bodyPr/>
        <a:lstStyle/>
        <a:p>
          <a:r>
            <a:rPr lang="es-ES" sz="1800" dirty="0" smtClean="0"/>
            <a:t>Elementos multimedia</a:t>
          </a:r>
          <a:endParaRPr lang="es-ES" sz="1800" dirty="0"/>
        </a:p>
      </dgm:t>
    </dgm:pt>
    <dgm:pt modelId="{0661E52D-9C17-47DD-9AE3-C217311DBAE2}" type="parTrans" cxnId="{CF1D6809-07B1-426E-97A3-F724AC8E7644}">
      <dgm:prSet/>
      <dgm:spPr/>
      <dgm:t>
        <a:bodyPr/>
        <a:lstStyle/>
        <a:p>
          <a:endParaRPr lang="es-ES"/>
        </a:p>
      </dgm:t>
    </dgm:pt>
    <dgm:pt modelId="{BA843B3F-E51B-4426-B969-8F880EB39416}" type="sibTrans" cxnId="{CF1D6809-07B1-426E-97A3-F724AC8E7644}">
      <dgm:prSet/>
      <dgm:spPr/>
      <dgm:t>
        <a:bodyPr/>
        <a:lstStyle/>
        <a:p>
          <a:endParaRPr lang="es-ES"/>
        </a:p>
      </dgm:t>
    </dgm:pt>
    <dgm:pt modelId="{50F8A5AC-B3C0-47EC-9FCF-090A411F2ABA}">
      <dgm:prSet phldrT="[Texto]" custT="1"/>
      <dgm:spPr>
        <a:solidFill>
          <a:srgbClr val="340352"/>
        </a:solidFill>
      </dgm:spPr>
      <dgm:t>
        <a:bodyPr/>
        <a:lstStyle/>
        <a:p>
          <a:r>
            <a:rPr lang="es-ES" sz="1800" dirty="0" smtClean="0"/>
            <a:t>Navegación intuitiva</a:t>
          </a:r>
          <a:endParaRPr lang="es-ES" sz="1800" dirty="0"/>
        </a:p>
      </dgm:t>
    </dgm:pt>
    <dgm:pt modelId="{CC12FB68-2516-4BE6-A709-140F7DC2247D}" type="parTrans" cxnId="{D2FEFE93-8279-44B5-AB15-347B951D66AB}">
      <dgm:prSet/>
      <dgm:spPr/>
      <dgm:t>
        <a:bodyPr/>
        <a:lstStyle/>
        <a:p>
          <a:endParaRPr lang="es-ES"/>
        </a:p>
      </dgm:t>
    </dgm:pt>
    <dgm:pt modelId="{88A7D2EB-8E6C-476C-A37E-E1813FA1E6A8}" type="sibTrans" cxnId="{D2FEFE93-8279-44B5-AB15-347B951D66AB}">
      <dgm:prSet/>
      <dgm:spPr/>
      <dgm:t>
        <a:bodyPr/>
        <a:lstStyle/>
        <a:p>
          <a:endParaRPr lang="es-ES"/>
        </a:p>
      </dgm:t>
    </dgm:pt>
    <dgm:pt modelId="{CE31A29B-6C57-42AA-87E4-E759C7DAB04D}">
      <dgm:prSet phldrT="[Texto]" custT="1"/>
      <dgm:spPr>
        <a:solidFill>
          <a:srgbClr val="340352"/>
        </a:solidFill>
      </dgm:spPr>
      <dgm:t>
        <a:bodyPr/>
        <a:lstStyle/>
        <a:p>
          <a:r>
            <a:rPr lang="es-ES" sz="1800" dirty="0" smtClean="0"/>
            <a:t>Catálogo de títulos</a:t>
          </a:r>
          <a:endParaRPr lang="es-ES" sz="1800" dirty="0"/>
        </a:p>
      </dgm:t>
    </dgm:pt>
    <dgm:pt modelId="{4E3C5B36-BC12-40DF-9981-4F1C00EF4AFF}" type="parTrans" cxnId="{67EC8B7E-16E5-415C-845B-7FD6DAD29389}">
      <dgm:prSet/>
      <dgm:spPr/>
      <dgm:t>
        <a:bodyPr/>
        <a:lstStyle/>
        <a:p>
          <a:endParaRPr lang="es-ES"/>
        </a:p>
      </dgm:t>
    </dgm:pt>
    <dgm:pt modelId="{C80D0D95-9EC6-48C7-A996-01F2E2D66B6D}" type="sibTrans" cxnId="{67EC8B7E-16E5-415C-845B-7FD6DAD29389}">
      <dgm:prSet/>
      <dgm:spPr/>
      <dgm:t>
        <a:bodyPr/>
        <a:lstStyle/>
        <a:p>
          <a:endParaRPr lang="es-ES"/>
        </a:p>
      </dgm:t>
    </dgm:pt>
    <dgm:pt modelId="{8F4E9854-C9C0-43C0-809E-0F1C19341A55}">
      <dgm:prSet phldrT="[Texto]" custT="1"/>
      <dgm:spPr>
        <a:solidFill>
          <a:srgbClr val="340352"/>
        </a:solidFill>
      </dgm:spPr>
      <dgm:t>
        <a:bodyPr/>
        <a:lstStyle/>
        <a:p>
          <a:r>
            <a:rPr lang="es-ES" sz="1800" dirty="0" smtClean="0"/>
            <a:t>Reproducción al instante</a:t>
          </a:r>
          <a:endParaRPr lang="es-ES" sz="1800" dirty="0"/>
        </a:p>
      </dgm:t>
    </dgm:pt>
    <dgm:pt modelId="{8386BEF9-A343-4615-B081-CAFB801EA49C}" type="parTrans" cxnId="{3EAEC8B2-6B79-4100-8CE4-7B79421CA3B4}">
      <dgm:prSet/>
      <dgm:spPr/>
      <dgm:t>
        <a:bodyPr/>
        <a:lstStyle/>
        <a:p>
          <a:endParaRPr lang="es-ES"/>
        </a:p>
      </dgm:t>
    </dgm:pt>
    <dgm:pt modelId="{E5D7F5BA-7A9B-4BEF-9C7B-1B68F7F2EF2D}" type="sibTrans" cxnId="{3EAEC8B2-6B79-4100-8CE4-7B79421CA3B4}">
      <dgm:prSet/>
      <dgm:spPr/>
      <dgm:t>
        <a:bodyPr/>
        <a:lstStyle/>
        <a:p>
          <a:endParaRPr lang="es-ES"/>
        </a:p>
      </dgm:t>
    </dgm:pt>
    <dgm:pt modelId="{51C9BBA0-47BB-42CE-89A1-4F16B2826B3C}" type="pres">
      <dgm:prSet presAssocID="{95284C12-2E61-4B6F-BBCF-2FD06477906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s-CO"/>
        </a:p>
      </dgm:t>
    </dgm:pt>
    <dgm:pt modelId="{BCF5DE82-9380-4161-BA84-336112238928}" type="pres">
      <dgm:prSet presAssocID="{5E973BDC-A024-4125-B977-F1337A07F2F4}" presName="singleCycle" presStyleCnt="0"/>
      <dgm:spPr/>
    </dgm:pt>
    <dgm:pt modelId="{45EBA549-5773-49DA-B914-A0BC24F86AB4}" type="pres">
      <dgm:prSet presAssocID="{5E973BDC-A024-4125-B977-F1337A07F2F4}" presName="singleCenter" presStyleLbl="node1" presStyleIdx="0" presStyleCnt="5">
        <dgm:presLayoutVars>
          <dgm:chMax val="7"/>
          <dgm:chPref val="7"/>
        </dgm:presLayoutVars>
      </dgm:prSet>
      <dgm:spPr/>
      <dgm:t>
        <a:bodyPr/>
        <a:lstStyle/>
        <a:p>
          <a:endParaRPr lang="es-CO"/>
        </a:p>
      </dgm:t>
    </dgm:pt>
    <dgm:pt modelId="{529B4C08-FE21-431A-B9B7-6C7933446D2A}" type="pres">
      <dgm:prSet presAssocID="{0661E52D-9C17-47DD-9AE3-C217311DBAE2}" presName="Name56" presStyleLbl="parChTrans1D2" presStyleIdx="0" presStyleCnt="4"/>
      <dgm:spPr/>
      <dgm:t>
        <a:bodyPr/>
        <a:lstStyle/>
        <a:p>
          <a:endParaRPr lang="es-CO"/>
        </a:p>
      </dgm:t>
    </dgm:pt>
    <dgm:pt modelId="{02509245-D2B1-4363-9F84-41743A908BDE}" type="pres">
      <dgm:prSet presAssocID="{A1ABC739-1597-438A-AF4E-6BB3BAF6C4DB}" presName="text0" presStyleLbl="node1" presStyleIdx="1" presStyleCnt="5" custScaleX="180379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E2BA007-7F27-45D1-97D3-4E4A57EF17FC}" type="pres">
      <dgm:prSet presAssocID="{CC12FB68-2516-4BE6-A709-140F7DC2247D}" presName="Name56" presStyleLbl="parChTrans1D2" presStyleIdx="1" presStyleCnt="4"/>
      <dgm:spPr/>
      <dgm:t>
        <a:bodyPr/>
        <a:lstStyle/>
        <a:p>
          <a:endParaRPr lang="es-CO"/>
        </a:p>
      </dgm:t>
    </dgm:pt>
    <dgm:pt modelId="{5C9CACEA-DE57-46C2-9D27-9325FA15FF91}" type="pres">
      <dgm:prSet presAssocID="{50F8A5AC-B3C0-47EC-9FCF-090A411F2ABA}" presName="text0" presStyleLbl="node1" presStyleIdx="2" presStyleCnt="5" custScaleX="180379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6CF9C8E-69DF-41F1-A714-5F98757AF059}" type="pres">
      <dgm:prSet presAssocID="{4E3C5B36-BC12-40DF-9981-4F1C00EF4AFF}" presName="Name56" presStyleLbl="parChTrans1D2" presStyleIdx="2" presStyleCnt="4"/>
      <dgm:spPr/>
      <dgm:t>
        <a:bodyPr/>
        <a:lstStyle/>
        <a:p>
          <a:endParaRPr lang="es-CO"/>
        </a:p>
      </dgm:t>
    </dgm:pt>
    <dgm:pt modelId="{5EB4BCF8-7572-41CD-9EF1-5998B5FF8CFB}" type="pres">
      <dgm:prSet presAssocID="{CE31A29B-6C57-42AA-87E4-E759C7DAB04D}" presName="text0" presStyleLbl="node1" presStyleIdx="3" presStyleCnt="5" custScaleX="180379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E66EAA4-E74C-4B19-A077-E3F9A97F7DC1}" type="pres">
      <dgm:prSet presAssocID="{8386BEF9-A343-4615-B081-CAFB801EA49C}" presName="Name56" presStyleLbl="parChTrans1D2" presStyleIdx="3" presStyleCnt="4"/>
      <dgm:spPr/>
      <dgm:t>
        <a:bodyPr/>
        <a:lstStyle/>
        <a:p>
          <a:endParaRPr lang="es-CO"/>
        </a:p>
      </dgm:t>
    </dgm:pt>
    <dgm:pt modelId="{D99A7ACA-034A-41A1-A834-C87EDF1EE340}" type="pres">
      <dgm:prSet presAssocID="{8F4E9854-C9C0-43C0-809E-0F1C19341A55}" presName="text0" presStyleLbl="node1" presStyleIdx="4" presStyleCnt="5" custScaleX="180379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08EC7D8E-9ED4-41B7-B103-4753291741C6}" srcId="{95284C12-2E61-4B6F-BBCF-2FD06477906C}" destId="{5E973BDC-A024-4125-B977-F1337A07F2F4}" srcOrd="0" destOrd="0" parTransId="{1A632E08-9023-4501-891F-140A38D864B5}" sibTransId="{FC2855A3-7373-40CF-9ECE-908460D0CFA0}"/>
    <dgm:cxn modelId="{EF6E7F37-5FF5-4649-9B59-70A4BF6F0996}" type="presOf" srcId="{8386BEF9-A343-4615-B081-CAFB801EA49C}" destId="{DE66EAA4-E74C-4B19-A077-E3F9A97F7DC1}" srcOrd="0" destOrd="0" presId="urn:microsoft.com/office/officeart/2008/layout/RadialCluster"/>
    <dgm:cxn modelId="{DF0D8B7C-9D65-4535-A528-94B03A976D1C}" type="presOf" srcId="{0661E52D-9C17-47DD-9AE3-C217311DBAE2}" destId="{529B4C08-FE21-431A-B9B7-6C7933446D2A}" srcOrd="0" destOrd="0" presId="urn:microsoft.com/office/officeart/2008/layout/RadialCluster"/>
    <dgm:cxn modelId="{E8B93697-F28C-48A1-AEFF-140B94254517}" type="presOf" srcId="{50F8A5AC-B3C0-47EC-9FCF-090A411F2ABA}" destId="{5C9CACEA-DE57-46C2-9D27-9325FA15FF91}" srcOrd="0" destOrd="0" presId="urn:microsoft.com/office/officeart/2008/layout/RadialCluster"/>
    <dgm:cxn modelId="{D2FEFE93-8279-44B5-AB15-347B951D66AB}" srcId="{5E973BDC-A024-4125-B977-F1337A07F2F4}" destId="{50F8A5AC-B3C0-47EC-9FCF-090A411F2ABA}" srcOrd="1" destOrd="0" parTransId="{CC12FB68-2516-4BE6-A709-140F7DC2247D}" sibTransId="{88A7D2EB-8E6C-476C-A37E-E1813FA1E6A8}"/>
    <dgm:cxn modelId="{88ED02DD-037A-45C6-9A04-4CFA3ADCF68D}" type="presOf" srcId="{5E973BDC-A024-4125-B977-F1337A07F2F4}" destId="{45EBA549-5773-49DA-B914-A0BC24F86AB4}" srcOrd="0" destOrd="0" presId="urn:microsoft.com/office/officeart/2008/layout/RadialCluster"/>
    <dgm:cxn modelId="{2225114E-6D04-4008-8D74-B57C02A1051C}" type="presOf" srcId="{CC12FB68-2516-4BE6-A709-140F7DC2247D}" destId="{BE2BA007-7F27-45D1-97D3-4E4A57EF17FC}" srcOrd="0" destOrd="0" presId="urn:microsoft.com/office/officeart/2008/layout/RadialCluster"/>
    <dgm:cxn modelId="{7B78D539-61C1-42F5-9CF6-ADC482AC341A}" type="presOf" srcId="{95284C12-2E61-4B6F-BBCF-2FD06477906C}" destId="{51C9BBA0-47BB-42CE-89A1-4F16B2826B3C}" srcOrd="0" destOrd="0" presId="urn:microsoft.com/office/officeart/2008/layout/RadialCluster"/>
    <dgm:cxn modelId="{3EAEC8B2-6B79-4100-8CE4-7B79421CA3B4}" srcId="{5E973BDC-A024-4125-B977-F1337A07F2F4}" destId="{8F4E9854-C9C0-43C0-809E-0F1C19341A55}" srcOrd="3" destOrd="0" parTransId="{8386BEF9-A343-4615-B081-CAFB801EA49C}" sibTransId="{E5D7F5BA-7A9B-4BEF-9C7B-1B68F7F2EF2D}"/>
    <dgm:cxn modelId="{5DDBFFB1-0DE8-4E5A-BA81-96C3AC29280F}" type="presOf" srcId="{8F4E9854-C9C0-43C0-809E-0F1C19341A55}" destId="{D99A7ACA-034A-41A1-A834-C87EDF1EE340}" srcOrd="0" destOrd="0" presId="urn:microsoft.com/office/officeart/2008/layout/RadialCluster"/>
    <dgm:cxn modelId="{CF1D6809-07B1-426E-97A3-F724AC8E7644}" srcId="{5E973BDC-A024-4125-B977-F1337A07F2F4}" destId="{A1ABC739-1597-438A-AF4E-6BB3BAF6C4DB}" srcOrd="0" destOrd="0" parTransId="{0661E52D-9C17-47DD-9AE3-C217311DBAE2}" sibTransId="{BA843B3F-E51B-4426-B969-8F880EB39416}"/>
    <dgm:cxn modelId="{FD3E9643-058B-43D9-83D1-0325D39C774E}" type="presOf" srcId="{CE31A29B-6C57-42AA-87E4-E759C7DAB04D}" destId="{5EB4BCF8-7572-41CD-9EF1-5998B5FF8CFB}" srcOrd="0" destOrd="0" presId="urn:microsoft.com/office/officeart/2008/layout/RadialCluster"/>
    <dgm:cxn modelId="{67EC8B7E-16E5-415C-845B-7FD6DAD29389}" srcId="{5E973BDC-A024-4125-B977-F1337A07F2F4}" destId="{CE31A29B-6C57-42AA-87E4-E759C7DAB04D}" srcOrd="2" destOrd="0" parTransId="{4E3C5B36-BC12-40DF-9981-4F1C00EF4AFF}" sibTransId="{C80D0D95-9EC6-48C7-A996-01F2E2D66B6D}"/>
    <dgm:cxn modelId="{3C42AA0C-2329-43B9-AA7F-74D0C2F707C2}" type="presOf" srcId="{A1ABC739-1597-438A-AF4E-6BB3BAF6C4DB}" destId="{02509245-D2B1-4363-9F84-41743A908BDE}" srcOrd="0" destOrd="0" presId="urn:microsoft.com/office/officeart/2008/layout/RadialCluster"/>
    <dgm:cxn modelId="{3D39A353-4BEA-4ED4-B772-54F11D72DF50}" type="presOf" srcId="{4E3C5B36-BC12-40DF-9981-4F1C00EF4AFF}" destId="{26CF9C8E-69DF-41F1-A714-5F98757AF059}" srcOrd="0" destOrd="0" presId="urn:microsoft.com/office/officeart/2008/layout/RadialCluster"/>
    <dgm:cxn modelId="{56BEC762-4E63-454F-A550-D28AA1FAB8D1}" type="presParOf" srcId="{51C9BBA0-47BB-42CE-89A1-4F16B2826B3C}" destId="{BCF5DE82-9380-4161-BA84-336112238928}" srcOrd="0" destOrd="0" presId="urn:microsoft.com/office/officeart/2008/layout/RadialCluster"/>
    <dgm:cxn modelId="{B0980B8E-F053-4CE3-B90A-F3BDA9B603E6}" type="presParOf" srcId="{BCF5DE82-9380-4161-BA84-336112238928}" destId="{45EBA549-5773-49DA-B914-A0BC24F86AB4}" srcOrd="0" destOrd="0" presId="urn:microsoft.com/office/officeart/2008/layout/RadialCluster"/>
    <dgm:cxn modelId="{986673C6-AAAB-44A2-9118-B45D3C901F70}" type="presParOf" srcId="{BCF5DE82-9380-4161-BA84-336112238928}" destId="{529B4C08-FE21-431A-B9B7-6C7933446D2A}" srcOrd="1" destOrd="0" presId="urn:microsoft.com/office/officeart/2008/layout/RadialCluster"/>
    <dgm:cxn modelId="{643B4120-BC91-40CA-97D8-1E13FD3B64C8}" type="presParOf" srcId="{BCF5DE82-9380-4161-BA84-336112238928}" destId="{02509245-D2B1-4363-9F84-41743A908BDE}" srcOrd="2" destOrd="0" presId="urn:microsoft.com/office/officeart/2008/layout/RadialCluster"/>
    <dgm:cxn modelId="{1C3292BC-CD52-47C3-94AF-B060EE3B18A3}" type="presParOf" srcId="{BCF5DE82-9380-4161-BA84-336112238928}" destId="{BE2BA007-7F27-45D1-97D3-4E4A57EF17FC}" srcOrd="3" destOrd="0" presId="urn:microsoft.com/office/officeart/2008/layout/RadialCluster"/>
    <dgm:cxn modelId="{AA758B6E-5862-4484-BC1F-5FA11730DE87}" type="presParOf" srcId="{BCF5DE82-9380-4161-BA84-336112238928}" destId="{5C9CACEA-DE57-46C2-9D27-9325FA15FF91}" srcOrd="4" destOrd="0" presId="urn:microsoft.com/office/officeart/2008/layout/RadialCluster"/>
    <dgm:cxn modelId="{13651BC1-C836-4358-AFDA-A14F5460597B}" type="presParOf" srcId="{BCF5DE82-9380-4161-BA84-336112238928}" destId="{26CF9C8E-69DF-41F1-A714-5F98757AF059}" srcOrd="5" destOrd="0" presId="urn:microsoft.com/office/officeart/2008/layout/RadialCluster"/>
    <dgm:cxn modelId="{00E5FFFC-BCC7-48C4-AC4B-A1A1190243EE}" type="presParOf" srcId="{BCF5DE82-9380-4161-BA84-336112238928}" destId="{5EB4BCF8-7572-41CD-9EF1-5998B5FF8CFB}" srcOrd="6" destOrd="0" presId="urn:microsoft.com/office/officeart/2008/layout/RadialCluster"/>
    <dgm:cxn modelId="{3EF83D24-010D-4830-B2E5-F0C7BB4D05A1}" type="presParOf" srcId="{BCF5DE82-9380-4161-BA84-336112238928}" destId="{DE66EAA4-E74C-4B19-A077-E3F9A97F7DC1}" srcOrd="7" destOrd="0" presId="urn:microsoft.com/office/officeart/2008/layout/RadialCluster"/>
    <dgm:cxn modelId="{EEB8E0C4-943B-41CB-BAAB-CD3CF088DA2C}" type="presParOf" srcId="{BCF5DE82-9380-4161-BA84-336112238928}" destId="{D99A7ACA-034A-41A1-A834-C87EDF1EE340}" srcOrd="8" destOrd="0" presId="urn:microsoft.com/office/officeart/2008/layout/RadialCluster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FCF967-2F95-400E-870E-C68BCD8161D3}" type="doc">
      <dgm:prSet loTypeId="urn:microsoft.com/office/officeart/2005/8/layout/defaul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019DB61-285D-4459-BB5F-C629A8F73F3B}">
      <dgm:prSet phldrT="[Texto]"/>
      <dgm:spPr>
        <a:solidFill>
          <a:srgbClr val="7FD4CE"/>
        </a:solidFill>
      </dgm:spPr>
      <dgm:t>
        <a:bodyPr/>
        <a:lstStyle/>
        <a:p>
          <a:r>
            <a:rPr lang="es-CO" dirty="0" smtClean="0"/>
            <a:t>Interacción persona-ordenador</a:t>
          </a:r>
          <a:endParaRPr lang="es-ES" dirty="0"/>
        </a:p>
      </dgm:t>
    </dgm:pt>
    <dgm:pt modelId="{A04FD379-B182-48AE-9858-A053B0ADC59A}" type="parTrans" cxnId="{A40D59E7-1AD2-4D5E-8A79-3E123F84FBA9}">
      <dgm:prSet/>
      <dgm:spPr/>
      <dgm:t>
        <a:bodyPr/>
        <a:lstStyle/>
        <a:p>
          <a:endParaRPr lang="es-ES"/>
        </a:p>
      </dgm:t>
    </dgm:pt>
    <dgm:pt modelId="{8241FC84-A92A-47AC-9DA0-C44AC476389F}" type="sibTrans" cxnId="{A40D59E7-1AD2-4D5E-8A79-3E123F84FBA9}">
      <dgm:prSet/>
      <dgm:spPr/>
      <dgm:t>
        <a:bodyPr/>
        <a:lstStyle/>
        <a:p>
          <a:endParaRPr lang="es-ES"/>
        </a:p>
      </dgm:t>
    </dgm:pt>
    <dgm:pt modelId="{4C6EEEF3-F162-46AE-94F5-F1964A2DEA9A}">
      <dgm:prSet phldrT="[Texto]"/>
      <dgm:spPr>
        <a:solidFill>
          <a:srgbClr val="7FD4CE"/>
        </a:solidFill>
      </dgm:spPr>
      <dgm:t>
        <a:bodyPr/>
        <a:lstStyle/>
        <a:p>
          <a:r>
            <a:rPr lang="es-ES" dirty="0" smtClean="0"/>
            <a:t>Usabilidad</a:t>
          </a:r>
          <a:endParaRPr lang="es-ES" dirty="0"/>
        </a:p>
      </dgm:t>
    </dgm:pt>
    <dgm:pt modelId="{6229C541-1524-4C50-8EB4-314CDFF9C541}" type="parTrans" cxnId="{EF730254-57D1-4797-8CC2-2D6641B42C66}">
      <dgm:prSet/>
      <dgm:spPr/>
      <dgm:t>
        <a:bodyPr/>
        <a:lstStyle/>
        <a:p>
          <a:endParaRPr lang="es-ES"/>
        </a:p>
      </dgm:t>
    </dgm:pt>
    <dgm:pt modelId="{76688414-36CE-4E67-9C61-6566D8F149C0}" type="sibTrans" cxnId="{EF730254-57D1-4797-8CC2-2D6641B42C66}">
      <dgm:prSet/>
      <dgm:spPr/>
      <dgm:t>
        <a:bodyPr/>
        <a:lstStyle/>
        <a:p>
          <a:endParaRPr lang="es-ES"/>
        </a:p>
      </dgm:t>
    </dgm:pt>
    <dgm:pt modelId="{ACD48E2D-7526-418A-BB1C-5868C9D5EABC}">
      <dgm:prSet phldrT="[Texto]"/>
      <dgm:spPr>
        <a:solidFill>
          <a:srgbClr val="7FD4CE"/>
        </a:solidFill>
      </dgm:spPr>
      <dgm:t>
        <a:bodyPr/>
        <a:lstStyle/>
        <a:p>
          <a:r>
            <a:rPr lang="es-CO" dirty="0" smtClean="0"/>
            <a:t>Interfaz de usuario</a:t>
          </a:r>
          <a:endParaRPr lang="es-ES" dirty="0"/>
        </a:p>
      </dgm:t>
    </dgm:pt>
    <dgm:pt modelId="{60E45617-EB05-451B-85D1-12EB7463F3DE}" type="parTrans" cxnId="{D457996D-462D-4F90-9293-9CFCF9BC64E1}">
      <dgm:prSet/>
      <dgm:spPr/>
      <dgm:t>
        <a:bodyPr/>
        <a:lstStyle/>
        <a:p>
          <a:endParaRPr lang="es-ES"/>
        </a:p>
      </dgm:t>
    </dgm:pt>
    <dgm:pt modelId="{3A7DC810-F085-405A-B1E5-78C939B92C44}" type="sibTrans" cxnId="{D457996D-462D-4F90-9293-9CFCF9BC64E1}">
      <dgm:prSet/>
      <dgm:spPr/>
      <dgm:t>
        <a:bodyPr/>
        <a:lstStyle/>
        <a:p>
          <a:endParaRPr lang="es-ES"/>
        </a:p>
      </dgm:t>
    </dgm:pt>
    <dgm:pt modelId="{0D076A95-C309-4902-80F2-89457A66F1ED}">
      <dgm:prSet phldrT="[Texto]"/>
      <dgm:spPr>
        <a:solidFill>
          <a:srgbClr val="7FD4CE"/>
        </a:solidFill>
      </dgm:spPr>
      <dgm:t>
        <a:bodyPr/>
        <a:lstStyle/>
        <a:p>
          <a:r>
            <a:rPr lang="es-ES" dirty="0" smtClean="0"/>
            <a:t>Patrones de diseño y navegación</a:t>
          </a:r>
          <a:endParaRPr lang="es-ES" dirty="0"/>
        </a:p>
      </dgm:t>
    </dgm:pt>
    <dgm:pt modelId="{054AD383-C94E-429E-B589-B3E9550FCB08}" type="parTrans" cxnId="{A0EC800A-D3AD-43C3-9AAE-76592C56E054}">
      <dgm:prSet/>
      <dgm:spPr/>
      <dgm:t>
        <a:bodyPr/>
        <a:lstStyle/>
        <a:p>
          <a:endParaRPr lang="es-ES"/>
        </a:p>
      </dgm:t>
    </dgm:pt>
    <dgm:pt modelId="{7008B99B-41FB-439B-A0FA-A0D6F4DDCF9E}" type="sibTrans" cxnId="{A0EC800A-D3AD-43C3-9AAE-76592C56E054}">
      <dgm:prSet/>
      <dgm:spPr/>
      <dgm:t>
        <a:bodyPr/>
        <a:lstStyle/>
        <a:p>
          <a:endParaRPr lang="es-ES"/>
        </a:p>
      </dgm:t>
    </dgm:pt>
    <dgm:pt modelId="{2DF05977-EEC5-47BF-91DF-C6078BD7C87A}" type="pres">
      <dgm:prSet presAssocID="{82FCF967-2F95-400E-870E-C68BCD8161D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0CAE8831-19EB-46CD-A3F3-4EBE1DD59B48}" type="pres">
      <dgm:prSet presAssocID="{C019DB61-285D-4459-BB5F-C629A8F73F3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C842513-19C6-46E2-8A56-6654EF697280}" type="pres">
      <dgm:prSet presAssocID="{8241FC84-A92A-47AC-9DA0-C44AC476389F}" presName="sibTrans" presStyleCnt="0"/>
      <dgm:spPr/>
    </dgm:pt>
    <dgm:pt modelId="{96F21211-BA80-45E6-AF8A-A89D5FFD632B}" type="pres">
      <dgm:prSet presAssocID="{4C6EEEF3-F162-46AE-94F5-F1964A2DEA9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D67A79B-466C-4EDC-89EB-A2461E22394D}" type="pres">
      <dgm:prSet presAssocID="{76688414-36CE-4E67-9C61-6566D8F149C0}" presName="sibTrans" presStyleCnt="0"/>
      <dgm:spPr/>
    </dgm:pt>
    <dgm:pt modelId="{17193907-9BC6-4A09-9261-996FBA30D0F5}" type="pres">
      <dgm:prSet presAssocID="{ACD48E2D-7526-418A-BB1C-5868C9D5EAB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1B87013-064D-45EF-914C-9316E784F735}" type="pres">
      <dgm:prSet presAssocID="{3A7DC810-F085-405A-B1E5-78C939B92C44}" presName="sibTrans" presStyleCnt="0"/>
      <dgm:spPr/>
    </dgm:pt>
    <dgm:pt modelId="{3888775C-D441-4A25-930C-9C32DD396200}" type="pres">
      <dgm:prSet presAssocID="{0D076A95-C309-4902-80F2-89457A66F1ED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56492645-2DB2-4B60-A3F9-550D63E35696}" type="presOf" srcId="{C019DB61-285D-4459-BB5F-C629A8F73F3B}" destId="{0CAE8831-19EB-46CD-A3F3-4EBE1DD59B48}" srcOrd="0" destOrd="0" presId="urn:microsoft.com/office/officeart/2005/8/layout/default"/>
    <dgm:cxn modelId="{A0EC800A-D3AD-43C3-9AAE-76592C56E054}" srcId="{82FCF967-2F95-400E-870E-C68BCD8161D3}" destId="{0D076A95-C309-4902-80F2-89457A66F1ED}" srcOrd="3" destOrd="0" parTransId="{054AD383-C94E-429E-B589-B3E9550FCB08}" sibTransId="{7008B99B-41FB-439B-A0FA-A0D6F4DDCF9E}"/>
    <dgm:cxn modelId="{A08FB5A9-67AC-4417-8A1F-39B2EF98E5AF}" type="presOf" srcId="{0D076A95-C309-4902-80F2-89457A66F1ED}" destId="{3888775C-D441-4A25-930C-9C32DD396200}" srcOrd="0" destOrd="0" presId="urn:microsoft.com/office/officeart/2005/8/layout/default"/>
    <dgm:cxn modelId="{EF730254-57D1-4797-8CC2-2D6641B42C66}" srcId="{82FCF967-2F95-400E-870E-C68BCD8161D3}" destId="{4C6EEEF3-F162-46AE-94F5-F1964A2DEA9A}" srcOrd="1" destOrd="0" parTransId="{6229C541-1524-4C50-8EB4-314CDFF9C541}" sibTransId="{76688414-36CE-4E67-9C61-6566D8F149C0}"/>
    <dgm:cxn modelId="{00B19EB3-D6E0-4E84-BB17-A3C930050096}" type="presOf" srcId="{82FCF967-2F95-400E-870E-C68BCD8161D3}" destId="{2DF05977-EEC5-47BF-91DF-C6078BD7C87A}" srcOrd="0" destOrd="0" presId="urn:microsoft.com/office/officeart/2005/8/layout/default"/>
    <dgm:cxn modelId="{5AF579EC-FF6B-4840-91F5-D1B371B18095}" type="presOf" srcId="{4C6EEEF3-F162-46AE-94F5-F1964A2DEA9A}" destId="{96F21211-BA80-45E6-AF8A-A89D5FFD632B}" srcOrd="0" destOrd="0" presId="urn:microsoft.com/office/officeart/2005/8/layout/default"/>
    <dgm:cxn modelId="{D457996D-462D-4F90-9293-9CFCF9BC64E1}" srcId="{82FCF967-2F95-400E-870E-C68BCD8161D3}" destId="{ACD48E2D-7526-418A-BB1C-5868C9D5EABC}" srcOrd="2" destOrd="0" parTransId="{60E45617-EB05-451B-85D1-12EB7463F3DE}" sibTransId="{3A7DC810-F085-405A-B1E5-78C939B92C44}"/>
    <dgm:cxn modelId="{C3281AEF-64AC-43F3-BF77-1F735A8943F4}" type="presOf" srcId="{ACD48E2D-7526-418A-BB1C-5868C9D5EABC}" destId="{17193907-9BC6-4A09-9261-996FBA30D0F5}" srcOrd="0" destOrd="0" presId="urn:microsoft.com/office/officeart/2005/8/layout/default"/>
    <dgm:cxn modelId="{A40D59E7-1AD2-4D5E-8A79-3E123F84FBA9}" srcId="{82FCF967-2F95-400E-870E-C68BCD8161D3}" destId="{C019DB61-285D-4459-BB5F-C629A8F73F3B}" srcOrd="0" destOrd="0" parTransId="{A04FD379-B182-48AE-9858-A053B0ADC59A}" sibTransId="{8241FC84-A92A-47AC-9DA0-C44AC476389F}"/>
    <dgm:cxn modelId="{7AC73FC3-BE81-4B0B-9EE9-0F56867B5F61}" type="presParOf" srcId="{2DF05977-EEC5-47BF-91DF-C6078BD7C87A}" destId="{0CAE8831-19EB-46CD-A3F3-4EBE1DD59B48}" srcOrd="0" destOrd="0" presId="urn:microsoft.com/office/officeart/2005/8/layout/default"/>
    <dgm:cxn modelId="{69EC9725-5831-45A9-B15D-5C99B1F1CE43}" type="presParOf" srcId="{2DF05977-EEC5-47BF-91DF-C6078BD7C87A}" destId="{1C842513-19C6-46E2-8A56-6654EF697280}" srcOrd="1" destOrd="0" presId="urn:microsoft.com/office/officeart/2005/8/layout/default"/>
    <dgm:cxn modelId="{10CAC04B-242A-4FE0-8914-B714AD36F246}" type="presParOf" srcId="{2DF05977-EEC5-47BF-91DF-C6078BD7C87A}" destId="{96F21211-BA80-45E6-AF8A-A89D5FFD632B}" srcOrd="2" destOrd="0" presId="urn:microsoft.com/office/officeart/2005/8/layout/default"/>
    <dgm:cxn modelId="{CD06795D-E028-4652-9855-656277F0FE87}" type="presParOf" srcId="{2DF05977-EEC5-47BF-91DF-C6078BD7C87A}" destId="{4D67A79B-466C-4EDC-89EB-A2461E22394D}" srcOrd="3" destOrd="0" presId="urn:microsoft.com/office/officeart/2005/8/layout/default"/>
    <dgm:cxn modelId="{EAE1E522-F7CA-4B5D-844F-FE4892167E07}" type="presParOf" srcId="{2DF05977-EEC5-47BF-91DF-C6078BD7C87A}" destId="{17193907-9BC6-4A09-9261-996FBA30D0F5}" srcOrd="4" destOrd="0" presId="urn:microsoft.com/office/officeart/2005/8/layout/default"/>
    <dgm:cxn modelId="{9F7AF777-F19E-42D8-933C-09061A5917AF}" type="presParOf" srcId="{2DF05977-EEC5-47BF-91DF-C6078BD7C87A}" destId="{81B87013-064D-45EF-914C-9316E784F735}" srcOrd="5" destOrd="0" presId="urn:microsoft.com/office/officeart/2005/8/layout/default"/>
    <dgm:cxn modelId="{C4D3988B-C14B-4F3E-9616-789A47C11C41}" type="presParOf" srcId="{2DF05977-EEC5-47BF-91DF-C6078BD7C87A}" destId="{3888775C-D441-4A25-930C-9C32DD396200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EBA549-5773-49DA-B914-A0BC24F86AB4}">
      <dsp:nvSpPr>
        <dsp:cNvPr id="0" name=""/>
        <dsp:cNvSpPr/>
      </dsp:nvSpPr>
      <dsp:spPr>
        <a:xfrm>
          <a:off x="3368165" y="1623612"/>
          <a:ext cx="1391668" cy="1391668"/>
        </a:xfrm>
        <a:prstGeom prst="roundRect">
          <a:avLst/>
        </a:prstGeom>
        <a:solidFill>
          <a:srgbClr val="7FD4CE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dirty="0" smtClean="0"/>
            <a:t>Experiencia integral</a:t>
          </a:r>
          <a:endParaRPr lang="es-ES" sz="1900" b="1" kern="1200" dirty="0"/>
        </a:p>
      </dsp:txBody>
      <dsp:txXfrm>
        <a:off x="3436101" y="1691548"/>
        <a:ext cx="1255796" cy="1255796"/>
      </dsp:txXfrm>
    </dsp:sp>
    <dsp:sp modelId="{529B4C08-FE21-431A-B9B7-6C7933446D2A}">
      <dsp:nvSpPr>
        <dsp:cNvPr id="0" name=""/>
        <dsp:cNvSpPr/>
      </dsp:nvSpPr>
      <dsp:spPr>
        <a:xfrm rot="16200000">
          <a:off x="3718601" y="1278214"/>
          <a:ext cx="69079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90796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509245-D2B1-4363-9F84-41743A908BDE}">
      <dsp:nvSpPr>
        <dsp:cNvPr id="0" name=""/>
        <dsp:cNvSpPr/>
      </dsp:nvSpPr>
      <dsp:spPr>
        <a:xfrm>
          <a:off x="3223057" y="398"/>
          <a:ext cx="1681885" cy="932417"/>
        </a:xfrm>
        <a:prstGeom prst="roundRect">
          <a:avLst/>
        </a:prstGeom>
        <a:solidFill>
          <a:srgbClr val="34035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Elementos multimedia</a:t>
          </a:r>
          <a:endParaRPr lang="es-ES" sz="1800" kern="1200" dirty="0"/>
        </a:p>
      </dsp:txBody>
      <dsp:txXfrm>
        <a:off x="3268574" y="45915"/>
        <a:ext cx="1590851" cy="841383"/>
      </dsp:txXfrm>
    </dsp:sp>
    <dsp:sp modelId="{BE2BA007-7F27-45D1-97D3-4E4A57EF17FC}">
      <dsp:nvSpPr>
        <dsp:cNvPr id="0" name=""/>
        <dsp:cNvSpPr/>
      </dsp:nvSpPr>
      <dsp:spPr>
        <a:xfrm>
          <a:off x="4759834" y="2319446"/>
          <a:ext cx="31606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6062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9CACEA-DE57-46C2-9D27-9325FA15FF91}">
      <dsp:nvSpPr>
        <dsp:cNvPr id="0" name=""/>
        <dsp:cNvSpPr/>
      </dsp:nvSpPr>
      <dsp:spPr>
        <a:xfrm>
          <a:off x="5075896" y="1853238"/>
          <a:ext cx="1681885" cy="932417"/>
        </a:xfrm>
        <a:prstGeom prst="roundRect">
          <a:avLst/>
        </a:prstGeom>
        <a:solidFill>
          <a:srgbClr val="34035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Navegación intuitiva</a:t>
          </a:r>
          <a:endParaRPr lang="es-ES" sz="1800" kern="1200" dirty="0"/>
        </a:p>
      </dsp:txBody>
      <dsp:txXfrm>
        <a:off x="5121413" y="1898755"/>
        <a:ext cx="1590851" cy="841383"/>
      </dsp:txXfrm>
    </dsp:sp>
    <dsp:sp modelId="{26CF9C8E-69DF-41F1-A714-5F98757AF059}">
      <dsp:nvSpPr>
        <dsp:cNvPr id="0" name=""/>
        <dsp:cNvSpPr/>
      </dsp:nvSpPr>
      <dsp:spPr>
        <a:xfrm rot="5400000">
          <a:off x="3718601" y="3360679"/>
          <a:ext cx="69079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90796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B4BCF8-7572-41CD-9EF1-5998B5FF8CFB}">
      <dsp:nvSpPr>
        <dsp:cNvPr id="0" name=""/>
        <dsp:cNvSpPr/>
      </dsp:nvSpPr>
      <dsp:spPr>
        <a:xfrm>
          <a:off x="3223057" y="3706077"/>
          <a:ext cx="1681885" cy="932417"/>
        </a:xfrm>
        <a:prstGeom prst="roundRect">
          <a:avLst/>
        </a:prstGeom>
        <a:solidFill>
          <a:srgbClr val="34035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Catálogo de títulos</a:t>
          </a:r>
          <a:endParaRPr lang="es-ES" sz="1800" kern="1200" dirty="0"/>
        </a:p>
      </dsp:txBody>
      <dsp:txXfrm>
        <a:off x="3268574" y="3751594"/>
        <a:ext cx="1590851" cy="841383"/>
      </dsp:txXfrm>
    </dsp:sp>
    <dsp:sp modelId="{DE66EAA4-E74C-4B19-A077-E3F9A97F7DC1}">
      <dsp:nvSpPr>
        <dsp:cNvPr id="0" name=""/>
        <dsp:cNvSpPr/>
      </dsp:nvSpPr>
      <dsp:spPr>
        <a:xfrm rot="10800000">
          <a:off x="3052103" y="2319447"/>
          <a:ext cx="31606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6062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9A7ACA-034A-41A1-A834-C87EDF1EE340}">
      <dsp:nvSpPr>
        <dsp:cNvPr id="0" name=""/>
        <dsp:cNvSpPr/>
      </dsp:nvSpPr>
      <dsp:spPr>
        <a:xfrm>
          <a:off x="1370217" y="1853238"/>
          <a:ext cx="1681885" cy="932417"/>
        </a:xfrm>
        <a:prstGeom prst="roundRect">
          <a:avLst/>
        </a:prstGeom>
        <a:solidFill>
          <a:srgbClr val="34035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Reproducción al instante</a:t>
          </a:r>
          <a:endParaRPr lang="es-ES" sz="1800" kern="1200" dirty="0"/>
        </a:p>
      </dsp:txBody>
      <dsp:txXfrm>
        <a:off x="1415734" y="1898755"/>
        <a:ext cx="1590851" cy="8413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AE8831-19EB-46CD-A3F3-4EBE1DD59B48}">
      <dsp:nvSpPr>
        <dsp:cNvPr id="0" name=""/>
        <dsp:cNvSpPr/>
      </dsp:nvSpPr>
      <dsp:spPr>
        <a:xfrm>
          <a:off x="149963" y="814"/>
          <a:ext cx="2869529" cy="1721717"/>
        </a:xfrm>
        <a:prstGeom prst="rect">
          <a:avLst/>
        </a:prstGeom>
        <a:solidFill>
          <a:srgbClr val="7FD4CE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400" kern="1200" dirty="0" smtClean="0"/>
            <a:t>Interacción persona-ordenador</a:t>
          </a:r>
          <a:endParaRPr lang="es-ES" sz="3400" kern="1200" dirty="0"/>
        </a:p>
      </dsp:txBody>
      <dsp:txXfrm>
        <a:off x="149963" y="814"/>
        <a:ext cx="2869529" cy="1721717"/>
      </dsp:txXfrm>
    </dsp:sp>
    <dsp:sp modelId="{96F21211-BA80-45E6-AF8A-A89D5FFD632B}">
      <dsp:nvSpPr>
        <dsp:cNvPr id="0" name=""/>
        <dsp:cNvSpPr/>
      </dsp:nvSpPr>
      <dsp:spPr>
        <a:xfrm>
          <a:off x="3306444" y="814"/>
          <a:ext cx="2869529" cy="1721717"/>
        </a:xfrm>
        <a:prstGeom prst="rect">
          <a:avLst/>
        </a:prstGeom>
        <a:solidFill>
          <a:srgbClr val="7FD4CE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400" kern="1200" dirty="0" smtClean="0"/>
            <a:t>Usabilidad</a:t>
          </a:r>
          <a:endParaRPr lang="es-ES" sz="3400" kern="1200" dirty="0"/>
        </a:p>
      </dsp:txBody>
      <dsp:txXfrm>
        <a:off x="3306444" y="814"/>
        <a:ext cx="2869529" cy="1721717"/>
      </dsp:txXfrm>
    </dsp:sp>
    <dsp:sp modelId="{17193907-9BC6-4A09-9261-996FBA30D0F5}">
      <dsp:nvSpPr>
        <dsp:cNvPr id="0" name=""/>
        <dsp:cNvSpPr/>
      </dsp:nvSpPr>
      <dsp:spPr>
        <a:xfrm>
          <a:off x="149963" y="2009484"/>
          <a:ext cx="2869529" cy="1721717"/>
        </a:xfrm>
        <a:prstGeom prst="rect">
          <a:avLst/>
        </a:prstGeom>
        <a:solidFill>
          <a:srgbClr val="7FD4CE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400" kern="1200" dirty="0" smtClean="0"/>
            <a:t>Interfaz de usuario</a:t>
          </a:r>
          <a:endParaRPr lang="es-ES" sz="3400" kern="1200" dirty="0"/>
        </a:p>
      </dsp:txBody>
      <dsp:txXfrm>
        <a:off x="149963" y="2009484"/>
        <a:ext cx="2869529" cy="1721717"/>
      </dsp:txXfrm>
    </dsp:sp>
    <dsp:sp modelId="{3888775C-D441-4A25-930C-9C32DD396200}">
      <dsp:nvSpPr>
        <dsp:cNvPr id="0" name=""/>
        <dsp:cNvSpPr/>
      </dsp:nvSpPr>
      <dsp:spPr>
        <a:xfrm>
          <a:off x="3306444" y="2009484"/>
          <a:ext cx="2869529" cy="1721717"/>
        </a:xfrm>
        <a:prstGeom prst="rect">
          <a:avLst/>
        </a:prstGeom>
        <a:solidFill>
          <a:srgbClr val="7FD4CE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400" kern="1200" dirty="0" smtClean="0"/>
            <a:t>Patrones de diseño y navegación</a:t>
          </a:r>
          <a:endParaRPr lang="es-ES" sz="3400" kern="1200" dirty="0"/>
        </a:p>
      </dsp:txBody>
      <dsp:txXfrm>
        <a:off x="3306444" y="2009484"/>
        <a:ext cx="2869529" cy="17217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1DEC8-8960-4F07-B769-20E20DEF4DDD}" type="datetimeFigureOut">
              <a:rPr lang="es-CO" smtClean="0"/>
              <a:t>5/01/2019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99BE-EAF0-4DFA-A87B-DC2078B1D7E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62126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1DEC8-8960-4F07-B769-20E20DEF4DDD}" type="datetimeFigureOut">
              <a:rPr lang="es-CO" smtClean="0"/>
              <a:t>5/01/2019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99BE-EAF0-4DFA-A87B-DC2078B1D7E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36152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1DEC8-8960-4F07-B769-20E20DEF4DDD}" type="datetimeFigureOut">
              <a:rPr lang="es-CO" smtClean="0"/>
              <a:t>5/01/2019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99BE-EAF0-4DFA-A87B-DC2078B1D7E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26898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9882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387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1DEC8-8960-4F07-B769-20E20DEF4DDD}" type="datetimeFigureOut">
              <a:rPr lang="es-CO" smtClean="0"/>
              <a:t>5/01/2019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99BE-EAF0-4DFA-A87B-DC2078B1D7E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4917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1DEC8-8960-4F07-B769-20E20DEF4DDD}" type="datetimeFigureOut">
              <a:rPr lang="es-CO" smtClean="0"/>
              <a:t>5/01/2019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99BE-EAF0-4DFA-A87B-DC2078B1D7E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84743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1DEC8-8960-4F07-B769-20E20DEF4DDD}" type="datetimeFigureOut">
              <a:rPr lang="es-CO" smtClean="0"/>
              <a:t>5/01/2019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99BE-EAF0-4DFA-A87B-DC2078B1D7E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13888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1DEC8-8960-4F07-B769-20E20DEF4DDD}" type="datetimeFigureOut">
              <a:rPr lang="es-CO" smtClean="0"/>
              <a:t>5/01/2019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99BE-EAF0-4DFA-A87B-DC2078B1D7E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55742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1DEC8-8960-4F07-B769-20E20DEF4DDD}" type="datetimeFigureOut">
              <a:rPr lang="es-CO" smtClean="0"/>
              <a:t>5/01/2019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99BE-EAF0-4DFA-A87B-DC2078B1D7E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4336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1DEC8-8960-4F07-B769-20E20DEF4DDD}" type="datetimeFigureOut">
              <a:rPr lang="es-CO" smtClean="0"/>
              <a:t>5/01/2019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799BE-EAF0-4DFA-A87B-DC2078B1D7E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28574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1DEC8-8960-4F07-B769-20E20DEF4DDD}" type="datetimeFigureOut">
              <a:rPr lang="es-CO" smtClean="0"/>
              <a:t>5/01/2019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799BE-EAF0-4DFA-A87B-DC2078B1D7E3}" type="slidenum">
              <a:rPr lang="es-CO" smtClean="0"/>
              <a:t>‹Nº›</a:t>
            </a:fld>
            <a:endParaRPr lang="es-CO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912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audio" Target="../media/audio17.wav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8.wav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9.wav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5.png"/><Relationship Id="rId7" Type="http://schemas.openxmlformats.org/officeDocument/2006/relationships/diagramColors" Target="../diagrams/colors2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O" smtClean="0"/>
              <a:t>Portada</a:t>
            </a:r>
            <a:endParaRPr lang="es-CO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27263"/>
      </p:ext>
    </p:extLst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42" y="1030344"/>
            <a:ext cx="10398291" cy="510020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512618" y="83130"/>
            <a:ext cx="11005614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solidFill>
                  <a:srgbClr val="340353"/>
                </a:solidFill>
                <a:latin typeface="+mn-lt"/>
              </a:rPr>
              <a:t>Construcción de la interfaz (</a:t>
            </a:r>
            <a:r>
              <a:rPr lang="es-ES" dirty="0" smtClean="0">
                <a:solidFill>
                  <a:srgbClr val="340353"/>
                </a:solidFill>
                <a:latin typeface="+mn-lt"/>
              </a:rPr>
              <a:t>prototipo</a:t>
            </a:r>
            <a:r>
              <a:rPr lang="es-CO" dirty="0" smtClean="0">
                <a:solidFill>
                  <a:srgbClr val="340353"/>
                </a:solidFill>
                <a:latin typeface="+mn-lt"/>
              </a:rPr>
              <a:t>)…</a:t>
            </a:r>
            <a:endParaRPr lang="es-CO" dirty="0">
              <a:solidFill>
                <a:srgbClr val="340353"/>
              </a:solidFill>
              <a:latin typeface="+mn-lt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396091" y="2761975"/>
            <a:ext cx="386926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6600" dirty="0" smtClean="0">
                <a:solidFill>
                  <a:srgbClr val="FF4D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Wireframe</a:t>
            </a:r>
            <a:endParaRPr lang="es-CO" sz="6600" dirty="0">
              <a:solidFill>
                <a:srgbClr val="FF4D59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647" y="1078470"/>
            <a:ext cx="5106113" cy="4953691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624913" y="2917663"/>
            <a:ext cx="294975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3600" i="1" dirty="0" smtClean="0">
                <a:solidFill>
                  <a:srgbClr val="FF4D59"/>
                </a:solidFill>
                <a:latin typeface="+mn-lt"/>
              </a:rPr>
              <a:t>Diagrama de</a:t>
            </a:r>
          </a:p>
          <a:p>
            <a:pPr algn="ctr"/>
            <a:r>
              <a:rPr lang="es-CO" sz="3600" i="1" dirty="0" smtClean="0">
                <a:solidFill>
                  <a:srgbClr val="FF4D59"/>
                </a:solidFill>
                <a:latin typeface="+mn-lt"/>
              </a:rPr>
              <a:t>navegación</a:t>
            </a:r>
            <a:endParaRPr lang="es-CO" sz="3600" i="1" dirty="0">
              <a:solidFill>
                <a:srgbClr val="FF4D5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65164049"/>
      </p:ext>
    </p:extLst>
  </p:cSld>
  <p:clrMapOvr>
    <a:masterClrMapping/>
  </p:clrMapOvr>
  <p:transition spd="slow" advTm="17000">
    <p:push dir="u"/>
    <p:sndAc>
      <p:stSnd>
        <p:snd r:embed="rId2" name="diap_009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6" grpId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125" y="1034230"/>
            <a:ext cx="7170821" cy="4988398"/>
          </a:xfrm>
        </p:spPr>
      </p:pic>
      <p:sp>
        <p:nvSpPr>
          <p:cNvPr id="6" name="Llamada rectangular 5"/>
          <p:cNvSpPr/>
          <p:nvPr/>
        </p:nvSpPr>
        <p:spPr>
          <a:xfrm>
            <a:off x="1184445" y="1939774"/>
            <a:ext cx="1784656" cy="830997"/>
          </a:xfrm>
          <a:prstGeom prst="wedgeRectCallout">
            <a:avLst>
              <a:gd name="adj1" fmla="val 140069"/>
              <a:gd name="adj2" fmla="val 62500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s-CO" sz="2400" b="1" dirty="0" smtClean="0">
                <a:solidFill>
                  <a:srgbClr val="87539D"/>
                </a:solidFill>
              </a:rPr>
              <a:t>Ordenador</a:t>
            </a:r>
          </a:p>
          <a:p>
            <a:pPr algn="ctr"/>
            <a:r>
              <a:rPr lang="es-CO" sz="2400" b="1" dirty="0" smtClean="0">
                <a:solidFill>
                  <a:srgbClr val="87539D"/>
                </a:solidFill>
              </a:rPr>
              <a:t>de </a:t>
            </a:r>
            <a:r>
              <a:rPr lang="es-CO" sz="2400" b="1" dirty="0">
                <a:solidFill>
                  <a:srgbClr val="87539D"/>
                </a:solidFill>
              </a:rPr>
              <a:t>escritorio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512618" y="83130"/>
            <a:ext cx="11005614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dirty="0" smtClean="0">
                <a:solidFill>
                  <a:srgbClr val="340353"/>
                </a:solidFill>
                <a:latin typeface="+mn-lt"/>
              </a:rPr>
              <a:t>Versiones responsive…</a:t>
            </a:r>
            <a:endParaRPr lang="es-CO" dirty="0">
              <a:solidFill>
                <a:srgbClr val="340353"/>
              </a:solidFill>
              <a:latin typeface="+mn-lt"/>
            </a:endParaRPr>
          </a:p>
        </p:txBody>
      </p:sp>
      <p:sp>
        <p:nvSpPr>
          <p:cNvPr id="8" name="Llamada rectangular 7"/>
          <p:cNvSpPr/>
          <p:nvPr/>
        </p:nvSpPr>
        <p:spPr>
          <a:xfrm>
            <a:off x="9732632" y="1928713"/>
            <a:ext cx="1785600" cy="831600"/>
          </a:xfrm>
          <a:prstGeom prst="wedgeRectCallout">
            <a:avLst>
              <a:gd name="adj1" fmla="val -64889"/>
              <a:gd name="adj2" fmla="val 116557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anchor="ctr">
            <a:spAutoFit/>
          </a:bodyPr>
          <a:lstStyle/>
          <a:p>
            <a:pPr algn="ctr"/>
            <a:r>
              <a:rPr lang="es-CO" sz="2400" b="1" dirty="0" smtClean="0">
                <a:solidFill>
                  <a:srgbClr val="87539D"/>
                </a:solidFill>
              </a:rPr>
              <a:t>Tablet</a:t>
            </a:r>
            <a:endParaRPr lang="es-CO" sz="2400" b="1" dirty="0">
              <a:solidFill>
                <a:srgbClr val="87539D"/>
              </a:solidFill>
            </a:endParaRPr>
          </a:p>
        </p:txBody>
      </p:sp>
      <p:sp>
        <p:nvSpPr>
          <p:cNvPr id="9" name="Llamada rectangular 8"/>
          <p:cNvSpPr/>
          <p:nvPr/>
        </p:nvSpPr>
        <p:spPr>
          <a:xfrm>
            <a:off x="4055892" y="5082875"/>
            <a:ext cx="1785600" cy="831600"/>
          </a:xfrm>
          <a:prstGeom prst="wedgeRectCallout">
            <a:avLst>
              <a:gd name="adj1" fmla="val 112098"/>
              <a:gd name="adj2" fmla="val 4672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anchor="ctr">
            <a:spAutoFit/>
          </a:bodyPr>
          <a:lstStyle/>
          <a:p>
            <a:pPr algn="ctr"/>
            <a:r>
              <a:rPr lang="es-CO" sz="2400" b="1" dirty="0">
                <a:solidFill>
                  <a:srgbClr val="87539D"/>
                </a:solidFill>
              </a:rPr>
              <a:t>Smartphone</a:t>
            </a:r>
          </a:p>
        </p:txBody>
      </p:sp>
    </p:spTree>
    <p:extLst>
      <p:ext uri="{BB962C8B-B14F-4D97-AF65-F5344CB8AC3E}">
        <p14:creationId xmlns:p14="http://schemas.microsoft.com/office/powerpoint/2010/main" val="2463959962"/>
      </p:ext>
    </p:extLst>
  </p:cSld>
  <p:clrMapOvr>
    <a:masterClrMapping/>
  </p:clrMapOvr>
  <p:transition spd="slow" advClick="0" advTm="12000">
    <p:wipe/>
    <p:sndAc>
      <p:stSnd>
        <p:snd r:embed="rId2" name="diap_010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512618" y="83130"/>
            <a:ext cx="11005614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solidFill>
                  <a:srgbClr val="340353"/>
                </a:solidFill>
                <a:latin typeface="+mn-lt"/>
              </a:rPr>
              <a:t>Construcción de la interfaz (prototipo)</a:t>
            </a:r>
            <a:r>
              <a:rPr lang="es-CO" dirty="0" smtClean="0">
                <a:solidFill>
                  <a:srgbClr val="340353"/>
                </a:solidFill>
                <a:latin typeface="+mn-lt"/>
              </a:rPr>
              <a:t>…</a:t>
            </a:r>
            <a:endParaRPr lang="es-CO" dirty="0">
              <a:solidFill>
                <a:srgbClr val="340353"/>
              </a:solidFill>
              <a:latin typeface="+mn-lt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206964" y="2665722"/>
            <a:ext cx="561692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4000" dirty="0">
                <a:solidFill>
                  <a:srgbClr val="FF4D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Prototipo de alta </a:t>
            </a:r>
            <a:r>
              <a:rPr lang="es-CO" sz="4000" dirty="0" smtClean="0">
                <a:solidFill>
                  <a:srgbClr val="FF4D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fidelidad</a:t>
            </a:r>
          </a:p>
          <a:p>
            <a:pPr algn="ctr"/>
            <a:r>
              <a:rPr lang="es-CO" sz="4000" dirty="0" smtClean="0">
                <a:solidFill>
                  <a:srgbClr val="FF4D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CO" sz="4000" dirty="0" err="1" smtClean="0">
                <a:solidFill>
                  <a:srgbClr val="FF4D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mockup</a:t>
            </a:r>
            <a:r>
              <a:rPr lang="es-CO" sz="4000" dirty="0" smtClean="0">
                <a:solidFill>
                  <a:srgbClr val="FF4D5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s-CO" sz="4000" dirty="0">
              <a:solidFill>
                <a:srgbClr val="FF4D59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025" y="882315"/>
            <a:ext cx="7638799" cy="5313947"/>
          </a:xfrm>
          <a:prstGeom prst="rect">
            <a:avLst/>
          </a:prstGeom>
        </p:spPr>
      </p:pic>
      <p:sp>
        <p:nvSpPr>
          <p:cNvPr id="7" name="Llamada rectangular 6"/>
          <p:cNvSpPr/>
          <p:nvPr/>
        </p:nvSpPr>
        <p:spPr>
          <a:xfrm>
            <a:off x="1184445" y="1939774"/>
            <a:ext cx="1784656" cy="830997"/>
          </a:xfrm>
          <a:prstGeom prst="wedgeRectCallout">
            <a:avLst>
              <a:gd name="adj1" fmla="val 140069"/>
              <a:gd name="adj2" fmla="val 62500"/>
            </a:avLst>
          </a:prstGeom>
          <a:solidFill>
            <a:srgbClr val="87539D"/>
          </a:solidFill>
        </p:spPr>
        <p:txBody>
          <a:bodyPr wrap="none">
            <a:spAutoFit/>
          </a:bodyPr>
          <a:lstStyle/>
          <a:p>
            <a:pPr algn="ctr"/>
            <a:r>
              <a:rPr lang="es-CO" sz="2400" b="1" dirty="0" smtClean="0">
                <a:solidFill>
                  <a:schemeClr val="bg2"/>
                </a:solidFill>
              </a:rPr>
              <a:t>Ordenador</a:t>
            </a:r>
          </a:p>
          <a:p>
            <a:pPr algn="ctr"/>
            <a:r>
              <a:rPr lang="es-CO" sz="2400" b="1" dirty="0" smtClean="0">
                <a:solidFill>
                  <a:schemeClr val="bg2"/>
                </a:solidFill>
              </a:rPr>
              <a:t>de </a:t>
            </a:r>
            <a:r>
              <a:rPr lang="es-CO" sz="2400" b="1" dirty="0">
                <a:solidFill>
                  <a:schemeClr val="bg2"/>
                </a:solidFill>
              </a:rPr>
              <a:t>escritorio</a:t>
            </a:r>
          </a:p>
        </p:txBody>
      </p:sp>
      <p:sp>
        <p:nvSpPr>
          <p:cNvPr id="8" name="Llamada rectangular 7"/>
          <p:cNvSpPr/>
          <p:nvPr/>
        </p:nvSpPr>
        <p:spPr>
          <a:xfrm>
            <a:off x="9601630" y="1939171"/>
            <a:ext cx="1785600" cy="831600"/>
          </a:xfrm>
          <a:prstGeom prst="wedgeRectCallout">
            <a:avLst>
              <a:gd name="adj1" fmla="val -64889"/>
              <a:gd name="adj2" fmla="val 116557"/>
            </a:avLst>
          </a:prstGeom>
          <a:solidFill>
            <a:srgbClr val="87539D"/>
          </a:solidFill>
        </p:spPr>
        <p:txBody>
          <a:bodyPr wrap="none" anchor="ctr">
            <a:spAutoFit/>
          </a:bodyPr>
          <a:lstStyle/>
          <a:p>
            <a:pPr algn="ctr"/>
            <a:r>
              <a:rPr lang="es-CO" sz="2400" b="1" dirty="0" smtClean="0">
                <a:solidFill>
                  <a:schemeClr val="bg2"/>
                </a:solidFill>
              </a:rPr>
              <a:t>Tablet</a:t>
            </a:r>
            <a:endParaRPr lang="es-CO" sz="2400" b="1" dirty="0">
              <a:solidFill>
                <a:schemeClr val="bg2"/>
              </a:solidFill>
            </a:endParaRPr>
          </a:p>
        </p:txBody>
      </p:sp>
      <p:sp>
        <p:nvSpPr>
          <p:cNvPr id="9" name="Llamada rectangular 8"/>
          <p:cNvSpPr/>
          <p:nvPr/>
        </p:nvSpPr>
        <p:spPr>
          <a:xfrm>
            <a:off x="3825445" y="5043252"/>
            <a:ext cx="1785600" cy="831600"/>
          </a:xfrm>
          <a:prstGeom prst="wedgeRectCallout">
            <a:avLst>
              <a:gd name="adj1" fmla="val 83946"/>
              <a:gd name="adj2" fmla="val 18175"/>
            </a:avLst>
          </a:prstGeom>
          <a:solidFill>
            <a:srgbClr val="87539D"/>
          </a:solidFill>
        </p:spPr>
        <p:txBody>
          <a:bodyPr wrap="none" anchor="ctr">
            <a:spAutoFit/>
          </a:bodyPr>
          <a:lstStyle/>
          <a:p>
            <a:pPr algn="ctr"/>
            <a:r>
              <a:rPr lang="es-CO" sz="2400" b="1" dirty="0">
                <a:solidFill>
                  <a:schemeClr val="bg2"/>
                </a:solidFill>
              </a:rPr>
              <a:t>Smartphone</a:t>
            </a:r>
          </a:p>
        </p:txBody>
      </p:sp>
    </p:spTree>
    <p:extLst>
      <p:ext uri="{BB962C8B-B14F-4D97-AF65-F5344CB8AC3E}">
        <p14:creationId xmlns:p14="http://schemas.microsoft.com/office/powerpoint/2010/main" val="1217332008"/>
      </p:ext>
    </p:extLst>
  </p:cSld>
  <p:clrMapOvr>
    <a:masterClrMapping/>
  </p:clrMapOvr>
  <p:transition spd="slow" advTm="15000">
    <p:push dir="u"/>
    <p:sndAc>
      <p:stSnd>
        <p:snd r:embed="rId2" name="diap_01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512618" y="83130"/>
            <a:ext cx="11005614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>
                <a:solidFill>
                  <a:srgbClr val="340353"/>
                </a:solidFill>
                <a:latin typeface="+mn-lt"/>
              </a:rPr>
              <a:t>Uso de tonalidades y personaje</a:t>
            </a:r>
            <a:r>
              <a:rPr lang="es-CO" dirty="0" smtClean="0">
                <a:solidFill>
                  <a:srgbClr val="340353"/>
                </a:solidFill>
                <a:latin typeface="+mn-lt"/>
              </a:rPr>
              <a:t>…</a:t>
            </a:r>
            <a:endParaRPr lang="es-CO" dirty="0">
              <a:solidFill>
                <a:srgbClr val="340353"/>
              </a:solidFill>
              <a:latin typeface="+mn-lt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92" y="1675898"/>
            <a:ext cx="6600825" cy="34099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5317" y="1675897"/>
            <a:ext cx="2944957" cy="339883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0274" y="1675896"/>
            <a:ext cx="1716505" cy="339377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917" y="1664784"/>
            <a:ext cx="6629400" cy="356494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5316" y="1408692"/>
            <a:ext cx="2944957" cy="401776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10273" y="1475225"/>
            <a:ext cx="1732554" cy="387102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868" y="1675895"/>
            <a:ext cx="6636718" cy="367034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5315" y="1115132"/>
            <a:ext cx="2953688" cy="484489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26313" y="1083048"/>
            <a:ext cx="1716507" cy="491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07383"/>
      </p:ext>
    </p:extLst>
  </p:cSld>
  <p:clrMapOvr>
    <a:masterClrMapping/>
  </p:clrMapOvr>
  <p:transition spd="slow" advTm="15000">
    <p:wipe/>
    <p:sndAc>
      <p:stSnd>
        <p:snd r:embed="rId2" name="diap_01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512618" y="83130"/>
            <a:ext cx="11005614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>
                <a:solidFill>
                  <a:srgbClr val="340353"/>
                </a:solidFill>
                <a:latin typeface="+mn-lt"/>
              </a:rPr>
              <a:t>Patrones de diseño y navegación</a:t>
            </a:r>
            <a:r>
              <a:rPr lang="es-CO" dirty="0" smtClean="0">
                <a:solidFill>
                  <a:srgbClr val="340353"/>
                </a:solidFill>
                <a:latin typeface="+mn-lt"/>
              </a:rPr>
              <a:t>…</a:t>
            </a:r>
            <a:endParaRPr lang="es-CO" dirty="0">
              <a:solidFill>
                <a:srgbClr val="340353"/>
              </a:solidFill>
              <a:latin typeface="+mn-lt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05"/>
          <a:stretch/>
        </p:blipFill>
        <p:spPr>
          <a:xfrm>
            <a:off x="705854" y="1247657"/>
            <a:ext cx="6144125" cy="260005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7" r="-4671"/>
          <a:stretch/>
        </p:blipFill>
        <p:spPr>
          <a:xfrm>
            <a:off x="6015425" y="3686672"/>
            <a:ext cx="5983704" cy="2342558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357460" y="4566542"/>
            <a:ext cx="2313709" cy="646986"/>
          </a:xfrm>
          <a:prstGeom prst="roundRect">
            <a:avLst/>
          </a:prstGeom>
          <a:solidFill>
            <a:srgbClr val="87539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3200" smtClean="0">
                <a:solidFill>
                  <a:schemeClr val="bg1"/>
                </a:solidFill>
              </a:rPr>
              <a:t>Botones</a:t>
            </a:r>
            <a:endParaRPr lang="es-CO" sz="3200" dirty="0">
              <a:solidFill>
                <a:schemeClr val="bg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674447" y="1981214"/>
            <a:ext cx="3019317" cy="646986"/>
          </a:xfrm>
          <a:prstGeom prst="roundRect">
            <a:avLst/>
          </a:prstGeom>
          <a:solidFill>
            <a:srgbClr val="87539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3200" dirty="0" smtClean="0">
                <a:solidFill>
                  <a:schemeClr val="bg1"/>
                </a:solidFill>
              </a:rPr>
              <a:t>Formularios</a:t>
            </a:r>
            <a:endParaRPr lang="es-CO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150217"/>
      </p:ext>
    </p:extLst>
  </p:cSld>
  <p:clrMapOvr>
    <a:masterClrMapping/>
  </p:clrMapOvr>
  <p:transition spd="slow" advTm="12000">
    <p:push dir="u"/>
    <p:sndAc>
      <p:stSnd>
        <p:snd r:embed="rId2" name="diap_01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512618" y="83130"/>
            <a:ext cx="11005614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dirty="0" smtClean="0">
                <a:solidFill>
                  <a:srgbClr val="340353"/>
                </a:solidFill>
                <a:latin typeface="+mn-lt"/>
              </a:rPr>
              <a:t>Páginas de bienvenida…</a:t>
            </a:r>
            <a:endParaRPr lang="es-CO" dirty="0">
              <a:solidFill>
                <a:srgbClr val="340353"/>
              </a:solidFill>
              <a:latin typeface="+mn-lt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652" y="1174332"/>
            <a:ext cx="6619875" cy="473392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995" y="1029575"/>
            <a:ext cx="2553651" cy="503434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4763" y="1024123"/>
            <a:ext cx="1608606" cy="503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977639"/>
      </p:ext>
    </p:extLst>
  </p:cSld>
  <p:clrMapOvr>
    <a:masterClrMapping/>
  </p:clrMapOvr>
  <p:transition spd="slow" advTm="16000">
    <p:wipe/>
    <p:sndAc>
      <p:stSnd>
        <p:snd r:embed="rId2" name="diap_01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512618" y="83130"/>
            <a:ext cx="11005614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dirty="0" smtClean="0">
                <a:solidFill>
                  <a:srgbClr val="340353"/>
                </a:solidFill>
                <a:latin typeface="+mn-lt"/>
              </a:rPr>
              <a:t>Otras pantallas clave…</a:t>
            </a:r>
            <a:endParaRPr lang="es-CO" dirty="0">
              <a:solidFill>
                <a:srgbClr val="340353"/>
              </a:solidFill>
              <a:latin typeface="+mn-lt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775" y="1145757"/>
            <a:ext cx="4905375" cy="479107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3825" y="1062543"/>
            <a:ext cx="6246451" cy="495750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3493" y="1062543"/>
            <a:ext cx="5167114" cy="490725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/>
          <a:srcRect t="469" r="535"/>
          <a:stretch/>
        </p:blipFill>
        <p:spPr>
          <a:xfrm>
            <a:off x="3229791" y="1062543"/>
            <a:ext cx="6154517" cy="500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75528"/>
      </p:ext>
    </p:extLst>
  </p:cSld>
  <p:clrMapOvr>
    <a:masterClrMapping/>
  </p:clrMapOvr>
  <p:transition spd="slow" advTm="15000">
    <p:push dir="u"/>
    <p:sndAc>
      <p:stSnd>
        <p:snd r:embed="rId2" name="diap_015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235" y="876375"/>
            <a:ext cx="9514346" cy="4654231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7291687" y="5530606"/>
            <a:ext cx="3034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 smtClean="0">
                <a:solidFill>
                  <a:srgbClr val="FF4D59"/>
                </a:solidFill>
              </a:rPr>
              <a:t>Usuario no registrado</a:t>
            </a:r>
            <a:endParaRPr lang="es-CO" sz="2400" b="1" dirty="0">
              <a:solidFill>
                <a:srgbClr val="FF4D59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214361" y="382626"/>
            <a:ext cx="3034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 smtClean="0">
                <a:solidFill>
                  <a:srgbClr val="87539D"/>
                </a:solidFill>
              </a:rPr>
              <a:t>Usuario registrado</a:t>
            </a:r>
            <a:endParaRPr lang="es-CO" sz="2400" b="1" dirty="0">
              <a:solidFill>
                <a:srgbClr val="8753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365231"/>
      </p:ext>
    </p:extLst>
  </p:cSld>
  <p:clrMapOvr>
    <a:masterClrMapping/>
  </p:clrMapOvr>
  <p:transition spd="slow" advClick="0" advTm="17000">
    <p:wipe/>
    <p:sndAc>
      <p:stSnd>
        <p:snd r:embed="rId2" name="diap_01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512618" y="83130"/>
            <a:ext cx="11005614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dirty="0" smtClean="0">
                <a:solidFill>
                  <a:srgbClr val="340353"/>
                </a:solidFill>
                <a:latin typeface="+mn-lt"/>
              </a:rPr>
              <a:t>Algunas funciones…</a:t>
            </a:r>
            <a:endParaRPr lang="es-CO" dirty="0">
              <a:solidFill>
                <a:srgbClr val="340353"/>
              </a:solidFill>
              <a:latin typeface="+mn-lt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155" y="1216185"/>
            <a:ext cx="6881059" cy="457501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155" y="1216185"/>
            <a:ext cx="6897466" cy="458592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155" y="1216185"/>
            <a:ext cx="6897466" cy="458592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155" y="1216185"/>
            <a:ext cx="6897466" cy="458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8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>
        <p:sndAc>
          <p:stSnd>
            <p:snd r:embed="rId2" name="diap_017.wav"/>
          </p:stSnd>
        </p:sndAc>
      </p:transition>
    </mc:Choice>
    <mc:Fallback xmlns="">
      <p:transition spd="slow" advTm="15000">
        <p:sndAc>
          <p:stSnd>
            <p:snd r:embed="rId7" name="diap_017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512618" y="83130"/>
            <a:ext cx="11005614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dirty="0" smtClean="0">
                <a:solidFill>
                  <a:srgbClr val="340353"/>
                </a:solidFill>
                <a:latin typeface="+mn-lt"/>
              </a:rPr>
              <a:t>Editar perfil…</a:t>
            </a:r>
            <a:endParaRPr lang="es-CO" dirty="0">
              <a:solidFill>
                <a:srgbClr val="340353"/>
              </a:solidFill>
              <a:latin typeface="+mn-lt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588" y="745911"/>
            <a:ext cx="7723772" cy="537305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818697" y="5362686"/>
            <a:ext cx="3034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 smtClean="0">
                <a:solidFill>
                  <a:srgbClr val="87539D"/>
                </a:solidFill>
              </a:rPr>
              <a:t>Ingresar información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8663288" y="1609808"/>
            <a:ext cx="3034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 smtClean="0">
                <a:solidFill>
                  <a:srgbClr val="FF4D59"/>
                </a:solidFill>
              </a:rPr>
              <a:t>Dar de baja la cuenta</a:t>
            </a:r>
            <a:endParaRPr lang="es-CO" sz="2400" b="1" dirty="0">
              <a:solidFill>
                <a:srgbClr val="FF4D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96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0">
        <p:sndAc>
          <p:stSnd>
            <p:snd r:embed="rId2" name="diap_018.wav"/>
          </p:stSnd>
        </p:sndAc>
      </p:transition>
    </mc:Choice>
    <mc:Fallback xmlns="">
      <p:transition spd="slow" advTm="17000">
        <p:sndAc>
          <p:stSnd>
            <p:snd r:embed="rId4" name="diap_018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471055" y="115600"/>
            <a:ext cx="6310313" cy="1325562"/>
          </a:xfrm>
        </p:spPr>
        <p:txBody>
          <a:bodyPr/>
          <a:lstStyle/>
          <a:p>
            <a:r>
              <a:rPr lang="es-CO" dirty="0" smtClean="0">
                <a:solidFill>
                  <a:srgbClr val="340353"/>
                </a:solidFill>
                <a:latin typeface="+mn-lt"/>
              </a:rPr>
              <a:t>¿Qué tenemos para ti?</a:t>
            </a:r>
            <a:endParaRPr lang="es-CO" dirty="0">
              <a:solidFill>
                <a:srgbClr val="340353"/>
              </a:solidFill>
              <a:latin typeface="+mn-lt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931" y="778381"/>
            <a:ext cx="7064135" cy="5184685"/>
          </a:xfrm>
          <a:prstGeom prst="rect">
            <a:avLst/>
          </a:prstGeom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633455263"/>
              </p:ext>
            </p:extLst>
          </p:nvPr>
        </p:nvGraphicFramePr>
        <p:xfrm>
          <a:off x="2105648" y="1195655"/>
          <a:ext cx="8128000" cy="4638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3002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9000">
        <p:pull/>
        <p:sndAc>
          <p:stSnd>
            <p:snd r:embed="rId2" name="diap_001.wav"/>
          </p:stSnd>
        </p:sndAc>
      </p:transition>
    </mc:Choice>
    <mc:Fallback xmlns="">
      <p:transition spd="slow" advClick="0" advTm="19000">
        <p:pull/>
        <p:sndAc>
          <p:stSnd>
            <p:snd r:embed="rId9" name="diap_00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5EBA549-5773-49DA-B914-A0BC24F86A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graphicEl>
                                              <a:dgm id="{45EBA549-5773-49DA-B914-A0BC24F86A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29B4C08-FE21-431A-B9B7-6C7933446D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graphicEl>
                                              <a:dgm id="{529B4C08-FE21-431A-B9B7-6C7933446D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2509245-D2B1-4363-9F84-41743A908B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graphicEl>
                                              <a:dgm id="{02509245-D2B1-4363-9F84-41743A908B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E2BA007-7F27-45D1-97D3-4E4A57EF17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graphicEl>
                                              <a:dgm id="{BE2BA007-7F27-45D1-97D3-4E4A57EF17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C9CACEA-DE57-46C2-9D27-9325FA15FF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">
                                            <p:graphicEl>
                                              <a:dgm id="{5C9CACEA-DE57-46C2-9D27-9325FA15FF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6CF9C8E-69DF-41F1-A714-5F98757AF0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">
                                            <p:graphicEl>
                                              <a:dgm id="{26CF9C8E-69DF-41F1-A714-5F98757AF0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EB4BCF8-7572-41CD-9EF1-5998B5FF8C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">
                                            <p:graphicEl>
                                              <a:dgm id="{5EB4BCF8-7572-41CD-9EF1-5998B5FF8C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E66EAA4-E74C-4B19-A077-E3F9A97F7D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">
                                            <p:graphicEl>
                                              <a:dgm id="{DE66EAA4-E74C-4B19-A077-E3F9A97F7D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99A7ACA-034A-41A1-A834-C87EDF1EE3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3">
                                            <p:graphicEl>
                                              <a:dgm id="{D99A7ACA-034A-41A1-A834-C87EDF1EE3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1604098" y="719812"/>
            <a:ext cx="3034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 smtClean="0">
                <a:solidFill>
                  <a:srgbClr val="87539D"/>
                </a:solidFill>
              </a:rPr>
              <a:t>Error 404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7299709" y="719811"/>
            <a:ext cx="3127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 smtClean="0">
                <a:solidFill>
                  <a:srgbClr val="FF4D59"/>
                </a:solidFill>
              </a:rPr>
              <a:t>En construcción</a:t>
            </a:r>
            <a:endParaRPr lang="es-CO" sz="3200" b="1" dirty="0">
              <a:solidFill>
                <a:srgbClr val="FF4D59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94" y="1639388"/>
            <a:ext cx="5329090" cy="370719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44" y="1639388"/>
            <a:ext cx="5327393" cy="3706013"/>
          </a:xfrm>
          <a:prstGeom prst="rect">
            <a:avLst/>
          </a:prstGeom>
        </p:spPr>
      </p:pic>
      <p:sp>
        <p:nvSpPr>
          <p:cNvPr id="6" name="Rayo 5"/>
          <p:cNvSpPr/>
          <p:nvPr/>
        </p:nvSpPr>
        <p:spPr>
          <a:xfrm>
            <a:off x="6146956" y="385011"/>
            <a:ext cx="45719" cy="5678905"/>
          </a:xfrm>
          <a:prstGeom prst="lightningBolt">
            <a:avLst/>
          </a:prstGeom>
          <a:solidFill>
            <a:srgbClr val="87539D"/>
          </a:solidFill>
          <a:ln>
            <a:solidFill>
              <a:srgbClr val="8753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6493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>
        <p:sndAc>
          <p:stSnd>
            <p:snd r:embed="rId2" name="diap_019.wav"/>
          </p:stSnd>
        </p:sndAc>
      </p:transition>
    </mc:Choice>
    <mc:Fallback xmlns="">
      <p:transition spd="slow" advTm="13000">
        <p:sndAc>
          <p:stSnd>
            <p:snd r:embed="rId5" name="diap_019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275" y="1208472"/>
            <a:ext cx="1536012" cy="141871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014" y="1396345"/>
            <a:ext cx="1511839" cy="74488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223" y="1103806"/>
            <a:ext cx="1593004" cy="151837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427" y="1262690"/>
            <a:ext cx="1381342" cy="135949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287" y="3194979"/>
            <a:ext cx="6318869" cy="272043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324" y="1396345"/>
            <a:ext cx="1511839" cy="744884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430481" y="5330643"/>
            <a:ext cx="3127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 smtClean="0">
                <a:solidFill>
                  <a:srgbClr val="FF4D59"/>
                </a:solidFill>
              </a:rPr>
              <a:t>Marketing digital</a:t>
            </a:r>
            <a:endParaRPr lang="es-CO" sz="3200" b="1" dirty="0">
              <a:solidFill>
                <a:srgbClr val="FF4D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89061"/>
      </p:ext>
    </p:extLst>
  </p:cSld>
  <p:clrMapOvr>
    <a:masterClrMapping/>
  </p:clrMapOvr>
  <p:transition spd="slow" advTm="16000">
    <p:wipe/>
    <p:sndAc>
      <p:stSnd>
        <p:snd r:embed="rId2" name="diap_020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logo_new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812" y="828177"/>
            <a:ext cx="2463285" cy="181877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uadroTexto 9"/>
          <p:cNvSpPr txBox="1"/>
          <p:nvPr/>
        </p:nvSpPr>
        <p:spPr>
          <a:xfrm>
            <a:off x="3904097" y="5000456"/>
            <a:ext cx="4622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b="1" dirty="0" smtClean="0">
                <a:solidFill>
                  <a:srgbClr val="87539D"/>
                </a:solidFill>
              </a:rPr>
              <a:t>¡Muchas gracias!</a:t>
            </a:r>
            <a:endParaRPr lang="es-CO" sz="4000" b="1" dirty="0">
              <a:solidFill>
                <a:srgbClr val="87539D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568" y="828177"/>
            <a:ext cx="5824952" cy="410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297040"/>
      </p:ext>
    </p:extLst>
  </p:cSld>
  <p:clrMapOvr>
    <a:masterClrMapping/>
  </p:clrMapOvr>
  <p:transition spd="slow" advTm="13000">
    <p:wipe/>
    <p:sndAc>
      <p:stSnd>
        <p:snd r:embed="rId2" name="diap_0021_clo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logo_new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004" y="1337758"/>
            <a:ext cx="4459867" cy="329294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512618" y="83130"/>
            <a:ext cx="6310313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dirty="0" smtClean="0">
                <a:solidFill>
                  <a:srgbClr val="340353"/>
                </a:solidFill>
                <a:latin typeface="+mn-lt"/>
              </a:rPr>
              <a:t>Aplicación…</a:t>
            </a:r>
            <a:endParaRPr lang="es-CO" dirty="0">
              <a:solidFill>
                <a:srgbClr val="340353"/>
              </a:solidFill>
              <a:latin typeface="+mn-lt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122218" y="5206744"/>
            <a:ext cx="2313709" cy="646986"/>
          </a:xfrm>
          <a:prstGeom prst="roundRect">
            <a:avLst/>
          </a:prstGeom>
          <a:solidFill>
            <a:srgbClr val="87539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3200" dirty="0">
                <a:solidFill>
                  <a:schemeClr val="bg1"/>
                </a:solidFill>
              </a:rPr>
              <a:t>S</a:t>
            </a:r>
            <a:r>
              <a:rPr lang="es-CO" sz="3200" dirty="0" smtClean="0">
                <a:solidFill>
                  <a:schemeClr val="bg1"/>
                </a:solidFill>
              </a:rPr>
              <a:t>encillo</a:t>
            </a:r>
            <a:endParaRPr lang="es-CO" sz="3200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383949" y="5206744"/>
            <a:ext cx="2313709" cy="646986"/>
          </a:xfrm>
          <a:prstGeom prst="roundRect">
            <a:avLst/>
          </a:prstGeom>
          <a:solidFill>
            <a:srgbClr val="87539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3200" dirty="0">
                <a:solidFill>
                  <a:schemeClr val="bg1"/>
                </a:solidFill>
              </a:rPr>
              <a:t>A</a:t>
            </a:r>
            <a:r>
              <a:rPr lang="es-CO" sz="3200" dirty="0" smtClean="0">
                <a:solidFill>
                  <a:schemeClr val="bg1"/>
                </a:solidFill>
              </a:rPr>
              <a:t>tractivo</a:t>
            </a:r>
            <a:endParaRPr lang="es-CO" sz="3200" dirty="0">
              <a:solidFill>
                <a:schemeClr val="bg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400280" y="5206744"/>
            <a:ext cx="3019317" cy="646986"/>
          </a:xfrm>
          <a:prstGeom prst="roundRect">
            <a:avLst/>
          </a:prstGeom>
          <a:solidFill>
            <a:srgbClr val="87539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3200" dirty="0" smtClean="0">
                <a:solidFill>
                  <a:schemeClr val="bg1"/>
                </a:solidFill>
              </a:rPr>
              <a:t>Fácil de recordar</a:t>
            </a:r>
            <a:endParaRPr lang="es-CO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499541"/>
      </p:ext>
    </p:extLst>
  </p:cSld>
  <p:clrMapOvr>
    <a:masterClrMapping/>
  </p:clrMapOvr>
  <p:transition spd="slow" advClick="0" advTm="17000">
    <p:randomBar dir="vert"/>
    <p:sndAc>
      <p:stSnd>
        <p:snd r:embed="rId2" name="diap_0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3"/>
          <a:stretch>
            <a:fillRect/>
          </a:stretch>
        </p:blipFill>
        <p:spPr>
          <a:xfrm>
            <a:off x="494997" y="1988125"/>
            <a:ext cx="2680003" cy="3785705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>
          <a:blip r:embed="rId4"/>
          <a:stretch>
            <a:fillRect/>
          </a:stretch>
        </p:blipFill>
        <p:spPr>
          <a:xfrm>
            <a:off x="2863269" y="1152389"/>
            <a:ext cx="3568047" cy="3144536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5"/>
          <a:stretch>
            <a:fillRect/>
          </a:stretch>
        </p:blipFill>
        <p:spPr>
          <a:xfrm>
            <a:off x="6248799" y="1988125"/>
            <a:ext cx="2633919" cy="4036017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>
          <a:blip r:embed="rId6"/>
          <a:stretch>
            <a:fillRect/>
          </a:stretch>
        </p:blipFill>
        <p:spPr>
          <a:xfrm>
            <a:off x="8913213" y="923566"/>
            <a:ext cx="2685349" cy="3789235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>
          <a:blip r:embed="rId7"/>
          <a:stretch>
            <a:fillRect/>
          </a:stretch>
        </p:blipFill>
        <p:spPr>
          <a:xfrm>
            <a:off x="4647292" y="923566"/>
            <a:ext cx="3237230" cy="4524375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512618" y="83130"/>
            <a:ext cx="6310313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dirty="0" smtClean="0">
                <a:solidFill>
                  <a:srgbClr val="340353"/>
                </a:solidFill>
                <a:latin typeface="+mn-lt"/>
              </a:rPr>
              <a:t>Diseño visual…</a:t>
            </a:r>
            <a:endParaRPr lang="es-CO" dirty="0">
              <a:solidFill>
                <a:srgbClr val="340353"/>
              </a:solidFill>
              <a:latin typeface="+mn-l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273" y="1171636"/>
            <a:ext cx="5245439" cy="4276305"/>
          </a:xfrm>
          <a:prstGeom prst="rect">
            <a:avLst/>
          </a:prstGeom>
        </p:spPr>
      </p:pic>
      <p:pic>
        <p:nvPicPr>
          <p:cNvPr id="11" name="Imagen 10" descr="logo_new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774" y="1647030"/>
            <a:ext cx="4459867" cy="32929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5419677"/>
      </p:ext>
    </p:extLst>
  </p:cSld>
  <p:clrMapOvr>
    <a:masterClrMapping/>
  </p:clrMapOvr>
  <p:transition spd="slow" advClick="0" advTm="16000">
    <p:push dir="u"/>
    <p:sndAc>
      <p:stSnd>
        <p:snd r:embed="rId2" name="diap_00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leta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899" y="1213934"/>
            <a:ext cx="4287323" cy="4328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palet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145" y="1213934"/>
            <a:ext cx="4284956" cy="43286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512618" y="83130"/>
            <a:ext cx="6310313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dirty="0" smtClean="0">
                <a:solidFill>
                  <a:srgbClr val="340353"/>
                </a:solidFill>
                <a:latin typeface="+mn-lt"/>
              </a:rPr>
              <a:t>Paleta de color…</a:t>
            </a:r>
            <a:endParaRPr lang="es-CO" dirty="0">
              <a:solidFill>
                <a:srgbClr val="340353"/>
              </a:solidFill>
              <a:latin typeface="+mn-lt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150701" y="5542614"/>
            <a:ext cx="3034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>
                <a:solidFill>
                  <a:srgbClr val="87539D"/>
                </a:solidFill>
              </a:rPr>
              <a:t>Tonalidades base</a:t>
            </a:r>
            <a:endParaRPr lang="es-CO" b="1" dirty="0">
              <a:solidFill>
                <a:srgbClr val="87539D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6858550" y="5542614"/>
            <a:ext cx="3034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>
                <a:solidFill>
                  <a:srgbClr val="FF4D59"/>
                </a:solidFill>
              </a:rPr>
              <a:t>Tonalidades de apoyo</a:t>
            </a:r>
            <a:endParaRPr lang="es-CO" b="1" dirty="0">
              <a:solidFill>
                <a:srgbClr val="FF4D59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611" y="1346337"/>
            <a:ext cx="5782398" cy="382051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588006" y="2462470"/>
            <a:ext cx="32061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dirty="0" smtClean="0">
                <a:solidFill>
                  <a:srgbClr val="8753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Concepto gráfico nipón</a:t>
            </a:r>
            <a:endParaRPr lang="es-CO" sz="4000" dirty="0">
              <a:solidFill>
                <a:srgbClr val="87539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992175"/>
      </p:ext>
    </p:extLst>
  </p:cSld>
  <p:clrMapOvr>
    <a:masterClrMapping/>
  </p:clrMapOvr>
  <p:transition spd="slow" advTm="18000">
    <p:push dir="u"/>
    <p:sndAc>
      <p:stSnd>
        <p:snd r:embed="rId2" name="diap_00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599" y="2038746"/>
            <a:ext cx="5435266" cy="3827980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512618" y="83130"/>
            <a:ext cx="6310313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dirty="0" smtClean="0">
                <a:solidFill>
                  <a:srgbClr val="340353"/>
                </a:solidFill>
                <a:latin typeface="+mn-lt"/>
              </a:rPr>
              <a:t>Avatar…</a:t>
            </a:r>
            <a:endParaRPr lang="es-CO" dirty="0">
              <a:solidFill>
                <a:srgbClr val="340353"/>
              </a:solidFill>
              <a:latin typeface="+mn-lt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2764380" y="940556"/>
            <a:ext cx="6310313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dirty="0" smtClean="0">
                <a:solidFill>
                  <a:srgbClr val="340353"/>
                </a:solidFill>
                <a:latin typeface="+mn-lt"/>
              </a:rPr>
              <a:t>Estilo </a:t>
            </a:r>
            <a:r>
              <a:rPr lang="es-CO" dirty="0" smtClean="0">
                <a:solidFill>
                  <a:srgbClr val="87539D"/>
                </a:solidFill>
                <a:latin typeface="+mn-lt"/>
              </a:rPr>
              <a:t>chibi*</a:t>
            </a:r>
            <a:r>
              <a:rPr lang="es-CO" dirty="0" smtClean="0">
                <a:solidFill>
                  <a:srgbClr val="340353"/>
                </a:solidFill>
                <a:latin typeface="+mn-lt"/>
              </a:rPr>
              <a:t> japonés</a:t>
            </a:r>
            <a:endParaRPr lang="es-CO" dirty="0">
              <a:solidFill>
                <a:srgbClr val="340353"/>
              </a:solidFill>
              <a:latin typeface="+mn-lt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77516" y="5316727"/>
            <a:ext cx="11036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*Estilo </a:t>
            </a:r>
            <a:r>
              <a:rPr lang="es-CO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específico de dibujo en el que los personajes son retratados de una forma exagerada, presentan características como cuerpos reducidos y cabezas extra grandes, asemejando la figura infantil. </a:t>
            </a:r>
            <a:endParaRPr lang="es-CO" dirty="0"/>
          </a:p>
        </p:txBody>
      </p:sp>
      <p:sp>
        <p:nvSpPr>
          <p:cNvPr id="9" name="CuadroTexto 8"/>
          <p:cNvSpPr txBox="1"/>
          <p:nvPr/>
        </p:nvSpPr>
        <p:spPr>
          <a:xfrm>
            <a:off x="5038120" y="2428035"/>
            <a:ext cx="769121" cy="3049401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es-CO" sz="3200" dirty="0" smtClean="0">
                <a:solidFill>
                  <a:srgbClr val="FF4D59"/>
                </a:solidFill>
              </a:rPr>
              <a:t>Maiku</a:t>
            </a:r>
            <a:endParaRPr lang="es-CO" sz="3200" dirty="0">
              <a:solidFill>
                <a:srgbClr val="FF4D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508744"/>
      </p:ext>
    </p:extLst>
  </p:cSld>
  <p:clrMapOvr>
    <a:masterClrMapping/>
  </p:clrMapOvr>
  <p:transition spd="slow" advTm="17000">
    <p:wipe/>
    <p:sndAc>
      <p:stSnd>
        <p:snd r:embed="rId2" name="diap_005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8" grpId="1"/>
      <p:bldP spid="8" grpId="2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99" y="1209672"/>
            <a:ext cx="7016903" cy="4636168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512618" y="83130"/>
            <a:ext cx="7684898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dirty="0" smtClean="0">
                <a:solidFill>
                  <a:srgbClr val="340353"/>
                </a:solidFill>
                <a:latin typeface="+mn-lt"/>
              </a:rPr>
              <a:t>Personalidad de la interfaz…</a:t>
            </a:r>
            <a:endParaRPr lang="es-CO" dirty="0">
              <a:solidFill>
                <a:srgbClr val="340353"/>
              </a:solidFill>
              <a:latin typeface="+mn-lt"/>
            </a:endParaRP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1501134844"/>
              </p:ext>
            </p:extLst>
          </p:nvPr>
        </p:nvGraphicFramePr>
        <p:xfrm>
          <a:off x="2936282" y="1661747"/>
          <a:ext cx="6325937" cy="37320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033" y="2358445"/>
            <a:ext cx="3474838" cy="2537641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9720877" y="2812442"/>
            <a:ext cx="193892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S" sz="3200" dirty="0" smtClean="0">
                <a:solidFill>
                  <a:srgbClr val="87539D"/>
                </a:solidFill>
              </a:rPr>
              <a:t>Conceptos</a:t>
            </a:r>
          </a:p>
          <a:p>
            <a:pPr lvl="0" algn="ctr"/>
            <a:r>
              <a:rPr lang="es-ES" sz="3200" dirty="0" smtClean="0">
                <a:solidFill>
                  <a:srgbClr val="87539D"/>
                </a:solidFill>
              </a:rPr>
              <a:t>teóricos</a:t>
            </a:r>
            <a:endParaRPr lang="es-ES" sz="3200" dirty="0">
              <a:solidFill>
                <a:srgbClr val="87539D"/>
              </a:solidFill>
            </a:endParaRPr>
          </a:p>
        </p:txBody>
      </p:sp>
      <p:sp>
        <p:nvSpPr>
          <p:cNvPr id="9" name="Llamada rectangular 8"/>
          <p:cNvSpPr/>
          <p:nvPr/>
        </p:nvSpPr>
        <p:spPr>
          <a:xfrm>
            <a:off x="2703974" y="1321966"/>
            <a:ext cx="6790553" cy="4523874"/>
          </a:xfrm>
          <a:prstGeom prst="wedgeRectCallout">
            <a:avLst>
              <a:gd name="adj1" fmla="val 55473"/>
              <a:gd name="adj2" fmla="val 7181"/>
            </a:avLst>
          </a:prstGeom>
          <a:noFill/>
          <a:ln w="57150">
            <a:solidFill>
              <a:srgbClr val="8753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34730120"/>
      </p:ext>
    </p:extLst>
  </p:cSld>
  <p:clrMapOvr>
    <a:masterClrMapping/>
  </p:clrMapOvr>
  <p:transition spd="slow" advTm="18000">
    <p:push dir="u"/>
    <p:sndAc>
      <p:stSnd>
        <p:snd r:embed="rId2" name="diap_0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CAE8831-19EB-46CD-A3F3-4EBE1DD59B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6F21211-BA80-45E6-AF8A-A89D5FFD63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7193907-9BC6-4A09-9261-996FBA30D0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88775C-D441-4A25-930C-9C32DD3962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CAE8831-19EB-46CD-A3F3-4EBE1DD59B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6F21211-BA80-45E6-AF8A-A89D5FFD63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7193907-9BC6-4A09-9261-996FBA30D0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88775C-D441-4A25-930C-9C32DD3962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7" grpId="0" uiExpand="1">
        <p:bldSub>
          <a:bldDgm bld="one"/>
        </p:bldSub>
      </p:bldGraphic>
      <p:bldGraphic spid="7" grpId="1">
        <p:bldSub>
          <a:bldDgm bld="one"/>
        </p:bldSub>
      </p:bldGraphic>
      <p:bldP spid="8" grpId="0" uiExpand="1" build="allAtOnce"/>
      <p:bldP spid="8" grpId="1" build="allAtOnce"/>
      <p:bldP spid="9" grpId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512618" y="83130"/>
            <a:ext cx="7684898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dirty="0" smtClean="0">
                <a:solidFill>
                  <a:srgbClr val="340353"/>
                </a:solidFill>
                <a:latin typeface="+mn-lt"/>
              </a:rPr>
              <a:t>Elementos gráficos…</a:t>
            </a:r>
            <a:endParaRPr lang="es-CO" dirty="0">
              <a:solidFill>
                <a:srgbClr val="340353"/>
              </a:solidFill>
              <a:latin typeface="+mn-lt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112" y="745911"/>
            <a:ext cx="5002183" cy="5351010"/>
          </a:xfrm>
          <a:prstGeom prst="rect">
            <a:avLst/>
          </a:prstGeom>
        </p:spPr>
      </p:pic>
      <p:pic>
        <p:nvPicPr>
          <p:cNvPr id="6" name="Imagen 5" descr="logo_new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271" y="1658601"/>
            <a:ext cx="4459867" cy="329294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/>
          <p:cNvSpPr txBox="1"/>
          <p:nvPr/>
        </p:nvSpPr>
        <p:spPr>
          <a:xfrm>
            <a:off x="2983472" y="1658601"/>
            <a:ext cx="800219" cy="304940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s-CO" sz="4000" dirty="0" smtClean="0">
                <a:solidFill>
                  <a:srgbClr val="FF4D59"/>
                </a:solidFill>
              </a:rPr>
              <a:t>amigable</a:t>
            </a:r>
            <a:endParaRPr lang="es-CO" sz="4000" dirty="0">
              <a:solidFill>
                <a:srgbClr val="FF4D59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315092" y="5110074"/>
            <a:ext cx="10235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i="1" dirty="0" smtClean="0">
                <a:solidFill>
                  <a:srgbClr val="87539D"/>
                </a:solidFill>
              </a:rPr>
              <a:t>“Elementos de inmediato reconocimiento para el usuario”</a:t>
            </a:r>
            <a:endParaRPr lang="es-CO" sz="3200" i="1" dirty="0">
              <a:solidFill>
                <a:srgbClr val="8753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984545"/>
      </p:ext>
    </p:extLst>
  </p:cSld>
  <p:clrMapOvr>
    <a:masterClrMapping/>
  </p:clrMapOvr>
  <p:transition spd="slow" advTm="15000">
    <p:wipe/>
    <p:sndAc>
      <p:stSnd>
        <p:snd r:embed="rId2" name="diap_00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7" grpId="1"/>
      <p:bldP spid="8" grpId="0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512618" y="83130"/>
            <a:ext cx="11005614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dirty="0" smtClean="0">
                <a:solidFill>
                  <a:srgbClr val="340353"/>
                </a:solidFill>
                <a:latin typeface="+mn-lt"/>
              </a:rPr>
              <a:t>Pistas animadas (patrones de diseño)…</a:t>
            </a:r>
            <a:endParaRPr lang="es-CO" dirty="0">
              <a:solidFill>
                <a:srgbClr val="340353"/>
              </a:solidFill>
              <a:latin typeface="+mn-lt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914" y="1408692"/>
            <a:ext cx="7102643" cy="399523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913" y="1408692"/>
            <a:ext cx="7102643" cy="399523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912" y="1408692"/>
            <a:ext cx="7102644" cy="399523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910" y="1415788"/>
            <a:ext cx="7102645" cy="39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313905"/>
      </p:ext>
    </p:extLst>
  </p:cSld>
  <p:clrMapOvr>
    <a:masterClrMapping/>
  </p:clrMapOvr>
  <p:transition spd="slow" advTm="15000">
    <p:push dir="u"/>
    <p:sndAc>
      <p:stSnd>
        <p:snd r:embed="rId2" name="diap_008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3570</TotalTime>
  <Words>207</Words>
  <Application>Microsoft Office PowerPoint</Application>
  <PresentationFormat>Personalizado</PresentationFormat>
  <Paragraphs>63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3" baseType="lpstr">
      <vt:lpstr>Tema de Office</vt:lpstr>
      <vt:lpstr>Portada</vt:lpstr>
      <vt:lpstr>¿Qué tenemos para ti?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Portada</dc:title>
  <dc:creator>Ingrid Carolina Bermudez Granados</dc:creator>
  <cp:lastModifiedBy>Carolina</cp:lastModifiedBy>
  <cp:revision>45</cp:revision>
  <dcterms:created xsi:type="dcterms:W3CDTF">2018-12-30T03:13:54Z</dcterms:created>
  <dcterms:modified xsi:type="dcterms:W3CDTF">2019-01-05T18:14:28Z</dcterms:modified>
</cp:coreProperties>
</file>