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6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1C5C22-08FD-42ED-B3CE-5A4E6B332BCF}" type="datetimeFigureOut">
              <a:rPr lang="es-ES" smtClean="0"/>
              <a:pPr/>
              <a:t>07/01/2019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BD9B4C-3FB2-4D76-B77F-64C1BC0F585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18.222.153.22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Implantació d’un ERP a una assessoria de viatges 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José Manuel Moreno Portillo</a:t>
            </a:r>
          </a:p>
          <a:p>
            <a:r>
              <a:rPr lang="es-ES" dirty="0" smtClean="0"/>
              <a:t>Grau </a:t>
            </a:r>
            <a:r>
              <a:rPr lang="es-ES" dirty="0" err="1" smtClean="0"/>
              <a:t>d’Enginyeria</a:t>
            </a:r>
            <a:r>
              <a:rPr lang="es-ES" dirty="0" smtClean="0"/>
              <a:t> </a:t>
            </a:r>
            <a:r>
              <a:rPr lang="es-ES" dirty="0" err="1" smtClean="0"/>
              <a:t>Informàtica</a:t>
            </a:r>
            <a:endParaRPr lang="es-ES" dirty="0"/>
          </a:p>
        </p:txBody>
      </p:sp>
      <p:pic>
        <p:nvPicPr>
          <p:cNvPr id="6" name="~PP1352.WAV">
            <a:hlinkClick r:id="" action="ppaction://media"/>
          </p:cNvPr>
          <p:cNvPicPr>
            <a:picLocks noRot="1" noChangeAspect="1"/>
          </p:cNvPicPr>
          <p:nvPr>
            <a:wavAudioFile r:embed="rId1" name="~PP1352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77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Odoo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PROS</a:t>
            </a:r>
          </a:p>
          <a:p>
            <a:r>
              <a:rPr lang="es-ES" dirty="0" smtClean="0"/>
              <a:t>Web “</a:t>
            </a:r>
            <a:r>
              <a:rPr lang="es-ES" dirty="0" err="1" smtClean="0"/>
              <a:t>User</a:t>
            </a:r>
            <a:r>
              <a:rPr lang="es-ES" dirty="0" smtClean="0"/>
              <a:t> </a:t>
            </a:r>
            <a:r>
              <a:rPr lang="es-ES" dirty="0" err="1" smtClean="0"/>
              <a:t>Friendly</a:t>
            </a:r>
            <a:r>
              <a:rPr lang="es-ES" dirty="0" smtClean="0"/>
              <a:t>”</a:t>
            </a:r>
          </a:p>
          <a:p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Complet</a:t>
            </a:r>
            <a:endParaRPr lang="es-ES" dirty="0" smtClean="0"/>
          </a:p>
          <a:p>
            <a:r>
              <a:rPr lang="es-ES" dirty="0" smtClean="0"/>
              <a:t>Gran </a:t>
            </a:r>
            <a:r>
              <a:rPr lang="es-ES" dirty="0" err="1" smtClean="0"/>
              <a:t>Comunitat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CONTRES</a:t>
            </a:r>
          </a:p>
          <a:p>
            <a:r>
              <a:rPr lang="es-ES" dirty="0" err="1" smtClean="0"/>
              <a:t>Funcionalitats</a:t>
            </a:r>
            <a:r>
              <a:rPr lang="es-ES" dirty="0" smtClean="0"/>
              <a:t> de </a:t>
            </a:r>
            <a:r>
              <a:rPr lang="es-ES" dirty="0" err="1" smtClean="0"/>
              <a:t>pagament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Dolibarr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PROS</a:t>
            </a:r>
          </a:p>
          <a:p>
            <a:r>
              <a:rPr lang="es-ES" dirty="0" err="1" smtClean="0"/>
              <a:t>Orientat</a:t>
            </a:r>
            <a:r>
              <a:rPr lang="es-ES" dirty="0" smtClean="0"/>
              <a:t> a PYME</a:t>
            </a:r>
          </a:p>
          <a:p>
            <a:r>
              <a:rPr lang="es-ES" dirty="0" err="1" smtClean="0"/>
              <a:t>Orientat</a:t>
            </a:r>
            <a:r>
              <a:rPr lang="es-ES" dirty="0" smtClean="0"/>
              <a:t> a la </a:t>
            </a:r>
            <a:r>
              <a:rPr lang="es-ES" dirty="0" err="1" smtClean="0"/>
              <a:t>facilitat</a:t>
            </a:r>
            <a:r>
              <a:rPr lang="es-ES" dirty="0" smtClean="0"/>
              <a:t> </a:t>
            </a:r>
            <a:r>
              <a:rPr lang="es-ES" dirty="0" err="1" smtClean="0"/>
              <a:t>d’us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CONTRES</a:t>
            </a:r>
          </a:p>
          <a:p>
            <a:r>
              <a:rPr lang="es-ES" dirty="0" err="1" smtClean="0"/>
              <a:t>Alguns</a:t>
            </a:r>
            <a:r>
              <a:rPr lang="es-ES" dirty="0" smtClean="0"/>
              <a:t> </a:t>
            </a:r>
            <a:r>
              <a:rPr lang="es-ES" dirty="0" err="1" smtClean="0"/>
              <a:t>mòduls</a:t>
            </a:r>
            <a:r>
              <a:rPr lang="es-ES" dirty="0" smtClean="0"/>
              <a:t> </a:t>
            </a:r>
            <a:r>
              <a:rPr lang="es-ES" dirty="0" err="1" smtClean="0"/>
              <a:t>poc</a:t>
            </a:r>
            <a:r>
              <a:rPr lang="es-ES" dirty="0" smtClean="0"/>
              <a:t> </a:t>
            </a:r>
            <a:r>
              <a:rPr lang="es-ES" dirty="0" err="1" smtClean="0"/>
              <a:t>potents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Decisió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r>
              <a:rPr lang="es-ES" dirty="0" smtClean="0"/>
              <a:t>Implantar </a:t>
            </a:r>
            <a:r>
              <a:rPr lang="es-ES" dirty="0" err="1" smtClean="0"/>
              <a:t>Odoo</a:t>
            </a:r>
            <a:r>
              <a:rPr lang="es-ES" dirty="0" smtClean="0"/>
              <a:t> </a:t>
            </a:r>
            <a:r>
              <a:rPr lang="es-ES" dirty="0" err="1" smtClean="0"/>
              <a:t>Community</a:t>
            </a:r>
            <a:endParaRPr lang="es-ES" dirty="0" smtClean="0"/>
          </a:p>
          <a:p>
            <a:r>
              <a:rPr lang="es-ES" dirty="0" smtClean="0"/>
              <a:t>Alternativa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requeriments</a:t>
            </a:r>
            <a:r>
              <a:rPr lang="es-ES" dirty="0" smtClean="0"/>
              <a:t> no propis </a:t>
            </a:r>
            <a:r>
              <a:rPr lang="es-ES" dirty="0" err="1" smtClean="0"/>
              <a:t>d’un</a:t>
            </a:r>
            <a:r>
              <a:rPr lang="es-ES" dirty="0" smtClean="0"/>
              <a:t> ERP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Desplegament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err="1" smtClean="0"/>
              <a:t>Entorn</a:t>
            </a:r>
            <a:r>
              <a:rPr lang="es-ES" dirty="0" smtClean="0"/>
              <a:t> Local</a:t>
            </a:r>
          </a:p>
          <a:p>
            <a:r>
              <a:rPr lang="es-ES" dirty="0" smtClean="0"/>
              <a:t>Amazon Web </a:t>
            </a:r>
            <a:r>
              <a:rPr lang="es-ES" dirty="0" err="1" smtClean="0"/>
              <a:t>Services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Entorn</a:t>
            </a:r>
            <a:r>
              <a:rPr lang="es-ES" dirty="0" smtClean="0"/>
              <a:t> local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r>
              <a:rPr lang="es-ES" dirty="0" smtClean="0"/>
              <a:t>SO </a:t>
            </a:r>
            <a:r>
              <a:rPr lang="es-ES" dirty="0" smtClean="0"/>
              <a:t>Windows</a:t>
            </a:r>
          </a:p>
          <a:p>
            <a:r>
              <a:rPr lang="es-ES" dirty="0" smtClean="0"/>
              <a:t>Port 8069</a:t>
            </a:r>
            <a:endParaRPr lang="es-ES" dirty="0" smtClean="0"/>
          </a:p>
          <a:p>
            <a:r>
              <a:rPr lang="es-ES" dirty="0" smtClean="0"/>
              <a:t>BBDD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dades</a:t>
            </a:r>
            <a:r>
              <a:rPr lang="es-ES" dirty="0" smtClean="0"/>
              <a:t> demo</a:t>
            </a:r>
            <a:endParaRPr lang="es-ES" dirty="0" smtClean="0"/>
          </a:p>
          <a:p>
            <a:r>
              <a:rPr lang="es-ES" dirty="0" err="1" smtClean="0"/>
              <a:t>Selecció</a:t>
            </a:r>
            <a:r>
              <a:rPr lang="es-ES" dirty="0" smtClean="0"/>
              <a:t> de </a:t>
            </a:r>
            <a:r>
              <a:rPr lang="es-ES" dirty="0" err="1" smtClean="0"/>
              <a:t>mòduls</a:t>
            </a:r>
            <a:endParaRPr lang="es-ES" dirty="0" smtClean="0"/>
          </a:p>
          <a:p>
            <a:r>
              <a:rPr lang="es-ES" dirty="0" err="1" smtClean="0"/>
              <a:t>Formació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Amazon Web </a:t>
            </a:r>
            <a:r>
              <a:rPr lang="es-ES" dirty="0" err="1" smtClean="0"/>
              <a:t>Services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/>
          <a:lstStyle/>
          <a:p>
            <a:r>
              <a:rPr lang="es-ES" dirty="0" smtClean="0"/>
              <a:t>EC2 (750 h/mes </a:t>
            </a:r>
            <a:r>
              <a:rPr lang="es-ES" dirty="0" err="1" smtClean="0"/>
              <a:t>gratuit</a:t>
            </a:r>
            <a:r>
              <a:rPr lang="es-ES" dirty="0" smtClean="0"/>
              <a:t> </a:t>
            </a:r>
            <a:r>
              <a:rPr lang="es-ES" dirty="0" err="1" smtClean="0"/>
              <a:t>durant</a:t>
            </a:r>
            <a:r>
              <a:rPr lang="es-ES" dirty="0" smtClean="0"/>
              <a:t> el primer </a:t>
            </a:r>
            <a:r>
              <a:rPr lang="es-ES" dirty="0" err="1" smtClean="0"/>
              <a:t>any</a:t>
            </a:r>
            <a:r>
              <a:rPr lang="es-ES" dirty="0" smtClean="0"/>
              <a:t>)</a:t>
            </a:r>
            <a:endParaRPr lang="es-ES" dirty="0" smtClean="0"/>
          </a:p>
          <a:p>
            <a:r>
              <a:rPr lang="es-ES" dirty="0" smtClean="0"/>
              <a:t>SO </a:t>
            </a:r>
            <a:r>
              <a:rPr lang="es-ES" dirty="0" smtClean="0"/>
              <a:t>Ubuntu</a:t>
            </a:r>
          </a:p>
          <a:p>
            <a:r>
              <a:rPr lang="es-ES" dirty="0" err="1" smtClean="0"/>
              <a:t>Protocols</a:t>
            </a:r>
            <a:r>
              <a:rPr lang="es-ES" dirty="0" smtClean="0"/>
              <a:t>  de </a:t>
            </a:r>
            <a:r>
              <a:rPr lang="es-ES" dirty="0" err="1" smtClean="0"/>
              <a:t>seguretat</a:t>
            </a:r>
            <a:r>
              <a:rPr lang="es-ES" dirty="0" smtClean="0"/>
              <a:t>  (</a:t>
            </a:r>
            <a:r>
              <a:rPr lang="es-ES" dirty="0" err="1" smtClean="0"/>
              <a:t>Ports</a:t>
            </a:r>
            <a:r>
              <a:rPr lang="es-ES" dirty="0" smtClean="0"/>
              <a:t> 22, 80, 443, 8069)</a:t>
            </a:r>
            <a:endParaRPr lang="es-ES" dirty="0" smtClean="0"/>
          </a:p>
          <a:p>
            <a:r>
              <a:rPr lang="es-ES" dirty="0" err="1" smtClean="0"/>
              <a:t>PostgreSQL</a:t>
            </a:r>
            <a:endParaRPr lang="es-ES" dirty="0" smtClean="0"/>
          </a:p>
          <a:p>
            <a:r>
              <a:rPr lang="es-ES" dirty="0" err="1" smtClean="0"/>
              <a:t>Servei</a:t>
            </a:r>
            <a:r>
              <a:rPr lang="es-ES" dirty="0" smtClean="0"/>
              <a:t> </a:t>
            </a:r>
            <a:r>
              <a:rPr lang="es-ES" dirty="0" err="1" smtClean="0"/>
              <a:t>Odoo</a:t>
            </a:r>
            <a:endParaRPr lang="es-ES" dirty="0" smtClean="0"/>
          </a:p>
          <a:p>
            <a:r>
              <a:rPr lang="es-ES" dirty="0" smtClean="0"/>
              <a:t>Proxy </a:t>
            </a:r>
            <a:r>
              <a:rPr lang="es-ES" dirty="0" err="1" smtClean="0"/>
              <a:t>Nginx</a:t>
            </a:r>
            <a:endParaRPr lang="es-ES" dirty="0" smtClean="0"/>
          </a:p>
          <a:p>
            <a:r>
              <a:rPr lang="es-ES" dirty="0" err="1" smtClean="0"/>
              <a:t>Entorn</a:t>
            </a:r>
            <a:r>
              <a:rPr lang="es-ES" dirty="0" smtClean="0"/>
              <a:t> real de </a:t>
            </a:r>
            <a:r>
              <a:rPr lang="es-ES" dirty="0" err="1" smtClean="0"/>
              <a:t>treball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Post </a:t>
            </a:r>
            <a:r>
              <a:rPr lang="es-ES" dirty="0" err="1" smtClean="0"/>
              <a:t>Implantació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Post </a:t>
            </a:r>
            <a:r>
              <a:rPr lang="es-ES" dirty="0" err="1" smtClean="0"/>
              <a:t>Implantació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es-ES" dirty="0" smtClean="0"/>
              <a:t>Garantía 2 </a:t>
            </a:r>
            <a:r>
              <a:rPr lang="es-ES" dirty="0" err="1" smtClean="0"/>
              <a:t>anys</a:t>
            </a:r>
            <a:endParaRPr lang="es-ES" dirty="0" smtClean="0"/>
          </a:p>
          <a:p>
            <a:r>
              <a:rPr lang="es-ES" dirty="0" err="1" smtClean="0"/>
              <a:t>Renovació</a:t>
            </a:r>
            <a:r>
              <a:rPr lang="es-ES" dirty="0" smtClean="0"/>
              <a:t> AWS en 1 </a:t>
            </a:r>
            <a:r>
              <a:rPr lang="es-ES" dirty="0" err="1" smtClean="0"/>
              <a:t>any</a:t>
            </a:r>
            <a:endParaRPr lang="es-ES" dirty="0" smtClean="0"/>
          </a:p>
          <a:p>
            <a:r>
              <a:rPr lang="es-ES" dirty="0" err="1" smtClean="0"/>
              <a:t>Proposta</a:t>
            </a:r>
            <a:r>
              <a:rPr lang="es-ES" dirty="0" smtClean="0"/>
              <a:t> de </a:t>
            </a:r>
            <a:r>
              <a:rPr lang="es-ES" dirty="0" err="1" smtClean="0"/>
              <a:t>solució</a:t>
            </a:r>
            <a:r>
              <a:rPr lang="es-ES" dirty="0" smtClean="0"/>
              <a:t>. 240 </a:t>
            </a:r>
            <a:r>
              <a:rPr lang="es-ES" dirty="0" err="1" smtClean="0"/>
              <a:t>hores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Objectiu</a:t>
            </a:r>
            <a:r>
              <a:rPr lang="es-ES" dirty="0" smtClean="0"/>
              <a:t> principal </a:t>
            </a:r>
            <a:r>
              <a:rPr lang="es-ES" dirty="0" err="1" smtClean="0"/>
              <a:t>aconseguit</a:t>
            </a:r>
            <a:endParaRPr lang="es-ES" dirty="0" smtClean="0"/>
          </a:p>
          <a:p>
            <a:r>
              <a:rPr lang="es-ES" dirty="0" err="1" smtClean="0"/>
              <a:t>Metodologia</a:t>
            </a:r>
            <a:r>
              <a:rPr lang="es-ES" dirty="0" smtClean="0"/>
              <a:t> correcta</a:t>
            </a:r>
          </a:p>
          <a:p>
            <a:r>
              <a:rPr lang="es-ES" dirty="0" err="1" smtClean="0"/>
              <a:t>Planificació</a:t>
            </a:r>
            <a:r>
              <a:rPr lang="es-ES" dirty="0" smtClean="0"/>
              <a:t> </a:t>
            </a:r>
            <a:r>
              <a:rPr lang="es-ES" dirty="0" err="1" smtClean="0"/>
              <a:t>poc</a:t>
            </a:r>
            <a:r>
              <a:rPr lang="es-ES" dirty="0" smtClean="0"/>
              <a:t> realista</a:t>
            </a:r>
          </a:p>
          <a:p>
            <a:r>
              <a:rPr lang="es-ES" dirty="0" err="1" smtClean="0"/>
              <a:t>Adaptació</a:t>
            </a:r>
            <a:r>
              <a:rPr lang="es-ES" dirty="0" smtClean="0"/>
              <a:t> a </a:t>
            </a:r>
            <a:r>
              <a:rPr lang="es-ES" dirty="0" err="1" smtClean="0"/>
              <a:t>mig</a:t>
            </a:r>
            <a:r>
              <a:rPr lang="es-ES" dirty="0" smtClean="0"/>
              <a:t> </a:t>
            </a:r>
            <a:r>
              <a:rPr lang="es-ES" dirty="0" err="1" smtClean="0"/>
              <a:t>camí</a:t>
            </a:r>
            <a:endParaRPr lang="es-ES" dirty="0" smtClean="0"/>
          </a:p>
          <a:p>
            <a:r>
              <a:rPr lang="es-ES" dirty="0" err="1" smtClean="0"/>
              <a:t>Linies</a:t>
            </a:r>
            <a:r>
              <a:rPr lang="es-ES" dirty="0" smtClean="0"/>
              <a:t> de </a:t>
            </a:r>
            <a:r>
              <a:rPr lang="es-ES" dirty="0" err="1" smtClean="0"/>
              <a:t>futurs</a:t>
            </a:r>
            <a:r>
              <a:rPr lang="es-ES" dirty="0" smtClean="0"/>
              <a:t> </a:t>
            </a:r>
            <a:r>
              <a:rPr lang="es-ES" dirty="0" err="1" smtClean="0"/>
              <a:t>interessants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Objectiu</a:t>
            </a:r>
            <a:r>
              <a:rPr lang="es-ES" dirty="0" smtClean="0"/>
              <a:t> general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a-ES" dirty="0" smtClean="0"/>
              <a:t>	</a:t>
            </a:r>
          </a:p>
          <a:p>
            <a:pPr>
              <a:buNone/>
            </a:pPr>
            <a:r>
              <a:rPr lang="ca-ES" dirty="0" smtClean="0"/>
              <a:t>	L’objectiu general del TFG és la implantació d’un </a:t>
            </a:r>
            <a:r>
              <a:rPr lang="ca-ES" dirty="0" smtClean="0"/>
              <a:t>ERP adequat </a:t>
            </a:r>
            <a:r>
              <a:rPr lang="ca-ES" dirty="0" smtClean="0"/>
              <a:t>a una assessoria de viatges de nova creació.</a:t>
            </a:r>
            <a:endParaRPr lang="ca-ES" dirty="0"/>
          </a:p>
        </p:txBody>
      </p:sp>
      <p:pic>
        <p:nvPicPr>
          <p:cNvPr id="7" name="~PP2805.WAV">
            <a:hlinkClick r:id="" action="ppaction://media"/>
          </p:cNvPr>
          <p:cNvPicPr>
            <a:picLocks noRot="1" noChangeAspect="1"/>
          </p:cNvPicPr>
          <p:nvPr>
            <a:wavAudioFile r:embed="rId1" name="~PP2805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Accés</a:t>
            </a:r>
            <a:r>
              <a:rPr lang="es-ES" dirty="0" smtClean="0"/>
              <a:t> a la </a:t>
            </a:r>
            <a:r>
              <a:rPr lang="es-ES" dirty="0" err="1" smtClean="0"/>
              <a:t>solució</a:t>
            </a:r>
            <a:r>
              <a:rPr lang="es-ES" dirty="0" smtClean="0"/>
              <a:t> ERP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http://18.222.153.225</a:t>
            </a:r>
            <a:endParaRPr lang="es-ES" dirty="0" smtClean="0"/>
          </a:p>
          <a:p>
            <a:r>
              <a:rPr lang="es-ES" dirty="0" err="1" smtClean="0"/>
              <a:t>Usuari</a:t>
            </a:r>
            <a:r>
              <a:rPr lang="es-ES" dirty="0" smtClean="0"/>
              <a:t>: TFG_UOC</a:t>
            </a:r>
          </a:p>
          <a:p>
            <a:r>
              <a:rPr lang="es-ES" dirty="0" err="1" smtClean="0"/>
              <a:t>Password</a:t>
            </a:r>
            <a:r>
              <a:rPr lang="es-ES" dirty="0" smtClean="0"/>
              <a:t>: TFG_UOC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Objectius</a:t>
            </a:r>
            <a:r>
              <a:rPr lang="es-ES" dirty="0" smtClean="0"/>
              <a:t> </a:t>
            </a:r>
            <a:r>
              <a:rPr lang="es-ES" dirty="0" err="1" smtClean="0"/>
              <a:t>específics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es-ES" dirty="0" smtClean="0"/>
              <a:t>Identificar la </a:t>
            </a:r>
            <a:r>
              <a:rPr lang="es-ES" dirty="0" err="1" smtClean="0"/>
              <a:t>millor</a:t>
            </a:r>
            <a:r>
              <a:rPr lang="es-ES" dirty="0" smtClean="0"/>
              <a:t> </a:t>
            </a:r>
            <a:r>
              <a:rPr lang="es-ES" dirty="0" err="1" smtClean="0"/>
              <a:t>solució</a:t>
            </a:r>
            <a:endParaRPr lang="es-ES" dirty="0" smtClean="0"/>
          </a:p>
          <a:p>
            <a:r>
              <a:rPr lang="es-ES" dirty="0" smtClean="0"/>
              <a:t>Garantir un </a:t>
            </a:r>
            <a:r>
              <a:rPr lang="es-ES" dirty="0" err="1" smtClean="0"/>
              <a:t>baix</a:t>
            </a:r>
            <a:r>
              <a:rPr lang="es-ES" dirty="0" smtClean="0"/>
              <a:t> impacte </a:t>
            </a:r>
            <a:r>
              <a:rPr lang="es-ES" dirty="0" err="1" smtClean="0"/>
              <a:t>econòmic</a:t>
            </a:r>
            <a:endParaRPr lang="es-ES" dirty="0" smtClean="0"/>
          </a:p>
          <a:p>
            <a:r>
              <a:rPr lang="es-ES" dirty="0" smtClean="0"/>
              <a:t>Facilitar la </a:t>
            </a:r>
            <a:r>
              <a:rPr lang="es-ES" dirty="0" err="1" smtClean="0"/>
              <a:t>creació</a:t>
            </a:r>
            <a:r>
              <a:rPr lang="es-ES" dirty="0" smtClean="0"/>
              <a:t> de </a:t>
            </a:r>
            <a:r>
              <a:rPr lang="es-ES" dirty="0" err="1" smtClean="0"/>
              <a:t>processos</a:t>
            </a:r>
            <a:endParaRPr lang="es-ES" dirty="0" smtClean="0"/>
          </a:p>
          <a:p>
            <a:r>
              <a:rPr lang="es-ES" dirty="0" err="1" smtClean="0"/>
              <a:t>Accés</a:t>
            </a:r>
            <a:r>
              <a:rPr lang="es-ES" dirty="0" smtClean="0"/>
              <a:t> </a:t>
            </a:r>
            <a:r>
              <a:rPr lang="es-ES" dirty="0" err="1" smtClean="0"/>
              <a:t>fàcil</a:t>
            </a:r>
            <a:r>
              <a:rPr lang="es-ES" dirty="0" smtClean="0"/>
              <a:t> a la </a:t>
            </a:r>
            <a:r>
              <a:rPr lang="es-ES" dirty="0" err="1" smtClean="0"/>
              <a:t>informació</a:t>
            </a:r>
            <a:endParaRPr lang="es-ES" dirty="0" smtClean="0"/>
          </a:p>
          <a:p>
            <a:r>
              <a:rPr lang="es-ES" dirty="0" err="1" smtClean="0"/>
              <a:t>Comunicació</a:t>
            </a:r>
            <a:r>
              <a:rPr lang="es-ES" dirty="0" smtClean="0"/>
              <a:t> </a:t>
            </a:r>
            <a:r>
              <a:rPr lang="es-ES" dirty="0" err="1" smtClean="0"/>
              <a:t>fàcil</a:t>
            </a:r>
            <a:r>
              <a:rPr lang="es-ES" dirty="0" smtClean="0"/>
              <a:t> </a:t>
            </a:r>
            <a:r>
              <a:rPr lang="es-ES" dirty="0" err="1" smtClean="0"/>
              <a:t>d’informació</a:t>
            </a:r>
            <a:endParaRPr lang="es-ES" dirty="0" smtClean="0"/>
          </a:p>
          <a:p>
            <a:r>
              <a:rPr lang="es-ES" dirty="0" smtClean="0"/>
              <a:t>Sistema flexible.</a:t>
            </a:r>
            <a:endParaRPr lang="es-ES" dirty="0"/>
          </a:p>
        </p:txBody>
      </p:sp>
      <p:pic>
        <p:nvPicPr>
          <p:cNvPr id="6" name="~PP1870.WAV">
            <a:hlinkClick r:id="" action="ppaction://media"/>
          </p:cNvPr>
          <p:cNvPicPr>
            <a:picLocks noRot="1" noChangeAspect="1"/>
          </p:cNvPicPr>
          <p:nvPr>
            <a:wavAudioFile r:embed="rId1" name="~PP1870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08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assolim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pPr>
              <a:buNone/>
            </a:pPr>
            <a:r>
              <a:rPr lang="es-ES" dirty="0" err="1" smtClean="0"/>
              <a:t>Metodologia</a:t>
            </a:r>
            <a:r>
              <a:rPr lang="es-ES" dirty="0" smtClean="0"/>
              <a:t> </a:t>
            </a:r>
            <a:r>
              <a:rPr lang="es-ES" dirty="0" err="1" smtClean="0"/>
              <a:t>seqüencial</a:t>
            </a:r>
            <a:r>
              <a:rPr lang="es-ES" dirty="0" smtClean="0"/>
              <a:t>. Etapa a Etapa:</a:t>
            </a:r>
          </a:p>
          <a:p>
            <a:r>
              <a:rPr lang="es-ES" dirty="0" err="1" smtClean="0"/>
              <a:t>Estudi</a:t>
            </a:r>
            <a:r>
              <a:rPr lang="es-ES" dirty="0" smtClean="0"/>
              <a:t> </a:t>
            </a:r>
            <a:r>
              <a:rPr lang="es-ES" dirty="0" err="1" smtClean="0"/>
              <a:t>Previ</a:t>
            </a:r>
            <a:endParaRPr lang="es-ES" dirty="0" smtClean="0"/>
          </a:p>
          <a:p>
            <a:r>
              <a:rPr lang="es-ES" dirty="0" err="1" smtClean="0"/>
              <a:t>Estudi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ERPs</a:t>
            </a:r>
            <a:endParaRPr lang="es-ES" dirty="0" smtClean="0"/>
          </a:p>
          <a:p>
            <a:r>
              <a:rPr lang="es-ES" dirty="0" smtClean="0"/>
              <a:t>Fase de </a:t>
            </a:r>
            <a:r>
              <a:rPr lang="es-ES" dirty="0" err="1" smtClean="0"/>
              <a:t>desplegament</a:t>
            </a:r>
            <a:endParaRPr lang="es-ES" dirty="0" smtClean="0"/>
          </a:p>
          <a:p>
            <a:r>
              <a:rPr lang="es-ES" dirty="0" smtClean="0"/>
              <a:t>Post </a:t>
            </a:r>
            <a:r>
              <a:rPr lang="es-ES" dirty="0" err="1" smtClean="0"/>
              <a:t>Implantació</a:t>
            </a:r>
            <a:endParaRPr lang="es-ES" dirty="0" smtClean="0"/>
          </a:p>
          <a:p>
            <a:r>
              <a:rPr lang="es-ES" dirty="0" err="1" smtClean="0"/>
              <a:t>Conclusions</a:t>
            </a:r>
            <a:endParaRPr lang="es-ES" dirty="0"/>
          </a:p>
        </p:txBody>
      </p:sp>
      <p:pic>
        <p:nvPicPr>
          <p:cNvPr id="5" name="~PP1838.WAV">
            <a:hlinkClick r:id="" action="ppaction://media"/>
          </p:cNvPr>
          <p:cNvPicPr>
            <a:picLocks noRot="1" noChangeAspect="1"/>
          </p:cNvPicPr>
          <p:nvPr>
            <a:wavAudioFile r:embed="rId1" name="~PP1838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72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Estudi</a:t>
            </a:r>
            <a:r>
              <a:rPr lang="es-ES" dirty="0" smtClean="0"/>
              <a:t> </a:t>
            </a:r>
            <a:r>
              <a:rPr lang="es-ES" dirty="0" err="1" smtClean="0"/>
              <a:t>Previ</a:t>
            </a:r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err="1" smtClean="0"/>
              <a:t>Context</a:t>
            </a:r>
            <a:r>
              <a:rPr lang="es-ES" dirty="0" smtClean="0"/>
              <a:t> inicial </a:t>
            </a:r>
          </a:p>
          <a:p>
            <a:r>
              <a:rPr lang="es-ES" dirty="0" err="1" smtClean="0"/>
              <a:t>Requeriments</a:t>
            </a:r>
            <a:endParaRPr lang="es-ES" dirty="0"/>
          </a:p>
        </p:txBody>
      </p:sp>
      <p:pic>
        <p:nvPicPr>
          <p:cNvPr id="4" name="~PP300.WAV">
            <a:hlinkClick r:id="" action="ppaction://media"/>
          </p:cNvPr>
          <p:cNvPicPr>
            <a:picLocks noRot="1" noChangeAspect="1"/>
          </p:cNvPicPr>
          <p:nvPr>
            <a:wavAudioFile r:embed="rId1" name="~PP300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Context</a:t>
            </a:r>
            <a:r>
              <a:rPr lang="es-ES" dirty="0" smtClean="0"/>
              <a:t> Inicial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err="1" smtClean="0"/>
              <a:t>Joves</a:t>
            </a:r>
            <a:r>
              <a:rPr lang="es-ES" dirty="0" smtClean="0"/>
              <a:t> </a:t>
            </a:r>
            <a:r>
              <a:rPr lang="es-ES" dirty="0" err="1" smtClean="0"/>
              <a:t>emprenedors</a:t>
            </a:r>
            <a:endParaRPr lang="es-ES" dirty="0" smtClean="0"/>
          </a:p>
          <a:p>
            <a:r>
              <a:rPr lang="es-ES" dirty="0" smtClean="0"/>
              <a:t>Empresa de nova </a:t>
            </a:r>
            <a:r>
              <a:rPr lang="es-ES" dirty="0" err="1" smtClean="0"/>
              <a:t>creació</a:t>
            </a:r>
            <a:endParaRPr lang="es-ES" dirty="0" smtClean="0"/>
          </a:p>
          <a:p>
            <a:r>
              <a:rPr lang="es-ES" dirty="0" err="1" smtClean="0"/>
              <a:t>Assessoria</a:t>
            </a:r>
            <a:r>
              <a:rPr lang="es-ES" dirty="0" smtClean="0"/>
              <a:t> de </a:t>
            </a:r>
            <a:r>
              <a:rPr lang="es-ES" dirty="0" err="1" smtClean="0"/>
              <a:t>viatges</a:t>
            </a:r>
            <a:endParaRPr lang="es-ES" dirty="0" smtClean="0"/>
          </a:p>
          <a:p>
            <a:r>
              <a:rPr lang="es-ES" dirty="0" err="1" smtClean="0"/>
              <a:t>Baix</a:t>
            </a:r>
            <a:r>
              <a:rPr lang="es-ES" dirty="0" smtClean="0"/>
              <a:t> </a:t>
            </a:r>
            <a:r>
              <a:rPr lang="es-ES" dirty="0" err="1" smtClean="0"/>
              <a:t>Pressupost</a:t>
            </a:r>
            <a:endParaRPr lang="es-ES" dirty="0"/>
          </a:p>
        </p:txBody>
      </p:sp>
      <p:pic>
        <p:nvPicPr>
          <p:cNvPr id="6" name="~PP1566.WAV">
            <a:hlinkClick r:id="" action="ppaction://media"/>
          </p:cNvPr>
          <p:cNvPicPr>
            <a:picLocks noRot="1" noChangeAspect="1"/>
          </p:cNvPicPr>
          <p:nvPr>
            <a:wavAudioFile r:embed="rId1" name="~PP1566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Requeriments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Llicencia</a:t>
            </a:r>
            <a:r>
              <a:rPr lang="es-ES" dirty="0" smtClean="0"/>
              <a:t> gratuita</a:t>
            </a:r>
          </a:p>
          <a:p>
            <a:r>
              <a:rPr lang="es-ES" dirty="0" smtClean="0"/>
              <a:t>Online</a:t>
            </a:r>
          </a:p>
          <a:p>
            <a:r>
              <a:rPr lang="es-ES" dirty="0" err="1" smtClean="0"/>
              <a:t>Autenticat</a:t>
            </a:r>
            <a:endParaRPr lang="es-ES" dirty="0" smtClean="0"/>
          </a:p>
          <a:p>
            <a:r>
              <a:rPr lang="es-ES" dirty="0" smtClean="0"/>
              <a:t>Control </a:t>
            </a:r>
            <a:r>
              <a:rPr lang="es-ES" dirty="0" err="1" smtClean="0"/>
              <a:t>d’usuaris</a:t>
            </a:r>
            <a:endParaRPr lang="es-ES" dirty="0" smtClean="0"/>
          </a:p>
          <a:p>
            <a:r>
              <a:rPr lang="es-ES" dirty="0" err="1" smtClean="0"/>
              <a:t>Gestió</a:t>
            </a:r>
            <a:r>
              <a:rPr lang="es-ES" dirty="0" smtClean="0"/>
              <a:t> RRHH</a:t>
            </a:r>
          </a:p>
          <a:p>
            <a:r>
              <a:rPr lang="es-ES" dirty="0" err="1" smtClean="0"/>
              <a:t>Fiscalitat</a:t>
            </a:r>
            <a:r>
              <a:rPr lang="es-ES" dirty="0" smtClean="0"/>
              <a:t> </a:t>
            </a:r>
            <a:r>
              <a:rPr lang="es-ES" dirty="0" err="1" smtClean="0"/>
              <a:t>Espanyola</a:t>
            </a:r>
            <a:endParaRPr lang="es-ES" dirty="0" smtClean="0"/>
          </a:p>
          <a:p>
            <a:r>
              <a:rPr lang="es-ES" dirty="0" smtClean="0"/>
              <a:t>CRM</a:t>
            </a:r>
          </a:p>
          <a:p>
            <a:r>
              <a:rPr lang="es-ES" dirty="0" smtClean="0"/>
              <a:t>TPV</a:t>
            </a:r>
          </a:p>
          <a:p>
            <a:r>
              <a:rPr lang="es-ES" dirty="0" err="1" smtClean="0"/>
              <a:t>Mòdul</a:t>
            </a:r>
            <a:r>
              <a:rPr lang="es-ES" dirty="0" smtClean="0"/>
              <a:t> propi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Estudi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ERPs</a:t>
            </a:r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err="1" smtClean="0"/>
              <a:t>OpenBravo</a:t>
            </a:r>
            <a:endParaRPr lang="es-ES" dirty="0" smtClean="0"/>
          </a:p>
          <a:p>
            <a:r>
              <a:rPr lang="es-ES" dirty="0" err="1" smtClean="0"/>
              <a:t>Odoo</a:t>
            </a:r>
            <a:endParaRPr lang="es-ES" dirty="0" smtClean="0"/>
          </a:p>
          <a:p>
            <a:r>
              <a:rPr lang="es-ES" dirty="0" err="1" smtClean="0"/>
              <a:t>Dolibarr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OpenBravo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PROS</a:t>
            </a:r>
          </a:p>
          <a:p>
            <a:r>
              <a:rPr lang="es-ES" dirty="0" smtClean="0"/>
              <a:t>TPV </a:t>
            </a:r>
            <a:r>
              <a:rPr lang="es-ES" dirty="0" err="1" smtClean="0"/>
              <a:t>potent</a:t>
            </a:r>
            <a:endParaRPr lang="es-ES" dirty="0" smtClean="0"/>
          </a:p>
          <a:p>
            <a:r>
              <a:rPr lang="es-ES" dirty="0" err="1" smtClean="0"/>
              <a:t>Orientat</a:t>
            </a:r>
            <a:r>
              <a:rPr lang="es-ES" dirty="0" smtClean="0"/>
              <a:t> a PYME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CONTRES</a:t>
            </a:r>
          </a:p>
          <a:p>
            <a:r>
              <a:rPr lang="es-ES" dirty="0" smtClean="0"/>
              <a:t>No té </a:t>
            </a:r>
            <a:r>
              <a:rPr lang="es-ES" dirty="0" err="1" smtClean="0"/>
              <a:t>mòdul</a:t>
            </a:r>
            <a:r>
              <a:rPr lang="es-ES" dirty="0" smtClean="0"/>
              <a:t> RRHH</a:t>
            </a:r>
          </a:p>
          <a:p>
            <a:r>
              <a:rPr lang="es-ES" dirty="0" err="1" smtClean="0"/>
              <a:t>Poc</a:t>
            </a:r>
            <a:r>
              <a:rPr lang="es-ES" dirty="0" smtClean="0"/>
              <a:t> “</a:t>
            </a:r>
            <a:r>
              <a:rPr lang="es-ES" dirty="0" err="1" smtClean="0"/>
              <a:t>User</a:t>
            </a:r>
            <a:r>
              <a:rPr lang="es-ES" dirty="0" smtClean="0"/>
              <a:t> </a:t>
            </a:r>
            <a:r>
              <a:rPr lang="es-ES" dirty="0" err="1" smtClean="0"/>
              <a:t>Friendy</a:t>
            </a:r>
            <a:r>
              <a:rPr lang="es-ES" dirty="0" smtClean="0"/>
              <a:t>”</a:t>
            </a:r>
          </a:p>
          <a:p>
            <a:r>
              <a:rPr lang="es-ES" dirty="0" err="1" smtClean="0"/>
              <a:t>Opcions</a:t>
            </a:r>
            <a:r>
              <a:rPr lang="es-ES" dirty="0" smtClean="0"/>
              <a:t> de </a:t>
            </a:r>
            <a:r>
              <a:rPr lang="es-ES" dirty="0" err="1" smtClean="0"/>
              <a:t>pagament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1319</TotalTime>
  <Words>275</Words>
  <Application>Microsoft Office PowerPoint</Application>
  <PresentationFormat>Presentación en pantalla (4:3)</PresentationFormat>
  <Paragraphs>106</Paragraphs>
  <Slides>20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Implantació d’un ERP a una assessoria de viatges </vt:lpstr>
      <vt:lpstr>Objectiu general</vt:lpstr>
      <vt:lpstr>Objectius específics</vt:lpstr>
      <vt:lpstr>Com els assolim?</vt:lpstr>
      <vt:lpstr>Estudi Previ</vt:lpstr>
      <vt:lpstr>Context Inicial</vt:lpstr>
      <vt:lpstr>Requeriments</vt:lpstr>
      <vt:lpstr>Estudi dels ERPs</vt:lpstr>
      <vt:lpstr>OpenBravo</vt:lpstr>
      <vt:lpstr>Odoo</vt:lpstr>
      <vt:lpstr>Dolibarr</vt:lpstr>
      <vt:lpstr>Decisió</vt:lpstr>
      <vt:lpstr>Desplegament</vt:lpstr>
      <vt:lpstr>Entorn local</vt:lpstr>
      <vt:lpstr>Amazon Web Services</vt:lpstr>
      <vt:lpstr>Post Implantació</vt:lpstr>
      <vt:lpstr>Post Implantació</vt:lpstr>
      <vt:lpstr>Conclusions</vt:lpstr>
      <vt:lpstr>Conclusions</vt:lpstr>
      <vt:lpstr>Accés a la solució ERP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68</cp:revision>
  <dcterms:created xsi:type="dcterms:W3CDTF">2019-01-06T21:12:18Z</dcterms:created>
  <dcterms:modified xsi:type="dcterms:W3CDTF">2019-01-07T19:20:20Z</dcterms:modified>
</cp:coreProperties>
</file>